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25349C-7101-CA3D-CE18-D28782D4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694712"/>
            <a:ext cx="8361229" cy="984959"/>
          </a:xfrm>
        </p:spPr>
        <p:txBody>
          <a:bodyPr/>
          <a:lstStyle/>
          <a:p>
            <a:r>
              <a:rPr lang="hu-HU" sz="6000" dirty="0"/>
              <a:t>Webprogramozás iv.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4974CA-70EC-47ED-0BD1-456A872C3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Apró Anikó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AC371D5-0876-24B8-141D-2D54F7DDB237}"/>
              </a:ext>
            </a:extLst>
          </p:cNvPr>
          <p:cNvSpPr txBox="1"/>
          <p:nvPr/>
        </p:nvSpPr>
        <p:spPr>
          <a:xfrm>
            <a:off x="3474720" y="2816352"/>
            <a:ext cx="567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Forgalomirányítás és navigáció</a:t>
            </a:r>
          </a:p>
        </p:txBody>
      </p:sp>
    </p:spTree>
    <p:extLst>
      <p:ext uri="{BB962C8B-B14F-4D97-AF65-F5344CB8AC3E}">
        <p14:creationId xmlns:p14="http://schemas.microsoft.com/office/powerpoint/2010/main" val="72240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2B4667-3F37-5DE7-D9A5-1D847CD7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3668C0-955B-E904-3D2D-F87D326CA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just">
              <a:buSzPct val="100000"/>
              <a:buFont typeface="+mj-lt"/>
              <a:buAutoNum type="arabicPeriod"/>
            </a:pPr>
            <a:r>
              <a:rPr lang="hu-HU" dirty="0"/>
              <a:t>Saját </a:t>
            </a:r>
            <a:r>
              <a:rPr lang="hu-HU" dirty="0" err="1"/>
              <a:t>guard</a:t>
            </a:r>
            <a:r>
              <a:rPr lang="hu-HU" dirty="0"/>
              <a:t> elkészítése szolgáltatásként a megfelelő </a:t>
            </a:r>
            <a:r>
              <a:rPr lang="hu-HU" dirty="0" err="1"/>
              <a:t>interface</a:t>
            </a:r>
            <a:r>
              <a:rPr lang="hu-HU" dirty="0"/>
              <a:t> implementálásával. </a:t>
            </a:r>
          </a:p>
          <a:p>
            <a:pPr marL="457200" indent="-457200" algn="just">
              <a:buSzPct val="100000"/>
              <a:buFont typeface="+mj-lt"/>
              <a:buAutoNum type="arabicPeriod"/>
            </a:pPr>
            <a:endParaRPr lang="hu-HU" dirty="0"/>
          </a:p>
          <a:p>
            <a:pPr marL="457200" indent="-457200" algn="just">
              <a:buSzPct val="100000"/>
              <a:buFont typeface="+mj-lt"/>
              <a:buAutoNum type="arabicPeriod"/>
            </a:pPr>
            <a:endParaRPr lang="hu-HU" dirty="0"/>
          </a:p>
          <a:p>
            <a:pPr marL="457200" indent="-457200" algn="just">
              <a:buSzPct val="100000"/>
              <a:buFont typeface="+mj-lt"/>
              <a:buAutoNum type="arabicPeriod"/>
            </a:pPr>
            <a:r>
              <a:rPr lang="hu-HU" dirty="0" err="1"/>
              <a:t>Guard</a:t>
            </a:r>
            <a:r>
              <a:rPr lang="hu-HU" dirty="0"/>
              <a:t> metódus implementálása</a:t>
            </a:r>
          </a:p>
          <a:p>
            <a:pPr marL="457200" indent="-457200" algn="just">
              <a:buSzPct val="100000"/>
              <a:buFont typeface="+mj-lt"/>
              <a:buAutoNum type="arabicPeriod"/>
            </a:pPr>
            <a:endParaRPr lang="hu-HU" dirty="0"/>
          </a:p>
          <a:p>
            <a:pPr marL="457200" indent="-457200" algn="just">
              <a:buSzPct val="100000"/>
              <a:buFont typeface="+mj-lt"/>
              <a:buAutoNum type="arabicPeriod"/>
            </a:pPr>
            <a:endParaRPr lang="hu-HU" dirty="0"/>
          </a:p>
          <a:p>
            <a:pPr marL="457200" indent="-457200" algn="just">
              <a:buSzPct val="100000"/>
              <a:buFont typeface="+mj-lt"/>
              <a:buAutoNum type="arabicPeriod"/>
            </a:pPr>
            <a:endParaRPr lang="hu-HU" dirty="0"/>
          </a:p>
          <a:p>
            <a:pPr marL="457200" indent="-457200" algn="just">
              <a:buSzPct val="100000"/>
              <a:buFont typeface="+mj-lt"/>
              <a:buAutoNum type="arabicPeriod"/>
            </a:pPr>
            <a:r>
              <a:rPr lang="hu-HU" dirty="0" err="1"/>
              <a:t>Guard</a:t>
            </a:r>
            <a:r>
              <a:rPr lang="hu-HU" dirty="0"/>
              <a:t> regisztrálása szolgáltatásként</a:t>
            </a:r>
          </a:p>
          <a:p>
            <a:pPr marL="457200" indent="-457200" algn="just">
              <a:buSzPct val="100000"/>
              <a:buFont typeface="+mj-lt"/>
              <a:buAutoNum type="arabicPeriod"/>
            </a:pPr>
            <a:endParaRPr lang="hu-HU" dirty="0"/>
          </a:p>
          <a:p>
            <a:pPr marL="457200" indent="-457200" algn="just">
              <a:buSzPct val="100000"/>
              <a:buFont typeface="+mj-lt"/>
              <a:buAutoNum type="arabicPeriod"/>
            </a:pPr>
            <a:r>
              <a:rPr lang="hu-HU" dirty="0" err="1"/>
              <a:t>Guard</a:t>
            </a:r>
            <a:r>
              <a:rPr lang="hu-HU" dirty="0"/>
              <a:t> hozzáadása az útvonalhoz. </a:t>
            </a:r>
          </a:p>
          <a:p>
            <a:endParaRPr lang="hu-H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D02CD1-1B94-7145-84C9-5B1A9C05F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648" y="2583484"/>
            <a:ext cx="7946704" cy="616916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CanActivate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'@angular/router'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@Injectable()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ProductGuardService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CanActivate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2AF03E-4F41-0ACD-A140-C5E669BE8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508" y="3692347"/>
            <a:ext cx="8025384" cy="785165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canActivate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   </a:t>
            </a:r>
          </a:p>
          <a:p>
            <a:pPr marL="0" indent="0">
              <a:buNone/>
            </a:pP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logikai érték, hogy aktiválható-e az útvonal    </a:t>
            </a:r>
            <a:endParaRPr lang="hu-H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</a:t>
            </a:r>
          </a:p>
          <a:p>
            <a:pPr marL="0" indent="0">
              <a:buNone/>
            </a:pP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E6D67C3-0DD5-CB3B-08EE-436566EB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508" y="5032248"/>
            <a:ext cx="8025384" cy="280416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providers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ProductService,ProductGuardService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E5583B6-FCB2-1AD6-D474-35BE4273B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2648" y="6024676"/>
            <a:ext cx="8025384" cy="280416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hu-HU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ProductComponent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canActivate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[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ProductGuardService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}</a:t>
            </a:r>
          </a:p>
        </p:txBody>
      </p:sp>
    </p:spTree>
    <p:extLst>
      <p:ext uri="{BB962C8B-B14F-4D97-AF65-F5344CB8AC3E}">
        <p14:creationId xmlns:p14="http://schemas.microsoft.com/office/powerpoint/2010/main" val="169997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49560E-613C-7923-D360-535F100A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Forgalomiránytás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B4525F-8E2D-C44E-9C53-473CBD06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dirty="0"/>
              <a:t>Az SPA célja, hogy az oldalon megjelenő nézetet és tartalmat dinamikusan frissítsük az oldal teljes </a:t>
            </a:r>
            <a:r>
              <a:rPr lang="hu-HU" dirty="0" err="1"/>
              <a:t>újratöltése</a:t>
            </a:r>
            <a:r>
              <a:rPr lang="hu-HU" dirty="0"/>
              <a:t> nélkül.  </a:t>
            </a:r>
          </a:p>
          <a:p>
            <a:pPr algn="just"/>
            <a:r>
              <a:rPr lang="hu-HU" dirty="0"/>
              <a:t>Az </a:t>
            </a:r>
            <a:r>
              <a:rPr lang="hu-HU" b="1" dirty="0" err="1"/>
              <a:t>Angular</a:t>
            </a:r>
            <a:r>
              <a:rPr lang="hu-HU" b="1" dirty="0"/>
              <a:t> Router</a:t>
            </a:r>
            <a:r>
              <a:rPr lang="hu-HU" dirty="0"/>
              <a:t> célja, hogy a nézetváltásokat könnyen és egyszerűen tudjuk leírni. </a:t>
            </a:r>
          </a:p>
          <a:p>
            <a:pPr algn="just"/>
            <a:r>
              <a:rPr lang="hu-HU" dirty="0"/>
              <a:t>Az útválasztó biztosítja a navigációt úgy, hogy a böngésző URL-jét a nézet megváltoztatására vonatkozó utasításként értelmezi.</a:t>
            </a:r>
          </a:p>
          <a:p>
            <a:pPr algn="just"/>
            <a:r>
              <a:rPr lang="hu-HU" dirty="0"/>
              <a:t>Az </a:t>
            </a:r>
            <a:r>
              <a:rPr lang="hu-HU" dirty="0" err="1"/>
              <a:t>Angular</a:t>
            </a:r>
            <a:r>
              <a:rPr lang="hu-HU" dirty="0"/>
              <a:t> Router alapértelmezetten telepítésre kerül a projekt létrehozásakor. </a:t>
            </a:r>
          </a:p>
        </p:txBody>
      </p:sp>
    </p:spTree>
    <p:extLst>
      <p:ext uri="{BB962C8B-B14F-4D97-AF65-F5344CB8AC3E}">
        <p14:creationId xmlns:p14="http://schemas.microsoft.com/office/powerpoint/2010/main" val="32282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BCC51F-D36F-CD8F-D78A-BC3D4365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Forgalomiránytás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2A2D30-6A3B-1D63-0751-A984262A9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Az SPA célja, hogy az oldalon megjelenő nézetet és tartalmat dinamikusan frissítsük az oldal teljes </a:t>
            </a:r>
            <a:r>
              <a:rPr lang="hu-HU" dirty="0" err="1"/>
              <a:t>újratöltése</a:t>
            </a:r>
            <a:r>
              <a:rPr lang="hu-HU" dirty="0"/>
              <a:t> nélkül.  </a:t>
            </a:r>
          </a:p>
          <a:p>
            <a:pPr algn="just"/>
            <a:r>
              <a:rPr lang="hu-HU" dirty="0"/>
              <a:t>Az </a:t>
            </a:r>
            <a:r>
              <a:rPr lang="hu-HU" b="1" dirty="0" err="1"/>
              <a:t>Angular</a:t>
            </a:r>
            <a:r>
              <a:rPr lang="hu-HU" b="1" dirty="0"/>
              <a:t> Router</a:t>
            </a:r>
            <a:r>
              <a:rPr lang="hu-HU" dirty="0"/>
              <a:t> célja, hogy a nézetváltásokat könnyen és egyszerűen tudjuk leírni. </a:t>
            </a:r>
          </a:p>
          <a:p>
            <a:pPr algn="just"/>
            <a:r>
              <a:rPr lang="hu-HU" dirty="0"/>
              <a:t>Az útválasztó biztosítja a navigációt úgy, hogy a böngésző URL-jét a nézet megváltoztatására vonatkozó utasításként értelmezi.</a:t>
            </a:r>
          </a:p>
          <a:p>
            <a:pPr algn="just"/>
            <a:r>
              <a:rPr lang="hu-HU" dirty="0"/>
              <a:t>Az </a:t>
            </a:r>
            <a:r>
              <a:rPr lang="hu-HU" dirty="0" err="1"/>
              <a:t>Angular</a:t>
            </a:r>
            <a:r>
              <a:rPr lang="hu-HU" dirty="0"/>
              <a:t> Router alapértelmezetten telepítésre kerül a projekt létrehozásakor.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2575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A876D7-DDC1-FAB2-1B1C-0BC733BF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Angular</a:t>
            </a:r>
            <a:r>
              <a:rPr lang="hu-HU" dirty="0"/>
              <a:t> Router elemei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D77D30-73CE-668B-100A-455597911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hu-HU" dirty="0"/>
              <a:t>Az @angular/router könyvtárban definiált </a:t>
            </a:r>
            <a:r>
              <a:rPr lang="hu-HU" dirty="0" err="1"/>
              <a:t>Angular</a:t>
            </a:r>
            <a:r>
              <a:rPr lang="hu-HU" dirty="0"/>
              <a:t> Router segítségével történik az útvonal alapú navigáció. 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URL alapú navigáció a nézetekhez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URL alapú paraméterek átadása a nézetnek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Dinamikus nézetbetöltés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Útvonalak védelme illetéktelen felhasználóktól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Köti a linkeket a nézethez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535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FDF28B-8C26-FA7F-8DC5-B1BBC56D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forgalomirányítás elemei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46097F-77C8-B8B8-1D66-4ECDC291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b="1" dirty="0"/>
              <a:t>Router</a:t>
            </a:r>
            <a:r>
              <a:rPr lang="hu-HU" dirty="0"/>
              <a:t>: szolgáltatás, amely megvalósítja a navigációt</a:t>
            </a:r>
          </a:p>
          <a:p>
            <a:pPr algn="just"/>
            <a:r>
              <a:rPr lang="hu-HU" b="1" dirty="0" err="1"/>
              <a:t>Route</a:t>
            </a:r>
            <a:r>
              <a:rPr lang="hu-HU" dirty="0"/>
              <a:t>: objektum az útvonal és komponens összerendelésére</a:t>
            </a:r>
          </a:p>
          <a:p>
            <a:pPr algn="just"/>
            <a:r>
              <a:rPr lang="hu-HU" b="1" dirty="0" err="1"/>
              <a:t>Routes</a:t>
            </a:r>
            <a:r>
              <a:rPr lang="hu-HU" dirty="0"/>
              <a:t>: útvonalak gyűjteménye</a:t>
            </a:r>
          </a:p>
          <a:p>
            <a:pPr algn="just"/>
            <a:r>
              <a:rPr lang="hu-HU" b="1" dirty="0" err="1"/>
              <a:t>RouterOutlet</a:t>
            </a:r>
            <a:r>
              <a:rPr lang="hu-HU" dirty="0"/>
              <a:t>: direktíva, a tartalombetöltés helye</a:t>
            </a:r>
          </a:p>
          <a:p>
            <a:pPr algn="just"/>
            <a:r>
              <a:rPr lang="hu-HU" b="1" dirty="0"/>
              <a:t>RouterLink</a:t>
            </a:r>
            <a:r>
              <a:rPr lang="hu-HU" dirty="0"/>
              <a:t>: direktíva, a HTML elem és az útvonal kötése.</a:t>
            </a:r>
          </a:p>
          <a:p>
            <a:pPr algn="just"/>
            <a:r>
              <a:rPr lang="hu-HU" b="1" dirty="0" err="1"/>
              <a:t>RouteLink</a:t>
            </a:r>
            <a:r>
              <a:rPr lang="hu-HU" b="1" dirty="0"/>
              <a:t> </a:t>
            </a:r>
            <a:r>
              <a:rPr lang="hu-HU" b="1" dirty="0" err="1"/>
              <a:t>Parameters</a:t>
            </a:r>
            <a:r>
              <a:rPr lang="hu-HU" b="1" dirty="0"/>
              <a:t> tömb</a:t>
            </a:r>
            <a:r>
              <a:rPr lang="hu-HU" dirty="0"/>
              <a:t>: útvonal paraméterei vagy argumentumai. </a:t>
            </a:r>
          </a:p>
        </p:txBody>
      </p:sp>
    </p:spTree>
    <p:extLst>
      <p:ext uri="{BB962C8B-B14F-4D97-AF65-F5344CB8AC3E}">
        <p14:creationId xmlns:p14="http://schemas.microsoft.com/office/powerpoint/2010/main" val="172806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4E2821-E467-0DBD-3FAD-F8F4C3FA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Forgalomirányítás folyamata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8AA18A-CE85-EB3A-9AE5-26A72322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just">
              <a:buSzPct val="101000"/>
              <a:buFont typeface="+mj-lt"/>
              <a:buAutoNum type="arabicPeriod"/>
            </a:pPr>
            <a:r>
              <a:rPr lang="hu-HU" dirty="0"/>
              <a:t>Az oldal alap címének beállítása</a:t>
            </a:r>
          </a:p>
          <a:p>
            <a:pPr marL="457200" indent="-457200" algn="just">
              <a:buSzPct val="101000"/>
              <a:buFont typeface="+mj-lt"/>
              <a:buAutoNum type="arabicPeriod"/>
            </a:pPr>
            <a:endParaRPr lang="hu-HU" dirty="0"/>
          </a:p>
          <a:p>
            <a:pPr marL="457200" indent="-457200" algn="just">
              <a:buSzPct val="101000"/>
              <a:buFont typeface="+mj-lt"/>
              <a:buAutoNum type="arabicPeriod"/>
            </a:pPr>
            <a:r>
              <a:rPr lang="hu-HU" dirty="0"/>
              <a:t>Útvonalak készítése</a:t>
            </a:r>
          </a:p>
          <a:p>
            <a:pPr marL="457200" indent="-457200" algn="just">
              <a:buSzPct val="101000"/>
              <a:buFont typeface="+mj-lt"/>
              <a:buAutoNum type="arabicPeriod"/>
            </a:pPr>
            <a:endParaRPr lang="hu-HU" dirty="0"/>
          </a:p>
          <a:p>
            <a:pPr marL="457200" indent="-457200" algn="just">
              <a:buSzPct val="101000"/>
              <a:buFont typeface="+mj-lt"/>
              <a:buAutoNum type="arabicPeriod"/>
            </a:pPr>
            <a:r>
              <a:rPr lang="hu-HU" dirty="0"/>
              <a:t>Útvonalak regisztrálásra a Router számára</a:t>
            </a:r>
          </a:p>
          <a:p>
            <a:pPr marL="457200" indent="-457200" algn="just">
              <a:buSzPct val="101000"/>
              <a:buFont typeface="+mj-lt"/>
              <a:buAutoNum type="arabicPeriod"/>
            </a:pPr>
            <a:endParaRPr lang="hu-HU" dirty="0"/>
          </a:p>
          <a:p>
            <a:pPr marL="457200" indent="-457200" algn="just">
              <a:buSzPct val="101000"/>
              <a:buFont typeface="+mj-lt"/>
              <a:buAutoNum type="arabicPeriod"/>
            </a:pPr>
            <a:endParaRPr lang="hu-HU" dirty="0"/>
          </a:p>
          <a:p>
            <a:pPr marL="457200" indent="-457200" algn="just">
              <a:buSzPct val="101000"/>
              <a:buFont typeface="+mj-lt"/>
              <a:buAutoNum type="arabicPeriod"/>
            </a:pPr>
            <a:r>
              <a:rPr lang="hu-HU" dirty="0"/>
              <a:t>Útvonalak megjelenítése</a:t>
            </a:r>
          </a:p>
          <a:p>
            <a:pPr marL="457200" indent="-457200" algn="just">
              <a:buSzPct val="101000"/>
              <a:buFont typeface="+mj-lt"/>
              <a:buAutoNum type="arabicPeriod"/>
            </a:pPr>
            <a:endParaRPr lang="hu-HU" dirty="0"/>
          </a:p>
          <a:p>
            <a:pPr marL="457200" indent="-457200" algn="just">
              <a:buSzPct val="101000"/>
              <a:buFont typeface="+mj-lt"/>
              <a:buAutoNum type="arabicPeriod"/>
            </a:pPr>
            <a:r>
              <a:rPr lang="hu-HU" dirty="0"/>
              <a:t>Komponens betöltése útvonal alapján</a:t>
            </a:r>
          </a:p>
          <a:p>
            <a:pPr marL="457200" indent="-457200" algn="just">
              <a:buSzPct val="101000"/>
              <a:buFont typeface="+mj-lt"/>
              <a:buAutoNum type="arabicPeriod"/>
            </a:pPr>
            <a:endParaRPr lang="hu-HU" dirty="0"/>
          </a:p>
          <a:p>
            <a:endParaRPr lang="hu-H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CEC0D-17FD-4BCD-9B02-6A1B90AA1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596" y="2548518"/>
            <a:ext cx="6248400" cy="38100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C88CCAF-C5D7-41F2-AD4C-D9E971295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860" y="3220842"/>
            <a:ext cx="6248400" cy="38100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appRoutes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=[{ path: </a:t>
            </a:r>
            <a:r>
              <a:rPr lang="fr-F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'product'</a:t>
            </a:r>
            <a:r>
              <a:rPr lang="fr-F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component: ProductComponent } ]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9C6A00A-7D5F-48F5-BCFF-2283CF2D4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596" y="4996683"/>
            <a:ext cx="6248400" cy="38100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routerLink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"['product']"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226246E-D2F9-4F73-A7B9-94F85A697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860" y="5813041"/>
            <a:ext cx="6248400" cy="38100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&lt;router-</a:t>
            </a:r>
            <a:r>
              <a:rPr lang="hu-HU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outlet</a:t>
            </a: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&gt;&lt;/router-</a:t>
            </a:r>
            <a:r>
              <a:rPr lang="hu-HU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outlet</a:t>
            </a:r>
            <a:r>
              <a:rPr lang="hu-HU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3472E47-DECF-483B-BFCF-E9A790874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860" y="3928483"/>
            <a:ext cx="6248400" cy="741559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RouterModule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hu-HU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</a:t>
            </a:r>
            <a:r>
              <a:rPr lang="hu-HU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hu-HU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/router'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imports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RouterModule.forRoot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appRoutes</a:t>
            </a:r>
            <a:r>
              <a:rPr lang="hu-H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)],</a:t>
            </a:r>
          </a:p>
        </p:txBody>
      </p:sp>
    </p:spTree>
    <p:extLst>
      <p:ext uri="{BB962C8B-B14F-4D97-AF65-F5344CB8AC3E}">
        <p14:creationId xmlns:p14="http://schemas.microsoft.com/office/powerpoint/2010/main" val="354024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2A8186-B19F-51DD-1697-ACBA6D80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Útvonalak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CC644F-033D-73DD-66E6-52B50314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Útvonalválasztás esetén az első illeszkedő útvonalat fogja használni az </a:t>
            </a:r>
            <a:r>
              <a:rPr lang="hu-HU" dirty="0" err="1"/>
              <a:t>Angular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 fontos az útvonalak sorrendje.</a:t>
            </a:r>
          </a:p>
          <a:p>
            <a:pPr algn="just"/>
            <a:endParaRPr lang="hu-HU" dirty="0">
              <a:sym typeface="Wingdings" panose="05000000000000000000" pitchFamily="2" charset="2"/>
            </a:endParaRPr>
          </a:p>
          <a:p>
            <a:endParaRPr lang="hu-H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622A26-10C9-48FC-8ED3-256AF65DE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772" y="3360883"/>
            <a:ext cx="7696200" cy="236220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appRoutes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HomeComponent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ContactComponent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ProductComponent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redirectTo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pathMatch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full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'**'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ErrorComponent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hu-HU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cxnSp>
        <p:nvCxnSpPr>
          <p:cNvPr id="5" name="Straight Arrow Connector 9">
            <a:extLst>
              <a:ext uri="{FF2B5EF4-FFF2-40B4-BE49-F238E27FC236}">
                <a16:creationId xmlns:a16="http://schemas.microsoft.com/office/drawing/2014/main" id="{E5B84044-6ACA-48B0-8D5F-426F1F1CEF00}"/>
              </a:ext>
            </a:extLst>
          </p:cNvPr>
          <p:cNvCxnSpPr/>
          <p:nvPr/>
        </p:nvCxnSpPr>
        <p:spPr bwMode="auto">
          <a:xfrm flipH="1" flipV="1">
            <a:off x="7395972" y="4961083"/>
            <a:ext cx="586368" cy="1063658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AC9513-73C1-4898-884D-54B784EC2727}"/>
              </a:ext>
            </a:extLst>
          </p:cNvPr>
          <p:cNvSpPr txBox="1">
            <a:spLocks/>
          </p:cNvSpPr>
          <p:nvPr/>
        </p:nvSpPr>
        <p:spPr bwMode="auto">
          <a:xfrm>
            <a:off x="7853172" y="5747243"/>
            <a:ext cx="1957968" cy="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200" kern="0" dirty="0">
                <a:solidFill>
                  <a:schemeClr val="tx1"/>
                </a:solidFill>
              </a:rPr>
              <a:t>Alapértelmezett útvonal esetén átirányítás</a:t>
            </a:r>
          </a:p>
        </p:txBody>
      </p:sp>
      <p:cxnSp>
        <p:nvCxnSpPr>
          <p:cNvPr id="7" name="Straight Arrow Connector 9">
            <a:extLst>
              <a:ext uri="{FF2B5EF4-FFF2-40B4-BE49-F238E27FC236}">
                <a16:creationId xmlns:a16="http://schemas.microsoft.com/office/drawing/2014/main" id="{29430F63-9ECE-4AF7-91D2-0EA553DCB0B6}"/>
              </a:ext>
            </a:extLst>
          </p:cNvPr>
          <p:cNvCxnSpPr/>
          <p:nvPr/>
        </p:nvCxnSpPr>
        <p:spPr bwMode="auto">
          <a:xfrm flipH="1" flipV="1">
            <a:off x="3879156" y="5175591"/>
            <a:ext cx="586368" cy="1063658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442791-0DED-4920-B7B4-0EEB7157EA43}"/>
              </a:ext>
            </a:extLst>
          </p:cNvPr>
          <p:cNvSpPr txBox="1">
            <a:spLocks/>
          </p:cNvSpPr>
          <p:nvPr/>
        </p:nvSpPr>
        <p:spPr bwMode="auto">
          <a:xfrm>
            <a:off x="4336356" y="5961751"/>
            <a:ext cx="1957968" cy="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200" kern="0" dirty="0">
                <a:solidFill>
                  <a:schemeClr val="tx1"/>
                </a:solidFill>
              </a:rPr>
              <a:t>Hibás webcím megadása esetén a hiba oldalt töltjük be</a:t>
            </a:r>
          </a:p>
        </p:txBody>
      </p:sp>
    </p:spTree>
    <p:extLst>
      <p:ext uri="{BB962C8B-B14F-4D97-AF65-F5344CB8AC3E}">
        <p14:creationId xmlns:p14="http://schemas.microsoft.com/office/powerpoint/2010/main" val="343253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795BB4-7886-E059-C527-972E0DA6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Angular</a:t>
            </a:r>
            <a:r>
              <a:rPr lang="hu-HU" dirty="0"/>
              <a:t> </a:t>
            </a:r>
            <a:r>
              <a:rPr lang="hu-HU" dirty="0" err="1"/>
              <a:t>Route</a:t>
            </a:r>
            <a:r>
              <a:rPr lang="hu-HU" dirty="0"/>
              <a:t> </a:t>
            </a:r>
            <a:r>
              <a:rPr lang="hu-HU" dirty="0" err="1"/>
              <a:t>Guards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B08FAE-7E06-65FC-A0FA-9A50D152B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Az alkalmazás működése során bizonyos oldalakhoz, csak feltételek esetén férhetünk hozzá.</a:t>
            </a:r>
          </a:p>
          <a:p>
            <a:pPr algn="just"/>
            <a:r>
              <a:rPr lang="hu-HU" dirty="0"/>
              <a:t>A beépített </a:t>
            </a:r>
            <a:r>
              <a:rPr lang="hu-HU" dirty="0" err="1"/>
              <a:t>Guard</a:t>
            </a:r>
            <a:r>
              <a:rPr lang="hu-HU" dirty="0"/>
              <a:t> az alábbi esetekben használható</a:t>
            </a:r>
          </a:p>
          <a:p>
            <a:pPr lvl="1" algn="just"/>
            <a:r>
              <a:rPr lang="hu-HU" dirty="0"/>
              <a:t>navigáció megerősítése</a:t>
            </a:r>
          </a:p>
          <a:p>
            <a:pPr lvl="1" algn="just"/>
            <a:r>
              <a:rPr lang="hu-HU" dirty="0"/>
              <a:t>hozzáférés csak adott felhasználóknak</a:t>
            </a:r>
          </a:p>
          <a:p>
            <a:pPr lvl="1" algn="just"/>
            <a:r>
              <a:rPr lang="hu-HU" dirty="0"/>
              <a:t>navigáció előtt paraméterek ellenőrzése az útvonalban</a:t>
            </a:r>
          </a:p>
          <a:p>
            <a:pPr lvl="1" algn="just"/>
            <a:r>
              <a:rPr lang="hu-HU" dirty="0"/>
              <a:t>adatkiolvasása a megjelenítés előtt</a:t>
            </a:r>
          </a:p>
        </p:txBody>
      </p:sp>
    </p:spTree>
    <p:extLst>
      <p:ext uri="{BB962C8B-B14F-4D97-AF65-F5344CB8AC3E}">
        <p14:creationId xmlns:p14="http://schemas.microsoft.com/office/powerpoint/2010/main" val="237920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AD51E9-51C8-6C05-1A35-310F7006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Elérhető </a:t>
            </a:r>
            <a:r>
              <a:rPr lang="hu-HU" dirty="0" err="1"/>
              <a:t>guardok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647177-2080-78F5-1849-8278A5D39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Elérhető </a:t>
            </a:r>
            <a:r>
              <a:rPr lang="hu-HU" dirty="0" err="1"/>
              <a:t>guardok</a:t>
            </a:r>
            <a:r>
              <a:rPr lang="hu-HU" dirty="0"/>
              <a:t> listája</a:t>
            </a:r>
          </a:p>
          <a:p>
            <a:pPr lvl="1" algn="just"/>
            <a:r>
              <a:rPr lang="hu-HU" b="1" dirty="0" err="1"/>
              <a:t>CanActivate</a:t>
            </a:r>
            <a:r>
              <a:rPr lang="hu-HU" dirty="0"/>
              <a:t>: előfeltétel ellenőrzése a navigáció megkezdése előtt.</a:t>
            </a:r>
          </a:p>
          <a:p>
            <a:pPr lvl="1" algn="just"/>
            <a:r>
              <a:rPr lang="hu-HU" b="1" dirty="0" err="1"/>
              <a:t>CanDeactivate</a:t>
            </a:r>
            <a:r>
              <a:rPr lang="hu-HU" dirty="0"/>
              <a:t>: előfeltétel ellenőrzése a másik  megkezdése előtt.</a:t>
            </a:r>
          </a:p>
          <a:p>
            <a:pPr lvl="1" algn="just"/>
            <a:r>
              <a:rPr lang="hu-HU" b="1" dirty="0" err="1"/>
              <a:t>Resolve</a:t>
            </a:r>
            <a:r>
              <a:rPr lang="hu-HU" dirty="0"/>
              <a:t>: késleltetett navigáció</a:t>
            </a:r>
          </a:p>
          <a:p>
            <a:pPr lvl="1" algn="just"/>
            <a:r>
              <a:rPr lang="hu-HU" b="1" dirty="0" err="1"/>
              <a:t>CanLoad</a:t>
            </a:r>
            <a:r>
              <a:rPr lang="hu-HU" b="1" dirty="0"/>
              <a:t>: </a:t>
            </a:r>
            <a:r>
              <a:rPr lang="hu-HU" dirty="0"/>
              <a:t>megakadályozza a </a:t>
            </a:r>
            <a:r>
              <a:rPr lang="hu-HU" dirty="0" err="1"/>
              <a:t>Lazy</a:t>
            </a:r>
            <a:r>
              <a:rPr lang="hu-HU" dirty="0"/>
              <a:t> </a:t>
            </a:r>
            <a:r>
              <a:rPr lang="hu-HU" dirty="0" err="1"/>
              <a:t>Loaded</a:t>
            </a:r>
            <a:r>
              <a:rPr lang="hu-HU" dirty="0"/>
              <a:t> modulok betöltését</a:t>
            </a:r>
            <a:endParaRPr lang="hu-HU" b="1" dirty="0"/>
          </a:p>
          <a:p>
            <a:pPr lvl="1" algn="just"/>
            <a:r>
              <a:rPr lang="hu-HU" b="1" dirty="0" err="1"/>
              <a:t>CanActivateChild</a:t>
            </a:r>
            <a:r>
              <a:rPr lang="hu-HU" b="1" dirty="0"/>
              <a:t>: </a:t>
            </a:r>
            <a:r>
              <a:rPr lang="hu-HU" dirty="0"/>
              <a:t>előfeltétel ellenőrzése a gyermek útvonal eléréséhez</a:t>
            </a:r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6807683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Körülvágás</Template>
  <TotalTime>59</TotalTime>
  <Words>551</Words>
  <Application>Microsoft Office PowerPoint</Application>
  <PresentationFormat>Szélesvásznú</PresentationFormat>
  <Paragraphs>90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Consolas</vt:lpstr>
      <vt:lpstr>Franklin Gothic Book</vt:lpstr>
      <vt:lpstr>Wingdings</vt:lpstr>
      <vt:lpstr>Körülvágás</vt:lpstr>
      <vt:lpstr>Webprogramozás iv.</vt:lpstr>
      <vt:lpstr>Forgalomiránytás célja</vt:lpstr>
      <vt:lpstr>Forgalomiránytás célja</vt:lpstr>
      <vt:lpstr>Angular Router elemei</vt:lpstr>
      <vt:lpstr>A forgalomirányítás elemei</vt:lpstr>
      <vt:lpstr>Forgalomirányítás folyamata</vt:lpstr>
      <vt:lpstr>Útvonalak</vt:lpstr>
      <vt:lpstr>Angular Route Guards</vt:lpstr>
      <vt:lpstr>Elérhető guardok</vt:lpstr>
      <vt:lpstr>Használat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Anikó Apró</dc:creator>
  <cp:lastModifiedBy>Anikó Apró</cp:lastModifiedBy>
  <cp:revision>9</cp:revision>
  <dcterms:created xsi:type="dcterms:W3CDTF">2025-09-22T12:31:45Z</dcterms:created>
  <dcterms:modified xsi:type="dcterms:W3CDTF">2025-10-03T11:28:48Z</dcterms:modified>
</cp:coreProperties>
</file>