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NgRx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NgRx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Állapotkezelési könyvtár. Segít az alkalmazás állapotának hatékony kezelésében és az adatáramlás irányításában.</a:t>
            </a:r>
            <a:endParaRPr lang="hu-HU" b="1" dirty="0"/>
          </a:p>
          <a:p>
            <a:pPr lvl="1" algn="just"/>
            <a:r>
              <a:rPr lang="hu-HU" b="1" dirty="0"/>
              <a:t>Központi állapotkezelés</a:t>
            </a:r>
            <a:r>
              <a:rPr lang="hu-HU" dirty="0"/>
              <a:t>: az állapotok egyetlen központi állapotfában kerülnek tárolásra.</a:t>
            </a:r>
          </a:p>
          <a:p>
            <a:pPr lvl="1" algn="just"/>
            <a:r>
              <a:rPr lang="hu-HU" b="1" dirty="0"/>
              <a:t>Egyértelmű adatfolyam</a:t>
            </a:r>
            <a:r>
              <a:rPr lang="hu-HU" dirty="0"/>
              <a:t>: reaktív, funkcionális megközelítés az állapotkezelésre.</a:t>
            </a:r>
          </a:p>
          <a:p>
            <a:pPr lvl="1" algn="just"/>
            <a:r>
              <a:rPr lang="hu-HU" b="1" dirty="0"/>
              <a:t>Aszinkron műveletek kezelése</a:t>
            </a:r>
            <a:r>
              <a:rPr lang="hu-HU" dirty="0"/>
              <a:t>: kezeli az aszinkron műveleteket az effektusokon keresztül</a:t>
            </a:r>
          </a:p>
          <a:p>
            <a:pPr lvl="1" algn="just"/>
            <a:r>
              <a:rPr lang="hu-HU" b="1" dirty="0"/>
              <a:t>Skálázhatóság és karbantarthatóság</a:t>
            </a:r>
            <a:r>
              <a:rPr lang="hu-HU" dirty="0"/>
              <a:t>: független állapotkezelési rendszert biztosít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0F185-BC18-D620-502A-E54329ED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NgRx</a:t>
            </a:r>
            <a:r>
              <a:rPr lang="hu-HU" dirty="0"/>
              <a:t> elemek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018A8A-3099-E5B3-C7E6-2C3EE89B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</a:t>
            </a:r>
            <a:r>
              <a:rPr lang="hu-HU" dirty="0" err="1"/>
              <a:t>NgRx</a:t>
            </a:r>
            <a:r>
              <a:rPr lang="hu-HU" dirty="0"/>
              <a:t> állapotkezelés 4 elemre épül: </a:t>
            </a:r>
          </a:p>
          <a:p>
            <a:pPr lvl="1" algn="just"/>
            <a:r>
              <a:rPr lang="hu-HU" b="1" dirty="0" err="1"/>
              <a:t>State</a:t>
            </a:r>
            <a:r>
              <a:rPr lang="hu-HU" dirty="0"/>
              <a:t>: alkalmazás aktuális állapotát leíró objektum</a:t>
            </a:r>
          </a:p>
          <a:p>
            <a:pPr lvl="1" algn="just"/>
            <a:r>
              <a:rPr lang="hu-HU" b="1" dirty="0" err="1"/>
              <a:t>Actions</a:t>
            </a:r>
            <a:r>
              <a:rPr lang="hu-HU" dirty="0"/>
              <a:t>: alkalmazásban történő változásokat leíró egyszerű objektumok</a:t>
            </a:r>
          </a:p>
          <a:p>
            <a:pPr lvl="1" algn="just"/>
            <a:r>
              <a:rPr lang="hu-HU" b="1" dirty="0" err="1"/>
              <a:t>Reducers</a:t>
            </a:r>
            <a:r>
              <a:rPr lang="hu-HU" dirty="0"/>
              <a:t>: függvények, amelyek reagálnak az akciókra, és módosítják az állapotot.</a:t>
            </a:r>
          </a:p>
          <a:p>
            <a:pPr lvl="1" algn="just"/>
            <a:r>
              <a:rPr lang="hu-HU" b="1" dirty="0" err="1"/>
              <a:t>Effects</a:t>
            </a:r>
            <a:r>
              <a:rPr lang="hu-HU" dirty="0"/>
              <a:t>: aszinkron műveleteket elvégző folyamatok. </a:t>
            </a:r>
          </a:p>
          <a:p>
            <a:pPr lvl="1" algn="just"/>
            <a:r>
              <a:rPr lang="hu-HU" b="1" dirty="0" err="1"/>
              <a:t>Selectors</a:t>
            </a:r>
            <a:r>
              <a:rPr lang="hu-HU" dirty="0"/>
              <a:t>: az állapotok lekérést célzó függvények.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76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F7A00-185B-87FE-EB98-9456870F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Állapotkezelés folyamata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109E9C-735E-E115-7905-8B094B57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dirty="0"/>
              <a:t>Állapotok definiálása.</a:t>
            </a:r>
          </a:p>
          <a:p>
            <a:pPr marL="806450" lvl="1" indent="-457200" algn="just">
              <a:buSzPct val="100000"/>
              <a:buFont typeface="+mj-lt"/>
              <a:buAutoNum type="arabicPeriod"/>
            </a:pPr>
            <a:r>
              <a:rPr lang="hu-HU" dirty="0"/>
              <a:t>Meghatározzuk az állapot tartalmát (</a:t>
            </a:r>
            <a:r>
              <a:rPr lang="hu-HU" dirty="0" err="1"/>
              <a:t>AppState</a:t>
            </a:r>
            <a:r>
              <a:rPr lang="hu-HU" dirty="0"/>
              <a:t>)</a:t>
            </a:r>
          </a:p>
          <a:p>
            <a:pPr marL="806450" lvl="1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806450" lvl="1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806450" lvl="1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806450" lvl="1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806450" lvl="1" indent="-457200" algn="just">
              <a:buSzPct val="100000"/>
              <a:buFont typeface="+mj-lt"/>
              <a:buAutoNum type="arabicPeriod"/>
            </a:pPr>
            <a:r>
              <a:rPr lang="hu-HU" dirty="0"/>
              <a:t>Beállítjuk a kezdőértékeket (ha vannak). </a:t>
            </a:r>
          </a:p>
          <a:p>
            <a:pPr marL="806450" lvl="1" indent="-457200" algn="just">
              <a:buSzPct val="100000"/>
              <a:buFont typeface="+mj-lt"/>
              <a:buAutoNum type="arabicPeriod"/>
            </a:pPr>
            <a:r>
              <a:rPr lang="hu-HU" dirty="0"/>
              <a:t>Állapotkezelés folyamata</a:t>
            </a:r>
          </a:p>
          <a:p>
            <a:pPr marL="806450" lvl="1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1F148D-87CA-CE5C-388B-32083F4B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160" y="2567941"/>
            <a:ext cx="3065781" cy="131064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tasks: Task[];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BDBC29-222E-58AA-BCD5-9CD8F7DF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760" y="4686301"/>
            <a:ext cx="6647181" cy="1905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AppState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'Bevásárlás'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dirty="0">
                <a:solidFill>
                  <a:srgbClr val="A31515"/>
                </a:solidFill>
                <a:latin typeface="Consolas" panose="020B0609020204030204" pitchFamily="49" charset="0"/>
              </a:rPr>
              <a:t>Me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gbeszélés'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'Edzés'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965F95-0D64-8F73-06B0-13C8ACEF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760" y="2560320"/>
            <a:ext cx="3065781" cy="1333501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Task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id: number;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string;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completed: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31221-CF1C-315D-8992-CD7559AA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Akciók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3EAA3-A493-1880-9633-D0466803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</a:pPr>
            <a:r>
              <a:rPr lang="hu-HU" dirty="0"/>
              <a:t>Az akciók leírják az alkalmazásban történő változásokat. </a:t>
            </a:r>
          </a:p>
          <a:p>
            <a:pPr lvl="1" algn="just"/>
            <a:r>
              <a:rPr lang="hu-HU" dirty="0"/>
              <a:t>Egyszerű objektumok, amelyek tartalmazzák a változások típusát és az esetlegesen szükséges adatokat.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7CEF5-4C6A-99D6-EA82-5BB7DE0D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514344"/>
            <a:ext cx="5410200" cy="31242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TaskActionTypes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ADD_TASK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Add 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TaskActionTypes.</a:t>
            </a:r>
            <a:r>
              <a:rPr lang="hu-HU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ADD_TASK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TaskActions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EF74390E-8569-2222-748A-B73EBCBE74D1}"/>
              </a:ext>
            </a:extLst>
          </p:cNvPr>
          <p:cNvCxnSpPr/>
          <p:nvPr/>
        </p:nvCxnSpPr>
        <p:spPr bwMode="auto">
          <a:xfrm flipH="1">
            <a:off x="6819900" y="4130757"/>
            <a:ext cx="2091519" cy="678987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2A6CAD-C17A-A0A1-D0AB-24390D408CDE}"/>
              </a:ext>
            </a:extLst>
          </p:cNvPr>
          <p:cNvSpPr txBox="1">
            <a:spLocks/>
          </p:cNvSpPr>
          <p:nvPr/>
        </p:nvSpPr>
        <p:spPr bwMode="auto">
          <a:xfrm>
            <a:off x="8759019" y="3819144"/>
            <a:ext cx="171848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Implementálja az Actiont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E3372E-B511-8A9B-BFA3-FDD507004825}"/>
              </a:ext>
            </a:extLst>
          </p:cNvPr>
          <p:cNvSpPr txBox="1">
            <a:spLocks/>
          </p:cNvSpPr>
          <p:nvPr/>
        </p:nvSpPr>
        <p:spPr bwMode="auto">
          <a:xfrm>
            <a:off x="2080260" y="4733544"/>
            <a:ext cx="80408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Akció típusa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DA0F9949-1D40-3DF3-E2F7-5A9026791735}"/>
              </a:ext>
            </a:extLst>
          </p:cNvPr>
          <p:cNvCxnSpPr>
            <a:stCxn id="7" idx="3"/>
          </p:cNvCxnSpPr>
          <p:nvPr/>
        </p:nvCxnSpPr>
        <p:spPr bwMode="auto">
          <a:xfrm>
            <a:off x="2884341" y="5045157"/>
            <a:ext cx="887559" cy="197313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3D8EA8-864B-D9AF-4EC2-CBF5F3462FE1}"/>
              </a:ext>
            </a:extLst>
          </p:cNvPr>
          <p:cNvSpPr txBox="1">
            <a:spLocks/>
          </p:cNvSpPr>
          <p:nvPr/>
        </p:nvSpPr>
        <p:spPr bwMode="auto">
          <a:xfrm>
            <a:off x="9144001" y="5589406"/>
            <a:ext cx="80408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kern="0" dirty="0">
                <a:solidFill>
                  <a:schemeClr val="tx1"/>
                </a:solidFill>
              </a:rPr>
              <a:t>Adat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6DB76-5551-4D93-0873-FFEA267DFFFD}"/>
              </a:ext>
            </a:extLst>
          </p:cNvPr>
          <p:cNvCxnSpPr>
            <a:stCxn id="9" idx="1"/>
          </p:cNvCxnSpPr>
          <p:nvPr/>
        </p:nvCxnSpPr>
        <p:spPr bwMode="auto">
          <a:xfrm flipH="1" flipV="1">
            <a:off x="6819900" y="5724144"/>
            <a:ext cx="2324101" cy="176875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65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0665B2-B72B-DE69-4A8A-BF73C442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Reducerek</a:t>
            </a:r>
            <a:r>
              <a:rPr lang="hu-HU" dirty="0"/>
              <a:t>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985F22-A40B-C950-D77C-FDA764E8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</a:pPr>
            <a:r>
              <a:rPr lang="hu-HU" dirty="0"/>
              <a:t>Állapotátmenet leírása: a </a:t>
            </a:r>
            <a:r>
              <a:rPr lang="hu-HU" dirty="0" err="1"/>
              <a:t>reducer</a:t>
            </a:r>
            <a:r>
              <a:rPr lang="hu-HU" dirty="0"/>
              <a:t> megkapja az állapotot és az akciót és visszaadja az új állapotot.</a:t>
            </a:r>
          </a:p>
          <a:p>
            <a:pPr lvl="1" algn="just"/>
            <a:r>
              <a:rPr lang="hu-HU" dirty="0"/>
              <a:t>Az állapot vizsgálatánál általában </a:t>
            </a:r>
            <a:r>
              <a:rPr lang="hu-HU" dirty="0" err="1"/>
              <a:t>switch-et</a:t>
            </a:r>
            <a:r>
              <a:rPr lang="hu-HU" dirty="0"/>
              <a:t> használunk.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24F72-6795-669C-B633-E098D0CA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544" y="3641344"/>
            <a:ext cx="7848600" cy="28955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taskReducer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[],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TaskActions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TaskActionTypes.ADD_TASK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action.payload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0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A10DDD-6DF6-5C4E-5CC9-D7C7EBD8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Store</a:t>
            </a:r>
            <a:r>
              <a:rPr lang="hu-HU" dirty="0"/>
              <a:t> kialakítása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9EADE-6001-FFF1-B680-6CF630D9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45920"/>
            <a:ext cx="10357104" cy="528523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hu-HU" dirty="0"/>
              <a:t>Az akciók és </a:t>
            </a:r>
            <a:r>
              <a:rPr lang="hu-HU" dirty="0" err="1"/>
              <a:t>reducerek</a:t>
            </a:r>
            <a:r>
              <a:rPr lang="hu-HU" dirty="0"/>
              <a:t> összerendelése</a:t>
            </a:r>
          </a:p>
          <a:p>
            <a:pPr marL="806450" lvl="1" indent="-457200">
              <a:buSzPct val="100000"/>
            </a:pPr>
            <a:r>
              <a:rPr lang="hu-HU" dirty="0"/>
              <a:t>Az összes </a:t>
            </a:r>
            <a:r>
              <a:rPr lang="hu-HU" dirty="0" err="1"/>
              <a:t>reducer</a:t>
            </a:r>
            <a:r>
              <a:rPr lang="hu-HU" dirty="0"/>
              <a:t> leképezést leírjuk</a:t>
            </a:r>
          </a:p>
          <a:p>
            <a:pPr marL="806450" lvl="1" indent="-457200">
              <a:buSzPct val="100000"/>
            </a:pPr>
            <a:endParaRPr lang="hu-HU" dirty="0"/>
          </a:p>
          <a:p>
            <a:pPr marL="806450" lvl="1" indent="-457200">
              <a:buSzPct val="100000"/>
            </a:pPr>
            <a:endParaRPr lang="hu-HU" dirty="0"/>
          </a:p>
          <a:p>
            <a:pPr marL="806450" lvl="1" indent="-457200">
              <a:buSzPct val="100000"/>
            </a:pPr>
            <a:endParaRPr lang="hu-HU" dirty="0"/>
          </a:p>
          <a:p>
            <a:pPr marL="806450" lvl="1" indent="-457200">
              <a:buSzPct val="100000"/>
            </a:pPr>
            <a:r>
              <a:rPr lang="hu-HU" dirty="0" err="1"/>
              <a:t>Store</a:t>
            </a:r>
            <a:r>
              <a:rPr lang="hu-HU" dirty="0"/>
              <a:t> létrehozása az előzőből</a:t>
            </a:r>
          </a:p>
          <a:p>
            <a:pPr marL="806450" lvl="1" indent="-457200">
              <a:buSzPct val="100000"/>
            </a:pPr>
            <a:endParaRPr lang="hu-HU" dirty="0"/>
          </a:p>
          <a:p>
            <a:pPr marL="806450" lvl="1" indent="-457200">
              <a:buSzPct val="100000"/>
            </a:pPr>
            <a:endParaRPr lang="hu-HU" dirty="0"/>
          </a:p>
          <a:p>
            <a:pPr marL="806450" lvl="1" indent="-457200">
              <a:buSzPct val="100000"/>
            </a:pPr>
            <a:endParaRPr lang="hu-HU" dirty="0"/>
          </a:p>
          <a:p>
            <a:pPr>
              <a:buSzPct val="100000"/>
            </a:pPr>
            <a:endParaRPr lang="hu-HU" dirty="0"/>
          </a:p>
          <a:p>
            <a:pPr>
              <a:buSzPct val="100000"/>
            </a:pPr>
            <a:r>
              <a:rPr lang="hu-HU" dirty="0"/>
              <a:t>Használjuk a </a:t>
            </a:r>
            <a:r>
              <a:rPr lang="hu-HU" dirty="0" err="1"/>
              <a:t>Store</a:t>
            </a:r>
            <a:r>
              <a:rPr lang="hu-HU" dirty="0"/>
              <a:t>-t az alkalmazásban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7E43D-7B96-A2B9-5728-94AFCE5A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92" y="2450592"/>
            <a:ext cx="6324600" cy="131064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reducers: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ActionReducerMap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tasks: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taskReducer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9D83FB-07D1-8BF0-954C-C58E4C4CC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992" y="4288536"/>
            <a:ext cx="6324600" cy="131064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appStore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StoreModule.forRoot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(reducers);</a:t>
            </a:r>
          </a:p>
        </p:txBody>
      </p:sp>
    </p:spTree>
    <p:extLst>
      <p:ext uri="{BB962C8B-B14F-4D97-AF65-F5344CB8AC3E}">
        <p14:creationId xmlns:p14="http://schemas.microsoft.com/office/powerpoint/2010/main" val="410327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1EB09-019E-4FFE-E8AC-4E2D2E7E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A88811-8430-EF71-6577-011F0B81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151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75</TotalTime>
  <Words>421</Words>
  <Application>Microsoft Office PowerPoint</Application>
  <PresentationFormat>Szélesvásznú</PresentationFormat>
  <Paragraphs>82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Consolas</vt:lpstr>
      <vt:lpstr>Franklin Gothic Book</vt:lpstr>
      <vt:lpstr>Körülvágás</vt:lpstr>
      <vt:lpstr>Webprogramozás iv.</vt:lpstr>
      <vt:lpstr>NgRx</vt:lpstr>
      <vt:lpstr>NgRx elemek</vt:lpstr>
      <vt:lpstr>Állapotkezelés folyamata </vt:lpstr>
      <vt:lpstr>Akciók meghatározása</vt:lpstr>
      <vt:lpstr>Reducerek meghatározása</vt:lpstr>
      <vt:lpstr>Store kialakítása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13</cp:revision>
  <dcterms:created xsi:type="dcterms:W3CDTF">2025-09-22T12:31:45Z</dcterms:created>
  <dcterms:modified xsi:type="dcterms:W3CDTF">2025-10-03T11:44:40Z</dcterms:modified>
</cp:coreProperties>
</file>