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14375"/>
            <a:ext cx="88392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250515 Digest of pCM148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36195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572000" y="4572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81600" y="4419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5k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4419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4267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51816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Ladder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5410200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51816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51816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816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</a:p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51816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5181600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0" y="4800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1600" y="4572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72000" y="48768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1600" y="4724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4648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449580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kb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14375"/>
            <a:ext cx="88392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29, Mar 2015</a:t>
            </a:r>
            <a:br>
              <a:rPr lang="en-US" dirty="0" smtClean="0"/>
            </a:br>
            <a:r>
              <a:rPr lang="en-US" dirty="0" smtClean="0"/>
              <a:t>PCR1 PCR2 crp11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29, Mar 2015</a:t>
            </a:r>
            <a:br>
              <a:rPr lang="en-US" dirty="0" smtClean="0"/>
            </a:br>
            <a:r>
              <a:rPr lang="en-US" dirty="0" smtClean="0"/>
              <a:t>PCR1 PCR2 crp11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591300" cy="492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250515 Digest of pCM148</vt:lpstr>
      <vt:lpstr>Slide 3</vt:lpstr>
      <vt:lpstr>29, Mar 2015 PCR1 PCR2 crp11</vt:lpstr>
      <vt:lpstr>29, Mar 2015 PCR1 PCR2 crp11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4</cp:revision>
  <dcterms:created xsi:type="dcterms:W3CDTF">2006-08-16T00:00:00Z</dcterms:created>
  <dcterms:modified xsi:type="dcterms:W3CDTF">2015-05-29T22:35:45Z</dcterms:modified>
</cp:coreProperties>
</file>