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0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6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56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11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83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457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153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79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7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52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193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12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13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53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48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5656-8746-4DB1-8439-79F8898EDBFD}" type="datetimeFigureOut">
              <a:rPr lang="en-NZ" smtClean="0"/>
              <a:t>6/09/2019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3ABC4C-5F70-400D-8BC4-EE2B821649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701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rimestatistics.vic.gov.au/sites/default/files/embridge_cache/emshare/original/public/2016/06/dc/1f02f731b/offencesdatatable-yearending31march2016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50D-0B36-4E26-B175-DEC49BCF2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95" y="739668"/>
            <a:ext cx="9607207" cy="2541431"/>
          </a:xfrm>
        </p:spPr>
        <p:txBody>
          <a:bodyPr>
            <a:normAutofit/>
          </a:bodyPr>
          <a:lstStyle/>
          <a:p>
            <a:r>
              <a:rPr lang="en-NZ" b="1" dirty="0"/>
              <a:t>Exploring Suburbs of Melbourne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17E5A-6490-4332-9EAE-4E5B284B7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Nabeel Khan</a:t>
            </a:r>
          </a:p>
          <a:p>
            <a:r>
              <a:rPr lang="en-NZ" dirty="0"/>
              <a:t>06/09/2019</a:t>
            </a:r>
          </a:p>
        </p:txBody>
      </p:sp>
    </p:spTree>
    <p:extLst>
      <p:ext uri="{BB962C8B-B14F-4D97-AF65-F5344CB8AC3E}">
        <p14:creationId xmlns:p14="http://schemas.microsoft.com/office/powerpoint/2010/main" val="419435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Analysis – 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1" y="983142"/>
            <a:ext cx="10622071" cy="5517866"/>
          </a:xfrm>
        </p:spPr>
        <p:txBody>
          <a:bodyPr>
            <a:normAutofit/>
          </a:bodyPr>
          <a:lstStyle/>
          <a:p>
            <a:r>
              <a:rPr lang="en-NZ" dirty="0"/>
              <a:t>I increased the search radius from 3 to 7 km and then calculated the frequencies of venues for each suburb</a:t>
            </a:r>
          </a:p>
          <a:p>
            <a:pPr lvl="1"/>
            <a:r>
              <a:rPr lang="en-NZ" dirty="0"/>
              <a:t>We can clearly see that frequencies of venues increase (compared to 3 km) as expected</a:t>
            </a:r>
          </a:p>
          <a:p>
            <a:pPr lvl="1"/>
            <a:r>
              <a:rPr lang="en-NZ" dirty="0"/>
              <a:t>In other words, someone has to travel a bit to reach to the venues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D87EBB-39D7-4AE4-AFCB-CE0B7E7AA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50" y="2498741"/>
            <a:ext cx="3929456" cy="3225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3EAD2B-5329-44FB-A89E-21CF553E36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1375" y="2586347"/>
            <a:ext cx="3592217" cy="305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CE26F-108E-441F-B556-D1612C24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461" y="2586347"/>
            <a:ext cx="3592217" cy="29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6AB2-F377-4C70-BA7A-875ECBA8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NZ" dirty="0"/>
              <a:t>Results – Best Suburbs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A7B-C2BD-46F0-8A6D-F5860ED0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460"/>
            <a:ext cx="8596668" cy="5856069"/>
          </a:xfrm>
        </p:spPr>
        <p:txBody>
          <a:bodyPr>
            <a:normAutofit/>
          </a:bodyPr>
          <a:lstStyle/>
          <a:p>
            <a:r>
              <a:rPr lang="en-NZ" dirty="0"/>
              <a:t>Top 5 suburbs with the least crime rates</a:t>
            </a:r>
          </a:p>
          <a:p>
            <a:pPr lvl="1"/>
            <a:r>
              <a:rPr lang="en-NZ" dirty="0"/>
              <a:t>The best suburb is highlighted in yellow colour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2830F-58FF-4ECA-B415-527A5A707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8482" y="1242512"/>
            <a:ext cx="5541771" cy="4820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A1FD6-4030-4D5D-BB68-10CCE067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756775"/>
            <a:ext cx="56483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8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6AB2-F377-4C70-BA7A-875ECBA8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NZ" dirty="0"/>
              <a:t>Results – Worse Suburbs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A7B-C2BD-46F0-8A6D-F5860ED0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460"/>
            <a:ext cx="8596668" cy="5856069"/>
          </a:xfrm>
        </p:spPr>
        <p:txBody>
          <a:bodyPr>
            <a:normAutofit/>
          </a:bodyPr>
          <a:lstStyle/>
          <a:p>
            <a:r>
              <a:rPr lang="en-NZ" dirty="0"/>
              <a:t>Worse 5 suburbs with the highest crime rates</a:t>
            </a:r>
          </a:p>
          <a:p>
            <a:pPr lvl="1"/>
            <a:r>
              <a:rPr lang="en-NZ" dirty="0"/>
              <a:t>The worse suburbs are highlighted in yellow colour</a:t>
            </a:r>
          </a:p>
          <a:p>
            <a:pPr lvl="1"/>
            <a:r>
              <a:rPr lang="en-NZ" b="1" dirty="0">
                <a:solidFill>
                  <a:srgbClr val="FF0000"/>
                </a:solidFill>
              </a:rPr>
              <a:t>The city center is found to be one with the highest crime rates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14D8D-C026-4258-AF59-AB802431C5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966" y="2216260"/>
            <a:ext cx="4809212" cy="42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7204-3299-4793-8A17-BBB99880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BEAB-7EF4-469F-9BD5-3547F6BA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6616"/>
            <a:ext cx="11135638" cy="3880773"/>
          </a:xfrm>
        </p:spPr>
        <p:txBody>
          <a:bodyPr/>
          <a:lstStyle/>
          <a:p>
            <a:r>
              <a:rPr lang="en-NZ" dirty="0"/>
              <a:t>Avoid living in the city center due to very high crime rates. </a:t>
            </a:r>
          </a:p>
          <a:p>
            <a:pPr lvl="1"/>
            <a:r>
              <a:rPr lang="en-NZ" dirty="0"/>
              <a:t>This may be true for all major cities in the world</a:t>
            </a:r>
          </a:p>
          <a:p>
            <a:endParaRPr lang="en-NZ" dirty="0"/>
          </a:p>
          <a:p>
            <a:r>
              <a:rPr lang="en-NZ" dirty="0"/>
              <a:t>Try to live a bit away from the city center, such as 30 -70 km away from the city center</a:t>
            </a:r>
          </a:p>
          <a:p>
            <a:pPr lvl="1"/>
            <a:r>
              <a:rPr lang="en-NZ" dirty="0"/>
              <a:t>Because the crime rates are lower than the city center</a:t>
            </a:r>
          </a:p>
          <a:p>
            <a:pPr marL="457200" lvl="1" indent="0">
              <a:buNone/>
            </a:pPr>
            <a:endParaRPr lang="en-NZ" dirty="0"/>
          </a:p>
          <a:p>
            <a:pPr indent="-285750"/>
            <a:r>
              <a:rPr lang="en-NZ" dirty="0"/>
              <a:t>The only drawback of living far away from the city center is that</a:t>
            </a:r>
          </a:p>
          <a:p>
            <a:pPr lvl="1"/>
            <a:r>
              <a:rPr lang="en-NZ" dirty="0"/>
              <a:t>Some commute will be required to reach to the venues</a:t>
            </a:r>
          </a:p>
        </p:txBody>
      </p:sp>
    </p:spTree>
    <p:extLst>
      <p:ext uri="{BB962C8B-B14F-4D97-AF65-F5344CB8AC3E}">
        <p14:creationId xmlns:p14="http://schemas.microsoft.com/office/powerpoint/2010/main" val="79718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A50B-A6AA-46A3-83F6-27C5CA23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77"/>
            <a:ext cx="8596668" cy="1320800"/>
          </a:xfrm>
        </p:spPr>
        <p:txBody>
          <a:bodyPr/>
          <a:lstStyle/>
          <a:p>
            <a:r>
              <a:rPr lang="en-NZ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4D70-8609-4CB1-88B1-BA7A2B02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882"/>
            <a:ext cx="8596668" cy="3880773"/>
          </a:xfrm>
        </p:spPr>
        <p:txBody>
          <a:bodyPr/>
          <a:lstStyle/>
          <a:p>
            <a:r>
              <a:rPr lang="en-NZ" dirty="0"/>
              <a:t>The focus of the project is kept to 4 venues</a:t>
            </a:r>
          </a:p>
          <a:p>
            <a:pPr lvl="1"/>
            <a:r>
              <a:rPr lang="en-NZ" dirty="0"/>
              <a:t>Extend the focus to more venues in the future, such as grocery store, or beaches</a:t>
            </a:r>
          </a:p>
          <a:p>
            <a:pPr lvl="1"/>
            <a:endParaRPr lang="en-NZ" dirty="0"/>
          </a:p>
          <a:p>
            <a:r>
              <a:rPr lang="en-NZ" dirty="0"/>
              <a:t>This project does not give any consideration to the housing prices</a:t>
            </a:r>
          </a:p>
          <a:p>
            <a:pPr lvl="1"/>
            <a:r>
              <a:rPr lang="en-NZ" dirty="0"/>
              <a:t>Something to do in the future by linking crimes with housing prices</a:t>
            </a:r>
          </a:p>
          <a:p>
            <a:pPr lvl="1"/>
            <a:endParaRPr lang="en-NZ" dirty="0"/>
          </a:p>
          <a:p>
            <a:r>
              <a:rPr lang="en-NZ" dirty="0"/>
              <a:t>The crime stats range from 2011-2016</a:t>
            </a:r>
          </a:p>
          <a:p>
            <a:pPr lvl="1"/>
            <a:r>
              <a:rPr lang="en-NZ" dirty="0"/>
              <a:t>Better to find another source of data with the latest stats</a:t>
            </a:r>
          </a:p>
        </p:txBody>
      </p:sp>
    </p:spTree>
    <p:extLst>
      <p:ext uri="{BB962C8B-B14F-4D97-AF65-F5344CB8AC3E}">
        <p14:creationId xmlns:p14="http://schemas.microsoft.com/office/powerpoint/2010/main" val="40200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4BE9-2E5E-411F-92A6-D5EEA481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NZ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5717-900E-4217-8947-FA255373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0616"/>
            <a:ext cx="9344416" cy="3880773"/>
          </a:xfrm>
        </p:spPr>
        <p:txBody>
          <a:bodyPr/>
          <a:lstStyle/>
          <a:p>
            <a:r>
              <a:rPr lang="en-NZ" dirty="0"/>
              <a:t>In big cities, it is important to find a reasonable suburb to live. The reasonable suburb is the one</a:t>
            </a:r>
          </a:p>
          <a:p>
            <a:pPr lvl="1"/>
            <a:r>
              <a:rPr lang="en-NZ" dirty="0"/>
              <a:t>with minimal or zero crime rate, and</a:t>
            </a:r>
          </a:p>
          <a:p>
            <a:pPr lvl="1"/>
            <a:r>
              <a:rPr lang="en-NZ" dirty="0"/>
              <a:t>is not very far from the main city center </a:t>
            </a:r>
          </a:p>
          <a:p>
            <a:endParaRPr lang="en-NZ" dirty="0"/>
          </a:p>
          <a:p>
            <a:r>
              <a:rPr lang="en-NZ" dirty="0"/>
              <a:t>People especially immigrants have no access to this information</a:t>
            </a:r>
          </a:p>
          <a:p>
            <a:pPr lvl="1"/>
            <a:r>
              <a:rPr lang="en-NZ" dirty="0"/>
              <a:t>And, property agents lack this knowledge or hide it to make sales</a:t>
            </a:r>
          </a:p>
        </p:txBody>
      </p:sp>
    </p:spTree>
    <p:extLst>
      <p:ext uri="{BB962C8B-B14F-4D97-AF65-F5344CB8AC3E}">
        <p14:creationId xmlns:p14="http://schemas.microsoft.com/office/powerpoint/2010/main" val="125261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4BE9-2E5E-411F-92A6-D5EEA481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NZ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5717-900E-4217-8947-FA255373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0616"/>
            <a:ext cx="10734805" cy="3880773"/>
          </a:xfrm>
        </p:spPr>
        <p:txBody>
          <a:bodyPr>
            <a:normAutofit/>
          </a:bodyPr>
          <a:lstStyle/>
          <a:p>
            <a:r>
              <a:rPr lang="en-NZ" dirty="0"/>
              <a:t>In this project, I report </a:t>
            </a:r>
          </a:p>
          <a:p>
            <a:pPr lvl="1"/>
            <a:r>
              <a:rPr lang="en-NZ" dirty="0"/>
              <a:t>Top 5 suburbs of Melbourne to live</a:t>
            </a:r>
          </a:p>
          <a:p>
            <a:pPr lvl="2"/>
            <a:r>
              <a:rPr lang="en-NZ" dirty="0"/>
              <a:t>Best suburb with the least crime rate</a:t>
            </a:r>
          </a:p>
          <a:p>
            <a:pPr lvl="2"/>
            <a:r>
              <a:rPr lang="en-NZ" dirty="0"/>
              <a:t>Five common venues for the suburbs (for more insights)</a:t>
            </a:r>
          </a:p>
          <a:p>
            <a:pPr lvl="1"/>
            <a:r>
              <a:rPr lang="en-NZ" dirty="0"/>
              <a:t>Worse 5 suburbs of Melbourne</a:t>
            </a:r>
          </a:p>
          <a:p>
            <a:pPr lvl="2"/>
            <a:r>
              <a:rPr lang="en-NZ" dirty="0"/>
              <a:t>So people can avoid those areas </a:t>
            </a:r>
          </a:p>
          <a:p>
            <a:pPr lvl="1"/>
            <a:r>
              <a:rPr lang="en-NZ" dirty="0"/>
              <a:t>Geospatial crime distribution </a:t>
            </a:r>
          </a:p>
          <a:p>
            <a:endParaRPr lang="en-NZ" dirty="0"/>
          </a:p>
          <a:p>
            <a:r>
              <a:rPr lang="en-NZ" dirty="0"/>
              <a:t>Goal is to give insights to immigrants so they can choose a suburb to settle down in Melbourne</a:t>
            </a:r>
          </a:p>
        </p:txBody>
      </p:sp>
    </p:spTree>
    <p:extLst>
      <p:ext uri="{BB962C8B-B14F-4D97-AF65-F5344CB8AC3E}">
        <p14:creationId xmlns:p14="http://schemas.microsoft.com/office/powerpoint/2010/main" val="7762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Crime Data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" y="983142"/>
            <a:ext cx="8596668" cy="3880773"/>
          </a:xfrm>
        </p:spPr>
        <p:txBody>
          <a:bodyPr/>
          <a:lstStyle/>
          <a:p>
            <a:r>
              <a:rPr lang="en-NZ" dirty="0"/>
              <a:t>I downloaded the crime stats from the </a:t>
            </a:r>
            <a:r>
              <a:rPr lang="en-NZ" dirty="0">
                <a:hlinkClick r:id="rId2"/>
              </a:rPr>
              <a:t>website</a:t>
            </a:r>
            <a:r>
              <a:rPr lang="en-NZ" dirty="0"/>
              <a:t> </a:t>
            </a:r>
          </a:p>
          <a:p>
            <a:pPr lvl="1"/>
            <a:r>
              <a:rPr lang="en-NZ" dirty="0"/>
              <a:t>The crime stats have only postal codes and lack suburb information</a:t>
            </a:r>
          </a:p>
          <a:p>
            <a:pPr lvl="1"/>
            <a:r>
              <a:rPr lang="en-NZ" dirty="0"/>
              <a:t>I used a table from Wikipedia page to extract the suburbs information</a:t>
            </a:r>
          </a:p>
          <a:p>
            <a:pPr lvl="1"/>
            <a:r>
              <a:rPr lang="en-NZ" dirty="0"/>
              <a:t>I merged the suburbs information with the crime stats</a:t>
            </a:r>
          </a:p>
          <a:p>
            <a:pPr lvl="2"/>
            <a:r>
              <a:rPr lang="en-NZ" dirty="0"/>
              <a:t>I also performed some data cleaning (some records were duplicated)</a:t>
            </a:r>
          </a:p>
          <a:p>
            <a:pPr lvl="2"/>
            <a:r>
              <a:rPr lang="en-NZ" dirty="0"/>
              <a:t>The final data looks like this</a:t>
            </a:r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42BBD-1403-4B54-920F-40817554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88" y="3429000"/>
            <a:ext cx="6051309" cy="2595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CF87D-0975-471A-B059-94CD988A1939}"/>
              </a:ext>
            </a:extLst>
          </p:cNvPr>
          <p:cNvSpPr txBox="1"/>
          <p:nvPr/>
        </p:nvSpPr>
        <p:spPr>
          <a:xfrm>
            <a:off x="653970" y="6488668"/>
            <a:ext cx="5517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Note: Mean and Sum Crimes are computed for 2011-2015 years</a:t>
            </a:r>
          </a:p>
        </p:txBody>
      </p:sp>
    </p:spTree>
    <p:extLst>
      <p:ext uri="{BB962C8B-B14F-4D97-AF65-F5344CB8AC3E}">
        <p14:creationId xmlns:p14="http://schemas.microsoft.com/office/powerpoint/2010/main" val="303363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Venues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" y="983142"/>
            <a:ext cx="11674258" cy="3880773"/>
          </a:xfrm>
        </p:spPr>
        <p:txBody>
          <a:bodyPr>
            <a:normAutofit/>
          </a:bodyPr>
          <a:lstStyle/>
          <a:p>
            <a:r>
              <a:rPr lang="en-NZ" dirty="0"/>
              <a:t>For any suburb, it is important to know the nearby important venues, such as schools, or beaches. </a:t>
            </a:r>
          </a:p>
          <a:p>
            <a:r>
              <a:rPr lang="en-NZ" dirty="0"/>
              <a:t>In this project, I have focused on the following important near by venues for each suburb</a:t>
            </a:r>
          </a:p>
          <a:p>
            <a:pPr lvl="1"/>
            <a:r>
              <a:rPr lang="en-NZ" dirty="0"/>
              <a:t>Schools</a:t>
            </a:r>
          </a:p>
          <a:p>
            <a:pPr lvl="1"/>
            <a:r>
              <a:rPr lang="en-NZ" dirty="0"/>
              <a:t>Parks</a:t>
            </a:r>
          </a:p>
          <a:p>
            <a:pPr lvl="1"/>
            <a:r>
              <a:rPr lang="en-NZ" dirty="0"/>
              <a:t>Restaurants</a:t>
            </a:r>
          </a:p>
          <a:p>
            <a:pPr lvl="1"/>
            <a:r>
              <a:rPr lang="en-NZ" dirty="0"/>
              <a:t>Train Stations</a:t>
            </a:r>
          </a:p>
          <a:p>
            <a:r>
              <a:rPr lang="en-NZ" dirty="0"/>
              <a:t>The reason of selecting these venues (features) is that these venues play an important part in daily life activities</a:t>
            </a:r>
          </a:p>
          <a:p>
            <a:pPr lvl="1"/>
            <a:r>
              <a:rPr lang="en-NZ" dirty="0"/>
              <a:t>I used a radius of 3 km to search the number of these venues for each suburb</a:t>
            </a:r>
          </a:p>
          <a:p>
            <a:pPr lvl="1"/>
            <a:r>
              <a:rPr lang="en-NZ" dirty="0"/>
              <a:t>I also computed the distance of each suburb from the Melbourne city center. Data looks like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FDE7D-2B96-4007-866B-CF7EF9D34E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6809" y="4863915"/>
            <a:ext cx="7329196" cy="16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Analysis -Correlation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1" y="983142"/>
            <a:ext cx="10622071" cy="3880773"/>
          </a:xfrm>
        </p:spPr>
        <p:txBody>
          <a:bodyPr>
            <a:normAutofit/>
          </a:bodyPr>
          <a:lstStyle/>
          <a:p>
            <a:r>
              <a:rPr lang="en-NZ" dirty="0"/>
              <a:t>The correlation map does not indicate relationship of crimes with any features</a:t>
            </a:r>
          </a:p>
          <a:p>
            <a:pPr marL="457200" lvl="1" indent="0">
              <a:buNone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B572B-9E8A-432D-8783-D135A1BE0B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8813" y="1979095"/>
            <a:ext cx="7003521" cy="26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Analysis –Regression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1" y="983142"/>
            <a:ext cx="10622071" cy="5517866"/>
          </a:xfrm>
        </p:spPr>
        <p:txBody>
          <a:bodyPr>
            <a:normAutofit/>
          </a:bodyPr>
          <a:lstStyle/>
          <a:p>
            <a:r>
              <a:rPr lang="en-NZ" dirty="0"/>
              <a:t>The regression plots indicate that crimes decrease as we move away from the city center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573AD-3E34-4DC2-8D9E-872E85E33A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75" y="1615010"/>
            <a:ext cx="4085377" cy="390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17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Analysis –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1" y="983142"/>
            <a:ext cx="10622071" cy="5517866"/>
          </a:xfrm>
        </p:spPr>
        <p:txBody>
          <a:bodyPr>
            <a:normAutofit/>
          </a:bodyPr>
          <a:lstStyle/>
          <a:p>
            <a:r>
              <a:rPr lang="en-NZ" dirty="0"/>
              <a:t>For a thorough analysis, I decided to use the box plot</a:t>
            </a:r>
          </a:p>
          <a:p>
            <a:pPr lvl="1"/>
            <a:r>
              <a:rPr lang="en-NZ" dirty="0"/>
              <a:t>I performed binning i.e., I grouped the distance from city center into bins or categories</a:t>
            </a:r>
          </a:p>
          <a:p>
            <a:pPr lvl="1"/>
            <a:r>
              <a:rPr lang="en-NZ" dirty="0"/>
              <a:t>Such as 1</a:t>
            </a:r>
            <a:r>
              <a:rPr lang="en-NZ" baseline="30000" dirty="0"/>
              <a:t>st</a:t>
            </a:r>
            <a:r>
              <a:rPr lang="en-NZ" dirty="0"/>
              <a:t> bin covers 0-10 km, 2</a:t>
            </a:r>
            <a:r>
              <a:rPr lang="en-NZ" baseline="30000" dirty="0"/>
              <a:t>nd</a:t>
            </a:r>
            <a:r>
              <a:rPr lang="en-NZ" dirty="0"/>
              <a:t> bin covers 10-20 km and so on</a:t>
            </a:r>
          </a:p>
          <a:p>
            <a:r>
              <a:rPr lang="en-NZ" dirty="0"/>
              <a:t>We can see that crimes tend to decrease as we move away from city center 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A97FF-558C-4D19-A5E7-3FC31BEF0B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08" y="2642144"/>
            <a:ext cx="5683107" cy="421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01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E19-DF78-4322-A73C-B858CBD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" y="0"/>
            <a:ext cx="8596668" cy="1320800"/>
          </a:xfrm>
        </p:spPr>
        <p:txBody>
          <a:bodyPr/>
          <a:lstStyle/>
          <a:p>
            <a:r>
              <a:rPr lang="en-NZ" dirty="0"/>
              <a:t>Analysis – Box plot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FFA-90E1-416E-AE7C-2A80575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1" y="983142"/>
            <a:ext cx="10622071" cy="5517866"/>
          </a:xfrm>
        </p:spPr>
        <p:txBody>
          <a:bodyPr>
            <a:normAutofit/>
          </a:bodyPr>
          <a:lstStyle/>
          <a:p>
            <a:r>
              <a:rPr lang="en-NZ" dirty="0"/>
              <a:t>The frequency of near by venues also decrease as we move away from the city center</a:t>
            </a:r>
          </a:p>
          <a:p>
            <a:pPr lvl="1"/>
            <a:r>
              <a:rPr lang="en-NZ" dirty="0"/>
              <a:t>Similar pattern observed for all venues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6B065-94DF-49F0-8F07-DB9ECD712A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2" y="1894087"/>
            <a:ext cx="4591050" cy="368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35A7-D07D-41BB-B497-748E9DA36D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61" y="1959925"/>
            <a:ext cx="4233342" cy="361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46C4D-3A72-49E1-82C8-364DA230E81E}"/>
              </a:ext>
            </a:extLst>
          </p:cNvPr>
          <p:cNvSpPr txBox="1"/>
          <p:nvPr/>
        </p:nvSpPr>
        <p:spPr>
          <a:xfrm>
            <a:off x="755279" y="5917546"/>
            <a:ext cx="972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In other words, you need to drive more to go to venues if you live far away from city center</a:t>
            </a:r>
          </a:p>
          <a:p>
            <a:r>
              <a:rPr lang="en-NZ" dirty="0"/>
              <a:t>Please see the bar plots in the next slide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27313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722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Exploring Suburbs of Melbourne</vt:lpstr>
      <vt:lpstr>Motivation</vt:lpstr>
      <vt:lpstr>Project Goal</vt:lpstr>
      <vt:lpstr>Crime Data Acquisition </vt:lpstr>
      <vt:lpstr>Venues Information</vt:lpstr>
      <vt:lpstr>Analysis -Correlation</vt:lpstr>
      <vt:lpstr>Analysis –Regression Plot</vt:lpstr>
      <vt:lpstr>Analysis – Box plot</vt:lpstr>
      <vt:lpstr>Analysis – Box plot (A)</vt:lpstr>
      <vt:lpstr>Analysis – Bar Plot</vt:lpstr>
      <vt:lpstr>Results – Best Suburbs</vt:lpstr>
      <vt:lpstr>Results – Worse Suburbs</vt:lpstr>
      <vt:lpstr>Conclusion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Suburbs of Melbourne</dc:title>
  <dc:creator>Nabeel Khan</dc:creator>
  <cp:lastModifiedBy>Nabeel Khan</cp:lastModifiedBy>
  <cp:revision>37</cp:revision>
  <dcterms:created xsi:type="dcterms:W3CDTF">2019-09-06T10:26:13Z</dcterms:created>
  <dcterms:modified xsi:type="dcterms:W3CDTF">2019-09-06T11:19:57Z</dcterms:modified>
</cp:coreProperties>
</file>