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8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8A949-6008-3E7A-8493-B0EEFC1E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05E82B-3DF1-A23F-3112-C2F0296B7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69F9C-9DA6-F97C-28F2-9EED30A8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BE9A68-A1FE-74EA-DE99-4EA53B20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ACE6F-DB0F-7622-CC3E-E29CDB25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9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53958-B9DC-71F4-5C18-772453C6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2DA86C-44DB-FF99-A294-3BD3980D0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D5090-5340-7D81-851F-AB1F9DC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58E912-5AFB-561A-20FA-FC049CD7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2944DE-BC8C-337C-84E9-68C00A14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8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1FAC2C-3672-4AAD-3649-EDB8E24BE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0150F8-8182-3366-D932-CE4E0660E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C791F-FE39-28F9-5898-60ED3FB4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16D36-B632-2BC3-3808-89A86B0A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472557-64DB-D2EF-CAE8-E75AB58B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0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6D894-95E0-1896-3047-BACE34A4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AE1C3-EA45-64EE-7B62-1AC0C327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5491E-ABEE-03AB-FD86-35F1BDFA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7AE13-8423-6219-6CFE-2A2DDF49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0050E-B230-1894-A420-3B483C07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70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1FD22-4DB1-2F6F-3F8F-E5112528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E1415-E58F-5060-47C0-A8D7F9CC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7E0886-F851-8009-DE45-5371E8F0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FF0BF-6896-5A12-43E4-125BB10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28B850-49A6-9621-4066-9EB4E725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6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1ED25-D9E5-483B-7626-E575EC79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44C60-1F71-A96F-6D69-17C1D538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68F0BA-1767-1AE6-640F-D6612D5AF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95E40B-C9CB-0DF8-0A53-FBAF8B39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72DE0-6937-6B6B-B176-A0B35E5F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159525-F31E-0E64-F60B-77E4C9F3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6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E4CDE-B2FF-303B-A9D1-3236FFC3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6ACE2F-8DD3-589A-6D15-17DCB4E0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37D6FE-CB3F-A27C-68EC-7E0C5D0D4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3AF8A5-4E16-DAA4-6475-7D8D6B38B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3A8EAC-177B-7643-004B-B81DF7778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43C27E-99D1-CC9C-9EEE-1A0ACE73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383CC4-5200-6AC4-6437-C067A501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FD382C-AAB0-97EB-DF15-4718BC1B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76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3E465-568C-24F8-CE8A-EC26453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C40BBC-1A5E-BE20-08AD-0231E1BA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3D28B1-E49B-62EB-6265-FE24A31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2631C7-000C-760E-04EF-A25865B6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0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45BEE1-68C2-9CEA-5E67-47B4AF90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CD1359-CA59-24ED-2E59-4D4C37F7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49E6E3-C4CF-5E9B-B4A7-7F3B248A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26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9100D-D1FE-1955-7B82-5EED0116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2A6B0-3247-E2FA-086A-324DE22A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ACB00A-9C73-667C-039A-5685CD037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7DB14-2B22-774A-278B-9D1C18A5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AA67D0-408E-6BEE-0AC9-305E4503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FFFEB0-2441-AD35-A329-EB97322A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3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1542A-BA6D-26B5-748D-1A2ECE7F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37CE5-AA90-2583-7A20-768E4EDD4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FB8F84-A349-A3EF-8092-61529AC1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C88941-4ABB-172C-DFF4-8DC36795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7C1C0-2AC8-5C16-5DAC-9D79B78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3ABB7E-1223-F9BC-109A-F91ED057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46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8049D3-7135-D052-B127-119B67C2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C3CE8-D5CB-0677-574D-723035AC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754658-92AD-AA43-E8B4-D9260279F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BD4F-E598-9043-88AA-CD28A2522F97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E6382-0E10-D7E8-0DAA-36062F155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9520A-047F-53DA-A29F-6DAADEB44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33A0-99C8-B742-BF79-632AD46C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7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6AAF1-758E-D309-E103-8D8B55A3E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E3B593-6C35-2F6F-A29A-77AAFB4E9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77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320D3035-3870-0742-A36F-2482C421FCDB}"/>
              </a:ext>
            </a:extLst>
          </p:cNvPr>
          <p:cNvSpPr txBox="1"/>
          <p:nvPr/>
        </p:nvSpPr>
        <p:spPr>
          <a:xfrm>
            <a:off x="9837500" y="1129502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MAY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C34998D-6FBA-184F-B9AE-D47603EECC45}"/>
              </a:ext>
            </a:extLst>
          </p:cNvPr>
          <p:cNvSpPr txBox="1"/>
          <p:nvPr/>
        </p:nvSpPr>
        <p:spPr>
          <a:xfrm>
            <a:off x="9031569" y="1662310"/>
            <a:ext cx="1014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Centaurium</a:t>
            </a:r>
            <a:endParaRPr lang="fr-FR" sz="135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24F9E0-2BC6-EB40-AA3F-32044462E869}"/>
              </a:ext>
            </a:extLst>
          </p:cNvPr>
          <p:cNvSpPr txBox="1"/>
          <p:nvPr/>
        </p:nvSpPr>
        <p:spPr>
          <a:xfrm>
            <a:off x="8944459" y="2184589"/>
            <a:ext cx="11641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Ornithogalum</a:t>
            </a:r>
            <a:endParaRPr lang="fr-FR" sz="135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8BAC435-0F6C-AF43-AEA6-9353C9B7D0EA}"/>
              </a:ext>
            </a:extLst>
          </p:cNvPr>
          <p:cNvSpPr txBox="1"/>
          <p:nvPr/>
        </p:nvSpPr>
        <p:spPr>
          <a:xfrm>
            <a:off x="9297685" y="1929949"/>
            <a:ext cx="7412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Gazania</a:t>
            </a:r>
            <a:endParaRPr lang="fr-FR" sz="135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A4E25A-B633-B74C-A2E8-92BD44D1B281}"/>
              </a:ext>
            </a:extLst>
          </p:cNvPr>
          <p:cNvSpPr txBox="1"/>
          <p:nvPr/>
        </p:nvSpPr>
        <p:spPr>
          <a:xfrm>
            <a:off x="9064288" y="2480823"/>
            <a:ext cx="10358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Delosperma</a:t>
            </a:r>
            <a:endParaRPr lang="fr-FR" sz="135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FADF54-A46B-BC45-8353-73615684C870}"/>
              </a:ext>
            </a:extLst>
          </p:cNvPr>
          <p:cNvSpPr txBox="1"/>
          <p:nvPr/>
        </p:nvSpPr>
        <p:spPr>
          <a:xfrm>
            <a:off x="9139358" y="4702969"/>
            <a:ext cx="9989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Gentiana</a:t>
            </a:r>
            <a:r>
              <a:rPr lang="fr-FR" sz="1350" dirty="0"/>
              <a:t>**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5FCED0-1869-764D-8A27-E4DB0BD4FDA1}"/>
              </a:ext>
            </a:extLst>
          </p:cNvPr>
          <p:cNvSpPr txBox="1"/>
          <p:nvPr/>
        </p:nvSpPr>
        <p:spPr>
          <a:xfrm>
            <a:off x="9074435" y="2705767"/>
            <a:ext cx="1017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Tragopogon</a:t>
            </a:r>
            <a:endParaRPr lang="fr-FR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EF2EBE-CDE9-0843-AA6D-7C734C6C5F2C}"/>
              </a:ext>
            </a:extLst>
          </p:cNvPr>
          <p:cNvSpPr/>
          <p:nvPr/>
        </p:nvSpPr>
        <p:spPr>
          <a:xfrm>
            <a:off x="10190565" y="2757824"/>
            <a:ext cx="376865" cy="172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EC9B9-F5F7-0244-9A8D-FFAB93B11D65}"/>
              </a:ext>
            </a:extLst>
          </p:cNvPr>
          <p:cNvSpPr/>
          <p:nvPr/>
        </p:nvSpPr>
        <p:spPr>
          <a:xfrm>
            <a:off x="10189773" y="2517059"/>
            <a:ext cx="376865" cy="172889"/>
          </a:xfrm>
          <a:prstGeom prst="rect">
            <a:avLst/>
          </a:prstGeom>
          <a:solidFill>
            <a:srgbClr val="EC63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820EC2-2160-CF43-832C-32969A9EDDC7}"/>
              </a:ext>
            </a:extLst>
          </p:cNvPr>
          <p:cNvSpPr/>
          <p:nvPr/>
        </p:nvSpPr>
        <p:spPr>
          <a:xfrm>
            <a:off x="10189772" y="2257430"/>
            <a:ext cx="376865" cy="1728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C86E68-C44A-8B48-81F9-5D010BE6A701}"/>
              </a:ext>
            </a:extLst>
          </p:cNvPr>
          <p:cNvSpPr/>
          <p:nvPr/>
        </p:nvSpPr>
        <p:spPr>
          <a:xfrm>
            <a:off x="10190565" y="1993636"/>
            <a:ext cx="376865" cy="172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84CB3D-0D8E-D241-B177-5475D6147BA8}"/>
              </a:ext>
            </a:extLst>
          </p:cNvPr>
          <p:cNvSpPr/>
          <p:nvPr/>
        </p:nvSpPr>
        <p:spPr>
          <a:xfrm>
            <a:off x="10189773" y="1752871"/>
            <a:ext cx="376865" cy="172889"/>
          </a:xfrm>
          <a:prstGeom prst="rect">
            <a:avLst/>
          </a:prstGeom>
          <a:solidFill>
            <a:srgbClr val="E39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2402F8-3548-1048-95D1-C45752C19B5D}"/>
              </a:ext>
            </a:extLst>
          </p:cNvPr>
          <p:cNvSpPr/>
          <p:nvPr/>
        </p:nvSpPr>
        <p:spPr>
          <a:xfrm>
            <a:off x="10190831" y="3263096"/>
            <a:ext cx="376865" cy="172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1F1D6F-35C5-0F40-A8C8-6A6E686957C8}"/>
              </a:ext>
            </a:extLst>
          </p:cNvPr>
          <p:cNvSpPr/>
          <p:nvPr/>
        </p:nvSpPr>
        <p:spPr>
          <a:xfrm>
            <a:off x="10190039" y="3000899"/>
            <a:ext cx="376865" cy="17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37A3168-7FB1-C748-9A36-1C9390E8A404}"/>
              </a:ext>
            </a:extLst>
          </p:cNvPr>
          <p:cNvSpPr txBox="1"/>
          <p:nvPr/>
        </p:nvSpPr>
        <p:spPr>
          <a:xfrm>
            <a:off x="9474123" y="2923784"/>
            <a:ext cx="64528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Linum</a:t>
            </a:r>
            <a:endParaRPr lang="fr-FR" sz="135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6B11CC2-268A-5643-AC2F-83D44BC6C588}"/>
              </a:ext>
            </a:extLst>
          </p:cNvPr>
          <p:cNvSpPr txBox="1"/>
          <p:nvPr/>
        </p:nvSpPr>
        <p:spPr>
          <a:xfrm>
            <a:off x="8921126" y="3194125"/>
            <a:ext cx="13214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Helianthemum</a:t>
            </a:r>
            <a:endParaRPr lang="fr-FR" sz="1350" dirty="0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373193E-DE3E-C84D-A910-8AFE9E445376}"/>
              </a:ext>
            </a:extLst>
          </p:cNvPr>
          <p:cNvGrpSpPr/>
          <p:nvPr/>
        </p:nvGrpSpPr>
        <p:grpSpPr>
          <a:xfrm>
            <a:off x="3021851" y="1096038"/>
            <a:ext cx="4537565" cy="4822708"/>
            <a:chOff x="2223563" y="101771"/>
            <a:chExt cx="7139130" cy="6781768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66C92B75-EF8E-E247-8A9C-CB1075B602EB}"/>
                </a:ext>
              </a:extLst>
            </p:cNvPr>
            <p:cNvSpPr txBox="1"/>
            <p:nvPr/>
          </p:nvSpPr>
          <p:spPr>
            <a:xfrm>
              <a:off x="5747928" y="101771"/>
              <a:ext cx="851092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12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9B1570C0-01C1-4946-A4A5-24FD47E9B448}"/>
                </a:ext>
              </a:extLst>
            </p:cNvPr>
            <p:cNvSpPr txBox="1"/>
            <p:nvPr/>
          </p:nvSpPr>
          <p:spPr>
            <a:xfrm>
              <a:off x="7681001" y="432052"/>
              <a:ext cx="645109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841A6A9-378B-3142-B3CC-A9B501A60FF3}"/>
                </a:ext>
              </a:extLst>
            </p:cNvPr>
            <p:cNvSpPr txBox="1"/>
            <p:nvPr/>
          </p:nvSpPr>
          <p:spPr>
            <a:xfrm>
              <a:off x="8720026" y="174328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2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F221A705-E2CA-8746-A25A-D7163DC4B10A}"/>
                </a:ext>
              </a:extLst>
            </p:cNvPr>
            <p:cNvSpPr txBox="1"/>
            <p:nvPr/>
          </p:nvSpPr>
          <p:spPr>
            <a:xfrm>
              <a:off x="9093200" y="331906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3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5E78BB3-A44A-284F-AF15-33D83661E852}"/>
                </a:ext>
              </a:extLst>
            </p:cNvPr>
            <p:cNvSpPr txBox="1"/>
            <p:nvPr/>
          </p:nvSpPr>
          <p:spPr>
            <a:xfrm>
              <a:off x="8589291" y="5074240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4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413B9EA-CFCD-8442-BD1A-1D9D1682F967}"/>
                </a:ext>
              </a:extLst>
            </p:cNvPr>
            <p:cNvSpPr txBox="1"/>
            <p:nvPr/>
          </p:nvSpPr>
          <p:spPr>
            <a:xfrm>
              <a:off x="7531019" y="6168001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5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F02EE6E-93BB-DF43-9711-491AC6E0B77A}"/>
                </a:ext>
              </a:extLst>
            </p:cNvPr>
            <p:cNvSpPr txBox="1"/>
            <p:nvPr/>
          </p:nvSpPr>
          <p:spPr>
            <a:xfrm>
              <a:off x="5537505" y="6461559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6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F9ABD82E-EB64-8A45-91B1-BEF3F0FDF123}"/>
                </a:ext>
              </a:extLst>
            </p:cNvPr>
            <p:cNvSpPr txBox="1"/>
            <p:nvPr/>
          </p:nvSpPr>
          <p:spPr>
            <a:xfrm>
              <a:off x="3648017" y="605094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7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1412B6F-006D-E44C-BBAC-5CF43A627BBE}"/>
                </a:ext>
              </a:extLst>
            </p:cNvPr>
            <p:cNvSpPr txBox="1"/>
            <p:nvPr/>
          </p:nvSpPr>
          <p:spPr>
            <a:xfrm>
              <a:off x="2574367" y="4585136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8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1E5A1386-A3AA-F943-B137-3DEB103C78D6}"/>
                </a:ext>
              </a:extLst>
            </p:cNvPr>
            <p:cNvSpPr txBox="1"/>
            <p:nvPr/>
          </p:nvSpPr>
          <p:spPr>
            <a:xfrm>
              <a:off x="2223563" y="321437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9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27391175-F608-B749-9131-FE4E41EE463B}"/>
                </a:ext>
              </a:extLst>
            </p:cNvPr>
            <p:cNvSpPr txBox="1"/>
            <p:nvPr/>
          </p:nvSpPr>
          <p:spPr>
            <a:xfrm>
              <a:off x="2620304" y="1482156"/>
              <a:ext cx="508551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10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A7B4B110-584E-4E46-87C6-740D2BEB78E0}"/>
                </a:ext>
              </a:extLst>
            </p:cNvPr>
            <p:cNvSpPr txBox="1"/>
            <p:nvPr/>
          </p:nvSpPr>
          <p:spPr>
            <a:xfrm>
              <a:off x="3673553" y="281246"/>
              <a:ext cx="518444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11</a:t>
              </a:r>
            </a:p>
          </p:txBody>
        </p:sp>
      </p:grpSp>
      <p:sp>
        <p:nvSpPr>
          <p:cNvPr id="106" name="ZoneTexte 105">
            <a:extLst>
              <a:ext uri="{FF2B5EF4-FFF2-40B4-BE49-F238E27FC236}">
                <a16:creationId xmlns:a16="http://schemas.microsoft.com/office/drawing/2014/main" id="{F8B71113-3F81-EC48-9FCF-DCC2A5B75BEC}"/>
              </a:ext>
            </a:extLst>
          </p:cNvPr>
          <p:cNvSpPr txBox="1"/>
          <p:nvPr/>
        </p:nvSpPr>
        <p:spPr>
          <a:xfrm>
            <a:off x="2589955" y="10492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74E337BB-F59F-3F4C-8383-CD4446F60292}"/>
              </a:ext>
            </a:extLst>
          </p:cNvPr>
          <p:cNvSpPr txBox="1"/>
          <p:nvPr/>
        </p:nvSpPr>
        <p:spPr>
          <a:xfrm>
            <a:off x="2591080" y="12066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017F844-AEE6-754E-80A1-07147F2D6139}"/>
              </a:ext>
            </a:extLst>
          </p:cNvPr>
          <p:cNvSpPr txBox="1"/>
          <p:nvPr/>
        </p:nvSpPr>
        <p:spPr>
          <a:xfrm>
            <a:off x="2599362" y="136563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cxnSp>
        <p:nvCxnSpPr>
          <p:cNvPr id="1024" name="Connecteur droit avec flèche 1023">
            <a:extLst>
              <a:ext uri="{FF2B5EF4-FFF2-40B4-BE49-F238E27FC236}">
                <a16:creationId xmlns:a16="http://schemas.microsoft.com/office/drawing/2014/main" id="{7191836E-197B-D044-ABB8-25157C40B8DD}"/>
              </a:ext>
            </a:extLst>
          </p:cNvPr>
          <p:cNvCxnSpPr>
            <a:cxnSpLocks/>
          </p:cNvCxnSpPr>
          <p:nvPr/>
        </p:nvCxnSpPr>
        <p:spPr>
          <a:xfrm>
            <a:off x="2479983" y="1050477"/>
            <a:ext cx="0" cy="20259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38D34DAB-5B7E-214D-A697-570CECDBAE34}"/>
              </a:ext>
            </a:extLst>
          </p:cNvPr>
          <p:cNvSpPr txBox="1"/>
          <p:nvPr/>
        </p:nvSpPr>
        <p:spPr>
          <a:xfrm>
            <a:off x="2075373" y="1890855"/>
            <a:ext cx="4146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4m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E0347EE2-990B-6A4A-BE09-FF9A2DC13F75}"/>
              </a:ext>
            </a:extLst>
          </p:cNvPr>
          <p:cNvSpPr txBox="1"/>
          <p:nvPr/>
        </p:nvSpPr>
        <p:spPr>
          <a:xfrm>
            <a:off x="10251780" y="17501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BE131CA0-4800-5049-822C-0C3DF8FE8D3E}"/>
              </a:ext>
            </a:extLst>
          </p:cNvPr>
          <p:cNvSpPr txBox="1"/>
          <p:nvPr/>
        </p:nvSpPr>
        <p:spPr>
          <a:xfrm>
            <a:off x="10258030" y="19934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9B2C66E-FB45-E549-9510-B0028AB627B3}"/>
              </a:ext>
            </a:extLst>
          </p:cNvPr>
          <p:cNvSpPr txBox="1"/>
          <p:nvPr/>
        </p:nvSpPr>
        <p:spPr>
          <a:xfrm>
            <a:off x="10251780" y="224580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CF189E0-6FD3-984E-A2A1-772BA62B82B5}"/>
              </a:ext>
            </a:extLst>
          </p:cNvPr>
          <p:cNvSpPr txBox="1"/>
          <p:nvPr/>
        </p:nvSpPr>
        <p:spPr>
          <a:xfrm>
            <a:off x="10263856" y="27588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E5424C7B-2E12-D844-B2F4-5778A11A44CB}"/>
              </a:ext>
            </a:extLst>
          </p:cNvPr>
          <p:cNvSpPr txBox="1"/>
          <p:nvPr/>
        </p:nvSpPr>
        <p:spPr>
          <a:xfrm>
            <a:off x="10242292" y="250563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D47A4CBA-9C1D-6C42-ADE4-284C91C897BD}"/>
              </a:ext>
            </a:extLst>
          </p:cNvPr>
          <p:cNvSpPr txBox="1"/>
          <p:nvPr/>
        </p:nvSpPr>
        <p:spPr>
          <a:xfrm>
            <a:off x="10267552" y="297027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E893D43-24C1-9C42-8662-928CEA9F5BCC}"/>
              </a:ext>
            </a:extLst>
          </p:cNvPr>
          <p:cNvSpPr txBox="1"/>
          <p:nvPr/>
        </p:nvSpPr>
        <p:spPr>
          <a:xfrm>
            <a:off x="10270829" y="32718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3" name="Arc plein 2">
            <a:extLst>
              <a:ext uri="{FF2B5EF4-FFF2-40B4-BE49-F238E27FC236}">
                <a16:creationId xmlns:a16="http://schemas.microsoft.com/office/drawing/2014/main" id="{DE9079DA-E0AE-C948-8B84-9A8938862EE5}"/>
              </a:ext>
            </a:extLst>
          </p:cNvPr>
          <p:cNvSpPr/>
          <p:nvPr/>
        </p:nvSpPr>
        <p:spPr>
          <a:xfrm>
            <a:off x="3306928" y="1103995"/>
            <a:ext cx="4043877" cy="4133006"/>
          </a:xfrm>
          <a:prstGeom prst="blockArc">
            <a:avLst>
              <a:gd name="adj1" fmla="val 12698717"/>
              <a:gd name="adj2" fmla="val 5422086"/>
              <a:gd name="adj3" fmla="val 3689"/>
            </a:avLst>
          </a:prstGeom>
          <a:solidFill>
            <a:srgbClr val="E39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4" name="Arc plein 3">
            <a:extLst>
              <a:ext uri="{FF2B5EF4-FFF2-40B4-BE49-F238E27FC236}">
                <a16:creationId xmlns:a16="http://schemas.microsoft.com/office/drawing/2014/main" id="{ED0473B2-3CB4-B546-BD24-BE891F3CD276}"/>
              </a:ext>
            </a:extLst>
          </p:cNvPr>
          <p:cNvSpPr/>
          <p:nvPr/>
        </p:nvSpPr>
        <p:spPr>
          <a:xfrm>
            <a:off x="3448743" y="1253695"/>
            <a:ext cx="3747176" cy="3832657"/>
          </a:xfrm>
          <a:prstGeom prst="blockArc">
            <a:avLst>
              <a:gd name="adj1" fmla="val 14110632"/>
              <a:gd name="adj2" fmla="val 7301984"/>
              <a:gd name="adj3" fmla="val 37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10" name="Arc plein 9">
            <a:extLst>
              <a:ext uri="{FF2B5EF4-FFF2-40B4-BE49-F238E27FC236}">
                <a16:creationId xmlns:a16="http://schemas.microsoft.com/office/drawing/2014/main" id="{F1C6D76A-40A5-224C-9DE9-99E4C5DF9A59}"/>
              </a:ext>
            </a:extLst>
          </p:cNvPr>
          <p:cNvSpPr/>
          <p:nvPr/>
        </p:nvSpPr>
        <p:spPr>
          <a:xfrm>
            <a:off x="3595665" y="1399819"/>
            <a:ext cx="3455823" cy="3533035"/>
          </a:xfrm>
          <a:prstGeom prst="blockArc">
            <a:avLst>
              <a:gd name="adj1" fmla="val 14097852"/>
              <a:gd name="adj2" fmla="val 7310961"/>
              <a:gd name="adj3" fmla="val 35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DCA62612-A474-7D47-9879-B1D7A4B854FD}"/>
              </a:ext>
            </a:extLst>
          </p:cNvPr>
          <p:cNvSpPr/>
          <p:nvPr/>
        </p:nvSpPr>
        <p:spPr>
          <a:xfrm>
            <a:off x="4823594" y="2734667"/>
            <a:ext cx="972000" cy="9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2638864-6556-EB46-8EF6-E0BE32ABF747}"/>
              </a:ext>
            </a:extLst>
          </p:cNvPr>
          <p:cNvSpPr/>
          <p:nvPr/>
        </p:nvSpPr>
        <p:spPr>
          <a:xfrm>
            <a:off x="10162054" y="4724448"/>
            <a:ext cx="376865" cy="1728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D4202-9737-3F4B-882E-C7D023F3EBE5}"/>
              </a:ext>
            </a:extLst>
          </p:cNvPr>
          <p:cNvSpPr/>
          <p:nvPr/>
        </p:nvSpPr>
        <p:spPr>
          <a:xfrm>
            <a:off x="2605149" y="1073504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881EC9-F2CE-D341-BA4D-3C5A9855A69A}"/>
              </a:ext>
            </a:extLst>
          </p:cNvPr>
          <p:cNvSpPr txBox="1"/>
          <p:nvPr/>
        </p:nvSpPr>
        <p:spPr>
          <a:xfrm>
            <a:off x="2765500" y="106794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86D629-0427-7F44-8DEB-20495372027D}"/>
              </a:ext>
            </a:extLst>
          </p:cNvPr>
          <p:cNvSpPr/>
          <p:nvPr/>
        </p:nvSpPr>
        <p:spPr>
          <a:xfrm>
            <a:off x="2606274" y="1235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9320DB1-D65B-DC49-851F-0B063A1FCEE8}"/>
              </a:ext>
            </a:extLst>
          </p:cNvPr>
          <p:cNvSpPr/>
          <p:nvPr/>
        </p:nvSpPr>
        <p:spPr>
          <a:xfrm>
            <a:off x="2606273" y="1397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C37DD81-2234-A04A-BA79-C3DEF396DA4C}"/>
              </a:ext>
            </a:extLst>
          </p:cNvPr>
          <p:cNvSpPr/>
          <p:nvPr/>
        </p:nvSpPr>
        <p:spPr>
          <a:xfrm>
            <a:off x="2607154" y="1556249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C1F50630-A85D-D140-B173-42A73A6275B6}"/>
              </a:ext>
            </a:extLst>
          </p:cNvPr>
          <p:cNvSpPr txBox="1"/>
          <p:nvPr/>
        </p:nvSpPr>
        <p:spPr>
          <a:xfrm>
            <a:off x="2589991" y="180364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C1AFD95F-59C7-3942-B5B3-2686245C8D08}"/>
              </a:ext>
            </a:extLst>
          </p:cNvPr>
          <p:cNvSpPr txBox="1"/>
          <p:nvPr/>
        </p:nvSpPr>
        <p:spPr>
          <a:xfrm>
            <a:off x="2591116" y="196103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7E58445-531E-1A4C-BA78-FFD2A50DC3B7}"/>
              </a:ext>
            </a:extLst>
          </p:cNvPr>
          <p:cNvSpPr/>
          <p:nvPr/>
        </p:nvSpPr>
        <p:spPr>
          <a:xfrm>
            <a:off x="2605185" y="182793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E32E805-FA37-484F-9AAD-C60451012686}"/>
              </a:ext>
            </a:extLst>
          </p:cNvPr>
          <p:cNvSpPr/>
          <p:nvPr/>
        </p:nvSpPr>
        <p:spPr>
          <a:xfrm>
            <a:off x="2606310" y="1989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E5F873D-70A1-3B4E-84C4-B7EF5E913211}"/>
              </a:ext>
            </a:extLst>
          </p:cNvPr>
          <p:cNvSpPr/>
          <p:nvPr/>
        </p:nvSpPr>
        <p:spPr>
          <a:xfrm>
            <a:off x="2606309" y="2151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5F3AB9FA-B063-EF4D-8210-59989F3021F3}"/>
              </a:ext>
            </a:extLst>
          </p:cNvPr>
          <p:cNvSpPr txBox="1"/>
          <p:nvPr/>
        </p:nvSpPr>
        <p:spPr>
          <a:xfrm>
            <a:off x="2591252" y="211931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627112E-7560-AC4E-9D40-66212E40B95E}"/>
              </a:ext>
            </a:extLst>
          </p:cNvPr>
          <p:cNvSpPr/>
          <p:nvPr/>
        </p:nvSpPr>
        <p:spPr>
          <a:xfrm>
            <a:off x="2607468" y="2474543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D9DC3AC0-AFA1-8D44-907A-26AB305AB774}"/>
              </a:ext>
            </a:extLst>
          </p:cNvPr>
          <p:cNvSpPr txBox="1"/>
          <p:nvPr/>
        </p:nvSpPr>
        <p:spPr>
          <a:xfrm>
            <a:off x="2770573" y="160032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0,5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6E808194-687A-B640-BCA2-BD46C099D90E}"/>
              </a:ext>
            </a:extLst>
          </p:cNvPr>
          <p:cNvSpPr txBox="1"/>
          <p:nvPr/>
        </p:nvSpPr>
        <p:spPr>
          <a:xfrm>
            <a:off x="2573594" y="2879912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3ADAAFB-B745-4D44-B434-5411206BC639}"/>
              </a:ext>
            </a:extLst>
          </p:cNvPr>
          <p:cNvSpPr/>
          <p:nvPr/>
        </p:nvSpPr>
        <p:spPr>
          <a:xfrm>
            <a:off x="2610372" y="2742050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BBABA19-CD43-FC4E-B7BF-9A7428AFAFBE}"/>
              </a:ext>
            </a:extLst>
          </p:cNvPr>
          <p:cNvSpPr/>
          <p:nvPr/>
        </p:nvSpPr>
        <p:spPr>
          <a:xfrm>
            <a:off x="2611497" y="2903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5A32F7-98D3-1E4F-B00B-A9159C9B82F9}"/>
              </a:ext>
            </a:extLst>
          </p:cNvPr>
          <p:cNvSpPr/>
          <p:nvPr/>
        </p:nvSpPr>
        <p:spPr>
          <a:xfrm>
            <a:off x="2611496" y="3065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E1356992-3A7E-4D4B-9578-90DDB98FD2A3}"/>
              </a:ext>
            </a:extLst>
          </p:cNvPr>
          <p:cNvSpPr txBox="1"/>
          <p:nvPr/>
        </p:nvSpPr>
        <p:spPr>
          <a:xfrm>
            <a:off x="2573594" y="3044642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N3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911931E-F298-F045-94A3-213740C5A179}"/>
              </a:ext>
            </a:extLst>
          </p:cNvPr>
          <p:cNvSpPr txBox="1"/>
          <p:nvPr/>
        </p:nvSpPr>
        <p:spPr>
          <a:xfrm>
            <a:off x="2574357" y="2728969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N1</a:t>
            </a:r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AFAA163B-FECA-594B-A15F-F23E69AF1131}"/>
              </a:ext>
            </a:extLst>
          </p:cNvPr>
          <p:cNvSpPr/>
          <p:nvPr/>
        </p:nvSpPr>
        <p:spPr>
          <a:xfrm>
            <a:off x="4382852" y="2275596"/>
            <a:ext cx="1844417" cy="1836742"/>
          </a:xfrm>
          <a:prstGeom prst="blockArc">
            <a:avLst>
              <a:gd name="adj1" fmla="val 8614012"/>
              <a:gd name="adj2" fmla="val 5313199"/>
              <a:gd name="adj3" fmla="val 899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9" name="Arc plein 8">
            <a:extLst>
              <a:ext uri="{FF2B5EF4-FFF2-40B4-BE49-F238E27FC236}">
                <a16:creationId xmlns:a16="http://schemas.microsoft.com/office/drawing/2014/main" id="{EE51A45E-E6CA-B243-843B-386D0B48E968}"/>
              </a:ext>
            </a:extLst>
          </p:cNvPr>
          <p:cNvSpPr/>
          <p:nvPr/>
        </p:nvSpPr>
        <p:spPr>
          <a:xfrm>
            <a:off x="3974185" y="1826250"/>
            <a:ext cx="2658817" cy="2777500"/>
          </a:xfrm>
          <a:prstGeom prst="blockArc">
            <a:avLst>
              <a:gd name="adj1" fmla="val 14085222"/>
              <a:gd name="adj2" fmla="val 3099594"/>
              <a:gd name="adj3" fmla="val 4974"/>
            </a:avLst>
          </a:prstGeom>
          <a:solidFill>
            <a:srgbClr val="EC6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11" name="Arc plein 10">
            <a:extLst>
              <a:ext uri="{FF2B5EF4-FFF2-40B4-BE49-F238E27FC236}">
                <a16:creationId xmlns:a16="http://schemas.microsoft.com/office/drawing/2014/main" id="{A9BF5F78-3841-3B4F-82B8-00DA66F77471}"/>
              </a:ext>
            </a:extLst>
          </p:cNvPr>
          <p:cNvSpPr/>
          <p:nvPr/>
        </p:nvSpPr>
        <p:spPr>
          <a:xfrm>
            <a:off x="4113409" y="1970488"/>
            <a:ext cx="2390101" cy="2532782"/>
          </a:xfrm>
          <a:prstGeom prst="blockArc">
            <a:avLst>
              <a:gd name="adj1" fmla="val 8717294"/>
              <a:gd name="adj2" fmla="val 19095"/>
              <a:gd name="adj3" fmla="val 644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12" name="Arc plein 11">
            <a:extLst>
              <a:ext uri="{FF2B5EF4-FFF2-40B4-BE49-F238E27FC236}">
                <a16:creationId xmlns:a16="http://schemas.microsoft.com/office/drawing/2014/main" id="{232B1B34-C8DC-BC4B-B1F3-DC072268497E}"/>
              </a:ext>
            </a:extLst>
          </p:cNvPr>
          <p:cNvSpPr/>
          <p:nvPr/>
        </p:nvSpPr>
        <p:spPr>
          <a:xfrm>
            <a:off x="4270797" y="2126864"/>
            <a:ext cx="2082367" cy="2136239"/>
          </a:xfrm>
          <a:prstGeom prst="blockArc">
            <a:avLst>
              <a:gd name="adj1" fmla="val 12933986"/>
              <a:gd name="adj2" fmla="val 175601"/>
              <a:gd name="adj3" fmla="val 66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04CED5F1-8C2E-B646-90A2-C18C7E165C23}"/>
              </a:ext>
            </a:extLst>
          </p:cNvPr>
          <p:cNvSpPr txBox="1"/>
          <p:nvPr/>
        </p:nvSpPr>
        <p:spPr>
          <a:xfrm>
            <a:off x="2597038" y="231113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2E81133-6F83-DD4A-9F63-05F6EF86CE97}"/>
              </a:ext>
            </a:extLst>
          </p:cNvPr>
          <p:cNvSpPr/>
          <p:nvPr/>
        </p:nvSpPr>
        <p:spPr>
          <a:xfrm>
            <a:off x="2606198" y="231337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ACC3912-52C9-0748-A9A0-5DF6E2F6F128}"/>
              </a:ext>
            </a:extLst>
          </p:cNvPr>
          <p:cNvSpPr/>
          <p:nvPr/>
        </p:nvSpPr>
        <p:spPr>
          <a:xfrm>
            <a:off x="3516794" y="1122363"/>
            <a:ext cx="164700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BA95B8-FAAC-6640-B03E-676C3CC99E3B}"/>
              </a:ext>
            </a:extLst>
          </p:cNvPr>
          <p:cNvSpPr txBox="1"/>
          <p:nvPr/>
        </p:nvSpPr>
        <p:spPr>
          <a:xfrm>
            <a:off x="3164421" y="1110230"/>
            <a:ext cx="42030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25" dirty="0"/>
              <a:t>30cm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45BC4DA6-F7C8-684B-B5CA-6C37DFC4D75E}"/>
              </a:ext>
            </a:extLst>
          </p:cNvPr>
          <p:cNvSpPr txBox="1"/>
          <p:nvPr/>
        </p:nvSpPr>
        <p:spPr>
          <a:xfrm>
            <a:off x="3423095" y="1261173"/>
            <a:ext cx="42030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25" dirty="0"/>
              <a:t>30cm</a:t>
            </a: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53B0E9F1-4EEF-604E-80A8-14C9A1C15969}"/>
              </a:ext>
            </a:extLst>
          </p:cNvPr>
          <p:cNvSpPr txBox="1"/>
          <p:nvPr/>
        </p:nvSpPr>
        <p:spPr>
          <a:xfrm>
            <a:off x="5120175" y="876030"/>
            <a:ext cx="5409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6481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ZoneTexte 114">
            <a:extLst>
              <a:ext uri="{FF2B5EF4-FFF2-40B4-BE49-F238E27FC236}">
                <a16:creationId xmlns:a16="http://schemas.microsoft.com/office/drawing/2014/main" id="{A179B09C-27CF-2D4B-9211-69D08146BB0C}"/>
              </a:ext>
            </a:extLst>
          </p:cNvPr>
          <p:cNvSpPr txBox="1"/>
          <p:nvPr/>
        </p:nvSpPr>
        <p:spPr>
          <a:xfrm>
            <a:off x="9837499" y="112950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JUNE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90932C1-8EC1-824E-85C7-30D4FB2B9A04}"/>
              </a:ext>
            </a:extLst>
          </p:cNvPr>
          <p:cNvSpPr txBox="1"/>
          <p:nvPr/>
        </p:nvSpPr>
        <p:spPr>
          <a:xfrm>
            <a:off x="9031569" y="1662310"/>
            <a:ext cx="1014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Centaurium</a:t>
            </a:r>
            <a:endParaRPr lang="fr-FR" sz="1350" dirty="0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3146ADB-3DD3-9845-8DD7-C9B78250E812}"/>
              </a:ext>
            </a:extLst>
          </p:cNvPr>
          <p:cNvSpPr txBox="1"/>
          <p:nvPr/>
        </p:nvSpPr>
        <p:spPr>
          <a:xfrm>
            <a:off x="9392273" y="2213184"/>
            <a:ext cx="661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dirty="0"/>
              <a:t>Oxalis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460B9051-01EC-6D49-AB1A-CEDFE8F653BA}"/>
              </a:ext>
            </a:extLst>
          </p:cNvPr>
          <p:cNvSpPr txBox="1"/>
          <p:nvPr/>
        </p:nvSpPr>
        <p:spPr>
          <a:xfrm>
            <a:off x="9297685" y="1929949"/>
            <a:ext cx="7412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Gazania</a:t>
            </a:r>
            <a:endParaRPr lang="fr-FR" sz="1350" dirty="0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10654310-F932-7D4E-A240-C06436DFF91F}"/>
              </a:ext>
            </a:extLst>
          </p:cNvPr>
          <p:cNvSpPr txBox="1"/>
          <p:nvPr/>
        </p:nvSpPr>
        <p:spPr>
          <a:xfrm>
            <a:off x="9064288" y="2467107"/>
            <a:ext cx="10358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Delosperma</a:t>
            </a:r>
            <a:endParaRPr lang="fr-FR" sz="1350" dirty="0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369B29BA-AE30-0F4B-AE5E-AA42B24C90BC}"/>
              </a:ext>
            </a:extLst>
          </p:cNvPr>
          <p:cNvSpPr txBox="1"/>
          <p:nvPr/>
        </p:nvSpPr>
        <p:spPr>
          <a:xfrm>
            <a:off x="9313327" y="3559123"/>
            <a:ext cx="7918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Mirabilis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2BCDC8B-1FD1-8744-BCBB-27962BFB1A24}"/>
              </a:ext>
            </a:extLst>
          </p:cNvPr>
          <p:cNvSpPr txBox="1"/>
          <p:nvPr/>
        </p:nvSpPr>
        <p:spPr>
          <a:xfrm>
            <a:off x="9347190" y="2709814"/>
            <a:ext cx="7296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 err="1"/>
              <a:t>Ipomea</a:t>
            </a:r>
            <a:endParaRPr lang="fr-FR" sz="1350" b="1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60666E6-375C-F84F-98A8-C7BC2B44EAFC}"/>
              </a:ext>
            </a:extLst>
          </p:cNvPr>
          <p:cNvSpPr/>
          <p:nvPr/>
        </p:nvSpPr>
        <p:spPr>
          <a:xfrm>
            <a:off x="10190565" y="2757824"/>
            <a:ext cx="376865" cy="172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4B71718-76B9-7544-BB5C-A18549EEDE67}"/>
              </a:ext>
            </a:extLst>
          </p:cNvPr>
          <p:cNvSpPr/>
          <p:nvPr/>
        </p:nvSpPr>
        <p:spPr>
          <a:xfrm>
            <a:off x="10189773" y="2517059"/>
            <a:ext cx="376865" cy="172889"/>
          </a:xfrm>
          <a:prstGeom prst="rect">
            <a:avLst/>
          </a:prstGeom>
          <a:solidFill>
            <a:srgbClr val="EC63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8D464FF-2C1B-364B-AB36-E5C72DF1AA86}"/>
              </a:ext>
            </a:extLst>
          </p:cNvPr>
          <p:cNvSpPr/>
          <p:nvPr/>
        </p:nvSpPr>
        <p:spPr>
          <a:xfrm>
            <a:off x="10189772" y="2257430"/>
            <a:ext cx="376865" cy="172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0F1283-B916-1640-9078-BD4E0F052695}"/>
              </a:ext>
            </a:extLst>
          </p:cNvPr>
          <p:cNvSpPr/>
          <p:nvPr/>
        </p:nvSpPr>
        <p:spPr>
          <a:xfrm>
            <a:off x="10190565" y="1993636"/>
            <a:ext cx="376865" cy="172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167A1A-C5AF-DE4D-92A4-2F4D8C43EDB7}"/>
              </a:ext>
            </a:extLst>
          </p:cNvPr>
          <p:cNvSpPr/>
          <p:nvPr/>
        </p:nvSpPr>
        <p:spPr>
          <a:xfrm>
            <a:off x="10189773" y="1752871"/>
            <a:ext cx="376865" cy="172889"/>
          </a:xfrm>
          <a:prstGeom prst="rect">
            <a:avLst/>
          </a:prstGeom>
          <a:solidFill>
            <a:srgbClr val="E39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9B740A1-A9C8-F24E-ADC7-0D327654DF12}"/>
              </a:ext>
            </a:extLst>
          </p:cNvPr>
          <p:cNvSpPr/>
          <p:nvPr/>
        </p:nvSpPr>
        <p:spPr>
          <a:xfrm>
            <a:off x="10190831" y="3263096"/>
            <a:ext cx="376865" cy="172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6186D0F-D907-2443-A486-A684F4135D6F}"/>
              </a:ext>
            </a:extLst>
          </p:cNvPr>
          <p:cNvSpPr/>
          <p:nvPr/>
        </p:nvSpPr>
        <p:spPr>
          <a:xfrm>
            <a:off x="10190039" y="3000899"/>
            <a:ext cx="376865" cy="17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978B3B81-F98E-6D41-8EBB-2043C559242E}"/>
              </a:ext>
            </a:extLst>
          </p:cNvPr>
          <p:cNvSpPr txBox="1"/>
          <p:nvPr/>
        </p:nvSpPr>
        <p:spPr>
          <a:xfrm>
            <a:off x="9474123" y="2923784"/>
            <a:ext cx="64528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Linum</a:t>
            </a:r>
            <a:endParaRPr lang="fr-FR" sz="1350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8C443BC7-D382-DE46-B281-3B5EB5174454}"/>
              </a:ext>
            </a:extLst>
          </p:cNvPr>
          <p:cNvSpPr txBox="1"/>
          <p:nvPr/>
        </p:nvSpPr>
        <p:spPr>
          <a:xfrm>
            <a:off x="9217498" y="3193754"/>
            <a:ext cx="13214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b="1" dirty="0" err="1"/>
              <a:t>Cucurbita</a:t>
            </a:r>
            <a:endParaRPr lang="fr-FR" sz="1350" b="1" dirty="0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094E7A6-2A62-D94A-A59B-0AEEBEFDFD91}"/>
              </a:ext>
            </a:extLst>
          </p:cNvPr>
          <p:cNvGrpSpPr/>
          <p:nvPr/>
        </p:nvGrpSpPr>
        <p:grpSpPr>
          <a:xfrm>
            <a:off x="2974103" y="894933"/>
            <a:ext cx="4537565" cy="4822708"/>
            <a:chOff x="2223563" y="101771"/>
            <a:chExt cx="7139130" cy="6781768"/>
          </a:xfrm>
        </p:grpSpPr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F98B099E-17AC-1741-8794-CEAD6C9CC98F}"/>
                </a:ext>
              </a:extLst>
            </p:cNvPr>
            <p:cNvSpPr txBox="1"/>
            <p:nvPr/>
          </p:nvSpPr>
          <p:spPr>
            <a:xfrm>
              <a:off x="5747928" y="101771"/>
              <a:ext cx="851092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12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6CCBAF1-2B0A-C143-BC07-1767FF207CFB}"/>
                </a:ext>
              </a:extLst>
            </p:cNvPr>
            <p:cNvSpPr txBox="1"/>
            <p:nvPr/>
          </p:nvSpPr>
          <p:spPr>
            <a:xfrm>
              <a:off x="7643472" y="499137"/>
              <a:ext cx="645109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</a:t>
              </a:r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D821B251-237F-B842-9FA0-A9A90762B336}"/>
                </a:ext>
              </a:extLst>
            </p:cNvPr>
            <p:cNvSpPr txBox="1"/>
            <p:nvPr/>
          </p:nvSpPr>
          <p:spPr>
            <a:xfrm>
              <a:off x="8720026" y="174328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2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8FE8A218-C8C0-D049-AC46-B1FC031C50BF}"/>
                </a:ext>
              </a:extLst>
            </p:cNvPr>
            <p:cNvSpPr txBox="1"/>
            <p:nvPr/>
          </p:nvSpPr>
          <p:spPr>
            <a:xfrm>
              <a:off x="9093200" y="331906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3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9D774C9-B360-0D44-8E44-25A0A4BAADA9}"/>
                </a:ext>
              </a:extLst>
            </p:cNvPr>
            <p:cNvSpPr txBox="1"/>
            <p:nvPr/>
          </p:nvSpPr>
          <p:spPr>
            <a:xfrm>
              <a:off x="8589291" y="5074240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4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EFFDAA2C-691F-BE4D-AC2E-6E74733B033E}"/>
                </a:ext>
              </a:extLst>
            </p:cNvPr>
            <p:cNvSpPr txBox="1"/>
            <p:nvPr/>
          </p:nvSpPr>
          <p:spPr>
            <a:xfrm>
              <a:off x="7531019" y="6168001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5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CD6FDAF1-FA91-B648-88AD-7C8F7A9931F2}"/>
                </a:ext>
              </a:extLst>
            </p:cNvPr>
            <p:cNvSpPr txBox="1"/>
            <p:nvPr/>
          </p:nvSpPr>
          <p:spPr>
            <a:xfrm>
              <a:off x="5537505" y="6461559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6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7AE951C-B595-944B-B4DB-55A8FCF5C291}"/>
                </a:ext>
              </a:extLst>
            </p:cNvPr>
            <p:cNvSpPr txBox="1"/>
            <p:nvPr/>
          </p:nvSpPr>
          <p:spPr>
            <a:xfrm>
              <a:off x="3648017" y="605094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7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A62F0298-6E32-6D47-BD99-1FF1C968B1CC}"/>
                </a:ext>
              </a:extLst>
            </p:cNvPr>
            <p:cNvSpPr txBox="1"/>
            <p:nvPr/>
          </p:nvSpPr>
          <p:spPr>
            <a:xfrm>
              <a:off x="2574367" y="4585136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8</a:t>
              </a:r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820EE26B-911A-CE46-9592-4F4413A5B38C}"/>
                </a:ext>
              </a:extLst>
            </p:cNvPr>
            <p:cNvSpPr txBox="1"/>
            <p:nvPr/>
          </p:nvSpPr>
          <p:spPr>
            <a:xfrm>
              <a:off x="2223563" y="321437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9</a:t>
              </a:r>
            </a:p>
          </p:txBody>
        </p: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E2DC75DD-22D5-4048-BD26-4E689CAE68B9}"/>
                </a:ext>
              </a:extLst>
            </p:cNvPr>
            <p:cNvSpPr txBox="1"/>
            <p:nvPr/>
          </p:nvSpPr>
          <p:spPr>
            <a:xfrm>
              <a:off x="2620304" y="1482156"/>
              <a:ext cx="508551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10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C64981BD-851B-C64E-A505-46F3F64B3FF1}"/>
                </a:ext>
              </a:extLst>
            </p:cNvPr>
            <p:cNvSpPr txBox="1"/>
            <p:nvPr/>
          </p:nvSpPr>
          <p:spPr>
            <a:xfrm>
              <a:off x="3759665" y="388809"/>
              <a:ext cx="518444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11</a:t>
              </a:r>
            </a:p>
          </p:txBody>
        </p:sp>
      </p:grp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4EEB64-059B-634A-99C5-DB476E9547B2}"/>
              </a:ext>
            </a:extLst>
          </p:cNvPr>
          <p:cNvSpPr txBox="1"/>
          <p:nvPr/>
        </p:nvSpPr>
        <p:spPr>
          <a:xfrm>
            <a:off x="2589955" y="10492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FC72203B-3CED-5541-B710-E14CCC800B70}"/>
              </a:ext>
            </a:extLst>
          </p:cNvPr>
          <p:cNvSpPr txBox="1"/>
          <p:nvPr/>
        </p:nvSpPr>
        <p:spPr>
          <a:xfrm>
            <a:off x="2591080" y="12066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04CCFA5E-B15A-D74F-8B7A-6D2F1D1FA0CB}"/>
              </a:ext>
            </a:extLst>
          </p:cNvPr>
          <p:cNvSpPr txBox="1"/>
          <p:nvPr/>
        </p:nvSpPr>
        <p:spPr>
          <a:xfrm>
            <a:off x="2599362" y="136563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3AE89125-042A-DB47-A979-4A8F6A20E7D7}"/>
              </a:ext>
            </a:extLst>
          </p:cNvPr>
          <p:cNvCxnSpPr>
            <a:cxnSpLocks/>
          </p:cNvCxnSpPr>
          <p:nvPr/>
        </p:nvCxnSpPr>
        <p:spPr>
          <a:xfrm>
            <a:off x="2479983" y="1050477"/>
            <a:ext cx="0" cy="20259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2CD167CB-9AF8-E442-9CD8-A466E46CBF22}"/>
              </a:ext>
            </a:extLst>
          </p:cNvPr>
          <p:cNvSpPr txBox="1"/>
          <p:nvPr/>
        </p:nvSpPr>
        <p:spPr>
          <a:xfrm>
            <a:off x="2075373" y="1890855"/>
            <a:ext cx="4146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4m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F9015B55-D7E8-244D-9BDC-7A833ADE7064}"/>
              </a:ext>
            </a:extLst>
          </p:cNvPr>
          <p:cNvSpPr txBox="1"/>
          <p:nvPr/>
        </p:nvSpPr>
        <p:spPr>
          <a:xfrm>
            <a:off x="10251780" y="17501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F9D71B6D-EB39-BA43-B01B-7CFED361E571}"/>
              </a:ext>
            </a:extLst>
          </p:cNvPr>
          <p:cNvSpPr txBox="1"/>
          <p:nvPr/>
        </p:nvSpPr>
        <p:spPr>
          <a:xfrm>
            <a:off x="10258030" y="19934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DF6003DA-D862-4843-A846-C3A9CD5651F2}"/>
              </a:ext>
            </a:extLst>
          </p:cNvPr>
          <p:cNvSpPr txBox="1"/>
          <p:nvPr/>
        </p:nvSpPr>
        <p:spPr>
          <a:xfrm>
            <a:off x="10251780" y="224580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7052810C-17F3-BD4B-8E2D-C2355497F511}"/>
              </a:ext>
            </a:extLst>
          </p:cNvPr>
          <p:cNvSpPr txBox="1"/>
          <p:nvPr/>
        </p:nvSpPr>
        <p:spPr>
          <a:xfrm>
            <a:off x="10263856" y="27588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5223242-8083-6A46-A3E0-AD348D464B34}"/>
              </a:ext>
            </a:extLst>
          </p:cNvPr>
          <p:cNvSpPr txBox="1"/>
          <p:nvPr/>
        </p:nvSpPr>
        <p:spPr>
          <a:xfrm>
            <a:off x="10242292" y="250563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508AB07-66E9-6D4F-93BB-222E5ADC2DAD}"/>
              </a:ext>
            </a:extLst>
          </p:cNvPr>
          <p:cNvSpPr txBox="1"/>
          <p:nvPr/>
        </p:nvSpPr>
        <p:spPr>
          <a:xfrm>
            <a:off x="10267552" y="297027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5F0ECD30-1455-1943-9B83-A7DBCF83556D}"/>
              </a:ext>
            </a:extLst>
          </p:cNvPr>
          <p:cNvSpPr txBox="1"/>
          <p:nvPr/>
        </p:nvSpPr>
        <p:spPr>
          <a:xfrm>
            <a:off x="10270829" y="32718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2E8AF6D0-E9CD-9D4D-85C3-34FA672CCF86}"/>
              </a:ext>
            </a:extLst>
          </p:cNvPr>
          <p:cNvSpPr/>
          <p:nvPr/>
        </p:nvSpPr>
        <p:spPr>
          <a:xfrm>
            <a:off x="4823594" y="2734667"/>
            <a:ext cx="972000" cy="97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D5389B-6A35-4E4B-995F-27FF835EAB74}"/>
              </a:ext>
            </a:extLst>
          </p:cNvPr>
          <p:cNvSpPr/>
          <p:nvPr/>
        </p:nvSpPr>
        <p:spPr>
          <a:xfrm>
            <a:off x="10177696" y="3621665"/>
            <a:ext cx="376865" cy="1728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EB43DF0-5CC0-BB47-8E5C-7C057DF9459C}"/>
              </a:ext>
            </a:extLst>
          </p:cNvPr>
          <p:cNvSpPr/>
          <p:nvPr/>
        </p:nvSpPr>
        <p:spPr>
          <a:xfrm>
            <a:off x="2605149" y="1073504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23A1787E-3AE7-B449-AC80-B3B3890AC811}"/>
              </a:ext>
            </a:extLst>
          </p:cNvPr>
          <p:cNvSpPr txBox="1"/>
          <p:nvPr/>
        </p:nvSpPr>
        <p:spPr>
          <a:xfrm>
            <a:off x="2765500" y="106794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AEAA77D-75F9-8341-BE81-4C5C61C46832}"/>
              </a:ext>
            </a:extLst>
          </p:cNvPr>
          <p:cNvSpPr/>
          <p:nvPr/>
        </p:nvSpPr>
        <p:spPr>
          <a:xfrm>
            <a:off x="2606274" y="1235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0443FEB-9F2A-9443-81CC-0932EBEF2A1C}"/>
              </a:ext>
            </a:extLst>
          </p:cNvPr>
          <p:cNvSpPr/>
          <p:nvPr/>
        </p:nvSpPr>
        <p:spPr>
          <a:xfrm>
            <a:off x="2606273" y="1397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F6ED90C-1BE0-8B4A-B380-D82840341638}"/>
              </a:ext>
            </a:extLst>
          </p:cNvPr>
          <p:cNvSpPr/>
          <p:nvPr/>
        </p:nvSpPr>
        <p:spPr>
          <a:xfrm>
            <a:off x="2607154" y="1556249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5915C2CE-29AE-F043-AEF3-5F10B55495CD}"/>
              </a:ext>
            </a:extLst>
          </p:cNvPr>
          <p:cNvSpPr txBox="1"/>
          <p:nvPr/>
        </p:nvSpPr>
        <p:spPr>
          <a:xfrm>
            <a:off x="2589991" y="180364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6F815937-F151-D643-84BA-405D04BD9C5E}"/>
              </a:ext>
            </a:extLst>
          </p:cNvPr>
          <p:cNvSpPr txBox="1"/>
          <p:nvPr/>
        </p:nvSpPr>
        <p:spPr>
          <a:xfrm>
            <a:off x="2591116" y="196103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C720722-4186-D548-8D7A-5D0548EB43F5}"/>
              </a:ext>
            </a:extLst>
          </p:cNvPr>
          <p:cNvSpPr/>
          <p:nvPr/>
        </p:nvSpPr>
        <p:spPr>
          <a:xfrm>
            <a:off x="2605185" y="182793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03A5B1C-799C-3745-8279-CFE4357653FC}"/>
              </a:ext>
            </a:extLst>
          </p:cNvPr>
          <p:cNvSpPr/>
          <p:nvPr/>
        </p:nvSpPr>
        <p:spPr>
          <a:xfrm>
            <a:off x="2606310" y="1989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D0836BA-56A0-2A43-8FD4-1180B79984B1}"/>
              </a:ext>
            </a:extLst>
          </p:cNvPr>
          <p:cNvSpPr/>
          <p:nvPr/>
        </p:nvSpPr>
        <p:spPr>
          <a:xfrm>
            <a:off x="2606309" y="2151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7849D61-7948-5B43-851D-6958566787F3}"/>
              </a:ext>
            </a:extLst>
          </p:cNvPr>
          <p:cNvSpPr txBox="1"/>
          <p:nvPr/>
        </p:nvSpPr>
        <p:spPr>
          <a:xfrm>
            <a:off x="2591252" y="211931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B1767FC-0763-A644-AC9E-C7FF248549B6}"/>
              </a:ext>
            </a:extLst>
          </p:cNvPr>
          <p:cNvSpPr/>
          <p:nvPr/>
        </p:nvSpPr>
        <p:spPr>
          <a:xfrm>
            <a:off x="2607468" y="2474543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8BA83EF-2FFE-074A-AF68-AC2CA0640C60}"/>
              </a:ext>
            </a:extLst>
          </p:cNvPr>
          <p:cNvSpPr txBox="1"/>
          <p:nvPr/>
        </p:nvSpPr>
        <p:spPr>
          <a:xfrm>
            <a:off x="2770573" y="160032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0,5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00D84E8A-AF27-1640-972E-EE29898EC5A7}"/>
              </a:ext>
            </a:extLst>
          </p:cNvPr>
          <p:cNvSpPr txBox="1"/>
          <p:nvPr/>
        </p:nvSpPr>
        <p:spPr>
          <a:xfrm>
            <a:off x="2573594" y="2879912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96F7D1-1A6A-BB42-8667-928A00326A44}"/>
              </a:ext>
            </a:extLst>
          </p:cNvPr>
          <p:cNvSpPr/>
          <p:nvPr/>
        </p:nvSpPr>
        <p:spPr>
          <a:xfrm>
            <a:off x="2610372" y="2742050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5680C2-70DC-524E-8608-5A8DC810CCD9}"/>
              </a:ext>
            </a:extLst>
          </p:cNvPr>
          <p:cNvSpPr/>
          <p:nvPr/>
        </p:nvSpPr>
        <p:spPr>
          <a:xfrm>
            <a:off x="2611497" y="2903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0DEE917-4BF2-2542-B375-014C3BE0CF4A}"/>
              </a:ext>
            </a:extLst>
          </p:cNvPr>
          <p:cNvSpPr/>
          <p:nvPr/>
        </p:nvSpPr>
        <p:spPr>
          <a:xfrm>
            <a:off x="2611496" y="3065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32B37F9D-9173-4F40-B7CA-16B2CAC163B3}"/>
              </a:ext>
            </a:extLst>
          </p:cNvPr>
          <p:cNvSpPr txBox="1"/>
          <p:nvPr/>
        </p:nvSpPr>
        <p:spPr>
          <a:xfrm>
            <a:off x="2578271" y="303818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N3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2D093242-B5D7-FB45-A339-8791A23C66D4}"/>
              </a:ext>
            </a:extLst>
          </p:cNvPr>
          <p:cNvSpPr txBox="1"/>
          <p:nvPr/>
        </p:nvSpPr>
        <p:spPr>
          <a:xfrm>
            <a:off x="2574357" y="2728969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N1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B33CC8D-0EC6-524D-94ED-7AA12BB51FD2}"/>
              </a:ext>
            </a:extLst>
          </p:cNvPr>
          <p:cNvSpPr txBox="1"/>
          <p:nvPr/>
        </p:nvSpPr>
        <p:spPr>
          <a:xfrm>
            <a:off x="2597038" y="231113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B5B2522-ED0E-7849-8D79-28A0F2232DF1}"/>
              </a:ext>
            </a:extLst>
          </p:cNvPr>
          <p:cNvSpPr/>
          <p:nvPr/>
        </p:nvSpPr>
        <p:spPr>
          <a:xfrm>
            <a:off x="2606198" y="231337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CA4F3C93-FDEC-C548-87F2-8AB21F9EC06B}"/>
              </a:ext>
            </a:extLst>
          </p:cNvPr>
          <p:cNvSpPr/>
          <p:nvPr/>
        </p:nvSpPr>
        <p:spPr>
          <a:xfrm>
            <a:off x="4938760" y="2852868"/>
            <a:ext cx="747196" cy="7471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2614C0C1-3AE2-9A49-A93B-A194CDB289B7}"/>
              </a:ext>
            </a:extLst>
          </p:cNvPr>
          <p:cNvSpPr/>
          <p:nvPr/>
        </p:nvSpPr>
        <p:spPr>
          <a:xfrm>
            <a:off x="5053868" y="2966325"/>
            <a:ext cx="520610" cy="5206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CA3A1AA-1ACC-F749-A3FE-B7954650B5E8}"/>
              </a:ext>
            </a:extLst>
          </p:cNvPr>
          <p:cNvSpPr/>
          <p:nvPr/>
        </p:nvSpPr>
        <p:spPr>
          <a:xfrm>
            <a:off x="10177696" y="3857237"/>
            <a:ext cx="376865" cy="1728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EA99642-9CBF-3D4B-9202-8A90EE76D68A}"/>
              </a:ext>
            </a:extLst>
          </p:cNvPr>
          <p:cNvSpPr/>
          <p:nvPr/>
        </p:nvSpPr>
        <p:spPr>
          <a:xfrm>
            <a:off x="10189772" y="4118811"/>
            <a:ext cx="376865" cy="172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86014B43-84B2-B645-9723-CBD32A90DD5E}"/>
              </a:ext>
            </a:extLst>
          </p:cNvPr>
          <p:cNvSpPr txBox="1"/>
          <p:nvPr/>
        </p:nvSpPr>
        <p:spPr>
          <a:xfrm>
            <a:off x="10201152" y="3618145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N1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9E0A623-6976-FB48-8BEF-336F4A112355}"/>
              </a:ext>
            </a:extLst>
          </p:cNvPr>
          <p:cNvSpPr txBox="1"/>
          <p:nvPr/>
        </p:nvSpPr>
        <p:spPr>
          <a:xfrm>
            <a:off x="10220665" y="3843541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N2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4E65EF15-9832-0D42-8727-DE6C3904919C}"/>
              </a:ext>
            </a:extLst>
          </p:cNvPr>
          <p:cNvSpPr txBox="1"/>
          <p:nvPr/>
        </p:nvSpPr>
        <p:spPr>
          <a:xfrm>
            <a:off x="10242228" y="410027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N3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C5C1BD29-BB16-424D-98FD-964B4CA7A5E4}"/>
              </a:ext>
            </a:extLst>
          </p:cNvPr>
          <p:cNvSpPr txBox="1"/>
          <p:nvPr/>
        </p:nvSpPr>
        <p:spPr>
          <a:xfrm>
            <a:off x="9348815" y="3794553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Ipomea</a:t>
            </a:r>
            <a:endParaRPr lang="fr-FR" sz="1350" dirty="0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8CA7CAB8-FD1C-6E4C-B2E0-79143DD1D930}"/>
              </a:ext>
            </a:extLst>
          </p:cNvPr>
          <p:cNvSpPr txBox="1"/>
          <p:nvPr/>
        </p:nvSpPr>
        <p:spPr>
          <a:xfrm>
            <a:off x="9159437" y="4071026"/>
            <a:ext cx="9457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Oenothera</a:t>
            </a:r>
            <a:endParaRPr lang="fr-FR" sz="1350" dirty="0"/>
          </a:p>
        </p:txBody>
      </p:sp>
      <p:sp>
        <p:nvSpPr>
          <p:cNvPr id="203" name="Arc plein 202">
            <a:extLst>
              <a:ext uri="{FF2B5EF4-FFF2-40B4-BE49-F238E27FC236}">
                <a16:creationId xmlns:a16="http://schemas.microsoft.com/office/drawing/2014/main" id="{EF97B50B-ED34-CB47-9D37-583BD605D7FA}"/>
              </a:ext>
            </a:extLst>
          </p:cNvPr>
          <p:cNvSpPr/>
          <p:nvPr/>
        </p:nvSpPr>
        <p:spPr>
          <a:xfrm>
            <a:off x="3306928" y="1132570"/>
            <a:ext cx="4043877" cy="4133006"/>
          </a:xfrm>
          <a:prstGeom prst="blockArc">
            <a:avLst>
              <a:gd name="adj1" fmla="val 12698717"/>
              <a:gd name="adj2" fmla="val 5422086"/>
              <a:gd name="adj3" fmla="val 3689"/>
            </a:avLst>
          </a:prstGeom>
          <a:solidFill>
            <a:srgbClr val="E39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04" name="Arc plein 203">
            <a:extLst>
              <a:ext uri="{FF2B5EF4-FFF2-40B4-BE49-F238E27FC236}">
                <a16:creationId xmlns:a16="http://schemas.microsoft.com/office/drawing/2014/main" id="{61B7E7DA-3CC3-5841-9771-0F96387C931E}"/>
              </a:ext>
            </a:extLst>
          </p:cNvPr>
          <p:cNvSpPr/>
          <p:nvPr/>
        </p:nvSpPr>
        <p:spPr>
          <a:xfrm>
            <a:off x="3448743" y="1282270"/>
            <a:ext cx="3747176" cy="3832657"/>
          </a:xfrm>
          <a:prstGeom prst="blockArc">
            <a:avLst>
              <a:gd name="adj1" fmla="val 14110632"/>
              <a:gd name="adj2" fmla="val 7301984"/>
              <a:gd name="adj3" fmla="val 37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05" name="Arc plein 204">
            <a:extLst>
              <a:ext uri="{FF2B5EF4-FFF2-40B4-BE49-F238E27FC236}">
                <a16:creationId xmlns:a16="http://schemas.microsoft.com/office/drawing/2014/main" id="{438DA5F7-4B1C-9441-BA3F-4AABABA86088}"/>
              </a:ext>
            </a:extLst>
          </p:cNvPr>
          <p:cNvSpPr/>
          <p:nvPr/>
        </p:nvSpPr>
        <p:spPr>
          <a:xfrm>
            <a:off x="3595665" y="1428394"/>
            <a:ext cx="3455823" cy="3533035"/>
          </a:xfrm>
          <a:prstGeom prst="blockArc">
            <a:avLst>
              <a:gd name="adj1" fmla="val 12820509"/>
              <a:gd name="adj2" fmla="val 19910652"/>
              <a:gd name="adj3" fmla="val 49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06" name="Arc plein 205">
            <a:extLst>
              <a:ext uri="{FF2B5EF4-FFF2-40B4-BE49-F238E27FC236}">
                <a16:creationId xmlns:a16="http://schemas.microsoft.com/office/drawing/2014/main" id="{91F69128-3141-E547-9196-02A27B052F98}"/>
              </a:ext>
            </a:extLst>
          </p:cNvPr>
          <p:cNvSpPr/>
          <p:nvPr/>
        </p:nvSpPr>
        <p:spPr>
          <a:xfrm>
            <a:off x="4382852" y="2304171"/>
            <a:ext cx="1844417" cy="1836742"/>
          </a:xfrm>
          <a:prstGeom prst="blockArc">
            <a:avLst>
              <a:gd name="adj1" fmla="val 2471738"/>
              <a:gd name="adj2" fmla="val 16373831"/>
              <a:gd name="adj3" fmla="val 9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07" name="Arc plein 206">
            <a:extLst>
              <a:ext uri="{FF2B5EF4-FFF2-40B4-BE49-F238E27FC236}">
                <a16:creationId xmlns:a16="http://schemas.microsoft.com/office/drawing/2014/main" id="{1148B4E5-CD53-C64B-9BE5-747CD1EE516E}"/>
              </a:ext>
            </a:extLst>
          </p:cNvPr>
          <p:cNvSpPr/>
          <p:nvPr/>
        </p:nvSpPr>
        <p:spPr>
          <a:xfrm>
            <a:off x="3974185" y="1854825"/>
            <a:ext cx="2658817" cy="2777500"/>
          </a:xfrm>
          <a:prstGeom prst="blockArc">
            <a:avLst>
              <a:gd name="adj1" fmla="val 14085222"/>
              <a:gd name="adj2" fmla="val 3099594"/>
              <a:gd name="adj3" fmla="val 4974"/>
            </a:avLst>
          </a:prstGeom>
          <a:solidFill>
            <a:srgbClr val="EC6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08" name="Arc plein 207">
            <a:extLst>
              <a:ext uri="{FF2B5EF4-FFF2-40B4-BE49-F238E27FC236}">
                <a16:creationId xmlns:a16="http://schemas.microsoft.com/office/drawing/2014/main" id="{7FB68819-152A-9645-A4CD-2D7AB6987752}"/>
              </a:ext>
            </a:extLst>
          </p:cNvPr>
          <p:cNvSpPr/>
          <p:nvPr/>
        </p:nvSpPr>
        <p:spPr>
          <a:xfrm>
            <a:off x="4113409" y="1999063"/>
            <a:ext cx="2390101" cy="2532782"/>
          </a:xfrm>
          <a:prstGeom prst="blockArc">
            <a:avLst>
              <a:gd name="adj1" fmla="val 3062955"/>
              <a:gd name="adj2" fmla="val 52892"/>
              <a:gd name="adj3" fmla="val 59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09" name="Arc plein 208">
            <a:extLst>
              <a:ext uri="{FF2B5EF4-FFF2-40B4-BE49-F238E27FC236}">
                <a16:creationId xmlns:a16="http://schemas.microsoft.com/office/drawing/2014/main" id="{B1CC466A-603A-6445-890D-75432631611F}"/>
              </a:ext>
            </a:extLst>
          </p:cNvPr>
          <p:cNvSpPr/>
          <p:nvPr/>
        </p:nvSpPr>
        <p:spPr>
          <a:xfrm>
            <a:off x="4270797" y="2155439"/>
            <a:ext cx="2082367" cy="2136239"/>
          </a:xfrm>
          <a:prstGeom prst="blockArc">
            <a:avLst>
              <a:gd name="adj1" fmla="val 12933986"/>
              <a:gd name="adj2" fmla="val 175601"/>
              <a:gd name="adj3" fmla="val 66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9B9D3CE-A4FC-7A49-AA95-D94EA615EB95}"/>
              </a:ext>
            </a:extLst>
          </p:cNvPr>
          <p:cNvSpPr/>
          <p:nvPr/>
        </p:nvSpPr>
        <p:spPr>
          <a:xfrm>
            <a:off x="3516794" y="1122363"/>
            <a:ext cx="164700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AA1534EC-A01F-A342-ACA3-36A32232E491}"/>
              </a:ext>
            </a:extLst>
          </p:cNvPr>
          <p:cNvSpPr txBox="1"/>
          <p:nvPr/>
        </p:nvSpPr>
        <p:spPr>
          <a:xfrm>
            <a:off x="3164421" y="1110230"/>
            <a:ext cx="42030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25" dirty="0"/>
              <a:t>30cm</a:t>
            </a:r>
          </a:p>
        </p:txBody>
      </p:sp>
    </p:spTree>
    <p:extLst>
      <p:ext uri="{BB962C8B-B14F-4D97-AF65-F5344CB8AC3E}">
        <p14:creationId xmlns:p14="http://schemas.microsoft.com/office/powerpoint/2010/main" val="248448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ZoneTexte 112">
            <a:extLst>
              <a:ext uri="{FF2B5EF4-FFF2-40B4-BE49-F238E27FC236}">
                <a16:creationId xmlns:a16="http://schemas.microsoft.com/office/drawing/2014/main" id="{7F0FCE96-B62C-1C4D-AF53-7400F90640C8}"/>
              </a:ext>
            </a:extLst>
          </p:cNvPr>
          <p:cNvSpPr txBox="1"/>
          <p:nvPr/>
        </p:nvSpPr>
        <p:spPr>
          <a:xfrm>
            <a:off x="9837500" y="1129502"/>
            <a:ext cx="6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JULY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03C1DE8-21BB-3D4E-9BD4-2C73A6D8B9DD}"/>
              </a:ext>
            </a:extLst>
          </p:cNvPr>
          <p:cNvSpPr txBox="1"/>
          <p:nvPr/>
        </p:nvSpPr>
        <p:spPr>
          <a:xfrm>
            <a:off x="9031569" y="1662310"/>
            <a:ext cx="1014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Centaurium</a:t>
            </a:r>
            <a:endParaRPr lang="fr-FR" sz="1350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85E240A-C50B-B34D-8E67-5E857FC99661}"/>
              </a:ext>
            </a:extLst>
          </p:cNvPr>
          <p:cNvSpPr txBox="1"/>
          <p:nvPr/>
        </p:nvSpPr>
        <p:spPr>
          <a:xfrm>
            <a:off x="9392273" y="2213184"/>
            <a:ext cx="661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Oxalis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EA7425FF-FDCC-1B43-9B24-400E49FAEEAE}"/>
              </a:ext>
            </a:extLst>
          </p:cNvPr>
          <p:cNvSpPr txBox="1"/>
          <p:nvPr/>
        </p:nvSpPr>
        <p:spPr>
          <a:xfrm>
            <a:off x="9297685" y="1929949"/>
            <a:ext cx="7412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Gazania</a:t>
            </a:r>
            <a:endParaRPr lang="fr-FR" sz="1350" dirty="0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9A93735-611E-2B4D-B755-552964367849}"/>
              </a:ext>
            </a:extLst>
          </p:cNvPr>
          <p:cNvSpPr txBox="1"/>
          <p:nvPr/>
        </p:nvSpPr>
        <p:spPr>
          <a:xfrm>
            <a:off x="9313327" y="3559123"/>
            <a:ext cx="7918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Mirabilis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9328F330-041A-D745-9CC9-D1950995A91C}"/>
              </a:ext>
            </a:extLst>
          </p:cNvPr>
          <p:cNvSpPr txBox="1"/>
          <p:nvPr/>
        </p:nvSpPr>
        <p:spPr>
          <a:xfrm>
            <a:off x="8490644" y="2433323"/>
            <a:ext cx="16307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b="1" dirty="0"/>
              <a:t>Calendula/</a:t>
            </a:r>
            <a:r>
              <a:rPr lang="fr-FR" sz="1350" b="1" dirty="0" err="1"/>
              <a:t>Cleretum</a:t>
            </a:r>
            <a:endParaRPr lang="fr-FR" sz="1350" b="1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D705FA-1A67-2E42-A7C3-A3C469B9F941}"/>
              </a:ext>
            </a:extLst>
          </p:cNvPr>
          <p:cNvSpPr/>
          <p:nvPr/>
        </p:nvSpPr>
        <p:spPr>
          <a:xfrm>
            <a:off x="10190565" y="2757824"/>
            <a:ext cx="376865" cy="172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2B299C1-704F-3341-84B4-32A1031FB116}"/>
              </a:ext>
            </a:extLst>
          </p:cNvPr>
          <p:cNvSpPr/>
          <p:nvPr/>
        </p:nvSpPr>
        <p:spPr>
          <a:xfrm>
            <a:off x="10189773" y="2517059"/>
            <a:ext cx="376865" cy="1728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FAE4C62-EA43-9543-8EFD-4DB132510D2D}"/>
              </a:ext>
            </a:extLst>
          </p:cNvPr>
          <p:cNvSpPr/>
          <p:nvPr/>
        </p:nvSpPr>
        <p:spPr>
          <a:xfrm>
            <a:off x="10189772" y="2257430"/>
            <a:ext cx="376865" cy="172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4B5F573-0400-914E-93C9-7F47B23A0D5B}"/>
              </a:ext>
            </a:extLst>
          </p:cNvPr>
          <p:cNvSpPr/>
          <p:nvPr/>
        </p:nvSpPr>
        <p:spPr>
          <a:xfrm>
            <a:off x="10190565" y="1993636"/>
            <a:ext cx="376865" cy="172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A09577A-3724-C247-9806-103F688FABFF}"/>
              </a:ext>
            </a:extLst>
          </p:cNvPr>
          <p:cNvSpPr/>
          <p:nvPr/>
        </p:nvSpPr>
        <p:spPr>
          <a:xfrm>
            <a:off x="10189773" y="1752871"/>
            <a:ext cx="376865" cy="172889"/>
          </a:xfrm>
          <a:prstGeom prst="rect">
            <a:avLst/>
          </a:prstGeom>
          <a:solidFill>
            <a:srgbClr val="E39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D163845-A740-8648-8D63-880C1D512A78}"/>
              </a:ext>
            </a:extLst>
          </p:cNvPr>
          <p:cNvSpPr/>
          <p:nvPr/>
        </p:nvSpPr>
        <p:spPr>
          <a:xfrm>
            <a:off x="10190831" y="3263096"/>
            <a:ext cx="376865" cy="172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3116A3F-18F1-0F48-8DD9-AE35EB16B53A}"/>
              </a:ext>
            </a:extLst>
          </p:cNvPr>
          <p:cNvSpPr/>
          <p:nvPr/>
        </p:nvSpPr>
        <p:spPr>
          <a:xfrm>
            <a:off x="10190039" y="3000899"/>
            <a:ext cx="376865" cy="17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DFB6DACF-8500-394F-899E-B404E98E2BF6}"/>
              </a:ext>
            </a:extLst>
          </p:cNvPr>
          <p:cNvSpPr txBox="1"/>
          <p:nvPr/>
        </p:nvSpPr>
        <p:spPr>
          <a:xfrm>
            <a:off x="9254004" y="2723899"/>
            <a:ext cx="7122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Ipomea</a:t>
            </a:r>
            <a:endParaRPr lang="fr-FR" sz="1350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AE40AF05-DEAE-EC4D-B506-78A49EFCE270}"/>
              </a:ext>
            </a:extLst>
          </p:cNvPr>
          <p:cNvSpPr txBox="1"/>
          <p:nvPr/>
        </p:nvSpPr>
        <p:spPr>
          <a:xfrm>
            <a:off x="9217498" y="3193754"/>
            <a:ext cx="13214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Cucurbita</a:t>
            </a:r>
            <a:endParaRPr lang="fr-FR" sz="1350" dirty="0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A5C74BE3-729C-834E-A159-77F93DB41091}"/>
              </a:ext>
            </a:extLst>
          </p:cNvPr>
          <p:cNvGrpSpPr/>
          <p:nvPr/>
        </p:nvGrpSpPr>
        <p:grpSpPr>
          <a:xfrm>
            <a:off x="3021852" y="819039"/>
            <a:ext cx="4537565" cy="4822708"/>
            <a:chOff x="2223563" y="101771"/>
            <a:chExt cx="7139130" cy="6781768"/>
          </a:xfrm>
        </p:grpSpPr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89313105-538C-E24D-83D6-2A4981837655}"/>
                </a:ext>
              </a:extLst>
            </p:cNvPr>
            <p:cNvSpPr txBox="1"/>
            <p:nvPr/>
          </p:nvSpPr>
          <p:spPr>
            <a:xfrm>
              <a:off x="5747928" y="101771"/>
              <a:ext cx="851092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12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1C61C837-2C16-CB4A-B243-3C02954C35CD}"/>
                </a:ext>
              </a:extLst>
            </p:cNvPr>
            <p:cNvSpPr txBox="1"/>
            <p:nvPr/>
          </p:nvSpPr>
          <p:spPr>
            <a:xfrm>
              <a:off x="7643472" y="499137"/>
              <a:ext cx="645109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</a:t>
              </a:r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E5071C4-9BFF-7045-BCD4-490610C5E6C7}"/>
                </a:ext>
              </a:extLst>
            </p:cNvPr>
            <p:cNvSpPr txBox="1"/>
            <p:nvPr/>
          </p:nvSpPr>
          <p:spPr>
            <a:xfrm>
              <a:off x="8720026" y="174328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2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1A3BE16A-9CBE-4A4F-BC77-2A0838CE4735}"/>
                </a:ext>
              </a:extLst>
            </p:cNvPr>
            <p:cNvSpPr txBox="1"/>
            <p:nvPr/>
          </p:nvSpPr>
          <p:spPr>
            <a:xfrm>
              <a:off x="9093200" y="331906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3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AFDE5B07-FAF3-2A45-8DE6-639B8B5558AD}"/>
                </a:ext>
              </a:extLst>
            </p:cNvPr>
            <p:cNvSpPr txBox="1"/>
            <p:nvPr/>
          </p:nvSpPr>
          <p:spPr>
            <a:xfrm>
              <a:off x="8589291" y="5074240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4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D2D21F4C-1AA0-A44E-BDA6-4FCAA53E8977}"/>
                </a:ext>
              </a:extLst>
            </p:cNvPr>
            <p:cNvSpPr txBox="1"/>
            <p:nvPr/>
          </p:nvSpPr>
          <p:spPr>
            <a:xfrm>
              <a:off x="7531019" y="6168001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5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2D3AB3C9-EEC7-2F4E-A154-BCB4E35C5637}"/>
                </a:ext>
              </a:extLst>
            </p:cNvPr>
            <p:cNvSpPr txBox="1"/>
            <p:nvPr/>
          </p:nvSpPr>
          <p:spPr>
            <a:xfrm>
              <a:off x="5537505" y="6461559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6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25B2453A-39D8-D642-A071-6DA7CC5A6E55}"/>
                </a:ext>
              </a:extLst>
            </p:cNvPr>
            <p:cNvSpPr txBox="1"/>
            <p:nvPr/>
          </p:nvSpPr>
          <p:spPr>
            <a:xfrm>
              <a:off x="3648017" y="605094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7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CBC7E22B-056F-824F-96F9-E72DF68230C1}"/>
                </a:ext>
              </a:extLst>
            </p:cNvPr>
            <p:cNvSpPr txBox="1"/>
            <p:nvPr/>
          </p:nvSpPr>
          <p:spPr>
            <a:xfrm>
              <a:off x="2574367" y="4585136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8</a:t>
              </a:r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9BD2E944-1F7E-1C48-978A-3732449461DC}"/>
                </a:ext>
              </a:extLst>
            </p:cNvPr>
            <p:cNvSpPr txBox="1"/>
            <p:nvPr/>
          </p:nvSpPr>
          <p:spPr>
            <a:xfrm>
              <a:off x="2223563" y="321437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9</a:t>
              </a:r>
            </a:p>
          </p:txBody>
        </p: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E7AE12E8-B3A3-3148-8500-8C5EADCE4E81}"/>
                </a:ext>
              </a:extLst>
            </p:cNvPr>
            <p:cNvSpPr txBox="1"/>
            <p:nvPr/>
          </p:nvSpPr>
          <p:spPr>
            <a:xfrm>
              <a:off x="2620304" y="1482156"/>
              <a:ext cx="508551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10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3B6B6616-12FC-8649-A053-DFBD928A7A23}"/>
                </a:ext>
              </a:extLst>
            </p:cNvPr>
            <p:cNvSpPr txBox="1"/>
            <p:nvPr/>
          </p:nvSpPr>
          <p:spPr>
            <a:xfrm>
              <a:off x="3759665" y="388809"/>
              <a:ext cx="518444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11</a:t>
              </a:r>
            </a:p>
          </p:txBody>
        </p:sp>
      </p:grpSp>
      <p:sp>
        <p:nvSpPr>
          <p:cNvPr id="151" name="ZoneTexte 150">
            <a:extLst>
              <a:ext uri="{FF2B5EF4-FFF2-40B4-BE49-F238E27FC236}">
                <a16:creationId xmlns:a16="http://schemas.microsoft.com/office/drawing/2014/main" id="{387D1650-DBB4-CF49-AD80-CEA08F54A796}"/>
              </a:ext>
            </a:extLst>
          </p:cNvPr>
          <p:cNvSpPr txBox="1"/>
          <p:nvPr/>
        </p:nvSpPr>
        <p:spPr>
          <a:xfrm>
            <a:off x="2589955" y="10492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580FEF67-FB78-564D-9097-4E569A913FE6}"/>
              </a:ext>
            </a:extLst>
          </p:cNvPr>
          <p:cNvSpPr txBox="1"/>
          <p:nvPr/>
        </p:nvSpPr>
        <p:spPr>
          <a:xfrm>
            <a:off x="2591080" y="12066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79A47F37-5E95-634C-A0B9-16BD22EA4AB6}"/>
              </a:ext>
            </a:extLst>
          </p:cNvPr>
          <p:cNvSpPr txBox="1"/>
          <p:nvPr/>
        </p:nvSpPr>
        <p:spPr>
          <a:xfrm>
            <a:off x="2599362" y="136563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EB1F0B99-7D4A-6748-B829-BD7FC431A51F}"/>
              </a:ext>
            </a:extLst>
          </p:cNvPr>
          <p:cNvCxnSpPr>
            <a:cxnSpLocks/>
          </p:cNvCxnSpPr>
          <p:nvPr/>
        </p:nvCxnSpPr>
        <p:spPr>
          <a:xfrm>
            <a:off x="2479983" y="1050477"/>
            <a:ext cx="0" cy="20259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0139223A-0CA5-2643-A702-7B0AC029FD57}"/>
              </a:ext>
            </a:extLst>
          </p:cNvPr>
          <p:cNvSpPr txBox="1"/>
          <p:nvPr/>
        </p:nvSpPr>
        <p:spPr>
          <a:xfrm>
            <a:off x="2075373" y="1890855"/>
            <a:ext cx="4146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4m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33993EC9-A2FE-1442-B880-C74E38E8CEDB}"/>
              </a:ext>
            </a:extLst>
          </p:cNvPr>
          <p:cNvSpPr txBox="1"/>
          <p:nvPr/>
        </p:nvSpPr>
        <p:spPr>
          <a:xfrm>
            <a:off x="10251780" y="17501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1D5E606B-1633-304E-ACF1-832E18D60B31}"/>
              </a:ext>
            </a:extLst>
          </p:cNvPr>
          <p:cNvSpPr txBox="1"/>
          <p:nvPr/>
        </p:nvSpPr>
        <p:spPr>
          <a:xfrm>
            <a:off x="10258030" y="19934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032B1BD6-C9DA-DE43-8EC7-E3334BA5AC40}"/>
              </a:ext>
            </a:extLst>
          </p:cNvPr>
          <p:cNvSpPr txBox="1"/>
          <p:nvPr/>
        </p:nvSpPr>
        <p:spPr>
          <a:xfrm>
            <a:off x="10251780" y="224580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93B6F562-00D2-EE43-84B4-C4EC22394EE6}"/>
              </a:ext>
            </a:extLst>
          </p:cNvPr>
          <p:cNvSpPr txBox="1"/>
          <p:nvPr/>
        </p:nvSpPr>
        <p:spPr>
          <a:xfrm>
            <a:off x="10263856" y="27588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E9C671BC-5DFD-854C-A8DE-B7065644E89F}"/>
              </a:ext>
            </a:extLst>
          </p:cNvPr>
          <p:cNvSpPr txBox="1"/>
          <p:nvPr/>
        </p:nvSpPr>
        <p:spPr>
          <a:xfrm>
            <a:off x="10242292" y="250563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8C51743-08F1-3945-8F27-6F03F5CD456C}"/>
              </a:ext>
            </a:extLst>
          </p:cNvPr>
          <p:cNvSpPr txBox="1"/>
          <p:nvPr/>
        </p:nvSpPr>
        <p:spPr>
          <a:xfrm>
            <a:off x="10267552" y="297027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65CFF949-339B-D547-9683-2C573FC0580A}"/>
              </a:ext>
            </a:extLst>
          </p:cNvPr>
          <p:cNvSpPr txBox="1"/>
          <p:nvPr/>
        </p:nvSpPr>
        <p:spPr>
          <a:xfrm>
            <a:off x="10270829" y="32718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D297DE1-7FEF-7145-93FA-91493E192B49}"/>
              </a:ext>
            </a:extLst>
          </p:cNvPr>
          <p:cNvSpPr/>
          <p:nvPr/>
        </p:nvSpPr>
        <p:spPr>
          <a:xfrm>
            <a:off x="10177696" y="3621665"/>
            <a:ext cx="376865" cy="1728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A98DA95-8B75-9648-B86A-A70A1EAF8406}"/>
              </a:ext>
            </a:extLst>
          </p:cNvPr>
          <p:cNvSpPr/>
          <p:nvPr/>
        </p:nvSpPr>
        <p:spPr>
          <a:xfrm>
            <a:off x="2605149" y="1073504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CA47C457-1C9E-1E4D-AEF2-92DAB9CDDFEA}"/>
              </a:ext>
            </a:extLst>
          </p:cNvPr>
          <p:cNvSpPr txBox="1"/>
          <p:nvPr/>
        </p:nvSpPr>
        <p:spPr>
          <a:xfrm>
            <a:off x="2765500" y="106794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A0EE096-7A98-674F-9023-539D32FA6A90}"/>
              </a:ext>
            </a:extLst>
          </p:cNvPr>
          <p:cNvSpPr/>
          <p:nvPr/>
        </p:nvSpPr>
        <p:spPr>
          <a:xfrm>
            <a:off x="2606274" y="1235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7499759-FA0F-BA45-9920-B5465F87F293}"/>
              </a:ext>
            </a:extLst>
          </p:cNvPr>
          <p:cNvSpPr/>
          <p:nvPr/>
        </p:nvSpPr>
        <p:spPr>
          <a:xfrm>
            <a:off x="2606273" y="1397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0D6E2A8-5F60-934A-882B-7C7435E9318D}"/>
              </a:ext>
            </a:extLst>
          </p:cNvPr>
          <p:cNvSpPr/>
          <p:nvPr/>
        </p:nvSpPr>
        <p:spPr>
          <a:xfrm>
            <a:off x="2607154" y="1556249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0811C2C4-35AE-824E-B190-6A4012B87797}"/>
              </a:ext>
            </a:extLst>
          </p:cNvPr>
          <p:cNvSpPr txBox="1"/>
          <p:nvPr/>
        </p:nvSpPr>
        <p:spPr>
          <a:xfrm>
            <a:off x="2589991" y="180364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D2F86C40-0473-2C43-A216-1BBD2E9F431E}"/>
              </a:ext>
            </a:extLst>
          </p:cNvPr>
          <p:cNvSpPr txBox="1"/>
          <p:nvPr/>
        </p:nvSpPr>
        <p:spPr>
          <a:xfrm>
            <a:off x="2591116" y="196103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E17A4A3-2B07-A64A-B122-A0795150D1A7}"/>
              </a:ext>
            </a:extLst>
          </p:cNvPr>
          <p:cNvSpPr/>
          <p:nvPr/>
        </p:nvSpPr>
        <p:spPr>
          <a:xfrm>
            <a:off x="2605185" y="182793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9064C33-4B55-FE46-81B8-700A5F7C4B98}"/>
              </a:ext>
            </a:extLst>
          </p:cNvPr>
          <p:cNvSpPr/>
          <p:nvPr/>
        </p:nvSpPr>
        <p:spPr>
          <a:xfrm>
            <a:off x="2606310" y="1989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480FB95-7999-F44C-9B96-B60118C50E01}"/>
              </a:ext>
            </a:extLst>
          </p:cNvPr>
          <p:cNvSpPr/>
          <p:nvPr/>
        </p:nvSpPr>
        <p:spPr>
          <a:xfrm>
            <a:off x="2606309" y="2151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48C76C6E-D1E2-7843-9644-F6975DCC0E5C}"/>
              </a:ext>
            </a:extLst>
          </p:cNvPr>
          <p:cNvSpPr txBox="1"/>
          <p:nvPr/>
        </p:nvSpPr>
        <p:spPr>
          <a:xfrm>
            <a:off x="2591252" y="211931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590767A-7E8D-634F-93D4-F7C15D02D7DA}"/>
              </a:ext>
            </a:extLst>
          </p:cNvPr>
          <p:cNvSpPr/>
          <p:nvPr/>
        </p:nvSpPr>
        <p:spPr>
          <a:xfrm>
            <a:off x="2607468" y="2474543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724A1180-47F4-C04A-B1B3-DC43C3995FB6}"/>
              </a:ext>
            </a:extLst>
          </p:cNvPr>
          <p:cNvSpPr txBox="1"/>
          <p:nvPr/>
        </p:nvSpPr>
        <p:spPr>
          <a:xfrm>
            <a:off x="2770573" y="160032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0,5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23010EB0-F878-E446-BAC6-D61B6BA96FF0}"/>
              </a:ext>
            </a:extLst>
          </p:cNvPr>
          <p:cNvSpPr txBox="1"/>
          <p:nvPr/>
        </p:nvSpPr>
        <p:spPr>
          <a:xfrm>
            <a:off x="2573594" y="2879912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547B470-432A-A146-895E-A40B566A60E8}"/>
              </a:ext>
            </a:extLst>
          </p:cNvPr>
          <p:cNvSpPr/>
          <p:nvPr/>
        </p:nvSpPr>
        <p:spPr>
          <a:xfrm>
            <a:off x="2610372" y="2742050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39E59FE-137C-EC45-91B3-2BCCAD76C4B0}"/>
              </a:ext>
            </a:extLst>
          </p:cNvPr>
          <p:cNvSpPr/>
          <p:nvPr/>
        </p:nvSpPr>
        <p:spPr>
          <a:xfrm>
            <a:off x="2611497" y="2903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2522C4A-8B6A-AC4C-B5EF-DB91284F5F4C}"/>
              </a:ext>
            </a:extLst>
          </p:cNvPr>
          <p:cNvSpPr/>
          <p:nvPr/>
        </p:nvSpPr>
        <p:spPr>
          <a:xfrm>
            <a:off x="2611496" y="3065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8EE800A7-FAA7-434A-B796-544AE25C8A99}"/>
              </a:ext>
            </a:extLst>
          </p:cNvPr>
          <p:cNvSpPr txBox="1"/>
          <p:nvPr/>
        </p:nvSpPr>
        <p:spPr>
          <a:xfrm>
            <a:off x="2578271" y="303818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N3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E640EC0-454D-6241-8667-B4240246FC8F}"/>
              </a:ext>
            </a:extLst>
          </p:cNvPr>
          <p:cNvSpPr txBox="1"/>
          <p:nvPr/>
        </p:nvSpPr>
        <p:spPr>
          <a:xfrm>
            <a:off x="2574357" y="2728969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N1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E06C069C-4529-4F47-965C-7110ACD40EC3}"/>
              </a:ext>
            </a:extLst>
          </p:cNvPr>
          <p:cNvSpPr txBox="1"/>
          <p:nvPr/>
        </p:nvSpPr>
        <p:spPr>
          <a:xfrm>
            <a:off x="2597038" y="231113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5B9158D-DC6B-9E46-95F3-BFC2E833C54A}"/>
              </a:ext>
            </a:extLst>
          </p:cNvPr>
          <p:cNvSpPr/>
          <p:nvPr/>
        </p:nvSpPr>
        <p:spPr>
          <a:xfrm>
            <a:off x="2606198" y="231337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A15A553-E6E4-DD4E-9057-4ECAAB7266E4}"/>
              </a:ext>
            </a:extLst>
          </p:cNvPr>
          <p:cNvSpPr/>
          <p:nvPr/>
        </p:nvSpPr>
        <p:spPr>
          <a:xfrm>
            <a:off x="10177696" y="3857237"/>
            <a:ext cx="376865" cy="1728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BFA2F40-F545-1F49-B8CA-B01DDA89BE52}"/>
              </a:ext>
            </a:extLst>
          </p:cNvPr>
          <p:cNvSpPr/>
          <p:nvPr/>
        </p:nvSpPr>
        <p:spPr>
          <a:xfrm>
            <a:off x="10189772" y="4118811"/>
            <a:ext cx="376865" cy="172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DF1D1AAB-416C-6347-8DFA-C72955FBB35D}"/>
              </a:ext>
            </a:extLst>
          </p:cNvPr>
          <p:cNvSpPr txBox="1"/>
          <p:nvPr/>
        </p:nvSpPr>
        <p:spPr>
          <a:xfrm>
            <a:off x="10201152" y="3618145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N1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A0CE1CED-EC68-A548-83CD-DBAB295840E1}"/>
              </a:ext>
            </a:extLst>
          </p:cNvPr>
          <p:cNvSpPr txBox="1"/>
          <p:nvPr/>
        </p:nvSpPr>
        <p:spPr>
          <a:xfrm>
            <a:off x="10220665" y="3843541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N2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5FEA82E4-C7C7-E14B-9CE3-C9057EFF3ED9}"/>
              </a:ext>
            </a:extLst>
          </p:cNvPr>
          <p:cNvSpPr txBox="1"/>
          <p:nvPr/>
        </p:nvSpPr>
        <p:spPr>
          <a:xfrm>
            <a:off x="10242228" y="410027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N3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9763752-906E-3244-AC7F-28951EA31213}"/>
              </a:ext>
            </a:extLst>
          </p:cNvPr>
          <p:cNvSpPr txBox="1"/>
          <p:nvPr/>
        </p:nvSpPr>
        <p:spPr>
          <a:xfrm>
            <a:off x="9348815" y="3794553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Ipomea</a:t>
            </a:r>
            <a:endParaRPr lang="fr-FR" sz="1350" dirty="0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8233B43E-51AE-BD4D-B661-F78D63CE59B7}"/>
              </a:ext>
            </a:extLst>
          </p:cNvPr>
          <p:cNvSpPr txBox="1"/>
          <p:nvPr/>
        </p:nvSpPr>
        <p:spPr>
          <a:xfrm>
            <a:off x="9159437" y="4071026"/>
            <a:ext cx="9457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Oenothera</a:t>
            </a:r>
            <a:endParaRPr lang="fr-FR" sz="135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CDABD1-44A7-014E-A043-C379A84BD6BC}"/>
              </a:ext>
            </a:extLst>
          </p:cNvPr>
          <p:cNvSpPr txBox="1"/>
          <p:nvPr/>
        </p:nvSpPr>
        <p:spPr>
          <a:xfrm>
            <a:off x="7629525" y="5132907"/>
            <a:ext cx="182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? </a:t>
            </a:r>
            <a:r>
              <a:rPr lang="fr-FR" sz="1350" dirty="0" err="1"/>
              <a:t>Cleretum</a:t>
            </a:r>
            <a:r>
              <a:rPr lang="fr-FR" sz="1350" dirty="0"/>
              <a:t> : UNTESTED</a:t>
            </a:r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9F0937A5-2025-5E4E-BE54-5CEBBF9E12F0}"/>
              </a:ext>
            </a:extLst>
          </p:cNvPr>
          <p:cNvSpPr txBox="1"/>
          <p:nvPr/>
        </p:nvSpPr>
        <p:spPr>
          <a:xfrm>
            <a:off x="9370175" y="2936094"/>
            <a:ext cx="13214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Linum</a:t>
            </a:r>
            <a:endParaRPr lang="fr-FR" sz="1350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6A8AC9AA-BE98-0D40-A009-9E3087E96C7A}"/>
              </a:ext>
            </a:extLst>
          </p:cNvPr>
          <p:cNvSpPr/>
          <p:nvPr/>
        </p:nvSpPr>
        <p:spPr>
          <a:xfrm>
            <a:off x="4823594" y="2734667"/>
            <a:ext cx="972000" cy="97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F59F8D36-8F48-1646-82AE-D8194B41B174}"/>
              </a:ext>
            </a:extLst>
          </p:cNvPr>
          <p:cNvSpPr/>
          <p:nvPr/>
        </p:nvSpPr>
        <p:spPr>
          <a:xfrm>
            <a:off x="4938760" y="2852868"/>
            <a:ext cx="747196" cy="7471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7010DFE0-2F14-9745-86F1-13A4465E5171}"/>
              </a:ext>
            </a:extLst>
          </p:cNvPr>
          <p:cNvSpPr/>
          <p:nvPr/>
        </p:nvSpPr>
        <p:spPr>
          <a:xfrm>
            <a:off x="5053868" y="2966325"/>
            <a:ext cx="520610" cy="5206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206" name="Arc plein 205">
            <a:extLst>
              <a:ext uri="{FF2B5EF4-FFF2-40B4-BE49-F238E27FC236}">
                <a16:creationId xmlns:a16="http://schemas.microsoft.com/office/drawing/2014/main" id="{E9F9B893-9D88-F34F-B2E0-B5BFF50E7D93}"/>
              </a:ext>
            </a:extLst>
          </p:cNvPr>
          <p:cNvSpPr/>
          <p:nvPr/>
        </p:nvSpPr>
        <p:spPr>
          <a:xfrm>
            <a:off x="3306928" y="1132570"/>
            <a:ext cx="4043877" cy="4133006"/>
          </a:xfrm>
          <a:prstGeom prst="blockArc">
            <a:avLst>
              <a:gd name="adj1" fmla="val 12698717"/>
              <a:gd name="adj2" fmla="val 5422086"/>
              <a:gd name="adj3" fmla="val 3689"/>
            </a:avLst>
          </a:prstGeom>
          <a:solidFill>
            <a:srgbClr val="E39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07" name="Arc plein 206">
            <a:extLst>
              <a:ext uri="{FF2B5EF4-FFF2-40B4-BE49-F238E27FC236}">
                <a16:creationId xmlns:a16="http://schemas.microsoft.com/office/drawing/2014/main" id="{CB8283EF-F247-E84B-96F3-5D4CB323DFDB}"/>
              </a:ext>
            </a:extLst>
          </p:cNvPr>
          <p:cNvSpPr/>
          <p:nvPr/>
        </p:nvSpPr>
        <p:spPr>
          <a:xfrm>
            <a:off x="3448743" y="1282270"/>
            <a:ext cx="3747176" cy="3832657"/>
          </a:xfrm>
          <a:prstGeom prst="blockArc">
            <a:avLst>
              <a:gd name="adj1" fmla="val 14110632"/>
              <a:gd name="adj2" fmla="val 7301984"/>
              <a:gd name="adj3" fmla="val 37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08" name="Arc plein 207">
            <a:extLst>
              <a:ext uri="{FF2B5EF4-FFF2-40B4-BE49-F238E27FC236}">
                <a16:creationId xmlns:a16="http://schemas.microsoft.com/office/drawing/2014/main" id="{F4D6028A-2B1F-9644-83F2-726CE0332150}"/>
              </a:ext>
            </a:extLst>
          </p:cNvPr>
          <p:cNvSpPr/>
          <p:nvPr/>
        </p:nvSpPr>
        <p:spPr>
          <a:xfrm>
            <a:off x="3595665" y="1428394"/>
            <a:ext cx="3455823" cy="3533035"/>
          </a:xfrm>
          <a:prstGeom prst="blockArc">
            <a:avLst>
              <a:gd name="adj1" fmla="val 12820509"/>
              <a:gd name="adj2" fmla="val 19910652"/>
              <a:gd name="adj3" fmla="val 49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09" name="Arc plein 208">
            <a:extLst>
              <a:ext uri="{FF2B5EF4-FFF2-40B4-BE49-F238E27FC236}">
                <a16:creationId xmlns:a16="http://schemas.microsoft.com/office/drawing/2014/main" id="{B67EB9BD-39A3-2240-B160-39C8D0276169}"/>
              </a:ext>
            </a:extLst>
          </p:cNvPr>
          <p:cNvSpPr/>
          <p:nvPr/>
        </p:nvSpPr>
        <p:spPr>
          <a:xfrm>
            <a:off x="4382852" y="2304171"/>
            <a:ext cx="1844417" cy="1836742"/>
          </a:xfrm>
          <a:prstGeom prst="blockArc">
            <a:avLst>
              <a:gd name="adj1" fmla="val 2471738"/>
              <a:gd name="adj2" fmla="val 16373831"/>
              <a:gd name="adj3" fmla="val 9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0" name="Arc plein 209">
            <a:extLst>
              <a:ext uri="{FF2B5EF4-FFF2-40B4-BE49-F238E27FC236}">
                <a16:creationId xmlns:a16="http://schemas.microsoft.com/office/drawing/2014/main" id="{74197DAE-7551-F944-A6C4-180EA63D0184}"/>
              </a:ext>
            </a:extLst>
          </p:cNvPr>
          <p:cNvSpPr/>
          <p:nvPr/>
        </p:nvSpPr>
        <p:spPr>
          <a:xfrm>
            <a:off x="3974185" y="1854825"/>
            <a:ext cx="2658817" cy="2777500"/>
          </a:xfrm>
          <a:prstGeom prst="blockArc">
            <a:avLst>
              <a:gd name="adj1" fmla="val 14085222"/>
              <a:gd name="adj2" fmla="val 2110743"/>
              <a:gd name="adj3" fmla="val 56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11" name="Arc plein 210">
            <a:extLst>
              <a:ext uri="{FF2B5EF4-FFF2-40B4-BE49-F238E27FC236}">
                <a16:creationId xmlns:a16="http://schemas.microsoft.com/office/drawing/2014/main" id="{2D566BB1-5B61-2C4E-AFAF-A4E10A828BAD}"/>
              </a:ext>
            </a:extLst>
          </p:cNvPr>
          <p:cNvSpPr/>
          <p:nvPr/>
        </p:nvSpPr>
        <p:spPr>
          <a:xfrm>
            <a:off x="4113409" y="1999063"/>
            <a:ext cx="2390101" cy="2532782"/>
          </a:xfrm>
          <a:prstGeom prst="blockArc">
            <a:avLst>
              <a:gd name="adj1" fmla="val 3062955"/>
              <a:gd name="adj2" fmla="val 52892"/>
              <a:gd name="adj3" fmla="val 59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2" name="Arc plein 211">
            <a:extLst>
              <a:ext uri="{FF2B5EF4-FFF2-40B4-BE49-F238E27FC236}">
                <a16:creationId xmlns:a16="http://schemas.microsoft.com/office/drawing/2014/main" id="{2DFE40A2-0AE6-5344-8EDB-04AA9AD9FD4D}"/>
              </a:ext>
            </a:extLst>
          </p:cNvPr>
          <p:cNvSpPr/>
          <p:nvPr/>
        </p:nvSpPr>
        <p:spPr>
          <a:xfrm>
            <a:off x="4270797" y="2155439"/>
            <a:ext cx="2082367" cy="2136239"/>
          </a:xfrm>
          <a:prstGeom prst="blockArc">
            <a:avLst>
              <a:gd name="adj1" fmla="val 12933986"/>
              <a:gd name="adj2" fmla="val 175601"/>
              <a:gd name="adj3" fmla="val 66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8281148-4351-CA49-8C76-48D341E18AD3}"/>
              </a:ext>
            </a:extLst>
          </p:cNvPr>
          <p:cNvSpPr/>
          <p:nvPr/>
        </p:nvSpPr>
        <p:spPr>
          <a:xfrm>
            <a:off x="3516794" y="1122363"/>
            <a:ext cx="164700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FC3B449E-E031-4E41-99F3-AB68749A38B3}"/>
              </a:ext>
            </a:extLst>
          </p:cNvPr>
          <p:cNvSpPr txBox="1"/>
          <p:nvPr/>
        </p:nvSpPr>
        <p:spPr>
          <a:xfrm>
            <a:off x="3164421" y="1110230"/>
            <a:ext cx="42030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25" dirty="0"/>
              <a:t>30cm</a:t>
            </a:r>
          </a:p>
        </p:txBody>
      </p:sp>
    </p:spTree>
    <p:extLst>
      <p:ext uri="{BB962C8B-B14F-4D97-AF65-F5344CB8AC3E}">
        <p14:creationId xmlns:p14="http://schemas.microsoft.com/office/powerpoint/2010/main" val="163136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ZoneTexte 112">
            <a:extLst>
              <a:ext uri="{FF2B5EF4-FFF2-40B4-BE49-F238E27FC236}">
                <a16:creationId xmlns:a16="http://schemas.microsoft.com/office/drawing/2014/main" id="{891CAFF4-1691-6145-AA32-74906E6E2076}"/>
              </a:ext>
            </a:extLst>
          </p:cNvPr>
          <p:cNvSpPr txBox="1"/>
          <p:nvPr/>
        </p:nvSpPr>
        <p:spPr>
          <a:xfrm>
            <a:off x="9502010" y="958073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AUGUST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EFB1CE4-64E4-4D4C-8A00-04C85695B8F2}"/>
              </a:ext>
            </a:extLst>
          </p:cNvPr>
          <p:cNvSpPr txBox="1"/>
          <p:nvPr/>
        </p:nvSpPr>
        <p:spPr>
          <a:xfrm>
            <a:off x="9031569" y="1662310"/>
            <a:ext cx="1014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Centaurium</a:t>
            </a:r>
            <a:endParaRPr lang="fr-FR" sz="1350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DF83961-BBF6-A548-A510-CD7EB3096C0A}"/>
              </a:ext>
            </a:extLst>
          </p:cNvPr>
          <p:cNvSpPr txBox="1"/>
          <p:nvPr/>
        </p:nvSpPr>
        <p:spPr>
          <a:xfrm>
            <a:off x="9392273" y="2213184"/>
            <a:ext cx="661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Oxalis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42B0F29-78B6-3344-84D6-CC8B8165EFEA}"/>
              </a:ext>
            </a:extLst>
          </p:cNvPr>
          <p:cNvSpPr txBox="1"/>
          <p:nvPr/>
        </p:nvSpPr>
        <p:spPr>
          <a:xfrm>
            <a:off x="9297685" y="1929949"/>
            <a:ext cx="7412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Gazania</a:t>
            </a:r>
            <a:endParaRPr lang="fr-FR" sz="1350" dirty="0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A78AC32-1E9F-504A-8643-088D101A825A}"/>
              </a:ext>
            </a:extLst>
          </p:cNvPr>
          <p:cNvSpPr txBox="1"/>
          <p:nvPr/>
        </p:nvSpPr>
        <p:spPr>
          <a:xfrm>
            <a:off x="9313327" y="3559123"/>
            <a:ext cx="7918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Mirabilis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376F5E-A6C5-1A42-AD06-C306177BAC12}"/>
              </a:ext>
            </a:extLst>
          </p:cNvPr>
          <p:cNvSpPr/>
          <p:nvPr/>
        </p:nvSpPr>
        <p:spPr>
          <a:xfrm>
            <a:off x="10190565" y="2757824"/>
            <a:ext cx="376865" cy="172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B32CB8-998B-A044-B3CA-2D4A4684ABA3}"/>
              </a:ext>
            </a:extLst>
          </p:cNvPr>
          <p:cNvSpPr/>
          <p:nvPr/>
        </p:nvSpPr>
        <p:spPr>
          <a:xfrm>
            <a:off x="10189773" y="2517059"/>
            <a:ext cx="376865" cy="1728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C2255AC-8434-554B-8FC0-63BCE3EA5727}"/>
              </a:ext>
            </a:extLst>
          </p:cNvPr>
          <p:cNvSpPr/>
          <p:nvPr/>
        </p:nvSpPr>
        <p:spPr>
          <a:xfrm>
            <a:off x="10189772" y="2257430"/>
            <a:ext cx="376865" cy="172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C175388-9744-B645-A7B7-DED5A2CC04F7}"/>
              </a:ext>
            </a:extLst>
          </p:cNvPr>
          <p:cNvSpPr/>
          <p:nvPr/>
        </p:nvSpPr>
        <p:spPr>
          <a:xfrm>
            <a:off x="10190565" y="1993636"/>
            <a:ext cx="376865" cy="172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0323E43-AD95-3247-90F7-E1985494C753}"/>
              </a:ext>
            </a:extLst>
          </p:cNvPr>
          <p:cNvSpPr/>
          <p:nvPr/>
        </p:nvSpPr>
        <p:spPr>
          <a:xfrm>
            <a:off x="10189773" y="1752871"/>
            <a:ext cx="376865" cy="172889"/>
          </a:xfrm>
          <a:prstGeom prst="rect">
            <a:avLst/>
          </a:prstGeom>
          <a:solidFill>
            <a:srgbClr val="E39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5993C4D-FC4D-2E4F-8F8A-54473FEC942D}"/>
              </a:ext>
            </a:extLst>
          </p:cNvPr>
          <p:cNvSpPr/>
          <p:nvPr/>
        </p:nvSpPr>
        <p:spPr>
          <a:xfrm>
            <a:off x="10190831" y="3263096"/>
            <a:ext cx="376865" cy="172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BA2548C-CAD9-F744-9763-A92783C98B91}"/>
              </a:ext>
            </a:extLst>
          </p:cNvPr>
          <p:cNvSpPr/>
          <p:nvPr/>
        </p:nvSpPr>
        <p:spPr>
          <a:xfrm>
            <a:off x="10190039" y="3000899"/>
            <a:ext cx="376865" cy="17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3EC141F-30AB-4940-A6CA-1C581D415651}"/>
              </a:ext>
            </a:extLst>
          </p:cNvPr>
          <p:cNvSpPr txBox="1"/>
          <p:nvPr/>
        </p:nvSpPr>
        <p:spPr>
          <a:xfrm>
            <a:off x="9254004" y="2723899"/>
            <a:ext cx="7122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Ipomea</a:t>
            </a:r>
            <a:endParaRPr lang="fr-FR" sz="1350" dirty="0"/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0F810C6-1227-DF49-A041-26039F89C0CD}"/>
              </a:ext>
            </a:extLst>
          </p:cNvPr>
          <p:cNvSpPr txBox="1"/>
          <p:nvPr/>
        </p:nvSpPr>
        <p:spPr>
          <a:xfrm>
            <a:off x="9217498" y="3193754"/>
            <a:ext cx="13214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Cucurbita</a:t>
            </a:r>
            <a:endParaRPr lang="fr-FR" sz="1350" dirty="0"/>
          </a:p>
        </p:txBody>
      </p: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C8EE7E5-2384-7746-A03C-B3CAE2096C02}"/>
              </a:ext>
            </a:extLst>
          </p:cNvPr>
          <p:cNvGrpSpPr/>
          <p:nvPr/>
        </p:nvGrpSpPr>
        <p:grpSpPr>
          <a:xfrm>
            <a:off x="3021852" y="819039"/>
            <a:ext cx="4537565" cy="4822708"/>
            <a:chOff x="2223563" y="101771"/>
            <a:chExt cx="7139130" cy="6781768"/>
          </a:xfrm>
        </p:grpSpPr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A992DC10-CD1E-C94E-A56A-896C3C7D8267}"/>
                </a:ext>
              </a:extLst>
            </p:cNvPr>
            <p:cNvSpPr txBox="1"/>
            <p:nvPr/>
          </p:nvSpPr>
          <p:spPr>
            <a:xfrm>
              <a:off x="5747928" y="101771"/>
              <a:ext cx="851092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12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84035DD-B00C-E446-835D-3CE7B5A86600}"/>
                </a:ext>
              </a:extLst>
            </p:cNvPr>
            <p:cNvSpPr txBox="1"/>
            <p:nvPr/>
          </p:nvSpPr>
          <p:spPr>
            <a:xfrm>
              <a:off x="7643472" y="499137"/>
              <a:ext cx="645109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848AB3C6-532E-A642-9912-7D568C4A8E7E}"/>
                </a:ext>
              </a:extLst>
            </p:cNvPr>
            <p:cNvSpPr txBox="1"/>
            <p:nvPr/>
          </p:nvSpPr>
          <p:spPr>
            <a:xfrm>
              <a:off x="8720026" y="174328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2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8874ED40-DF4F-164C-A106-617F5928DDBE}"/>
                </a:ext>
              </a:extLst>
            </p:cNvPr>
            <p:cNvSpPr txBox="1"/>
            <p:nvPr/>
          </p:nvSpPr>
          <p:spPr>
            <a:xfrm>
              <a:off x="9093200" y="331906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3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821BC8A3-A906-2848-84DE-5425E6E95346}"/>
                </a:ext>
              </a:extLst>
            </p:cNvPr>
            <p:cNvSpPr txBox="1"/>
            <p:nvPr/>
          </p:nvSpPr>
          <p:spPr>
            <a:xfrm>
              <a:off x="8589291" y="5074240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4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31E5BD29-664D-4142-808C-C6270B377F75}"/>
                </a:ext>
              </a:extLst>
            </p:cNvPr>
            <p:cNvSpPr txBox="1"/>
            <p:nvPr/>
          </p:nvSpPr>
          <p:spPr>
            <a:xfrm>
              <a:off x="7531019" y="6168001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5</a:t>
              </a:r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AEB955B5-303F-274F-9B8B-0365EC398E63}"/>
                </a:ext>
              </a:extLst>
            </p:cNvPr>
            <p:cNvSpPr txBox="1"/>
            <p:nvPr/>
          </p:nvSpPr>
          <p:spPr>
            <a:xfrm>
              <a:off x="5537505" y="6461559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6</a:t>
              </a:r>
            </a:p>
          </p:txBody>
        </p: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0CEFCA03-9A45-CA41-AA47-4B935E5F690D}"/>
                </a:ext>
              </a:extLst>
            </p:cNvPr>
            <p:cNvSpPr txBox="1"/>
            <p:nvPr/>
          </p:nvSpPr>
          <p:spPr>
            <a:xfrm>
              <a:off x="3648017" y="605094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7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120C5A51-FAC9-5A42-B6D5-DE8100430C61}"/>
                </a:ext>
              </a:extLst>
            </p:cNvPr>
            <p:cNvSpPr txBox="1"/>
            <p:nvPr/>
          </p:nvSpPr>
          <p:spPr>
            <a:xfrm>
              <a:off x="2574367" y="4585136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3FF18D62-0C4C-4846-9A59-EA14F2E57F17}"/>
                </a:ext>
              </a:extLst>
            </p:cNvPr>
            <p:cNvSpPr txBox="1"/>
            <p:nvPr/>
          </p:nvSpPr>
          <p:spPr>
            <a:xfrm>
              <a:off x="2223563" y="321437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9</a:t>
              </a:r>
            </a:p>
          </p:txBody>
        </p: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3CAAFBE4-DF02-F842-A27F-52049237C141}"/>
                </a:ext>
              </a:extLst>
            </p:cNvPr>
            <p:cNvSpPr txBox="1"/>
            <p:nvPr/>
          </p:nvSpPr>
          <p:spPr>
            <a:xfrm>
              <a:off x="2620304" y="1482156"/>
              <a:ext cx="508551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10</a:t>
              </a:r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419A730-5D1E-6B41-BEE8-EC620C395ACB}"/>
                </a:ext>
              </a:extLst>
            </p:cNvPr>
            <p:cNvSpPr txBox="1"/>
            <p:nvPr/>
          </p:nvSpPr>
          <p:spPr>
            <a:xfrm>
              <a:off x="3759665" y="388809"/>
              <a:ext cx="518444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11</a:t>
              </a:r>
            </a:p>
          </p:txBody>
        </p:sp>
      </p:grpSp>
      <p:sp>
        <p:nvSpPr>
          <p:cNvPr id="154" name="ZoneTexte 153">
            <a:extLst>
              <a:ext uri="{FF2B5EF4-FFF2-40B4-BE49-F238E27FC236}">
                <a16:creationId xmlns:a16="http://schemas.microsoft.com/office/drawing/2014/main" id="{8AF9251E-583C-654F-8C12-793532433E1F}"/>
              </a:ext>
            </a:extLst>
          </p:cNvPr>
          <p:cNvSpPr txBox="1"/>
          <p:nvPr/>
        </p:nvSpPr>
        <p:spPr>
          <a:xfrm>
            <a:off x="2589955" y="10492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3AF17E65-6D9B-8F47-B05C-F38F8C31819D}"/>
              </a:ext>
            </a:extLst>
          </p:cNvPr>
          <p:cNvSpPr txBox="1"/>
          <p:nvPr/>
        </p:nvSpPr>
        <p:spPr>
          <a:xfrm>
            <a:off x="2591080" y="12066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D389CE80-70C7-7A4F-A47F-C32A38AE2ED4}"/>
              </a:ext>
            </a:extLst>
          </p:cNvPr>
          <p:cNvSpPr txBox="1"/>
          <p:nvPr/>
        </p:nvSpPr>
        <p:spPr>
          <a:xfrm>
            <a:off x="2599362" y="136563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2E711BE3-D674-9D44-8F92-AA8D24173C46}"/>
              </a:ext>
            </a:extLst>
          </p:cNvPr>
          <p:cNvCxnSpPr>
            <a:cxnSpLocks/>
          </p:cNvCxnSpPr>
          <p:nvPr/>
        </p:nvCxnSpPr>
        <p:spPr>
          <a:xfrm>
            <a:off x="2479983" y="1050477"/>
            <a:ext cx="0" cy="20259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93CA3BD-4C4E-4D49-940D-4D0DD7EDC89D}"/>
              </a:ext>
            </a:extLst>
          </p:cNvPr>
          <p:cNvSpPr txBox="1"/>
          <p:nvPr/>
        </p:nvSpPr>
        <p:spPr>
          <a:xfrm>
            <a:off x="2075373" y="1890855"/>
            <a:ext cx="4146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4m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A65513E4-8970-B742-9C46-1D7A06ED3C40}"/>
              </a:ext>
            </a:extLst>
          </p:cNvPr>
          <p:cNvSpPr txBox="1"/>
          <p:nvPr/>
        </p:nvSpPr>
        <p:spPr>
          <a:xfrm>
            <a:off x="10251780" y="17501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0B9B1DFD-7E1D-6E4D-8050-8DBDE8A5E884}"/>
              </a:ext>
            </a:extLst>
          </p:cNvPr>
          <p:cNvSpPr txBox="1"/>
          <p:nvPr/>
        </p:nvSpPr>
        <p:spPr>
          <a:xfrm>
            <a:off x="10258030" y="19934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D91B7077-376F-584C-B4D8-72659B8567C4}"/>
              </a:ext>
            </a:extLst>
          </p:cNvPr>
          <p:cNvSpPr txBox="1"/>
          <p:nvPr/>
        </p:nvSpPr>
        <p:spPr>
          <a:xfrm>
            <a:off x="10251780" y="224580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6C0BD6E4-722F-7B45-BD28-79957C27CB26}"/>
              </a:ext>
            </a:extLst>
          </p:cNvPr>
          <p:cNvSpPr txBox="1"/>
          <p:nvPr/>
        </p:nvSpPr>
        <p:spPr>
          <a:xfrm>
            <a:off x="10263856" y="27588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3794DEC0-FD19-6947-8759-4292DE78F7DA}"/>
              </a:ext>
            </a:extLst>
          </p:cNvPr>
          <p:cNvSpPr txBox="1"/>
          <p:nvPr/>
        </p:nvSpPr>
        <p:spPr>
          <a:xfrm>
            <a:off x="10242292" y="250563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CA6DF842-E2B3-094D-AA07-5B154FA6284D}"/>
              </a:ext>
            </a:extLst>
          </p:cNvPr>
          <p:cNvSpPr txBox="1"/>
          <p:nvPr/>
        </p:nvSpPr>
        <p:spPr>
          <a:xfrm>
            <a:off x="10267552" y="297027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A6B8D84B-649F-144C-97E3-EE62B751EFCC}"/>
              </a:ext>
            </a:extLst>
          </p:cNvPr>
          <p:cNvSpPr txBox="1"/>
          <p:nvPr/>
        </p:nvSpPr>
        <p:spPr>
          <a:xfrm>
            <a:off x="10270829" y="32718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0CCF3D2-18A4-8743-9493-24460C87E42E}"/>
              </a:ext>
            </a:extLst>
          </p:cNvPr>
          <p:cNvSpPr/>
          <p:nvPr/>
        </p:nvSpPr>
        <p:spPr>
          <a:xfrm>
            <a:off x="10177696" y="3621665"/>
            <a:ext cx="376865" cy="1728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610022B-B8FC-9046-8790-D9FB6191D675}"/>
              </a:ext>
            </a:extLst>
          </p:cNvPr>
          <p:cNvSpPr/>
          <p:nvPr/>
        </p:nvSpPr>
        <p:spPr>
          <a:xfrm>
            <a:off x="2605149" y="1073504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04F8E10C-759A-9B4D-8194-2A957767E424}"/>
              </a:ext>
            </a:extLst>
          </p:cNvPr>
          <p:cNvSpPr txBox="1"/>
          <p:nvPr/>
        </p:nvSpPr>
        <p:spPr>
          <a:xfrm>
            <a:off x="2765500" y="106794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0DE5AF0-2CB0-0E45-8730-C48BF9FAB25F}"/>
              </a:ext>
            </a:extLst>
          </p:cNvPr>
          <p:cNvSpPr/>
          <p:nvPr/>
        </p:nvSpPr>
        <p:spPr>
          <a:xfrm>
            <a:off x="2606274" y="1235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DBF1FED-1999-5B49-A11D-7979A4F5C369}"/>
              </a:ext>
            </a:extLst>
          </p:cNvPr>
          <p:cNvSpPr/>
          <p:nvPr/>
        </p:nvSpPr>
        <p:spPr>
          <a:xfrm>
            <a:off x="2606273" y="1397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FA8F953-4AFC-D244-B8D6-F1B9C59507EF}"/>
              </a:ext>
            </a:extLst>
          </p:cNvPr>
          <p:cNvSpPr/>
          <p:nvPr/>
        </p:nvSpPr>
        <p:spPr>
          <a:xfrm>
            <a:off x="2607154" y="1556249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ABF9487D-F706-4E4D-B6CB-F18586ED1BAE}"/>
              </a:ext>
            </a:extLst>
          </p:cNvPr>
          <p:cNvSpPr txBox="1"/>
          <p:nvPr/>
        </p:nvSpPr>
        <p:spPr>
          <a:xfrm>
            <a:off x="2589991" y="180364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3C6B901E-049A-F747-BF7B-B08BBBD65DCC}"/>
              </a:ext>
            </a:extLst>
          </p:cNvPr>
          <p:cNvSpPr txBox="1"/>
          <p:nvPr/>
        </p:nvSpPr>
        <p:spPr>
          <a:xfrm>
            <a:off x="2591116" y="196103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E1E57AC-A8E5-8344-85AF-CE451F20F06B}"/>
              </a:ext>
            </a:extLst>
          </p:cNvPr>
          <p:cNvSpPr/>
          <p:nvPr/>
        </p:nvSpPr>
        <p:spPr>
          <a:xfrm>
            <a:off x="2605185" y="182793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E2C26E8-0D3F-A542-89D1-9A8CFABD408A}"/>
              </a:ext>
            </a:extLst>
          </p:cNvPr>
          <p:cNvSpPr/>
          <p:nvPr/>
        </p:nvSpPr>
        <p:spPr>
          <a:xfrm>
            <a:off x="2606310" y="1989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D536BF3-0E1A-A54D-BB72-4E21E2DF77DC}"/>
              </a:ext>
            </a:extLst>
          </p:cNvPr>
          <p:cNvSpPr/>
          <p:nvPr/>
        </p:nvSpPr>
        <p:spPr>
          <a:xfrm>
            <a:off x="2606309" y="2151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FA72F878-454E-B042-9153-88C4FA0C3979}"/>
              </a:ext>
            </a:extLst>
          </p:cNvPr>
          <p:cNvSpPr txBox="1"/>
          <p:nvPr/>
        </p:nvSpPr>
        <p:spPr>
          <a:xfrm>
            <a:off x="2591252" y="211931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DF10555-7EB2-504B-8265-C4BB1572A8D2}"/>
              </a:ext>
            </a:extLst>
          </p:cNvPr>
          <p:cNvSpPr/>
          <p:nvPr/>
        </p:nvSpPr>
        <p:spPr>
          <a:xfrm>
            <a:off x="2607468" y="2474543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87CC722B-029E-EF4A-BD6A-942450359ABA}"/>
              </a:ext>
            </a:extLst>
          </p:cNvPr>
          <p:cNvSpPr txBox="1"/>
          <p:nvPr/>
        </p:nvSpPr>
        <p:spPr>
          <a:xfrm>
            <a:off x="2770573" y="160032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0,5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71260E3F-E3A8-994E-9E73-A219AC7BBBFB}"/>
              </a:ext>
            </a:extLst>
          </p:cNvPr>
          <p:cNvSpPr txBox="1"/>
          <p:nvPr/>
        </p:nvSpPr>
        <p:spPr>
          <a:xfrm>
            <a:off x="2573594" y="2879912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B4AA1B2-22B7-9748-B3CA-9313FEC47236}"/>
              </a:ext>
            </a:extLst>
          </p:cNvPr>
          <p:cNvSpPr/>
          <p:nvPr/>
        </p:nvSpPr>
        <p:spPr>
          <a:xfrm>
            <a:off x="2610372" y="2742050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B8CF1F4-D4FA-B840-9C05-5AEA1BDF22BF}"/>
              </a:ext>
            </a:extLst>
          </p:cNvPr>
          <p:cNvSpPr/>
          <p:nvPr/>
        </p:nvSpPr>
        <p:spPr>
          <a:xfrm>
            <a:off x="2611497" y="2903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D879188-0437-A34D-B0AE-A64981050497}"/>
              </a:ext>
            </a:extLst>
          </p:cNvPr>
          <p:cNvSpPr/>
          <p:nvPr/>
        </p:nvSpPr>
        <p:spPr>
          <a:xfrm>
            <a:off x="2611496" y="3065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E0F53287-C62F-0940-91B8-EE081E0991A8}"/>
              </a:ext>
            </a:extLst>
          </p:cNvPr>
          <p:cNvSpPr txBox="1"/>
          <p:nvPr/>
        </p:nvSpPr>
        <p:spPr>
          <a:xfrm>
            <a:off x="2578271" y="303818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F4A9C5A5-0608-E14A-914C-972041A066E8}"/>
              </a:ext>
            </a:extLst>
          </p:cNvPr>
          <p:cNvSpPr txBox="1"/>
          <p:nvPr/>
        </p:nvSpPr>
        <p:spPr>
          <a:xfrm>
            <a:off x="2574357" y="2728969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N1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B7FBA22D-C47F-174A-9310-3DB874C16B71}"/>
              </a:ext>
            </a:extLst>
          </p:cNvPr>
          <p:cNvSpPr txBox="1"/>
          <p:nvPr/>
        </p:nvSpPr>
        <p:spPr>
          <a:xfrm>
            <a:off x="2597038" y="231113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7A2D4F0-3FB0-C040-A3B2-20847842327D}"/>
              </a:ext>
            </a:extLst>
          </p:cNvPr>
          <p:cNvSpPr/>
          <p:nvPr/>
        </p:nvSpPr>
        <p:spPr>
          <a:xfrm>
            <a:off x="2606198" y="231337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566D258-4C52-3247-9CDF-7937989E56F5}"/>
              </a:ext>
            </a:extLst>
          </p:cNvPr>
          <p:cNvSpPr/>
          <p:nvPr/>
        </p:nvSpPr>
        <p:spPr>
          <a:xfrm>
            <a:off x="10177696" y="3857237"/>
            <a:ext cx="376865" cy="1728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FC4D496-80F3-D84F-86AD-C3BB1ADCB289}"/>
              </a:ext>
            </a:extLst>
          </p:cNvPr>
          <p:cNvSpPr/>
          <p:nvPr/>
        </p:nvSpPr>
        <p:spPr>
          <a:xfrm>
            <a:off x="10189772" y="4118811"/>
            <a:ext cx="376865" cy="172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E2B1C904-8244-534D-A65F-7746952BE668}"/>
              </a:ext>
            </a:extLst>
          </p:cNvPr>
          <p:cNvSpPr txBox="1"/>
          <p:nvPr/>
        </p:nvSpPr>
        <p:spPr>
          <a:xfrm>
            <a:off x="10201152" y="3618145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N1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91B867C4-C67C-F64D-8EEA-E922E7F0ACE8}"/>
              </a:ext>
            </a:extLst>
          </p:cNvPr>
          <p:cNvSpPr txBox="1"/>
          <p:nvPr/>
        </p:nvSpPr>
        <p:spPr>
          <a:xfrm>
            <a:off x="10220665" y="3843541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N2</a:t>
            </a:r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CBB14627-BA68-E549-AD69-75FD0D821959}"/>
              </a:ext>
            </a:extLst>
          </p:cNvPr>
          <p:cNvSpPr txBox="1"/>
          <p:nvPr/>
        </p:nvSpPr>
        <p:spPr>
          <a:xfrm>
            <a:off x="10242228" y="410027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N3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FA6C2E13-DCBF-BA4A-BCC9-7048323F0616}"/>
              </a:ext>
            </a:extLst>
          </p:cNvPr>
          <p:cNvSpPr txBox="1"/>
          <p:nvPr/>
        </p:nvSpPr>
        <p:spPr>
          <a:xfrm>
            <a:off x="9348815" y="3794553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Ipomea</a:t>
            </a:r>
            <a:endParaRPr lang="fr-FR" sz="1350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08565F86-D30C-4D4E-98E8-86CD6973E938}"/>
              </a:ext>
            </a:extLst>
          </p:cNvPr>
          <p:cNvSpPr txBox="1"/>
          <p:nvPr/>
        </p:nvSpPr>
        <p:spPr>
          <a:xfrm>
            <a:off x="9159437" y="4071026"/>
            <a:ext cx="9457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Oenothera</a:t>
            </a:r>
            <a:endParaRPr lang="fr-FR" sz="1350" dirty="0"/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3CCCC88B-702A-054C-8EA6-CE4E3F693393}"/>
              </a:ext>
            </a:extLst>
          </p:cNvPr>
          <p:cNvSpPr txBox="1"/>
          <p:nvPr/>
        </p:nvSpPr>
        <p:spPr>
          <a:xfrm>
            <a:off x="9370175" y="2936094"/>
            <a:ext cx="13214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Linum</a:t>
            </a:r>
            <a:endParaRPr lang="fr-FR" sz="1350" dirty="0"/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7DDF3EE2-9254-C04F-B054-6AB2D42D021E}"/>
              </a:ext>
            </a:extLst>
          </p:cNvPr>
          <p:cNvSpPr txBox="1"/>
          <p:nvPr/>
        </p:nvSpPr>
        <p:spPr>
          <a:xfrm>
            <a:off x="9159439" y="2452312"/>
            <a:ext cx="16032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Calendula/</a:t>
            </a:r>
            <a:r>
              <a:rPr lang="fr-FR" sz="1350" dirty="0" err="1"/>
              <a:t>Cleretum</a:t>
            </a:r>
            <a:endParaRPr lang="fr-FR" sz="1350" dirty="0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45BA793-88C2-C446-9533-E84152184B70}"/>
              </a:ext>
            </a:extLst>
          </p:cNvPr>
          <p:cNvSpPr/>
          <p:nvPr/>
        </p:nvSpPr>
        <p:spPr>
          <a:xfrm>
            <a:off x="4823594" y="2734667"/>
            <a:ext cx="972000" cy="97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A6842206-033A-F245-95C3-C267C02B39CD}"/>
              </a:ext>
            </a:extLst>
          </p:cNvPr>
          <p:cNvSpPr/>
          <p:nvPr/>
        </p:nvSpPr>
        <p:spPr>
          <a:xfrm>
            <a:off x="4938760" y="2852868"/>
            <a:ext cx="747196" cy="7471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24805227-4B73-7F4B-A4A2-A0456BBA37C1}"/>
              </a:ext>
            </a:extLst>
          </p:cNvPr>
          <p:cNvSpPr/>
          <p:nvPr/>
        </p:nvSpPr>
        <p:spPr>
          <a:xfrm>
            <a:off x="5053868" y="2966325"/>
            <a:ext cx="520610" cy="5206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211" name="Arc plein 210">
            <a:extLst>
              <a:ext uri="{FF2B5EF4-FFF2-40B4-BE49-F238E27FC236}">
                <a16:creationId xmlns:a16="http://schemas.microsoft.com/office/drawing/2014/main" id="{D1C16972-26E3-744E-9CD4-1AD60C378132}"/>
              </a:ext>
            </a:extLst>
          </p:cNvPr>
          <p:cNvSpPr/>
          <p:nvPr/>
        </p:nvSpPr>
        <p:spPr>
          <a:xfrm>
            <a:off x="3306928" y="1132570"/>
            <a:ext cx="4043877" cy="4133006"/>
          </a:xfrm>
          <a:prstGeom prst="blockArc">
            <a:avLst>
              <a:gd name="adj1" fmla="val 12698717"/>
              <a:gd name="adj2" fmla="val 5422086"/>
              <a:gd name="adj3" fmla="val 3689"/>
            </a:avLst>
          </a:prstGeom>
          <a:solidFill>
            <a:srgbClr val="E39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12" name="Arc plein 211">
            <a:extLst>
              <a:ext uri="{FF2B5EF4-FFF2-40B4-BE49-F238E27FC236}">
                <a16:creationId xmlns:a16="http://schemas.microsoft.com/office/drawing/2014/main" id="{56D51759-5E2A-AD42-8BA3-6CD32D821E31}"/>
              </a:ext>
            </a:extLst>
          </p:cNvPr>
          <p:cNvSpPr/>
          <p:nvPr/>
        </p:nvSpPr>
        <p:spPr>
          <a:xfrm>
            <a:off x="3448743" y="1282270"/>
            <a:ext cx="3747176" cy="3832657"/>
          </a:xfrm>
          <a:prstGeom prst="blockArc">
            <a:avLst>
              <a:gd name="adj1" fmla="val 14110632"/>
              <a:gd name="adj2" fmla="val 7301984"/>
              <a:gd name="adj3" fmla="val 37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13" name="Arc plein 212">
            <a:extLst>
              <a:ext uri="{FF2B5EF4-FFF2-40B4-BE49-F238E27FC236}">
                <a16:creationId xmlns:a16="http://schemas.microsoft.com/office/drawing/2014/main" id="{47AE2E7C-7E24-3D4B-B0A2-2DF315267B50}"/>
              </a:ext>
            </a:extLst>
          </p:cNvPr>
          <p:cNvSpPr/>
          <p:nvPr/>
        </p:nvSpPr>
        <p:spPr>
          <a:xfrm>
            <a:off x="3595665" y="1428394"/>
            <a:ext cx="3455823" cy="3533035"/>
          </a:xfrm>
          <a:prstGeom prst="blockArc">
            <a:avLst>
              <a:gd name="adj1" fmla="val 12820509"/>
              <a:gd name="adj2" fmla="val 19910652"/>
              <a:gd name="adj3" fmla="val 49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14" name="Arc plein 213">
            <a:extLst>
              <a:ext uri="{FF2B5EF4-FFF2-40B4-BE49-F238E27FC236}">
                <a16:creationId xmlns:a16="http://schemas.microsoft.com/office/drawing/2014/main" id="{2FEE8033-B7B1-EF45-AB86-8E57286876BF}"/>
              </a:ext>
            </a:extLst>
          </p:cNvPr>
          <p:cNvSpPr/>
          <p:nvPr/>
        </p:nvSpPr>
        <p:spPr>
          <a:xfrm>
            <a:off x="4382852" y="2304171"/>
            <a:ext cx="1844417" cy="1836742"/>
          </a:xfrm>
          <a:prstGeom prst="blockArc">
            <a:avLst>
              <a:gd name="adj1" fmla="val 2471738"/>
              <a:gd name="adj2" fmla="val 16373831"/>
              <a:gd name="adj3" fmla="val 9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5" name="Arc plein 214">
            <a:extLst>
              <a:ext uri="{FF2B5EF4-FFF2-40B4-BE49-F238E27FC236}">
                <a16:creationId xmlns:a16="http://schemas.microsoft.com/office/drawing/2014/main" id="{00903728-E9A4-B847-8D75-7EF76F17152F}"/>
              </a:ext>
            </a:extLst>
          </p:cNvPr>
          <p:cNvSpPr/>
          <p:nvPr/>
        </p:nvSpPr>
        <p:spPr>
          <a:xfrm>
            <a:off x="3974185" y="1854825"/>
            <a:ext cx="2658817" cy="2777500"/>
          </a:xfrm>
          <a:prstGeom prst="blockArc">
            <a:avLst>
              <a:gd name="adj1" fmla="val 14085222"/>
              <a:gd name="adj2" fmla="val 2110743"/>
              <a:gd name="adj3" fmla="val 56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16" name="Arc plein 215">
            <a:extLst>
              <a:ext uri="{FF2B5EF4-FFF2-40B4-BE49-F238E27FC236}">
                <a16:creationId xmlns:a16="http://schemas.microsoft.com/office/drawing/2014/main" id="{1B8EE2E5-A24B-9C4E-9C70-EE0E52D1D558}"/>
              </a:ext>
            </a:extLst>
          </p:cNvPr>
          <p:cNvSpPr/>
          <p:nvPr/>
        </p:nvSpPr>
        <p:spPr>
          <a:xfrm>
            <a:off x="4113409" y="1999063"/>
            <a:ext cx="2390101" cy="2532782"/>
          </a:xfrm>
          <a:prstGeom prst="blockArc">
            <a:avLst>
              <a:gd name="adj1" fmla="val 3062955"/>
              <a:gd name="adj2" fmla="val 52892"/>
              <a:gd name="adj3" fmla="val 59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7" name="Arc plein 216">
            <a:extLst>
              <a:ext uri="{FF2B5EF4-FFF2-40B4-BE49-F238E27FC236}">
                <a16:creationId xmlns:a16="http://schemas.microsoft.com/office/drawing/2014/main" id="{57675F23-B6B9-084C-A095-8DA28525D43E}"/>
              </a:ext>
            </a:extLst>
          </p:cNvPr>
          <p:cNvSpPr/>
          <p:nvPr/>
        </p:nvSpPr>
        <p:spPr>
          <a:xfrm>
            <a:off x="4270797" y="2155439"/>
            <a:ext cx="2082367" cy="2136239"/>
          </a:xfrm>
          <a:prstGeom prst="blockArc">
            <a:avLst>
              <a:gd name="adj1" fmla="val 12933986"/>
              <a:gd name="adj2" fmla="val 175601"/>
              <a:gd name="adj3" fmla="val 66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04EB157-F106-0844-8DBF-640AC906E6CA}"/>
              </a:ext>
            </a:extLst>
          </p:cNvPr>
          <p:cNvSpPr/>
          <p:nvPr/>
        </p:nvSpPr>
        <p:spPr>
          <a:xfrm>
            <a:off x="3516794" y="1122363"/>
            <a:ext cx="164700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9525E9C9-91A2-2443-BF39-C690018A5515}"/>
              </a:ext>
            </a:extLst>
          </p:cNvPr>
          <p:cNvSpPr txBox="1"/>
          <p:nvPr/>
        </p:nvSpPr>
        <p:spPr>
          <a:xfrm>
            <a:off x="3164421" y="1110230"/>
            <a:ext cx="42030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25" dirty="0"/>
              <a:t>30cm</a:t>
            </a:r>
          </a:p>
        </p:txBody>
      </p:sp>
    </p:spTree>
    <p:extLst>
      <p:ext uri="{BB962C8B-B14F-4D97-AF65-F5344CB8AC3E}">
        <p14:creationId xmlns:p14="http://schemas.microsoft.com/office/powerpoint/2010/main" val="233492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ZoneTexte 112">
            <a:extLst>
              <a:ext uri="{FF2B5EF4-FFF2-40B4-BE49-F238E27FC236}">
                <a16:creationId xmlns:a16="http://schemas.microsoft.com/office/drawing/2014/main" id="{5D60ABB2-D7FC-7A4F-B1F9-8EEAD1C7AAAD}"/>
              </a:ext>
            </a:extLst>
          </p:cNvPr>
          <p:cNvSpPr txBox="1"/>
          <p:nvPr/>
        </p:nvSpPr>
        <p:spPr>
          <a:xfrm>
            <a:off x="9235821" y="103347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SEPTEMBER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F38E933-7496-8E42-A45E-822DF0A96B5B}"/>
              </a:ext>
            </a:extLst>
          </p:cNvPr>
          <p:cNvSpPr txBox="1"/>
          <p:nvPr/>
        </p:nvSpPr>
        <p:spPr>
          <a:xfrm>
            <a:off x="9031569" y="1662310"/>
            <a:ext cx="1014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Centaurium</a:t>
            </a:r>
            <a:endParaRPr lang="fr-FR" sz="1350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14F793D8-6E54-9940-90B5-B5219D4957B0}"/>
              </a:ext>
            </a:extLst>
          </p:cNvPr>
          <p:cNvSpPr txBox="1"/>
          <p:nvPr/>
        </p:nvSpPr>
        <p:spPr>
          <a:xfrm>
            <a:off x="9392273" y="2213184"/>
            <a:ext cx="661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Oxalis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169B4E8-DBAD-5F40-9E1A-4C789040A3EA}"/>
              </a:ext>
            </a:extLst>
          </p:cNvPr>
          <p:cNvSpPr txBox="1"/>
          <p:nvPr/>
        </p:nvSpPr>
        <p:spPr>
          <a:xfrm>
            <a:off x="9297685" y="1929949"/>
            <a:ext cx="7412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Gazania</a:t>
            </a:r>
            <a:endParaRPr lang="fr-FR" sz="1350" dirty="0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56B70A3-F232-4C4D-9889-6B6C894A7D9D}"/>
              </a:ext>
            </a:extLst>
          </p:cNvPr>
          <p:cNvSpPr txBox="1"/>
          <p:nvPr/>
        </p:nvSpPr>
        <p:spPr>
          <a:xfrm>
            <a:off x="9313327" y="3559123"/>
            <a:ext cx="7918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Mirabilis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C11FE09D-CB53-D347-98F4-A2E0359246E1}"/>
              </a:ext>
            </a:extLst>
          </p:cNvPr>
          <p:cNvSpPr txBox="1"/>
          <p:nvPr/>
        </p:nvSpPr>
        <p:spPr>
          <a:xfrm>
            <a:off x="9159439" y="2452312"/>
            <a:ext cx="16032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Calendula/</a:t>
            </a:r>
            <a:r>
              <a:rPr lang="fr-FR" sz="1350" dirty="0" err="1"/>
              <a:t>Cleretum</a:t>
            </a:r>
            <a:endParaRPr lang="fr-FR" sz="135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2E67E2E-F16B-604F-9612-E10177132BFA}"/>
              </a:ext>
            </a:extLst>
          </p:cNvPr>
          <p:cNvSpPr/>
          <p:nvPr/>
        </p:nvSpPr>
        <p:spPr>
          <a:xfrm>
            <a:off x="10190565" y="2757824"/>
            <a:ext cx="376865" cy="172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EFC891A-1C5D-C044-ABD1-85DE6F8677EB}"/>
              </a:ext>
            </a:extLst>
          </p:cNvPr>
          <p:cNvSpPr/>
          <p:nvPr/>
        </p:nvSpPr>
        <p:spPr>
          <a:xfrm>
            <a:off x="10189773" y="2517059"/>
            <a:ext cx="376865" cy="1728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CF7DA80-2B8A-BF4B-8B5E-4D2B50654331}"/>
              </a:ext>
            </a:extLst>
          </p:cNvPr>
          <p:cNvSpPr/>
          <p:nvPr/>
        </p:nvSpPr>
        <p:spPr>
          <a:xfrm>
            <a:off x="10189772" y="2257430"/>
            <a:ext cx="376865" cy="172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55A5EF4-50E3-B645-AAA8-ABB9BB875B82}"/>
              </a:ext>
            </a:extLst>
          </p:cNvPr>
          <p:cNvSpPr/>
          <p:nvPr/>
        </p:nvSpPr>
        <p:spPr>
          <a:xfrm>
            <a:off x="10190565" y="1993636"/>
            <a:ext cx="376865" cy="172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EA6CEE1-5E0D-B142-AEA0-D14CF3FD588E}"/>
              </a:ext>
            </a:extLst>
          </p:cNvPr>
          <p:cNvSpPr/>
          <p:nvPr/>
        </p:nvSpPr>
        <p:spPr>
          <a:xfrm>
            <a:off x="10189773" y="1752871"/>
            <a:ext cx="376865" cy="172889"/>
          </a:xfrm>
          <a:prstGeom prst="rect">
            <a:avLst/>
          </a:prstGeom>
          <a:solidFill>
            <a:srgbClr val="E39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5A4DC13-F9EA-A641-9A23-B2F78C068FA6}"/>
              </a:ext>
            </a:extLst>
          </p:cNvPr>
          <p:cNvSpPr/>
          <p:nvPr/>
        </p:nvSpPr>
        <p:spPr>
          <a:xfrm>
            <a:off x="10190831" y="3263096"/>
            <a:ext cx="376865" cy="172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9D72DA-3CDF-794B-8761-A42C2EBA69A6}"/>
              </a:ext>
            </a:extLst>
          </p:cNvPr>
          <p:cNvSpPr/>
          <p:nvPr/>
        </p:nvSpPr>
        <p:spPr>
          <a:xfrm>
            <a:off x="10190039" y="3000899"/>
            <a:ext cx="376865" cy="17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476FA68-AD3E-0E4B-B7DB-5B86BECC3F7E}"/>
              </a:ext>
            </a:extLst>
          </p:cNvPr>
          <p:cNvSpPr txBox="1"/>
          <p:nvPr/>
        </p:nvSpPr>
        <p:spPr>
          <a:xfrm>
            <a:off x="9254004" y="2723899"/>
            <a:ext cx="7122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Ipomea</a:t>
            </a:r>
            <a:endParaRPr lang="fr-FR" sz="1350" dirty="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0F8E117E-B465-3D46-AEAB-28C3D0EE3EFC}"/>
              </a:ext>
            </a:extLst>
          </p:cNvPr>
          <p:cNvSpPr txBox="1"/>
          <p:nvPr/>
        </p:nvSpPr>
        <p:spPr>
          <a:xfrm>
            <a:off x="9027671" y="3212834"/>
            <a:ext cx="13214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b="1" dirty="0"/>
              <a:t>Convolvulus</a:t>
            </a:r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4864E67E-6A18-4B4E-BB0E-1CD52695BDA0}"/>
              </a:ext>
            </a:extLst>
          </p:cNvPr>
          <p:cNvGrpSpPr/>
          <p:nvPr/>
        </p:nvGrpSpPr>
        <p:grpSpPr>
          <a:xfrm>
            <a:off x="3021852" y="819039"/>
            <a:ext cx="4537565" cy="4822708"/>
            <a:chOff x="2223563" y="101771"/>
            <a:chExt cx="7139130" cy="6781768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E7CB0E2C-0FAE-D045-A8D0-82276BFC3CA6}"/>
                </a:ext>
              </a:extLst>
            </p:cNvPr>
            <p:cNvSpPr txBox="1"/>
            <p:nvPr/>
          </p:nvSpPr>
          <p:spPr>
            <a:xfrm>
              <a:off x="5747928" y="101771"/>
              <a:ext cx="851092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12</a:t>
              </a:r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355555CE-BBF7-A844-8A35-EB35EF46D812}"/>
                </a:ext>
              </a:extLst>
            </p:cNvPr>
            <p:cNvSpPr txBox="1"/>
            <p:nvPr/>
          </p:nvSpPr>
          <p:spPr>
            <a:xfrm>
              <a:off x="7643472" y="499137"/>
              <a:ext cx="645109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1807EC83-E7A9-2E4A-9B79-4185CE677520}"/>
                </a:ext>
              </a:extLst>
            </p:cNvPr>
            <p:cNvSpPr txBox="1"/>
            <p:nvPr/>
          </p:nvSpPr>
          <p:spPr>
            <a:xfrm>
              <a:off x="8720026" y="174328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2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8288233-5FA3-3A4C-8950-8C2CA6A48761}"/>
                </a:ext>
              </a:extLst>
            </p:cNvPr>
            <p:cNvSpPr txBox="1"/>
            <p:nvPr/>
          </p:nvSpPr>
          <p:spPr>
            <a:xfrm>
              <a:off x="9093200" y="3319067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3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353B589A-FD48-3C42-81A1-BEB922C63FCD}"/>
                </a:ext>
              </a:extLst>
            </p:cNvPr>
            <p:cNvSpPr txBox="1"/>
            <p:nvPr/>
          </p:nvSpPr>
          <p:spPr>
            <a:xfrm>
              <a:off x="8589291" y="5074240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4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74F8267-BCAC-514D-8CE7-8086E1274739}"/>
                </a:ext>
              </a:extLst>
            </p:cNvPr>
            <p:cNvSpPr txBox="1"/>
            <p:nvPr/>
          </p:nvSpPr>
          <p:spPr>
            <a:xfrm>
              <a:off x="7531019" y="6168001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5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FD646A46-E039-454A-991B-5E0AAF1468CA}"/>
                </a:ext>
              </a:extLst>
            </p:cNvPr>
            <p:cNvSpPr txBox="1"/>
            <p:nvPr/>
          </p:nvSpPr>
          <p:spPr>
            <a:xfrm>
              <a:off x="5537505" y="6461559"/>
              <a:ext cx="269493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6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359B8CB0-3D81-6A4F-A4CF-C9502AA18FEA}"/>
                </a:ext>
              </a:extLst>
            </p:cNvPr>
            <p:cNvSpPr txBox="1"/>
            <p:nvPr/>
          </p:nvSpPr>
          <p:spPr>
            <a:xfrm>
              <a:off x="3648017" y="605094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7</a:t>
              </a:r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7DF90DF9-E587-C449-AC65-FD0B3BB53D5F}"/>
                </a:ext>
              </a:extLst>
            </p:cNvPr>
            <p:cNvSpPr txBox="1"/>
            <p:nvPr/>
          </p:nvSpPr>
          <p:spPr>
            <a:xfrm>
              <a:off x="2574367" y="4585136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8</a:t>
              </a:r>
            </a:p>
          </p:txBody>
        </p: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6D36F83C-020C-474F-B1DD-AC5DC8A32E31}"/>
                </a:ext>
              </a:extLst>
            </p:cNvPr>
            <p:cNvSpPr txBox="1"/>
            <p:nvPr/>
          </p:nvSpPr>
          <p:spPr>
            <a:xfrm>
              <a:off x="2223563" y="3214375"/>
              <a:ext cx="199466" cy="42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9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79CEAA02-415B-4B40-A655-C9B64F70111D}"/>
                </a:ext>
              </a:extLst>
            </p:cNvPr>
            <p:cNvSpPr txBox="1"/>
            <p:nvPr/>
          </p:nvSpPr>
          <p:spPr>
            <a:xfrm>
              <a:off x="2620304" y="1482156"/>
              <a:ext cx="508551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10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BB4F7B75-DDF3-2147-B5F0-91A2584EB3C2}"/>
                </a:ext>
              </a:extLst>
            </p:cNvPr>
            <p:cNvSpPr txBox="1"/>
            <p:nvPr/>
          </p:nvSpPr>
          <p:spPr>
            <a:xfrm>
              <a:off x="3759665" y="388809"/>
              <a:ext cx="518444" cy="71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50" dirty="0"/>
                <a:t>11</a:t>
              </a:r>
            </a:p>
          </p:txBody>
        </p:sp>
      </p:grpSp>
      <p:sp>
        <p:nvSpPr>
          <p:cNvPr id="152" name="ZoneTexte 151">
            <a:extLst>
              <a:ext uri="{FF2B5EF4-FFF2-40B4-BE49-F238E27FC236}">
                <a16:creationId xmlns:a16="http://schemas.microsoft.com/office/drawing/2014/main" id="{697392E9-5E07-1B49-85EF-A111AAE312C6}"/>
              </a:ext>
            </a:extLst>
          </p:cNvPr>
          <p:cNvSpPr txBox="1"/>
          <p:nvPr/>
        </p:nvSpPr>
        <p:spPr>
          <a:xfrm>
            <a:off x="2589955" y="10492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FE6C608-218A-304F-9D0E-57ECB6004ECE}"/>
              </a:ext>
            </a:extLst>
          </p:cNvPr>
          <p:cNvSpPr txBox="1"/>
          <p:nvPr/>
        </p:nvSpPr>
        <p:spPr>
          <a:xfrm>
            <a:off x="2591080" y="12066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2B26F4C2-3595-3F4F-BBED-C1D911265A37}"/>
              </a:ext>
            </a:extLst>
          </p:cNvPr>
          <p:cNvSpPr txBox="1"/>
          <p:nvPr/>
        </p:nvSpPr>
        <p:spPr>
          <a:xfrm>
            <a:off x="2599362" y="136563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BE1B482A-DFFC-9344-A518-5E0121C2DCC7}"/>
              </a:ext>
            </a:extLst>
          </p:cNvPr>
          <p:cNvCxnSpPr>
            <a:cxnSpLocks/>
          </p:cNvCxnSpPr>
          <p:nvPr/>
        </p:nvCxnSpPr>
        <p:spPr>
          <a:xfrm>
            <a:off x="2479983" y="1050477"/>
            <a:ext cx="0" cy="20259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ZoneTexte 155">
            <a:extLst>
              <a:ext uri="{FF2B5EF4-FFF2-40B4-BE49-F238E27FC236}">
                <a16:creationId xmlns:a16="http://schemas.microsoft.com/office/drawing/2014/main" id="{3277601D-59DB-214B-B98B-0D8108FF2BE3}"/>
              </a:ext>
            </a:extLst>
          </p:cNvPr>
          <p:cNvSpPr txBox="1"/>
          <p:nvPr/>
        </p:nvSpPr>
        <p:spPr>
          <a:xfrm>
            <a:off x="2075373" y="1890855"/>
            <a:ext cx="4146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4m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480087C0-ADE1-664A-B9F8-34E87EB83036}"/>
              </a:ext>
            </a:extLst>
          </p:cNvPr>
          <p:cNvSpPr txBox="1"/>
          <p:nvPr/>
        </p:nvSpPr>
        <p:spPr>
          <a:xfrm>
            <a:off x="10251780" y="17501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4B7A1BBB-4F90-7B4C-918A-05DF9D869D77}"/>
              </a:ext>
            </a:extLst>
          </p:cNvPr>
          <p:cNvSpPr txBox="1"/>
          <p:nvPr/>
        </p:nvSpPr>
        <p:spPr>
          <a:xfrm>
            <a:off x="10258030" y="19934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2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DC8F27B7-7C43-9747-9C25-D5F6D03D5458}"/>
              </a:ext>
            </a:extLst>
          </p:cNvPr>
          <p:cNvSpPr txBox="1"/>
          <p:nvPr/>
        </p:nvSpPr>
        <p:spPr>
          <a:xfrm>
            <a:off x="10251780" y="224580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3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AC43A3F8-DD0A-0F4B-87F7-800FB5E10687}"/>
              </a:ext>
            </a:extLst>
          </p:cNvPr>
          <p:cNvSpPr txBox="1"/>
          <p:nvPr/>
        </p:nvSpPr>
        <p:spPr>
          <a:xfrm>
            <a:off x="10263856" y="27588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C041917-2EC3-F949-BB4D-F445FBADEA1D}"/>
              </a:ext>
            </a:extLst>
          </p:cNvPr>
          <p:cNvSpPr txBox="1"/>
          <p:nvPr/>
        </p:nvSpPr>
        <p:spPr>
          <a:xfrm>
            <a:off x="10242292" y="250563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BEAB452-B705-D240-A4F7-5A9B58F5C22B}"/>
              </a:ext>
            </a:extLst>
          </p:cNvPr>
          <p:cNvSpPr txBox="1"/>
          <p:nvPr/>
        </p:nvSpPr>
        <p:spPr>
          <a:xfrm>
            <a:off x="10267552" y="297027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28C7E340-FD30-6847-BCB2-DCED22D7CAEC}"/>
              </a:ext>
            </a:extLst>
          </p:cNvPr>
          <p:cNvSpPr txBox="1"/>
          <p:nvPr/>
        </p:nvSpPr>
        <p:spPr>
          <a:xfrm>
            <a:off x="10270829" y="32718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E89B373-096F-F441-B9E6-27A8207D4434}"/>
              </a:ext>
            </a:extLst>
          </p:cNvPr>
          <p:cNvSpPr/>
          <p:nvPr/>
        </p:nvSpPr>
        <p:spPr>
          <a:xfrm>
            <a:off x="10177696" y="3621665"/>
            <a:ext cx="376865" cy="1728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E45AE5-37B9-E348-927C-61CBADBC394A}"/>
              </a:ext>
            </a:extLst>
          </p:cNvPr>
          <p:cNvSpPr/>
          <p:nvPr/>
        </p:nvSpPr>
        <p:spPr>
          <a:xfrm>
            <a:off x="2605149" y="1073504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033BEFFD-36CC-1647-9859-76B6E52481F0}"/>
              </a:ext>
            </a:extLst>
          </p:cNvPr>
          <p:cNvSpPr txBox="1"/>
          <p:nvPr/>
        </p:nvSpPr>
        <p:spPr>
          <a:xfrm>
            <a:off x="2765500" y="106794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0,3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CEE60CF-1894-4140-9876-C8BA71B33981}"/>
              </a:ext>
            </a:extLst>
          </p:cNvPr>
          <p:cNvSpPr/>
          <p:nvPr/>
        </p:nvSpPr>
        <p:spPr>
          <a:xfrm>
            <a:off x="2606274" y="1235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BF2E5EF-CFDF-0E4B-AE30-9995B3386F03}"/>
              </a:ext>
            </a:extLst>
          </p:cNvPr>
          <p:cNvSpPr/>
          <p:nvPr/>
        </p:nvSpPr>
        <p:spPr>
          <a:xfrm>
            <a:off x="2606273" y="1397102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E39B9BE-1645-2245-BD8C-0B6DA1EE75E4}"/>
              </a:ext>
            </a:extLst>
          </p:cNvPr>
          <p:cNvSpPr/>
          <p:nvPr/>
        </p:nvSpPr>
        <p:spPr>
          <a:xfrm>
            <a:off x="2607154" y="1556249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53A57CEF-CD7E-414F-A07D-0D32BFB8ACBE}"/>
              </a:ext>
            </a:extLst>
          </p:cNvPr>
          <p:cNvSpPr txBox="1"/>
          <p:nvPr/>
        </p:nvSpPr>
        <p:spPr>
          <a:xfrm>
            <a:off x="2589991" y="180364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4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07487133-E008-364E-A5C3-7B11EE66DCDF}"/>
              </a:ext>
            </a:extLst>
          </p:cNvPr>
          <p:cNvSpPr txBox="1"/>
          <p:nvPr/>
        </p:nvSpPr>
        <p:spPr>
          <a:xfrm>
            <a:off x="2591116" y="196103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5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C37DDBC-CDC9-4547-9295-70C84A488F14}"/>
              </a:ext>
            </a:extLst>
          </p:cNvPr>
          <p:cNvSpPr/>
          <p:nvPr/>
        </p:nvSpPr>
        <p:spPr>
          <a:xfrm>
            <a:off x="2605185" y="182793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8EAC20D-162B-A645-B8E5-4383D2EC9EB9}"/>
              </a:ext>
            </a:extLst>
          </p:cNvPr>
          <p:cNvSpPr/>
          <p:nvPr/>
        </p:nvSpPr>
        <p:spPr>
          <a:xfrm>
            <a:off x="2606310" y="1989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ACF286C-617E-7B4E-9CE1-044E4CD0314B}"/>
              </a:ext>
            </a:extLst>
          </p:cNvPr>
          <p:cNvSpPr/>
          <p:nvPr/>
        </p:nvSpPr>
        <p:spPr>
          <a:xfrm>
            <a:off x="2606309" y="215153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DE02B453-FC08-F143-951F-7CEC38B2BF7D}"/>
              </a:ext>
            </a:extLst>
          </p:cNvPr>
          <p:cNvSpPr txBox="1"/>
          <p:nvPr/>
        </p:nvSpPr>
        <p:spPr>
          <a:xfrm>
            <a:off x="2591252" y="211931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6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71C0EC2-87F8-F44E-8925-780F2CE775B1}"/>
              </a:ext>
            </a:extLst>
          </p:cNvPr>
          <p:cNvSpPr/>
          <p:nvPr/>
        </p:nvSpPr>
        <p:spPr>
          <a:xfrm>
            <a:off x="2607468" y="2474543"/>
            <a:ext cx="191624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B896EA0-EA77-4D45-ACA7-00ADCA57430F}"/>
              </a:ext>
            </a:extLst>
          </p:cNvPr>
          <p:cNvSpPr txBox="1"/>
          <p:nvPr/>
        </p:nvSpPr>
        <p:spPr>
          <a:xfrm>
            <a:off x="2770573" y="1600322"/>
            <a:ext cx="29206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75" dirty="0"/>
              <a:t>0,5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F44E7B9-E305-F74D-9AC3-DE1B33CAB1AE}"/>
              </a:ext>
            </a:extLst>
          </p:cNvPr>
          <p:cNvSpPr txBox="1"/>
          <p:nvPr/>
        </p:nvSpPr>
        <p:spPr>
          <a:xfrm>
            <a:off x="2573594" y="2879912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82D5B84-DDC6-2B4A-9662-AF089000182A}"/>
              </a:ext>
            </a:extLst>
          </p:cNvPr>
          <p:cNvSpPr/>
          <p:nvPr/>
        </p:nvSpPr>
        <p:spPr>
          <a:xfrm>
            <a:off x="2610372" y="2742050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3F53D4-5DB6-4D40-86BD-2653322F43E1}"/>
              </a:ext>
            </a:extLst>
          </p:cNvPr>
          <p:cNvSpPr/>
          <p:nvPr/>
        </p:nvSpPr>
        <p:spPr>
          <a:xfrm>
            <a:off x="2611497" y="2903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91AAD3F-6474-C24F-9B5C-6B9753793F4A}"/>
              </a:ext>
            </a:extLst>
          </p:cNvPr>
          <p:cNvSpPr/>
          <p:nvPr/>
        </p:nvSpPr>
        <p:spPr>
          <a:xfrm>
            <a:off x="2611496" y="3065648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96C0092E-63A6-FD4B-8D3F-D587C75923C8}"/>
              </a:ext>
            </a:extLst>
          </p:cNvPr>
          <p:cNvSpPr txBox="1"/>
          <p:nvPr/>
        </p:nvSpPr>
        <p:spPr>
          <a:xfrm>
            <a:off x="2578271" y="303818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N3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3830C9A0-9951-6E4E-87EA-AC4D4686CB95}"/>
              </a:ext>
            </a:extLst>
          </p:cNvPr>
          <p:cNvSpPr txBox="1"/>
          <p:nvPr/>
        </p:nvSpPr>
        <p:spPr>
          <a:xfrm>
            <a:off x="2574357" y="2728969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CAB73BD-2309-C343-B31B-9F793CF52E7E}"/>
              </a:ext>
            </a:extLst>
          </p:cNvPr>
          <p:cNvSpPr txBox="1"/>
          <p:nvPr/>
        </p:nvSpPr>
        <p:spPr>
          <a:xfrm>
            <a:off x="2597038" y="231113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7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EE28130-79DC-434A-AAAC-EC96CB95C35F}"/>
              </a:ext>
            </a:extLst>
          </p:cNvPr>
          <p:cNvSpPr/>
          <p:nvPr/>
        </p:nvSpPr>
        <p:spPr>
          <a:xfrm>
            <a:off x="2606198" y="2313379"/>
            <a:ext cx="191624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FF64046-209A-F342-BD2A-F672FCC93624}"/>
              </a:ext>
            </a:extLst>
          </p:cNvPr>
          <p:cNvSpPr/>
          <p:nvPr/>
        </p:nvSpPr>
        <p:spPr>
          <a:xfrm>
            <a:off x="10177696" y="3857237"/>
            <a:ext cx="376865" cy="1728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8FCA3C4-6A50-3047-B2F8-BD0F572152D1}"/>
              </a:ext>
            </a:extLst>
          </p:cNvPr>
          <p:cNvSpPr/>
          <p:nvPr/>
        </p:nvSpPr>
        <p:spPr>
          <a:xfrm>
            <a:off x="10189772" y="4118811"/>
            <a:ext cx="376865" cy="172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80"/>
              </a:highlight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6F74180D-1D20-5D45-9C49-C661C0733FAE}"/>
              </a:ext>
            </a:extLst>
          </p:cNvPr>
          <p:cNvSpPr txBox="1"/>
          <p:nvPr/>
        </p:nvSpPr>
        <p:spPr>
          <a:xfrm>
            <a:off x="10201152" y="3618145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N1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4A33A336-2501-A743-A71E-5A16C1047D00}"/>
              </a:ext>
            </a:extLst>
          </p:cNvPr>
          <p:cNvSpPr txBox="1"/>
          <p:nvPr/>
        </p:nvSpPr>
        <p:spPr>
          <a:xfrm>
            <a:off x="10220665" y="3843541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N2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84303310-9D41-0A4B-9E18-464C03B6479B}"/>
              </a:ext>
            </a:extLst>
          </p:cNvPr>
          <p:cNvSpPr txBox="1"/>
          <p:nvPr/>
        </p:nvSpPr>
        <p:spPr>
          <a:xfrm>
            <a:off x="10242228" y="410027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N3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3766C4D2-735C-0245-AFC6-C68D8E0FA147}"/>
              </a:ext>
            </a:extLst>
          </p:cNvPr>
          <p:cNvSpPr txBox="1"/>
          <p:nvPr/>
        </p:nvSpPr>
        <p:spPr>
          <a:xfrm>
            <a:off x="9348815" y="3794553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Ipomea</a:t>
            </a:r>
            <a:endParaRPr lang="fr-FR" sz="1350" dirty="0"/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78F51F16-1359-5945-A71C-060E7D1EFF08}"/>
              </a:ext>
            </a:extLst>
          </p:cNvPr>
          <p:cNvSpPr txBox="1"/>
          <p:nvPr/>
        </p:nvSpPr>
        <p:spPr>
          <a:xfrm>
            <a:off x="9159437" y="4071028"/>
            <a:ext cx="9457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err="1"/>
              <a:t>Oenothera</a:t>
            </a:r>
            <a:endParaRPr lang="fr-FR" sz="1350" dirty="0"/>
          </a:p>
          <a:p>
            <a:r>
              <a:rPr lang="fr-FR" sz="1350" dirty="0"/>
              <a:t>/</a:t>
            </a:r>
            <a:r>
              <a:rPr lang="fr-FR" sz="1350" b="1" dirty="0"/>
              <a:t>Datura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8811C9D7-C31C-F949-BF22-4BA3F0E45C07}"/>
              </a:ext>
            </a:extLst>
          </p:cNvPr>
          <p:cNvSpPr txBox="1"/>
          <p:nvPr/>
        </p:nvSpPr>
        <p:spPr>
          <a:xfrm>
            <a:off x="9370175" y="2936094"/>
            <a:ext cx="132142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50" dirty="0" err="1"/>
              <a:t>Linum</a:t>
            </a:r>
            <a:endParaRPr lang="fr-FR" sz="1350" dirty="0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C1ED8606-16D5-5C42-BAC1-BA870D2E2D4B}"/>
              </a:ext>
            </a:extLst>
          </p:cNvPr>
          <p:cNvSpPr/>
          <p:nvPr/>
        </p:nvSpPr>
        <p:spPr>
          <a:xfrm>
            <a:off x="4823594" y="2734667"/>
            <a:ext cx="972000" cy="97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022DC4FE-523B-8D4F-BEEE-63E88CAF4D7F}"/>
              </a:ext>
            </a:extLst>
          </p:cNvPr>
          <p:cNvSpPr/>
          <p:nvPr/>
        </p:nvSpPr>
        <p:spPr>
          <a:xfrm>
            <a:off x="4938760" y="2852868"/>
            <a:ext cx="747196" cy="7471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26BAB53-7364-9347-B07A-8F3C8143CB2C}"/>
              </a:ext>
            </a:extLst>
          </p:cNvPr>
          <p:cNvSpPr/>
          <p:nvPr/>
        </p:nvSpPr>
        <p:spPr>
          <a:xfrm>
            <a:off x="5053868" y="2966325"/>
            <a:ext cx="520610" cy="5206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207" name="Arc plein 206">
            <a:extLst>
              <a:ext uri="{FF2B5EF4-FFF2-40B4-BE49-F238E27FC236}">
                <a16:creationId xmlns:a16="http://schemas.microsoft.com/office/drawing/2014/main" id="{A95DD35E-DE0F-C444-92CC-885AD1C2F079}"/>
              </a:ext>
            </a:extLst>
          </p:cNvPr>
          <p:cNvSpPr/>
          <p:nvPr/>
        </p:nvSpPr>
        <p:spPr>
          <a:xfrm>
            <a:off x="3306928" y="1132570"/>
            <a:ext cx="4043877" cy="4133006"/>
          </a:xfrm>
          <a:prstGeom prst="blockArc">
            <a:avLst>
              <a:gd name="adj1" fmla="val 12698717"/>
              <a:gd name="adj2" fmla="val 5422086"/>
              <a:gd name="adj3" fmla="val 3689"/>
            </a:avLst>
          </a:prstGeom>
          <a:solidFill>
            <a:srgbClr val="E39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08" name="Arc plein 207">
            <a:extLst>
              <a:ext uri="{FF2B5EF4-FFF2-40B4-BE49-F238E27FC236}">
                <a16:creationId xmlns:a16="http://schemas.microsoft.com/office/drawing/2014/main" id="{FE58A2FB-2A0E-2B43-A3C2-DBAC0623BDF2}"/>
              </a:ext>
            </a:extLst>
          </p:cNvPr>
          <p:cNvSpPr/>
          <p:nvPr/>
        </p:nvSpPr>
        <p:spPr>
          <a:xfrm>
            <a:off x="3448743" y="1282270"/>
            <a:ext cx="3747176" cy="3832657"/>
          </a:xfrm>
          <a:prstGeom prst="blockArc">
            <a:avLst>
              <a:gd name="adj1" fmla="val 14110632"/>
              <a:gd name="adj2" fmla="val 7301984"/>
              <a:gd name="adj3" fmla="val 37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09" name="Arc plein 208">
            <a:extLst>
              <a:ext uri="{FF2B5EF4-FFF2-40B4-BE49-F238E27FC236}">
                <a16:creationId xmlns:a16="http://schemas.microsoft.com/office/drawing/2014/main" id="{FD5BB951-53BE-1241-9EB0-ED186EC35CFE}"/>
              </a:ext>
            </a:extLst>
          </p:cNvPr>
          <p:cNvSpPr/>
          <p:nvPr/>
        </p:nvSpPr>
        <p:spPr>
          <a:xfrm>
            <a:off x="3595665" y="1428394"/>
            <a:ext cx="3455823" cy="3533035"/>
          </a:xfrm>
          <a:prstGeom prst="blockArc">
            <a:avLst>
              <a:gd name="adj1" fmla="val 12820509"/>
              <a:gd name="adj2" fmla="val 19910652"/>
              <a:gd name="adj3" fmla="val 49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10" name="Arc plein 209">
            <a:extLst>
              <a:ext uri="{FF2B5EF4-FFF2-40B4-BE49-F238E27FC236}">
                <a16:creationId xmlns:a16="http://schemas.microsoft.com/office/drawing/2014/main" id="{BAF937BA-ED16-EC49-94DE-430174199700}"/>
              </a:ext>
            </a:extLst>
          </p:cNvPr>
          <p:cNvSpPr/>
          <p:nvPr/>
        </p:nvSpPr>
        <p:spPr>
          <a:xfrm>
            <a:off x="4382852" y="2304171"/>
            <a:ext cx="1844417" cy="1836742"/>
          </a:xfrm>
          <a:prstGeom prst="blockArc">
            <a:avLst>
              <a:gd name="adj1" fmla="val 12919422"/>
              <a:gd name="adj2" fmla="val 173399"/>
              <a:gd name="adj3" fmla="val 846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1" name="Arc plein 210">
            <a:extLst>
              <a:ext uri="{FF2B5EF4-FFF2-40B4-BE49-F238E27FC236}">
                <a16:creationId xmlns:a16="http://schemas.microsoft.com/office/drawing/2014/main" id="{D81B51E5-6EE4-564E-B81F-97FC63B8219D}"/>
              </a:ext>
            </a:extLst>
          </p:cNvPr>
          <p:cNvSpPr/>
          <p:nvPr/>
        </p:nvSpPr>
        <p:spPr>
          <a:xfrm>
            <a:off x="3974185" y="1854825"/>
            <a:ext cx="2658817" cy="2777500"/>
          </a:xfrm>
          <a:prstGeom prst="blockArc">
            <a:avLst>
              <a:gd name="adj1" fmla="val 14085222"/>
              <a:gd name="adj2" fmla="val 2110743"/>
              <a:gd name="adj3" fmla="val 56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12" name="Arc plein 211">
            <a:extLst>
              <a:ext uri="{FF2B5EF4-FFF2-40B4-BE49-F238E27FC236}">
                <a16:creationId xmlns:a16="http://schemas.microsoft.com/office/drawing/2014/main" id="{A8253250-0480-3447-98C5-6D45751E4C80}"/>
              </a:ext>
            </a:extLst>
          </p:cNvPr>
          <p:cNvSpPr/>
          <p:nvPr/>
        </p:nvSpPr>
        <p:spPr>
          <a:xfrm>
            <a:off x="4113409" y="1999063"/>
            <a:ext cx="2390101" cy="2532782"/>
          </a:xfrm>
          <a:prstGeom prst="blockArc">
            <a:avLst>
              <a:gd name="adj1" fmla="val 3062955"/>
              <a:gd name="adj2" fmla="val 52892"/>
              <a:gd name="adj3" fmla="val 59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3" name="Arc plein 212">
            <a:extLst>
              <a:ext uri="{FF2B5EF4-FFF2-40B4-BE49-F238E27FC236}">
                <a16:creationId xmlns:a16="http://schemas.microsoft.com/office/drawing/2014/main" id="{CBFABF36-3A67-C847-8878-130C289C9948}"/>
              </a:ext>
            </a:extLst>
          </p:cNvPr>
          <p:cNvSpPr/>
          <p:nvPr/>
        </p:nvSpPr>
        <p:spPr>
          <a:xfrm>
            <a:off x="4270797" y="2155439"/>
            <a:ext cx="2082367" cy="2136239"/>
          </a:xfrm>
          <a:prstGeom prst="blockArc">
            <a:avLst>
              <a:gd name="adj1" fmla="val 12933986"/>
              <a:gd name="adj2" fmla="val 175601"/>
              <a:gd name="adj3" fmla="val 66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204F076-1D04-A943-A688-289A58FAD8A3}"/>
              </a:ext>
            </a:extLst>
          </p:cNvPr>
          <p:cNvSpPr/>
          <p:nvPr/>
        </p:nvSpPr>
        <p:spPr>
          <a:xfrm>
            <a:off x="3516794" y="1122363"/>
            <a:ext cx="164700" cy="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09B57A0A-CE8E-3E47-A963-6C5993562E6F}"/>
              </a:ext>
            </a:extLst>
          </p:cNvPr>
          <p:cNvSpPr txBox="1"/>
          <p:nvPr/>
        </p:nvSpPr>
        <p:spPr>
          <a:xfrm>
            <a:off x="3164421" y="1110230"/>
            <a:ext cx="42030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25" dirty="0"/>
              <a:t>30cm</a:t>
            </a:r>
          </a:p>
        </p:txBody>
      </p:sp>
    </p:spTree>
    <p:extLst>
      <p:ext uri="{BB962C8B-B14F-4D97-AF65-F5344CB8AC3E}">
        <p14:creationId xmlns:p14="http://schemas.microsoft.com/office/powerpoint/2010/main" val="460780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Macintosh PowerPoint</Application>
  <PresentationFormat>Grand écran</PresentationFormat>
  <Paragraphs>234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evelyne aubry</dc:creator>
  <cp:lastModifiedBy>evelyne aubry</cp:lastModifiedBy>
  <cp:revision>1</cp:revision>
  <dcterms:created xsi:type="dcterms:W3CDTF">2022-06-04T17:16:54Z</dcterms:created>
  <dcterms:modified xsi:type="dcterms:W3CDTF">2022-06-04T17:17:08Z</dcterms:modified>
</cp:coreProperties>
</file>