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807" r:id="rId3"/>
    <p:sldId id="87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648D0C-C13B-41E5-9D61-E0C2C1F62644}">
          <p14:sldIdLst>
            <p14:sldId id="807"/>
            <p14:sldId id="877"/>
          </p14:sldIdLst>
        </p14:section>
        <p14:section name="无标题节" id="{A3B38955-D5E8-4C0D-8385-F3A09683E804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231F20"/>
    <a:srgbClr val="CF5830"/>
    <a:srgbClr val="B4DD93"/>
    <a:srgbClr val="D52A2F"/>
    <a:srgbClr val="1EE15C"/>
    <a:srgbClr val="DD4722"/>
    <a:srgbClr val="5CAA55"/>
    <a:srgbClr val="46B964"/>
    <a:srgbClr val="F9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71" autoAdjust="0"/>
    <p:restoredTop sz="82149" autoAdjust="0"/>
  </p:normalViewPr>
  <p:slideViewPr>
    <p:cSldViewPr>
      <p:cViewPr varScale="1">
        <p:scale>
          <a:sx n="87" d="100"/>
          <a:sy n="87" d="100"/>
        </p:scale>
        <p:origin x="90" y="240"/>
      </p:cViewPr>
      <p:guideLst>
        <p:guide orient="horz" pos="214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628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6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prstClr val="white"/>
                </a:solidFill>
              </a:rPr>
              <a:t>数据存储的发展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prstClr val="white"/>
                </a:solidFill>
              </a:rPr>
              <a:t>数据存储的发展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  <p:pic>
        <p:nvPicPr>
          <p:cNvPr id="6" name="图片 5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sp>
        <p:nvSpPr>
          <p:cNvPr id="8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pic>
        <p:nvPicPr>
          <p:cNvPr id="9" name="图片 8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9" name="十字形 8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十字形 9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pic>
        <p:nvPicPr>
          <p:cNvPr id="13" name="图片 12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MongoDB</a:t>
            </a:r>
            <a:r>
              <a:rPr lang="zh-CN" altLang="en-US" dirty="0">
                <a:solidFill>
                  <a:prstClr val="white"/>
                </a:solidFill>
              </a:rPr>
              <a:t>数据类型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739140" y="1123950"/>
          <a:ext cx="7792085" cy="54444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67485"/>
                <a:gridCol w="1421130"/>
                <a:gridCol w="1123950"/>
                <a:gridCol w="3779520"/>
              </a:tblGrid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类型名称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类型值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461010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浮点型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存储带小数的值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198245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字符串。存储数据常用的数据类型。在 MongoDB 中，UTF-8 编码的字符串才是合法的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61010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Object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内嵌文档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60375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数组，用来存储一组值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27075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Binary Data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二进制数据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存储二进制数据，例如图片、音频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61010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ObjectId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对象ID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系统自动生成，用于创建文档的 ID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61010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布尔型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true, false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27710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日期时间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 UNIX 时间格式来存储当前日期或时间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MongoDB</a:t>
            </a:r>
            <a:r>
              <a:rPr lang="zh-CN" altLang="en-US" dirty="0">
                <a:solidFill>
                  <a:prstClr val="white"/>
                </a:solidFill>
              </a:rPr>
              <a:t>数据类型</a:t>
            </a:r>
            <a:r>
              <a:rPr lang="en-US" altLang="zh-CN" dirty="0">
                <a:solidFill>
                  <a:prstClr val="white"/>
                </a:solidFill>
              </a:rPr>
              <a:t>(</a:t>
            </a:r>
            <a:r>
              <a:rPr lang="zh-CN" altLang="en-US" dirty="0">
                <a:solidFill>
                  <a:prstClr val="white"/>
                </a:solidFill>
              </a:rPr>
              <a:t>续</a:t>
            </a:r>
            <a:r>
              <a:rPr lang="en-US" altLang="zh-CN" dirty="0">
                <a:solidFill>
                  <a:prstClr val="white"/>
                </a:solidFill>
              </a:rPr>
              <a:t>)</a:t>
            </a:r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739140" y="1123950"/>
          <a:ext cx="7792085" cy="54444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67485"/>
                <a:gridCol w="1421130"/>
                <a:gridCol w="1123950"/>
                <a:gridCol w="3779520"/>
              </a:tblGrid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类型名称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类型值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461010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空值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用于创建空值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198245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regex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正则表达式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一组字符串的组成规则，例如判断是否为合法电子邮件地址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61010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code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用于在文档中存储 JavaScript 代码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60375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Integer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整型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16/18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分为32位、64位整型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27075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Timestamp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时间戳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记录文档修改或添加的具体时间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WPS 演示</Application>
  <PresentationFormat>全屏显示(4:3)</PresentationFormat>
  <Paragraphs>122</Paragraphs>
  <Slides>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华文中宋</vt:lpstr>
      <vt:lpstr>华文彩云</vt:lpstr>
      <vt:lpstr>华文琥珀</vt:lpstr>
      <vt:lpstr>华文细黑</vt:lpstr>
      <vt:lpstr>Office 主题</vt:lpstr>
      <vt:lpstr>数据存储的发展</vt:lpstr>
      <vt:lpstr>MongoDB数据类型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ARM Cortex-A 01</dc:title>
  <dc:creator/>
  <cp:lastModifiedBy>Python</cp:lastModifiedBy>
  <cp:revision>3613</cp:revision>
  <cp:lastPrinted>2014-02-25T07:33:00Z</cp:lastPrinted>
  <dcterms:created xsi:type="dcterms:W3CDTF">2019-01-11T02:52:48Z</dcterms:created>
  <dcterms:modified xsi:type="dcterms:W3CDTF">2019-01-11T03:08:34Z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