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8"/>
  </p:notesMasterIdLst>
  <p:handoutMasterIdLst>
    <p:handoutMasterId r:id="rId9"/>
  </p:handoutMasterIdLst>
  <p:sldIdLst>
    <p:sldId id="256" r:id="rId2"/>
    <p:sldId id="1446" r:id="rId3"/>
    <p:sldId id="1463" r:id="rId4"/>
    <p:sldId id="1458" r:id="rId5"/>
    <p:sldId id="1451" r:id="rId6"/>
    <p:sldId id="1460" r:id="rId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99CCFF"/>
    <a:srgbClr val="FFFF00"/>
    <a:srgbClr val="FFCC66"/>
    <a:srgbClr val="FC1921"/>
    <a:srgbClr val="FF330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FF624-1B36-41FB-8995-AFBDC9B76EC4}" v="20" dt="2019-10-06T03:08:07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CD072E9-D472-430D-A103-BBA5B8E23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22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952B75D-1EDF-471B-B5A5-8FB3931F6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ith Bottom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6569075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2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ttom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77000" cy="960120"/>
          </a:xfrm>
        </p:spPr>
        <p:txBody>
          <a:bodyPr>
            <a:normAutofit/>
          </a:bodyPr>
          <a:lstStyle>
            <a:lvl1pPr algn="l">
              <a:defRPr sz="3200" b="1" i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43400"/>
          </a:xfrm>
        </p:spPr>
        <p:txBody>
          <a:bodyPr>
            <a:normAutofit/>
          </a:bodyPr>
          <a:lstStyle>
            <a:lvl1pPr>
              <a:defRPr sz="24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400">
                <a:latin typeface="Helvetica" pitchFamily="34" charset="0"/>
              </a:defRPr>
            </a:lvl4pPr>
            <a:lvl5pPr>
              <a:defRPr sz="2400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6553200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1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di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086600" cy="960438"/>
          </a:xfrm>
        </p:spPr>
        <p:txBody>
          <a:bodyPr>
            <a:normAutofit/>
          </a:bodyPr>
          <a:lstStyle>
            <a:lvl1pPr algn="l">
              <a:defRPr sz="3200" b="1" i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>
            <a:lvl1pPr>
              <a:defRPr sz="24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400">
                <a:latin typeface="Helvetica" pitchFamily="34" charset="0"/>
              </a:defRPr>
            </a:lvl4pPr>
            <a:lvl5pPr>
              <a:defRPr sz="2400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69075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1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096000" cy="960438"/>
          </a:xfrm>
        </p:spPr>
        <p:txBody>
          <a:bodyPr>
            <a:normAutofit/>
          </a:bodyPr>
          <a:lstStyle>
            <a:lvl1pPr algn="l">
              <a:defRPr sz="3200" b="1" i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267200"/>
          </a:xfrm>
        </p:spPr>
        <p:txBody>
          <a:bodyPr>
            <a:normAutofit/>
          </a:bodyPr>
          <a:lstStyle>
            <a:lvl1pPr>
              <a:defRPr sz="24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400">
                <a:latin typeface="Helvetica" pitchFamily="34" charset="0"/>
              </a:defRPr>
            </a:lvl4pPr>
            <a:lvl5pPr>
              <a:defRPr sz="2400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569075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60438"/>
          </a:xfrm>
        </p:spPr>
        <p:txBody>
          <a:bodyPr>
            <a:normAutofit/>
          </a:bodyPr>
          <a:lstStyle>
            <a:lvl1pPr algn="l">
              <a:defRPr sz="3200" b="1" i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4525963"/>
          </a:xfrm>
        </p:spPr>
        <p:txBody>
          <a:bodyPr>
            <a:normAutofit/>
          </a:bodyPr>
          <a:lstStyle>
            <a:lvl1pPr>
              <a:defRPr sz="24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400">
                <a:latin typeface="Helvetica" pitchFamily="34" charset="0"/>
              </a:defRPr>
            </a:lvl4pPr>
            <a:lvl5pPr>
              <a:defRPr sz="2400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09800" y="6553200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57800" y="6553200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48"/>
            <a:ext cx="9140828" cy="68579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219200"/>
            <a:ext cx="3048000" cy="3962400"/>
          </a:xfrm>
        </p:spPr>
        <p:txBody>
          <a:bodyPr anchor="ctr" anchorCtr="0"/>
          <a:lstStyle>
            <a:lvl1pPr marL="0" indent="0" algn="ctr">
              <a:buNone/>
              <a:defRPr b="1" i="1"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69075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530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239000" cy="6934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981200" y="0"/>
            <a:ext cx="71628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"/>
            <a:ext cx="9140828" cy="685790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6569075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048000" cy="3962400"/>
          </a:xfrm>
        </p:spPr>
        <p:txBody>
          <a:bodyPr anchor="ctr" anchorCtr="0"/>
          <a:lstStyle>
            <a:lvl1pPr marL="0" indent="0" algn="ctr">
              <a:buNone/>
              <a:defRPr b="1" i="1"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959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00F5EA7-107B-4958-AAF4-7ECA4B5DB1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Helvetic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10/8/2019</a:t>
            </a:fld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20E2979-A321-4C2D-BAF7-B76C36B8CC6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Helvetic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328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7141" y="285957"/>
            <a:ext cx="6877318" cy="126213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BANA 6037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>Data Visualization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04574"/>
            <a:ext cx="8229600" cy="1310425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en-IN" sz="2400" dirty="0"/>
          </a:p>
          <a:p>
            <a:pPr>
              <a:defRPr/>
            </a:pPr>
            <a:r>
              <a:rPr lang="en-US" sz="2400" dirty="0" smtClean="0"/>
              <a:t>Lindner </a:t>
            </a:r>
            <a:r>
              <a:rPr lang="en-US" sz="2400" dirty="0"/>
              <a:t>College of Business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4065" y="1915474"/>
            <a:ext cx="674347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 : </a:t>
            </a:r>
          </a:p>
          <a:p>
            <a:r>
              <a:rPr lang="en-IN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 Infection Rates in </a:t>
            </a:r>
            <a:r>
              <a:rPr lang="en-IN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America</a:t>
            </a:r>
          </a:p>
          <a:p>
            <a:r>
              <a:rPr lang="en-IN" sz="1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Source: Makeover Monday</a:t>
            </a:r>
          </a:p>
          <a:p>
            <a:endParaRPr lang="en-IN" sz="14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1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Number:3</a:t>
            </a:r>
            <a:r>
              <a:rPr lang="en-IN" sz="1400" dirty="0"/>
              <a:t/>
            </a:r>
            <a:br>
              <a:rPr lang="en-IN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582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B347FC-94DE-41FC-A310-4902A573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 err="1"/>
              <a:t>Somil</a:t>
            </a:r>
            <a:r>
              <a:rPr lang="en-IN" sz="2000" dirty="0"/>
              <a:t> </a:t>
            </a:r>
            <a:r>
              <a:rPr lang="en-IN" sz="2000" dirty="0" err="1"/>
              <a:t>Saxena</a:t>
            </a:r>
            <a:endParaRPr lang="en-IN" sz="2000" dirty="0"/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 err="1"/>
              <a:t>Himanshu</a:t>
            </a:r>
            <a:r>
              <a:rPr lang="en-IN" sz="2000" dirty="0"/>
              <a:t> Chhabra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/>
              <a:t>Nikita Sharma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 err="1"/>
              <a:t>Keya</a:t>
            </a:r>
            <a:r>
              <a:rPr lang="en-IN" sz="2000" dirty="0"/>
              <a:t> </a:t>
            </a:r>
            <a:r>
              <a:rPr lang="en-IN" sz="2000" dirty="0" err="1"/>
              <a:t>Satpathy</a:t>
            </a:r>
            <a:endParaRPr lang="en-IN" sz="2000" dirty="0"/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/>
              <a:t>Pratik Gaur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4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5217315" y="1908216"/>
            <a:ext cx="345153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Helvetica" pitchFamily="34" charset="0"/>
              </a:rPr>
              <a:t>20 </a:t>
            </a:r>
            <a:r>
              <a:rPr lang="en-US" sz="1800" dirty="0">
                <a:solidFill>
                  <a:schemeClr val="tx1"/>
                </a:solidFill>
                <a:latin typeface="Helvetica" pitchFamily="34" charset="0"/>
              </a:rPr>
              <a:t>million new infections every year in the </a:t>
            </a:r>
            <a:r>
              <a:rPr lang="en-US" sz="1800" dirty="0">
                <a:solidFill>
                  <a:schemeClr val="tx1"/>
                </a:solidFill>
                <a:latin typeface="Helvetica" pitchFamily="34" charset="0"/>
              </a:rPr>
              <a:t>U.S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634" y="1444578"/>
            <a:ext cx="4819916" cy="44012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O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ften no signs or symptoms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People are unaware of infection, and don’t receive treatment.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Long-term damage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May have passed infection to others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51550" y="3302904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Helvetica" pitchFamily="34" charset="0"/>
              </a:rPr>
              <a:t>More than </a:t>
            </a:r>
            <a:r>
              <a:rPr lang="en-US" sz="1800" dirty="0">
                <a:solidFill>
                  <a:schemeClr val="tx1"/>
                </a:solidFill>
                <a:latin typeface="Helvetica" pitchFamily="34" charset="0"/>
              </a:rPr>
              <a:t>50% </a:t>
            </a:r>
            <a:r>
              <a:rPr lang="en-US" sz="1800" dirty="0">
                <a:solidFill>
                  <a:schemeClr val="tx1"/>
                </a:solidFill>
                <a:latin typeface="Helvetica" pitchFamily="34" charset="0"/>
              </a:rPr>
              <a:t>of all people will have an </a:t>
            </a:r>
            <a:r>
              <a:rPr lang="en-US" sz="1800" dirty="0">
                <a:solidFill>
                  <a:schemeClr val="tx1"/>
                </a:solidFill>
                <a:latin typeface="Helvetica" pitchFamily="34" charset="0"/>
              </a:rPr>
              <a:t>STD </a:t>
            </a:r>
            <a:r>
              <a:rPr lang="en-US" sz="1800" dirty="0">
                <a:solidFill>
                  <a:schemeClr val="tx1"/>
                </a:solidFill>
                <a:latin typeface="Helvetica" pitchFamily="34" charset="0"/>
              </a:rPr>
              <a:t>at some point in their </a:t>
            </a:r>
            <a:r>
              <a:rPr lang="en-US" sz="1800" dirty="0">
                <a:solidFill>
                  <a:schemeClr val="tx1"/>
                </a:solidFill>
                <a:latin typeface="Helvetica" pitchFamily="34" charset="0"/>
              </a:rPr>
              <a:t>lifetime</a:t>
            </a:r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564061" y="4614676"/>
            <a:ext cx="420827" cy="762000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564061" y="3383569"/>
            <a:ext cx="420827" cy="762000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564061" y="1913584"/>
            <a:ext cx="420827" cy="687946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09AC2-18E2-7940-9B35-FFE4E399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408" y="2247558"/>
            <a:ext cx="4850275" cy="1757772"/>
          </a:xfrm>
        </p:spPr>
        <p:txBody>
          <a:bodyPr>
            <a:noAutofit/>
          </a:bodyPr>
          <a:lstStyle/>
          <a:p>
            <a:r>
              <a:rPr lang="en-US" sz="3600" dirty="0" smtClean="0"/>
              <a:t>Demonstration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00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97AF2-54BC-4606-8757-442E22B9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Challenges Encountered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87888"/>
            <a:ext cx="82360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Helvetica" pitchFamily="34" charset="0"/>
              </a:rPr>
              <a:t>Finalizing </a:t>
            </a:r>
            <a:r>
              <a:rPr lang="en-IN" sz="2000" dirty="0">
                <a:solidFill>
                  <a:schemeClr val="tx1"/>
                </a:solidFill>
                <a:latin typeface="Helvetica" pitchFamily="34" charset="0"/>
              </a:rPr>
              <a:t>the data </a:t>
            </a:r>
            <a:r>
              <a:rPr lang="en-IN" sz="2000" dirty="0" smtClean="0">
                <a:solidFill>
                  <a:schemeClr val="tx1"/>
                </a:solidFill>
                <a:latin typeface="Helvetica" pitchFamily="34" charset="0"/>
              </a:rPr>
              <a:t>set.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Helvetica" pitchFamily="34" charset="0"/>
              </a:rPr>
              <a:t>Working on the storyline.</a:t>
            </a:r>
            <a:endParaRPr lang="en-IN" sz="2000" dirty="0">
              <a:solidFill>
                <a:schemeClr val="tx1"/>
              </a:solidFill>
              <a:latin typeface="Helvetica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Helvetica" pitchFamily="34" charset="0"/>
              </a:rPr>
              <a:t>Deciding the type of graph which describes the data aptly</a:t>
            </a:r>
            <a:r>
              <a:rPr lang="en-IN" sz="2000" dirty="0" smtClean="0">
                <a:solidFill>
                  <a:schemeClr val="tx1"/>
                </a:solidFill>
                <a:latin typeface="Helvetica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Helvetica" pitchFamily="34" charset="0"/>
              </a:rPr>
              <a:t>Synchronization of filters across multiple dashboards.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Helvetica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Helvetica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09AC2-18E2-7940-9B35-FFE4E399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24" y="2105891"/>
            <a:ext cx="2647403" cy="1323109"/>
          </a:xfrm>
        </p:spPr>
        <p:txBody>
          <a:bodyPr>
            <a:no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BEABC56-F940-564F-B353-75ABA9A2CCDB}"/>
              </a:ext>
            </a:extLst>
          </p:cNvPr>
          <p:cNvSpPr txBox="1">
            <a:spLocks noChangeArrowheads="1"/>
          </p:cNvSpPr>
          <p:nvPr/>
        </p:nvSpPr>
        <p:spPr>
          <a:xfrm>
            <a:off x="588225" y="448205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IN" dirty="0" err="1" smtClean="0"/>
              <a:t>Somil</a:t>
            </a:r>
            <a:r>
              <a:rPr lang="en-IN" dirty="0" smtClean="0"/>
              <a:t> </a:t>
            </a:r>
            <a:r>
              <a:rPr lang="en-IN" dirty="0" err="1" smtClean="0"/>
              <a:t>Saxena</a:t>
            </a:r>
            <a:r>
              <a:rPr lang="en-IN" dirty="0" smtClean="0"/>
              <a:t>, </a:t>
            </a:r>
            <a:r>
              <a:rPr lang="en-IN" dirty="0" err="1" smtClean="0"/>
              <a:t>Himanshu</a:t>
            </a:r>
            <a:r>
              <a:rPr lang="en-IN" dirty="0" smtClean="0"/>
              <a:t> Chhabra, Nikita Sharma, </a:t>
            </a:r>
            <a:endParaRPr lang="en-IN" dirty="0" smtClean="0"/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IN" dirty="0" err="1" smtClean="0"/>
              <a:t>Keya</a:t>
            </a:r>
            <a:r>
              <a:rPr lang="en-IN" dirty="0" smtClean="0"/>
              <a:t> </a:t>
            </a:r>
            <a:r>
              <a:rPr lang="en-IN" dirty="0" err="1" smtClean="0"/>
              <a:t>Satpathy</a:t>
            </a:r>
            <a:r>
              <a:rPr lang="en-IN" dirty="0" smtClean="0"/>
              <a:t>, Pratik </a:t>
            </a:r>
            <a:r>
              <a:rPr lang="en-IN" dirty="0"/>
              <a:t>Gaur</a:t>
            </a:r>
          </a:p>
        </p:txBody>
      </p:sp>
    </p:spTree>
    <p:extLst>
      <p:ext uri="{BB962C8B-B14F-4D97-AF65-F5344CB8AC3E}">
        <p14:creationId xmlns:p14="http://schemas.microsoft.com/office/powerpoint/2010/main" val="19293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136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Helvetica</vt:lpstr>
      <vt:lpstr>Times New Roman</vt:lpstr>
      <vt:lpstr>Office Theme</vt:lpstr>
      <vt:lpstr>BANA 6037 Data Visualization</vt:lpstr>
      <vt:lpstr>Team Members</vt:lpstr>
      <vt:lpstr>Why Is This Important?</vt:lpstr>
      <vt:lpstr>Demonstration</vt:lpstr>
      <vt:lpstr>Challenges Encountered</vt:lpstr>
      <vt:lpstr>Thank You</vt:lpstr>
    </vt:vector>
  </TitlesOfParts>
  <Company>University of Cincinnati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University of Cincinnati</dc:creator>
  <cp:lastModifiedBy>Microsoft</cp:lastModifiedBy>
  <cp:revision>27</cp:revision>
  <cp:lastPrinted>2009-04-22T19:24:48Z</cp:lastPrinted>
  <dcterms:created xsi:type="dcterms:W3CDTF">2002-10-15T14:12:21Z</dcterms:created>
  <dcterms:modified xsi:type="dcterms:W3CDTF">2019-10-08T20:37:15Z</dcterms:modified>
</cp:coreProperties>
</file>