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50553-4822-4AEB-AC20-4F1C4B961F79}" v="92" dt="2024-11-18T23:38:20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ha reth" userId="79973c3f7c750bb8" providerId="LiveId" clId="{80750553-4822-4AEB-AC20-4F1C4B961F79}"/>
    <pc:docChg chg="undo custSel delSld modSld">
      <pc:chgData name="neeha reth" userId="79973c3f7c750bb8" providerId="LiveId" clId="{80750553-4822-4AEB-AC20-4F1C4B961F79}" dt="2024-11-18T23:39:03.348" v="442" actId="14100"/>
      <pc:docMkLst>
        <pc:docMk/>
      </pc:docMkLst>
      <pc:sldChg chg="modSp">
        <pc:chgData name="neeha reth" userId="79973c3f7c750bb8" providerId="LiveId" clId="{80750553-4822-4AEB-AC20-4F1C4B961F79}" dt="2024-11-18T23:18:47.553" v="69" actId="20577"/>
        <pc:sldMkLst>
          <pc:docMk/>
          <pc:sldMk cId="1492306933" sldId="256"/>
        </pc:sldMkLst>
        <pc:spChg chg="mod">
          <ac:chgData name="neeha reth" userId="79973c3f7c750bb8" providerId="LiveId" clId="{80750553-4822-4AEB-AC20-4F1C4B961F79}" dt="2024-11-18T23:18:47.553" v="69" actId="20577"/>
          <ac:spMkLst>
            <pc:docMk/>
            <pc:sldMk cId="1492306933" sldId="256"/>
            <ac:spMk id="2" creationId="{EE0BCD4D-82A1-5AD0-053C-2CF73DA5B647}"/>
          </ac:spMkLst>
        </pc:spChg>
      </pc:sldChg>
      <pc:sldChg chg="addSp modSp mod">
        <pc:chgData name="neeha reth" userId="79973c3f7c750bb8" providerId="LiveId" clId="{80750553-4822-4AEB-AC20-4F1C4B961F79}" dt="2024-11-18T23:37:31.939" v="390" actId="121"/>
        <pc:sldMkLst>
          <pc:docMk/>
          <pc:sldMk cId="1911081705" sldId="257"/>
        </pc:sldMkLst>
        <pc:spChg chg="mod">
          <ac:chgData name="neeha reth" userId="79973c3f7c750bb8" providerId="LiveId" clId="{80750553-4822-4AEB-AC20-4F1C4B961F79}" dt="2024-11-18T23:18:27.068" v="19" actId="20577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neeha reth" userId="79973c3f7c750bb8" providerId="LiveId" clId="{80750553-4822-4AEB-AC20-4F1C4B961F79}" dt="2024-11-18T23:32:43.441" v="282" actId="1076"/>
          <ac:spMkLst>
            <pc:docMk/>
            <pc:sldMk cId="1911081705" sldId="257"/>
            <ac:spMk id="3" creationId="{4B7DE7AA-9B0B-5A8C-C9D3-A89360AA97ED}"/>
          </ac:spMkLst>
        </pc:spChg>
        <pc:graphicFrameChg chg="add mod modGraphic">
          <ac:chgData name="neeha reth" userId="79973c3f7c750bb8" providerId="LiveId" clId="{80750553-4822-4AEB-AC20-4F1C4B961F79}" dt="2024-11-18T23:37:31.939" v="390" actId="121"/>
          <ac:graphicFrameMkLst>
            <pc:docMk/>
            <pc:sldMk cId="1911081705" sldId="257"/>
            <ac:graphicFrameMk id="4" creationId="{45CA6A20-E727-96D9-1526-09599EE47085}"/>
          </ac:graphicFrameMkLst>
        </pc:graphicFrameChg>
      </pc:sldChg>
      <pc:sldChg chg="addSp delSp modSp mod">
        <pc:chgData name="neeha reth" userId="79973c3f7c750bb8" providerId="LiveId" clId="{80750553-4822-4AEB-AC20-4F1C4B961F79}" dt="2024-11-18T23:39:03.348" v="442" actId="14100"/>
        <pc:sldMkLst>
          <pc:docMk/>
          <pc:sldMk cId="54350203" sldId="259"/>
        </pc:sldMkLst>
        <pc:spChg chg="mod">
          <ac:chgData name="neeha reth" userId="79973c3f7c750bb8" providerId="LiveId" clId="{80750553-4822-4AEB-AC20-4F1C4B961F79}" dt="2024-11-18T23:38:30.904" v="435" actId="122"/>
          <ac:spMkLst>
            <pc:docMk/>
            <pc:sldMk cId="54350203" sldId="259"/>
            <ac:spMk id="2" creationId="{EC2465AB-DE29-C709-5435-25627D33C174}"/>
          </ac:spMkLst>
        </pc:spChg>
        <pc:spChg chg="del mod">
          <ac:chgData name="neeha reth" userId="79973c3f7c750bb8" providerId="LiveId" clId="{80750553-4822-4AEB-AC20-4F1C4B961F79}" dt="2024-11-18T23:38:00.182" v="424" actId="478"/>
          <ac:spMkLst>
            <pc:docMk/>
            <pc:sldMk cId="54350203" sldId="259"/>
            <ac:spMk id="4" creationId="{F2F8E770-AB62-689C-ED9F-4DC450D79324}"/>
          </ac:spMkLst>
        </pc:spChg>
        <pc:spChg chg="add mod">
          <ac:chgData name="neeha reth" userId="79973c3f7c750bb8" providerId="LiveId" clId="{80750553-4822-4AEB-AC20-4F1C4B961F79}" dt="2024-11-18T23:38:37.414" v="437" actId="1076"/>
          <ac:spMkLst>
            <pc:docMk/>
            <pc:sldMk cId="54350203" sldId="259"/>
            <ac:spMk id="5" creationId="{316E661B-C4DE-9CEC-6E1C-1A84B155AFB0}"/>
          </ac:spMkLst>
        </pc:spChg>
        <pc:spChg chg="mod">
          <ac:chgData name="neeha reth" userId="79973c3f7c750bb8" providerId="LiveId" clId="{80750553-4822-4AEB-AC20-4F1C4B961F79}" dt="2024-11-18T23:39:03.348" v="442" actId="14100"/>
          <ac:spMkLst>
            <pc:docMk/>
            <pc:sldMk cId="54350203" sldId="259"/>
            <ac:spMk id="7" creationId="{C8A59A51-1C4E-0FEC-1FBD-79D5F86C68C3}"/>
          </ac:spMkLst>
        </pc:spChg>
        <pc:spChg chg="add del mod">
          <ac:chgData name="neeha reth" userId="79973c3f7c750bb8" providerId="LiveId" clId="{80750553-4822-4AEB-AC20-4F1C4B961F79}" dt="2024-11-18T23:38:20.594" v="429" actId="931"/>
          <ac:spMkLst>
            <pc:docMk/>
            <pc:sldMk cId="54350203" sldId="259"/>
            <ac:spMk id="9" creationId="{96EEFCE2-95B5-AAB0-54E5-0C271C982878}"/>
          </ac:spMkLst>
        </pc:spChg>
        <pc:picChg chg="del mod">
          <ac:chgData name="neeha reth" userId="79973c3f7c750bb8" providerId="LiveId" clId="{80750553-4822-4AEB-AC20-4F1C4B961F79}" dt="2024-11-18T23:38:06.193" v="428" actId="478"/>
          <ac:picMkLst>
            <pc:docMk/>
            <pc:sldMk cId="54350203" sldId="259"/>
            <ac:picMk id="6" creationId="{A14CCD51-3E33-5B0A-0B9C-45654E703F47}"/>
          </ac:picMkLst>
        </pc:picChg>
        <pc:picChg chg="add mod">
          <ac:chgData name="neeha reth" userId="79973c3f7c750bb8" providerId="LiveId" clId="{80750553-4822-4AEB-AC20-4F1C4B961F79}" dt="2024-11-18T23:39:03.348" v="442" actId="14100"/>
          <ac:picMkLst>
            <pc:docMk/>
            <pc:sldMk cId="54350203" sldId="259"/>
            <ac:picMk id="11" creationId="{CEF02914-094A-3A84-F746-6584F08BD61B}"/>
          </ac:picMkLst>
        </pc:picChg>
      </pc:sldChg>
      <pc:sldChg chg="del">
        <pc:chgData name="neeha reth" userId="79973c3f7c750bb8" providerId="LiveId" clId="{80750553-4822-4AEB-AC20-4F1C4B961F79}" dt="2024-11-18T23:12:24.794" v="0" actId="47"/>
        <pc:sldMkLst>
          <pc:docMk/>
          <pc:sldMk cId="3680077745" sldId="260"/>
        </pc:sldMkLst>
      </pc:sldChg>
      <pc:sldChg chg="del">
        <pc:chgData name="neeha reth" userId="79973c3f7c750bb8" providerId="LiveId" clId="{80750553-4822-4AEB-AC20-4F1C4B961F79}" dt="2024-11-18T23:12:24.794" v="0" actId="47"/>
        <pc:sldMkLst>
          <pc:docMk/>
          <pc:sldMk cId="4142189822" sldId="261"/>
        </pc:sldMkLst>
      </pc:sldChg>
      <pc:sldChg chg="del">
        <pc:chgData name="neeha reth" userId="79973c3f7c750bb8" providerId="LiveId" clId="{80750553-4822-4AEB-AC20-4F1C4B961F79}" dt="2024-11-18T23:12:24.794" v="0" actId="47"/>
        <pc:sldMkLst>
          <pc:docMk/>
          <pc:sldMk cId="424194134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9E5324-D38B-7C7A-9EC3-7289B2A06FE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1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5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66D7AA-922A-30E0-630F-EE14A2AF60E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2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6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25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 view of an airplane">
            <a:extLst>
              <a:ext uri="{FF2B5EF4-FFF2-40B4-BE49-F238E27FC236}">
                <a16:creationId xmlns:a16="http://schemas.microsoft.com/office/drawing/2014/main" id="{072E6FCF-B09C-8F24-F518-0C63A492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659" b="20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862"/>
            <a:ext cx="9144000" cy="2900518"/>
          </a:xfrm>
        </p:spPr>
        <p:txBody>
          <a:bodyPr>
            <a:normAutofit/>
          </a:bodyPr>
          <a:lstStyle/>
          <a:p>
            <a:r>
              <a:rPr lang="en-GB" sz="5100" dirty="0">
                <a:solidFill>
                  <a:srgbClr val="FFFFFF"/>
                </a:solidFill>
              </a:rPr>
              <a:t>Machine Learning Model Training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7243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 Data Science Job Simulation on Forage</a:t>
            </a:r>
          </a:p>
          <a:p>
            <a:r>
              <a:rPr lang="en-GB" dirty="0">
                <a:solidFill>
                  <a:srgbClr val="FFFFFF"/>
                </a:solidFill>
              </a:rPr>
              <a:t>Prepared by Nik Harith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849828"/>
          </a:xfrm>
        </p:spPr>
        <p:txBody>
          <a:bodyPr/>
          <a:lstStyle/>
          <a:p>
            <a:pPr algn="l"/>
            <a:r>
              <a:rPr lang="en-GB" dirty="0"/>
              <a:t>ML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301" y="1461331"/>
            <a:ext cx="7796540" cy="1486968"/>
          </a:xfrm>
        </p:spPr>
        <p:txBody>
          <a:bodyPr>
            <a:normAutofit/>
          </a:bodyPr>
          <a:lstStyle/>
          <a:p>
            <a:r>
              <a:rPr lang="en-GB" sz="1600" dirty="0"/>
              <a:t>In this task, I have used the Random Forest Classifier model to analyse the important features in the data.</a:t>
            </a:r>
          </a:p>
          <a:p>
            <a:r>
              <a:rPr lang="en-GB" sz="1600" dirty="0"/>
              <a:t>The following is the evaluation of the model:</a:t>
            </a:r>
          </a:p>
          <a:p>
            <a:pPr marL="6160" indent="0">
              <a:buNone/>
            </a:pPr>
            <a:endParaRPr lang="en-GB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CA6A20-E727-96D9-1526-09599EE4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69279"/>
              </p:ext>
            </p:extLst>
          </p:nvPr>
        </p:nvGraphicFramePr>
        <p:xfrm>
          <a:off x="1419847" y="3010256"/>
          <a:ext cx="935230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461">
                  <a:extLst>
                    <a:ext uri="{9D8B030D-6E8A-4147-A177-3AD203B41FA5}">
                      <a16:colId xmlns:a16="http://schemas.microsoft.com/office/drawing/2014/main" val="3581802790"/>
                    </a:ext>
                  </a:extLst>
                </a:gridCol>
                <a:gridCol w="1870461">
                  <a:extLst>
                    <a:ext uri="{9D8B030D-6E8A-4147-A177-3AD203B41FA5}">
                      <a16:colId xmlns:a16="http://schemas.microsoft.com/office/drawing/2014/main" val="822902886"/>
                    </a:ext>
                  </a:extLst>
                </a:gridCol>
                <a:gridCol w="1870461">
                  <a:extLst>
                    <a:ext uri="{9D8B030D-6E8A-4147-A177-3AD203B41FA5}">
                      <a16:colId xmlns:a16="http://schemas.microsoft.com/office/drawing/2014/main" val="1718735736"/>
                    </a:ext>
                  </a:extLst>
                </a:gridCol>
                <a:gridCol w="1870461">
                  <a:extLst>
                    <a:ext uri="{9D8B030D-6E8A-4147-A177-3AD203B41FA5}">
                      <a16:colId xmlns:a16="http://schemas.microsoft.com/office/drawing/2014/main" val="1935196386"/>
                    </a:ext>
                  </a:extLst>
                </a:gridCol>
                <a:gridCol w="1870461">
                  <a:extLst>
                    <a:ext uri="{9D8B030D-6E8A-4147-A177-3AD203B41FA5}">
                      <a16:colId xmlns:a16="http://schemas.microsoft.com/office/drawing/2014/main" val="842136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1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MY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Accuracy</a:t>
                      </a:r>
                      <a:endParaRPr lang="en-MY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Macro average</a:t>
                      </a:r>
                      <a:endParaRPr lang="en-MY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2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Weighted average</a:t>
                      </a:r>
                      <a:endParaRPr lang="en-MY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3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A59A51-1C4E-0FEC-1FBD-79D5F86C68C3}"/>
              </a:ext>
            </a:extLst>
          </p:cNvPr>
          <p:cNvSpPr/>
          <p:nvPr/>
        </p:nvSpPr>
        <p:spPr>
          <a:xfrm>
            <a:off x="1561874" y="1240322"/>
            <a:ext cx="8667442" cy="4740194"/>
          </a:xfrm>
          <a:prstGeom prst="roundRect">
            <a:avLst>
              <a:gd name="adj" fmla="val 547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465AB-DE29-C709-5435-25627D33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218" y="327953"/>
            <a:ext cx="6810997" cy="727265"/>
          </a:xfrm>
        </p:spPr>
        <p:txBody>
          <a:bodyPr/>
          <a:lstStyle/>
          <a:p>
            <a:pPr algn="ctr"/>
            <a:r>
              <a:rPr lang="en-US" b="1" dirty="0"/>
              <a:t>Feature Importance analysis</a:t>
            </a:r>
            <a:endParaRPr lang="en-MY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E661B-C4DE-9CEC-6E1C-1A84B155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8951" y="6165620"/>
            <a:ext cx="2664361" cy="486000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11" name="Content Placeholder 10" descr="A blue and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CEF02914-094A-3A84-F746-6584F08B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82" y="1384833"/>
            <a:ext cx="8298426" cy="4523228"/>
          </a:xfrm>
        </p:spPr>
      </p:pic>
    </p:spTree>
    <p:extLst>
      <p:ext uri="{BB962C8B-B14F-4D97-AF65-F5344CB8AC3E}">
        <p14:creationId xmlns:p14="http://schemas.microsoft.com/office/powerpoint/2010/main" val="5435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67</TotalTime>
  <Words>82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Machine Learning Model Training analytics</vt:lpstr>
      <vt:lpstr>ML Model training</vt:lpstr>
      <vt:lpstr>Feature Importance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neeha reth</cp:lastModifiedBy>
  <cp:revision>3</cp:revision>
  <dcterms:created xsi:type="dcterms:W3CDTF">2022-12-06T11:13:27Z</dcterms:created>
  <dcterms:modified xsi:type="dcterms:W3CDTF">2024-11-18T23:39:05Z</dcterms:modified>
</cp:coreProperties>
</file>