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770E1F-F820-4FB3-A584-F2647467AB51}" v="10" dt="2024-11-09T14:42:52.8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eha reth" userId="79973c3f7c750bb8" providerId="LiveId" clId="{6C770E1F-F820-4FB3-A584-F2647467AB51}"/>
    <pc:docChg chg="undo custSel addSld delSld modSld sldOrd modMainMaster">
      <pc:chgData name="neeha reth" userId="79973c3f7c750bb8" providerId="LiveId" clId="{6C770E1F-F820-4FB3-A584-F2647467AB51}" dt="2024-11-09T14:50:16.708" v="2566" actId="27636"/>
      <pc:docMkLst>
        <pc:docMk/>
      </pc:docMkLst>
      <pc:sldChg chg="addSp delSp modSp mod setBg addAnim setClrOvrMap delDesignElem">
        <pc:chgData name="neeha reth" userId="79973c3f7c750bb8" providerId="LiveId" clId="{6C770E1F-F820-4FB3-A584-F2647467AB51}" dt="2024-11-09T14:21:20.693" v="189"/>
        <pc:sldMkLst>
          <pc:docMk/>
          <pc:sldMk cId="1492306933" sldId="256"/>
        </pc:sldMkLst>
        <pc:spChg chg="mod">
          <ac:chgData name="neeha reth" userId="79973c3f7c750bb8" providerId="LiveId" clId="{6C770E1F-F820-4FB3-A584-F2647467AB51}" dt="2024-11-09T14:19:44.686" v="121" actId="1076"/>
          <ac:spMkLst>
            <pc:docMk/>
            <pc:sldMk cId="1492306933" sldId="256"/>
            <ac:spMk id="2" creationId="{EE0BCD4D-82A1-5AD0-053C-2CF73DA5B647}"/>
          </ac:spMkLst>
        </pc:spChg>
        <pc:spChg chg="mod">
          <ac:chgData name="neeha reth" userId="79973c3f7c750bb8" providerId="LiveId" clId="{6C770E1F-F820-4FB3-A584-F2647467AB51}" dt="2024-11-09T14:20:23.601" v="187" actId="20577"/>
          <ac:spMkLst>
            <pc:docMk/>
            <pc:sldMk cId="1492306933" sldId="256"/>
            <ac:spMk id="3" creationId="{7730DC87-B7BC-1B7B-AB86-8B0F1FACBC23}"/>
          </ac:spMkLst>
        </pc:spChg>
        <pc:spChg chg="add del">
          <ac:chgData name="neeha reth" userId="79973c3f7c750bb8" providerId="LiveId" clId="{6C770E1F-F820-4FB3-A584-F2647467AB51}" dt="2024-11-09T14:21:20.693" v="189"/>
          <ac:spMkLst>
            <pc:docMk/>
            <pc:sldMk cId="1492306933" sldId="256"/>
            <ac:spMk id="9" creationId="{71B2258F-86CA-4D4D-8270-BC05FCDEBFB3}"/>
          </ac:spMkLst>
        </pc:spChg>
        <pc:picChg chg="add">
          <ac:chgData name="neeha reth" userId="79973c3f7c750bb8" providerId="LiveId" clId="{6C770E1F-F820-4FB3-A584-F2647467AB51}" dt="2024-11-09T14:19:06.461" v="93" actId="26606"/>
          <ac:picMkLst>
            <pc:docMk/>
            <pc:sldMk cId="1492306933" sldId="256"/>
            <ac:picMk id="5" creationId="{072E6FCF-B09C-8F24-F518-0C63A4922B66}"/>
          </ac:picMkLst>
        </pc:picChg>
      </pc:sldChg>
      <pc:sldChg chg="modSp mod">
        <pc:chgData name="neeha reth" userId="79973c3f7c750bb8" providerId="LiveId" clId="{6C770E1F-F820-4FB3-A584-F2647467AB51}" dt="2024-11-09T14:49:30.802" v="2526" actId="1076"/>
        <pc:sldMkLst>
          <pc:docMk/>
          <pc:sldMk cId="1911081705" sldId="257"/>
        </pc:sldMkLst>
        <pc:spChg chg="mod">
          <ac:chgData name="neeha reth" userId="79973c3f7c750bb8" providerId="LiveId" clId="{6C770E1F-F820-4FB3-A584-F2647467AB51}" dt="2024-11-09T14:49:25.308" v="2525" actId="120"/>
          <ac:spMkLst>
            <pc:docMk/>
            <pc:sldMk cId="1911081705" sldId="257"/>
            <ac:spMk id="2" creationId="{7BDADD12-D653-7463-3EAD-70846DE1F2CC}"/>
          </ac:spMkLst>
        </pc:spChg>
        <pc:spChg chg="mod">
          <ac:chgData name="neeha reth" userId="79973c3f7c750bb8" providerId="LiveId" clId="{6C770E1F-F820-4FB3-A584-F2647467AB51}" dt="2024-11-09T14:49:30.802" v="2526" actId="1076"/>
          <ac:spMkLst>
            <pc:docMk/>
            <pc:sldMk cId="1911081705" sldId="257"/>
            <ac:spMk id="3" creationId="{4B7DE7AA-9B0B-5A8C-C9D3-A89360AA97ED}"/>
          </ac:spMkLst>
        </pc:spChg>
      </pc:sldChg>
      <pc:sldChg chg="new del">
        <pc:chgData name="neeha reth" userId="79973c3f7c750bb8" providerId="LiveId" clId="{6C770E1F-F820-4FB3-A584-F2647467AB51}" dt="2024-11-09T14:24:35.637" v="454" actId="47"/>
        <pc:sldMkLst>
          <pc:docMk/>
          <pc:sldMk cId="4185435688" sldId="258"/>
        </pc:sldMkLst>
      </pc:sldChg>
      <pc:sldChg chg="addSp delSp modSp new mod">
        <pc:chgData name="neeha reth" userId="79973c3f7c750bb8" providerId="LiveId" clId="{6C770E1F-F820-4FB3-A584-F2647467AB51}" dt="2024-11-09T14:49:19.596" v="2524" actId="14100"/>
        <pc:sldMkLst>
          <pc:docMk/>
          <pc:sldMk cId="54350203" sldId="259"/>
        </pc:sldMkLst>
        <pc:spChg chg="mod">
          <ac:chgData name="neeha reth" userId="79973c3f7c750bb8" providerId="LiveId" clId="{6C770E1F-F820-4FB3-A584-F2647467AB51}" dt="2024-11-09T14:31:16.952" v="1099" actId="14100"/>
          <ac:spMkLst>
            <pc:docMk/>
            <pc:sldMk cId="54350203" sldId="259"/>
            <ac:spMk id="2" creationId="{EC2465AB-DE29-C709-5435-25627D33C174}"/>
          </ac:spMkLst>
        </pc:spChg>
        <pc:spChg chg="del">
          <ac:chgData name="neeha reth" userId="79973c3f7c750bb8" providerId="LiveId" clId="{6C770E1F-F820-4FB3-A584-F2647467AB51}" dt="2024-11-09T14:25:19.920" v="455" actId="931"/>
          <ac:spMkLst>
            <pc:docMk/>
            <pc:sldMk cId="54350203" sldId="259"/>
            <ac:spMk id="3" creationId="{8685FF04-28AC-07B9-ABEE-825AAA10B666}"/>
          </ac:spMkLst>
        </pc:spChg>
        <pc:spChg chg="mod">
          <ac:chgData name="neeha reth" userId="79973c3f7c750bb8" providerId="LiveId" clId="{6C770E1F-F820-4FB3-A584-F2647467AB51}" dt="2024-11-09T14:49:19.596" v="2524" actId="14100"/>
          <ac:spMkLst>
            <pc:docMk/>
            <pc:sldMk cId="54350203" sldId="259"/>
            <ac:spMk id="4" creationId="{F2F8E770-AB62-689C-ED9F-4DC450D79324}"/>
          </ac:spMkLst>
        </pc:spChg>
        <pc:spChg chg="add mod ord">
          <ac:chgData name="neeha reth" userId="79973c3f7c750bb8" providerId="LiveId" clId="{6C770E1F-F820-4FB3-A584-F2647467AB51}" dt="2024-11-09T14:26:09.695" v="465" actId="14100"/>
          <ac:spMkLst>
            <pc:docMk/>
            <pc:sldMk cId="54350203" sldId="259"/>
            <ac:spMk id="7" creationId="{C8A59A51-1C4E-0FEC-1FBD-79D5F86C68C3}"/>
          </ac:spMkLst>
        </pc:spChg>
        <pc:picChg chg="add mod">
          <ac:chgData name="neeha reth" userId="79973c3f7c750bb8" providerId="LiveId" clId="{6C770E1F-F820-4FB3-A584-F2647467AB51}" dt="2024-11-09T14:25:21.125" v="457" actId="962"/>
          <ac:picMkLst>
            <pc:docMk/>
            <pc:sldMk cId="54350203" sldId="259"/>
            <ac:picMk id="6" creationId="{A14CCD51-3E33-5B0A-0B9C-45654E703F47}"/>
          </ac:picMkLst>
        </pc:picChg>
      </pc:sldChg>
      <pc:sldChg chg="addSp delSp modSp add mod">
        <pc:chgData name="neeha reth" userId="79973c3f7c750bb8" providerId="LiveId" clId="{6C770E1F-F820-4FB3-A584-F2647467AB51}" dt="2024-11-09T14:49:09.367" v="2522" actId="27636"/>
        <pc:sldMkLst>
          <pc:docMk/>
          <pc:sldMk cId="3680077745" sldId="260"/>
        </pc:sldMkLst>
        <pc:spChg chg="mod">
          <ac:chgData name="neeha reth" userId="79973c3f7c750bb8" providerId="LiveId" clId="{6C770E1F-F820-4FB3-A584-F2647467AB51}" dt="2024-11-09T14:49:09.367" v="2522" actId="27636"/>
          <ac:spMkLst>
            <pc:docMk/>
            <pc:sldMk cId="3680077745" sldId="260"/>
            <ac:spMk id="4" creationId="{01C02129-F7A1-F7E6-9705-D0BE417FF893}"/>
          </ac:spMkLst>
        </pc:spChg>
        <pc:spChg chg="add del mod">
          <ac:chgData name="neeha reth" userId="79973c3f7c750bb8" providerId="LiveId" clId="{6C770E1F-F820-4FB3-A584-F2647467AB51}" dt="2024-11-09T14:33:09.453" v="1103" actId="931"/>
          <ac:spMkLst>
            <pc:docMk/>
            <pc:sldMk cId="3680077745" sldId="260"/>
            <ac:spMk id="5" creationId="{9347B07F-C3FB-7EBF-455D-DD901E6B234D}"/>
          </ac:spMkLst>
        </pc:spChg>
        <pc:spChg chg="mod">
          <ac:chgData name="neeha reth" userId="79973c3f7c750bb8" providerId="LiveId" clId="{6C770E1F-F820-4FB3-A584-F2647467AB51}" dt="2024-11-09T14:33:17.283" v="1107" actId="14100"/>
          <ac:spMkLst>
            <pc:docMk/>
            <pc:sldMk cId="3680077745" sldId="260"/>
            <ac:spMk id="7" creationId="{F9C5369D-A884-0B2E-3606-64621A8432F8}"/>
          </ac:spMkLst>
        </pc:spChg>
        <pc:picChg chg="del">
          <ac:chgData name="neeha reth" userId="79973c3f7c750bb8" providerId="LiveId" clId="{6C770E1F-F820-4FB3-A584-F2647467AB51}" dt="2024-11-09T14:31:54.379" v="1102" actId="478"/>
          <ac:picMkLst>
            <pc:docMk/>
            <pc:sldMk cId="3680077745" sldId="260"/>
            <ac:picMk id="6" creationId="{FFEBD682-69CC-72A5-F794-668C47D4EA71}"/>
          </ac:picMkLst>
        </pc:picChg>
        <pc:picChg chg="add mod">
          <ac:chgData name="neeha reth" userId="79973c3f7c750bb8" providerId="LiveId" clId="{6C770E1F-F820-4FB3-A584-F2647467AB51}" dt="2024-11-09T14:33:10.538" v="1105" actId="962"/>
          <ac:picMkLst>
            <pc:docMk/>
            <pc:sldMk cId="3680077745" sldId="260"/>
            <ac:picMk id="9" creationId="{7141F582-B582-EE8A-120B-BEB301F86231}"/>
          </ac:picMkLst>
        </pc:picChg>
      </pc:sldChg>
      <pc:sldChg chg="addSp modSp new mod">
        <pc:chgData name="neeha reth" userId="79973c3f7c750bb8" providerId="LiveId" clId="{6C770E1F-F820-4FB3-A584-F2647467AB51}" dt="2024-11-09T14:41:01.069" v="1855" actId="14100"/>
        <pc:sldMkLst>
          <pc:docMk/>
          <pc:sldMk cId="4142189822" sldId="261"/>
        </pc:sldMkLst>
        <pc:spChg chg="mod">
          <ac:chgData name="neeha reth" userId="79973c3f7c750bb8" providerId="LiveId" clId="{6C770E1F-F820-4FB3-A584-F2647467AB51}" dt="2024-11-09T14:40:43.675" v="1853" actId="120"/>
          <ac:spMkLst>
            <pc:docMk/>
            <pc:sldMk cId="4142189822" sldId="261"/>
            <ac:spMk id="2" creationId="{A1B9F17B-B597-0004-5428-A367FAF70319}"/>
          </ac:spMkLst>
        </pc:spChg>
        <pc:spChg chg="add mod ord">
          <ac:chgData name="neeha reth" userId="79973c3f7c750bb8" providerId="LiveId" clId="{6C770E1F-F820-4FB3-A584-F2647467AB51}" dt="2024-11-09T14:41:01.069" v="1855" actId="14100"/>
          <ac:spMkLst>
            <pc:docMk/>
            <pc:sldMk cId="4142189822" sldId="261"/>
            <ac:spMk id="5" creationId="{E4CDB12A-BD33-1BFF-233F-5C2F6944B8C6}"/>
          </ac:spMkLst>
        </pc:spChg>
        <pc:picChg chg="add mod">
          <ac:chgData name="neeha reth" userId="79973c3f7c750bb8" providerId="LiveId" clId="{6C770E1F-F820-4FB3-A584-F2647467AB51}" dt="2024-11-09T14:40:54.786" v="1854" actId="1076"/>
          <ac:picMkLst>
            <pc:docMk/>
            <pc:sldMk cId="4142189822" sldId="261"/>
            <ac:picMk id="4" creationId="{7FF189F6-0F0A-F382-D212-ED9D75AEA44F}"/>
          </ac:picMkLst>
        </pc:picChg>
      </pc:sldChg>
      <pc:sldChg chg="addSp delSp modSp add mod ord">
        <pc:chgData name="neeha reth" userId="79973c3f7c750bb8" providerId="LiveId" clId="{6C770E1F-F820-4FB3-A584-F2647467AB51}" dt="2024-11-09T14:50:16.708" v="2566" actId="27636"/>
        <pc:sldMkLst>
          <pc:docMk/>
          <pc:sldMk cId="4241941341" sldId="262"/>
        </pc:sldMkLst>
        <pc:spChg chg="mod">
          <ac:chgData name="neeha reth" userId="79973c3f7c750bb8" providerId="LiveId" clId="{6C770E1F-F820-4FB3-A584-F2647467AB51}" dt="2024-11-09T14:43:37.636" v="1893" actId="20577"/>
          <ac:spMkLst>
            <pc:docMk/>
            <pc:sldMk cId="4241941341" sldId="262"/>
            <ac:spMk id="2" creationId="{DA1DDD18-0ED9-94BB-CF86-2428670055A9}"/>
          </ac:spMkLst>
        </pc:spChg>
        <pc:spChg chg="mod">
          <ac:chgData name="neeha reth" userId="79973c3f7c750bb8" providerId="LiveId" clId="{6C770E1F-F820-4FB3-A584-F2647467AB51}" dt="2024-11-09T14:50:16.708" v="2566" actId="27636"/>
          <ac:spMkLst>
            <pc:docMk/>
            <pc:sldMk cId="4241941341" sldId="262"/>
            <ac:spMk id="4" creationId="{EAF97D8D-1D94-8FC3-4713-2C510C0820F5}"/>
          </ac:spMkLst>
        </pc:spChg>
        <pc:spChg chg="add del mod">
          <ac:chgData name="neeha reth" userId="79973c3f7c750bb8" providerId="LiveId" clId="{6C770E1F-F820-4FB3-A584-F2647467AB51}" dt="2024-11-09T14:42:52.835" v="1864" actId="931"/>
          <ac:spMkLst>
            <pc:docMk/>
            <pc:sldMk cId="4241941341" sldId="262"/>
            <ac:spMk id="5" creationId="{ED50945C-6297-989B-049C-38B1F16251DD}"/>
          </ac:spMkLst>
        </pc:spChg>
        <pc:spChg chg="add del mod">
          <ac:chgData name="neeha reth" userId="79973c3f7c750bb8" providerId="LiveId" clId="{6C770E1F-F820-4FB3-A584-F2647467AB51}" dt="2024-11-09T14:41:31.635" v="1863" actId="478"/>
          <ac:spMkLst>
            <pc:docMk/>
            <pc:sldMk cId="4241941341" sldId="262"/>
            <ac:spMk id="6" creationId="{4E0FFAB7-653C-E19A-0858-D01D1A6E2720}"/>
          </ac:spMkLst>
        </pc:spChg>
        <pc:spChg chg="del">
          <ac:chgData name="neeha reth" userId="79973c3f7c750bb8" providerId="LiveId" clId="{6C770E1F-F820-4FB3-A584-F2647467AB51}" dt="2024-11-09T14:41:16.553" v="1859" actId="478"/>
          <ac:spMkLst>
            <pc:docMk/>
            <pc:sldMk cId="4241941341" sldId="262"/>
            <ac:spMk id="7" creationId="{CE45F118-F666-9DD9-A9AF-D3A27640E04A}"/>
          </ac:spMkLst>
        </pc:spChg>
        <pc:spChg chg="add del">
          <ac:chgData name="neeha reth" userId="79973c3f7c750bb8" providerId="LiveId" clId="{6C770E1F-F820-4FB3-A584-F2647467AB51}" dt="2024-11-09T14:43:03.193" v="1866" actId="11529"/>
          <ac:spMkLst>
            <pc:docMk/>
            <pc:sldMk cId="4241941341" sldId="262"/>
            <ac:spMk id="12" creationId="{77162AB5-D462-E0EC-5410-7A2AF2CF20D9}"/>
          </ac:spMkLst>
        </pc:spChg>
        <pc:spChg chg="add mod ord">
          <ac:chgData name="neeha reth" userId="79973c3f7c750bb8" providerId="LiveId" clId="{6C770E1F-F820-4FB3-A584-F2647467AB51}" dt="2024-11-09T14:43:27.126" v="1873" actId="2085"/>
          <ac:spMkLst>
            <pc:docMk/>
            <pc:sldMk cId="4241941341" sldId="262"/>
            <ac:spMk id="13" creationId="{DB57FA95-F799-9DA9-4357-623CD231E668}"/>
          </ac:spMkLst>
        </pc:spChg>
        <pc:picChg chg="add del mod">
          <ac:chgData name="neeha reth" userId="79973c3f7c750bb8" providerId="LiveId" clId="{6C770E1F-F820-4FB3-A584-F2647467AB51}" dt="2024-11-09T14:41:31.635" v="1863" actId="478"/>
          <ac:picMkLst>
            <pc:docMk/>
            <pc:sldMk cId="4241941341" sldId="262"/>
            <ac:picMk id="8" creationId="{8A6FF9BE-7DA4-1F26-5DB5-E2F3912F8479}"/>
          </ac:picMkLst>
        </pc:picChg>
        <pc:picChg chg="del">
          <ac:chgData name="neeha reth" userId="79973c3f7c750bb8" providerId="LiveId" clId="{6C770E1F-F820-4FB3-A584-F2647467AB51}" dt="2024-11-09T14:41:16.553" v="1859" actId="478"/>
          <ac:picMkLst>
            <pc:docMk/>
            <pc:sldMk cId="4241941341" sldId="262"/>
            <ac:picMk id="9" creationId="{FA83447B-F204-2357-8DD3-EDE5E39E777C}"/>
          </ac:picMkLst>
        </pc:picChg>
        <pc:picChg chg="add mod">
          <ac:chgData name="neeha reth" userId="79973c3f7c750bb8" providerId="LiveId" clId="{6C770E1F-F820-4FB3-A584-F2647467AB51}" dt="2024-11-09T14:42:52.835" v="1864" actId="931"/>
          <ac:picMkLst>
            <pc:docMk/>
            <pc:sldMk cId="4241941341" sldId="262"/>
            <ac:picMk id="11" creationId="{2387BD1B-1033-BED3-4AD9-FB2CEC97AF67}"/>
          </ac:picMkLst>
        </pc:picChg>
      </pc:sldChg>
      <pc:sldMasterChg chg="modSldLayout">
        <pc:chgData name="neeha reth" userId="79973c3f7c750bb8" providerId="LiveId" clId="{6C770E1F-F820-4FB3-A584-F2647467AB51}" dt="2024-11-09T14:21:20.693" v="189"/>
        <pc:sldMasterMkLst>
          <pc:docMk/>
          <pc:sldMasterMk cId="2098739707" sldId="2147483660"/>
        </pc:sldMasterMkLst>
        <pc:sldLayoutChg chg="addSp">
          <pc:chgData name="neeha reth" userId="79973c3f7c750bb8" providerId="LiveId" clId="{6C770E1F-F820-4FB3-A584-F2647467AB51}" dt="2024-11-09T14:21:20.693" v="189"/>
          <pc:sldLayoutMkLst>
            <pc:docMk/>
            <pc:sldMasterMk cId="2098739707" sldId="2147483660"/>
            <pc:sldLayoutMk cId="3123015570" sldId="2147483661"/>
          </pc:sldLayoutMkLst>
          <pc:spChg chg="add">
            <ac:chgData name="neeha reth" userId="79973c3f7c750bb8" providerId="LiveId" clId="{6C770E1F-F820-4FB3-A584-F2647467AB51}" dt="2024-11-09T14:21:20.693" v="189"/>
            <ac:spMkLst>
              <pc:docMk/>
              <pc:sldMasterMk cId="2098739707" sldId="2147483660"/>
              <pc:sldLayoutMk cId="3123015570" sldId="2147483661"/>
              <ac:spMk id="9" creationId="{E9BA2196-CB0F-0292-1C74-C2984A3B3345}"/>
            </ac:spMkLst>
          </pc:spChg>
        </pc:sldLayoutChg>
        <pc:sldLayoutChg chg="addSp">
          <pc:chgData name="neeha reth" userId="79973c3f7c750bb8" providerId="LiveId" clId="{6C770E1F-F820-4FB3-A584-F2647467AB51}" dt="2024-11-09T14:21:20.693" v="189"/>
          <pc:sldLayoutMkLst>
            <pc:docMk/>
            <pc:sldMasterMk cId="2098739707" sldId="2147483660"/>
            <pc:sldLayoutMk cId="492320508" sldId="2147483662"/>
          </pc:sldLayoutMkLst>
          <pc:spChg chg="add">
            <ac:chgData name="neeha reth" userId="79973c3f7c750bb8" providerId="LiveId" clId="{6C770E1F-F820-4FB3-A584-F2647467AB51}" dt="2024-11-09T14:21:20.693" v="189"/>
            <ac:spMkLst>
              <pc:docMk/>
              <pc:sldMasterMk cId="2098739707" sldId="2147483660"/>
              <pc:sldLayoutMk cId="492320508" sldId="2147483662"/>
              <ac:spMk id="8" creationId="{04475A7F-CB60-06D5-DEC5-6A40FDD39198}"/>
            </ac:spMkLst>
          </pc:spChg>
        </pc:sldLayoutChg>
      </pc:sldMasterChg>
      <pc:sldMasterChg chg="modSldLayout">
        <pc:chgData name="neeha reth" userId="79973c3f7c750bb8" providerId="LiveId" clId="{6C770E1F-F820-4FB3-A584-F2647467AB51}" dt="2024-11-09T14:21:22.367" v="190"/>
        <pc:sldMasterMkLst>
          <pc:docMk/>
          <pc:sldMasterMk cId="4031254531" sldId="2147483672"/>
        </pc:sldMasterMkLst>
        <pc:sldLayoutChg chg="addSp">
          <pc:chgData name="neeha reth" userId="79973c3f7c750bb8" providerId="LiveId" clId="{6C770E1F-F820-4FB3-A584-F2647467AB51}" dt="2024-11-09T14:21:22.367" v="190"/>
          <pc:sldLayoutMkLst>
            <pc:docMk/>
            <pc:sldMasterMk cId="4031254531" sldId="2147483672"/>
            <pc:sldLayoutMk cId="2402138571" sldId="2147483673"/>
          </pc:sldLayoutMkLst>
          <pc:spChg chg="add">
            <ac:chgData name="neeha reth" userId="79973c3f7c750bb8" providerId="LiveId" clId="{6C770E1F-F820-4FB3-A584-F2647467AB51}" dt="2024-11-09T14:21:22.367" v="190"/>
            <ac:spMkLst>
              <pc:docMk/>
              <pc:sldMasterMk cId="4031254531" sldId="2147483672"/>
              <pc:sldLayoutMk cId="2402138571" sldId="2147483673"/>
              <ac:spMk id="9" creationId="{A89E5324-D38B-7C7A-9EC3-7289B2A06FE4}"/>
            </ac:spMkLst>
          </pc:spChg>
        </pc:sldLayoutChg>
        <pc:sldLayoutChg chg="addSp">
          <pc:chgData name="neeha reth" userId="79973c3f7c750bb8" providerId="LiveId" clId="{6C770E1F-F820-4FB3-A584-F2647467AB51}" dt="2024-11-09T14:21:22.367" v="190"/>
          <pc:sldLayoutMkLst>
            <pc:docMk/>
            <pc:sldMasterMk cId="4031254531" sldId="2147483672"/>
            <pc:sldLayoutMk cId="123626702" sldId="2147483674"/>
          </pc:sldLayoutMkLst>
          <pc:spChg chg="add">
            <ac:chgData name="neeha reth" userId="79973c3f7c750bb8" providerId="LiveId" clId="{6C770E1F-F820-4FB3-A584-F2647467AB51}" dt="2024-11-09T14:21:22.367" v="190"/>
            <ac:spMkLst>
              <pc:docMk/>
              <pc:sldMasterMk cId="4031254531" sldId="2147483672"/>
              <pc:sldLayoutMk cId="123626702" sldId="2147483674"/>
              <ac:spMk id="8" creationId="{4D66D7AA-922A-30E0-630F-EE14A2AF60E8}"/>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09/11/2024</a:t>
            </a:fld>
            <a:endParaRPr lang="en-GB" dirty="0"/>
          </a:p>
        </p:txBody>
      </p:sp>
      <p:sp>
        <p:nvSpPr>
          <p:cNvPr id="5" name="Footer Placeholder 4"/>
          <p:cNvSpPr>
            <a:spLocks noGrp="1"/>
          </p:cNvSpPr>
          <p:nvPr>
            <p:ph type="ftr" sz="quarter" idx="11"/>
          </p:nvPr>
        </p:nvSpPr>
        <p:spPr/>
        <p:txBody>
          <a:bodyPr/>
          <a:lstStyle/>
          <a:p>
            <a:r>
              <a:rPr lang="en-GB"/>
              <a:t>SOLELY FOR PURPOSES OF FORAGE WORK EXPERIENCE</a:t>
            </a:r>
            <a:endParaRPr lang="en-GB" dirty="0"/>
          </a:p>
        </p:txBody>
      </p:sp>
      <p:sp>
        <p:nvSpPr>
          <p:cNvPr id="6" name="Slide Number Placeholder 5"/>
          <p:cNvSpPr>
            <a:spLocks noGrp="1"/>
          </p:cNvSpPr>
          <p:nvPr>
            <p:ph type="sldNum" sz="quarter" idx="12"/>
          </p:nvPr>
        </p:nvSpPr>
        <p:spPr/>
        <p:txBody>
          <a:bodyPr rIns="45720"/>
          <a:lstStyle/>
          <a:p>
            <a:fld id="{537AB4F7-4BD9-43F1-95BD-EA19DB6F96FE}" type="slidenum">
              <a:rPr lang="en-GB" smtClean="0"/>
              <a:t>‹#›</a:t>
            </a:fld>
            <a:endParaRPr lang="en-GB"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p:nvSpPr>
          <p:cNvPr id="9" name="Footer Placeholder 4">
            <a:extLst>
              <a:ext uri="{FF2B5EF4-FFF2-40B4-BE49-F238E27FC236}">
                <a16:creationId xmlns:a16="http://schemas.microsoft.com/office/drawing/2014/main" id="{A89E5324-D38B-7C7A-9EC3-7289B2A06FE4}"/>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2402138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09/11/2024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684555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09/11/2024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19746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09/11/2024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8" name="Footer Placeholder 4">
            <a:extLst>
              <a:ext uri="{FF2B5EF4-FFF2-40B4-BE49-F238E27FC236}">
                <a16:creationId xmlns:a16="http://schemas.microsoft.com/office/drawing/2014/main" id="{4D66D7AA-922A-30E0-630F-EE14A2AF60E8}"/>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23626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09/11/2024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155915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70FE10-F406-47AF-8AE1-E9BA4C7E25F2}" type="datetimeFigureOut">
              <a:rPr lang="en-GB" smtClean="0"/>
              <a:t>09/11/2024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488839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70FE10-F406-47AF-8AE1-E9BA4C7E25F2}" type="datetimeFigureOut">
              <a:rPr lang="en-GB" smtClean="0"/>
              <a:t>09/11/2024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181609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70FE10-F406-47AF-8AE1-E9BA4C7E25F2}" type="datetimeFigureOut">
              <a:rPr lang="en-GB" smtClean="0"/>
              <a:t>09/11/2024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7AB4F7-4BD9-43F1-95BD-EA19DB6F96FE}" type="slidenum">
              <a:rPr lang="en-GB" smtClean="0"/>
              <a:t>‹#›</a:t>
            </a:fld>
            <a:endParaRPr lang="en-GB"/>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103418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670FE10-F406-47AF-8AE1-E9BA4C7E25F2}" type="datetimeFigureOut">
              <a:rPr lang="en-GB" smtClean="0"/>
              <a:t>09/11/2024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694468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09/11/2024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160571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09/11/2024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36296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6670FE10-F406-47AF-8AE1-E9BA4C7E25F2}" type="datetimeFigureOut">
              <a:rPr lang="en-GB" smtClean="0"/>
              <a:t>09/11/2024</a:t>
            </a:fld>
            <a:endParaRPr lang="en-GB"/>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537AB4F7-4BD9-43F1-95BD-EA19DB6F96FE}" type="slidenum">
              <a:rPr lang="en-GB" smtClean="0"/>
              <a:t>‹#›</a:t>
            </a:fld>
            <a:endParaRPr lang="en-GB"/>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125453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airlinequality.com/airline-reviews/british-airway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Picture 4" descr="Back view of an airplane">
            <a:extLst>
              <a:ext uri="{FF2B5EF4-FFF2-40B4-BE49-F238E27FC236}">
                <a16:creationId xmlns:a16="http://schemas.microsoft.com/office/drawing/2014/main" id="{072E6FCF-B09C-8F24-F518-0C63A4922B66}"/>
              </a:ext>
            </a:extLst>
          </p:cNvPr>
          <p:cNvPicPr>
            <a:picLocks noChangeAspect="1"/>
          </p:cNvPicPr>
          <p:nvPr/>
        </p:nvPicPr>
        <p:blipFill>
          <a:blip r:embed="rId2">
            <a:alphaModFix amt="50000"/>
          </a:blip>
          <a:srcRect t="13659" b="2071"/>
          <a:stretch/>
        </p:blipFill>
        <p:spPr>
          <a:xfrm>
            <a:off x="20" y="1"/>
            <a:ext cx="12191980" cy="6857999"/>
          </a:xfrm>
          <a:prstGeom prst="rect">
            <a:avLst/>
          </a:prstGeom>
        </p:spPr>
      </p:pic>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a:xfrm>
            <a:off x="1524000" y="1384862"/>
            <a:ext cx="9144000" cy="2900518"/>
          </a:xfrm>
        </p:spPr>
        <p:txBody>
          <a:bodyPr>
            <a:normAutofit/>
          </a:bodyPr>
          <a:lstStyle/>
          <a:p>
            <a:r>
              <a:rPr lang="en-GB" sz="5100" dirty="0">
                <a:solidFill>
                  <a:srgbClr val="FFFFFF"/>
                </a:solidFill>
              </a:rPr>
              <a:t>Analysis of Customer satisfaction of British Airways based on reviews on the internet</a:t>
            </a: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a:xfrm>
            <a:off x="1524000" y="4637243"/>
            <a:ext cx="9144000" cy="1098395"/>
          </a:xfrm>
        </p:spPr>
        <p:txBody>
          <a:bodyPr>
            <a:normAutofit/>
          </a:bodyPr>
          <a:lstStyle/>
          <a:p>
            <a:r>
              <a:rPr lang="en-GB" dirty="0">
                <a:solidFill>
                  <a:srgbClr val="FFFFFF"/>
                </a:solidFill>
              </a:rPr>
              <a:t>BA Data Science Job Simulation on Forage</a:t>
            </a:r>
          </a:p>
        </p:txBody>
      </p:sp>
    </p:spTree>
    <p:extLst>
      <p:ext uri="{BB962C8B-B14F-4D97-AF65-F5344CB8AC3E}">
        <p14:creationId xmlns:p14="http://schemas.microsoft.com/office/powerpoint/2010/main" val="14923069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p:txBody>
          <a:bodyPr/>
          <a:lstStyle/>
          <a:p>
            <a:pPr algn="l"/>
            <a:r>
              <a:rPr lang="en-GB" dirty="0"/>
              <a:t>Methodologies of analysis</a:t>
            </a:r>
          </a:p>
        </p:txBody>
      </p:sp>
      <p:sp>
        <p:nvSpPr>
          <p:cNvPr id="3" name="Content Placeholder 2">
            <a:extLst>
              <a:ext uri="{FF2B5EF4-FFF2-40B4-BE49-F238E27FC236}">
                <a16:creationId xmlns:a16="http://schemas.microsoft.com/office/drawing/2014/main" id="{4B7DE7AA-9B0B-5A8C-C9D3-A89360AA97ED}"/>
              </a:ext>
            </a:extLst>
          </p:cNvPr>
          <p:cNvSpPr>
            <a:spLocks noGrp="1"/>
          </p:cNvSpPr>
          <p:nvPr>
            <p:ph idx="1"/>
          </p:nvPr>
        </p:nvSpPr>
        <p:spPr>
          <a:xfrm>
            <a:off x="2611808" y="1885285"/>
            <a:ext cx="7796540" cy="3997828"/>
          </a:xfrm>
        </p:spPr>
        <p:txBody>
          <a:bodyPr/>
          <a:lstStyle/>
          <a:p>
            <a:r>
              <a:rPr lang="en-GB" dirty="0"/>
              <a:t>The analysis was done by scraping the reviews on the website </a:t>
            </a:r>
            <a:r>
              <a:rPr lang="en-GB" dirty="0">
                <a:hlinkClick r:id="rId2"/>
              </a:rPr>
              <a:t>https://www.airlinequality.com/airline-reviews/british-airways/</a:t>
            </a:r>
            <a:endParaRPr lang="en-GB" dirty="0"/>
          </a:p>
          <a:p>
            <a:r>
              <a:rPr lang="en-GB" dirty="0"/>
              <a:t>Using python, the data was cleaned and exported into a .csv file</a:t>
            </a:r>
          </a:p>
          <a:p>
            <a:r>
              <a:rPr lang="en-GB" dirty="0"/>
              <a:t>A total of 1000 entries of customer reviews was scraped</a:t>
            </a:r>
          </a:p>
          <a:p>
            <a:r>
              <a:rPr lang="en-GB" dirty="0"/>
              <a:t>Visualisations were produced based on the cleaned data using the matplotlib library.</a:t>
            </a:r>
          </a:p>
          <a:p>
            <a:r>
              <a:rPr lang="en-GB" dirty="0"/>
              <a:t>Additional library such as </a:t>
            </a:r>
            <a:r>
              <a:rPr lang="en-GB" dirty="0" err="1"/>
              <a:t>wordcloud</a:t>
            </a:r>
            <a:r>
              <a:rPr lang="en-GB" dirty="0"/>
              <a:t> and </a:t>
            </a:r>
            <a:r>
              <a:rPr lang="en-GB" dirty="0" err="1"/>
              <a:t>textblob</a:t>
            </a:r>
            <a:r>
              <a:rPr lang="en-GB" dirty="0"/>
              <a:t> were also used to help produce useful visualisations</a:t>
            </a:r>
          </a:p>
        </p:txBody>
      </p:sp>
    </p:spTree>
    <p:extLst>
      <p:ext uri="{BB962C8B-B14F-4D97-AF65-F5344CB8AC3E}">
        <p14:creationId xmlns:p14="http://schemas.microsoft.com/office/powerpoint/2010/main" val="1911081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C8A59A51-1C4E-0FEC-1FBD-79D5F86C68C3}"/>
              </a:ext>
            </a:extLst>
          </p:cNvPr>
          <p:cNvSpPr/>
          <p:nvPr/>
        </p:nvSpPr>
        <p:spPr>
          <a:xfrm>
            <a:off x="5095875" y="1282451"/>
            <a:ext cx="5688918" cy="4221041"/>
          </a:xfrm>
          <a:prstGeom prst="roundRect">
            <a:avLst>
              <a:gd name="adj" fmla="val 5478"/>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 name="Title 1">
            <a:extLst>
              <a:ext uri="{FF2B5EF4-FFF2-40B4-BE49-F238E27FC236}">
                <a16:creationId xmlns:a16="http://schemas.microsoft.com/office/drawing/2014/main" id="{EC2465AB-DE29-C709-5435-25627D33C174}"/>
              </a:ext>
            </a:extLst>
          </p:cNvPr>
          <p:cNvSpPr>
            <a:spLocks noGrp="1"/>
          </p:cNvSpPr>
          <p:nvPr>
            <p:ph type="title"/>
          </p:nvPr>
        </p:nvSpPr>
        <p:spPr>
          <a:xfrm>
            <a:off x="1187866" y="1282452"/>
            <a:ext cx="3580122" cy="1255650"/>
          </a:xfrm>
        </p:spPr>
        <p:txBody>
          <a:bodyPr/>
          <a:lstStyle/>
          <a:p>
            <a:r>
              <a:rPr lang="en-US" b="1" dirty="0"/>
              <a:t>Customer sentiment analysis</a:t>
            </a:r>
            <a:endParaRPr lang="en-MY" b="1" dirty="0"/>
          </a:p>
        </p:txBody>
      </p:sp>
      <p:pic>
        <p:nvPicPr>
          <p:cNvPr id="6" name="Content Placeholder 5" descr="A screen shot of a graph&#10;&#10;Description automatically generated">
            <a:extLst>
              <a:ext uri="{FF2B5EF4-FFF2-40B4-BE49-F238E27FC236}">
                <a16:creationId xmlns:a16="http://schemas.microsoft.com/office/drawing/2014/main" id="{A14CCD51-3E33-5B0A-0B9C-45654E703F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19688" y="1434710"/>
            <a:ext cx="5446712" cy="3986993"/>
          </a:xfrm>
        </p:spPr>
      </p:pic>
      <p:sp>
        <p:nvSpPr>
          <p:cNvPr id="4" name="Text Placeholder 3">
            <a:extLst>
              <a:ext uri="{FF2B5EF4-FFF2-40B4-BE49-F238E27FC236}">
                <a16:creationId xmlns:a16="http://schemas.microsoft.com/office/drawing/2014/main" id="{F2F8E770-AB62-689C-ED9F-4DC450D79324}"/>
              </a:ext>
            </a:extLst>
          </p:cNvPr>
          <p:cNvSpPr>
            <a:spLocks noGrp="1"/>
          </p:cNvSpPr>
          <p:nvPr>
            <p:ph type="body" sz="half" idx="2"/>
          </p:nvPr>
        </p:nvSpPr>
        <p:spPr>
          <a:xfrm>
            <a:off x="1187866" y="2794476"/>
            <a:ext cx="3446818" cy="3486684"/>
          </a:xfrm>
        </p:spPr>
        <p:txBody>
          <a:bodyPr>
            <a:normAutofit/>
          </a:bodyPr>
          <a:lstStyle/>
          <a:p>
            <a:pPr>
              <a:spcAft>
                <a:spcPts val="1200"/>
              </a:spcAft>
            </a:pPr>
            <a:r>
              <a:rPr lang="en-US" dirty="0"/>
              <a:t>The bar chart on the right shows us the number of sentiments categorized based on whether it is positive, negative or neutral.</a:t>
            </a:r>
          </a:p>
          <a:p>
            <a:r>
              <a:rPr lang="en-US" dirty="0"/>
              <a:t>Through this chart, we can see how many positive, negative or neutral reviews were given based on customers’ experience with British Airways.</a:t>
            </a:r>
            <a:endParaRPr lang="en-MY" dirty="0"/>
          </a:p>
        </p:txBody>
      </p:sp>
    </p:spTree>
    <p:extLst>
      <p:ext uri="{BB962C8B-B14F-4D97-AF65-F5344CB8AC3E}">
        <p14:creationId xmlns:p14="http://schemas.microsoft.com/office/powerpoint/2010/main" val="54350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2BA7C-A5C4-E62E-951E-9D52AF84871F}"/>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F9C5369D-A884-0B2E-3606-64621A8432F8}"/>
              </a:ext>
            </a:extLst>
          </p:cNvPr>
          <p:cNvSpPr/>
          <p:nvPr/>
        </p:nvSpPr>
        <p:spPr>
          <a:xfrm>
            <a:off x="5095875" y="825033"/>
            <a:ext cx="5688918" cy="5206348"/>
          </a:xfrm>
          <a:prstGeom prst="roundRect">
            <a:avLst>
              <a:gd name="adj" fmla="val 5478"/>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 name="Title 1">
            <a:extLst>
              <a:ext uri="{FF2B5EF4-FFF2-40B4-BE49-F238E27FC236}">
                <a16:creationId xmlns:a16="http://schemas.microsoft.com/office/drawing/2014/main" id="{F4D49003-E6F2-B46C-D851-1F7E9539DD1C}"/>
              </a:ext>
            </a:extLst>
          </p:cNvPr>
          <p:cNvSpPr>
            <a:spLocks noGrp="1"/>
          </p:cNvSpPr>
          <p:nvPr>
            <p:ph type="title"/>
          </p:nvPr>
        </p:nvSpPr>
        <p:spPr>
          <a:xfrm>
            <a:off x="1187866" y="1282452"/>
            <a:ext cx="3580122" cy="1255650"/>
          </a:xfrm>
        </p:spPr>
        <p:txBody>
          <a:bodyPr/>
          <a:lstStyle/>
          <a:p>
            <a:r>
              <a:rPr lang="en-US" b="1" dirty="0"/>
              <a:t>Customer sentiment analysis</a:t>
            </a:r>
            <a:endParaRPr lang="en-MY" b="1" dirty="0"/>
          </a:p>
        </p:txBody>
      </p:sp>
      <p:sp>
        <p:nvSpPr>
          <p:cNvPr id="4" name="Text Placeholder 3">
            <a:extLst>
              <a:ext uri="{FF2B5EF4-FFF2-40B4-BE49-F238E27FC236}">
                <a16:creationId xmlns:a16="http://schemas.microsoft.com/office/drawing/2014/main" id="{01C02129-F7A1-F7E6-9705-D0BE417FF893}"/>
              </a:ext>
            </a:extLst>
          </p:cNvPr>
          <p:cNvSpPr>
            <a:spLocks noGrp="1"/>
          </p:cNvSpPr>
          <p:nvPr>
            <p:ph type="body" sz="half" idx="2"/>
          </p:nvPr>
        </p:nvSpPr>
        <p:spPr>
          <a:xfrm>
            <a:off x="1187866" y="2640650"/>
            <a:ext cx="3446818" cy="3640509"/>
          </a:xfrm>
        </p:spPr>
        <p:txBody>
          <a:bodyPr>
            <a:normAutofit lnSpcReduction="10000"/>
          </a:bodyPr>
          <a:lstStyle/>
          <a:p>
            <a:pPr>
              <a:spcAft>
                <a:spcPts val="1200"/>
              </a:spcAft>
            </a:pPr>
            <a:r>
              <a:rPr lang="en-US" dirty="0"/>
              <a:t>With the same data using pie chart, we can analyze the proportions of the customer reviews based on their sentiments.</a:t>
            </a:r>
          </a:p>
          <a:p>
            <a:pPr>
              <a:spcAft>
                <a:spcPts val="1200"/>
              </a:spcAft>
            </a:pPr>
            <a:r>
              <a:rPr lang="en-MY" dirty="0"/>
              <a:t>We can see the chunks of reviews that are either positive, negative or neutral out of all the customer reviews and in this case, there are more positive reviews over negative ones. However, the proportion of negative reviews is still quite big and could be addressed.</a:t>
            </a:r>
            <a:endParaRPr lang="en-US" dirty="0"/>
          </a:p>
        </p:txBody>
      </p:sp>
      <p:pic>
        <p:nvPicPr>
          <p:cNvPr id="9" name="Content Placeholder 8" descr="A green and red circle with numbers&#10;&#10;Description automatically generated">
            <a:extLst>
              <a:ext uri="{FF2B5EF4-FFF2-40B4-BE49-F238E27FC236}">
                <a16:creationId xmlns:a16="http://schemas.microsoft.com/office/drawing/2014/main" id="{7141F582-B582-EE8A-120B-BEB301F862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1457" y="825032"/>
            <a:ext cx="5003174" cy="5206349"/>
          </a:xfrm>
        </p:spPr>
      </p:pic>
    </p:spTree>
    <p:extLst>
      <p:ext uri="{BB962C8B-B14F-4D97-AF65-F5344CB8AC3E}">
        <p14:creationId xmlns:p14="http://schemas.microsoft.com/office/powerpoint/2010/main" val="3680077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4CDB12A-BD33-1BFF-233F-5C2F6944B8C6}"/>
              </a:ext>
            </a:extLst>
          </p:cNvPr>
          <p:cNvSpPr/>
          <p:nvPr/>
        </p:nvSpPr>
        <p:spPr>
          <a:xfrm>
            <a:off x="1504060" y="1401514"/>
            <a:ext cx="9245540" cy="4973653"/>
          </a:xfrm>
          <a:prstGeom prst="roundRect">
            <a:avLst>
              <a:gd name="adj" fmla="val 446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 name="Title 1">
            <a:extLst>
              <a:ext uri="{FF2B5EF4-FFF2-40B4-BE49-F238E27FC236}">
                <a16:creationId xmlns:a16="http://schemas.microsoft.com/office/drawing/2014/main" id="{A1B9F17B-B597-0004-5428-A367FAF70319}"/>
              </a:ext>
            </a:extLst>
          </p:cNvPr>
          <p:cNvSpPr>
            <a:spLocks noGrp="1"/>
          </p:cNvSpPr>
          <p:nvPr>
            <p:ph type="title"/>
          </p:nvPr>
        </p:nvSpPr>
        <p:spPr/>
        <p:txBody>
          <a:bodyPr/>
          <a:lstStyle/>
          <a:p>
            <a:pPr algn="l"/>
            <a:r>
              <a:rPr lang="en-US" dirty="0"/>
              <a:t>Common words used in reviews</a:t>
            </a:r>
            <a:endParaRPr lang="en-MY" dirty="0"/>
          </a:p>
        </p:txBody>
      </p:sp>
      <p:pic>
        <p:nvPicPr>
          <p:cNvPr id="4" name="Picture 3" descr="A close-up of words&#10;&#10;Description automatically generated">
            <a:extLst>
              <a:ext uri="{FF2B5EF4-FFF2-40B4-BE49-F238E27FC236}">
                <a16:creationId xmlns:a16="http://schemas.microsoft.com/office/drawing/2014/main" id="{7FF189F6-0F0A-F382-D212-ED9D75AEA4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9492" y="1570880"/>
            <a:ext cx="8673016" cy="4634920"/>
          </a:xfrm>
          <a:prstGeom prst="rect">
            <a:avLst/>
          </a:prstGeom>
        </p:spPr>
      </p:pic>
    </p:spTree>
    <p:extLst>
      <p:ext uri="{BB962C8B-B14F-4D97-AF65-F5344CB8AC3E}">
        <p14:creationId xmlns:p14="http://schemas.microsoft.com/office/powerpoint/2010/main" val="4142189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BA254-1DED-DFCC-666E-DFACF35D4D74}"/>
            </a:ext>
          </a:extLst>
        </p:cNvPr>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DB57FA95-F799-9DA9-4357-623CD231E668}"/>
              </a:ext>
            </a:extLst>
          </p:cNvPr>
          <p:cNvSpPr/>
          <p:nvPr/>
        </p:nvSpPr>
        <p:spPr>
          <a:xfrm>
            <a:off x="5052059" y="702249"/>
            <a:ext cx="5578910" cy="5578910"/>
          </a:xfrm>
          <a:prstGeom prst="roundRect">
            <a:avLst>
              <a:gd name="adj" fmla="val 7323"/>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 name="Title 1">
            <a:extLst>
              <a:ext uri="{FF2B5EF4-FFF2-40B4-BE49-F238E27FC236}">
                <a16:creationId xmlns:a16="http://schemas.microsoft.com/office/drawing/2014/main" id="{DA1DDD18-0ED9-94BB-CF86-2428670055A9}"/>
              </a:ext>
            </a:extLst>
          </p:cNvPr>
          <p:cNvSpPr>
            <a:spLocks noGrp="1"/>
          </p:cNvSpPr>
          <p:nvPr>
            <p:ph type="title"/>
          </p:nvPr>
        </p:nvSpPr>
        <p:spPr>
          <a:xfrm>
            <a:off x="1187866" y="1282452"/>
            <a:ext cx="3580122" cy="1255650"/>
          </a:xfrm>
        </p:spPr>
        <p:txBody>
          <a:bodyPr/>
          <a:lstStyle/>
          <a:p>
            <a:r>
              <a:rPr lang="en-US" b="1" dirty="0"/>
              <a:t>Common word analysis</a:t>
            </a:r>
            <a:endParaRPr lang="en-MY" b="1" dirty="0"/>
          </a:p>
        </p:txBody>
      </p:sp>
      <p:sp>
        <p:nvSpPr>
          <p:cNvPr id="4" name="Text Placeholder 3">
            <a:extLst>
              <a:ext uri="{FF2B5EF4-FFF2-40B4-BE49-F238E27FC236}">
                <a16:creationId xmlns:a16="http://schemas.microsoft.com/office/drawing/2014/main" id="{EAF97D8D-1D94-8FC3-4713-2C510C0820F5}"/>
              </a:ext>
            </a:extLst>
          </p:cNvPr>
          <p:cNvSpPr>
            <a:spLocks noGrp="1"/>
          </p:cNvSpPr>
          <p:nvPr>
            <p:ph type="body" sz="half" idx="2"/>
          </p:nvPr>
        </p:nvSpPr>
        <p:spPr>
          <a:xfrm>
            <a:off x="1187866" y="2725649"/>
            <a:ext cx="3446818" cy="3555510"/>
          </a:xfrm>
        </p:spPr>
        <p:txBody>
          <a:bodyPr>
            <a:normAutofit/>
          </a:bodyPr>
          <a:lstStyle/>
          <a:p>
            <a:pPr>
              <a:spcAft>
                <a:spcPts val="1200"/>
              </a:spcAft>
            </a:pPr>
            <a:r>
              <a:rPr lang="en-US" dirty="0"/>
              <a:t>By looking at common words used in customer reviews, we can identify the common aspects and concerns when customers interact or use any British Airways’ products or services.</a:t>
            </a:r>
          </a:p>
          <a:p>
            <a:pPr>
              <a:spcAft>
                <a:spcPts val="1200"/>
              </a:spcAft>
            </a:pPr>
            <a:r>
              <a:rPr lang="en-US" dirty="0"/>
              <a:t>This can be used to identify areas that can be focused or gaps that need to be filled in order to improve customer satisfaction in BA’s services and products</a:t>
            </a:r>
          </a:p>
        </p:txBody>
      </p:sp>
      <p:pic>
        <p:nvPicPr>
          <p:cNvPr id="11" name="Content Placeholder 10">
            <a:extLst>
              <a:ext uri="{FF2B5EF4-FFF2-40B4-BE49-F238E27FC236}">
                <a16:creationId xmlns:a16="http://schemas.microsoft.com/office/drawing/2014/main" id="{2387BD1B-1033-BED3-4AD9-FB2CEC97AF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2795" y="806450"/>
            <a:ext cx="5120498" cy="5243513"/>
          </a:xfrm>
        </p:spPr>
      </p:pic>
    </p:spTree>
    <p:extLst>
      <p:ext uri="{BB962C8B-B14F-4D97-AF65-F5344CB8AC3E}">
        <p14:creationId xmlns:p14="http://schemas.microsoft.com/office/powerpoint/2010/main" val="42419413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TM16401375[[fn=Madison]]</Template>
  <TotalTime>38</TotalTime>
  <Words>295</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MS Shell Dlg 2</vt:lpstr>
      <vt:lpstr>Wingdings</vt:lpstr>
      <vt:lpstr>Wingdings 3</vt:lpstr>
      <vt:lpstr>Madison</vt:lpstr>
      <vt:lpstr>Analysis of Customer satisfaction of British Airways based on reviews on the internet</vt:lpstr>
      <vt:lpstr>Methodologies of analysis</vt:lpstr>
      <vt:lpstr>Customer sentiment analysis</vt:lpstr>
      <vt:lpstr>Customer sentiment analysis</vt:lpstr>
      <vt:lpstr>Common words used in reviews</vt:lpstr>
      <vt:lpstr>Common word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neeha reth</cp:lastModifiedBy>
  <cp:revision>1</cp:revision>
  <dcterms:created xsi:type="dcterms:W3CDTF">2022-12-06T11:13:27Z</dcterms:created>
  <dcterms:modified xsi:type="dcterms:W3CDTF">2024-11-09T14:50:21Z</dcterms:modified>
</cp:coreProperties>
</file>