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305" r:id="rId2"/>
    <p:sldId id="258" r:id="rId3"/>
    <p:sldId id="259" r:id="rId4"/>
    <p:sldId id="306" r:id="rId5"/>
    <p:sldId id="261" r:id="rId6"/>
    <p:sldId id="307" r:id="rId7"/>
    <p:sldId id="262" r:id="rId8"/>
    <p:sldId id="263" r:id="rId9"/>
    <p:sldId id="264" r:id="rId10"/>
    <p:sldId id="265" r:id="rId11"/>
    <p:sldId id="266" r:id="rId12"/>
    <p:sldId id="267" r:id="rId13"/>
    <p:sldId id="268" r:id="rId14"/>
    <p:sldId id="308" r:id="rId15"/>
    <p:sldId id="270" r:id="rId16"/>
    <p:sldId id="271" r:id="rId17"/>
    <p:sldId id="272" r:id="rId18"/>
    <p:sldId id="280" r:id="rId19"/>
    <p:sldId id="309" r:id="rId20"/>
    <p:sldId id="282" r:id="rId21"/>
    <p:sldId id="310" r:id="rId22"/>
    <p:sldId id="273" r:id="rId23"/>
    <p:sldId id="274" r:id="rId24"/>
    <p:sldId id="275" r:id="rId25"/>
    <p:sldId id="279" r:id="rId26"/>
    <p:sldId id="277" r:id="rId27"/>
    <p:sldId id="278" r:id="rId28"/>
    <p:sldId id="311" r:id="rId29"/>
    <p:sldId id="284" r:id="rId30"/>
    <p:sldId id="285" r:id="rId31"/>
    <p:sldId id="312" r:id="rId32"/>
    <p:sldId id="286" r:id="rId33"/>
    <p:sldId id="287" r:id="rId34"/>
    <p:sldId id="288" r:id="rId35"/>
    <p:sldId id="289" r:id="rId36"/>
    <p:sldId id="290" r:id="rId37"/>
    <p:sldId id="291" r:id="rId38"/>
    <p:sldId id="292" r:id="rId39"/>
    <p:sldId id="293" r:id="rId40"/>
    <p:sldId id="294" r:id="rId41"/>
    <p:sldId id="338" r:id="rId42"/>
    <p:sldId id="313" r:id="rId43"/>
    <p:sldId id="295" r:id="rId44"/>
    <p:sldId id="296" r:id="rId45"/>
    <p:sldId id="298" r:id="rId46"/>
    <p:sldId id="299" r:id="rId47"/>
    <p:sldId id="300" r:id="rId48"/>
    <p:sldId id="301" r:id="rId49"/>
    <p:sldId id="314" r:id="rId50"/>
    <p:sldId id="302" r:id="rId51"/>
    <p:sldId id="303" r:id="rId52"/>
    <p:sldId id="30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楷体_GB2312" panose="0201060903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楷体_GB2312" panose="0201060903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楷体_GB2312" panose="0201060903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楷体_GB2312" panose="0201060903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楷体_GB2312" panose="0201060903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anose="0201060903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anose="0201060903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anose="0201060903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anose="02010609030101010101" pitchFamily="49" charset="-122"/>
        <a:cs typeface="+mn-cs"/>
      </a:defRPr>
    </a:lvl9pPr>
  </p:defaultTextStyle>
  <p:extLst>
    <p:ext uri="{EFAFB233-063F-42B5-8137-9DF3F51BA10A}">
      <p15:sldGuideLst xmlns:p15="http://schemas.microsoft.com/office/powerpoint/2012/main">
        <p15:guide id="1" orient="horz" pos="528">
          <p15:clr>
            <a:srgbClr val="A4A3A4"/>
          </p15:clr>
        </p15:guide>
        <p15:guide id="2" pos="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339966"/>
    <a:srgbClr val="008080"/>
    <a:srgbClr val="00CC00"/>
    <a:srgbClr val="669900"/>
    <a:srgbClr val="009900"/>
    <a:srgbClr val="33CC33"/>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90909" autoAdjust="0"/>
  </p:normalViewPr>
  <p:slideViewPr>
    <p:cSldViewPr>
      <p:cViewPr varScale="1">
        <p:scale>
          <a:sx n="61" d="100"/>
          <a:sy n="61" d="100"/>
        </p:scale>
        <p:origin x="1360" y="48"/>
      </p:cViewPr>
      <p:guideLst>
        <p:guide orient="horz" pos="528"/>
        <p:guide pos="8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e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5" Type="http://schemas.openxmlformats.org/officeDocument/2006/relationships/image" Target="../media/image69.emf"/><Relationship Id="rId10" Type="http://schemas.openxmlformats.org/officeDocument/2006/relationships/image" Target="../media/image74.emf"/><Relationship Id="rId4" Type="http://schemas.openxmlformats.org/officeDocument/2006/relationships/image" Target="../media/image68.emf"/><Relationship Id="rId9" Type="http://schemas.openxmlformats.org/officeDocument/2006/relationships/image" Target="../media/image73.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emf"/><Relationship Id="rId7" Type="http://schemas.openxmlformats.org/officeDocument/2006/relationships/image" Target="../media/image81.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 Id="rId5" Type="http://schemas.openxmlformats.org/officeDocument/2006/relationships/image" Target="../media/image87.emf"/><Relationship Id="rId4" Type="http://schemas.openxmlformats.org/officeDocument/2006/relationships/image" Target="../media/image86.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5.emf"/><Relationship Id="rId3" Type="http://schemas.openxmlformats.org/officeDocument/2006/relationships/image" Target="../media/image90.emf"/><Relationship Id="rId7" Type="http://schemas.openxmlformats.org/officeDocument/2006/relationships/image" Target="../media/image94.emf"/><Relationship Id="rId2" Type="http://schemas.openxmlformats.org/officeDocument/2006/relationships/image" Target="../media/image89.emf"/><Relationship Id="rId1" Type="http://schemas.openxmlformats.org/officeDocument/2006/relationships/image" Target="../media/image88.emf"/><Relationship Id="rId6" Type="http://schemas.openxmlformats.org/officeDocument/2006/relationships/image" Target="../media/image93.emf"/><Relationship Id="rId5" Type="http://schemas.openxmlformats.org/officeDocument/2006/relationships/image" Target="../media/image92.emf"/><Relationship Id="rId4" Type="http://schemas.openxmlformats.org/officeDocument/2006/relationships/image" Target="../media/image91.emf"/><Relationship Id="rId9" Type="http://schemas.openxmlformats.org/officeDocument/2006/relationships/image" Target="../media/image9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4" Type="http://schemas.openxmlformats.org/officeDocument/2006/relationships/image" Target="../media/image100.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image" Target="../media/image106.emf"/><Relationship Id="rId7" Type="http://schemas.openxmlformats.org/officeDocument/2006/relationships/image" Target="../media/image110.emf"/><Relationship Id="rId2" Type="http://schemas.openxmlformats.org/officeDocument/2006/relationships/image" Target="../media/image105.emf"/><Relationship Id="rId1" Type="http://schemas.openxmlformats.org/officeDocument/2006/relationships/image" Target="../media/image104.emf"/><Relationship Id="rId6" Type="http://schemas.openxmlformats.org/officeDocument/2006/relationships/image" Target="../media/image109.emf"/><Relationship Id="rId5" Type="http://schemas.openxmlformats.org/officeDocument/2006/relationships/image" Target="../media/image108.emf"/><Relationship Id="rId4" Type="http://schemas.openxmlformats.org/officeDocument/2006/relationships/image" Target="../media/image107.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image" Target="../media/image11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6.emf"/><Relationship Id="rId7" Type="http://schemas.openxmlformats.org/officeDocument/2006/relationships/image" Target="../media/image120.emf"/><Relationship Id="rId2" Type="http://schemas.openxmlformats.org/officeDocument/2006/relationships/image" Target="../media/image115.emf"/><Relationship Id="rId1" Type="http://schemas.openxmlformats.org/officeDocument/2006/relationships/image" Target="../media/image114.emf"/><Relationship Id="rId6" Type="http://schemas.openxmlformats.org/officeDocument/2006/relationships/image" Target="../media/image119.emf"/><Relationship Id="rId5" Type="http://schemas.openxmlformats.org/officeDocument/2006/relationships/image" Target="../media/image118.emf"/><Relationship Id="rId4" Type="http://schemas.openxmlformats.org/officeDocument/2006/relationships/image" Target="../media/image11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21.emf"/><Relationship Id="rId5" Type="http://schemas.openxmlformats.org/officeDocument/2006/relationships/image" Target="../media/image125.emf"/><Relationship Id="rId4" Type="http://schemas.openxmlformats.org/officeDocument/2006/relationships/image" Target="../media/image12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27.emf"/><Relationship Id="rId1" Type="http://schemas.openxmlformats.org/officeDocument/2006/relationships/image" Target="../media/image126.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image" Target="../media/image130.emf"/><Relationship Id="rId7" Type="http://schemas.openxmlformats.org/officeDocument/2006/relationships/image" Target="../media/image134.emf"/><Relationship Id="rId2" Type="http://schemas.openxmlformats.org/officeDocument/2006/relationships/image" Target="../media/image129.emf"/><Relationship Id="rId1" Type="http://schemas.openxmlformats.org/officeDocument/2006/relationships/image" Target="../media/image128.emf"/><Relationship Id="rId6" Type="http://schemas.openxmlformats.org/officeDocument/2006/relationships/image" Target="../media/image133.emf"/><Relationship Id="rId5" Type="http://schemas.openxmlformats.org/officeDocument/2006/relationships/image" Target="../media/image132.emf"/><Relationship Id="rId4" Type="http://schemas.openxmlformats.org/officeDocument/2006/relationships/image" Target="../media/image131.emf"/><Relationship Id="rId9" Type="http://schemas.openxmlformats.org/officeDocument/2006/relationships/image" Target="../media/image13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9.emf"/><Relationship Id="rId7" Type="http://schemas.openxmlformats.org/officeDocument/2006/relationships/image" Target="../media/image143.emf"/><Relationship Id="rId2" Type="http://schemas.openxmlformats.org/officeDocument/2006/relationships/image" Target="../media/image138.emf"/><Relationship Id="rId1" Type="http://schemas.openxmlformats.org/officeDocument/2006/relationships/image" Target="../media/image137.emf"/><Relationship Id="rId6" Type="http://schemas.openxmlformats.org/officeDocument/2006/relationships/image" Target="../media/image142.emf"/><Relationship Id="rId5" Type="http://schemas.openxmlformats.org/officeDocument/2006/relationships/image" Target="../media/image141.emf"/><Relationship Id="rId4" Type="http://schemas.openxmlformats.org/officeDocument/2006/relationships/image" Target="../media/image140.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image" Target="../media/image145.emf"/><Relationship Id="rId1" Type="http://schemas.openxmlformats.org/officeDocument/2006/relationships/image" Target="../media/image144.emf"/><Relationship Id="rId5" Type="http://schemas.openxmlformats.org/officeDocument/2006/relationships/image" Target="../media/image148.emf"/><Relationship Id="rId4" Type="http://schemas.openxmlformats.org/officeDocument/2006/relationships/image" Target="../media/image14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image" Target="../media/image149.emf"/><Relationship Id="rId4" Type="http://schemas.openxmlformats.org/officeDocument/2006/relationships/image" Target="../media/image152.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154.emf"/><Relationship Id="rId1" Type="http://schemas.openxmlformats.org/officeDocument/2006/relationships/image" Target="../media/image153.emf"/><Relationship Id="rId6" Type="http://schemas.openxmlformats.org/officeDocument/2006/relationships/image" Target="../media/image158.emf"/><Relationship Id="rId5" Type="http://schemas.openxmlformats.org/officeDocument/2006/relationships/image" Target="../media/image157.emf"/><Relationship Id="rId4" Type="http://schemas.openxmlformats.org/officeDocument/2006/relationships/image" Target="../media/image15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emf"/><Relationship Id="rId5" Type="http://schemas.openxmlformats.org/officeDocument/2006/relationships/image" Target="../media/image163.emf"/><Relationship Id="rId4" Type="http://schemas.openxmlformats.org/officeDocument/2006/relationships/image" Target="../media/image162.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6.emf"/><Relationship Id="rId2" Type="http://schemas.openxmlformats.org/officeDocument/2006/relationships/image" Target="../media/image165.emf"/><Relationship Id="rId1" Type="http://schemas.openxmlformats.org/officeDocument/2006/relationships/image" Target="../media/image164.emf"/><Relationship Id="rId5" Type="http://schemas.openxmlformats.org/officeDocument/2006/relationships/image" Target="../media/image168.emf"/><Relationship Id="rId4" Type="http://schemas.openxmlformats.org/officeDocument/2006/relationships/image" Target="../media/image167.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76.emf"/><Relationship Id="rId3" Type="http://schemas.openxmlformats.org/officeDocument/2006/relationships/image" Target="../media/image171.emf"/><Relationship Id="rId7" Type="http://schemas.openxmlformats.org/officeDocument/2006/relationships/image" Target="../media/image175.emf"/><Relationship Id="rId2" Type="http://schemas.openxmlformats.org/officeDocument/2006/relationships/image" Target="../media/image170.emf"/><Relationship Id="rId1" Type="http://schemas.openxmlformats.org/officeDocument/2006/relationships/image" Target="../media/image169.emf"/><Relationship Id="rId6" Type="http://schemas.openxmlformats.org/officeDocument/2006/relationships/image" Target="../media/image174.emf"/><Relationship Id="rId5" Type="http://schemas.openxmlformats.org/officeDocument/2006/relationships/image" Target="../media/image173.emf"/><Relationship Id="rId4" Type="http://schemas.openxmlformats.org/officeDocument/2006/relationships/image" Target="../media/image172.emf"/><Relationship Id="rId9" Type="http://schemas.openxmlformats.org/officeDocument/2006/relationships/image" Target="../media/image177.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image" Target="../media/image179.emf"/><Relationship Id="rId1" Type="http://schemas.openxmlformats.org/officeDocument/2006/relationships/image" Target="../media/image178.emf"/><Relationship Id="rId5" Type="http://schemas.openxmlformats.org/officeDocument/2006/relationships/image" Target="../media/image182.emf"/><Relationship Id="rId4" Type="http://schemas.openxmlformats.org/officeDocument/2006/relationships/image" Target="../media/image181.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90.emf"/><Relationship Id="rId3" Type="http://schemas.openxmlformats.org/officeDocument/2006/relationships/image" Target="../media/image185.emf"/><Relationship Id="rId7" Type="http://schemas.openxmlformats.org/officeDocument/2006/relationships/image" Target="../media/image189.emf"/><Relationship Id="rId2" Type="http://schemas.openxmlformats.org/officeDocument/2006/relationships/image" Target="../media/image184.emf"/><Relationship Id="rId1" Type="http://schemas.openxmlformats.org/officeDocument/2006/relationships/image" Target="../media/image183.emf"/><Relationship Id="rId6" Type="http://schemas.openxmlformats.org/officeDocument/2006/relationships/image" Target="../media/image188.emf"/><Relationship Id="rId5" Type="http://schemas.openxmlformats.org/officeDocument/2006/relationships/image" Target="../media/image187.emf"/><Relationship Id="rId4" Type="http://schemas.openxmlformats.org/officeDocument/2006/relationships/image" Target="../media/image186.emf"/><Relationship Id="rId9" Type="http://schemas.openxmlformats.org/officeDocument/2006/relationships/image" Target="../media/image191.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99.emf"/><Relationship Id="rId3" Type="http://schemas.openxmlformats.org/officeDocument/2006/relationships/image" Target="../media/image194.emf"/><Relationship Id="rId7" Type="http://schemas.openxmlformats.org/officeDocument/2006/relationships/image" Target="../media/image198.emf"/><Relationship Id="rId2" Type="http://schemas.openxmlformats.org/officeDocument/2006/relationships/image" Target="../media/image193.emf"/><Relationship Id="rId1" Type="http://schemas.openxmlformats.org/officeDocument/2006/relationships/image" Target="../media/image192.emf"/><Relationship Id="rId6" Type="http://schemas.openxmlformats.org/officeDocument/2006/relationships/image" Target="../media/image197.emf"/><Relationship Id="rId5" Type="http://schemas.openxmlformats.org/officeDocument/2006/relationships/image" Target="../media/image196.emf"/><Relationship Id="rId4" Type="http://schemas.openxmlformats.org/officeDocument/2006/relationships/image" Target="../media/image195.emf"/><Relationship Id="rId9" Type="http://schemas.openxmlformats.org/officeDocument/2006/relationships/image" Target="../media/image200.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image" Target="../media/image202.emf"/><Relationship Id="rId1" Type="http://schemas.openxmlformats.org/officeDocument/2006/relationships/image" Target="../media/image201.emf"/><Relationship Id="rId6" Type="http://schemas.openxmlformats.org/officeDocument/2006/relationships/image" Target="../media/image206.emf"/><Relationship Id="rId5" Type="http://schemas.openxmlformats.org/officeDocument/2006/relationships/image" Target="../media/image205.emf"/><Relationship Id="rId4" Type="http://schemas.openxmlformats.org/officeDocument/2006/relationships/image" Target="../media/image204.e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14.emf"/><Relationship Id="rId3" Type="http://schemas.openxmlformats.org/officeDocument/2006/relationships/image" Target="../media/image209.emf"/><Relationship Id="rId7" Type="http://schemas.openxmlformats.org/officeDocument/2006/relationships/image" Target="../media/image213.emf"/><Relationship Id="rId2" Type="http://schemas.openxmlformats.org/officeDocument/2006/relationships/image" Target="../media/image208.emf"/><Relationship Id="rId1" Type="http://schemas.openxmlformats.org/officeDocument/2006/relationships/image" Target="../media/image207.emf"/><Relationship Id="rId6" Type="http://schemas.openxmlformats.org/officeDocument/2006/relationships/image" Target="../media/image212.emf"/><Relationship Id="rId5" Type="http://schemas.openxmlformats.org/officeDocument/2006/relationships/image" Target="../media/image211.emf"/><Relationship Id="rId10" Type="http://schemas.openxmlformats.org/officeDocument/2006/relationships/image" Target="../media/image216.emf"/><Relationship Id="rId4" Type="http://schemas.openxmlformats.org/officeDocument/2006/relationships/image" Target="../media/image210.emf"/><Relationship Id="rId9" Type="http://schemas.openxmlformats.org/officeDocument/2006/relationships/image" Target="../media/image21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9.emf"/><Relationship Id="rId2" Type="http://schemas.openxmlformats.org/officeDocument/2006/relationships/image" Target="../media/image218.emf"/><Relationship Id="rId1" Type="http://schemas.openxmlformats.org/officeDocument/2006/relationships/image" Target="../media/image217.emf"/><Relationship Id="rId5" Type="http://schemas.openxmlformats.org/officeDocument/2006/relationships/image" Target="../media/image221.emf"/><Relationship Id="rId4" Type="http://schemas.openxmlformats.org/officeDocument/2006/relationships/image" Target="../media/image220.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29.emf"/><Relationship Id="rId3" Type="http://schemas.openxmlformats.org/officeDocument/2006/relationships/image" Target="../media/image224.emf"/><Relationship Id="rId7" Type="http://schemas.openxmlformats.org/officeDocument/2006/relationships/image" Target="../media/image228.emf"/><Relationship Id="rId2" Type="http://schemas.openxmlformats.org/officeDocument/2006/relationships/image" Target="../media/image223.emf"/><Relationship Id="rId1" Type="http://schemas.openxmlformats.org/officeDocument/2006/relationships/image" Target="../media/image222.emf"/><Relationship Id="rId6" Type="http://schemas.openxmlformats.org/officeDocument/2006/relationships/image" Target="../media/image227.emf"/><Relationship Id="rId5" Type="http://schemas.openxmlformats.org/officeDocument/2006/relationships/image" Target="../media/image226.emf"/><Relationship Id="rId4" Type="http://schemas.openxmlformats.org/officeDocument/2006/relationships/image" Target="../media/image225.emf"/><Relationship Id="rId9" Type="http://schemas.openxmlformats.org/officeDocument/2006/relationships/image" Target="../media/image230.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38.emf"/><Relationship Id="rId3" Type="http://schemas.openxmlformats.org/officeDocument/2006/relationships/image" Target="../media/image233.emf"/><Relationship Id="rId7" Type="http://schemas.openxmlformats.org/officeDocument/2006/relationships/image" Target="../media/image237.emf"/><Relationship Id="rId2" Type="http://schemas.openxmlformats.org/officeDocument/2006/relationships/image" Target="../media/image232.emf"/><Relationship Id="rId1" Type="http://schemas.openxmlformats.org/officeDocument/2006/relationships/image" Target="../media/image231.emf"/><Relationship Id="rId6" Type="http://schemas.openxmlformats.org/officeDocument/2006/relationships/image" Target="../media/image236.emf"/><Relationship Id="rId5" Type="http://schemas.openxmlformats.org/officeDocument/2006/relationships/image" Target="../media/image235.emf"/><Relationship Id="rId10" Type="http://schemas.openxmlformats.org/officeDocument/2006/relationships/image" Target="../media/image240.emf"/><Relationship Id="rId4" Type="http://schemas.openxmlformats.org/officeDocument/2006/relationships/image" Target="../media/image234.emf"/><Relationship Id="rId9" Type="http://schemas.openxmlformats.org/officeDocument/2006/relationships/image" Target="../media/image239.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43.emf"/><Relationship Id="rId7" Type="http://schemas.openxmlformats.org/officeDocument/2006/relationships/image" Target="../media/image247.emf"/><Relationship Id="rId2" Type="http://schemas.openxmlformats.org/officeDocument/2006/relationships/image" Target="../media/image242.emf"/><Relationship Id="rId1" Type="http://schemas.openxmlformats.org/officeDocument/2006/relationships/image" Target="../media/image241.emf"/><Relationship Id="rId6" Type="http://schemas.openxmlformats.org/officeDocument/2006/relationships/image" Target="../media/image246.emf"/><Relationship Id="rId5" Type="http://schemas.openxmlformats.org/officeDocument/2006/relationships/image" Target="../media/image245.emf"/><Relationship Id="rId4" Type="http://schemas.openxmlformats.org/officeDocument/2006/relationships/image" Target="../media/image244.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50.emf"/><Relationship Id="rId2" Type="http://schemas.openxmlformats.org/officeDocument/2006/relationships/image" Target="../media/image249.emf"/><Relationship Id="rId1" Type="http://schemas.openxmlformats.org/officeDocument/2006/relationships/image" Target="../media/image248.emf"/><Relationship Id="rId5" Type="http://schemas.openxmlformats.org/officeDocument/2006/relationships/image" Target="../media/image252.emf"/><Relationship Id="rId4" Type="http://schemas.openxmlformats.org/officeDocument/2006/relationships/image" Target="../media/image251.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55.emf"/><Relationship Id="rId2" Type="http://schemas.openxmlformats.org/officeDocument/2006/relationships/image" Target="../media/image254.emf"/><Relationship Id="rId1" Type="http://schemas.openxmlformats.org/officeDocument/2006/relationships/image" Target="../media/image253.emf"/><Relationship Id="rId5" Type="http://schemas.openxmlformats.org/officeDocument/2006/relationships/image" Target="../media/image257.emf"/><Relationship Id="rId4" Type="http://schemas.openxmlformats.org/officeDocument/2006/relationships/image" Target="../media/image25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60.emf"/><Relationship Id="rId2" Type="http://schemas.openxmlformats.org/officeDocument/2006/relationships/image" Target="../media/image259.emf"/><Relationship Id="rId1" Type="http://schemas.openxmlformats.org/officeDocument/2006/relationships/image" Target="../media/image25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61.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64.emf"/><Relationship Id="rId2" Type="http://schemas.openxmlformats.org/officeDocument/2006/relationships/image" Target="../media/image263.emf"/><Relationship Id="rId1" Type="http://schemas.openxmlformats.org/officeDocument/2006/relationships/image" Target="../media/image262.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67.emf"/><Relationship Id="rId7" Type="http://schemas.openxmlformats.org/officeDocument/2006/relationships/image" Target="../media/image271.emf"/><Relationship Id="rId2" Type="http://schemas.openxmlformats.org/officeDocument/2006/relationships/image" Target="../media/image266.emf"/><Relationship Id="rId1" Type="http://schemas.openxmlformats.org/officeDocument/2006/relationships/image" Target="../media/image265.emf"/><Relationship Id="rId6" Type="http://schemas.openxmlformats.org/officeDocument/2006/relationships/image" Target="../media/image270.emf"/><Relationship Id="rId5" Type="http://schemas.openxmlformats.org/officeDocument/2006/relationships/image" Target="../media/image269.emf"/><Relationship Id="rId4" Type="http://schemas.openxmlformats.org/officeDocument/2006/relationships/image" Target="../media/image268.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74.emf"/><Relationship Id="rId2" Type="http://schemas.openxmlformats.org/officeDocument/2006/relationships/image" Target="../media/image273.emf"/><Relationship Id="rId1" Type="http://schemas.openxmlformats.org/officeDocument/2006/relationships/image" Target="../media/image272.emf"/><Relationship Id="rId4" Type="http://schemas.openxmlformats.org/officeDocument/2006/relationships/image" Target="../media/image275.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78.emf"/><Relationship Id="rId2" Type="http://schemas.openxmlformats.org/officeDocument/2006/relationships/image" Target="../media/image277.emf"/><Relationship Id="rId1" Type="http://schemas.openxmlformats.org/officeDocument/2006/relationships/image" Target="../media/image276.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81.emf"/><Relationship Id="rId2" Type="http://schemas.openxmlformats.org/officeDocument/2006/relationships/image" Target="../media/image280.emf"/><Relationship Id="rId1" Type="http://schemas.openxmlformats.org/officeDocument/2006/relationships/image" Target="../media/image279.emf"/><Relationship Id="rId4" Type="http://schemas.openxmlformats.org/officeDocument/2006/relationships/image" Target="../media/image282.e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90.emf"/><Relationship Id="rId3" Type="http://schemas.openxmlformats.org/officeDocument/2006/relationships/image" Target="../media/image285.emf"/><Relationship Id="rId7" Type="http://schemas.openxmlformats.org/officeDocument/2006/relationships/image" Target="../media/image289.emf"/><Relationship Id="rId2" Type="http://schemas.openxmlformats.org/officeDocument/2006/relationships/image" Target="../media/image284.emf"/><Relationship Id="rId1" Type="http://schemas.openxmlformats.org/officeDocument/2006/relationships/image" Target="../media/image283.emf"/><Relationship Id="rId6" Type="http://schemas.openxmlformats.org/officeDocument/2006/relationships/image" Target="../media/image288.emf"/><Relationship Id="rId5" Type="http://schemas.openxmlformats.org/officeDocument/2006/relationships/image" Target="../media/image287.emf"/><Relationship Id="rId4" Type="http://schemas.openxmlformats.org/officeDocument/2006/relationships/image" Target="../media/image286.emf"/><Relationship Id="rId9" Type="http://schemas.openxmlformats.org/officeDocument/2006/relationships/image" Target="../media/image291.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94.emf"/><Relationship Id="rId2" Type="http://schemas.openxmlformats.org/officeDocument/2006/relationships/image" Target="../media/image293.emf"/><Relationship Id="rId1" Type="http://schemas.openxmlformats.org/officeDocument/2006/relationships/image" Target="../media/image292.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97.emf"/><Relationship Id="rId2" Type="http://schemas.openxmlformats.org/officeDocument/2006/relationships/image" Target="../media/image296.emf"/><Relationship Id="rId1" Type="http://schemas.openxmlformats.org/officeDocument/2006/relationships/image" Target="../media/image295.emf"/><Relationship Id="rId6" Type="http://schemas.openxmlformats.org/officeDocument/2006/relationships/image" Target="../media/image300.emf"/><Relationship Id="rId5" Type="http://schemas.openxmlformats.org/officeDocument/2006/relationships/image" Target="../media/image299.emf"/><Relationship Id="rId4" Type="http://schemas.openxmlformats.org/officeDocument/2006/relationships/image" Target="../media/image29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image" Target="../media/image31.e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303.emf"/><Relationship Id="rId7" Type="http://schemas.openxmlformats.org/officeDocument/2006/relationships/image" Target="../media/image307.emf"/><Relationship Id="rId2" Type="http://schemas.openxmlformats.org/officeDocument/2006/relationships/image" Target="../media/image302.emf"/><Relationship Id="rId1" Type="http://schemas.openxmlformats.org/officeDocument/2006/relationships/image" Target="../media/image301.emf"/><Relationship Id="rId6" Type="http://schemas.openxmlformats.org/officeDocument/2006/relationships/image" Target="../media/image306.emf"/><Relationship Id="rId5" Type="http://schemas.openxmlformats.org/officeDocument/2006/relationships/image" Target="../media/image305.emf"/><Relationship Id="rId4" Type="http://schemas.openxmlformats.org/officeDocument/2006/relationships/image" Target="../media/image304.e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15.emf"/><Relationship Id="rId3" Type="http://schemas.openxmlformats.org/officeDocument/2006/relationships/image" Target="../media/image310.emf"/><Relationship Id="rId7" Type="http://schemas.openxmlformats.org/officeDocument/2006/relationships/image" Target="../media/image314.emf"/><Relationship Id="rId2" Type="http://schemas.openxmlformats.org/officeDocument/2006/relationships/image" Target="../media/image309.emf"/><Relationship Id="rId1" Type="http://schemas.openxmlformats.org/officeDocument/2006/relationships/image" Target="../media/image308.emf"/><Relationship Id="rId6" Type="http://schemas.openxmlformats.org/officeDocument/2006/relationships/image" Target="../media/image313.emf"/><Relationship Id="rId5" Type="http://schemas.openxmlformats.org/officeDocument/2006/relationships/image" Target="../media/image312.emf"/><Relationship Id="rId10" Type="http://schemas.openxmlformats.org/officeDocument/2006/relationships/image" Target="../media/image317.emf"/><Relationship Id="rId4" Type="http://schemas.openxmlformats.org/officeDocument/2006/relationships/image" Target="../media/image311.emf"/><Relationship Id="rId9" Type="http://schemas.openxmlformats.org/officeDocument/2006/relationships/image" Target="../media/image316.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325.emf"/><Relationship Id="rId13" Type="http://schemas.openxmlformats.org/officeDocument/2006/relationships/image" Target="../media/image330.emf"/><Relationship Id="rId3" Type="http://schemas.openxmlformats.org/officeDocument/2006/relationships/image" Target="../media/image320.emf"/><Relationship Id="rId7" Type="http://schemas.openxmlformats.org/officeDocument/2006/relationships/image" Target="../media/image324.emf"/><Relationship Id="rId12" Type="http://schemas.openxmlformats.org/officeDocument/2006/relationships/image" Target="../media/image329.emf"/><Relationship Id="rId2" Type="http://schemas.openxmlformats.org/officeDocument/2006/relationships/image" Target="../media/image319.emf"/><Relationship Id="rId1" Type="http://schemas.openxmlformats.org/officeDocument/2006/relationships/image" Target="../media/image318.emf"/><Relationship Id="rId6" Type="http://schemas.openxmlformats.org/officeDocument/2006/relationships/image" Target="../media/image323.emf"/><Relationship Id="rId11" Type="http://schemas.openxmlformats.org/officeDocument/2006/relationships/image" Target="../media/image328.emf"/><Relationship Id="rId5" Type="http://schemas.openxmlformats.org/officeDocument/2006/relationships/image" Target="../media/image322.emf"/><Relationship Id="rId10" Type="http://schemas.openxmlformats.org/officeDocument/2006/relationships/image" Target="../media/image327.emf"/><Relationship Id="rId4" Type="http://schemas.openxmlformats.org/officeDocument/2006/relationships/image" Target="../media/image321.emf"/><Relationship Id="rId9" Type="http://schemas.openxmlformats.org/officeDocument/2006/relationships/image" Target="../media/image326.e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338.emf"/><Relationship Id="rId3" Type="http://schemas.openxmlformats.org/officeDocument/2006/relationships/image" Target="../media/image333.emf"/><Relationship Id="rId7" Type="http://schemas.openxmlformats.org/officeDocument/2006/relationships/image" Target="../media/image337.emf"/><Relationship Id="rId2" Type="http://schemas.openxmlformats.org/officeDocument/2006/relationships/image" Target="../media/image332.emf"/><Relationship Id="rId1" Type="http://schemas.openxmlformats.org/officeDocument/2006/relationships/image" Target="../media/image331.emf"/><Relationship Id="rId6" Type="http://schemas.openxmlformats.org/officeDocument/2006/relationships/image" Target="../media/image336.emf"/><Relationship Id="rId11" Type="http://schemas.openxmlformats.org/officeDocument/2006/relationships/image" Target="../media/image341.emf"/><Relationship Id="rId5" Type="http://schemas.openxmlformats.org/officeDocument/2006/relationships/image" Target="../media/image335.emf"/><Relationship Id="rId10" Type="http://schemas.openxmlformats.org/officeDocument/2006/relationships/image" Target="../media/image340.emf"/><Relationship Id="rId4" Type="http://schemas.openxmlformats.org/officeDocument/2006/relationships/image" Target="../media/image334.emf"/><Relationship Id="rId9" Type="http://schemas.openxmlformats.org/officeDocument/2006/relationships/image" Target="../media/image339.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44.emf"/><Relationship Id="rId2" Type="http://schemas.openxmlformats.org/officeDocument/2006/relationships/image" Target="../media/image343.emf"/><Relationship Id="rId1" Type="http://schemas.openxmlformats.org/officeDocument/2006/relationships/image" Target="../media/image342.emf"/><Relationship Id="rId6" Type="http://schemas.openxmlformats.org/officeDocument/2006/relationships/image" Target="../media/image347.emf"/><Relationship Id="rId5" Type="http://schemas.openxmlformats.org/officeDocument/2006/relationships/image" Target="../media/image346.emf"/><Relationship Id="rId4" Type="http://schemas.openxmlformats.org/officeDocument/2006/relationships/image" Target="../media/image345.e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355.emf"/><Relationship Id="rId3" Type="http://schemas.openxmlformats.org/officeDocument/2006/relationships/image" Target="../media/image350.emf"/><Relationship Id="rId7" Type="http://schemas.openxmlformats.org/officeDocument/2006/relationships/image" Target="../media/image354.emf"/><Relationship Id="rId2" Type="http://schemas.openxmlformats.org/officeDocument/2006/relationships/image" Target="../media/image349.emf"/><Relationship Id="rId1" Type="http://schemas.openxmlformats.org/officeDocument/2006/relationships/image" Target="../media/image348.emf"/><Relationship Id="rId6" Type="http://schemas.openxmlformats.org/officeDocument/2006/relationships/image" Target="../media/image353.emf"/><Relationship Id="rId5" Type="http://schemas.openxmlformats.org/officeDocument/2006/relationships/image" Target="../media/image352.emf"/><Relationship Id="rId10" Type="http://schemas.openxmlformats.org/officeDocument/2006/relationships/image" Target="../media/image357.emf"/><Relationship Id="rId4" Type="http://schemas.openxmlformats.org/officeDocument/2006/relationships/image" Target="../media/image351.emf"/><Relationship Id="rId9" Type="http://schemas.openxmlformats.org/officeDocument/2006/relationships/image" Target="../media/image356.e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365.emf"/><Relationship Id="rId3" Type="http://schemas.openxmlformats.org/officeDocument/2006/relationships/image" Target="../media/image360.emf"/><Relationship Id="rId7" Type="http://schemas.openxmlformats.org/officeDocument/2006/relationships/image" Target="../media/image364.emf"/><Relationship Id="rId2" Type="http://schemas.openxmlformats.org/officeDocument/2006/relationships/image" Target="../media/image359.emf"/><Relationship Id="rId1" Type="http://schemas.openxmlformats.org/officeDocument/2006/relationships/image" Target="../media/image358.emf"/><Relationship Id="rId6" Type="http://schemas.openxmlformats.org/officeDocument/2006/relationships/image" Target="../media/image363.emf"/><Relationship Id="rId5" Type="http://schemas.openxmlformats.org/officeDocument/2006/relationships/image" Target="../media/image362.emf"/><Relationship Id="rId10" Type="http://schemas.openxmlformats.org/officeDocument/2006/relationships/image" Target="../media/image367.emf"/><Relationship Id="rId4" Type="http://schemas.openxmlformats.org/officeDocument/2006/relationships/image" Target="../media/image361.emf"/><Relationship Id="rId9" Type="http://schemas.openxmlformats.org/officeDocument/2006/relationships/image" Target="../media/image366.e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375.emf"/><Relationship Id="rId3" Type="http://schemas.openxmlformats.org/officeDocument/2006/relationships/image" Target="../media/image370.emf"/><Relationship Id="rId7" Type="http://schemas.openxmlformats.org/officeDocument/2006/relationships/image" Target="../media/image374.emf"/><Relationship Id="rId2" Type="http://schemas.openxmlformats.org/officeDocument/2006/relationships/image" Target="../media/image369.emf"/><Relationship Id="rId1" Type="http://schemas.openxmlformats.org/officeDocument/2006/relationships/image" Target="../media/image368.emf"/><Relationship Id="rId6" Type="http://schemas.openxmlformats.org/officeDocument/2006/relationships/image" Target="../media/image373.emf"/><Relationship Id="rId5" Type="http://schemas.openxmlformats.org/officeDocument/2006/relationships/image" Target="../media/image372.emf"/><Relationship Id="rId10" Type="http://schemas.openxmlformats.org/officeDocument/2006/relationships/image" Target="../media/image377.emf"/><Relationship Id="rId4" Type="http://schemas.openxmlformats.org/officeDocument/2006/relationships/image" Target="../media/image371.emf"/><Relationship Id="rId9" Type="http://schemas.openxmlformats.org/officeDocument/2006/relationships/image" Target="../media/image376.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80.emf"/><Relationship Id="rId2" Type="http://schemas.openxmlformats.org/officeDocument/2006/relationships/image" Target="../media/image379.emf"/><Relationship Id="rId1" Type="http://schemas.openxmlformats.org/officeDocument/2006/relationships/image" Target="../media/image378.emf"/><Relationship Id="rId6" Type="http://schemas.openxmlformats.org/officeDocument/2006/relationships/image" Target="../media/image383.emf"/><Relationship Id="rId5" Type="http://schemas.openxmlformats.org/officeDocument/2006/relationships/image" Target="../media/image382.emf"/><Relationship Id="rId4" Type="http://schemas.openxmlformats.org/officeDocument/2006/relationships/image" Target="../media/image381.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86.emf"/><Relationship Id="rId2" Type="http://schemas.openxmlformats.org/officeDocument/2006/relationships/image" Target="../media/image385.emf"/><Relationship Id="rId1" Type="http://schemas.openxmlformats.org/officeDocument/2006/relationships/image" Target="../media/image384.emf"/><Relationship Id="rId6" Type="http://schemas.openxmlformats.org/officeDocument/2006/relationships/image" Target="../media/image389.emf"/><Relationship Id="rId5" Type="http://schemas.openxmlformats.org/officeDocument/2006/relationships/image" Target="../media/image388.emf"/><Relationship Id="rId4" Type="http://schemas.openxmlformats.org/officeDocument/2006/relationships/image" Target="../media/image387.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 Id="rId9" Type="http://schemas.openxmlformats.org/officeDocument/2006/relationships/image" Target="../media/image47.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92.emf"/><Relationship Id="rId7" Type="http://schemas.openxmlformats.org/officeDocument/2006/relationships/image" Target="../media/image396.emf"/><Relationship Id="rId2" Type="http://schemas.openxmlformats.org/officeDocument/2006/relationships/image" Target="../media/image391.emf"/><Relationship Id="rId1" Type="http://schemas.openxmlformats.org/officeDocument/2006/relationships/image" Target="../media/image390.emf"/><Relationship Id="rId6" Type="http://schemas.openxmlformats.org/officeDocument/2006/relationships/image" Target="../media/image395.emf"/><Relationship Id="rId5" Type="http://schemas.openxmlformats.org/officeDocument/2006/relationships/image" Target="../media/image394.emf"/><Relationship Id="rId4" Type="http://schemas.openxmlformats.org/officeDocument/2006/relationships/image" Target="../media/image393.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400.emf"/><Relationship Id="rId2" Type="http://schemas.openxmlformats.org/officeDocument/2006/relationships/image" Target="../media/image399.emf"/><Relationship Id="rId1" Type="http://schemas.openxmlformats.org/officeDocument/2006/relationships/image" Target="../media/image398.emf"/><Relationship Id="rId4" Type="http://schemas.openxmlformats.org/officeDocument/2006/relationships/image" Target="../media/image401.e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404.emf"/><Relationship Id="rId7" Type="http://schemas.openxmlformats.org/officeDocument/2006/relationships/image" Target="../media/image408.emf"/><Relationship Id="rId2" Type="http://schemas.openxmlformats.org/officeDocument/2006/relationships/image" Target="../media/image403.emf"/><Relationship Id="rId1" Type="http://schemas.openxmlformats.org/officeDocument/2006/relationships/image" Target="../media/image402.emf"/><Relationship Id="rId6" Type="http://schemas.openxmlformats.org/officeDocument/2006/relationships/image" Target="../media/image407.emf"/><Relationship Id="rId5" Type="http://schemas.openxmlformats.org/officeDocument/2006/relationships/image" Target="../media/image406.emf"/><Relationship Id="rId4" Type="http://schemas.openxmlformats.org/officeDocument/2006/relationships/image" Target="../media/image405.e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416.emf"/><Relationship Id="rId13" Type="http://schemas.openxmlformats.org/officeDocument/2006/relationships/image" Target="../media/image421.emf"/><Relationship Id="rId3" Type="http://schemas.openxmlformats.org/officeDocument/2006/relationships/image" Target="../media/image411.emf"/><Relationship Id="rId7" Type="http://schemas.openxmlformats.org/officeDocument/2006/relationships/image" Target="../media/image415.emf"/><Relationship Id="rId12" Type="http://schemas.openxmlformats.org/officeDocument/2006/relationships/image" Target="../media/image420.emf"/><Relationship Id="rId2" Type="http://schemas.openxmlformats.org/officeDocument/2006/relationships/image" Target="../media/image410.emf"/><Relationship Id="rId1" Type="http://schemas.openxmlformats.org/officeDocument/2006/relationships/image" Target="../media/image409.emf"/><Relationship Id="rId6" Type="http://schemas.openxmlformats.org/officeDocument/2006/relationships/image" Target="../media/image414.emf"/><Relationship Id="rId11" Type="http://schemas.openxmlformats.org/officeDocument/2006/relationships/image" Target="../media/image419.emf"/><Relationship Id="rId5" Type="http://schemas.openxmlformats.org/officeDocument/2006/relationships/image" Target="../media/image413.emf"/><Relationship Id="rId10" Type="http://schemas.openxmlformats.org/officeDocument/2006/relationships/image" Target="../media/image418.emf"/><Relationship Id="rId4" Type="http://schemas.openxmlformats.org/officeDocument/2006/relationships/image" Target="../media/image412.emf"/><Relationship Id="rId9" Type="http://schemas.openxmlformats.org/officeDocument/2006/relationships/image" Target="../media/image417.emf"/><Relationship Id="rId14" Type="http://schemas.openxmlformats.org/officeDocument/2006/relationships/image" Target="../media/image422.e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430.emf"/><Relationship Id="rId3" Type="http://schemas.openxmlformats.org/officeDocument/2006/relationships/image" Target="../media/image425.emf"/><Relationship Id="rId7" Type="http://schemas.openxmlformats.org/officeDocument/2006/relationships/image" Target="../media/image429.emf"/><Relationship Id="rId2" Type="http://schemas.openxmlformats.org/officeDocument/2006/relationships/image" Target="../media/image424.emf"/><Relationship Id="rId1" Type="http://schemas.openxmlformats.org/officeDocument/2006/relationships/image" Target="../media/image423.emf"/><Relationship Id="rId6" Type="http://schemas.openxmlformats.org/officeDocument/2006/relationships/image" Target="../media/image428.emf"/><Relationship Id="rId5" Type="http://schemas.openxmlformats.org/officeDocument/2006/relationships/image" Target="../media/image427.emf"/><Relationship Id="rId4" Type="http://schemas.openxmlformats.org/officeDocument/2006/relationships/image" Target="../media/image426.emf"/><Relationship Id="rId9" Type="http://schemas.openxmlformats.org/officeDocument/2006/relationships/image" Target="../media/image431.e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439.emf"/><Relationship Id="rId3" Type="http://schemas.openxmlformats.org/officeDocument/2006/relationships/image" Target="../media/image434.emf"/><Relationship Id="rId7" Type="http://schemas.openxmlformats.org/officeDocument/2006/relationships/image" Target="../media/image438.emf"/><Relationship Id="rId2" Type="http://schemas.openxmlformats.org/officeDocument/2006/relationships/image" Target="../media/image433.emf"/><Relationship Id="rId1" Type="http://schemas.openxmlformats.org/officeDocument/2006/relationships/image" Target="../media/image432.emf"/><Relationship Id="rId6" Type="http://schemas.openxmlformats.org/officeDocument/2006/relationships/image" Target="../media/image437.emf"/><Relationship Id="rId5" Type="http://schemas.openxmlformats.org/officeDocument/2006/relationships/image" Target="../media/image436.emf"/><Relationship Id="rId10" Type="http://schemas.openxmlformats.org/officeDocument/2006/relationships/image" Target="../media/image441.emf"/><Relationship Id="rId4" Type="http://schemas.openxmlformats.org/officeDocument/2006/relationships/image" Target="../media/image435.emf"/><Relationship Id="rId9" Type="http://schemas.openxmlformats.org/officeDocument/2006/relationships/image" Target="../media/image440.e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449.emf"/><Relationship Id="rId3" Type="http://schemas.openxmlformats.org/officeDocument/2006/relationships/image" Target="../media/image444.emf"/><Relationship Id="rId7" Type="http://schemas.openxmlformats.org/officeDocument/2006/relationships/image" Target="../media/image448.emf"/><Relationship Id="rId2" Type="http://schemas.openxmlformats.org/officeDocument/2006/relationships/image" Target="../media/image443.emf"/><Relationship Id="rId1" Type="http://schemas.openxmlformats.org/officeDocument/2006/relationships/image" Target="../media/image442.emf"/><Relationship Id="rId6" Type="http://schemas.openxmlformats.org/officeDocument/2006/relationships/image" Target="../media/image447.emf"/><Relationship Id="rId5" Type="http://schemas.openxmlformats.org/officeDocument/2006/relationships/image" Target="../media/image446.emf"/><Relationship Id="rId4" Type="http://schemas.openxmlformats.org/officeDocument/2006/relationships/image" Target="../media/image445.emf"/><Relationship Id="rId9" Type="http://schemas.openxmlformats.org/officeDocument/2006/relationships/image" Target="../media/image450.e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458.emf"/><Relationship Id="rId3" Type="http://schemas.openxmlformats.org/officeDocument/2006/relationships/image" Target="../media/image453.emf"/><Relationship Id="rId7" Type="http://schemas.openxmlformats.org/officeDocument/2006/relationships/image" Target="../media/image457.emf"/><Relationship Id="rId2" Type="http://schemas.openxmlformats.org/officeDocument/2006/relationships/image" Target="../media/image452.emf"/><Relationship Id="rId1" Type="http://schemas.openxmlformats.org/officeDocument/2006/relationships/image" Target="../media/image451.emf"/><Relationship Id="rId6" Type="http://schemas.openxmlformats.org/officeDocument/2006/relationships/image" Target="../media/image456.emf"/><Relationship Id="rId5" Type="http://schemas.openxmlformats.org/officeDocument/2006/relationships/image" Target="../media/image455.emf"/><Relationship Id="rId4" Type="http://schemas.openxmlformats.org/officeDocument/2006/relationships/image" Target="../media/image454.emf"/></Relationships>
</file>

<file path=ppt/drawings/_rels/vmlDrawing68.vml.rels><?xml version="1.0" encoding="UTF-8" standalone="yes"?>
<Relationships xmlns="http://schemas.openxmlformats.org/package/2006/relationships"><Relationship Id="rId8" Type="http://schemas.openxmlformats.org/officeDocument/2006/relationships/image" Target="../media/image466.emf"/><Relationship Id="rId3" Type="http://schemas.openxmlformats.org/officeDocument/2006/relationships/image" Target="../media/image461.emf"/><Relationship Id="rId7" Type="http://schemas.openxmlformats.org/officeDocument/2006/relationships/image" Target="../media/image465.emf"/><Relationship Id="rId2" Type="http://schemas.openxmlformats.org/officeDocument/2006/relationships/image" Target="../media/image460.emf"/><Relationship Id="rId1" Type="http://schemas.openxmlformats.org/officeDocument/2006/relationships/image" Target="../media/image459.emf"/><Relationship Id="rId6" Type="http://schemas.openxmlformats.org/officeDocument/2006/relationships/image" Target="../media/image464.emf"/><Relationship Id="rId5" Type="http://schemas.openxmlformats.org/officeDocument/2006/relationships/image" Target="../media/image463.emf"/><Relationship Id="rId4" Type="http://schemas.openxmlformats.org/officeDocument/2006/relationships/image" Target="../media/image462.emf"/><Relationship Id="rId9" Type="http://schemas.openxmlformats.org/officeDocument/2006/relationships/image" Target="../media/image467.e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475.emf"/><Relationship Id="rId3" Type="http://schemas.openxmlformats.org/officeDocument/2006/relationships/image" Target="../media/image470.emf"/><Relationship Id="rId7" Type="http://schemas.openxmlformats.org/officeDocument/2006/relationships/image" Target="../media/image474.emf"/><Relationship Id="rId2" Type="http://schemas.openxmlformats.org/officeDocument/2006/relationships/image" Target="../media/image469.emf"/><Relationship Id="rId1" Type="http://schemas.openxmlformats.org/officeDocument/2006/relationships/image" Target="../media/image468.emf"/><Relationship Id="rId6" Type="http://schemas.openxmlformats.org/officeDocument/2006/relationships/image" Target="../media/image473.emf"/><Relationship Id="rId5" Type="http://schemas.openxmlformats.org/officeDocument/2006/relationships/image" Target="../media/image472.emf"/><Relationship Id="rId4" Type="http://schemas.openxmlformats.org/officeDocument/2006/relationships/image" Target="../media/image47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478.emf"/><Relationship Id="rId2" Type="http://schemas.openxmlformats.org/officeDocument/2006/relationships/image" Target="../media/image477.emf"/><Relationship Id="rId1" Type="http://schemas.openxmlformats.org/officeDocument/2006/relationships/image" Target="../media/image476.e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486.emf"/><Relationship Id="rId3" Type="http://schemas.openxmlformats.org/officeDocument/2006/relationships/image" Target="../media/image481.emf"/><Relationship Id="rId7" Type="http://schemas.openxmlformats.org/officeDocument/2006/relationships/image" Target="../media/image485.emf"/><Relationship Id="rId2" Type="http://schemas.openxmlformats.org/officeDocument/2006/relationships/image" Target="../media/image480.emf"/><Relationship Id="rId1" Type="http://schemas.openxmlformats.org/officeDocument/2006/relationships/image" Target="../media/image479.emf"/><Relationship Id="rId6" Type="http://schemas.openxmlformats.org/officeDocument/2006/relationships/image" Target="../media/image484.emf"/><Relationship Id="rId5" Type="http://schemas.openxmlformats.org/officeDocument/2006/relationships/image" Target="../media/image483.emf"/><Relationship Id="rId4" Type="http://schemas.openxmlformats.org/officeDocument/2006/relationships/image" Target="../media/image482.e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494.emf"/><Relationship Id="rId3" Type="http://schemas.openxmlformats.org/officeDocument/2006/relationships/image" Target="../media/image489.emf"/><Relationship Id="rId7" Type="http://schemas.openxmlformats.org/officeDocument/2006/relationships/image" Target="../media/image493.emf"/><Relationship Id="rId2" Type="http://schemas.openxmlformats.org/officeDocument/2006/relationships/image" Target="../media/image488.emf"/><Relationship Id="rId1" Type="http://schemas.openxmlformats.org/officeDocument/2006/relationships/image" Target="../media/image487.emf"/><Relationship Id="rId6" Type="http://schemas.openxmlformats.org/officeDocument/2006/relationships/image" Target="../media/image492.emf"/><Relationship Id="rId5" Type="http://schemas.openxmlformats.org/officeDocument/2006/relationships/image" Target="../media/image491.emf"/><Relationship Id="rId4" Type="http://schemas.openxmlformats.org/officeDocument/2006/relationships/image" Target="../media/image49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D8F2955-6854-43C4-8BF3-5169BCE9D2B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5123" name="Rectangle 3">
            <a:extLst>
              <a:ext uri="{FF2B5EF4-FFF2-40B4-BE49-F238E27FC236}">
                <a16:creationId xmlns:a16="http://schemas.microsoft.com/office/drawing/2014/main" id="{563EA35B-32B2-4024-B1BD-B4EC1108975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5124" name="Rectangle 4">
            <a:extLst>
              <a:ext uri="{FF2B5EF4-FFF2-40B4-BE49-F238E27FC236}">
                <a16:creationId xmlns:a16="http://schemas.microsoft.com/office/drawing/2014/main" id="{9FB1427E-703D-46DA-95C0-6B1876A6601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65873B28-2C30-402A-9476-4F19DB375D8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a:extLst>
              <a:ext uri="{FF2B5EF4-FFF2-40B4-BE49-F238E27FC236}">
                <a16:creationId xmlns:a16="http://schemas.microsoft.com/office/drawing/2014/main" id="{DA1DBF81-A8BB-4EF2-AE61-1048733AD51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5127" name="Rectangle 7">
            <a:extLst>
              <a:ext uri="{FF2B5EF4-FFF2-40B4-BE49-F238E27FC236}">
                <a16:creationId xmlns:a16="http://schemas.microsoft.com/office/drawing/2014/main" id="{FFD0CDD4-878A-46EA-8F89-3D8B0DFDEFF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C4B59CC9-3E5F-4BFE-89C8-30B679B0534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25A6A-895F-4FAF-815F-90A6362701B9}"/>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C9ED19-FB3E-42BB-87A1-B154A6A68023}"/>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灯片编号占位符 3">
            <a:extLst>
              <a:ext uri="{FF2B5EF4-FFF2-40B4-BE49-F238E27FC236}">
                <a16:creationId xmlns:a16="http://schemas.microsoft.com/office/drawing/2014/main" id="{5B9B59B8-2F4A-4322-9538-07076EB4A0F7}"/>
              </a:ext>
            </a:extLst>
          </p:cNvPr>
          <p:cNvSpPr>
            <a:spLocks noGrp="1"/>
          </p:cNvSpPr>
          <p:nvPr>
            <p:ph type="sldNum" sz="quarter" idx="10"/>
          </p:nvPr>
        </p:nvSpPr>
        <p:spPr/>
        <p:txBody>
          <a:bodyPr/>
          <a:lstStyle>
            <a:lvl1pPr>
              <a:defRPr/>
            </a:lvl1pPr>
          </a:lstStyle>
          <a:p>
            <a:fld id="{73262125-2936-4B3D-967D-E9F94BB5A815}" type="slidenum">
              <a:rPr lang="en-US" altLang="zh-CN"/>
              <a:pPr/>
              <a:t>‹#›</a:t>
            </a:fld>
            <a:endParaRPr lang="en-US" altLang="zh-CN"/>
          </a:p>
        </p:txBody>
      </p:sp>
    </p:spTree>
    <p:extLst>
      <p:ext uri="{BB962C8B-B14F-4D97-AF65-F5344CB8AC3E}">
        <p14:creationId xmlns:p14="http://schemas.microsoft.com/office/powerpoint/2010/main" val="2547246507"/>
      </p:ext>
    </p:extLst>
  </p:cSld>
  <p:clrMapOvr>
    <a:masterClrMapping/>
  </p:clrMapOvr>
  <p:transition spd="med">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98E6F-9CB2-4CC5-9868-D27F07F91763}"/>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B8AE0E-1A8C-48D8-A7A3-691C3BDB60BE}"/>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A8F1FF5C-2271-4E6D-809C-96AEC2DAAD98}"/>
              </a:ext>
            </a:extLst>
          </p:cNvPr>
          <p:cNvSpPr>
            <a:spLocks noGrp="1"/>
          </p:cNvSpPr>
          <p:nvPr>
            <p:ph type="sldNum" sz="quarter" idx="10"/>
          </p:nvPr>
        </p:nvSpPr>
        <p:spPr/>
        <p:txBody>
          <a:bodyPr/>
          <a:lstStyle>
            <a:lvl1pPr>
              <a:defRPr/>
            </a:lvl1pPr>
          </a:lstStyle>
          <a:p>
            <a:fld id="{DF9E9DFD-A258-4B46-BD5B-51DB2D39431C}" type="slidenum">
              <a:rPr lang="en-US" altLang="zh-CN"/>
              <a:pPr/>
              <a:t>‹#›</a:t>
            </a:fld>
            <a:endParaRPr lang="en-US" altLang="zh-CN"/>
          </a:p>
        </p:txBody>
      </p:sp>
    </p:spTree>
    <p:extLst>
      <p:ext uri="{BB962C8B-B14F-4D97-AF65-F5344CB8AC3E}">
        <p14:creationId xmlns:p14="http://schemas.microsoft.com/office/powerpoint/2010/main" val="4142705348"/>
      </p:ext>
    </p:extLst>
  </p:cSld>
  <p:clrMapOvr>
    <a:masterClrMapping/>
  </p:clrMapOvr>
  <p:transition spd="med">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4CBA21-A6AD-4B57-AA2E-8DAC862C311A}"/>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65CA12-4F84-4264-A6A6-96D8C6FEF7AE}"/>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9CE4F2B9-12F3-4F1B-BE3A-70580160A744}"/>
              </a:ext>
            </a:extLst>
          </p:cNvPr>
          <p:cNvSpPr>
            <a:spLocks noGrp="1"/>
          </p:cNvSpPr>
          <p:nvPr>
            <p:ph type="sldNum" sz="quarter" idx="10"/>
          </p:nvPr>
        </p:nvSpPr>
        <p:spPr/>
        <p:txBody>
          <a:bodyPr/>
          <a:lstStyle>
            <a:lvl1pPr>
              <a:defRPr/>
            </a:lvl1pPr>
          </a:lstStyle>
          <a:p>
            <a:fld id="{96D58B5E-5A2D-4C1F-869A-2A1B4FD58221}" type="slidenum">
              <a:rPr lang="en-US" altLang="zh-CN"/>
              <a:pPr/>
              <a:t>‹#›</a:t>
            </a:fld>
            <a:endParaRPr lang="en-US" altLang="zh-CN"/>
          </a:p>
        </p:txBody>
      </p:sp>
    </p:spTree>
    <p:extLst>
      <p:ext uri="{BB962C8B-B14F-4D97-AF65-F5344CB8AC3E}">
        <p14:creationId xmlns:p14="http://schemas.microsoft.com/office/powerpoint/2010/main" val="3492576853"/>
      </p:ext>
    </p:extLst>
  </p:cSld>
  <p:clrMapOvr>
    <a:masterClrMapping/>
  </p:clrMapOvr>
  <p:transition spd="med">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F7B20-6722-42E7-8371-9E42CC75A14C}"/>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07F23F-6782-46FA-B8CF-691E19383DEF}"/>
              </a:ext>
            </a:extLst>
          </p:cNvPr>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487D64DC-B802-4506-8647-C15867C0AA20}"/>
              </a:ext>
            </a:extLst>
          </p:cNvPr>
          <p:cNvSpPr>
            <a:spLocks noGrp="1"/>
          </p:cNvSpPr>
          <p:nvPr>
            <p:ph type="sldNum" sz="quarter" idx="10"/>
          </p:nvPr>
        </p:nvSpPr>
        <p:spPr/>
        <p:txBody>
          <a:bodyPr/>
          <a:lstStyle>
            <a:lvl1pPr>
              <a:defRPr/>
            </a:lvl1pPr>
          </a:lstStyle>
          <a:p>
            <a:fld id="{C50C2CDC-18AD-4FAE-9475-65D6ABA99FB9}" type="slidenum">
              <a:rPr lang="en-US" altLang="zh-CN"/>
              <a:pPr/>
              <a:t>‹#›</a:t>
            </a:fld>
            <a:endParaRPr lang="en-US" altLang="zh-CN"/>
          </a:p>
        </p:txBody>
      </p:sp>
    </p:spTree>
    <p:extLst>
      <p:ext uri="{BB962C8B-B14F-4D97-AF65-F5344CB8AC3E}">
        <p14:creationId xmlns:p14="http://schemas.microsoft.com/office/powerpoint/2010/main" val="2513468926"/>
      </p:ext>
    </p:extLst>
  </p:cSld>
  <p:clrMapOvr>
    <a:masterClrMapping/>
  </p:clrMapOvr>
  <p:transition spd="med">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DA0BA-E9FA-4E23-B261-96572872699B}"/>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E670CE-66B9-4D08-B1BB-75294C4C8FD4}"/>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E5042F84-D263-4538-96A8-6B0D1E096047}"/>
              </a:ext>
            </a:extLst>
          </p:cNvPr>
          <p:cNvSpPr>
            <a:spLocks noGrp="1"/>
          </p:cNvSpPr>
          <p:nvPr>
            <p:ph type="sldNum" sz="quarter" idx="10"/>
          </p:nvPr>
        </p:nvSpPr>
        <p:spPr/>
        <p:txBody>
          <a:bodyPr/>
          <a:lstStyle>
            <a:lvl1pPr>
              <a:defRPr/>
            </a:lvl1pPr>
          </a:lstStyle>
          <a:p>
            <a:fld id="{37A364C9-C055-4BEE-BA62-BF5DA16F9A5F}" type="slidenum">
              <a:rPr lang="en-US" altLang="zh-CN"/>
              <a:pPr/>
              <a:t>‹#›</a:t>
            </a:fld>
            <a:endParaRPr lang="en-US" altLang="zh-CN"/>
          </a:p>
        </p:txBody>
      </p:sp>
    </p:spTree>
    <p:extLst>
      <p:ext uri="{BB962C8B-B14F-4D97-AF65-F5344CB8AC3E}">
        <p14:creationId xmlns:p14="http://schemas.microsoft.com/office/powerpoint/2010/main" val="2508883702"/>
      </p:ext>
    </p:extLst>
  </p:cSld>
  <p:clrMapOvr>
    <a:masterClrMapping/>
  </p:clrMapOvr>
  <p:transition spd="med">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A9FFA-60DB-439C-A321-3B6E32DE148B}"/>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F96D9D-8BC5-48A0-9DDB-E5B5D239F09E}"/>
              </a:ext>
            </a:extLst>
          </p:cNvPr>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9099F5-C854-45F6-B77B-9625B9259436}"/>
              </a:ext>
            </a:extLst>
          </p:cNvPr>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a:extLst>
              <a:ext uri="{FF2B5EF4-FFF2-40B4-BE49-F238E27FC236}">
                <a16:creationId xmlns:a16="http://schemas.microsoft.com/office/drawing/2014/main" id="{678544EB-2AF3-43E4-B8FA-182562D6F089}"/>
              </a:ext>
            </a:extLst>
          </p:cNvPr>
          <p:cNvSpPr>
            <a:spLocks noGrp="1"/>
          </p:cNvSpPr>
          <p:nvPr>
            <p:ph type="sldNum" sz="quarter" idx="10"/>
          </p:nvPr>
        </p:nvSpPr>
        <p:spPr/>
        <p:txBody>
          <a:bodyPr/>
          <a:lstStyle>
            <a:lvl1pPr>
              <a:defRPr/>
            </a:lvl1pPr>
          </a:lstStyle>
          <a:p>
            <a:fld id="{5762C86A-158C-4B44-8887-75CB6B7F3697}" type="slidenum">
              <a:rPr lang="en-US" altLang="zh-CN"/>
              <a:pPr/>
              <a:t>‹#›</a:t>
            </a:fld>
            <a:endParaRPr lang="en-US" altLang="zh-CN"/>
          </a:p>
        </p:txBody>
      </p:sp>
    </p:spTree>
    <p:extLst>
      <p:ext uri="{BB962C8B-B14F-4D97-AF65-F5344CB8AC3E}">
        <p14:creationId xmlns:p14="http://schemas.microsoft.com/office/powerpoint/2010/main" val="740452496"/>
      </p:ext>
    </p:extLst>
  </p:cSld>
  <p:clrMapOvr>
    <a:masterClrMapping/>
  </p:clrMapOvr>
  <p:transition spd="med">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EDD85-39B1-4597-A007-B71E41112FA9}"/>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97D3CF-63B2-4374-946C-4FF162FD9541}"/>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1A4B8F-D956-4DCF-8798-5B27C21021E1}"/>
              </a:ext>
            </a:extLst>
          </p:cNvPr>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F4AD5FD-7483-4411-BB7B-23B970B913A2}"/>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B7ED94-B52E-42B3-AD26-3A9E219619FE}"/>
              </a:ext>
            </a:extLst>
          </p:cNvPr>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a:extLst>
              <a:ext uri="{FF2B5EF4-FFF2-40B4-BE49-F238E27FC236}">
                <a16:creationId xmlns:a16="http://schemas.microsoft.com/office/drawing/2014/main" id="{60237DAE-163A-40DB-B560-3CF303CA40FE}"/>
              </a:ext>
            </a:extLst>
          </p:cNvPr>
          <p:cNvSpPr>
            <a:spLocks noGrp="1"/>
          </p:cNvSpPr>
          <p:nvPr>
            <p:ph type="sldNum" sz="quarter" idx="10"/>
          </p:nvPr>
        </p:nvSpPr>
        <p:spPr/>
        <p:txBody>
          <a:bodyPr/>
          <a:lstStyle>
            <a:lvl1pPr>
              <a:defRPr/>
            </a:lvl1pPr>
          </a:lstStyle>
          <a:p>
            <a:fld id="{B5A6C172-4295-413D-9DDE-819F58FD7E6E}" type="slidenum">
              <a:rPr lang="en-US" altLang="zh-CN"/>
              <a:pPr/>
              <a:t>‹#›</a:t>
            </a:fld>
            <a:endParaRPr lang="en-US" altLang="zh-CN"/>
          </a:p>
        </p:txBody>
      </p:sp>
    </p:spTree>
    <p:extLst>
      <p:ext uri="{BB962C8B-B14F-4D97-AF65-F5344CB8AC3E}">
        <p14:creationId xmlns:p14="http://schemas.microsoft.com/office/powerpoint/2010/main" val="2000646008"/>
      </p:ext>
    </p:extLst>
  </p:cSld>
  <p:clrMapOvr>
    <a:masterClrMapping/>
  </p:clrMapOvr>
  <p:transition spd="med">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592EE-F349-456C-98E2-737B72634DBD}"/>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0C27B987-3EA0-463B-BE4A-B210631CC991}"/>
              </a:ext>
            </a:extLst>
          </p:cNvPr>
          <p:cNvSpPr>
            <a:spLocks noGrp="1"/>
          </p:cNvSpPr>
          <p:nvPr>
            <p:ph type="sldNum" sz="quarter" idx="10"/>
          </p:nvPr>
        </p:nvSpPr>
        <p:spPr/>
        <p:txBody>
          <a:bodyPr/>
          <a:lstStyle>
            <a:lvl1pPr>
              <a:defRPr/>
            </a:lvl1pPr>
          </a:lstStyle>
          <a:p>
            <a:fld id="{D306C4D6-17A6-4D22-B1B6-4BBB5E3296C7}" type="slidenum">
              <a:rPr lang="en-US" altLang="zh-CN"/>
              <a:pPr/>
              <a:t>‹#›</a:t>
            </a:fld>
            <a:endParaRPr lang="en-US" altLang="zh-CN"/>
          </a:p>
        </p:txBody>
      </p:sp>
    </p:spTree>
    <p:extLst>
      <p:ext uri="{BB962C8B-B14F-4D97-AF65-F5344CB8AC3E}">
        <p14:creationId xmlns:p14="http://schemas.microsoft.com/office/powerpoint/2010/main" val="3371047426"/>
      </p:ext>
    </p:extLst>
  </p:cSld>
  <p:clrMapOvr>
    <a:masterClrMapping/>
  </p:clrMapOvr>
  <p:transition spd="med">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D68210-2017-4FEB-B776-C126E201D2C6}"/>
              </a:ext>
            </a:extLst>
          </p:cNvPr>
          <p:cNvSpPr>
            <a:spLocks noGrp="1"/>
          </p:cNvSpPr>
          <p:nvPr>
            <p:ph type="sldNum" sz="quarter" idx="10"/>
          </p:nvPr>
        </p:nvSpPr>
        <p:spPr/>
        <p:txBody>
          <a:bodyPr/>
          <a:lstStyle>
            <a:lvl1pPr>
              <a:defRPr/>
            </a:lvl1pPr>
          </a:lstStyle>
          <a:p>
            <a:fld id="{D16F3CA3-96E7-45EA-B0F2-5A239858FEAD}" type="slidenum">
              <a:rPr lang="en-US" altLang="zh-CN"/>
              <a:pPr/>
              <a:t>‹#›</a:t>
            </a:fld>
            <a:endParaRPr lang="en-US" altLang="zh-CN"/>
          </a:p>
        </p:txBody>
      </p:sp>
    </p:spTree>
    <p:extLst>
      <p:ext uri="{BB962C8B-B14F-4D97-AF65-F5344CB8AC3E}">
        <p14:creationId xmlns:p14="http://schemas.microsoft.com/office/powerpoint/2010/main" val="2190277555"/>
      </p:ext>
    </p:extLst>
  </p:cSld>
  <p:clrMapOvr>
    <a:masterClrMapping/>
  </p:clrMapOvr>
  <p:transition spd="med">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3503-26D4-464E-A46D-C6E3243219F0}"/>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E66EAA-26DE-4394-804F-9335515140DE}"/>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856BB1-8280-4B78-A0BF-D003AC6CEBB5}"/>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E17D0C68-048C-489C-8459-A076A5DCDB21}"/>
              </a:ext>
            </a:extLst>
          </p:cNvPr>
          <p:cNvSpPr>
            <a:spLocks noGrp="1"/>
          </p:cNvSpPr>
          <p:nvPr>
            <p:ph type="sldNum" sz="quarter" idx="10"/>
          </p:nvPr>
        </p:nvSpPr>
        <p:spPr/>
        <p:txBody>
          <a:bodyPr/>
          <a:lstStyle>
            <a:lvl1pPr>
              <a:defRPr/>
            </a:lvl1pPr>
          </a:lstStyle>
          <a:p>
            <a:fld id="{A6D54934-F1A0-4C2F-B89D-92EC19E255D1}" type="slidenum">
              <a:rPr lang="en-US" altLang="zh-CN"/>
              <a:pPr/>
              <a:t>‹#›</a:t>
            </a:fld>
            <a:endParaRPr lang="en-US" altLang="zh-CN"/>
          </a:p>
        </p:txBody>
      </p:sp>
    </p:spTree>
    <p:extLst>
      <p:ext uri="{BB962C8B-B14F-4D97-AF65-F5344CB8AC3E}">
        <p14:creationId xmlns:p14="http://schemas.microsoft.com/office/powerpoint/2010/main" val="2852808309"/>
      </p:ext>
    </p:extLst>
  </p:cSld>
  <p:clrMapOvr>
    <a:masterClrMapping/>
  </p:clrMapOvr>
  <p:transition spd="med">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10460-7151-4AE7-8581-9C64F8E966A0}"/>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50B082-3F54-455A-A332-3E960EA09175}"/>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94B0FF-8B9D-42ED-92E0-9228B1F1082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006CB53B-CAA1-4328-9592-DBE2F39F867E}"/>
              </a:ext>
            </a:extLst>
          </p:cNvPr>
          <p:cNvSpPr>
            <a:spLocks noGrp="1"/>
          </p:cNvSpPr>
          <p:nvPr>
            <p:ph type="sldNum" sz="quarter" idx="10"/>
          </p:nvPr>
        </p:nvSpPr>
        <p:spPr/>
        <p:txBody>
          <a:bodyPr/>
          <a:lstStyle>
            <a:lvl1pPr>
              <a:defRPr/>
            </a:lvl1pPr>
          </a:lstStyle>
          <a:p>
            <a:fld id="{073AE372-FD1A-41EE-B43D-E37ABF871631}" type="slidenum">
              <a:rPr lang="en-US" altLang="zh-CN"/>
              <a:pPr/>
              <a:t>‹#›</a:t>
            </a:fld>
            <a:endParaRPr lang="en-US" altLang="zh-CN"/>
          </a:p>
        </p:txBody>
      </p:sp>
    </p:spTree>
    <p:extLst>
      <p:ext uri="{BB962C8B-B14F-4D97-AF65-F5344CB8AC3E}">
        <p14:creationId xmlns:p14="http://schemas.microsoft.com/office/powerpoint/2010/main" val="4016296265"/>
      </p:ext>
    </p:extLst>
  </p:cSld>
  <p:clrMapOvr>
    <a:masterClrMapping/>
  </p:clrMapOvr>
  <p:transition spd="med">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30" name="Rectangle 6">
            <a:extLst>
              <a:ext uri="{FF2B5EF4-FFF2-40B4-BE49-F238E27FC236}">
                <a16:creationId xmlns:a16="http://schemas.microsoft.com/office/drawing/2014/main" id="{2E6451BC-CAB2-4E2C-8416-C61889A174AA}"/>
              </a:ext>
            </a:extLst>
          </p:cNvPr>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2"/>
                </a:solidFill>
                <a:ea typeface="+mn-ea"/>
              </a:defRPr>
            </a:lvl1pPr>
          </a:lstStyle>
          <a:p>
            <a:fld id="{4FB0AE5C-FC31-4D7E-A11B-00CEB494FAA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blinds/>
  </p:transition>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64.jpeg"/><Relationship Id="rId7"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60.bin"/><Relationship Id="rId5" Type="http://schemas.openxmlformats.org/officeDocument/2006/relationships/image" Target="../media/image61.emf"/><Relationship Id="rId4" Type="http://schemas.openxmlformats.org/officeDocument/2006/relationships/oleObject" Target="../embeddings/oleObject59.bin"/><Relationship Id="rId9" Type="http://schemas.openxmlformats.org/officeDocument/2006/relationships/image" Target="../media/image63.emf"/></Relationships>
</file>

<file path=ppt/slides/_rels/slide11.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7.bin"/><Relationship Id="rId18" Type="http://schemas.openxmlformats.org/officeDocument/2006/relationships/image" Target="../media/image72.e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69.emf"/><Relationship Id="rId17" Type="http://schemas.openxmlformats.org/officeDocument/2006/relationships/oleObject" Target="../embeddings/oleObject69.bin"/><Relationship Id="rId2" Type="http://schemas.openxmlformats.org/officeDocument/2006/relationships/slideLayout" Target="../slideLayouts/slideLayout7.xml"/><Relationship Id="rId16" Type="http://schemas.openxmlformats.org/officeDocument/2006/relationships/image" Target="../media/image71.emf"/><Relationship Id="rId20" Type="http://schemas.openxmlformats.org/officeDocument/2006/relationships/image" Target="../media/image73.emf"/><Relationship Id="rId1" Type="http://schemas.openxmlformats.org/officeDocument/2006/relationships/vmlDrawing" Target="../drawings/vmlDrawing10.vml"/><Relationship Id="rId6" Type="http://schemas.openxmlformats.org/officeDocument/2006/relationships/image" Target="../media/image66.e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oleObject" Target="../embeddings/oleObject68.bin"/><Relationship Id="rId10" Type="http://schemas.openxmlformats.org/officeDocument/2006/relationships/image" Target="../media/image68.emf"/><Relationship Id="rId19" Type="http://schemas.openxmlformats.org/officeDocument/2006/relationships/oleObject" Target="../embeddings/oleObject70.bin"/><Relationship Id="rId4" Type="http://schemas.openxmlformats.org/officeDocument/2006/relationships/image" Target="../media/image65.emf"/><Relationship Id="rId9" Type="http://schemas.openxmlformats.org/officeDocument/2006/relationships/oleObject" Target="../embeddings/oleObject65.bin"/><Relationship Id="rId14" Type="http://schemas.openxmlformats.org/officeDocument/2006/relationships/image" Target="../media/image70.emf"/><Relationship Id="rId22" Type="http://schemas.openxmlformats.org/officeDocument/2006/relationships/image" Target="../media/image74.emf"/></Relationships>
</file>

<file path=ppt/slides/_rels/slide12.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77.bin"/><Relationship Id="rId18" Type="http://schemas.openxmlformats.org/officeDocument/2006/relationships/image" Target="../media/image82.e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79.emf"/><Relationship Id="rId17"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image" Target="../media/image81.emf"/><Relationship Id="rId1" Type="http://schemas.openxmlformats.org/officeDocument/2006/relationships/vmlDrawing" Target="../drawings/vmlDrawing11.vml"/><Relationship Id="rId6" Type="http://schemas.openxmlformats.org/officeDocument/2006/relationships/image" Target="../media/image76.e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78.emf"/><Relationship Id="rId4" Type="http://schemas.openxmlformats.org/officeDocument/2006/relationships/image" Target="../media/image75.emf"/><Relationship Id="rId9" Type="http://schemas.openxmlformats.org/officeDocument/2006/relationships/oleObject" Target="../embeddings/oleObject75.bin"/><Relationship Id="rId14" Type="http://schemas.openxmlformats.org/officeDocument/2006/relationships/image" Target="../media/image80.emf"/></Relationships>
</file>

<file path=ppt/slides/_rels/slide13.x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7.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84.e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86.emf"/><Relationship Id="rId4" Type="http://schemas.openxmlformats.org/officeDocument/2006/relationships/image" Target="../media/image83.emf"/><Relationship Id="rId9" Type="http://schemas.openxmlformats.org/officeDocument/2006/relationships/oleObject" Target="../embeddings/oleObject83.bin"/></Relationships>
</file>

<file path=ppt/slides/_rels/slide14.x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oleObject" Target="../embeddings/oleObject90.bin"/><Relationship Id="rId18" Type="http://schemas.openxmlformats.org/officeDocument/2006/relationships/image" Target="../media/image95.e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2.emf"/><Relationship Id="rId17"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94.emf"/><Relationship Id="rId20" Type="http://schemas.openxmlformats.org/officeDocument/2006/relationships/image" Target="../media/image96.emf"/><Relationship Id="rId1" Type="http://schemas.openxmlformats.org/officeDocument/2006/relationships/vmlDrawing" Target="../drawings/vmlDrawing13.vml"/><Relationship Id="rId6" Type="http://schemas.openxmlformats.org/officeDocument/2006/relationships/image" Target="../media/image89.e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91.emf"/><Relationship Id="rId19" Type="http://schemas.openxmlformats.org/officeDocument/2006/relationships/oleObject" Target="../embeddings/oleObject93.bin"/><Relationship Id="rId4" Type="http://schemas.openxmlformats.org/officeDocument/2006/relationships/image" Target="../media/image88.emf"/><Relationship Id="rId9" Type="http://schemas.openxmlformats.org/officeDocument/2006/relationships/oleObject" Target="../embeddings/oleObject88.bin"/><Relationship Id="rId14" Type="http://schemas.openxmlformats.org/officeDocument/2006/relationships/image" Target="../media/image93.emf"/></Relationships>
</file>

<file path=ppt/slides/_rels/slide15.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8.emf"/><Relationship Id="rId5" Type="http://schemas.openxmlformats.org/officeDocument/2006/relationships/oleObject" Target="../embeddings/oleObject95.bin"/><Relationship Id="rId10" Type="http://schemas.openxmlformats.org/officeDocument/2006/relationships/image" Target="../media/image100.emf"/><Relationship Id="rId4" Type="http://schemas.openxmlformats.org/officeDocument/2006/relationships/image" Target="../media/image97.emf"/><Relationship Id="rId9" Type="http://schemas.openxmlformats.org/officeDocument/2006/relationships/oleObject" Target="../embeddings/oleObject9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oleObject" Target="../embeddings/oleObject98.bin"/><Relationship Id="rId7" Type="http://schemas.openxmlformats.org/officeDocument/2006/relationships/image" Target="../media/image102.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99.bin"/><Relationship Id="rId5" Type="http://schemas.openxmlformats.org/officeDocument/2006/relationships/image" Target="../media/image104.png"/><Relationship Id="rId4" Type="http://schemas.openxmlformats.org/officeDocument/2006/relationships/image" Target="../media/image101.emf"/><Relationship Id="rId9" Type="http://schemas.openxmlformats.org/officeDocument/2006/relationships/image" Target="../media/image103.emf"/></Relationships>
</file>

<file path=ppt/slides/_rels/slide17.xml.rels><?xml version="1.0" encoding="UTF-8" standalone="yes"?>
<Relationships xmlns="http://schemas.openxmlformats.org/package/2006/relationships"><Relationship Id="rId8" Type="http://schemas.openxmlformats.org/officeDocument/2006/relationships/image" Target="../media/image106.emf"/><Relationship Id="rId13" Type="http://schemas.openxmlformats.org/officeDocument/2006/relationships/oleObject" Target="../embeddings/oleObject106.bin"/><Relationship Id="rId18" Type="http://schemas.openxmlformats.org/officeDocument/2006/relationships/image" Target="../media/image111.e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8.e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110.emf"/><Relationship Id="rId1" Type="http://schemas.openxmlformats.org/officeDocument/2006/relationships/vmlDrawing" Target="../drawings/vmlDrawing16.vml"/><Relationship Id="rId6" Type="http://schemas.openxmlformats.org/officeDocument/2006/relationships/image" Target="../media/image105.e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07.emf"/><Relationship Id="rId4" Type="http://schemas.openxmlformats.org/officeDocument/2006/relationships/image" Target="../media/image104.emf"/><Relationship Id="rId9" Type="http://schemas.openxmlformats.org/officeDocument/2006/relationships/oleObject" Target="../embeddings/oleObject104.bin"/><Relationship Id="rId14" Type="http://schemas.openxmlformats.org/officeDocument/2006/relationships/image" Target="../media/image109.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13.emf"/><Relationship Id="rId5" Type="http://schemas.openxmlformats.org/officeDocument/2006/relationships/oleObject" Target="../embeddings/oleObject110.bin"/><Relationship Id="rId4" Type="http://schemas.openxmlformats.org/officeDocument/2006/relationships/image" Target="../media/image112.emf"/></Relationships>
</file>

<file path=ppt/slides/_rels/slide19.x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8.emf"/><Relationship Id="rId2" Type="http://schemas.openxmlformats.org/officeDocument/2006/relationships/slideLayout" Target="../slideLayouts/slideLayout7.xml"/><Relationship Id="rId16" Type="http://schemas.openxmlformats.org/officeDocument/2006/relationships/image" Target="../media/image120.emf"/><Relationship Id="rId1" Type="http://schemas.openxmlformats.org/officeDocument/2006/relationships/vmlDrawing" Target="../drawings/vmlDrawing18.vml"/><Relationship Id="rId6" Type="http://schemas.openxmlformats.org/officeDocument/2006/relationships/image" Target="../media/image115.e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117.emf"/><Relationship Id="rId4" Type="http://schemas.openxmlformats.org/officeDocument/2006/relationships/image" Target="../media/image114.emf"/><Relationship Id="rId9" Type="http://schemas.openxmlformats.org/officeDocument/2006/relationships/oleObject" Target="../embeddings/oleObject114.bin"/><Relationship Id="rId14" Type="http://schemas.openxmlformats.org/officeDocument/2006/relationships/image" Target="../media/image119.emf"/></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25.e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22.e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24.emf"/><Relationship Id="rId4" Type="http://schemas.openxmlformats.org/officeDocument/2006/relationships/image" Target="../media/image121.emf"/><Relationship Id="rId9" Type="http://schemas.openxmlformats.org/officeDocument/2006/relationships/oleObject" Target="../embeddings/oleObject12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27.emf"/><Relationship Id="rId5" Type="http://schemas.openxmlformats.org/officeDocument/2006/relationships/oleObject" Target="../embeddings/oleObject124.bin"/><Relationship Id="rId4" Type="http://schemas.openxmlformats.org/officeDocument/2006/relationships/image" Target="../media/image126.emf"/></Relationships>
</file>

<file path=ppt/slides/_rels/slide22.xml.rels><?xml version="1.0" encoding="UTF-8" standalone="yes"?>
<Relationships xmlns="http://schemas.openxmlformats.org/package/2006/relationships"><Relationship Id="rId8" Type="http://schemas.openxmlformats.org/officeDocument/2006/relationships/image" Target="../media/image130.emf"/><Relationship Id="rId13" Type="http://schemas.openxmlformats.org/officeDocument/2006/relationships/oleObject" Target="../embeddings/oleObject130.bin"/><Relationship Id="rId18" Type="http://schemas.openxmlformats.org/officeDocument/2006/relationships/image" Target="../media/image135.emf"/><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32.emf"/><Relationship Id="rId17" Type="http://schemas.openxmlformats.org/officeDocument/2006/relationships/oleObject" Target="../embeddings/oleObject132.bin"/><Relationship Id="rId2" Type="http://schemas.openxmlformats.org/officeDocument/2006/relationships/slideLayout" Target="../slideLayouts/slideLayout2.xml"/><Relationship Id="rId16" Type="http://schemas.openxmlformats.org/officeDocument/2006/relationships/image" Target="../media/image134.emf"/><Relationship Id="rId20" Type="http://schemas.openxmlformats.org/officeDocument/2006/relationships/image" Target="../media/image136.emf"/><Relationship Id="rId1" Type="http://schemas.openxmlformats.org/officeDocument/2006/relationships/vmlDrawing" Target="../drawings/vmlDrawing21.vml"/><Relationship Id="rId6" Type="http://schemas.openxmlformats.org/officeDocument/2006/relationships/image" Target="../media/image129.e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131.emf"/><Relationship Id="rId19" Type="http://schemas.openxmlformats.org/officeDocument/2006/relationships/oleObject" Target="../embeddings/oleObject133.bin"/><Relationship Id="rId4" Type="http://schemas.openxmlformats.org/officeDocument/2006/relationships/image" Target="../media/image128.emf"/><Relationship Id="rId9" Type="http://schemas.openxmlformats.org/officeDocument/2006/relationships/oleObject" Target="../embeddings/oleObject128.bin"/><Relationship Id="rId14" Type="http://schemas.openxmlformats.org/officeDocument/2006/relationships/image" Target="../media/image133.emf"/></Relationships>
</file>

<file path=ppt/slides/_rels/slide23.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41.emf"/><Relationship Id="rId2" Type="http://schemas.openxmlformats.org/officeDocument/2006/relationships/slideLayout" Target="../slideLayouts/slideLayout7.xml"/><Relationship Id="rId16" Type="http://schemas.openxmlformats.org/officeDocument/2006/relationships/image" Target="../media/image143.emf"/><Relationship Id="rId1" Type="http://schemas.openxmlformats.org/officeDocument/2006/relationships/vmlDrawing" Target="../drawings/vmlDrawing22.vml"/><Relationship Id="rId6" Type="http://schemas.openxmlformats.org/officeDocument/2006/relationships/image" Target="../media/image138.e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40.emf"/><Relationship Id="rId4" Type="http://schemas.openxmlformats.org/officeDocument/2006/relationships/image" Target="../media/image137.emf"/><Relationship Id="rId9" Type="http://schemas.openxmlformats.org/officeDocument/2006/relationships/oleObject" Target="../embeddings/oleObject137.bin"/><Relationship Id="rId14" Type="http://schemas.openxmlformats.org/officeDocument/2006/relationships/image" Target="../media/image142.emf"/></Relationships>
</file>

<file path=ppt/slides/_rels/slide24.xml.rels><?xml version="1.0" encoding="UTF-8" standalone="yes"?>
<Relationships xmlns="http://schemas.openxmlformats.org/package/2006/relationships"><Relationship Id="rId8" Type="http://schemas.openxmlformats.org/officeDocument/2006/relationships/image" Target="../media/image146.e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48.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45.e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47.emf"/><Relationship Id="rId4" Type="http://schemas.openxmlformats.org/officeDocument/2006/relationships/image" Target="../media/image144.emf"/><Relationship Id="rId9" Type="http://schemas.openxmlformats.org/officeDocument/2006/relationships/oleObject" Target="../embeddings/oleObject144.bin"/></Relationships>
</file>

<file path=ppt/slides/_rels/slide25.xml.rels><?xml version="1.0" encoding="UTF-8" standalone="yes"?>
<Relationships xmlns="http://schemas.openxmlformats.org/package/2006/relationships"><Relationship Id="rId8" Type="http://schemas.openxmlformats.org/officeDocument/2006/relationships/image" Target="../media/image151.emf"/><Relationship Id="rId3" Type="http://schemas.openxmlformats.org/officeDocument/2006/relationships/oleObject" Target="../embeddings/oleObject146.bin"/><Relationship Id="rId7"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50.emf"/><Relationship Id="rId5" Type="http://schemas.openxmlformats.org/officeDocument/2006/relationships/oleObject" Target="../embeddings/oleObject147.bin"/><Relationship Id="rId10" Type="http://schemas.openxmlformats.org/officeDocument/2006/relationships/image" Target="../media/image152.emf"/><Relationship Id="rId4" Type="http://schemas.openxmlformats.org/officeDocument/2006/relationships/image" Target="../media/image149.emf"/><Relationship Id="rId9" Type="http://schemas.openxmlformats.org/officeDocument/2006/relationships/oleObject" Target="../embeddings/oleObject149.bin"/></Relationships>
</file>

<file path=ppt/slides/_rels/slide26.xml.rels><?xml version="1.0" encoding="UTF-8" standalone="yes"?>
<Relationships xmlns="http://schemas.openxmlformats.org/package/2006/relationships"><Relationship Id="rId8" Type="http://schemas.openxmlformats.org/officeDocument/2006/relationships/image" Target="../media/image155.emf"/><Relationship Id="rId13" Type="http://schemas.openxmlformats.org/officeDocument/2006/relationships/oleObject" Target="../embeddings/oleObject155.bin"/><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57.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54.e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56.emf"/><Relationship Id="rId4" Type="http://schemas.openxmlformats.org/officeDocument/2006/relationships/image" Target="../media/image153.emf"/><Relationship Id="rId9" Type="http://schemas.openxmlformats.org/officeDocument/2006/relationships/oleObject" Target="../embeddings/oleObject153.bin"/><Relationship Id="rId14" Type="http://schemas.openxmlformats.org/officeDocument/2006/relationships/image" Target="../media/image158.emf"/></Relationships>
</file>

<file path=ppt/slides/_rels/slide27.xml.rels><?xml version="1.0" encoding="UTF-8" standalone="yes"?>
<Relationships xmlns="http://schemas.openxmlformats.org/package/2006/relationships"><Relationship Id="rId8" Type="http://schemas.openxmlformats.org/officeDocument/2006/relationships/image" Target="../media/image161.e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63.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60.e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62.emf"/><Relationship Id="rId4" Type="http://schemas.openxmlformats.org/officeDocument/2006/relationships/image" Target="../media/image159.emf"/><Relationship Id="rId9" Type="http://schemas.openxmlformats.org/officeDocument/2006/relationships/oleObject" Target="../embeddings/oleObject15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66.emf"/><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68.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65.e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67.emf"/><Relationship Id="rId4" Type="http://schemas.openxmlformats.org/officeDocument/2006/relationships/image" Target="../media/image164.emf"/><Relationship Id="rId9" Type="http://schemas.openxmlformats.org/officeDocument/2006/relationships/oleObject" Target="../embeddings/oleObject164.bin"/></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9.bin"/><Relationship Id="rId14" Type="http://schemas.openxmlformats.org/officeDocument/2006/relationships/image" Target="../media/image12.emf"/></Relationships>
</file>

<file path=ppt/slides/_rels/slide30.xml.rels><?xml version="1.0" encoding="UTF-8" standalone="yes"?>
<Relationships xmlns="http://schemas.openxmlformats.org/package/2006/relationships"><Relationship Id="rId8" Type="http://schemas.openxmlformats.org/officeDocument/2006/relationships/image" Target="../media/image171.emf"/><Relationship Id="rId13" Type="http://schemas.openxmlformats.org/officeDocument/2006/relationships/oleObject" Target="../embeddings/oleObject171.bin"/><Relationship Id="rId18" Type="http://schemas.openxmlformats.org/officeDocument/2006/relationships/image" Target="../media/image176.emf"/><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73.emf"/><Relationship Id="rId17" Type="http://schemas.openxmlformats.org/officeDocument/2006/relationships/oleObject" Target="../embeddings/oleObject173.bin"/><Relationship Id="rId2" Type="http://schemas.openxmlformats.org/officeDocument/2006/relationships/slideLayout" Target="../slideLayouts/slideLayout7.xml"/><Relationship Id="rId16" Type="http://schemas.openxmlformats.org/officeDocument/2006/relationships/image" Target="../media/image175.emf"/><Relationship Id="rId20" Type="http://schemas.openxmlformats.org/officeDocument/2006/relationships/image" Target="../media/image177.emf"/><Relationship Id="rId1" Type="http://schemas.openxmlformats.org/officeDocument/2006/relationships/vmlDrawing" Target="../drawings/vmlDrawing28.vml"/><Relationship Id="rId6" Type="http://schemas.openxmlformats.org/officeDocument/2006/relationships/image" Target="../media/image170.emf"/><Relationship Id="rId11" Type="http://schemas.openxmlformats.org/officeDocument/2006/relationships/oleObject" Target="../embeddings/oleObject170.bin"/><Relationship Id="rId5" Type="http://schemas.openxmlformats.org/officeDocument/2006/relationships/oleObject" Target="../embeddings/oleObject167.bin"/><Relationship Id="rId15" Type="http://schemas.openxmlformats.org/officeDocument/2006/relationships/oleObject" Target="../embeddings/oleObject172.bin"/><Relationship Id="rId10" Type="http://schemas.openxmlformats.org/officeDocument/2006/relationships/image" Target="../media/image172.emf"/><Relationship Id="rId19" Type="http://schemas.openxmlformats.org/officeDocument/2006/relationships/oleObject" Target="../embeddings/oleObject174.bin"/><Relationship Id="rId4" Type="http://schemas.openxmlformats.org/officeDocument/2006/relationships/image" Target="../media/image169.emf"/><Relationship Id="rId9" Type="http://schemas.openxmlformats.org/officeDocument/2006/relationships/oleObject" Target="../embeddings/oleObject169.bin"/><Relationship Id="rId14" Type="http://schemas.openxmlformats.org/officeDocument/2006/relationships/image" Target="../media/image174.emf"/></Relationships>
</file>

<file path=ppt/slides/_rels/slide31.xml.rels><?xml version="1.0" encoding="UTF-8" standalone="yes"?>
<Relationships xmlns="http://schemas.openxmlformats.org/package/2006/relationships"><Relationship Id="rId8" Type="http://schemas.openxmlformats.org/officeDocument/2006/relationships/image" Target="../media/image180.e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82.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79.e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81.emf"/><Relationship Id="rId4" Type="http://schemas.openxmlformats.org/officeDocument/2006/relationships/image" Target="../media/image178.emf"/><Relationship Id="rId9" Type="http://schemas.openxmlformats.org/officeDocument/2006/relationships/oleObject" Target="../embeddings/oleObject178.bin"/></Relationships>
</file>

<file path=ppt/slides/_rels/slide32.xml.rels><?xml version="1.0" encoding="UTF-8" standalone="yes"?>
<Relationships xmlns="http://schemas.openxmlformats.org/package/2006/relationships"><Relationship Id="rId8" Type="http://schemas.openxmlformats.org/officeDocument/2006/relationships/image" Target="../media/image185.emf"/><Relationship Id="rId13" Type="http://schemas.openxmlformats.org/officeDocument/2006/relationships/oleObject" Target="../embeddings/oleObject185.bin"/><Relationship Id="rId18" Type="http://schemas.openxmlformats.org/officeDocument/2006/relationships/image" Target="../media/image190.emf"/><Relationship Id="rId3" Type="http://schemas.openxmlformats.org/officeDocument/2006/relationships/oleObject" Target="../embeddings/oleObject180.bin"/><Relationship Id="rId21" Type="http://schemas.openxmlformats.org/officeDocument/2006/relationships/image" Target="../media/image193.png"/><Relationship Id="rId7" Type="http://schemas.openxmlformats.org/officeDocument/2006/relationships/oleObject" Target="../embeddings/oleObject182.bin"/><Relationship Id="rId12" Type="http://schemas.openxmlformats.org/officeDocument/2006/relationships/image" Target="../media/image187.emf"/><Relationship Id="rId17" Type="http://schemas.openxmlformats.org/officeDocument/2006/relationships/oleObject" Target="../embeddings/oleObject187.bin"/><Relationship Id="rId2" Type="http://schemas.openxmlformats.org/officeDocument/2006/relationships/slideLayout" Target="../slideLayouts/slideLayout7.xml"/><Relationship Id="rId16" Type="http://schemas.openxmlformats.org/officeDocument/2006/relationships/image" Target="../media/image189.emf"/><Relationship Id="rId20" Type="http://schemas.openxmlformats.org/officeDocument/2006/relationships/image" Target="../media/image191.emf"/><Relationship Id="rId1" Type="http://schemas.openxmlformats.org/officeDocument/2006/relationships/vmlDrawing" Target="../drawings/vmlDrawing30.vml"/><Relationship Id="rId6" Type="http://schemas.openxmlformats.org/officeDocument/2006/relationships/image" Target="../media/image184.emf"/><Relationship Id="rId11" Type="http://schemas.openxmlformats.org/officeDocument/2006/relationships/oleObject" Target="../embeddings/oleObject184.bin"/><Relationship Id="rId24" Type="http://schemas.openxmlformats.org/officeDocument/2006/relationships/image" Target="../media/image196.png"/><Relationship Id="rId5" Type="http://schemas.openxmlformats.org/officeDocument/2006/relationships/oleObject" Target="../embeddings/oleObject181.bin"/><Relationship Id="rId15" Type="http://schemas.openxmlformats.org/officeDocument/2006/relationships/oleObject" Target="../embeddings/oleObject186.bin"/><Relationship Id="rId23" Type="http://schemas.openxmlformats.org/officeDocument/2006/relationships/image" Target="../media/image195.png"/><Relationship Id="rId10" Type="http://schemas.openxmlformats.org/officeDocument/2006/relationships/image" Target="../media/image186.emf"/><Relationship Id="rId19" Type="http://schemas.openxmlformats.org/officeDocument/2006/relationships/oleObject" Target="../embeddings/oleObject188.bin"/><Relationship Id="rId4" Type="http://schemas.openxmlformats.org/officeDocument/2006/relationships/image" Target="../media/image183.emf"/><Relationship Id="rId9" Type="http://schemas.openxmlformats.org/officeDocument/2006/relationships/oleObject" Target="../embeddings/oleObject183.bin"/><Relationship Id="rId14" Type="http://schemas.openxmlformats.org/officeDocument/2006/relationships/image" Target="../media/image188.emf"/><Relationship Id="rId22" Type="http://schemas.openxmlformats.org/officeDocument/2006/relationships/image" Target="../media/image194.png"/></Relationships>
</file>

<file path=ppt/slides/_rels/slide33.xml.rels><?xml version="1.0" encoding="UTF-8" standalone="yes"?>
<Relationships xmlns="http://schemas.openxmlformats.org/package/2006/relationships"><Relationship Id="rId8" Type="http://schemas.openxmlformats.org/officeDocument/2006/relationships/image" Target="../media/image194.emf"/><Relationship Id="rId13" Type="http://schemas.openxmlformats.org/officeDocument/2006/relationships/oleObject" Target="../embeddings/oleObject194.bin"/><Relationship Id="rId18" Type="http://schemas.openxmlformats.org/officeDocument/2006/relationships/image" Target="../media/image199.e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96.emf"/><Relationship Id="rId17" Type="http://schemas.openxmlformats.org/officeDocument/2006/relationships/oleObject" Target="../embeddings/oleObject196.bin"/><Relationship Id="rId2" Type="http://schemas.openxmlformats.org/officeDocument/2006/relationships/slideLayout" Target="../slideLayouts/slideLayout7.xml"/><Relationship Id="rId16" Type="http://schemas.openxmlformats.org/officeDocument/2006/relationships/image" Target="../media/image198.emf"/><Relationship Id="rId20" Type="http://schemas.openxmlformats.org/officeDocument/2006/relationships/image" Target="../media/image200.emf"/><Relationship Id="rId1" Type="http://schemas.openxmlformats.org/officeDocument/2006/relationships/vmlDrawing" Target="../drawings/vmlDrawing31.vml"/><Relationship Id="rId6" Type="http://schemas.openxmlformats.org/officeDocument/2006/relationships/image" Target="../media/image193.e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195.emf"/><Relationship Id="rId19" Type="http://schemas.openxmlformats.org/officeDocument/2006/relationships/oleObject" Target="../embeddings/oleObject197.bin"/><Relationship Id="rId4" Type="http://schemas.openxmlformats.org/officeDocument/2006/relationships/image" Target="../media/image192.emf"/><Relationship Id="rId9" Type="http://schemas.openxmlformats.org/officeDocument/2006/relationships/oleObject" Target="../embeddings/oleObject192.bin"/><Relationship Id="rId14" Type="http://schemas.openxmlformats.org/officeDocument/2006/relationships/image" Target="../media/image197.emf"/></Relationships>
</file>

<file path=ppt/slides/_rels/slide34.xml.rels><?xml version="1.0" encoding="UTF-8" standalone="yes"?>
<Relationships xmlns="http://schemas.openxmlformats.org/package/2006/relationships"><Relationship Id="rId8" Type="http://schemas.openxmlformats.org/officeDocument/2006/relationships/image" Target="../media/image203.e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205.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202.emf"/><Relationship Id="rId11" Type="http://schemas.openxmlformats.org/officeDocument/2006/relationships/oleObject" Target="../embeddings/oleObject202.bin"/><Relationship Id="rId5" Type="http://schemas.openxmlformats.org/officeDocument/2006/relationships/oleObject" Target="../embeddings/oleObject199.bin"/><Relationship Id="rId10" Type="http://schemas.openxmlformats.org/officeDocument/2006/relationships/image" Target="../media/image204.emf"/><Relationship Id="rId4" Type="http://schemas.openxmlformats.org/officeDocument/2006/relationships/image" Target="../media/image201.emf"/><Relationship Id="rId9" Type="http://schemas.openxmlformats.org/officeDocument/2006/relationships/oleObject" Target="../embeddings/oleObject201.bin"/><Relationship Id="rId14" Type="http://schemas.openxmlformats.org/officeDocument/2006/relationships/image" Target="../media/image206.emf"/></Relationships>
</file>

<file path=ppt/slides/_rels/slide35.xml.rels><?xml version="1.0" encoding="UTF-8" standalone="yes"?>
<Relationships xmlns="http://schemas.openxmlformats.org/package/2006/relationships"><Relationship Id="rId8" Type="http://schemas.openxmlformats.org/officeDocument/2006/relationships/image" Target="../media/image209.emf"/><Relationship Id="rId13" Type="http://schemas.openxmlformats.org/officeDocument/2006/relationships/oleObject" Target="../embeddings/oleObject209.bin"/><Relationship Id="rId18" Type="http://schemas.openxmlformats.org/officeDocument/2006/relationships/image" Target="../media/image214.emf"/><Relationship Id="rId3" Type="http://schemas.openxmlformats.org/officeDocument/2006/relationships/oleObject" Target="../embeddings/oleObject204.bin"/><Relationship Id="rId21" Type="http://schemas.openxmlformats.org/officeDocument/2006/relationships/oleObject" Target="../embeddings/oleObject213.bin"/><Relationship Id="rId7" Type="http://schemas.openxmlformats.org/officeDocument/2006/relationships/oleObject" Target="../embeddings/oleObject206.bin"/><Relationship Id="rId12" Type="http://schemas.openxmlformats.org/officeDocument/2006/relationships/image" Target="../media/image211.emf"/><Relationship Id="rId17" Type="http://schemas.openxmlformats.org/officeDocument/2006/relationships/oleObject" Target="../embeddings/oleObject211.bin"/><Relationship Id="rId2" Type="http://schemas.openxmlformats.org/officeDocument/2006/relationships/slideLayout" Target="../slideLayouts/slideLayout7.xml"/><Relationship Id="rId16" Type="http://schemas.openxmlformats.org/officeDocument/2006/relationships/image" Target="../media/image213.emf"/><Relationship Id="rId20" Type="http://schemas.openxmlformats.org/officeDocument/2006/relationships/image" Target="../media/image215.emf"/><Relationship Id="rId1" Type="http://schemas.openxmlformats.org/officeDocument/2006/relationships/vmlDrawing" Target="../drawings/vmlDrawing33.vml"/><Relationship Id="rId6" Type="http://schemas.openxmlformats.org/officeDocument/2006/relationships/image" Target="../media/image208.emf"/><Relationship Id="rId11" Type="http://schemas.openxmlformats.org/officeDocument/2006/relationships/oleObject" Target="../embeddings/oleObject208.bin"/><Relationship Id="rId5" Type="http://schemas.openxmlformats.org/officeDocument/2006/relationships/oleObject" Target="../embeddings/oleObject205.bin"/><Relationship Id="rId15" Type="http://schemas.openxmlformats.org/officeDocument/2006/relationships/oleObject" Target="../embeddings/oleObject210.bin"/><Relationship Id="rId10" Type="http://schemas.openxmlformats.org/officeDocument/2006/relationships/image" Target="../media/image210.emf"/><Relationship Id="rId19" Type="http://schemas.openxmlformats.org/officeDocument/2006/relationships/oleObject" Target="../embeddings/oleObject212.bin"/><Relationship Id="rId4" Type="http://schemas.openxmlformats.org/officeDocument/2006/relationships/image" Target="../media/image207.emf"/><Relationship Id="rId9" Type="http://schemas.openxmlformats.org/officeDocument/2006/relationships/oleObject" Target="../embeddings/oleObject207.bin"/><Relationship Id="rId14" Type="http://schemas.openxmlformats.org/officeDocument/2006/relationships/image" Target="../media/image212.emf"/><Relationship Id="rId22" Type="http://schemas.openxmlformats.org/officeDocument/2006/relationships/image" Target="../media/image216.emf"/></Relationships>
</file>

<file path=ppt/slides/_rels/slide36.xml.rels><?xml version="1.0" encoding="UTF-8" standalone="yes"?>
<Relationships xmlns="http://schemas.openxmlformats.org/package/2006/relationships"><Relationship Id="rId8" Type="http://schemas.openxmlformats.org/officeDocument/2006/relationships/image" Target="../media/image219.emf"/><Relationship Id="rId13" Type="http://schemas.openxmlformats.org/officeDocument/2006/relationships/image" Target="../media/image227.png"/><Relationship Id="rId3" Type="http://schemas.openxmlformats.org/officeDocument/2006/relationships/oleObject" Target="../embeddings/oleObject214.bin"/><Relationship Id="rId7" Type="http://schemas.openxmlformats.org/officeDocument/2006/relationships/oleObject" Target="../embeddings/oleObject216.bin"/><Relationship Id="rId12" Type="http://schemas.openxmlformats.org/officeDocument/2006/relationships/image" Target="../media/image221.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18.emf"/><Relationship Id="rId11" Type="http://schemas.openxmlformats.org/officeDocument/2006/relationships/oleObject" Target="../embeddings/oleObject218.bin"/><Relationship Id="rId5" Type="http://schemas.openxmlformats.org/officeDocument/2006/relationships/oleObject" Target="../embeddings/oleObject215.bin"/><Relationship Id="rId10" Type="http://schemas.openxmlformats.org/officeDocument/2006/relationships/image" Target="../media/image220.emf"/><Relationship Id="rId4" Type="http://schemas.openxmlformats.org/officeDocument/2006/relationships/image" Target="../media/image217.emf"/><Relationship Id="rId9" Type="http://schemas.openxmlformats.org/officeDocument/2006/relationships/oleObject" Target="../embeddings/oleObject217.bin"/></Relationships>
</file>

<file path=ppt/slides/_rels/slide37.xml.rels><?xml version="1.0" encoding="UTF-8" standalone="yes"?>
<Relationships xmlns="http://schemas.openxmlformats.org/package/2006/relationships"><Relationship Id="rId8" Type="http://schemas.openxmlformats.org/officeDocument/2006/relationships/image" Target="../media/image224.emf"/><Relationship Id="rId13" Type="http://schemas.openxmlformats.org/officeDocument/2006/relationships/oleObject" Target="../embeddings/oleObject224.bin"/><Relationship Id="rId18" Type="http://schemas.openxmlformats.org/officeDocument/2006/relationships/image" Target="../media/image229.emf"/><Relationship Id="rId3" Type="http://schemas.openxmlformats.org/officeDocument/2006/relationships/oleObject" Target="../embeddings/oleObject219.bin"/><Relationship Id="rId7" Type="http://schemas.openxmlformats.org/officeDocument/2006/relationships/oleObject" Target="../embeddings/oleObject221.bin"/><Relationship Id="rId12" Type="http://schemas.openxmlformats.org/officeDocument/2006/relationships/image" Target="../media/image226.emf"/><Relationship Id="rId17" Type="http://schemas.openxmlformats.org/officeDocument/2006/relationships/oleObject" Target="../embeddings/oleObject226.bin"/><Relationship Id="rId2" Type="http://schemas.openxmlformats.org/officeDocument/2006/relationships/slideLayout" Target="../slideLayouts/slideLayout7.xml"/><Relationship Id="rId16" Type="http://schemas.openxmlformats.org/officeDocument/2006/relationships/image" Target="../media/image228.emf"/><Relationship Id="rId20" Type="http://schemas.openxmlformats.org/officeDocument/2006/relationships/image" Target="../media/image230.emf"/><Relationship Id="rId1" Type="http://schemas.openxmlformats.org/officeDocument/2006/relationships/vmlDrawing" Target="../drawings/vmlDrawing35.vml"/><Relationship Id="rId6" Type="http://schemas.openxmlformats.org/officeDocument/2006/relationships/image" Target="../media/image223.emf"/><Relationship Id="rId11" Type="http://schemas.openxmlformats.org/officeDocument/2006/relationships/oleObject" Target="../embeddings/oleObject223.bin"/><Relationship Id="rId5" Type="http://schemas.openxmlformats.org/officeDocument/2006/relationships/oleObject" Target="../embeddings/oleObject220.bin"/><Relationship Id="rId15" Type="http://schemas.openxmlformats.org/officeDocument/2006/relationships/oleObject" Target="../embeddings/oleObject225.bin"/><Relationship Id="rId10" Type="http://schemas.openxmlformats.org/officeDocument/2006/relationships/image" Target="../media/image225.emf"/><Relationship Id="rId19" Type="http://schemas.openxmlformats.org/officeDocument/2006/relationships/oleObject" Target="../embeddings/oleObject227.bin"/><Relationship Id="rId4" Type="http://schemas.openxmlformats.org/officeDocument/2006/relationships/image" Target="../media/image222.emf"/><Relationship Id="rId9" Type="http://schemas.openxmlformats.org/officeDocument/2006/relationships/oleObject" Target="../embeddings/oleObject222.bin"/><Relationship Id="rId14" Type="http://schemas.openxmlformats.org/officeDocument/2006/relationships/image" Target="../media/image227.emf"/></Relationships>
</file>

<file path=ppt/slides/_rels/slide38.xml.rels><?xml version="1.0" encoding="UTF-8" standalone="yes"?>
<Relationships xmlns="http://schemas.openxmlformats.org/package/2006/relationships"><Relationship Id="rId8" Type="http://schemas.openxmlformats.org/officeDocument/2006/relationships/image" Target="../media/image233.emf"/><Relationship Id="rId13" Type="http://schemas.openxmlformats.org/officeDocument/2006/relationships/oleObject" Target="../embeddings/oleObject233.bin"/><Relationship Id="rId18" Type="http://schemas.openxmlformats.org/officeDocument/2006/relationships/image" Target="../media/image238.emf"/><Relationship Id="rId3" Type="http://schemas.openxmlformats.org/officeDocument/2006/relationships/oleObject" Target="../embeddings/oleObject228.bin"/><Relationship Id="rId21" Type="http://schemas.openxmlformats.org/officeDocument/2006/relationships/oleObject" Target="../embeddings/oleObject237.bin"/><Relationship Id="rId7" Type="http://schemas.openxmlformats.org/officeDocument/2006/relationships/oleObject" Target="../embeddings/oleObject230.bin"/><Relationship Id="rId12" Type="http://schemas.openxmlformats.org/officeDocument/2006/relationships/image" Target="../media/image235.emf"/><Relationship Id="rId17" Type="http://schemas.openxmlformats.org/officeDocument/2006/relationships/oleObject" Target="../embeddings/oleObject235.bin"/><Relationship Id="rId2" Type="http://schemas.openxmlformats.org/officeDocument/2006/relationships/slideLayout" Target="../slideLayouts/slideLayout7.xml"/><Relationship Id="rId16" Type="http://schemas.openxmlformats.org/officeDocument/2006/relationships/image" Target="../media/image237.emf"/><Relationship Id="rId20" Type="http://schemas.openxmlformats.org/officeDocument/2006/relationships/image" Target="../media/image239.emf"/><Relationship Id="rId1" Type="http://schemas.openxmlformats.org/officeDocument/2006/relationships/vmlDrawing" Target="../drawings/vmlDrawing36.vml"/><Relationship Id="rId6" Type="http://schemas.openxmlformats.org/officeDocument/2006/relationships/image" Target="../media/image232.e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34.bin"/><Relationship Id="rId10" Type="http://schemas.openxmlformats.org/officeDocument/2006/relationships/image" Target="../media/image234.emf"/><Relationship Id="rId19" Type="http://schemas.openxmlformats.org/officeDocument/2006/relationships/oleObject" Target="../embeddings/oleObject236.bin"/><Relationship Id="rId4" Type="http://schemas.openxmlformats.org/officeDocument/2006/relationships/image" Target="../media/image231.emf"/><Relationship Id="rId9" Type="http://schemas.openxmlformats.org/officeDocument/2006/relationships/oleObject" Target="../embeddings/oleObject231.bin"/><Relationship Id="rId14" Type="http://schemas.openxmlformats.org/officeDocument/2006/relationships/image" Target="../media/image236.emf"/><Relationship Id="rId22" Type="http://schemas.openxmlformats.org/officeDocument/2006/relationships/image" Target="../media/image240.emf"/></Relationships>
</file>

<file path=ppt/slides/_rels/slide39.xml.rels><?xml version="1.0" encoding="UTF-8" standalone="yes"?>
<Relationships xmlns="http://schemas.openxmlformats.org/package/2006/relationships"><Relationship Id="rId8" Type="http://schemas.openxmlformats.org/officeDocument/2006/relationships/image" Target="../media/image243.emf"/><Relationship Id="rId13" Type="http://schemas.openxmlformats.org/officeDocument/2006/relationships/oleObject" Target="../embeddings/oleObject243.bin"/><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image" Target="../media/image245.emf"/><Relationship Id="rId2" Type="http://schemas.openxmlformats.org/officeDocument/2006/relationships/slideLayout" Target="../slideLayouts/slideLayout7.xml"/><Relationship Id="rId16" Type="http://schemas.openxmlformats.org/officeDocument/2006/relationships/image" Target="../media/image247.emf"/><Relationship Id="rId1" Type="http://schemas.openxmlformats.org/officeDocument/2006/relationships/vmlDrawing" Target="../drawings/vmlDrawing37.vml"/><Relationship Id="rId6" Type="http://schemas.openxmlformats.org/officeDocument/2006/relationships/image" Target="../media/image242.emf"/><Relationship Id="rId11" Type="http://schemas.openxmlformats.org/officeDocument/2006/relationships/oleObject" Target="../embeddings/oleObject242.bin"/><Relationship Id="rId5" Type="http://schemas.openxmlformats.org/officeDocument/2006/relationships/oleObject" Target="../embeddings/oleObject239.bin"/><Relationship Id="rId15" Type="http://schemas.openxmlformats.org/officeDocument/2006/relationships/oleObject" Target="../embeddings/oleObject244.bin"/><Relationship Id="rId10" Type="http://schemas.openxmlformats.org/officeDocument/2006/relationships/image" Target="../media/image244.emf"/><Relationship Id="rId4" Type="http://schemas.openxmlformats.org/officeDocument/2006/relationships/image" Target="../media/image241.emf"/><Relationship Id="rId9" Type="http://schemas.openxmlformats.org/officeDocument/2006/relationships/oleObject" Target="../embeddings/oleObject241.bin"/><Relationship Id="rId14" Type="http://schemas.openxmlformats.org/officeDocument/2006/relationships/image" Target="../media/image246.emf"/></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7.bin"/><Relationship Id="rId18" Type="http://schemas.openxmlformats.org/officeDocument/2006/relationships/image" Target="../media/image20.e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17.emf"/><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vmlDrawing" Target="../drawings/vmlDrawing3.vml"/><Relationship Id="rId6" Type="http://schemas.openxmlformats.org/officeDocument/2006/relationships/image" Target="../media/image14.emf"/><Relationship Id="rId11" Type="http://schemas.openxmlformats.org/officeDocument/2006/relationships/oleObject" Target="../embeddings/oleObject16.bin"/><Relationship Id="rId24" Type="http://schemas.openxmlformats.org/officeDocument/2006/relationships/image" Target="../media/image23.e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10" Type="http://schemas.openxmlformats.org/officeDocument/2006/relationships/image" Target="../media/image16.emf"/><Relationship Id="rId19" Type="http://schemas.openxmlformats.org/officeDocument/2006/relationships/oleObject" Target="../embeddings/oleObject20.bin"/><Relationship Id="rId4" Type="http://schemas.openxmlformats.org/officeDocument/2006/relationships/image" Target="../media/image13.emf"/><Relationship Id="rId9" Type="http://schemas.openxmlformats.org/officeDocument/2006/relationships/oleObject" Target="../embeddings/oleObject15.bin"/><Relationship Id="rId14" Type="http://schemas.openxmlformats.org/officeDocument/2006/relationships/image" Target="../media/image18.emf"/><Relationship Id="rId22" Type="http://schemas.openxmlformats.org/officeDocument/2006/relationships/image" Target="../media/image22.emf"/></Relationships>
</file>

<file path=ppt/slides/_rels/slide40.xml.rels><?xml version="1.0" encoding="UTF-8" standalone="yes"?>
<Relationships xmlns="http://schemas.openxmlformats.org/package/2006/relationships"><Relationship Id="rId8" Type="http://schemas.openxmlformats.org/officeDocument/2006/relationships/image" Target="../media/image250.emf"/><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252.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249.emf"/><Relationship Id="rId11" Type="http://schemas.openxmlformats.org/officeDocument/2006/relationships/oleObject" Target="../embeddings/oleObject249.bin"/><Relationship Id="rId5" Type="http://schemas.openxmlformats.org/officeDocument/2006/relationships/oleObject" Target="../embeddings/oleObject246.bin"/><Relationship Id="rId10" Type="http://schemas.openxmlformats.org/officeDocument/2006/relationships/image" Target="../media/image251.emf"/><Relationship Id="rId4" Type="http://schemas.openxmlformats.org/officeDocument/2006/relationships/image" Target="../media/image248.emf"/><Relationship Id="rId9" Type="http://schemas.openxmlformats.org/officeDocument/2006/relationships/oleObject" Target="../embeddings/oleObject248.bin"/></Relationships>
</file>

<file path=ppt/slides/_rels/slide41.xml.rels><?xml version="1.0" encoding="UTF-8" standalone="yes"?>
<Relationships xmlns="http://schemas.openxmlformats.org/package/2006/relationships"><Relationship Id="rId8" Type="http://schemas.openxmlformats.org/officeDocument/2006/relationships/image" Target="../media/image255.emf"/><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257.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254.emf"/><Relationship Id="rId11" Type="http://schemas.openxmlformats.org/officeDocument/2006/relationships/oleObject" Target="../embeddings/oleObject254.bin"/><Relationship Id="rId5" Type="http://schemas.openxmlformats.org/officeDocument/2006/relationships/oleObject" Target="../embeddings/oleObject251.bin"/><Relationship Id="rId10" Type="http://schemas.openxmlformats.org/officeDocument/2006/relationships/image" Target="../media/image256.emf"/><Relationship Id="rId4" Type="http://schemas.openxmlformats.org/officeDocument/2006/relationships/image" Target="../media/image253.emf"/><Relationship Id="rId9" Type="http://schemas.openxmlformats.org/officeDocument/2006/relationships/oleObject" Target="../embeddings/oleObject253.bin"/></Relationships>
</file>

<file path=ppt/slides/_rels/slide42.xml.rels><?xml version="1.0" encoding="UTF-8" standalone="yes"?>
<Relationships xmlns="http://schemas.openxmlformats.org/package/2006/relationships"><Relationship Id="rId8" Type="http://schemas.openxmlformats.org/officeDocument/2006/relationships/image" Target="../media/image260.emf"/><Relationship Id="rId3" Type="http://schemas.openxmlformats.org/officeDocument/2006/relationships/oleObject" Target="../embeddings/oleObject255.bin"/><Relationship Id="rId7" Type="http://schemas.openxmlformats.org/officeDocument/2006/relationships/oleObject" Target="../embeddings/oleObject257.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59.emf"/><Relationship Id="rId5" Type="http://schemas.openxmlformats.org/officeDocument/2006/relationships/oleObject" Target="../embeddings/oleObject256.bin"/><Relationship Id="rId4" Type="http://schemas.openxmlformats.org/officeDocument/2006/relationships/image" Target="../media/image25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261.emf"/></Relationships>
</file>

<file path=ppt/slides/_rels/slide44.xml.rels><?xml version="1.0" encoding="UTF-8" standalone="yes"?>
<Relationships xmlns="http://schemas.openxmlformats.org/package/2006/relationships"><Relationship Id="rId8" Type="http://schemas.openxmlformats.org/officeDocument/2006/relationships/image" Target="../media/image264.emf"/><Relationship Id="rId3" Type="http://schemas.openxmlformats.org/officeDocument/2006/relationships/oleObject" Target="../embeddings/oleObject259.bin"/><Relationship Id="rId7" Type="http://schemas.openxmlformats.org/officeDocument/2006/relationships/oleObject" Target="../embeddings/oleObject261.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63.emf"/><Relationship Id="rId5" Type="http://schemas.openxmlformats.org/officeDocument/2006/relationships/oleObject" Target="../embeddings/oleObject260.bin"/><Relationship Id="rId4" Type="http://schemas.openxmlformats.org/officeDocument/2006/relationships/image" Target="../media/image262.emf"/></Relationships>
</file>

<file path=ppt/slides/_rels/slide45.xml.rels><?xml version="1.0" encoding="UTF-8" standalone="yes"?>
<Relationships xmlns="http://schemas.openxmlformats.org/package/2006/relationships"><Relationship Id="rId8" Type="http://schemas.openxmlformats.org/officeDocument/2006/relationships/image" Target="../media/image267.emf"/><Relationship Id="rId13" Type="http://schemas.openxmlformats.org/officeDocument/2006/relationships/oleObject" Target="../embeddings/oleObject267.bin"/><Relationship Id="rId3" Type="http://schemas.openxmlformats.org/officeDocument/2006/relationships/oleObject" Target="../embeddings/oleObject262.bin"/><Relationship Id="rId7" Type="http://schemas.openxmlformats.org/officeDocument/2006/relationships/oleObject" Target="../embeddings/oleObject264.bin"/><Relationship Id="rId12" Type="http://schemas.openxmlformats.org/officeDocument/2006/relationships/image" Target="../media/image269.emf"/><Relationship Id="rId2" Type="http://schemas.openxmlformats.org/officeDocument/2006/relationships/slideLayout" Target="../slideLayouts/slideLayout7.xml"/><Relationship Id="rId16" Type="http://schemas.openxmlformats.org/officeDocument/2006/relationships/image" Target="../media/image271.emf"/><Relationship Id="rId1" Type="http://schemas.openxmlformats.org/officeDocument/2006/relationships/vmlDrawing" Target="../drawings/vmlDrawing43.vml"/><Relationship Id="rId6" Type="http://schemas.openxmlformats.org/officeDocument/2006/relationships/image" Target="../media/image266.emf"/><Relationship Id="rId11" Type="http://schemas.openxmlformats.org/officeDocument/2006/relationships/oleObject" Target="../embeddings/oleObject266.bin"/><Relationship Id="rId5" Type="http://schemas.openxmlformats.org/officeDocument/2006/relationships/oleObject" Target="../embeddings/oleObject263.bin"/><Relationship Id="rId15" Type="http://schemas.openxmlformats.org/officeDocument/2006/relationships/oleObject" Target="../embeddings/oleObject268.bin"/><Relationship Id="rId10" Type="http://schemas.openxmlformats.org/officeDocument/2006/relationships/image" Target="../media/image268.emf"/><Relationship Id="rId4" Type="http://schemas.openxmlformats.org/officeDocument/2006/relationships/image" Target="../media/image265.emf"/><Relationship Id="rId9" Type="http://schemas.openxmlformats.org/officeDocument/2006/relationships/oleObject" Target="../embeddings/oleObject265.bin"/><Relationship Id="rId14" Type="http://schemas.openxmlformats.org/officeDocument/2006/relationships/image" Target="../media/image270.emf"/></Relationships>
</file>

<file path=ppt/slides/_rels/slide46.xml.rels><?xml version="1.0" encoding="UTF-8" standalone="yes"?>
<Relationships xmlns="http://schemas.openxmlformats.org/package/2006/relationships"><Relationship Id="rId8" Type="http://schemas.openxmlformats.org/officeDocument/2006/relationships/image" Target="../media/image274.emf"/><Relationship Id="rId3" Type="http://schemas.openxmlformats.org/officeDocument/2006/relationships/oleObject" Target="../embeddings/oleObject269.bin"/><Relationship Id="rId7" Type="http://schemas.openxmlformats.org/officeDocument/2006/relationships/oleObject" Target="../embeddings/oleObject271.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73.emf"/><Relationship Id="rId5" Type="http://schemas.openxmlformats.org/officeDocument/2006/relationships/oleObject" Target="../embeddings/oleObject270.bin"/><Relationship Id="rId10" Type="http://schemas.openxmlformats.org/officeDocument/2006/relationships/image" Target="../media/image275.emf"/><Relationship Id="rId4" Type="http://schemas.openxmlformats.org/officeDocument/2006/relationships/image" Target="../media/image272.emf"/><Relationship Id="rId9" Type="http://schemas.openxmlformats.org/officeDocument/2006/relationships/oleObject" Target="../embeddings/oleObject272.bin"/></Relationships>
</file>

<file path=ppt/slides/_rels/slide47.xml.rels><?xml version="1.0" encoding="UTF-8" standalone="yes"?>
<Relationships xmlns="http://schemas.openxmlformats.org/package/2006/relationships"><Relationship Id="rId8" Type="http://schemas.openxmlformats.org/officeDocument/2006/relationships/image" Target="../media/image278.emf"/><Relationship Id="rId3" Type="http://schemas.openxmlformats.org/officeDocument/2006/relationships/oleObject" Target="../embeddings/oleObject273.bin"/><Relationship Id="rId7" Type="http://schemas.openxmlformats.org/officeDocument/2006/relationships/oleObject" Target="../embeddings/oleObject275.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77.emf"/><Relationship Id="rId5" Type="http://schemas.openxmlformats.org/officeDocument/2006/relationships/oleObject" Target="../embeddings/oleObject274.bin"/><Relationship Id="rId4" Type="http://schemas.openxmlformats.org/officeDocument/2006/relationships/image" Target="../media/image276.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81.emf"/><Relationship Id="rId3" Type="http://schemas.openxmlformats.org/officeDocument/2006/relationships/oleObject" Target="../embeddings/oleObject276.bin"/><Relationship Id="rId7" Type="http://schemas.openxmlformats.org/officeDocument/2006/relationships/oleObject" Target="../embeddings/oleObject278.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80.emf"/><Relationship Id="rId5" Type="http://schemas.openxmlformats.org/officeDocument/2006/relationships/oleObject" Target="../embeddings/oleObject277.bin"/><Relationship Id="rId10" Type="http://schemas.openxmlformats.org/officeDocument/2006/relationships/image" Target="../media/image282.emf"/><Relationship Id="rId4" Type="http://schemas.openxmlformats.org/officeDocument/2006/relationships/image" Target="../media/image279.emf"/><Relationship Id="rId9" Type="http://schemas.openxmlformats.org/officeDocument/2006/relationships/oleObject" Target="../embeddings/oleObject279.bin"/></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8.emf"/><Relationship Id="rId2" Type="http://schemas.openxmlformats.org/officeDocument/2006/relationships/slideLayout" Target="../slideLayouts/slideLayout2.xml"/><Relationship Id="rId16" Type="http://schemas.openxmlformats.org/officeDocument/2006/relationships/image" Target="../media/image30.emf"/><Relationship Id="rId1" Type="http://schemas.openxmlformats.org/officeDocument/2006/relationships/vmlDrawing" Target="../drawings/vmlDrawing4.vml"/><Relationship Id="rId6" Type="http://schemas.openxmlformats.org/officeDocument/2006/relationships/image" Target="../media/image25.e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26.bin"/><Relationship Id="rId14" Type="http://schemas.openxmlformats.org/officeDocument/2006/relationships/image" Target="../media/image29.emf"/></Relationships>
</file>

<file path=ppt/slides/_rels/slide50.xml.rels><?xml version="1.0" encoding="UTF-8" standalone="yes"?>
<Relationships xmlns="http://schemas.openxmlformats.org/package/2006/relationships"><Relationship Id="rId8" Type="http://schemas.openxmlformats.org/officeDocument/2006/relationships/image" Target="../media/image285.emf"/><Relationship Id="rId13" Type="http://schemas.openxmlformats.org/officeDocument/2006/relationships/oleObject" Target="../embeddings/oleObject285.bin"/><Relationship Id="rId18" Type="http://schemas.openxmlformats.org/officeDocument/2006/relationships/image" Target="../media/image290.emf"/><Relationship Id="rId3" Type="http://schemas.openxmlformats.org/officeDocument/2006/relationships/oleObject" Target="../embeddings/oleObject280.bin"/><Relationship Id="rId7" Type="http://schemas.openxmlformats.org/officeDocument/2006/relationships/oleObject" Target="../embeddings/oleObject282.bin"/><Relationship Id="rId12" Type="http://schemas.openxmlformats.org/officeDocument/2006/relationships/image" Target="../media/image287.emf"/><Relationship Id="rId17" Type="http://schemas.openxmlformats.org/officeDocument/2006/relationships/oleObject" Target="../embeddings/oleObject287.bin"/><Relationship Id="rId2" Type="http://schemas.openxmlformats.org/officeDocument/2006/relationships/slideLayout" Target="../slideLayouts/slideLayout7.xml"/><Relationship Id="rId16" Type="http://schemas.openxmlformats.org/officeDocument/2006/relationships/image" Target="../media/image289.emf"/><Relationship Id="rId20" Type="http://schemas.openxmlformats.org/officeDocument/2006/relationships/image" Target="../media/image291.emf"/><Relationship Id="rId1" Type="http://schemas.openxmlformats.org/officeDocument/2006/relationships/vmlDrawing" Target="../drawings/vmlDrawing47.vml"/><Relationship Id="rId6" Type="http://schemas.openxmlformats.org/officeDocument/2006/relationships/image" Target="../media/image284.emf"/><Relationship Id="rId11" Type="http://schemas.openxmlformats.org/officeDocument/2006/relationships/oleObject" Target="../embeddings/oleObject284.bin"/><Relationship Id="rId5" Type="http://schemas.openxmlformats.org/officeDocument/2006/relationships/oleObject" Target="../embeddings/oleObject281.bin"/><Relationship Id="rId15" Type="http://schemas.openxmlformats.org/officeDocument/2006/relationships/oleObject" Target="../embeddings/oleObject286.bin"/><Relationship Id="rId10" Type="http://schemas.openxmlformats.org/officeDocument/2006/relationships/image" Target="../media/image286.emf"/><Relationship Id="rId19" Type="http://schemas.openxmlformats.org/officeDocument/2006/relationships/oleObject" Target="../embeddings/oleObject288.bin"/><Relationship Id="rId4" Type="http://schemas.openxmlformats.org/officeDocument/2006/relationships/image" Target="../media/image283.emf"/><Relationship Id="rId9" Type="http://schemas.openxmlformats.org/officeDocument/2006/relationships/oleObject" Target="../embeddings/oleObject283.bin"/><Relationship Id="rId14" Type="http://schemas.openxmlformats.org/officeDocument/2006/relationships/image" Target="../media/image288.emf"/></Relationships>
</file>

<file path=ppt/slides/_rels/slide51.xml.rels><?xml version="1.0" encoding="UTF-8" standalone="yes"?>
<Relationships xmlns="http://schemas.openxmlformats.org/package/2006/relationships"><Relationship Id="rId8" Type="http://schemas.openxmlformats.org/officeDocument/2006/relationships/image" Target="../media/image294.emf"/><Relationship Id="rId3" Type="http://schemas.openxmlformats.org/officeDocument/2006/relationships/oleObject" Target="../embeddings/oleObject289.bin"/><Relationship Id="rId7" Type="http://schemas.openxmlformats.org/officeDocument/2006/relationships/oleObject" Target="../embeddings/oleObject291.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93.emf"/><Relationship Id="rId5" Type="http://schemas.openxmlformats.org/officeDocument/2006/relationships/oleObject" Target="../embeddings/oleObject290.bin"/><Relationship Id="rId4" Type="http://schemas.openxmlformats.org/officeDocument/2006/relationships/image" Target="../media/image292.emf"/></Relationships>
</file>

<file path=ppt/slides/_rels/slide52.xml.rels><?xml version="1.0" encoding="UTF-8" standalone="yes"?>
<Relationships xmlns="http://schemas.openxmlformats.org/package/2006/relationships"><Relationship Id="rId8" Type="http://schemas.openxmlformats.org/officeDocument/2006/relationships/image" Target="../media/image297.emf"/><Relationship Id="rId13" Type="http://schemas.openxmlformats.org/officeDocument/2006/relationships/oleObject" Target="../embeddings/oleObject297.bin"/><Relationship Id="rId3" Type="http://schemas.openxmlformats.org/officeDocument/2006/relationships/oleObject" Target="../embeddings/oleObject292.bin"/><Relationship Id="rId7" Type="http://schemas.openxmlformats.org/officeDocument/2006/relationships/oleObject" Target="../embeddings/oleObject294.bin"/><Relationship Id="rId12" Type="http://schemas.openxmlformats.org/officeDocument/2006/relationships/image" Target="../media/image299.e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96.emf"/><Relationship Id="rId11" Type="http://schemas.openxmlformats.org/officeDocument/2006/relationships/oleObject" Target="../embeddings/oleObject296.bin"/><Relationship Id="rId5" Type="http://schemas.openxmlformats.org/officeDocument/2006/relationships/oleObject" Target="../embeddings/oleObject293.bin"/><Relationship Id="rId10" Type="http://schemas.openxmlformats.org/officeDocument/2006/relationships/image" Target="../media/image298.emf"/><Relationship Id="rId4" Type="http://schemas.openxmlformats.org/officeDocument/2006/relationships/image" Target="../media/image295.emf"/><Relationship Id="rId9" Type="http://schemas.openxmlformats.org/officeDocument/2006/relationships/oleObject" Target="../embeddings/oleObject295.bin"/><Relationship Id="rId14" Type="http://schemas.openxmlformats.org/officeDocument/2006/relationships/image" Target="../media/image300.emf"/></Relationships>
</file>

<file path=ppt/slides/_rels/slide53.xml.rels><?xml version="1.0" encoding="UTF-8" standalone="yes"?>
<Relationships xmlns="http://schemas.openxmlformats.org/package/2006/relationships"><Relationship Id="rId8" Type="http://schemas.openxmlformats.org/officeDocument/2006/relationships/image" Target="../media/image303.emf"/><Relationship Id="rId13" Type="http://schemas.openxmlformats.org/officeDocument/2006/relationships/oleObject" Target="../embeddings/oleObject303.bin"/><Relationship Id="rId3" Type="http://schemas.openxmlformats.org/officeDocument/2006/relationships/oleObject" Target="../embeddings/oleObject298.bin"/><Relationship Id="rId7" Type="http://schemas.openxmlformats.org/officeDocument/2006/relationships/oleObject" Target="../embeddings/oleObject300.bin"/><Relationship Id="rId12" Type="http://schemas.openxmlformats.org/officeDocument/2006/relationships/image" Target="../media/image305.emf"/><Relationship Id="rId2" Type="http://schemas.openxmlformats.org/officeDocument/2006/relationships/slideLayout" Target="../slideLayouts/slideLayout2.xml"/><Relationship Id="rId16" Type="http://schemas.openxmlformats.org/officeDocument/2006/relationships/image" Target="../media/image307.emf"/><Relationship Id="rId1" Type="http://schemas.openxmlformats.org/officeDocument/2006/relationships/vmlDrawing" Target="../drawings/vmlDrawing50.vml"/><Relationship Id="rId6" Type="http://schemas.openxmlformats.org/officeDocument/2006/relationships/image" Target="../media/image302.emf"/><Relationship Id="rId11" Type="http://schemas.openxmlformats.org/officeDocument/2006/relationships/oleObject" Target="../embeddings/oleObject302.bin"/><Relationship Id="rId5" Type="http://schemas.openxmlformats.org/officeDocument/2006/relationships/oleObject" Target="../embeddings/oleObject299.bin"/><Relationship Id="rId15" Type="http://schemas.openxmlformats.org/officeDocument/2006/relationships/oleObject" Target="../embeddings/oleObject304.bin"/><Relationship Id="rId10" Type="http://schemas.openxmlformats.org/officeDocument/2006/relationships/image" Target="../media/image304.emf"/><Relationship Id="rId4" Type="http://schemas.openxmlformats.org/officeDocument/2006/relationships/image" Target="../media/image301.emf"/><Relationship Id="rId9" Type="http://schemas.openxmlformats.org/officeDocument/2006/relationships/oleObject" Target="../embeddings/oleObject301.bin"/><Relationship Id="rId14" Type="http://schemas.openxmlformats.org/officeDocument/2006/relationships/image" Target="../media/image306.emf"/></Relationships>
</file>

<file path=ppt/slides/_rels/slide54.xml.rels><?xml version="1.0" encoding="UTF-8" standalone="yes"?>
<Relationships xmlns="http://schemas.openxmlformats.org/package/2006/relationships"><Relationship Id="rId8" Type="http://schemas.openxmlformats.org/officeDocument/2006/relationships/image" Target="../media/image310.emf"/><Relationship Id="rId13" Type="http://schemas.openxmlformats.org/officeDocument/2006/relationships/oleObject" Target="../embeddings/oleObject310.bin"/><Relationship Id="rId18" Type="http://schemas.openxmlformats.org/officeDocument/2006/relationships/image" Target="../media/image315.emf"/><Relationship Id="rId3" Type="http://schemas.openxmlformats.org/officeDocument/2006/relationships/oleObject" Target="../embeddings/oleObject305.bin"/><Relationship Id="rId21" Type="http://schemas.openxmlformats.org/officeDocument/2006/relationships/oleObject" Target="../embeddings/oleObject314.bin"/><Relationship Id="rId7" Type="http://schemas.openxmlformats.org/officeDocument/2006/relationships/oleObject" Target="../embeddings/oleObject307.bin"/><Relationship Id="rId12" Type="http://schemas.openxmlformats.org/officeDocument/2006/relationships/image" Target="../media/image312.emf"/><Relationship Id="rId17" Type="http://schemas.openxmlformats.org/officeDocument/2006/relationships/oleObject" Target="../embeddings/oleObject312.bin"/><Relationship Id="rId2" Type="http://schemas.openxmlformats.org/officeDocument/2006/relationships/slideLayout" Target="../slideLayouts/slideLayout7.xml"/><Relationship Id="rId16" Type="http://schemas.openxmlformats.org/officeDocument/2006/relationships/image" Target="../media/image314.emf"/><Relationship Id="rId20" Type="http://schemas.openxmlformats.org/officeDocument/2006/relationships/image" Target="../media/image316.emf"/><Relationship Id="rId1" Type="http://schemas.openxmlformats.org/officeDocument/2006/relationships/vmlDrawing" Target="../drawings/vmlDrawing51.vml"/><Relationship Id="rId6" Type="http://schemas.openxmlformats.org/officeDocument/2006/relationships/image" Target="../media/image309.emf"/><Relationship Id="rId11" Type="http://schemas.openxmlformats.org/officeDocument/2006/relationships/oleObject" Target="../embeddings/oleObject309.bin"/><Relationship Id="rId5" Type="http://schemas.openxmlformats.org/officeDocument/2006/relationships/oleObject" Target="../embeddings/oleObject306.bin"/><Relationship Id="rId15" Type="http://schemas.openxmlformats.org/officeDocument/2006/relationships/oleObject" Target="../embeddings/oleObject311.bin"/><Relationship Id="rId10" Type="http://schemas.openxmlformats.org/officeDocument/2006/relationships/image" Target="../media/image311.emf"/><Relationship Id="rId19" Type="http://schemas.openxmlformats.org/officeDocument/2006/relationships/oleObject" Target="../embeddings/oleObject313.bin"/><Relationship Id="rId4" Type="http://schemas.openxmlformats.org/officeDocument/2006/relationships/image" Target="../media/image308.emf"/><Relationship Id="rId9" Type="http://schemas.openxmlformats.org/officeDocument/2006/relationships/oleObject" Target="../embeddings/oleObject308.bin"/><Relationship Id="rId14" Type="http://schemas.openxmlformats.org/officeDocument/2006/relationships/image" Target="../media/image313.emf"/><Relationship Id="rId22" Type="http://schemas.openxmlformats.org/officeDocument/2006/relationships/image" Target="../media/image317.emf"/></Relationships>
</file>

<file path=ppt/slides/_rels/slide55.xml.rels><?xml version="1.0" encoding="UTF-8" standalone="yes"?>
<Relationships xmlns="http://schemas.openxmlformats.org/package/2006/relationships"><Relationship Id="rId8" Type="http://schemas.openxmlformats.org/officeDocument/2006/relationships/image" Target="../media/image320.emf"/><Relationship Id="rId13" Type="http://schemas.openxmlformats.org/officeDocument/2006/relationships/oleObject" Target="../embeddings/oleObject320.bin"/><Relationship Id="rId18" Type="http://schemas.openxmlformats.org/officeDocument/2006/relationships/image" Target="../media/image325.emf"/><Relationship Id="rId26" Type="http://schemas.openxmlformats.org/officeDocument/2006/relationships/image" Target="../media/image329.emf"/><Relationship Id="rId3" Type="http://schemas.openxmlformats.org/officeDocument/2006/relationships/oleObject" Target="../embeddings/oleObject315.bin"/><Relationship Id="rId21" Type="http://schemas.openxmlformats.org/officeDocument/2006/relationships/oleObject" Target="../embeddings/oleObject324.bin"/><Relationship Id="rId7" Type="http://schemas.openxmlformats.org/officeDocument/2006/relationships/oleObject" Target="../embeddings/oleObject317.bin"/><Relationship Id="rId12" Type="http://schemas.openxmlformats.org/officeDocument/2006/relationships/image" Target="../media/image322.emf"/><Relationship Id="rId17" Type="http://schemas.openxmlformats.org/officeDocument/2006/relationships/oleObject" Target="../embeddings/oleObject322.bin"/><Relationship Id="rId25" Type="http://schemas.openxmlformats.org/officeDocument/2006/relationships/oleObject" Target="../embeddings/oleObject326.bin"/><Relationship Id="rId2" Type="http://schemas.openxmlformats.org/officeDocument/2006/relationships/slideLayout" Target="../slideLayouts/slideLayout7.xml"/><Relationship Id="rId16" Type="http://schemas.openxmlformats.org/officeDocument/2006/relationships/image" Target="../media/image324.emf"/><Relationship Id="rId20" Type="http://schemas.openxmlformats.org/officeDocument/2006/relationships/image" Target="../media/image326.emf"/><Relationship Id="rId1" Type="http://schemas.openxmlformats.org/officeDocument/2006/relationships/vmlDrawing" Target="../drawings/vmlDrawing52.vml"/><Relationship Id="rId6" Type="http://schemas.openxmlformats.org/officeDocument/2006/relationships/image" Target="../media/image319.emf"/><Relationship Id="rId11" Type="http://schemas.openxmlformats.org/officeDocument/2006/relationships/oleObject" Target="../embeddings/oleObject319.bin"/><Relationship Id="rId24" Type="http://schemas.openxmlformats.org/officeDocument/2006/relationships/image" Target="../media/image328.emf"/><Relationship Id="rId5" Type="http://schemas.openxmlformats.org/officeDocument/2006/relationships/oleObject" Target="../embeddings/oleObject316.bin"/><Relationship Id="rId15" Type="http://schemas.openxmlformats.org/officeDocument/2006/relationships/oleObject" Target="../embeddings/oleObject321.bin"/><Relationship Id="rId23" Type="http://schemas.openxmlformats.org/officeDocument/2006/relationships/oleObject" Target="../embeddings/oleObject325.bin"/><Relationship Id="rId28" Type="http://schemas.openxmlformats.org/officeDocument/2006/relationships/image" Target="../media/image330.emf"/><Relationship Id="rId10" Type="http://schemas.openxmlformats.org/officeDocument/2006/relationships/image" Target="../media/image321.emf"/><Relationship Id="rId19" Type="http://schemas.openxmlformats.org/officeDocument/2006/relationships/oleObject" Target="../embeddings/oleObject323.bin"/><Relationship Id="rId4" Type="http://schemas.openxmlformats.org/officeDocument/2006/relationships/image" Target="../media/image318.emf"/><Relationship Id="rId9" Type="http://schemas.openxmlformats.org/officeDocument/2006/relationships/oleObject" Target="../embeddings/oleObject318.bin"/><Relationship Id="rId14" Type="http://schemas.openxmlformats.org/officeDocument/2006/relationships/image" Target="../media/image323.emf"/><Relationship Id="rId22" Type="http://schemas.openxmlformats.org/officeDocument/2006/relationships/image" Target="../media/image327.emf"/><Relationship Id="rId27" Type="http://schemas.openxmlformats.org/officeDocument/2006/relationships/oleObject" Target="../embeddings/oleObject327.bin"/></Relationships>
</file>

<file path=ppt/slides/_rels/slide56.xml.rels><?xml version="1.0" encoding="UTF-8" standalone="yes"?>
<Relationships xmlns="http://schemas.openxmlformats.org/package/2006/relationships"><Relationship Id="rId8" Type="http://schemas.openxmlformats.org/officeDocument/2006/relationships/image" Target="../media/image333.emf"/><Relationship Id="rId13" Type="http://schemas.openxmlformats.org/officeDocument/2006/relationships/oleObject" Target="../embeddings/oleObject333.bin"/><Relationship Id="rId18" Type="http://schemas.openxmlformats.org/officeDocument/2006/relationships/image" Target="../media/image338.emf"/><Relationship Id="rId3" Type="http://schemas.openxmlformats.org/officeDocument/2006/relationships/oleObject" Target="../embeddings/oleObject328.bin"/><Relationship Id="rId21" Type="http://schemas.openxmlformats.org/officeDocument/2006/relationships/oleObject" Target="../embeddings/oleObject337.bin"/><Relationship Id="rId7" Type="http://schemas.openxmlformats.org/officeDocument/2006/relationships/oleObject" Target="../embeddings/oleObject330.bin"/><Relationship Id="rId12" Type="http://schemas.openxmlformats.org/officeDocument/2006/relationships/image" Target="../media/image335.emf"/><Relationship Id="rId17" Type="http://schemas.openxmlformats.org/officeDocument/2006/relationships/oleObject" Target="../embeddings/oleObject335.bin"/><Relationship Id="rId2" Type="http://schemas.openxmlformats.org/officeDocument/2006/relationships/slideLayout" Target="../slideLayouts/slideLayout7.xml"/><Relationship Id="rId16" Type="http://schemas.openxmlformats.org/officeDocument/2006/relationships/image" Target="../media/image337.emf"/><Relationship Id="rId20" Type="http://schemas.openxmlformats.org/officeDocument/2006/relationships/image" Target="../media/image339.emf"/><Relationship Id="rId1" Type="http://schemas.openxmlformats.org/officeDocument/2006/relationships/vmlDrawing" Target="../drawings/vmlDrawing53.vml"/><Relationship Id="rId6" Type="http://schemas.openxmlformats.org/officeDocument/2006/relationships/image" Target="../media/image332.emf"/><Relationship Id="rId11" Type="http://schemas.openxmlformats.org/officeDocument/2006/relationships/oleObject" Target="../embeddings/oleObject332.bin"/><Relationship Id="rId24" Type="http://schemas.openxmlformats.org/officeDocument/2006/relationships/image" Target="../media/image341.emf"/><Relationship Id="rId5" Type="http://schemas.openxmlformats.org/officeDocument/2006/relationships/oleObject" Target="../embeddings/oleObject329.bin"/><Relationship Id="rId15" Type="http://schemas.openxmlformats.org/officeDocument/2006/relationships/oleObject" Target="../embeddings/oleObject334.bin"/><Relationship Id="rId23" Type="http://schemas.openxmlformats.org/officeDocument/2006/relationships/oleObject" Target="../embeddings/oleObject338.bin"/><Relationship Id="rId10" Type="http://schemas.openxmlformats.org/officeDocument/2006/relationships/image" Target="../media/image334.emf"/><Relationship Id="rId19" Type="http://schemas.openxmlformats.org/officeDocument/2006/relationships/oleObject" Target="../embeddings/oleObject336.bin"/><Relationship Id="rId4" Type="http://schemas.openxmlformats.org/officeDocument/2006/relationships/image" Target="../media/image331.emf"/><Relationship Id="rId9" Type="http://schemas.openxmlformats.org/officeDocument/2006/relationships/oleObject" Target="../embeddings/oleObject331.bin"/><Relationship Id="rId14" Type="http://schemas.openxmlformats.org/officeDocument/2006/relationships/image" Target="../media/image336.emf"/><Relationship Id="rId22" Type="http://schemas.openxmlformats.org/officeDocument/2006/relationships/image" Target="../media/image340.emf"/></Relationships>
</file>

<file path=ppt/slides/_rels/slide57.xml.rels><?xml version="1.0" encoding="UTF-8" standalone="yes"?>
<Relationships xmlns="http://schemas.openxmlformats.org/package/2006/relationships"><Relationship Id="rId8" Type="http://schemas.openxmlformats.org/officeDocument/2006/relationships/image" Target="../media/image344.emf"/><Relationship Id="rId13" Type="http://schemas.openxmlformats.org/officeDocument/2006/relationships/oleObject" Target="../embeddings/oleObject344.bin"/><Relationship Id="rId3" Type="http://schemas.openxmlformats.org/officeDocument/2006/relationships/oleObject" Target="../embeddings/oleObject339.bin"/><Relationship Id="rId7" Type="http://schemas.openxmlformats.org/officeDocument/2006/relationships/oleObject" Target="../embeddings/oleObject341.bin"/><Relationship Id="rId12" Type="http://schemas.openxmlformats.org/officeDocument/2006/relationships/image" Target="../media/image346.e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43.emf"/><Relationship Id="rId11" Type="http://schemas.openxmlformats.org/officeDocument/2006/relationships/oleObject" Target="../embeddings/oleObject343.bin"/><Relationship Id="rId5" Type="http://schemas.openxmlformats.org/officeDocument/2006/relationships/oleObject" Target="../embeddings/oleObject340.bin"/><Relationship Id="rId10" Type="http://schemas.openxmlformats.org/officeDocument/2006/relationships/image" Target="../media/image345.emf"/><Relationship Id="rId4" Type="http://schemas.openxmlformats.org/officeDocument/2006/relationships/image" Target="../media/image342.emf"/><Relationship Id="rId9" Type="http://schemas.openxmlformats.org/officeDocument/2006/relationships/oleObject" Target="../embeddings/oleObject342.bin"/><Relationship Id="rId14" Type="http://schemas.openxmlformats.org/officeDocument/2006/relationships/image" Target="../media/image347.emf"/></Relationships>
</file>

<file path=ppt/slides/_rels/slide58.xml.rels><?xml version="1.0" encoding="UTF-8" standalone="yes"?>
<Relationships xmlns="http://schemas.openxmlformats.org/package/2006/relationships"><Relationship Id="rId8" Type="http://schemas.openxmlformats.org/officeDocument/2006/relationships/image" Target="../media/image350.emf"/><Relationship Id="rId13" Type="http://schemas.openxmlformats.org/officeDocument/2006/relationships/oleObject" Target="../embeddings/oleObject350.bin"/><Relationship Id="rId18" Type="http://schemas.openxmlformats.org/officeDocument/2006/relationships/image" Target="../media/image355.emf"/><Relationship Id="rId3" Type="http://schemas.openxmlformats.org/officeDocument/2006/relationships/oleObject" Target="../embeddings/oleObject345.bin"/><Relationship Id="rId21" Type="http://schemas.openxmlformats.org/officeDocument/2006/relationships/oleObject" Target="../embeddings/oleObject354.bin"/><Relationship Id="rId7" Type="http://schemas.openxmlformats.org/officeDocument/2006/relationships/oleObject" Target="../embeddings/oleObject347.bin"/><Relationship Id="rId12" Type="http://schemas.openxmlformats.org/officeDocument/2006/relationships/image" Target="../media/image352.emf"/><Relationship Id="rId17" Type="http://schemas.openxmlformats.org/officeDocument/2006/relationships/oleObject" Target="../embeddings/oleObject352.bin"/><Relationship Id="rId2" Type="http://schemas.openxmlformats.org/officeDocument/2006/relationships/slideLayout" Target="../slideLayouts/slideLayout7.xml"/><Relationship Id="rId16" Type="http://schemas.openxmlformats.org/officeDocument/2006/relationships/image" Target="../media/image354.emf"/><Relationship Id="rId20" Type="http://schemas.openxmlformats.org/officeDocument/2006/relationships/image" Target="../media/image356.emf"/><Relationship Id="rId1" Type="http://schemas.openxmlformats.org/officeDocument/2006/relationships/vmlDrawing" Target="../drawings/vmlDrawing55.vml"/><Relationship Id="rId6" Type="http://schemas.openxmlformats.org/officeDocument/2006/relationships/image" Target="../media/image349.emf"/><Relationship Id="rId11" Type="http://schemas.openxmlformats.org/officeDocument/2006/relationships/oleObject" Target="../embeddings/oleObject349.bin"/><Relationship Id="rId5" Type="http://schemas.openxmlformats.org/officeDocument/2006/relationships/oleObject" Target="../embeddings/oleObject346.bin"/><Relationship Id="rId15" Type="http://schemas.openxmlformats.org/officeDocument/2006/relationships/oleObject" Target="../embeddings/oleObject351.bin"/><Relationship Id="rId10" Type="http://schemas.openxmlformats.org/officeDocument/2006/relationships/image" Target="../media/image351.emf"/><Relationship Id="rId19" Type="http://schemas.openxmlformats.org/officeDocument/2006/relationships/oleObject" Target="../embeddings/oleObject353.bin"/><Relationship Id="rId4" Type="http://schemas.openxmlformats.org/officeDocument/2006/relationships/image" Target="../media/image348.emf"/><Relationship Id="rId9" Type="http://schemas.openxmlformats.org/officeDocument/2006/relationships/oleObject" Target="../embeddings/oleObject348.bin"/><Relationship Id="rId14" Type="http://schemas.openxmlformats.org/officeDocument/2006/relationships/image" Target="../media/image353.emf"/><Relationship Id="rId22" Type="http://schemas.openxmlformats.org/officeDocument/2006/relationships/image" Target="../media/image357.emf"/></Relationships>
</file>

<file path=ppt/slides/_rels/slide59.xml.rels><?xml version="1.0" encoding="UTF-8" standalone="yes"?>
<Relationships xmlns="http://schemas.openxmlformats.org/package/2006/relationships"><Relationship Id="rId8" Type="http://schemas.openxmlformats.org/officeDocument/2006/relationships/image" Target="../media/image360.emf"/><Relationship Id="rId13" Type="http://schemas.openxmlformats.org/officeDocument/2006/relationships/oleObject" Target="../embeddings/oleObject360.bin"/><Relationship Id="rId18" Type="http://schemas.openxmlformats.org/officeDocument/2006/relationships/image" Target="../media/image365.emf"/><Relationship Id="rId3" Type="http://schemas.openxmlformats.org/officeDocument/2006/relationships/oleObject" Target="../embeddings/oleObject355.bin"/><Relationship Id="rId21" Type="http://schemas.openxmlformats.org/officeDocument/2006/relationships/oleObject" Target="../embeddings/oleObject364.bin"/><Relationship Id="rId7" Type="http://schemas.openxmlformats.org/officeDocument/2006/relationships/oleObject" Target="../embeddings/oleObject357.bin"/><Relationship Id="rId12" Type="http://schemas.openxmlformats.org/officeDocument/2006/relationships/image" Target="../media/image362.emf"/><Relationship Id="rId17" Type="http://schemas.openxmlformats.org/officeDocument/2006/relationships/oleObject" Target="../embeddings/oleObject362.bin"/><Relationship Id="rId2" Type="http://schemas.openxmlformats.org/officeDocument/2006/relationships/slideLayout" Target="../slideLayouts/slideLayout7.xml"/><Relationship Id="rId16" Type="http://schemas.openxmlformats.org/officeDocument/2006/relationships/image" Target="../media/image364.emf"/><Relationship Id="rId20" Type="http://schemas.openxmlformats.org/officeDocument/2006/relationships/image" Target="../media/image366.emf"/><Relationship Id="rId1" Type="http://schemas.openxmlformats.org/officeDocument/2006/relationships/vmlDrawing" Target="../drawings/vmlDrawing56.vml"/><Relationship Id="rId6" Type="http://schemas.openxmlformats.org/officeDocument/2006/relationships/image" Target="../media/image359.emf"/><Relationship Id="rId11" Type="http://schemas.openxmlformats.org/officeDocument/2006/relationships/oleObject" Target="../embeddings/oleObject359.bin"/><Relationship Id="rId5" Type="http://schemas.openxmlformats.org/officeDocument/2006/relationships/oleObject" Target="../embeddings/oleObject356.bin"/><Relationship Id="rId15" Type="http://schemas.openxmlformats.org/officeDocument/2006/relationships/oleObject" Target="../embeddings/oleObject361.bin"/><Relationship Id="rId10" Type="http://schemas.openxmlformats.org/officeDocument/2006/relationships/image" Target="../media/image361.emf"/><Relationship Id="rId19" Type="http://schemas.openxmlformats.org/officeDocument/2006/relationships/oleObject" Target="../embeddings/oleObject363.bin"/><Relationship Id="rId4" Type="http://schemas.openxmlformats.org/officeDocument/2006/relationships/image" Target="../media/image358.emf"/><Relationship Id="rId9" Type="http://schemas.openxmlformats.org/officeDocument/2006/relationships/oleObject" Target="../embeddings/oleObject358.bin"/><Relationship Id="rId14" Type="http://schemas.openxmlformats.org/officeDocument/2006/relationships/image" Target="../media/image363.emf"/><Relationship Id="rId22" Type="http://schemas.openxmlformats.org/officeDocument/2006/relationships/image" Target="../media/image367.emf"/></Relationships>
</file>

<file path=ppt/slides/_rels/slide6.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5.emf"/><Relationship Id="rId17" Type="http://schemas.openxmlformats.org/officeDocument/2006/relationships/image" Target="../media/image38.jpeg"/><Relationship Id="rId2" Type="http://schemas.openxmlformats.org/officeDocument/2006/relationships/slideLayout" Target="../slideLayouts/slideLayout7.xml"/><Relationship Id="rId16" Type="http://schemas.openxmlformats.org/officeDocument/2006/relationships/image" Target="../media/image37.emf"/><Relationship Id="rId1" Type="http://schemas.openxmlformats.org/officeDocument/2006/relationships/vmlDrawing" Target="../drawings/vmlDrawing5.vml"/><Relationship Id="rId6" Type="http://schemas.openxmlformats.org/officeDocument/2006/relationships/image" Target="../media/image32.e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33.bin"/><Relationship Id="rId14" Type="http://schemas.openxmlformats.org/officeDocument/2006/relationships/image" Target="../media/image36.emf"/></Relationships>
</file>

<file path=ppt/slides/_rels/slide60.xml.rels><?xml version="1.0" encoding="UTF-8" standalone="yes"?>
<Relationships xmlns="http://schemas.openxmlformats.org/package/2006/relationships"><Relationship Id="rId8" Type="http://schemas.openxmlformats.org/officeDocument/2006/relationships/image" Target="../media/image370.emf"/><Relationship Id="rId13" Type="http://schemas.openxmlformats.org/officeDocument/2006/relationships/oleObject" Target="../embeddings/oleObject370.bin"/><Relationship Id="rId18" Type="http://schemas.openxmlformats.org/officeDocument/2006/relationships/image" Target="../media/image375.emf"/><Relationship Id="rId3" Type="http://schemas.openxmlformats.org/officeDocument/2006/relationships/oleObject" Target="../embeddings/oleObject365.bin"/><Relationship Id="rId21" Type="http://schemas.openxmlformats.org/officeDocument/2006/relationships/oleObject" Target="../embeddings/oleObject374.bin"/><Relationship Id="rId7" Type="http://schemas.openxmlformats.org/officeDocument/2006/relationships/oleObject" Target="../embeddings/oleObject367.bin"/><Relationship Id="rId12" Type="http://schemas.openxmlformats.org/officeDocument/2006/relationships/image" Target="../media/image372.emf"/><Relationship Id="rId17" Type="http://schemas.openxmlformats.org/officeDocument/2006/relationships/oleObject" Target="../embeddings/oleObject372.bin"/><Relationship Id="rId2" Type="http://schemas.openxmlformats.org/officeDocument/2006/relationships/slideLayout" Target="../slideLayouts/slideLayout7.xml"/><Relationship Id="rId16" Type="http://schemas.openxmlformats.org/officeDocument/2006/relationships/image" Target="../media/image374.emf"/><Relationship Id="rId20" Type="http://schemas.openxmlformats.org/officeDocument/2006/relationships/image" Target="../media/image376.emf"/><Relationship Id="rId1" Type="http://schemas.openxmlformats.org/officeDocument/2006/relationships/vmlDrawing" Target="../drawings/vmlDrawing57.vml"/><Relationship Id="rId6" Type="http://schemas.openxmlformats.org/officeDocument/2006/relationships/image" Target="../media/image369.emf"/><Relationship Id="rId11" Type="http://schemas.openxmlformats.org/officeDocument/2006/relationships/oleObject" Target="../embeddings/oleObject369.bin"/><Relationship Id="rId5" Type="http://schemas.openxmlformats.org/officeDocument/2006/relationships/oleObject" Target="../embeddings/oleObject366.bin"/><Relationship Id="rId15" Type="http://schemas.openxmlformats.org/officeDocument/2006/relationships/oleObject" Target="../embeddings/oleObject371.bin"/><Relationship Id="rId10" Type="http://schemas.openxmlformats.org/officeDocument/2006/relationships/image" Target="../media/image371.emf"/><Relationship Id="rId19" Type="http://schemas.openxmlformats.org/officeDocument/2006/relationships/oleObject" Target="../embeddings/oleObject373.bin"/><Relationship Id="rId4" Type="http://schemas.openxmlformats.org/officeDocument/2006/relationships/image" Target="../media/image368.emf"/><Relationship Id="rId9" Type="http://schemas.openxmlformats.org/officeDocument/2006/relationships/oleObject" Target="../embeddings/oleObject368.bin"/><Relationship Id="rId14" Type="http://schemas.openxmlformats.org/officeDocument/2006/relationships/image" Target="../media/image373.emf"/><Relationship Id="rId22" Type="http://schemas.openxmlformats.org/officeDocument/2006/relationships/image" Target="../media/image377.emf"/></Relationships>
</file>

<file path=ppt/slides/_rels/slide61.xml.rels><?xml version="1.0" encoding="UTF-8" standalone="yes"?>
<Relationships xmlns="http://schemas.openxmlformats.org/package/2006/relationships"><Relationship Id="rId8" Type="http://schemas.openxmlformats.org/officeDocument/2006/relationships/image" Target="../media/image380.emf"/><Relationship Id="rId13" Type="http://schemas.openxmlformats.org/officeDocument/2006/relationships/oleObject" Target="../embeddings/oleObject380.bin"/><Relationship Id="rId3" Type="http://schemas.openxmlformats.org/officeDocument/2006/relationships/oleObject" Target="../embeddings/oleObject375.bin"/><Relationship Id="rId7" Type="http://schemas.openxmlformats.org/officeDocument/2006/relationships/oleObject" Target="../embeddings/oleObject377.bin"/><Relationship Id="rId12" Type="http://schemas.openxmlformats.org/officeDocument/2006/relationships/image" Target="../media/image382.e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379.emf"/><Relationship Id="rId11" Type="http://schemas.openxmlformats.org/officeDocument/2006/relationships/oleObject" Target="../embeddings/oleObject379.bin"/><Relationship Id="rId5" Type="http://schemas.openxmlformats.org/officeDocument/2006/relationships/oleObject" Target="../embeddings/oleObject376.bin"/><Relationship Id="rId10" Type="http://schemas.openxmlformats.org/officeDocument/2006/relationships/image" Target="../media/image381.emf"/><Relationship Id="rId4" Type="http://schemas.openxmlformats.org/officeDocument/2006/relationships/image" Target="../media/image378.emf"/><Relationship Id="rId9" Type="http://schemas.openxmlformats.org/officeDocument/2006/relationships/oleObject" Target="../embeddings/oleObject378.bin"/><Relationship Id="rId14" Type="http://schemas.openxmlformats.org/officeDocument/2006/relationships/image" Target="../media/image383.emf"/></Relationships>
</file>

<file path=ppt/slides/_rels/slide62.xml.rels><?xml version="1.0" encoding="UTF-8" standalone="yes"?>
<Relationships xmlns="http://schemas.openxmlformats.org/package/2006/relationships"><Relationship Id="rId8" Type="http://schemas.openxmlformats.org/officeDocument/2006/relationships/image" Target="../media/image386.emf"/><Relationship Id="rId13" Type="http://schemas.openxmlformats.org/officeDocument/2006/relationships/oleObject" Target="../embeddings/oleObject386.bin"/><Relationship Id="rId3" Type="http://schemas.openxmlformats.org/officeDocument/2006/relationships/oleObject" Target="../embeddings/oleObject381.bin"/><Relationship Id="rId7" Type="http://schemas.openxmlformats.org/officeDocument/2006/relationships/oleObject" Target="../embeddings/oleObject383.bin"/><Relationship Id="rId12" Type="http://schemas.openxmlformats.org/officeDocument/2006/relationships/image" Target="../media/image388.e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385.emf"/><Relationship Id="rId11" Type="http://schemas.openxmlformats.org/officeDocument/2006/relationships/oleObject" Target="../embeddings/oleObject385.bin"/><Relationship Id="rId5" Type="http://schemas.openxmlformats.org/officeDocument/2006/relationships/oleObject" Target="../embeddings/oleObject382.bin"/><Relationship Id="rId10" Type="http://schemas.openxmlformats.org/officeDocument/2006/relationships/image" Target="../media/image387.emf"/><Relationship Id="rId4" Type="http://schemas.openxmlformats.org/officeDocument/2006/relationships/image" Target="../media/image384.emf"/><Relationship Id="rId9" Type="http://schemas.openxmlformats.org/officeDocument/2006/relationships/oleObject" Target="../embeddings/oleObject384.bin"/><Relationship Id="rId14" Type="http://schemas.openxmlformats.org/officeDocument/2006/relationships/image" Target="../media/image389.emf"/></Relationships>
</file>

<file path=ppt/slides/_rels/slide63.xml.rels><?xml version="1.0" encoding="UTF-8" standalone="yes"?>
<Relationships xmlns="http://schemas.openxmlformats.org/package/2006/relationships"><Relationship Id="rId8" Type="http://schemas.openxmlformats.org/officeDocument/2006/relationships/image" Target="../media/image392.emf"/><Relationship Id="rId13" Type="http://schemas.openxmlformats.org/officeDocument/2006/relationships/image" Target="../media/image397.jpeg"/><Relationship Id="rId3" Type="http://schemas.openxmlformats.org/officeDocument/2006/relationships/oleObject" Target="../embeddings/oleObject387.bin"/><Relationship Id="rId7" Type="http://schemas.openxmlformats.org/officeDocument/2006/relationships/oleObject" Target="../embeddings/oleObject389.bin"/><Relationship Id="rId12" Type="http://schemas.openxmlformats.org/officeDocument/2006/relationships/image" Target="../media/image394.emf"/><Relationship Id="rId17" Type="http://schemas.openxmlformats.org/officeDocument/2006/relationships/image" Target="../media/image396.emf"/><Relationship Id="rId2" Type="http://schemas.openxmlformats.org/officeDocument/2006/relationships/slideLayout" Target="../slideLayouts/slideLayout7.xml"/><Relationship Id="rId16" Type="http://schemas.openxmlformats.org/officeDocument/2006/relationships/oleObject" Target="../embeddings/oleObject393.bin"/><Relationship Id="rId1" Type="http://schemas.openxmlformats.org/officeDocument/2006/relationships/vmlDrawing" Target="../drawings/vmlDrawing60.vml"/><Relationship Id="rId6" Type="http://schemas.openxmlformats.org/officeDocument/2006/relationships/image" Target="../media/image391.emf"/><Relationship Id="rId11" Type="http://schemas.openxmlformats.org/officeDocument/2006/relationships/oleObject" Target="../embeddings/oleObject391.bin"/><Relationship Id="rId5" Type="http://schemas.openxmlformats.org/officeDocument/2006/relationships/oleObject" Target="../embeddings/oleObject388.bin"/><Relationship Id="rId15" Type="http://schemas.openxmlformats.org/officeDocument/2006/relationships/image" Target="../media/image395.emf"/><Relationship Id="rId10" Type="http://schemas.openxmlformats.org/officeDocument/2006/relationships/image" Target="../media/image393.emf"/><Relationship Id="rId4" Type="http://schemas.openxmlformats.org/officeDocument/2006/relationships/image" Target="../media/image390.emf"/><Relationship Id="rId9" Type="http://schemas.openxmlformats.org/officeDocument/2006/relationships/oleObject" Target="../embeddings/oleObject390.bin"/><Relationship Id="rId14" Type="http://schemas.openxmlformats.org/officeDocument/2006/relationships/oleObject" Target="../embeddings/oleObject392.bin"/></Relationships>
</file>

<file path=ppt/slides/_rels/slide64.xml.rels><?xml version="1.0" encoding="UTF-8" standalone="yes"?>
<Relationships xmlns="http://schemas.openxmlformats.org/package/2006/relationships"><Relationship Id="rId8" Type="http://schemas.openxmlformats.org/officeDocument/2006/relationships/image" Target="../media/image400.emf"/><Relationship Id="rId3" Type="http://schemas.openxmlformats.org/officeDocument/2006/relationships/oleObject" Target="../embeddings/oleObject394.bin"/><Relationship Id="rId7" Type="http://schemas.openxmlformats.org/officeDocument/2006/relationships/oleObject" Target="../embeddings/oleObject396.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399.emf"/><Relationship Id="rId5" Type="http://schemas.openxmlformats.org/officeDocument/2006/relationships/oleObject" Target="../embeddings/oleObject395.bin"/><Relationship Id="rId10" Type="http://schemas.openxmlformats.org/officeDocument/2006/relationships/image" Target="../media/image401.emf"/><Relationship Id="rId4" Type="http://schemas.openxmlformats.org/officeDocument/2006/relationships/image" Target="../media/image398.emf"/><Relationship Id="rId9" Type="http://schemas.openxmlformats.org/officeDocument/2006/relationships/oleObject" Target="../embeddings/oleObject397.bin"/></Relationships>
</file>

<file path=ppt/slides/_rels/slide65.xml.rels><?xml version="1.0" encoding="UTF-8" standalone="yes"?>
<Relationships xmlns="http://schemas.openxmlformats.org/package/2006/relationships"><Relationship Id="rId8" Type="http://schemas.openxmlformats.org/officeDocument/2006/relationships/image" Target="../media/image404.emf"/><Relationship Id="rId13" Type="http://schemas.openxmlformats.org/officeDocument/2006/relationships/oleObject" Target="../embeddings/oleObject403.bin"/><Relationship Id="rId3" Type="http://schemas.openxmlformats.org/officeDocument/2006/relationships/oleObject" Target="../embeddings/oleObject398.bin"/><Relationship Id="rId7" Type="http://schemas.openxmlformats.org/officeDocument/2006/relationships/oleObject" Target="../embeddings/oleObject400.bin"/><Relationship Id="rId12" Type="http://schemas.openxmlformats.org/officeDocument/2006/relationships/image" Target="../media/image406.emf"/><Relationship Id="rId2" Type="http://schemas.openxmlformats.org/officeDocument/2006/relationships/slideLayout" Target="../slideLayouts/slideLayout7.xml"/><Relationship Id="rId16" Type="http://schemas.openxmlformats.org/officeDocument/2006/relationships/image" Target="../media/image408.emf"/><Relationship Id="rId1" Type="http://schemas.openxmlformats.org/officeDocument/2006/relationships/vmlDrawing" Target="../drawings/vmlDrawing62.vml"/><Relationship Id="rId6" Type="http://schemas.openxmlformats.org/officeDocument/2006/relationships/image" Target="../media/image403.emf"/><Relationship Id="rId11" Type="http://schemas.openxmlformats.org/officeDocument/2006/relationships/oleObject" Target="../embeddings/oleObject402.bin"/><Relationship Id="rId5" Type="http://schemas.openxmlformats.org/officeDocument/2006/relationships/oleObject" Target="../embeddings/oleObject399.bin"/><Relationship Id="rId15" Type="http://schemas.openxmlformats.org/officeDocument/2006/relationships/oleObject" Target="../embeddings/oleObject404.bin"/><Relationship Id="rId10" Type="http://schemas.openxmlformats.org/officeDocument/2006/relationships/image" Target="../media/image405.emf"/><Relationship Id="rId4" Type="http://schemas.openxmlformats.org/officeDocument/2006/relationships/image" Target="../media/image402.emf"/><Relationship Id="rId9" Type="http://schemas.openxmlformats.org/officeDocument/2006/relationships/oleObject" Target="../embeddings/oleObject401.bin"/><Relationship Id="rId14" Type="http://schemas.openxmlformats.org/officeDocument/2006/relationships/image" Target="../media/image407.emf"/></Relationships>
</file>

<file path=ppt/slides/_rels/slide66.xml.rels><?xml version="1.0" encoding="UTF-8" standalone="yes"?>
<Relationships xmlns="http://schemas.openxmlformats.org/package/2006/relationships"><Relationship Id="rId8" Type="http://schemas.openxmlformats.org/officeDocument/2006/relationships/image" Target="../media/image411.emf"/><Relationship Id="rId13" Type="http://schemas.openxmlformats.org/officeDocument/2006/relationships/oleObject" Target="../embeddings/oleObject410.bin"/><Relationship Id="rId18" Type="http://schemas.openxmlformats.org/officeDocument/2006/relationships/image" Target="../media/image416.emf"/><Relationship Id="rId26" Type="http://schemas.openxmlformats.org/officeDocument/2006/relationships/image" Target="../media/image420.emf"/><Relationship Id="rId3" Type="http://schemas.openxmlformats.org/officeDocument/2006/relationships/oleObject" Target="../embeddings/oleObject405.bin"/><Relationship Id="rId21" Type="http://schemas.openxmlformats.org/officeDocument/2006/relationships/oleObject" Target="../embeddings/oleObject414.bin"/><Relationship Id="rId7" Type="http://schemas.openxmlformats.org/officeDocument/2006/relationships/oleObject" Target="../embeddings/oleObject407.bin"/><Relationship Id="rId12" Type="http://schemas.openxmlformats.org/officeDocument/2006/relationships/image" Target="../media/image413.emf"/><Relationship Id="rId17" Type="http://schemas.openxmlformats.org/officeDocument/2006/relationships/oleObject" Target="../embeddings/oleObject412.bin"/><Relationship Id="rId25" Type="http://schemas.openxmlformats.org/officeDocument/2006/relationships/oleObject" Target="../embeddings/oleObject416.bin"/><Relationship Id="rId2" Type="http://schemas.openxmlformats.org/officeDocument/2006/relationships/slideLayout" Target="../slideLayouts/slideLayout7.xml"/><Relationship Id="rId16" Type="http://schemas.openxmlformats.org/officeDocument/2006/relationships/image" Target="../media/image415.emf"/><Relationship Id="rId20" Type="http://schemas.openxmlformats.org/officeDocument/2006/relationships/image" Target="../media/image417.emf"/><Relationship Id="rId29" Type="http://schemas.openxmlformats.org/officeDocument/2006/relationships/oleObject" Target="../embeddings/oleObject418.bin"/><Relationship Id="rId1" Type="http://schemas.openxmlformats.org/officeDocument/2006/relationships/vmlDrawing" Target="../drawings/vmlDrawing63.vml"/><Relationship Id="rId6" Type="http://schemas.openxmlformats.org/officeDocument/2006/relationships/image" Target="../media/image410.emf"/><Relationship Id="rId11" Type="http://schemas.openxmlformats.org/officeDocument/2006/relationships/oleObject" Target="../embeddings/oleObject409.bin"/><Relationship Id="rId24" Type="http://schemas.openxmlformats.org/officeDocument/2006/relationships/image" Target="../media/image419.emf"/><Relationship Id="rId5" Type="http://schemas.openxmlformats.org/officeDocument/2006/relationships/oleObject" Target="../embeddings/oleObject406.bin"/><Relationship Id="rId15" Type="http://schemas.openxmlformats.org/officeDocument/2006/relationships/oleObject" Target="../embeddings/oleObject411.bin"/><Relationship Id="rId23" Type="http://schemas.openxmlformats.org/officeDocument/2006/relationships/oleObject" Target="../embeddings/oleObject415.bin"/><Relationship Id="rId28" Type="http://schemas.openxmlformats.org/officeDocument/2006/relationships/image" Target="../media/image421.emf"/><Relationship Id="rId10" Type="http://schemas.openxmlformats.org/officeDocument/2006/relationships/image" Target="../media/image412.emf"/><Relationship Id="rId19" Type="http://schemas.openxmlformats.org/officeDocument/2006/relationships/oleObject" Target="../embeddings/oleObject413.bin"/><Relationship Id="rId4" Type="http://schemas.openxmlformats.org/officeDocument/2006/relationships/image" Target="../media/image409.emf"/><Relationship Id="rId9" Type="http://schemas.openxmlformats.org/officeDocument/2006/relationships/oleObject" Target="../embeddings/oleObject408.bin"/><Relationship Id="rId14" Type="http://schemas.openxmlformats.org/officeDocument/2006/relationships/image" Target="../media/image414.emf"/><Relationship Id="rId22" Type="http://schemas.openxmlformats.org/officeDocument/2006/relationships/image" Target="../media/image418.emf"/><Relationship Id="rId27" Type="http://schemas.openxmlformats.org/officeDocument/2006/relationships/oleObject" Target="../embeddings/oleObject417.bin"/><Relationship Id="rId30" Type="http://schemas.openxmlformats.org/officeDocument/2006/relationships/image" Target="../media/image422.emf"/></Relationships>
</file>

<file path=ppt/slides/_rels/slide67.xml.rels><?xml version="1.0" encoding="UTF-8" standalone="yes"?>
<Relationships xmlns="http://schemas.openxmlformats.org/package/2006/relationships"><Relationship Id="rId8" Type="http://schemas.openxmlformats.org/officeDocument/2006/relationships/image" Target="../media/image425.emf"/><Relationship Id="rId13" Type="http://schemas.openxmlformats.org/officeDocument/2006/relationships/oleObject" Target="../embeddings/oleObject424.bin"/><Relationship Id="rId18" Type="http://schemas.openxmlformats.org/officeDocument/2006/relationships/image" Target="../media/image430.emf"/><Relationship Id="rId3" Type="http://schemas.openxmlformats.org/officeDocument/2006/relationships/oleObject" Target="../embeddings/oleObject419.bin"/><Relationship Id="rId7" Type="http://schemas.openxmlformats.org/officeDocument/2006/relationships/oleObject" Target="../embeddings/oleObject421.bin"/><Relationship Id="rId12" Type="http://schemas.openxmlformats.org/officeDocument/2006/relationships/image" Target="../media/image427.emf"/><Relationship Id="rId17" Type="http://schemas.openxmlformats.org/officeDocument/2006/relationships/oleObject" Target="../embeddings/oleObject426.bin"/><Relationship Id="rId2" Type="http://schemas.openxmlformats.org/officeDocument/2006/relationships/slideLayout" Target="../slideLayouts/slideLayout7.xml"/><Relationship Id="rId16" Type="http://schemas.openxmlformats.org/officeDocument/2006/relationships/image" Target="../media/image429.emf"/><Relationship Id="rId20" Type="http://schemas.openxmlformats.org/officeDocument/2006/relationships/image" Target="../media/image431.emf"/><Relationship Id="rId1" Type="http://schemas.openxmlformats.org/officeDocument/2006/relationships/vmlDrawing" Target="../drawings/vmlDrawing64.vml"/><Relationship Id="rId6" Type="http://schemas.openxmlformats.org/officeDocument/2006/relationships/image" Target="../media/image424.emf"/><Relationship Id="rId11" Type="http://schemas.openxmlformats.org/officeDocument/2006/relationships/oleObject" Target="../embeddings/oleObject423.bin"/><Relationship Id="rId5" Type="http://schemas.openxmlformats.org/officeDocument/2006/relationships/oleObject" Target="../embeddings/oleObject420.bin"/><Relationship Id="rId15" Type="http://schemas.openxmlformats.org/officeDocument/2006/relationships/oleObject" Target="../embeddings/oleObject425.bin"/><Relationship Id="rId10" Type="http://schemas.openxmlformats.org/officeDocument/2006/relationships/image" Target="../media/image426.emf"/><Relationship Id="rId19" Type="http://schemas.openxmlformats.org/officeDocument/2006/relationships/oleObject" Target="../embeddings/oleObject427.bin"/><Relationship Id="rId4" Type="http://schemas.openxmlformats.org/officeDocument/2006/relationships/image" Target="../media/image423.emf"/><Relationship Id="rId9" Type="http://schemas.openxmlformats.org/officeDocument/2006/relationships/oleObject" Target="../embeddings/oleObject422.bin"/><Relationship Id="rId14" Type="http://schemas.openxmlformats.org/officeDocument/2006/relationships/image" Target="../media/image428.emf"/></Relationships>
</file>

<file path=ppt/slides/_rels/slide68.xml.rels><?xml version="1.0" encoding="UTF-8" standalone="yes"?>
<Relationships xmlns="http://schemas.openxmlformats.org/package/2006/relationships"><Relationship Id="rId8" Type="http://schemas.openxmlformats.org/officeDocument/2006/relationships/image" Target="../media/image434.emf"/><Relationship Id="rId13" Type="http://schemas.openxmlformats.org/officeDocument/2006/relationships/oleObject" Target="../embeddings/oleObject433.bin"/><Relationship Id="rId18" Type="http://schemas.openxmlformats.org/officeDocument/2006/relationships/image" Target="../media/image439.emf"/><Relationship Id="rId3" Type="http://schemas.openxmlformats.org/officeDocument/2006/relationships/oleObject" Target="../embeddings/oleObject428.bin"/><Relationship Id="rId21" Type="http://schemas.openxmlformats.org/officeDocument/2006/relationships/oleObject" Target="../embeddings/oleObject437.bin"/><Relationship Id="rId7" Type="http://schemas.openxmlformats.org/officeDocument/2006/relationships/oleObject" Target="../embeddings/oleObject430.bin"/><Relationship Id="rId12" Type="http://schemas.openxmlformats.org/officeDocument/2006/relationships/image" Target="../media/image436.emf"/><Relationship Id="rId17" Type="http://schemas.openxmlformats.org/officeDocument/2006/relationships/oleObject" Target="../embeddings/oleObject435.bin"/><Relationship Id="rId2" Type="http://schemas.openxmlformats.org/officeDocument/2006/relationships/slideLayout" Target="../slideLayouts/slideLayout7.xml"/><Relationship Id="rId16" Type="http://schemas.openxmlformats.org/officeDocument/2006/relationships/image" Target="../media/image438.emf"/><Relationship Id="rId20" Type="http://schemas.openxmlformats.org/officeDocument/2006/relationships/image" Target="../media/image440.emf"/><Relationship Id="rId1" Type="http://schemas.openxmlformats.org/officeDocument/2006/relationships/vmlDrawing" Target="../drawings/vmlDrawing65.vml"/><Relationship Id="rId6" Type="http://schemas.openxmlformats.org/officeDocument/2006/relationships/image" Target="../media/image433.emf"/><Relationship Id="rId11" Type="http://schemas.openxmlformats.org/officeDocument/2006/relationships/oleObject" Target="../embeddings/oleObject432.bin"/><Relationship Id="rId5" Type="http://schemas.openxmlformats.org/officeDocument/2006/relationships/oleObject" Target="../embeddings/oleObject429.bin"/><Relationship Id="rId15" Type="http://schemas.openxmlformats.org/officeDocument/2006/relationships/oleObject" Target="../embeddings/oleObject434.bin"/><Relationship Id="rId10" Type="http://schemas.openxmlformats.org/officeDocument/2006/relationships/image" Target="../media/image435.emf"/><Relationship Id="rId19" Type="http://schemas.openxmlformats.org/officeDocument/2006/relationships/oleObject" Target="../embeddings/oleObject436.bin"/><Relationship Id="rId4" Type="http://schemas.openxmlformats.org/officeDocument/2006/relationships/image" Target="../media/image432.emf"/><Relationship Id="rId9" Type="http://schemas.openxmlformats.org/officeDocument/2006/relationships/oleObject" Target="../embeddings/oleObject431.bin"/><Relationship Id="rId14" Type="http://schemas.openxmlformats.org/officeDocument/2006/relationships/image" Target="../media/image437.emf"/><Relationship Id="rId22" Type="http://schemas.openxmlformats.org/officeDocument/2006/relationships/image" Target="../media/image441.emf"/></Relationships>
</file>

<file path=ppt/slides/_rels/slide69.xml.rels><?xml version="1.0" encoding="UTF-8" standalone="yes"?>
<Relationships xmlns="http://schemas.openxmlformats.org/package/2006/relationships"><Relationship Id="rId8" Type="http://schemas.openxmlformats.org/officeDocument/2006/relationships/image" Target="../media/image444.emf"/><Relationship Id="rId13" Type="http://schemas.openxmlformats.org/officeDocument/2006/relationships/oleObject" Target="../embeddings/oleObject443.bin"/><Relationship Id="rId18" Type="http://schemas.openxmlformats.org/officeDocument/2006/relationships/image" Target="../media/image449.emf"/><Relationship Id="rId3" Type="http://schemas.openxmlformats.org/officeDocument/2006/relationships/oleObject" Target="../embeddings/oleObject438.bin"/><Relationship Id="rId7" Type="http://schemas.openxmlformats.org/officeDocument/2006/relationships/oleObject" Target="../embeddings/oleObject440.bin"/><Relationship Id="rId12" Type="http://schemas.openxmlformats.org/officeDocument/2006/relationships/image" Target="../media/image446.emf"/><Relationship Id="rId17" Type="http://schemas.openxmlformats.org/officeDocument/2006/relationships/oleObject" Target="../embeddings/oleObject445.bin"/><Relationship Id="rId2" Type="http://schemas.openxmlformats.org/officeDocument/2006/relationships/slideLayout" Target="../slideLayouts/slideLayout7.xml"/><Relationship Id="rId16" Type="http://schemas.openxmlformats.org/officeDocument/2006/relationships/image" Target="../media/image448.emf"/><Relationship Id="rId20" Type="http://schemas.openxmlformats.org/officeDocument/2006/relationships/image" Target="../media/image450.emf"/><Relationship Id="rId1" Type="http://schemas.openxmlformats.org/officeDocument/2006/relationships/vmlDrawing" Target="../drawings/vmlDrawing66.vml"/><Relationship Id="rId6" Type="http://schemas.openxmlformats.org/officeDocument/2006/relationships/image" Target="../media/image443.emf"/><Relationship Id="rId11" Type="http://schemas.openxmlformats.org/officeDocument/2006/relationships/oleObject" Target="../embeddings/oleObject442.bin"/><Relationship Id="rId5" Type="http://schemas.openxmlformats.org/officeDocument/2006/relationships/oleObject" Target="../embeddings/oleObject439.bin"/><Relationship Id="rId15" Type="http://schemas.openxmlformats.org/officeDocument/2006/relationships/oleObject" Target="../embeddings/oleObject444.bin"/><Relationship Id="rId10" Type="http://schemas.openxmlformats.org/officeDocument/2006/relationships/image" Target="../media/image445.emf"/><Relationship Id="rId19" Type="http://schemas.openxmlformats.org/officeDocument/2006/relationships/oleObject" Target="../embeddings/oleObject446.bin"/><Relationship Id="rId4" Type="http://schemas.openxmlformats.org/officeDocument/2006/relationships/image" Target="../media/image442.emf"/><Relationship Id="rId9" Type="http://schemas.openxmlformats.org/officeDocument/2006/relationships/oleObject" Target="../embeddings/oleObject441.bin"/><Relationship Id="rId14" Type="http://schemas.openxmlformats.org/officeDocument/2006/relationships/image" Target="../media/image447.emf"/></Relationships>
</file>

<file path=ppt/slides/_rels/slide7.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oleObject" Target="../embeddings/oleObject42.bin"/><Relationship Id="rId18" Type="http://schemas.openxmlformats.org/officeDocument/2006/relationships/image" Target="../media/image46.e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3.emf"/><Relationship Id="rId17" Type="http://schemas.openxmlformats.org/officeDocument/2006/relationships/oleObject" Target="../embeddings/oleObject44.bin"/><Relationship Id="rId2" Type="http://schemas.openxmlformats.org/officeDocument/2006/relationships/slideLayout" Target="../slideLayouts/slideLayout7.xml"/><Relationship Id="rId16" Type="http://schemas.openxmlformats.org/officeDocument/2006/relationships/image" Target="../media/image45.emf"/><Relationship Id="rId20" Type="http://schemas.openxmlformats.org/officeDocument/2006/relationships/image" Target="../media/image47.emf"/><Relationship Id="rId1" Type="http://schemas.openxmlformats.org/officeDocument/2006/relationships/vmlDrawing" Target="../drawings/vmlDrawing6.vml"/><Relationship Id="rId6" Type="http://schemas.openxmlformats.org/officeDocument/2006/relationships/image" Target="../media/image40.e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2.emf"/><Relationship Id="rId19" Type="http://schemas.openxmlformats.org/officeDocument/2006/relationships/oleObject" Target="../embeddings/oleObject45.bin"/><Relationship Id="rId4" Type="http://schemas.openxmlformats.org/officeDocument/2006/relationships/image" Target="../media/image39.emf"/><Relationship Id="rId9" Type="http://schemas.openxmlformats.org/officeDocument/2006/relationships/oleObject" Target="../embeddings/oleObject40.bin"/><Relationship Id="rId14" Type="http://schemas.openxmlformats.org/officeDocument/2006/relationships/image" Target="../media/image44.emf"/></Relationships>
</file>

<file path=ppt/slides/_rels/slide70.xml.rels><?xml version="1.0" encoding="UTF-8" standalone="yes"?>
<Relationships xmlns="http://schemas.openxmlformats.org/package/2006/relationships"><Relationship Id="rId8" Type="http://schemas.openxmlformats.org/officeDocument/2006/relationships/image" Target="../media/image453.emf"/><Relationship Id="rId13" Type="http://schemas.openxmlformats.org/officeDocument/2006/relationships/oleObject" Target="../embeddings/oleObject452.bin"/><Relationship Id="rId18" Type="http://schemas.openxmlformats.org/officeDocument/2006/relationships/image" Target="../media/image458.emf"/><Relationship Id="rId3" Type="http://schemas.openxmlformats.org/officeDocument/2006/relationships/oleObject" Target="../embeddings/oleObject447.bin"/><Relationship Id="rId7" Type="http://schemas.openxmlformats.org/officeDocument/2006/relationships/oleObject" Target="../embeddings/oleObject449.bin"/><Relationship Id="rId12" Type="http://schemas.openxmlformats.org/officeDocument/2006/relationships/image" Target="../media/image455.emf"/><Relationship Id="rId17" Type="http://schemas.openxmlformats.org/officeDocument/2006/relationships/oleObject" Target="../embeddings/oleObject454.bin"/><Relationship Id="rId2" Type="http://schemas.openxmlformats.org/officeDocument/2006/relationships/slideLayout" Target="../slideLayouts/slideLayout7.xml"/><Relationship Id="rId16" Type="http://schemas.openxmlformats.org/officeDocument/2006/relationships/image" Target="../media/image457.emf"/><Relationship Id="rId1" Type="http://schemas.openxmlformats.org/officeDocument/2006/relationships/vmlDrawing" Target="../drawings/vmlDrawing67.vml"/><Relationship Id="rId6" Type="http://schemas.openxmlformats.org/officeDocument/2006/relationships/image" Target="../media/image452.emf"/><Relationship Id="rId11" Type="http://schemas.openxmlformats.org/officeDocument/2006/relationships/oleObject" Target="../embeddings/oleObject451.bin"/><Relationship Id="rId5" Type="http://schemas.openxmlformats.org/officeDocument/2006/relationships/oleObject" Target="../embeddings/oleObject448.bin"/><Relationship Id="rId15" Type="http://schemas.openxmlformats.org/officeDocument/2006/relationships/oleObject" Target="../embeddings/oleObject453.bin"/><Relationship Id="rId10" Type="http://schemas.openxmlformats.org/officeDocument/2006/relationships/image" Target="../media/image454.emf"/><Relationship Id="rId4" Type="http://schemas.openxmlformats.org/officeDocument/2006/relationships/image" Target="../media/image451.emf"/><Relationship Id="rId9" Type="http://schemas.openxmlformats.org/officeDocument/2006/relationships/oleObject" Target="../embeddings/oleObject450.bin"/><Relationship Id="rId14" Type="http://schemas.openxmlformats.org/officeDocument/2006/relationships/image" Target="../media/image456.emf"/></Relationships>
</file>

<file path=ppt/slides/_rels/slide71.xml.rels><?xml version="1.0" encoding="UTF-8" standalone="yes"?>
<Relationships xmlns="http://schemas.openxmlformats.org/package/2006/relationships"><Relationship Id="rId8" Type="http://schemas.openxmlformats.org/officeDocument/2006/relationships/image" Target="../media/image461.emf"/><Relationship Id="rId13" Type="http://schemas.openxmlformats.org/officeDocument/2006/relationships/oleObject" Target="../embeddings/oleObject460.bin"/><Relationship Id="rId18" Type="http://schemas.openxmlformats.org/officeDocument/2006/relationships/image" Target="../media/image466.emf"/><Relationship Id="rId3" Type="http://schemas.openxmlformats.org/officeDocument/2006/relationships/oleObject" Target="../embeddings/oleObject455.bin"/><Relationship Id="rId7" Type="http://schemas.openxmlformats.org/officeDocument/2006/relationships/oleObject" Target="../embeddings/oleObject457.bin"/><Relationship Id="rId12" Type="http://schemas.openxmlformats.org/officeDocument/2006/relationships/image" Target="../media/image463.emf"/><Relationship Id="rId17" Type="http://schemas.openxmlformats.org/officeDocument/2006/relationships/oleObject" Target="../embeddings/oleObject462.bin"/><Relationship Id="rId2" Type="http://schemas.openxmlformats.org/officeDocument/2006/relationships/slideLayout" Target="../slideLayouts/slideLayout7.xml"/><Relationship Id="rId16" Type="http://schemas.openxmlformats.org/officeDocument/2006/relationships/image" Target="../media/image465.emf"/><Relationship Id="rId20" Type="http://schemas.openxmlformats.org/officeDocument/2006/relationships/image" Target="../media/image467.emf"/><Relationship Id="rId1" Type="http://schemas.openxmlformats.org/officeDocument/2006/relationships/vmlDrawing" Target="../drawings/vmlDrawing68.vml"/><Relationship Id="rId6" Type="http://schemas.openxmlformats.org/officeDocument/2006/relationships/image" Target="../media/image460.emf"/><Relationship Id="rId11" Type="http://schemas.openxmlformats.org/officeDocument/2006/relationships/oleObject" Target="../embeddings/oleObject459.bin"/><Relationship Id="rId5" Type="http://schemas.openxmlformats.org/officeDocument/2006/relationships/oleObject" Target="../embeddings/oleObject456.bin"/><Relationship Id="rId15" Type="http://schemas.openxmlformats.org/officeDocument/2006/relationships/oleObject" Target="../embeddings/oleObject461.bin"/><Relationship Id="rId10" Type="http://schemas.openxmlformats.org/officeDocument/2006/relationships/image" Target="../media/image462.emf"/><Relationship Id="rId19" Type="http://schemas.openxmlformats.org/officeDocument/2006/relationships/oleObject" Target="../embeddings/oleObject463.bin"/><Relationship Id="rId4" Type="http://schemas.openxmlformats.org/officeDocument/2006/relationships/image" Target="../media/image459.emf"/><Relationship Id="rId9" Type="http://schemas.openxmlformats.org/officeDocument/2006/relationships/oleObject" Target="../embeddings/oleObject458.bin"/><Relationship Id="rId14" Type="http://schemas.openxmlformats.org/officeDocument/2006/relationships/image" Target="../media/image464.emf"/></Relationships>
</file>

<file path=ppt/slides/_rels/slide72.xml.rels><?xml version="1.0" encoding="UTF-8" standalone="yes"?>
<Relationships xmlns="http://schemas.openxmlformats.org/package/2006/relationships"><Relationship Id="rId8" Type="http://schemas.openxmlformats.org/officeDocument/2006/relationships/image" Target="../media/image470.emf"/><Relationship Id="rId13" Type="http://schemas.openxmlformats.org/officeDocument/2006/relationships/oleObject" Target="../embeddings/oleObject469.bin"/><Relationship Id="rId18" Type="http://schemas.openxmlformats.org/officeDocument/2006/relationships/image" Target="../media/image475.emf"/><Relationship Id="rId3" Type="http://schemas.openxmlformats.org/officeDocument/2006/relationships/oleObject" Target="../embeddings/oleObject464.bin"/><Relationship Id="rId7" Type="http://schemas.openxmlformats.org/officeDocument/2006/relationships/oleObject" Target="../embeddings/oleObject466.bin"/><Relationship Id="rId12" Type="http://schemas.openxmlformats.org/officeDocument/2006/relationships/image" Target="../media/image472.emf"/><Relationship Id="rId17" Type="http://schemas.openxmlformats.org/officeDocument/2006/relationships/oleObject" Target="../embeddings/oleObject471.bin"/><Relationship Id="rId2" Type="http://schemas.openxmlformats.org/officeDocument/2006/relationships/slideLayout" Target="../slideLayouts/slideLayout7.xml"/><Relationship Id="rId16" Type="http://schemas.openxmlformats.org/officeDocument/2006/relationships/image" Target="../media/image474.emf"/><Relationship Id="rId1" Type="http://schemas.openxmlformats.org/officeDocument/2006/relationships/vmlDrawing" Target="../drawings/vmlDrawing69.vml"/><Relationship Id="rId6" Type="http://schemas.openxmlformats.org/officeDocument/2006/relationships/image" Target="../media/image469.emf"/><Relationship Id="rId11" Type="http://schemas.openxmlformats.org/officeDocument/2006/relationships/oleObject" Target="../embeddings/oleObject468.bin"/><Relationship Id="rId5" Type="http://schemas.openxmlformats.org/officeDocument/2006/relationships/oleObject" Target="../embeddings/oleObject465.bin"/><Relationship Id="rId15" Type="http://schemas.openxmlformats.org/officeDocument/2006/relationships/oleObject" Target="../embeddings/oleObject470.bin"/><Relationship Id="rId10" Type="http://schemas.openxmlformats.org/officeDocument/2006/relationships/image" Target="../media/image471.emf"/><Relationship Id="rId4" Type="http://schemas.openxmlformats.org/officeDocument/2006/relationships/image" Target="../media/image468.emf"/><Relationship Id="rId9" Type="http://schemas.openxmlformats.org/officeDocument/2006/relationships/oleObject" Target="../embeddings/oleObject467.bin"/><Relationship Id="rId14" Type="http://schemas.openxmlformats.org/officeDocument/2006/relationships/image" Target="../media/image473.emf"/></Relationships>
</file>

<file path=ppt/slides/_rels/slide73.xml.rels><?xml version="1.0" encoding="UTF-8" standalone="yes"?>
<Relationships xmlns="http://schemas.openxmlformats.org/package/2006/relationships"><Relationship Id="rId8" Type="http://schemas.openxmlformats.org/officeDocument/2006/relationships/image" Target="../media/image478.emf"/><Relationship Id="rId3" Type="http://schemas.openxmlformats.org/officeDocument/2006/relationships/oleObject" Target="../embeddings/oleObject472.bin"/><Relationship Id="rId7" Type="http://schemas.openxmlformats.org/officeDocument/2006/relationships/oleObject" Target="../embeddings/oleObject474.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477.emf"/><Relationship Id="rId5" Type="http://schemas.openxmlformats.org/officeDocument/2006/relationships/oleObject" Target="../embeddings/oleObject473.bin"/><Relationship Id="rId4" Type="http://schemas.openxmlformats.org/officeDocument/2006/relationships/image" Target="../media/image476.emf"/></Relationships>
</file>

<file path=ppt/slides/_rels/slide74.xml.rels><?xml version="1.0" encoding="UTF-8" standalone="yes"?>
<Relationships xmlns="http://schemas.openxmlformats.org/package/2006/relationships"><Relationship Id="rId8" Type="http://schemas.openxmlformats.org/officeDocument/2006/relationships/image" Target="../media/image481.emf"/><Relationship Id="rId13" Type="http://schemas.openxmlformats.org/officeDocument/2006/relationships/oleObject" Target="../embeddings/oleObject480.bin"/><Relationship Id="rId18" Type="http://schemas.openxmlformats.org/officeDocument/2006/relationships/image" Target="../media/image486.emf"/><Relationship Id="rId3" Type="http://schemas.openxmlformats.org/officeDocument/2006/relationships/oleObject" Target="../embeddings/oleObject475.bin"/><Relationship Id="rId7" Type="http://schemas.openxmlformats.org/officeDocument/2006/relationships/oleObject" Target="../embeddings/oleObject477.bin"/><Relationship Id="rId12" Type="http://schemas.openxmlformats.org/officeDocument/2006/relationships/image" Target="../media/image483.emf"/><Relationship Id="rId17" Type="http://schemas.openxmlformats.org/officeDocument/2006/relationships/oleObject" Target="../embeddings/oleObject482.bin"/><Relationship Id="rId2" Type="http://schemas.openxmlformats.org/officeDocument/2006/relationships/slideLayout" Target="../slideLayouts/slideLayout7.xml"/><Relationship Id="rId16" Type="http://schemas.openxmlformats.org/officeDocument/2006/relationships/image" Target="../media/image485.emf"/><Relationship Id="rId1" Type="http://schemas.openxmlformats.org/officeDocument/2006/relationships/vmlDrawing" Target="../drawings/vmlDrawing71.vml"/><Relationship Id="rId6" Type="http://schemas.openxmlformats.org/officeDocument/2006/relationships/image" Target="../media/image480.emf"/><Relationship Id="rId11" Type="http://schemas.openxmlformats.org/officeDocument/2006/relationships/oleObject" Target="../embeddings/oleObject479.bin"/><Relationship Id="rId5" Type="http://schemas.openxmlformats.org/officeDocument/2006/relationships/oleObject" Target="../embeddings/oleObject476.bin"/><Relationship Id="rId15" Type="http://schemas.openxmlformats.org/officeDocument/2006/relationships/oleObject" Target="../embeddings/oleObject481.bin"/><Relationship Id="rId10" Type="http://schemas.openxmlformats.org/officeDocument/2006/relationships/image" Target="../media/image482.emf"/><Relationship Id="rId4" Type="http://schemas.openxmlformats.org/officeDocument/2006/relationships/image" Target="../media/image479.emf"/><Relationship Id="rId9" Type="http://schemas.openxmlformats.org/officeDocument/2006/relationships/oleObject" Target="../embeddings/oleObject478.bin"/><Relationship Id="rId14" Type="http://schemas.openxmlformats.org/officeDocument/2006/relationships/image" Target="../media/image484.emf"/></Relationships>
</file>

<file path=ppt/slides/_rels/slide75.xml.rels><?xml version="1.0" encoding="UTF-8" standalone="yes"?>
<Relationships xmlns="http://schemas.openxmlformats.org/package/2006/relationships"><Relationship Id="rId8" Type="http://schemas.openxmlformats.org/officeDocument/2006/relationships/image" Target="../media/image489.emf"/><Relationship Id="rId13" Type="http://schemas.openxmlformats.org/officeDocument/2006/relationships/oleObject" Target="../embeddings/oleObject488.bin"/><Relationship Id="rId18" Type="http://schemas.openxmlformats.org/officeDocument/2006/relationships/image" Target="../media/image494.emf"/><Relationship Id="rId3" Type="http://schemas.openxmlformats.org/officeDocument/2006/relationships/oleObject" Target="../embeddings/oleObject483.bin"/><Relationship Id="rId7" Type="http://schemas.openxmlformats.org/officeDocument/2006/relationships/oleObject" Target="../embeddings/oleObject485.bin"/><Relationship Id="rId12" Type="http://schemas.openxmlformats.org/officeDocument/2006/relationships/image" Target="../media/image491.emf"/><Relationship Id="rId17" Type="http://schemas.openxmlformats.org/officeDocument/2006/relationships/oleObject" Target="../embeddings/oleObject490.bin"/><Relationship Id="rId2" Type="http://schemas.openxmlformats.org/officeDocument/2006/relationships/slideLayout" Target="../slideLayouts/slideLayout7.xml"/><Relationship Id="rId16" Type="http://schemas.openxmlformats.org/officeDocument/2006/relationships/image" Target="../media/image493.emf"/><Relationship Id="rId1" Type="http://schemas.openxmlformats.org/officeDocument/2006/relationships/vmlDrawing" Target="../drawings/vmlDrawing72.vml"/><Relationship Id="rId6" Type="http://schemas.openxmlformats.org/officeDocument/2006/relationships/image" Target="../media/image488.emf"/><Relationship Id="rId11" Type="http://schemas.openxmlformats.org/officeDocument/2006/relationships/oleObject" Target="../embeddings/oleObject487.bin"/><Relationship Id="rId5" Type="http://schemas.openxmlformats.org/officeDocument/2006/relationships/oleObject" Target="../embeddings/oleObject484.bin"/><Relationship Id="rId15" Type="http://schemas.openxmlformats.org/officeDocument/2006/relationships/oleObject" Target="../embeddings/oleObject489.bin"/><Relationship Id="rId10" Type="http://schemas.openxmlformats.org/officeDocument/2006/relationships/image" Target="../media/image490.emf"/><Relationship Id="rId4" Type="http://schemas.openxmlformats.org/officeDocument/2006/relationships/image" Target="../media/image487.emf"/><Relationship Id="rId9" Type="http://schemas.openxmlformats.org/officeDocument/2006/relationships/oleObject" Target="../embeddings/oleObject486.bin"/><Relationship Id="rId14" Type="http://schemas.openxmlformats.org/officeDocument/2006/relationships/image" Target="../media/image492.emf"/></Relationships>
</file>

<file path=ppt/slides/_rels/slide8.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2.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9.e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49.bin"/><Relationship Id="rId14" Type="http://schemas.openxmlformats.org/officeDocument/2006/relationships/image" Target="../media/image53.emf"/></Relationships>
</file>

<file path=ppt/slides/_rels/slide9.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8.emf"/><Relationship Id="rId2" Type="http://schemas.openxmlformats.org/officeDocument/2006/relationships/slideLayout" Target="../slideLayouts/slideLayout7.xml"/><Relationship Id="rId16" Type="http://schemas.openxmlformats.org/officeDocument/2006/relationships/image" Target="../media/image60.emf"/><Relationship Id="rId1" Type="http://schemas.openxmlformats.org/officeDocument/2006/relationships/vmlDrawing" Target="../drawings/vmlDrawing8.vml"/><Relationship Id="rId6" Type="http://schemas.openxmlformats.org/officeDocument/2006/relationships/image" Target="../media/image55.e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55.bin"/><Relationship Id="rId1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3">
            <a:extLst>
              <a:ext uri="{FF2B5EF4-FFF2-40B4-BE49-F238E27FC236}">
                <a16:creationId xmlns:a16="http://schemas.microsoft.com/office/drawing/2014/main" id="{482EE4BC-5453-4787-AB35-A6948C990AD3}"/>
              </a:ext>
            </a:extLst>
          </p:cNvPr>
          <p:cNvSpPr>
            <a:spLocks noGrp="1"/>
          </p:cNvSpPr>
          <p:nvPr>
            <p:ph type="sldNum" sz="quarter" idx="10"/>
          </p:nvPr>
        </p:nvSpPr>
        <p:spPr/>
        <p:txBody>
          <a:bodyPr/>
          <a:lstStyle/>
          <a:p>
            <a:fld id="{725CDDF2-3AA7-4452-821B-00132E94B0A8}" type="slidenum">
              <a:rPr lang="en-US" altLang="zh-CN"/>
              <a:pPr/>
              <a:t>1</a:t>
            </a:fld>
            <a:endParaRPr lang="en-US" altLang="zh-CN"/>
          </a:p>
        </p:txBody>
      </p:sp>
      <p:sp>
        <p:nvSpPr>
          <p:cNvPr id="320514" name="Rectangle 2">
            <a:extLst>
              <a:ext uri="{FF2B5EF4-FFF2-40B4-BE49-F238E27FC236}">
                <a16:creationId xmlns:a16="http://schemas.microsoft.com/office/drawing/2014/main" id="{04AE7B08-E2FA-450D-AA32-9953C6FB7EA7}"/>
              </a:ext>
            </a:extLst>
          </p:cNvPr>
          <p:cNvSpPr>
            <a:spLocks noGrp="1" noChangeArrowheads="1"/>
          </p:cNvSpPr>
          <p:nvPr>
            <p:ph type="ctrTitle"/>
          </p:nvPr>
        </p:nvSpPr>
        <p:spPr bwMode="auto">
          <a:xfrm>
            <a:off x="685800" y="2286000"/>
            <a:ext cx="77724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3600" b="1">
                <a:latin typeface="楷体_GB2312" panose="02010609030101010101" pitchFamily="49" charset="-122"/>
                <a:ea typeface="楷体_GB2312" panose="02010609030101010101" pitchFamily="49" charset="-122"/>
              </a:rPr>
              <a:t>第</a:t>
            </a:r>
            <a:r>
              <a:rPr lang="en-US" altLang="zh-CN" sz="3600" b="1">
                <a:latin typeface="楷体_GB2312" panose="02010609030101010101" pitchFamily="49" charset="-122"/>
                <a:ea typeface="楷体_GB2312" panose="02010609030101010101" pitchFamily="49" charset="-122"/>
              </a:rPr>
              <a:t>9</a:t>
            </a:r>
            <a:r>
              <a:rPr lang="zh-CN" altLang="en-US" sz="3600" b="1">
                <a:latin typeface="楷体_GB2312" panose="02010609030101010101" pitchFamily="49" charset="-122"/>
                <a:ea typeface="楷体_GB2312" panose="02010609030101010101" pitchFamily="49" charset="-122"/>
              </a:rPr>
              <a:t>章 常微分方程初值问题数值解法</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4"/>
                                        </p:tgtEl>
                                        <p:attrNameLst>
                                          <p:attrName>style.visibility</p:attrName>
                                        </p:attrNameLst>
                                      </p:cBhvr>
                                      <p:to>
                                        <p:strVal val="visible"/>
                                      </p:to>
                                    </p:set>
                                    <p:animEffect transition="in" filter="wipe(left)">
                                      <p:cBhvr>
                                        <p:cTn id="7" dur="500"/>
                                        <p:tgtEl>
                                          <p:spTgt spid="320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a:extLst>
              <a:ext uri="{FF2B5EF4-FFF2-40B4-BE49-F238E27FC236}">
                <a16:creationId xmlns:a16="http://schemas.microsoft.com/office/drawing/2014/main" id="{647A7AF5-7AF7-43D0-99C8-25E4B24F6E4F}"/>
              </a:ext>
            </a:extLst>
          </p:cNvPr>
          <p:cNvSpPr>
            <a:spLocks noGrp="1"/>
          </p:cNvSpPr>
          <p:nvPr>
            <p:ph type="sldNum" sz="quarter" idx="10"/>
          </p:nvPr>
        </p:nvSpPr>
        <p:spPr/>
        <p:txBody>
          <a:bodyPr/>
          <a:lstStyle/>
          <a:p>
            <a:fld id="{8F06CFD4-C552-44E6-9B95-CB91BA6804C4}" type="slidenum">
              <a:rPr lang="en-US" altLang="zh-CN"/>
              <a:pPr/>
              <a:t>10</a:t>
            </a:fld>
            <a:endParaRPr lang="en-US" altLang="zh-CN"/>
          </a:p>
        </p:txBody>
      </p:sp>
      <p:grpSp>
        <p:nvGrpSpPr>
          <p:cNvPr id="279570" name="Group 18">
            <a:extLst>
              <a:ext uri="{FF2B5EF4-FFF2-40B4-BE49-F238E27FC236}">
                <a16:creationId xmlns:a16="http://schemas.microsoft.com/office/drawing/2014/main" id="{24E0F60F-C81C-4DAA-92BD-5287037F1A92}"/>
              </a:ext>
            </a:extLst>
          </p:cNvPr>
          <p:cNvGrpSpPr>
            <a:grpSpLocks/>
          </p:cNvGrpSpPr>
          <p:nvPr/>
        </p:nvGrpSpPr>
        <p:grpSpPr bwMode="auto">
          <a:xfrm>
            <a:off x="2514600" y="1214438"/>
            <a:ext cx="3124200" cy="2865437"/>
            <a:chOff x="1584" y="2256"/>
            <a:chExt cx="1968" cy="1710"/>
          </a:xfrm>
        </p:grpSpPr>
        <p:pic>
          <p:nvPicPr>
            <p:cNvPr id="279566" name="Picture 14">
              <a:extLst>
                <a:ext uri="{FF2B5EF4-FFF2-40B4-BE49-F238E27FC236}">
                  <a16:creationId xmlns:a16="http://schemas.microsoft.com/office/drawing/2014/main" id="{3B2ADEA4-30A5-4718-95F1-53404CB03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 y="2256"/>
              <a:ext cx="1968" cy="1395"/>
            </a:xfrm>
            <a:prstGeom prst="rect">
              <a:avLst/>
            </a:prstGeom>
            <a:noFill/>
            <a:extLst>
              <a:ext uri="{909E8E84-426E-40DD-AFC4-6F175D3DCCD1}">
                <a14:hiddenFill xmlns:a14="http://schemas.microsoft.com/office/drawing/2010/main">
                  <a:solidFill>
                    <a:srgbClr val="FFFFFF"/>
                  </a:solidFill>
                </a14:hiddenFill>
              </a:ext>
            </a:extLst>
          </p:spPr>
        </p:pic>
        <p:sp>
          <p:nvSpPr>
            <p:cNvPr id="279567" name="Rectangle 15">
              <a:extLst>
                <a:ext uri="{FF2B5EF4-FFF2-40B4-BE49-F238E27FC236}">
                  <a16:creationId xmlns:a16="http://schemas.microsoft.com/office/drawing/2014/main" id="{8622A5CC-DB49-421D-BB8C-6F3B8E05F84E}"/>
                </a:ext>
              </a:extLst>
            </p:cNvPr>
            <p:cNvSpPr>
              <a:spLocks noChangeArrowheads="1"/>
            </p:cNvSpPr>
            <p:nvPr/>
          </p:nvSpPr>
          <p:spPr bwMode="auto">
            <a:xfrm>
              <a:off x="2316" y="3584"/>
              <a:ext cx="596"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图</a:t>
              </a:r>
              <a:r>
                <a:rPr lang="en-US" altLang="zh-CN">
                  <a:latin typeface="楷体_GB2312" panose="02010609030101010101" pitchFamily="49" charset="-122"/>
                </a:rPr>
                <a:t>9-2</a:t>
              </a:r>
            </a:p>
          </p:txBody>
        </p:sp>
      </p:grpSp>
      <p:grpSp>
        <p:nvGrpSpPr>
          <p:cNvPr id="279571" name="Group 19">
            <a:extLst>
              <a:ext uri="{FF2B5EF4-FFF2-40B4-BE49-F238E27FC236}">
                <a16:creationId xmlns:a16="http://schemas.microsoft.com/office/drawing/2014/main" id="{496F1CB7-7CDB-4A2D-993D-69462311A8E2}"/>
              </a:ext>
            </a:extLst>
          </p:cNvPr>
          <p:cNvGrpSpPr>
            <a:grpSpLocks/>
          </p:cNvGrpSpPr>
          <p:nvPr/>
        </p:nvGrpSpPr>
        <p:grpSpPr bwMode="auto">
          <a:xfrm>
            <a:off x="577850" y="4178300"/>
            <a:ext cx="7804150" cy="1187450"/>
            <a:chOff x="374" y="346"/>
            <a:chExt cx="4916" cy="748"/>
          </a:xfrm>
        </p:grpSpPr>
        <p:sp>
          <p:nvSpPr>
            <p:cNvPr id="279572" name="Text Box 20">
              <a:extLst>
                <a:ext uri="{FF2B5EF4-FFF2-40B4-BE49-F238E27FC236}">
                  <a16:creationId xmlns:a16="http://schemas.microsoft.com/office/drawing/2014/main" id="{C03D291C-C8F9-422B-A29D-7203ECD4496E}"/>
                </a:ext>
              </a:extLst>
            </p:cNvPr>
            <p:cNvSpPr txBox="1">
              <a:spLocks noChangeArrowheads="1"/>
            </p:cNvSpPr>
            <p:nvPr/>
          </p:nvSpPr>
          <p:spPr bwMode="auto">
            <a:xfrm>
              <a:off x="374" y="346"/>
              <a:ext cx="49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从图形上看，这样定出的顶点    明显地偏离了原来</a:t>
              </a:r>
            </a:p>
            <a:p>
              <a:pPr>
                <a:lnSpc>
                  <a:spcPct val="150000"/>
                </a:lnSpc>
              </a:pPr>
              <a:r>
                <a:rPr lang="zh-CN" altLang="en-US">
                  <a:latin typeface="楷体_GB2312" panose="02010609030101010101" pitchFamily="49" charset="-122"/>
                </a:rPr>
                <a:t>的积分曲线，可见欧拉方法是相当粗糙的</a:t>
              </a:r>
              <a:r>
                <a:rPr lang="en-US" altLang="zh-CN">
                  <a:latin typeface="楷体_GB2312" panose="02010609030101010101" pitchFamily="49" charset="-122"/>
                </a:rPr>
                <a:t>. </a:t>
              </a:r>
            </a:p>
          </p:txBody>
        </p:sp>
        <p:graphicFrame>
          <p:nvGraphicFramePr>
            <p:cNvPr id="279573" name="Object 21">
              <a:extLst>
                <a:ext uri="{FF2B5EF4-FFF2-40B4-BE49-F238E27FC236}">
                  <a16:creationId xmlns:a16="http://schemas.microsoft.com/office/drawing/2014/main" id="{DD33D514-A5DB-42F6-A00D-1A000DC69C3A}"/>
                </a:ext>
              </a:extLst>
            </p:cNvPr>
            <p:cNvGraphicFramePr>
              <a:graphicFrameLocks noChangeAspect="1"/>
            </p:cNvGraphicFramePr>
            <p:nvPr/>
          </p:nvGraphicFramePr>
          <p:xfrm>
            <a:off x="3312" y="471"/>
            <a:ext cx="380" cy="269"/>
          </p:xfrm>
          <a:graphic>
            <a:graphicData uri="http://schemas.openxmlformats.org/presentationml/2006/ole">
              <mc:AlternateContent xmlns:mc="http://schemas.openxmlformats.org/markup-compatibility/2006">
                <mc:Choice xmlns:v="urn:schemas-microsoft-com:vml" Requires="v">
                  <p:oleObj spid="_x0000_s356421" name="Equation" r:id="rId4" imgW="253800" imgH="228600" progId="Equation.3">
                    <p:embed/>
                  </p:oleObj>
                </mc:Choice>
                <mc:Fallback>
                  <p:oleObj name="Equation" r:id="rId4" imgW="253800" imgH="22860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471"/>
                          <a:ext cx="3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9581" name="Group 29">
            <a:extLst>
              <a:ext uri="{FF2B5EF4-FFF2-40B4-BE49-F238E27FC236}">
                <a16:creationId xmlns:a16="http://schemas.microsoft.com/office/drawing/2014/main" id="{20991B38-277A-47A6-BB98-C550C5CE4EA4}"/>
              </a:ext>
            </a:extLst>
          </p:cNvPr>
          <p:cNvGrpSpPr>
            <a:grpSpLocks/>
          </p:cNvGrpSpPr>
          <p:nvPr/>
        </p:nvGrpSpPr>
        <p:grpSpPr bwMode="auto">
          <a:xfrm>
            <a:off x="590550" y="5289550"/>
            <a:ext cx="8096250" cy="1187450"/>
            <a:chOff x="372" y="3140"/>
            <a:chExt cx="5100" cy="748"/>
          </a:xfrm>
        </p:grpSpPr>
        <p:grpSp>
          <p:nvGrpSpPr>
            <p:cNvPr id="279580" name="Group 28">
              <a:extLst>
                <a:ext uri="{FF2B5EF4-FFF2-40B4-BE49-F238E27FC236}">
                  <a16:creationId xmlns:a16="http://schemas.microsoft.com/office/drawing/2014/main" id="{0D0EFCFA-5BBF-4997-A241-6739393E6449}"/>
                </a:ext>
              </a:extLst>
            </p:cNvPr>
            <p:cNvGrpSpPr>
              <a:grpSpLocks/>
            </p:cNvGrpSpPr>
            <p:nvPr/>
          </p:nvGrpSpPr>
          <p:grpSpPr bwMode="auto">
            <a:xfrm>
              <a:off x="374" y="3140"/>
              <a:ext cx="5098" cy="403"/>
              <a:chOff x="374" y="2928"/>
              <a:chExt cx="5098" cy="403"/>
            </a:xfrm>
          </p:grpSpPr>
          <p:sp>
            <p:nvSpPr>
              <p:cNvPr id="279575" name="Text Box 23">
                <a:extLst>
                  <a:ext uri="{FF2B5EF4-FFF2-40B4-BE49-F238E27FC236}">
                    <a16:creationId xmlns:a16="http://schemas.microsoft.com/office/drawing/2014/main" id="{27D92D75-909D-4F86-AB11-22D46434C6B2}"/>
                  </a:ext>
                </a:extLst>
              </p:cNvPr>
              <p:cNvSpPr txBox="1">
                <a:spLocks noChangeArrowheads="1"/>
              </p:cNvSpPr>
              <p:nvPr/>
            </p:nvSpPr>
            <p:spPr bwMode="auto">
              <a:xfrm>
                <a:off x="374" y="2928"/>
                <a:ext cx="501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为了分析计算公式的精度，通常可用泰勒展开将     </a:t>
                </a:r>
              </a:p>
            </p:txBody>
          </p:sp>
          <p:graphicFrame>
            <p:nvGraphicFramePr>
              <p:cNvPr id="279576" name="Object 24">
                <a:extLst>
                  <a:ext uri="{FF2B5EF4-FFF2-40B4-BE49-F238E27FC236}">
                    <a16:creationId xmlns:a16="http://schemas.microsoft.com/office/drawing/2014/main" id="{BF093FB9-9D78-4530-AF99-F73436E527C8}"/>
                  </a:ext>
                </a:extLst>
              </p:cNvPr>
              <p:cNvGraphicFramePr>
                <a:graphicFrameLocks noChangeAspect="1"/>
              </p:cNvGraphicFramePr>
              <p:nvPr/>
            </p:nvGraphicFramePr>
            <p:xfrm>
              <a:off x="4848" y="3024"/>
              <a:ext cx="624" cy="269"/>
            </p:xfrm>
            <a:graphic>
              <a:graphicData uri="http://schemas.openxmlformats.org/presentationml/2006/ole">
                <mc:AlternateContent xmlns:mc="http://schemas.openxmlformats.org/markup-compatibility/2006">
                  <mc:Choice xmlns:v="urn:schemas-microsoft-com:vml" Requires="v">
                    <p:oleObj spid="_x0000_s356422" name="Equation" r:id="rId6" imgW="469800" imgH="228600" progId="Equation.3">
                      <p:embed/>
                    </p:oleObj>
                  </mc:Choice>
                  <mc:Fallback>
                    <p:oleObj name="Equation" r:id="rId6" imgW="469800" imgH="22860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8" y="3024"/>
                            <a:ext cx="62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9579" name="Group 27">
              <a:extLst>
                <a:ext uri="{FF2B5EF4-FFF2-40B4-BE49-F238E27FC236}">
                  <a16:creationId xmlns:a16="http://schemas.microsoft.com/office/drawing/2014/main" id="{0B665BC9-EF81-4A41-B80C-8378F66BE1CA}"/>
                </a:ext>
              </a:extLst>
            </p:cNvPr>
            <p:cNvGrpSpPr>
              <a:grpSpLocks/>
            </p:cNvGrpSpPr>
            <p:nvPr/>
          </p:nvGrpSpPr>
          <p:grpSpPr bwMode="auto">
            <a:xfrm>
              <a:off x="372" y="3485"/>
              <a:ext cx="1844" cy="403"/>
              <a:chOff x="372" y="3273"/>
              <a:chExt cx="1844" cy="403"/>
            </a:xfrm>
          </p:grpSpPr>
          <p:sp>
            <p:nvSpPr>
              <p:cNvPr id="279578" name="Rectangle 26">
                <a:extLst>
                  <a:ext uri="{FF2B5EF4-FFF2-40B4-BE49-F238E27FC236}">
                    <a16:creationId xmlns:a16="http://schemas.microsoft.com/office/drawing/2014/main" id="{718A1E2A-A669-48CF-BCCB-4737062E8DFE}"/>
                  </a:ext>
                </a:extLst>
              </p:cNvPr>
              <p:cNvSpPr>
                <a:spLocks noChangeArrowheads="1"/>
              </p:cNvSpPr>
              <p:nvPr/>
            </p:nvSpPr>
            <p:spPr bwMode="auto">
              <a:xfrm>
                <a:off x="372" y="3273"/>
                <a:ext cx="184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在   处展开，则有 </a:t>
                </a:r>
              </a:p>
            </p:txBody>
          </p:sp>
          <p:graphicFrame>
            <p:nvGraphicFramePr>
              <p:cNvPr id="279577" name="Object 25">
                <a:extLst>
                  <a:ext uri="{FF2B5EF4-FFF2-40B4-BE49-F238E27FC236}">
                    <a16:creationId xmlns:a16="http://schemas.microsoft.com/office/drawing/2014/main" id="{65EE1DFA-C91F-4F95-81DB-3BC50AAC2E0F}"/>
                  </a:ext>
                </a:extLst>
              </p:cNvPr>
              <p:cNvGraphicFramePr>
                <a:graphicFrameLocks noChangeAspect="1"/>
              </p:cNvGraphicFramePr>
              <p:nvPr/>
            </p:nvGraphicFramePr>
            <p:xfrm>
              <a:off x="669" y="3389"/>
              <a:ext cx="266" cy="269"/>
            </p:xfrm>
            <a:graphic>
              <a:graphicData uri="http://schemas.openxmlformats.org/presentationml/2006/ole">
                <mc:AlternateContent xmlns:mc="http://schemas.openxmlformats.org/markup-compatibility/2006">
                  <mc:Choice xmlns:v="urn:schemas-microsoft-com:vml" Requires="v">
                    <p:oleObj spid="_x0000_s356423" name="Equation" r:id="rId8" imgW="177480" imgH="228600" progId="Equation.3">
                      <p:embed/>
                    </p:oleObj>
                  </mc:Choice>
                  <mc:Fallback>
                    <p:oleObj name="Equation" r:id="rId8" imgW="177480" imgH="22860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 y="3389"/>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79570"/>
                                        </p:tgtEl>
                                        <p:attrNameLst>
                                          <p:attrName>style.visibility</p:attrName>
                                        </p:attrNameLst>
                                      </p:cBhvr>
                                      <p:to>
                                        <p:strVal val="visible"/>
                                      </p:to>
                                    </p:set>
                                    <p:animEffect transition="in" filter="wipe(left)">
                                      <p:cBhvr>
                                        <p:cTn id="7" dur="500"/>
                                        <p:tgtEl>
                                          <p:spTgt spid="279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79571"/>
                                        </p:tgtEl>
                                        <p:attrNameLst>
                                          <p:attrName>style.visibility</p:attrName>
                                        </p:attrNameLst>
                                      </p:cBhvr>
                                      <p:to>
                                        <p:strVal val="visible"/>
                                      </p:to>
                                    </p:set>
                                    <p:animEffect transition="in" filter="wipe(up)">
                                      <p:cBhvr>
                                        <p:cTn id="12" dur="500"/>
                                        <p:tgtEl>
                                          <p:spTgt spid="279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9581"/>
                                        </p:tgtEl>
                                        <p:attrNameLst>
                                          <p:attrName>style.visibility</p:attrName>
                                        </p:attrNameLst>
                                      </p:cBhvr>
                                      <p:to>
                                        <p:strVal val="visible"/>
                                      </p:to>
                                    </p:set>
                                    <p:animEffect transition="in" filter="wipe(up)">
                                      <p:cBhvr>
                                        <p:cTn id="17" dur="500"/>
                                        <p:tgtEl>
                                          <p:spTgt spid="279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1">
            <a:extLst>
              <a:ext uri="{FF2B5EF4-FFF2-40B4-BE49-F238E27FC236}">
                <a16:creationId xmlns:a16="http://schemas.microsoft.com/office/drawing/2014/main" id="{2312767C-D052-4BD5-92F8-C418BBC8CFF8}"/>
              </a:ext>
            </a:extLst>
          </p:cNvPr>
          <p:cNvSpPr>
            <a:spLocks noGrp="1"/>
          </p:cNvSpPr>
          <p:nvPr>
            <p:ph type="sldNum" sz="quarter" idx="10"/>
          </p:nvPr>
        </p:nvSpPr>
        <p:spPr/>
        <p:txBody>
          <a:bodyPr/>
          <a:lstStyle/>
          <a:p>
            <a:fld id="{7B347BD5-99D9-4146-B1A1-27626B157ECD}" type="slidenum">
              <a:rPr lang="en-US" altLang="zh-CN"/>
              <a:pPr/>
              <a:t>11</a:t>
            </a:fld>
            <a:endParaRPr lang="en-US" altLang="zh-CN"/>
          </a:p>
        </p:txBody>
      </p:sp>
      <p:graphicFrame>
        <p:nvGraphicFramePr>
          <p:cNvPr id="280583" name="Object 7">
            <a:extLst>
              <a:ext uri="{FF2B5EF4-FFF2-40B4-BE49-F238E27FC236}">
                <a16:creationId xmlns:a16="http://schemas.microsoft.com/office/drawing/2014/main" id="{92AE079C-C713-4932-A829-87D9D35D4845}"/>
              </a:ext>
            </a:extLst>
          </p:cNvPr>
          <p:cNvGraphicFramePr>
            <a:graphicFrameLocks noChangeAspect="1"/>
          </p:cNvGraphicFramePr>
          <p:nvPr/>
        </p:nvGraphicFramePr>
        <p:xfrm>
          <a:off x="1311275" y="1158875"/>
          <a:ext cx="2593975" cy="427038"/>
        </p:xfrm>
        <a:graphic>
          <a:graphicData uri="http://schemas.openxmlformats.org/presentationml/2006/ole">
            <mc:AlternateContent xmlns:mc="http://schemas.openxmlformats.org/markup-compatibility/2006">
              <mc:Choice xmlns:v="urn:schemas-microsoft-com:vml" Requires="v">
                <p:oleObj spid="_x0000_s280846" name="Equation" r:id="rId3" imgW="1091880" imgH="228600" progId="Equation.3">
                  <p:embed/>
                </p:oleObj>
              </mc:Choice>
              <mc:Fallback>
                <p:oleObj name="Equation" r:id="rId3" imgW="109188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1158875"/>
                        <a:ext cx="25939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0596" name="Group 20">
            <a:extLst>
              <a:ext uri="{FF2B5EF4-FFF2-40B4-BE49-F238E27FC236}">
                <a16:creationId xmlns:a16="http://schemas.microsoft.com/office/drawing/2014/main" id="{92A86934-1D21-4A92-BD2A-6449274CFCBB}"/>
              </a:ext>
            </a:extLst>
          </p:cNvPr>
          <p:cNvGrpSpPr>
            <a:grpSpLocks/>
          </p:cNvGrpSpPr>
          <p:nvPr/>
        </p:nvGrpSpPr>
        <p:grpSpPr bwMode="auto">
          <a:xfrm>
            <a:off x="593725" y="2270125"/>
            <a:ext cx="3689350" cy="639763"/>
            <a:chOff x="374" y="1238"/>
            <a:chExt cx="2324" cy="403"/>
          </a:xfrm>
        </p:grpSpPr>
        <p:sp>
          <p:nvSpPr>
            <p:cNvPr id="280584" name="Text Box 8">
              <a:extLst>
                <a:ext uri="{FF2B5EF4-FFF2-40B4-BE49-F238E27FC236}">
                  <a16:creationId xmlns:a16="http://schemas.microsoft.com/office/drawing/2014/main" id="{73E6E0AB-D999-49FB-AD0E-A70B9CE39A7C}"/>
                </a:ext>
              </a:extLst>
            </p:cNvPr>
            <p:cNvSpPr txBox="1">
              <a:spLocks noChangeArrowheads="1"/>
            </p:cNvSpPr>
            <p:nvPr/>
          </p:nvSpPr>
          <p:spPr bwMode="auto">
            <a:xfrm>
              <a:off x="374" y="1238"/>
              <a:ext cx="23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在           的前提下，</a:t>
              </a:r>
            </a:p>
          </p:txBody>
        </p:sp>
        <p:graphicFrame>
          <p:nvGraphicFramePr>
            <p:cNvPr id="280585" name="Object 9">
              <a:extLst>
                <a:ext uri="{FF2B5EF4-FFF2-40B4-BE49-F238E27FC236}">
                  <a16:creationId xmlns:a16="http://schemas.microsoft.com/office/drawing/2014/main" id="{CF11ADA2-85DA-4B69-860A-7214CB331D7D}"/>
                </a:ext>
              </a:extLst>
            </p:cNvPr>
            <p:cNvGraphicFramePr>
              <a:graphicFrameLocks noChangeAspect="1"/>
            </p:cNvGraphicFramePr>
            <p:nvPr/>
          </p:nvGraphicFramePr>
          <p:xfrm>
            <a:off x="663" y="1354"/>
            <a:ext cx="1026" cy="269"/>
          </p:xfrm>
          <a:graphic>
            <a:graphicData uri="http://schemas.openxmlformats.org/presentationml/2006/ole">
              <mc:AlternateContent xmlns:mc="http://schemas.openxmlformats.org/markup-compatibility/2006">
                <mc:Choice xmlns:v="urn:schemas-microsoft-com:vml" Requires="v">
                  <p:oleObj spid="_x0000_s280847" name="Equation" r:id="rId5" imgW="685800" imgH="228600" progId="Equation.3">
                    <p:embed/>
                  </p:oleObj>
                </mc:Choice>
                <mc:Fallback>
                  <p:oleObj name="Equation" r:id="rId5" imgW="68580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 y="1354"/>
                          <a:ext cx="102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0586" name="Object 10">
            <a:extLst>
              <a:ext uri="{FF2B5EF4-FFF2-40B4-BE49-F238E27FC236}">
                <a16:creationId xmlns:a16="http://schemas.microsoft.com/office/drawing/2014/main" id="{DAF680F4-18AD-4722-A799-58B83DAA36DA}"/>
              </a:ext>
            </a:extLst>
          </p:cNvPr>
          <p:cNvGraphicFramePr>
            <a:graphicFrameLocks noChangeAspect="1"/>
          </p:cNvGraphicFramePr>
          <p:nvPr/>
        </p:nvGraphicFramePr>
        <p:xfrm>
          <a:off x="4073525" y="2468563"/>
          <a:ext cx="4579938" cy="427037"/>
        </p:xfrm>
        <a:graphic>
          <a:graphicData uri="http://schemas.openxmlformats.org/presentationml/2006/ole">
            <mc:AlternateContent xmlns:mc="http://schemas.openxmlformats.org/markup-compatibility/2006">
              <mc:Choice xmlns:v="urn:schemas-microsoft-com:vml" Requires="v">
                <p:oleObj spid="_x0000_s280848" name="公式" r:id="rId7" imgW="2057400" imgH="228600" progId="Equation.3">
                  <p:embed/>
                </p:oleObj>
              </mc:Choice>
              <mc:Fallback>
                <p:oleObj name="公式" r:id="rId7" imgW="20574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3525" y="2468563"/>
                        <a:ext cx="4579938"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7" name="Object 11">
            <a:extLst>
              <a:ext uri="{FF2B5EF4-FFF2-40B4-BE49-F238E27FC236}">
                <a16:creationId xmlns:a16="http://schemas.microsoft.com/office/drawing/2014/main" id="{F1673825-C158-4184-88A2-B4B7CEDD4810}"/>
              </a:ext>
            </a:extLst>
          </p:cNvPr>
          <p:cNvGraphicFramePr>
            <a:graphicFrameLocks noChangeAspect="1"/>
          </p:cNvGraphicFramePr>
          <p:nvPr/>
        </p:nvGraphicFramePr>
        <p:xfrm>
          <a:off x="1371600" y="3560763"/>
          <a:ext cx="3468688" cy="782637"/>
        </p:xfrm>
        <a:graphic>
          <a:graphicData uri="http://schemas.openxmlformats.org/presentationml/2006/ole">
            <mc:AlternateContent xmlns:mc="http://schemas.openxmlformats.org/markup-compatibility/2006">
              <mc:Choice xmlns:v="urn:schemas-microsoft-com:vml" Requires="v">
                <p:oleObj spid="_x0000_s280849" name="Equation" r:id="rId9" imgW="1460160" imgH="419040" progId="Equation.3">
                  <p:embed/>
                </p:oleObj>
              </mc:Choice>
              <mc:Fallback>
                <p:oleObj name="Equation" r:id="rId9" imgW="1460160" imgH="419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3560763"/>
                        <a:ext cx="3468688"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0589" name="Text Box 13">
            <a:extLst>
              <a:ext uri="{FF2B5EF4-FFF2-40B4-BE49-F238E27FC236}">
                <a16:creationId xmlns:a16="http://schemas.microsoft.com/office/drawing/2014/main" id="{AB46249D-984A-4CFA-A791-60D7CDCEFB29}"/>
              </a:ext>
            </a:extLst>
          </p:cNvPr>
          <p:cNvSpPr txBox="1">
            <a:spLocks noChangeArrowheads="1"/>
          </p:cNvSpPr>
          <p:nvPr/>
        </p:nvSpPr>
        <p:spPr bwMode="auto">
          <a:xfrm>
            <a:off x="593725" y="4389438"/>
            <a:ext cx="41465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称为此方法的</a:t>
            </a:r>
            <a:r>
              <a:rPr lang="zh-CN" altLang="en-US">
                <a:solidFill>
                  <a:srgbClr val="CC3300"/>
                </a:solidFill>
                <a:latin typeface="楷体_GB2312" panose="02010609030101010101" pitchFamily="49" charset="-122"/>
              </a:rPr>
              <a:t>局部截断误差</a:t>
            </a:r>
            <a:r>
              <a:rPr lang="en-US" altLang="zh-CN">
                <a:latin typeface="楷体_GB2312" panose="02010609030101010101" pitchFamily="49" charset="-122"/>
              </a:rPr>
              <a:t>. </a:t>
            </a:r>
          </a:p>
        </p:txBody>
      </p:sp>
      <p:graphicFrame>
        <p:nvGraphicFramePr>
          <p:cNvPr id="280594" name="Object 18">
            <a:extLst>
              <a:ext uri="{FF2B5EF4-FFF2-40B4-BE49-F238E27FC236}">
                <a16:creationId xmlns:a16="http://schemas.microsoft.com/office/drawing/2014/main" id="{681DD247-B3AF-431B-81E2-30FFF093B084}"/>
              </a:ext>
            </a:extLst>
          </p:cNvPr>
          <p:cNvGraphicFramePr>
            <a:graphicFrameLocks noChangeAspect="1"/>
          </p:cNvGraphicFramePr>
          <p:nvPr/>
        </p:nvGraphicFramePr>
        <p:xfrm>
          <a:off x="2320925" y="1539875"/>
          <a:ext cx="6213475" cy="782638"/>
        </p:xfrm>
        <a:graphic>
          <a:graphicData uri="http://schemas.openxmlformats.org/presentationml/2006/ole">
            <mc:AlternateContent xmlns:mc="http://schemas.openxmlformats.org/markup-compatibility/2006">
              <mc:Choice xmlns:v="urn:schemas-microsoft-com:vml" Requires="v">
                <p:oleObj spid="_x0000_s280850" name="Equation" r:id="rId11" imgW="2616120" imgH="419040" progId="Equation.3">
                  <p:embed/>
                </p:oleObj>
              </mc:Choice>
              <mc:Fallback>
                <p:oleObj name="Equation" r:id="rId11" imgW="2616120" imgH="41904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0925" y="1539875"/>
                        <a:ext cx="6213475"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0595" name="Rectangle 19">
            <a:extLst>
              <a:ext uri="{FF2B5EF4-FFF2-40B4-BE49-F238E27FC236}">
                <a16:creationId xmlns:a16="http://schemas.microsoft.com/office/drawing/2014/main" id="{C82007B6-00F9-4A6E-9C1C-83DC173D92BE}"/>
              </a:ext>
            </a:extLst>
          </p:cNvPr>
          <p:cNvSpPr>
            <a:spLocks noChangeArrowheads="1"/>
          </p:cNvSpPr>
          <p:nvPr/>
        </p:nvSpPr>
        <p:spPr bwMode="auto">
          <a:xfrm>
            <a:off x="593725" y="2835275"/>
            <a:ext cx="5060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于是可得欧拉法（</a:t>
            </a:r>
            <a:r>
              <a:rPr lang="en-US" altLang="zh-CN">
                <a:latin typeface="楷体_GB2312" panose="02010609030101010101" pitchFamily="49" charset="-122"/>
              </a:rPr>
              <a:t>2.1</a:t>
            </a:r>
            <a:r>
              <a:rPr lang="zh-CN" altLang="en-US">
                <a:latin typeface="楷体_GB2312" panose="02010609030101010101" pitchFamily="49" charset="-122"/>
              </a:rPr>
              <a:t>）的公式误差 </a:t>
            </a:r>
          </a:p>
        </p:txBody>
      </p:sp>
      <p:grpSp>
        <p:nvGrpSpPr>
          <p:cNvPr id="280598" name="Group 22">
            <a:extLst>
              <a:ext uri="{FF2B5EF4-FFF2-40B4-BE49-F238E27FC236}">
                <a16:creationId xmlns:a16="http://schemas.microsoft.com/office/drawing/2014/main" id="{EF209F26-83DA-4825-9B7E-E40D4F1837E7}"/>
              </a:ext>
            </a:extLst>
          </p:cNvPr>
          <p:cNvGrpSpPr>
            <a:grpSpLocks/>
          </p:cNvGrpSpPr>
          <p:nvPr/>
        </p:nvGrpSpPr>
        <p:grpSpPr bwMode="auto">
          <a:xfrm>
            <a:off x="4751388" y="3556000"/>
            <a:ext cx="3890962" cy="787400"/>
            <a:chOff x="2993" y="2048"/>
            <a:chExt cx="2451" cy="496"/>
          </a:xfrm>
        </p:grpSpPr>
        <p:sp>
          <p:nvSpPr>
            <p:cNvPr id="280588" name="Text Box 12">
              <a:extLst>
                <a:ext uri="{FF2B5EF4-FFF2-40B4-BE49-F238E27FC236}">
                  <a16:creationId xmlns:a16="http://schemas.microsoft.com/office/drawing/2014/main" id="{0628AE52-7815-4BF2-BCC1-8223A231B2FA}"/>
                </a:ext>
              </a:extLst>
            </p:cNvPr>
            <p:cNvSpPr txBox="1">
              <a:spLocks noChangeArrowheads="1"/>
            </p:cNvSpPr>
            <p:nvPr/>
          </p:nvSpPr>
          <p:spPr bwMode="auto">
            <a:xfrm>
              <a:off x="4656" y="2048"/>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2.3</a:t>
              </a:r>
              <a:r>
                <a:rPr lang="zh-CN" altLang="en-US">
                  <a:solidFill>
                    <a:srgbClr val="CC3300"/>
                  </a:solidFill>
                  <a:latin typeface="楷体_GB2312" panose="02010609030101010101" pitchFamily="49" charset="-122"/>
                </a:rPr>
                <a:t>）</a:t>
              </a:r>
            </a:p>
          </p:txBody>
        </p:sp>
        <p:graphicFrame>
          <p:nvGraphicFramePr>
            <p:cNvPr id="280597" name="Object 21">
              <a:extLst>
                <a:ext uri="{FF2B5EF4-FFF2-40B4-BE49-F238E27FC236}">
                  <a16:creationId xmlns:a16="http://schemas.microsoft.com/office/drawing/2014/main" id="{716420B9-0EA0-4902-B2B2-F772CE48E65E}"/>
                </a:ext>
              </a:extLst>
            </p:cNvPr>
            <p:cNvGraphicFramePr>
              <a:graphicFrameLocks noChangeAspect="1"/>
            </p:cNvGraphicFramePr>
            <p:nvPr/>
          </p:nvGraphicFramePr>
          <p:xfrm>
            <a:off x="2993" y="2051"/>
            <a:ext cx="1121" cy="493"/>
          </p:xfrm>
          <a:graphic>
            <a:graphicData uri="http://schemas.openxmlformats.org/presentationml/2006/ole">
              <mc:AlternateContent xmlns:mc="http://schemas.openxmlformats.org/markup-compatibility/2006">
                <mc:Choice xmlns:v="urn:schemas-microsoft-com:vml" Requires="v">
                  <p:oleObj spid="_x0000_s280851" name="Equation" r:id="rId13" imgW="749160" imgH="419040" progId="Equation.3">
                    <p:embed/>
                  </p:oleObj>
                </mc:Choice>
                <mc:Fallback>
                  <p:oleObj name="Equation" r:id="rId13" imgW="749160" imgH="41904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3" y="2051"/>
                          <a:ext cx="1121" cy="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0605" name="Group 29">
            <a:extLst>
              <a:ext uri="{FF2B5EF4-FFF2-40B4-BE49-F238E27FC236}">
                <a16:creationId xmlns:a16="http://schemas.microsoft.com/office/drawing/2014/main" id="{4D11683F-D411-4508-B3F7-B12DAC71CC67}"/>
              </a:ext>
            </a:extLst>
          </p:cNvPr>
          <p:cNvGrpSpPr>
            <a:grpSpLocks/>
          </p:cNvGrpSpPr>
          <p:nvPr/>
        </p:nvGrpSpPr>
        <p:grpSpPr bwMode="auto">
          <a:xfrm>
            <a:off x="1433513" y="5695950"/>
            <a:ext cx="7116762" cy="781050"/>
            <a:chOff x="903" y="3396"/>
            <a:chExt cx="4483" cy="492"/>
          </a:xfrm>
        </p:grpSpPr>
        <p:graphicFrame>
          <p:nvGraphicFramePr>
            <p:cNvPr id="280603" name="Object 27">
              <a:extLst>
                <a:ext uri="{FF2B5EF4-FFF2-40B4-BE49-F238E27FC236}">
                  <a16:creationId xmlns:a16="http://schemas.microsoft.com/office/drawing/2014/main" id="{08EA4A9A-B75E-4E2E-B2E8-D1A8C00C3F17}"/>
                </a:ext>
              </a:extLst>
            </p:cNvPr>
            <p:cNvGraphicFramePr>
              <a:graphicFrameLocks noChangeAspect="1"/>
            </p:cNvGraphicFramePr>
            <p:nvPr/>
          </p:nvGraphicFramePr>
          <p:xfrm>
            <a:off x="903" y="3470"/>
            <a:ext cx="3078" cy="418"/>
          </p:xfrm>
          <a:graphic>
            <a:graphicData uri="http://schemas.openxmlformats.org/presentationml/2006/ole">
              <mc:AlternateContent xmlns:mc="http://schemas.openxmlformats.org/markup-compatibility/2006">
                <mc:Choice xmlns:v="urn:schemas-microsoft-com:vml" Requires="v">
                  <p:oleObj spid="_x0000_s280852" name="公式" r:id="rId15" imgW="2057400" imgH="355320" progId="Equation.3">
                    <p:embed/>
                  </p:oleObj>
                </mc:Choice>
                <mc:Fallback>
                  <p:oleObj name="公式" r:id="rId15" imgW="2057400" imgH="355320"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3" y="3470"/>
                          <a:ext cx="3078"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0604" name="Text Box 28">
              <a:extLst>
                <a:ext uri="{FF2B5EF4-FFF2-40B4-BE49-F238E27FC236}">
                  <a16:creationId xmlns:a16="http://schemas.microsoft.com/office/drawing/2014/main" id="{6C419408-4D8F-4D0F-97F9-EEAC84DB9FEF}"/>
                </a:ext>
              </a:extLst>
            </p:cNvPr>
            <p:cNvSpPr txBox="1">
              <a:spLocks noChangeArrowheads="1"/>
            </p:cNvSpPr>
            <p:nvPr/>
          </p:nvSpPr>
          <p:spPr bwMode="auto">
            <a:xfrm>
              <a:off x="4598" y="339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2.4</a:t>
              </a:r>
              <a:r>
                <a:rPr lang="zh-CN" altLang="en-US">
                  <a:solidFill>
                    <a:srgbClr val="CC3300"/>
                  </a:solidFill>
                  <a:latin typeface="楷体_GB2312" panose="02010609030101010101" pitchFamily="49" charset="-122"/>
                </a:rPr>
                <a:t>）</a:t>
              </a:r>
            </a:p>
          </p:txBody>
        </p:sp>
      </p:grpSp>
      <p:grpSp>
        <p:nvGrpSpPr>
          <p:cNvPr id="280614" name="Group 38">
            <a:extLst>
              <a:ext uri="{FF2B5EF4-FFF2-40B4-BE49-F238E27FC236}">
                <a16:creationId xmlns:a16="http://schemas.microsoft.com/office/drawing/2014/main" id="{6127A8B5-FC93-4CB6-83A9-E49F500E6970}"/>
              </a:ext>
            </a:extLst>
          </p:cNvPr>
          <p:cNvGrpSpPr>
            <a:grpSpLocks/>
          </p:cNvGrpSpPr>
          <p:nvPr/>
        </p:nvGrpSpPr>
        <p:grpSpPr bwMode="auto">
          <a:xfrm>
            <a:off x="1187450" y="4984750"/>
            <a:ext cx="6432550" cy="639763"/>
            <a:chOff x="748" y="2948"/>
            <a:chExt cx="4052" cy="403"/>
          </a:xfrm>
        </p:grpSpPr>
        <p:sp>
          <p:nvSpPr>
            <p:cNvPr id="280600" name="Text Box 24">
              <a:extLst>
                <a:ext uri="{FF2B5EF4-FFF2-40B4-BE49-F238E27FC236}">
                  <a16:creationId xmlns:a16="http://schemas.microsoft.com/office/drawing/2014/main" id="{AD4493BF-1884-4DE5-AAAF-BF54243C13DB}"/>
                </a:ext>
              </a:extLst>
            </p:cNvPr>
            <p:cNvSpPr txBox="1">
              <a:spLocks noChangeArrowheads="1"/>
            </p:cNvSpPr>
            <p:nvPr/>
          </p:nvSpPr>
          <p:spPr bwMode="auto">
            <a:xfrm>
              <a:off x="748" y="2948"/>
              <a:ext cx="40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如果对方程          从   到     积分，得 </a:t>
              </a:r>
            </a:p>
          </p:txBody>
        </p:sp>
        <p:graphicFrame>
          <p:nvGraphicFramePr>
            <p:cNvPr id="280601" name="Object 25">
              <a:extLst>
                <a:ext uri="{FF2B5EF4-FFF2-40B4-BE49-F238E27FC236}">
                  <a16:creationId xmlns:a16="http://schemas.microsoft.com/office/drawing/2014/main" id="{7F82CF4F-5734-4F9F-881A-D268927F68A2}"/>
                </a:ext>
              </a:extLst>
            </p:cNvPr>
            <p:cNvGraphicFramePr>
              <a:graphicFrameLocks noChangeAspect="1"/>
            </p:cNvGraphicFramePr>
            <p:nvPr/>
          </p:nvGraphicFramePr>
          <p:xfrm>
            <a:off x="2923" y="3064"/>
            <a:ext cx="266" cy="269"/>
          </p:xfrm>
          <a:graphic>
            <a:graphicData uri="http://schemas.openxmlformats.org/presentationml/2006/ole">
              <mc:AlternateContent xmlns:mc="http://schemas.openxmlformats.org/markup-compatibility/2006">
                <mc:Choice xmlns:v="urn:schemas-microsoft-com:vml" Requires="v">
                  <p:oleObj spid="_x0000_s280853" name="Equation" r:id="rId17" imgW="177480" imgH="228600" progId="Equation.3">
                    <p:embed/>
                  </p:oleObj>
                </mc:Choice>
                <mc:Fallback>
                  <p:oleObj name="Equation" r:id="rId17" imgW="177480" imgH="2286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23" y="3064"/>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602" name="Object 26">
              <a:extLst>
                <a:ext uri="{FF2B5EF4-FFF2-40B4-BE49-F238E27FC236}">
                  <a16:creationId xmlns:a16="http://schemas.microsoft.com/office/drawing/2014/main" id="{041D4805-12C5-46AE-A3CD-C36C0A942FF3}"/>
                </a:ext>
              </a:extLst>
            </p:cNvPr>
            <p:cNvGraphicFramePr>
              <a:graphicFrameLocks noChangeAspect="1"/>
            </p:cNvGraphicFramePr>
            <p:nvPr/>
          </p:nvGraphicFramePr>
          <p:xfrm>
            <a:off x="3460" y="3055"/>
            <a:ext cx="380" cy="269"/>
          </p:xfrm>
          <a:graphic>
            <a:graphicData uri="http://schemas.openxmlformats.org/presentationml/2006/ole">
              <mc:AlternateContent xmlns:mc="http://schemas.openxmlformats.org/markup-compatibility/2006">
                <mc:Choice xmlns:v="urn:schemas-microsoft-com:vml" Requires="v">
                  <p:oleObj spid="_x0000_s280854" name="Equation" r:id="rId19" imgW="253800" imgH="228600" progId="Equation.3">
                    <p:embed/>
                  </p:oleObj>
                </mc:Choice>
                <mc:Fallback>
                  <p:oleObj name="Equation" r:id="rId19" imgW="253800" imgH="22860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0" y="3055"/>
                          <a:ext cx="3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613" name="Object 37">
              <a:extLst>
                <a:ext uri="{FF2B5EF4-FFF2-40B4-BE49-F238E27FC236}">
                  <a16:creationId xmlns:a16="http://schemas.microsoft.com/office/drawing/2014/main" id="{E28B19B9-4314-4FAC-8EBB-5B2B9775B64B}"/>
                </a:ext>
              </a:extLst>
            </p:cNvPr>
            <p:cNvGraphicFramePr>
              <a:graphicFrameLocks noChangeAspect="1"/>
            </p:cNvGraphicFramePr>
            <p:nvPr/>
          </p:nvGraphicFramePr>
          <p:xfrm>
            <a:off x="1756" y="3074"/>
            <a:ext cx="979" cy="239"/>
          </p:xfrm>
          <a:graphic>
            <a:graphicData uri="http://schemas.openxmlformats.org/presentationml/2006/ole">
              <mc:AlternateContent xmlns:mc="http://schemas.openxmlformats.org/markup-compatibility/2006">
                <mc:Choice xmlns:v="urn:schemas-microsoft-com:vml" Requires="v">
                  <p:oleObj spid="_x0000_s280855" name="Equation" r:id="rId21" imgW="698400" imgH="203040" progId="Equation.3">
                    <p:embed/>
                  </p:oleObj>
                </mc:Choice>
                <mc:Fallback>
                  <p:oleObj name="Equation" r:id="rId21" imgW="698400" imgH="203040" progId="Equation.3">
                    <p:embed/>
                    <p:pic>
                      <p:nvPicPr>
                        <p:cNvPr id="0" name="Object 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56" y="3074"/>
                          <a:ext cx="97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0583"/>
                                        </p:tgtEl>
                                        <p:attrNameLst>
                                          <p:attrName>style.visibility</p:attrName>
                                        </p:attrNameLst>
                                      </p:cBhvr>
                                      <p:to>
                                        <p:strVal val="visible"/>
                                      </p:to>
                                    </p:set>
                                    <p:animEffect transition="in" filter="wipe(left)">
                                      <p:cBhvr>
                                        <p:cTn id="7" dur="500"/>
                                        <p:tgtEl>
                                          <p:spTgt spid="280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0594"/>
                                        </p:tgtEl>
                                        <p:attrNameLst>
                                          <p:attrName>style.visibility</p:attrName>
                                        </p:attrNameLst>
                                      </p:cBhvr>
                                      <p:to>
                                        <p:strVal val="visible"/>
                                      </p:to>
                                    </p:set>
                                    <p:animEffect transition="in" filter="wipe(left)">
                                      <p:cBhvr>
                                        <p:cTn id="12" dur="500"/>
                                        <p:tgtEl>
                                          <p:spTgt spid="280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0596"/>
                                        </p:tgtEl>
                                        <p:attrNameLst>
                                          <p:attrName>style.visibility</p:attrName>
                                        </p:attrNameLst>
                                      </p:cBhvr>
                                      <p:to>
                                        <p:strVal val="visible"/>
                                      </p:to>
                                    </p:set>
                                    <p:animEffect transition="in" filter="wipe(left)">
                                      <p:cBhvr>
                                        <p:cTn id="17" dur="500"/>
                                        <p:tgtEl>
                                          <p:spTgt spid="280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0586"/>
                                        </p:tgtEl>
                                        <p:attrNameLst>
                                          <p:attrName>style.visibility</p:attrName>
                                        </p:attrNameLst>
                                      </p:cBhvr>
                                      <p:to>
                                        <p:strVal val="visible"/>
                                      </p:to>
                                    </p:set>
                                    <p:animEffect transition="in" filter="wipe(left)">
                                      <p:cBhvr>
                                        <p:cTn id="22" dur="500"/>
                                        <p:tgtEl>
                                          <p:spTgt spid="2805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0595"/>
                                        </p:tgtEl>
                                        <p:attrNameLst>
                                          <p:attrName>style.visibility</p:attrName>
                                        </p:attrNameLst>
                                      </p:cBhvr>
                                      <p:to>
                                        <p:strVal val="visible"/>
                                      </p:to>
                                    </p:set>
                                    <p:animEffect transition="in" filter="wipe(left)">
                                      <p:cBhvr>
                                        <p:cTn id="27" dur="500"/>
                                        <p:tgtEl>
                                          <p:spTgt spid="2805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0587"/>
                                        </p:tgtEl>
                                        <p:attrNameLst>
                                          <p:attrName>style.visibility</p:attrName>
                                        </p:attrNameLst>
                                      </p:cBhvr>
                                      <p:to>
                                        <p:strVal val="visible"/>
                                      </p:to>
                                    </p:set>
                                    <p:animEffect transition="in" filter="wipe(left)">
                                      <p:cBhvr>
                                        <p:cTn id="32" dur="500"/>
                                        <p:tgtEl>
                                          <p:spTgt spid="2805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80598"/>
                                        </p:tgtEl>
                                        <p:attrNameLst>
                                          <p:attrName>style.visibility</p:attrName>
                                        </p:attrNameLst>
                                      </p:cBhvr>
                                      <p:to>
                                        <p:strVal val="visible"/>
                                      </p:to>
                                    </p:set>
                                    <p:animEffect transition="in" filter="wipe(left)">
                                      <p:cBhvr>
                                        <p:cTn id="37" dur="500"/>
                                        <p:tgtEl>
                                          <p:spTgt spid="2805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0589"/>
                                        </p:tgtEl>
                                        <p:attrNameLst>
                                          <p:attrName>style.visibility</p:attrName>
                                        </p:attrNameLst>
                                      </p:cBhvr>
                                      <p:to>
                                        <p:strVal val="visible"/>
                                      </p:to>
                                    </p:set>
                                    <p:animEffect transition="in" filter="wipe(left)">
                                      <p:cBhvr>
                                        <p:cTn id="42" dur="500"/>
                                        <p:tgtEl>
                                          <p:spTgt spid="2805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80614"/>
                                        </p:tgtEl>
                                        <p:attrNameLst>
                                          <p:attrName>style.visibility</p:attrName>
                                        </p:attrNameLst>
                                      </p:cBhvr>
                                      <p:to>
                                        <p:strVal val="visible"/>
                                      </p:to>
                                    </p:set>
                                    <p:animEffect transition="in" filter="wipe(left)">
                                      <p:cBhvr>
                                        <p:cTn id="47" dur="500"/>
                                        <p:tgtEl>
                                          <p:spTgt spid="2806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80605"/>
                                        </p:tgtEl>
                                        <p:attrNameLst>
                                          <p:attrName>style.visibility</p:attrName>
                                        </p:attrNameLst>
                                      </p:cBhvr>
                                      <p:to>
                                        <p:strVal val="visible"/>
                                      </p:to>
                                    </p:set>
                                    <p:animEffect transition="in" filter="wipe(left)">
                                      <p:cBhvr>
                                        <p:cTn id="52" dur="500"/>
                                        <p:tgtEl>
                                          <p:spTgt spid="28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9" grpId="0" autoUpdateAnimBg="0"/>
      <p:bldP spid="28059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1">
            <a:extLst>
              <a:ext uri="{FF2B5EF4-FFF2-40B4-BE49-F238E27FC236}">
                <a16:creationId xmlns:a16="http://schemas.microsoft.com/office/drawing/2014/main" id="{0240EBD7-7FE1-4FC0-A884-C8B53A63093E}"/>
              </a:ext>
            </a:extLst>
          </p:cNvPr>
          <p:cNvSpPr>
            <a:spLocks noGrp="1"/>
          </p:cNvSpPr>
          <p:nvPr>
            <p:ph type="sldNum" sz="quarter" idx="10"/>
          </p:nvPr>
        </p:nvSpPr>
        <p:spPr/>
        <p:txBody>
          <a:bodyPr/>
          <a:lstStyle/>
          <a:p>
            <a:fld id="{BE323770-0984-463C-B7F5-3388C61D79EC}" type="slidenum">
              <a:rPr lang="en-US" altLang="zh-CN"/>
              <a:pPr/>
              <a:t>12</a:t>
            </a:fld>
            <a:endParaRPr lang="en-US" altLang="zh-CN"/>
          </a:p>
        </p:txBody>
      </p:sp>
      <p:grpSp>
        <p:nvGrpSpPr>
          <p:cNvPr id="281629" name="Group 29">
            <a:extLst>
              <a:ext uri="{FF2B5EF4-FFF2-40B4-BE49-F238E27FC236}">
                <a16:creationId xmlns:a16="http://schemas.microsoft.com/office/drawing/2014/main" id="{13E034C8-2CAA-499D-9EF0-B05189C3E31B}"/>
              </a:ext>
            </a:extLst>
          </p:cNvPr>
          <p:cNvGrpSpPr>
            <a:grpSpLocks/>
          </p:cNvGrpSpPr>
          <p:nvPr/>
        </p:nvGrpSpPr>
        <p:grpSpPr bwMode="auto">
          <a:xfrm>
            <a:off x="1247775" y="976313"/>
            <a:ext cx="6127750" cy="639762"/>
            <a:chOff x="786" y="394"/>
            <a:chExt cx="3860" cy="403"/>
          </a:xfrm>
        </p:grpSpPr>
        <p:sp>
          <p:nvSpPr>
            <p:cNvPr id="281607" name="Text Box 7">
              <a:extLst>
                <a:ext uri="{FF2B5EF4-FFF2-40B4-BE49-F238E27FC236}">
                  <a16:creationId xmlns:a16="http://schemas.microsoft.com/office/drawing/2014/main" id="{8863D3CF-FB13-4B9F-99AC-70B2569C76B8}"/>
                </a:ext>
              </a:extLst>
            </p:cNvPr>
            <p:cNvSpPr txBox="1">
              <a:spLocks noChangeArrowheads="1"/>
            </p:cNvSpPr>
            <p:nvPr/>
          </p:nvSpPr>
          <p:spPr bwMode="auto">
            <a:xfrm>
              <a:off x="786" y="394"/>
              <a:ext cx="386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右端积分用左矩形公式              近似</a:t>
              </a:r>
              <a:r>
                <a:rPr lang="en-US" altLang="zh-CN">
                  <a:latin typeface="楷体_GB2312" panose="02010609030101010101" pitchFamily="49" charset="-122"/>
                </a:rPr>
                <a:t>.</a:t>
              </a:r>
            </a:p>
          </p:txBody>
        </p:sp>
        <p:graphicFrame>
          <p:nvGraphicFramePr>
            <p:cNvPr id="281608" name="Object 8">
              <a:extLst>
                <a:ext uri="{FF2B5EF4-FFF2-40B4-BE49-F238E27FC236}">
                  <a16:creationId xmlns:a16="http://schemas.microsoft.com/office/drawing/2014/main" id="{D954AD97-63FB-4864-B598-5B3F12726D11}"/>
                </a:ext>
              </a:extLst>
            </p:cNvPr>
            <p:cNvGraphicFramePr>
              <a:graphicFrameLocks noChangeAspect="1"/>
            </p:cNvGraphicFramePr>
            <p:nvPr/>
          </p:nvGraphicFramePr>
          <p:xfrm>
            <a:off x="2826" y="528"/>
            <a:ext cx="1292" cy="269"/>
          </p:xfrm>
          <a:graphic>
            <a:graphicData uri="http://schemas.openxmlformats.org/presentationml/2006/ole">
              <mc:AlternateContent xmlns:mc="http://schemas.openxmlformats.org/markup-compatibility/2006">
                <mc:Choice xmlns:v="urn:schemas-microsoft-com:vml" Requires="v">
                  <p:oleObj spid="_x0000_s357560" name="Equation" r:id="rId3" imgW="863280" imgH="228600" progId="Equation.3">
                    <p:embed/>
                  </p:oleObj>
                </mc:Choice>
                <mc:Fallback>
                  <p:oleObj name="Equation" r:id="rId3" imgW="86328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6" y="528"/>
                          <a:ext cx="129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1631" name="Group 31">
            <a:extLst>
              <a:ext uri="{FF2B5EF4-FFF2-40B4-BE49-F238E27FC236}">
                <a16:creationId xmlns:a16="http://schemas.microsoft.com/office/drawing/2014/main" id="{1A883DFF-3E5C-4C3A-8AE9-6BF52A275AA6}"/>
              </a:ext>
            </a:extLst>
          </p:cNvPr>
          <p:cNvGrpSpPr>
            <a:grpSpLocks/>
          </p:cNvGrpSpPr>
          <p:nvPr/>
        </p:nvGrpSpPr>
        <p:grpSpPr bwMode="auto">
          <a:xfrm>
            <a:off x="593725" y="1570038"/>
            <a:ext cx="3381375" cy="639762"/>
            <a:chOff x="374" y="768"/>
            <a:chExt cx="2130" cy="403"/>
          </a:xfrm>
        </p:grpSpPr>
        <p:sp>
          <p:nvSpPr>
            <p:cNvPr id="281627" name="Rectangle 27">
              <a:extLst>
                <a:ext uri="{FF2B5EF4-FFF2-40B4-BE49-F238E27FC236}">
                  <a16:creationId xmlns:a16="http://schemas.microsoft.com/office/drawing/2014/main" id="{ABF8AFEC-E340-48B8-9796-53234EEF6E37}"/>
                </a:ext>
              </a:extLst>
            </p:cNvPr>
            <p:cNvSpPr>
              <a:spLocks noChangeArrowheads="1"/>
            </p:cNvSpPr>
            <p:nvPr/>
          </p:nvSpPr>
          <p:spPr bwMode="auto">
            <a:xfrm>
              <a:off x="374" y="768"/>
              <a:ext cx="169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再以   代替</a:t>
              </a:r>
            </a:p>
          </p:txBody>
        </p:sp>
        <p:graphicFrame>
          <p:nvGraphicFramePr>
            <p:cNvPr id="281609" name="Object 9">
              <a:extLst>
                <a:ext uri="{FF2B5EF4-FFF2-40B4-BE49-F238E27FC236}">
                  <a16:creationId xmlns:a16="http://schemas.microsoft.com/office/drawing/2014/main" id="{0A1FBE14-290B-47C2-99AA-CF7D7D68ADB1}"/>
                </a:ext>
              </a:extLst>
            </p:cNvPr>
            <p:cNvGraphicFramePr>
              <a:graphicFrameLocks noChangeAspect="1"/>
            </p:cNvGraphicFramePr>
            <p:nvPr/>
          </p:nvGraphicFramePr>
          <p:xfrm>
            <a:off x="1220" y="874"/>
            <a:ext cx="266" cy="269"/>
          </p:xfrm>
          <a:graphic>
            <a:graphicData uri="http://schemas.openxmlformats.org/presentationml/2006/ole">
              <mc:AlternateContent xmlns:mc="http://schemas.openxmlformats.org/markup-compatibility/2006">
                <mc:Choice xmlns:v="urn:schemas-microsoft-com:vml" Requires="v">
                  <p:oleObj spid="_x0000_s357561" name="Equation" r:id="rId5" imgW="177480" imgH="228600" progId="Equation.3">
                    <p:embed/>
                  </p:oleObj>
                </mc:Choice>
                <mc:Fallback>
                  <p:oleObj name="Equation" r:id="rId5" imgW="17748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 y="874"/>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10" name="Object 10">
              <a:extLst>
                <a:ext uri="{FF2B5EF4-FFF2-40B4-BE49-F238E27FC236}">
                  <a16:creationId xmlns:a16="http://schemas.microsoft.com/office/drawing/2014/main" id="{163D3D43-4375-41CF-8A38-494D2A28E39D}"/>
                </a:ext>
              </a:extLst>
            </p:cNvPr>
            <p:cNvGraphicFramePr>
              <a:graphicFrameLocks noChangeAspect="1"/>
            </p:cNvGraphicFramePr>
            <p:nvPr/>
          </p:nvGraphicFramePr>
          <p:xfrm>
            <a:off x="1877" y="884"/>
            <a:ext cx="627" cy="269"/>
          </p:xfrm>
          <a:graphic>
            <a:graphicData uri="http://schemas.openxmlformats.org/presentationml/2006/ole">
              <mc:AlternateContent xmlns:mc="http://schemas.openxmlformats.org/markup-compatibility/2006">
                <mc:Choice xmlns:v="urn:schemas-microsoft-com:vml" Requires="v">
                  <p:oleObj spid="_x0000_s357562" name="Equation" r:id="rId7" imgW="419040" imgH="228600" progId="Equation.3">
                    <p:embed/>
                  </p:oleObj>
                </mc:Choice>
                <mc:Fallback>
                  <p:oleObj name="Equation" r:id="rId7" imgW="41904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7" y="884"/>
                          <a:ext cx="62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1623" name="Group 23">
            <a:extLst>
              <a:ext uri="{FF2B5EF4-FFF2-40B4-BE49-F238E27FC236}">
                <a16:creationId xmlns:a16="http://schemas.microsoft.com/office/drawing/2014/main" id="{D47C455E-CA4E-460E-959B-9EA1C1E5B125}"/>
              </a:ext>
            </a:extLst>
          </p:cNvPr>
          <p:cNvGrpSpPr>
            <a:grpSpLocks/>
          </p:cNvGrpSpPr>
          <p:nvPr/>
        </p:nvGrpSpPr>
        <p:grpSpPr bwMode="auto">
          <a:xfrm>
            <a:off x="577850" y="2714625"/>
            <a:ext cx="8413750" cy="654050"/>
            <a:chOff x="374" y="1930"/>
            <a:chExt cx="5300" cy="412"/>
          </a:xfrm>
        </p:grpSpPr>
        <p:sp>
          <p:nvSpPr>
            <p:cNvPr id="281613" name="Text Box 13">
              <a:extLst>
                <a:ext uri="{FF2B5EF4-FFF2-40B4-BE49-F238E27FC236}">
                  <a16:creationId xmlns:a16="http://schemas.microsoft.com/office/drawing/2014/main" id="{A0A0509C-4C41-4F4A-831F-7279EC9477F5}"/>
                </a:ext>
              </a:extLst>
            </p:cNvPr>
            <p:cNvSpPr txBox="1">
              <a:spLocks noChangeArrowheads="1"/>
            </p:cNvSpPr>
            <p:nvPr/>
          </p:nvSpPr>
          <p:spPr bwMode="auto">
            <a:xfrm>
              <a:off x="374" y="1930"/>
              <a:ext cx="53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如果在（</a:t>
              </a:r>
              <a:r>
                <a:rPr lang="en-US" altLang="zh-CN">
                  <a:latin typeface="楷体_GB2312" panose="02010609030101010101" pitchFamily="49" charset="-122"/>
                </a:rPr>
                <a:t>2.4</a:t>
              </a:r>
              <a:r>
                <a:rPr lang="zh-CN" altLang="en-US">
                  <a:latin typeface="楷体_GB2312" panose="02010609030101010101" pitchFamily="49" charset="-122"/>
                </a:rPr>
                <a:t>）中右端积分用右矩形公式               </a:t>
              </a:r>
            </a:p>
          </p:txBody>
        </p:sp>
        <p:graphicFrame>
          <p:nvGraphicFramePr>
            <p:cNvPr id="281614" name="Object 14">
              <a:extLst>
                <a:ext uri="{FF2B5EF4-FFF2-40B4-BE49-F238E27FC236}">
                  <a16:creationId xmlns:a16="http://schemas.microsoft.com/office/drawing/2014/main" id="{DB077BCE-8C83-4F94-9E05-DB733996053B}"/>
                </a:ext>
              </a:extLst>
            </p:cNvPr>
            <p:cNvGraphicFramePr>
              <a:graphicFrameLocks noChangeAspect="1"/>
            </p:cNvGraphicFramePr>
            <p:nvPr/>
          </p:nvGraphicFramePr>
          <p:xfrm>
            <a:off x="4166" y="2073"/>
            <a:ext cx="1402" cy="269"/>
          </p:xfrm>
          <a:graphic>
            <a:graphicData uri="http://schemas.openxmlformats.org/presentationml/2006/ole">
              <mc:AlternateContent xmlns:mc="http://schemas.openxmlformats.org/markup-compatibility/2006">
                <mc:Choice xmlns:v="urn:schemas-microsoft-com:vml" Requires="v">
                  <p:oleObj spid="_x0000_s357563" name="Equation" r:id="rId9" imgW="1041120" imgH="228600" progId="Equation.3">
                    <p:embed/>
                  </p:oleObj>
                </mc:Choice>
                <mc:Fallback>
                  <p:oleObj name="Equation" r:id="rId9" imgW="1041120" imgH="2286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6" y="2073"/>
                          <a:ext cx="140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1634" name="Group 34">
            <a:extLst>
              <a:ext uri="{FF2B5EF4-FFF2-40B4-BE49-F238E27FC236}">
                <a16:creationId xmlns:a16="http://schemas.microsoft.com/office/drawing/2014/main" id="{24570B0B-BB2C-4A74-BF9D-39E0BC558D11}"/>
              </a:ext>
            </a:extLst>
          </p:cNvPr>
          <p:cNvGrpSpPr>
            <a:grpSpLocks/>
          </p:cNvGrpSpPr>
          <p:nvPr/>
        </p:nvGrpSpPr>
        <p:grpSpPr bwMode="auto">
          <a:xfrm>
            <a:off x="1374775" y="3870325"/>
            <a:ext cx="7038975" cy="639763"/>
            <a:chOff x="866" y="2189"/>
            <a:chExt cx="4434" cy="403"/>
          </a:xfrm>
        </p:grpSpPr>
        <p:graphicFrame>
          <p:nvGraphicFramePr>
            <p:cNvPr id="281615" name="Object 15">
              <a:extLst>
                <a:ext uri="{FF2B5EF4-FFF2-40B4-BE49-F238E27FC236}">
                  <a16:creationId xmlns:a16="http://schemas.microsoft.com/office/drawing/2014/main" id="{A769D9FA-CD45-406C-A7E5-F2677172CA3D}"/>
                </a:ext>
              </a:extLst>
            </p:cNvPr>
            <p:cNvGraphicFramePr>
              <a:graphicFrameLocks noChangeAspect="1"/>
            </p:cNvGraphicFramePr>
            <p:nvPr/>
          </p:nvGraphicFramePr>
          <p:xfrm>
            <a:off x="866" y="2322"/>
            <a:ext cx="2299" cy="269"/>
          </p:xfrm>
          <a:graphic>
            <a:graphicData uri="http://schemas.openxmlformats.org/presentationml/2006/ole">
              <mc:AlternateContent xmlns:mc="http://schemas.openxmlformats.org/markup-compatibility/2006">
                <mc:Choice xmlns:v="urn:schemas-microsoft-com:vml" Requires="v">
                  <p:oleObj spid="_x0000_s357564" name="Equation" r:id="rId11" imgW="1536480" imgH="228600" progId="Equation.3">
                    <p:embed/>
                  </p:oleObj>
                </mc:Choice>
                <mc:Fallback>
                  <p:oleObj name="Equation" r:id="rId11" imgW="153648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6" y="2322"/>
                          <a:ext cx="22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16" name="Text Box 16">
              <a:extLst>
                <a:ext uri="{FF2B5EF4-FFF2-40B4-BE49-F238E27FC236}">
                  <a16:creationId xmlns:a16="http://schemas.microsoft.com/office/drawing/2014/main" id="{25667D17-5D18-4B7F-A77E-38365A1846BC}"/>
                </a:ext>
              </a:extLst>
            </p:cNvPr>
            <p:cNvSpPr txBox="1">
              <a:spLocks noChangeArrowheads="1"/>
            </p:cNvSpPr>
            <p:nvPr/>
          </p:nvSpPr>
          <p:spPr bwMode="auto">
            <a:xfrm>
              <a:off x="4512" y="2189"/>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2.5</a:t>
              </a:r>
              <a:r>
                <a:rPr lang="zh-CN" altLang="en-US">
                  <a:solidFill>
                    <a:srgbClr val="CC3300"/>
                  </a:solidFill>
                  <a:latin typeface="楷体_GB2312" panose="02010609030101010101" pitchFamily="49" charset="-122"/>
                </a:rPr>
                <a:t>）</a:t>
              </a:r>
            </a:p>
          </p:txBody>
        </p:sp>
      </p:grpSp>
      <p:sp>
        <p:nvSpPr>
          <p:cNvPr id="281617" name="Text Box 17">
            <a:extLst>
              <a:ext uri="{FF2B5EF4-FFF2-40B4-BE49-F238E27FC236}">
                <a16:creationId xmlns:a16="http://schemas.microsoft.com/office/drawing/2014/main" id="{80DAB60B-B025-4D1A-8BBE-188C3D8E4D3C}"/>
              </a:ext>
            </a:extLst>
          </p:cNvPr>
          <p:cNvSpPr txBox="1">
            <a:spLocks noChangeArrowheads="1"/>
          </p:cNvSpPr>
          <p:nvPr/>
        </p:nvSpPr>
        <p:spPr bwMode="auto">
          <a:xfrm>
            <a:off x="593725" y="4511675"/>
            <a:ext cx="2927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称为</a:t>
            </a:r>
            <a:r>
              <a:rPr lang="zh-CN" altLang="en-US" b="1">
                <a:solidFill>
                  <a:srgbClr val="CC3300"/>
                </a:solidFill>
                <a:latin typeface="楷体_GB2312" panose="02010609030101010101" pitchFamily="49" charset="-122"/>
              </a:rPr>
              <a:t>后退的欧拉法</a:t>
            </a:r>
            <a:r>
              <a:rPr lang="en-US" altLang="zh-CN">
                <a:latin typeface="楷体_GB2312" panose="02010609030101010101" pitchFamily="49" charset="-122"/>
              </a:rPr>
              <a:t>. </a:t>
            </a:r>
          </a:p>
        </p:txBody>
      </p:sp>
      <p:grpSp>
        <p:nvGrpSpPr>
          <p:cNvPr id="281641" name="Group 41">
            <a:extLst>
              <a:ext uri="{FF2B5EF4-FFF2-40B4-BE49-F238E27FC236}">
                <a16:creationId xmlns:a16="http://schemas.microsoft.com/office/drawing/2014/main" id="{473E52E4-6705-4273-90AD-8AB8CEB08321}"/>
              </a:ext>
            </a:extLst>
          </p:cNvPr>
          <p:cNvGrpSpPr>
            <a:grpSpLocks/>
          </p:cNvGrpSpPr>
          <p:nvPr/>
        </p:nvGrpSpPr>
        <p:grpSpPr bwMode="auto">
          <a:xfrm>
            <a:off x="573088" y="5137150"/>
            <a:ext cx="8266112" cy="639763"/>
            <a:chOff x="361" y="3015"/>
            <a:chExt cx="5015" cy="403"/>
          </a:xfrm>
        </p:grpSpPr>
        <p:sp>
          <p:nvSpPr>
            <p:cNvPr id="281618" name="Text Box 18">
              <a:extLst>
                <a:ext uri="{FF2B5EF4-FFF2-40B4-BE49-F238E27FC236}">
                  <a16:creationId xmlns:a16="http://schemas.microsoft.com/office/drawing/2014/main" id="{BC2345B1-6DC3-44BC-9EE8-75AD7E3390D6}"/>
                </a:ext>
              </a:extLst>
            </p:cNvPr>
            <p:cNvSpPr txBox="1">
              <a:spLocks noChangeArrowheads="1"/>
            </p:cNvSpPr>
            <p:nvPr/>
          </p:nvSpPr>
          <p:spPr bwMode="auto">
            <a:xfrm>
              <a:off x="361" y="3015"/>
              <a:ext cx="501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欧拉公式是关于     的一个直接的计算公式，</a:t>
              </a:r>
              <a:r>
                <a:rPr lang="zh-CN" altLang="en-US"/>
                <a:t>这类公式</a:t>
              </a:r>
            </a:p>
          </p:txBody>
        </p:sp>
        <p:graphicFrame>
          <p:nvGraphicFramePr>
            <p:cNvPr id="281619" name="Object 19">
              <a:extLst>
                <a:ext uri="{FF2B5EF4-FFF2-40B4-BE49-F238E27FC236}">
                  <a16:creationId xmlns:a16="http://schemas.microsoft.com/office/drawing/2014/main" id="{1C282C9F-0B12-4451-BAF7-14D3D69D7970}"/>
                </a:ext>
              </a:extLst>
            </p:cNvPr>
            <p:cNvGraphicFramePr>
              <a:graphicFrameLocks noChangeAspect="1"/>
            </p:cNvGraphicFramePr>
            <p:nvPr/>
          </p:nvGraphicFramePr>
          <p:xfrm>
            <a:off x="2160" y="3130"/>
            <a:ext cx="399" cy="269"/>
          </p:xfrm>
          <a:graphic>
            <a:graphicData uri="http://schemas.openxmlformats.org/presentationml/2006/ole">
              <mc:AlternateContent xmlns:mc="http://schemas.openxmlformats.org/markup-compatibility/2006">
                <mc:Choice xmlns:v="urn:schemas-microsoft-com:vml" Requires="v">
                  <p:oleObj spid="_x0000_s357565" name="Equation" r:id="rId13" imgW="266400" imgH="228600" progId="Equation.3">
                    <p:embed/>
                  </p:oleObj>
                </mc:Choice>
                <mc:Fallback>
                  <p:oleObj name="Equation" r:id="rId13" imgW="266400" imgH="2286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3130"/>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1638" name="Group 38">
            <a:extLst>
              <a:ext uri="{FF2B5EF4-FFF2-40B4-BE49-F238E27FC236}">
                <a16:creationId xmlns:a16="http://schemas.microsoft.com/office/drawing/2014/main" id="{A9B13547-FEA4-4135-ADBD-7CC2B717E801}"/>
              </a:ext>
            </a:extLst>
          </p:cNvPr>
          <p:cNvGrpSpPr>
            <a:grpSpLocks/>
          </p:cNvGrpSpPr>
          <p:nvPr/>
        </p:nvGrpSpPr>
        <p:grpSpPr bwMode="auto">
          <a:xfrm>
            <a:off x="4038600" y="1554163"/>
            <a:ext cx="4692650" cy="639762"/>
            <a:chOff x="2544" y="758"/>
            <a:chExt cx="2956" cy="403"/>
          </a:xfrm>
        </p:grpSpPr>
        <p:sp>
          <p:nvSpPr>
            <p:cNvPr id="281630" name="Rectangle 30">
              <a:extLst>
                <a:ext uri="{FF2B5EF4-FFF2-40B4-BE49-F238E27FC236}">
                  <a16:creationId xmlns:a16="http://schemas.microsoft.com/office/drawing/2014/main" id="{4693D7F0-5D61-457A-9F01-2E4F679E26C7}"/>
                </a:ext>
              </a:extLst>
            </p:cNvPr>
            <p:cNvSpPr>
              <a:spLocks noChangeArrowheads="1"/>
            </p:cNvSpPr>
            <p:nvPr/>
          </p:nvSpPr>
          <p:spPr bwMode="auto">
            <a:xfrm>
              <a:off x="2888" y="758"/>
              <a:ext cx="261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代替       也得到（</a:t>
              </a:r>
              <a:r>
                <a:rPr lang="en-US" altLang="zh-CN">
                  <a:latin typeface="楷体_GB2312" panose="02010609030101010101" pitchFamily="49" charset="-122"/>
                </a:rPr>
                <a:t>2.1</a:t>
              </a:r>
              <a:r>
                <a:rPr lang="zh-CN" altLang="en-US">
                  <a:latin typeface="楷体_GB2312" panose="02010609030101010101" pitchFamily="49" charset="-122"/>
                </a:rPr>
                <a:t>），</a:t>
              </a:r>
            </a:p>
          </p:txBody>
        </p:sp>
        <p:graphicFrame>
          <p:nvGraphicFramePr>
            <p:cNvPr id="281612" name="Object 12">
              <a:extLst>
                <a:ext uri="{FF2B5EF4-FFF2-40B4-BE49-F238E27FC236}">
                  <a16:creationId xmlns:a16="http://schemas.microsoft.com/office/drawing/2014/main" id="{932BE1AE-6B01-4F7B-B133-F95783140BCC}"/>
                </a:ext>
              </a:extLst>
            </p:cNvPr>
            <p:cNvGraphicFramePr>
              <a:graphicFrameLocks noChangeAspect="1"/>
            </p:cNvGraphicFramePr>
            <p:nvPr/>
          </p:nvGraphicFramePr>
          <p:xfrm>
            <a:off x="3322" y="874"/>
            <a:ext cx="703" cy="269"/>
          </p:xfrm>
          <a:graphic>
            <a:graphicData uri="http://schemas.openxmlformats.org/presentationml/2006/ole">
              <mc:AlternateContent xmlns:mc="http://schemas.openxmlformats.org/markup-compatibility/2006">
                <mc:Choice xmlns:v="urn:schemas-microsoft-com:vml" Requires="v">
                  <p:oleObj spid="_x0000_s357566" name="Equation" r:id="rId15" imgW="469800" imgH="228600" progId="Equation.3">
                    <p:embed/>
                  </p:oleObj>
                </mc:Choice>
                <mc:Fallback>
                  <p:oleObj name="Equation" r:id="rId15" imgW="469800" imgH="2286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2" y="874"/>
                          <a:ext cx="703"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26" name="Object 26">
              <a:extLst>
                <a:ext uri="{FF2B5EF4-FFF2-40B4-BE49-F238E27FC236}">
                  <a16:creationId xmlns:a16="http://schemas.microsoft.com/office/drawing/2014/main" id="{E38C3859-981D-440E-B57A-8D97FB958F0F}"/>
                </a:ext>
              </a:extLst>
            </p:cNvPr>
            <p:cNvGraphicFramePr>
              <a:graphicFrameLocks noChangeAspect="1"/>
            </p:cNvGraphicFramePr>
            <p:nvPr/>
          </p:nvGraphicFramePr>
          <p:xfrm>
            <a:off x="2544" y="864"/>
            <a:ext cx="380" cy="269"/>
          </p:xfrm>
          <a:graphic>
            <a:graphicData uri="http://schemas.openxmlformats.org/presentationml/2006/ole">
              <mc:AlternateContent xmlns:mc="http://schemas.openxmlformats.org/markup-compatibility/2006">
                <mc:Choice xmlns:v="urn:schemas-microsoft-com:vml" Requires="v">
                  <p:oleObj spid="_x0000_s357567" name="Equation" r:id="rId17" imgW="253800" imgH="228600" progId="Equation.3">
                    <p:embed/>
                  </p:oleObj>
                </mc:Choice>
                <mc:Fallback>
                  <p:oleObj name="Equation" r:id="rId17" imgW="253800" imgH="22860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4" y="864"/>
                          <a:ext cx="3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1628" name="Rectangle 28">
            <a:extLst>
              <a:ext uri="{FF2B5EF4-FFF2-40B4-BE49-F238E27FC236}">
                <a16:creationId xmlns:a16="http://schemas.microsoft.com/office/drawing/2014/main" id="{90960DC8-E7E0-4541-B6EC-BA983CCA8EA0}"/>
              </a:ext>
            </a:extLst>
          </p:cNvPr>
          <p:cNvSpPr>
            <a:spLocks noChangeArrowheads="1"/>
          </p:cNvSpPr>
          <p:nvPr/>
        </p:nvSpPr>
        <p:spPr bwMode="auto">
          <a:xfrm>
            <a:off x="549275" y="2162175"/>
            <a:ext cx="3994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局部截断误差也是（</a:t>
            </a:r>
            <a:r>
              <a:rPr lang="en-US" altLang="zh-CN">
                <a:latin typeface="楷体_GB2312" panose="02010609030101010101" pitchFamily="49" charset="-122"/>
              </a:rPr>
              <a:t>2.3</a:t>
            </a:r>
            <a:r>
              <a:rPr lang="zh-CN" altLang="en-US">
                <a:latin typeface="楷体_GB2312" panose="02010609030101010101" pitchFamily="49" charset="-122"/>
              </a:rPr>
              <a:t>）</a:t>
            </a:r>
            <a:r>
              <a:rPr lang="en-US" altLang="zh-CN">
                <a:latin typeface="楷体_GB2312" panose="02010609030101010101" pitchFamily="49" charset="-122"/>
              </a:rPr>
              <a:t>. </a:t>
            </a:r>
          </a:p>
        </p:txBody>
      </p:sp>
      <p:sp>
        <p:nvSpPr>
          <p:cNvPr id="281633" name="Rectangle 33">
            <a:extLst>
              <a:ext uri="{FF2B5EF4-FFF2-40B4-BE49-F238E27FC236}">
                <a16:creationId xmlns:a16="http://schemas.microsoft.com/office/drawing/2014/main" id="{E6BC9CD3-9F78-42C5-A164-B69F42502887}"/>
              </a:ext>
            </a:extLst>
          </p:cNvPr>
          <p:cNvSpPr>
            <a:spLocks noChangeArrowheads="1"/>
          </p:cNvSpPr>
          <p:nvPr/>
        </p:nvSpPr>
        <p:spPr bwMode="auto">
          <a:xfrm>
            <a:off x="593725" y="3322638"/>
            <a:ext cx="33845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近似，则得另一个公式 </a:t>
            </a:r>
          </a:p>
        </p:txBody>
      </p:sp>
      <p:sp>
        <p:nvSpPr>
          <p:cNvPr id="281639" name="Rectangle 39">
            <a:extLst>
              <a:ext uri="{FF2B5EF4-FFF2-40B4-BE49-F238E27FC236}">
                <a16:creationId xmlns:a16="http://schemas.microsoft.com/office/drawing/2014/main" id="{F9E4F436-C8D1-4651-B348-5B51F482395B}"/>
              </a:ext>
            </a:extLst>
          </p:cNvPr>
          <p:cNvSpPr>
            <a:spLocks noChangeArrowheads="1"/>
          </p:cNvSpPr>
          <p:nvPr/>
        </p:nvSpPr>
        <p:spPr bwMode="auto">
          <a:xfrm>
            <a:off x="593725" y="5761038"/>
            <a:ext cx="23177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称作是</a:t>
            </a:r>
            <a:r>
              <a:rPr lang="zh-CN" altLang="en-US" b="1">
                <a:solidFill>
                  <a:srgbClr val="CC3300"/>
                </a:solidFill>
                <a:latin typeface="楷体_GB2312" panose="02010609030101010101" pitchFamily="49" charset="-122"/>
              </a:rPr>
              <a:t>显式的</a:t>
            </a:r>
            <a:r>
              <a:rPr lang="zh-CN" altLang="en-US">
                <a:latin typeface="楷体_GB2312" panose="02010609030101010101" pitchFamily="49" charset="-122"/>
              </a:rPr>
              <a:t>；</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1629"/>
                                        </p:tgtEl>
                                        <p:attrNameLst>
                                          <p:attrName>style.visibility</p:attrName>
                                        </p:attrNameLst>
                                      </p:cBhvr>
                                      <p:to>
                                        <p:strVal val="visible"/>
                                      </p:to>
                                    </p:set>
                                    <p:animEffect transition="in" filter="wipe(left)">
                                      <p:cBhvr>
                                        <p:cTn id="7" dur="500"/>
                                        <p:tgtEl>
                                          <p:spTgt spid="281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1631"/>
                                        </p:tgtEl>
                                        <p:attrNameLst>
                                          <p:attrName>style.visibility</p:attrName>
                                        </p:attrNameLst>
                                      </p:cBhvr>
                                      <p:to>
                                        <p:strVal val="visible"/>
                                      </p:to>
                                    </p:set>
                                    <p:animEffect transition="in" filter="wipe(left)">
                                      <p:cBhvr>
                                        <p:cTn id="12" dur="500"/>
                                        <p:tgtEl>
                                          <p:spTgt spid="281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1638"/>
                                        </p:tgtEl>
                                        <p:attrNameLst>
                                          <p:attrName>style.visibility</p:attrName>
                                        </p:attrNameLst>
                                      </p:cBhvr>
                                      <p:to>
                                        <p:strVal val="visible"/>
                                      </p:to>
                                    </p:set>
                                    <p:animEffect transition="in" filter="wipe(left)">
                                      <p:cBhvr>
                                        <p:cTn id="17" dur="500"/>
                                        <p:tgtEl>
                                          <p:spTgt spid="2816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28"/>
                                        </p:tgtEl>
                                        <p:attrNameLst>
                                          <p:attrName>style.visibility</p:attrName>
                                        </p:attrNameLst>
                                      </p:cBhvr>
                                      <p:to>
                                        <p:strVal val="visible"/>
                                      </p:to>
                                    </p:set>
                                    <p:animEffect transition="in" filter="wipe(left)">
                                      <p:cBhvr>
                                        <p:cTn id="22" dur="500"/>
                                        <p:tgtEl>
                                          <p:spTgt spid="2816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1623"/>
                                        </p:tgtEl>
                                        <p:attrNameLst>
                                          <p:attrName>style.visibility</p:attrName>
                                        </p:attrNameLst>
                                      </p:cBhvr>
                                      <p:to>
                                        <p:strVal val="visible"/>
                                      </p:to>
                                    </p:set>
                                    <p:animEffect transition="in" filter="wipe(left)">
                                      <p:cBhvr>
                                        <p:cTn id="27" dur="500"/>
                                        <p:tgtEl>
                                          <p:spTgt spid="2816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33"/>
                                        </p:tgtEl>
                                        <p:attrNameLst>
                                          <p:attrName>style.visibility</p:attrName>
                                        </p:attrNameLst>
                                      </p:cBhvr>
                                      <p:to>
                                        <p:strVal val="visible"/>
                                      </p:to>
                                    </p:set>
                                    <p:animEffect transition="in" filter="wipe(left)">
                                      <p:cBhvr>
                                        <p:cTn id="32" dur="500"/>
                                        <p:tgtEl>
                                          <p:spTgt spid="2816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81634"/>
                                        </p:tgtEl>
                                        <p:attrNameLst>
                                          <p:attrName>style.visibility</p:attrName>
                                        </p:attrNameLst>
                                      </p:cBhvr>
                                      <p:to>
                                        <p:strVal val="visible"/>
                                      </p:to>
                                    </p:set>
                                    <p:animEffect transition="in" filter="wipe(left)">
                                      <p:cBhvr>
                                        <p:cTn id="37" dur="500"/>
                                        <p:tgtEl>
                                          <p:spTgt spid="2816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1617"/>
                                        </p:tgtEl>
                                        <p:attrNameLst>
                                          <p:attrName>style.visibility</p:attrName>
                                        </p:attrNameLst>
                                      </p:cBhvr>
                                      <p:to>
                                        <p:strVal val="visible"/>
                                      </p:to>
                                    </p:set>
                                    <p:animEffect transition="in" filter="wipe(left)">
                                      <p:cBhvr>
                                        <p:cTn id="42" dur="500"/>
                                        <p:tgtEl>
                                          <p:spTgt spid="2816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81641"/>
                                        </p:tgtEl>
                                        <p:attrNameLst>
                                          <p:attrName>style.visibility</p:attrName>
                                        </p:attrNameLst>
                                      </p:cBhvr>
                                      <p:to>
                                        <p:strVal val="visible"/>
                                      </p:to>
                                    </p:set>
                                    <p:animEffect transition="in" filter="wipe(left)">
                                      <p:cBhvr>
                                        <p:cTn id="47" dur="500"/>
                                        <p:tgtEl>
                                          <p:spTgt spid="2816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1639"/>
                                        </p:tgtEl>
                                        <p:attrNameLst>
                                          <p:attrName>style.visibility</p:attrName>
                                        </p:attrNameLst>
                                      </p:cBhvr>
                                      <p:to>
                                        <p:strVal val="visible"/>
                                      </p:to>
                                    </p:set>
                                    <p:animEffect transition="in" filter="wipe(left)">
                                      <p:cBhvr>
                                        <p:cTn id="52" dur="500"/>
                                        <p:tgtEl>
                                          <p:spTgt spid="281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7" grpId="0" autoUpdateAnimBg="0"/>
      <p:bldP spid="281628" grpId="0" autoUpdateAnimBg="0"/>
      <p:bldP spid="281633" grpId="0" autoUpdateAnimBg="0"/>
      <p:bldP spid="28163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
            <a:extLst>
              <a:ext uri="{FF2B5EF4-FFF2-40B4-BE49-F238E27FC236}">
                <a16:creationId xmlns:a16="http://schemas.microsoft.com/office/drawing/2014/main" id="{D2150A0B-15DF-46EA-B3AF-142D1C6D3D2B}"/>
              </a:ext>
            </a:extLst>
          </p:cNvPr>
          <p:cNvSpPr>
            <a:spLocks noGrp="1"/>
          </p:cNvSpPr>
          <p:nvPr>
            <p:ph type="sldNum" sz="quarter" idx="10"/>
          </p:nvPr>
        </p:nvSpPr>
        <p:spPr/>
        <p:txBody>
          <a:bodyPr/>
          <a:lstStyle/>
          <a:p>
            <a:fld id="{22DB0ABF-4522-4DF7-B842-496338C1FBC9}" type="slidenum">
              <a:rPr lang="en-US" altLang="zh-CN"/>
              <a:pPr/>
              <a:t>13</a:t>
            </a:fld>
            <a:endParaRPr lang="en-US" altLang="zh-CN"/>
          </a:p>
        </p:txBody>
      </p:sp>
      <p:grpSp>
        <p:nvGrpSpPr>
          <p:cNvPr id="282644" name="Group 20">
            <a:extLst>
              <a:ext uri="{FF2B5EF4-FFF2-40B4-BE49-F238E27FC236}">
                <a16:creationId xmlns:a16="http://schemas.microsoft.com/office/drawing/2014/main" id="{73EA5980-DD6A-4CF8-BEA4-98830A36E186}"/>
              </a:ext>
            </a:extLst>
          </p:cNvPr>
          <p:cNvGrpSpPr>
            <a:grpSpLocks/>
          </p:cNvGrpSpPr>
          <p:nvPr/>
        </p:nvGrpSpPr>
        <p:grpSpPr bwMode="auto">
          <a:xfrm>
            <a:off x="593725" y="942975"/>
            <a:ext cx="8093075" cy="1187450"/>
            <a:chOff x="374" y="350"/>
            <a:chExt cx="5098" cy="748"/>
          </a:xfrm>
        </p:grpSpPr>
        <p:sp>
          <p:nvSpPr>
            <p:cNvPr id="282626" name="Text Box 2">
              <a:extLst>
                <a:ext uri="{FF2B5EF4-FFF2-40B4-BE49-F238E27FC236}">
                  <a16:creationId xmlns:a16="http://schemas.microsoft.com/office/drawing/2014/main" id="{0A1B137F-2EF6-4934-874A-AA2260D7274F}"/>
                </a:ext>
              </a:extLst>
            </p:cNvPr>
            <p:cNvSpPr txBox="1">
              <a:spLocks noChangeArrowheads="1"/>
            </p:cNvSpPr>
            <p:nvPr/>
          </p:nvSpPr>
          <p:spPr bwMode="auto">
            <a:xfrm>
              <a:off x="374" y="350"/>
              <a:ext cx="509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公式（</a:t>
              </a:r>
              <a:r>
                <a:rPr lang="en-US" altLang="zh-CN">
                  <a:latin typeface="楷体_GB2312" panose="02010609030101010101" pitchFamily="49" charset="-122"/>
                </a:rPr>
                <a:t>2.5</a:t>
              </a:r>
              <a:r>
                <a:rPr lang="zh-CN" altLang="en-US">
                  <a:latin typeface="楷体_GB2312" panose="02010609030101010101" pitchFamily="49" charset="-122"/>
                </a:rPr>
                <a:t>）的右端含有未知的    ，它是关于     的一个函数方程，</a:t>
              </a:r>
            </a:p>
          </p:txBody>
        </p:sp>
        <p:graphicFrame>
          <p:nvGraphicFramePr>
            <p:cNvPr id="282627" name="Object 3">
              <a:extLst>
                <a:ext uri="{FF2B5EF4-FFF2-40B4-BE49-F238E27FC236}">
                  <a16:creationId xmlns:a16="http://schemas.microsoft.com/office/drawing/2014/main" id="{B231D363-E4D1-4DC4-80B5-426C5700D1B1}"/>
                </a:ext>
              </a:extLst>
            </p:cNvPr>
            <p:cNvGraphicFramePr>
              <a:graphicFrameLocks noChangeAspect="1"/>
            </p:cNvGraphicFramePr>
            <p:nvPr/>
          </p:nvGraphicFramePr>
          <p:xfrm>
            <a:off x="3409" y="455"/>
            <a:ext cx="399" cy="269"/>
          </p:xfrm>
          <a:graphic>
            <a:graphicData uri="http://schemas.openxmlformats.org/presentationml/2006/ole">
              <mc:AlternateContent xmlns:mc="http://schemas.openxmlformats.org/markup-compatibility/2006">
                <mc:Choice xmlns:v="urn:schemas-microsoft-com:vml" Requires="v">
                  <p:oleObj spid="_x0000_s282772" name="Equation" r:id="rId3" imgW="266400" imgH="228600" progId="Equation.3">
                    <p:embed/>
                  </p:oleObj>
                </mc:Choice>
                <mc:Fallback>
                  <p:oleObj name="Equation" r:id="rId3" imgW="2664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 y="455"/>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2628" name="Object 4">
              <a:extLst>
                <a:ext uri="{FF2B5EF4-FFF2-40B4-BE49-F238E27FC236}">
                  <a16:creationId xmlns:a16="http://schemas.microsoft.com/office/drawing/2014/main" id="{F16B2D3E-E123-481E-AC4C-A656C5F63C92}"/>
                </a:ext>
              </a:extLst>
            </p:cNvPr>
            <p:cNvGraphicFramePr>
              <a:graphicFrameLocks noChangeAspect="1"/>
            </p:cNvGraphicFramePr>
            <p:nvPr/>
          </p:nvGraphicFramePr>
          <p:xfrm>
            <a:off x="4762" y="460"/>
            <a:ext cx="399" cy="269"/>
          </p:xfrm>
          <a:graphic>
            <a:graphicData uri="http://schemas.openxmlformats.org/presentationml/2006/ole">
              <mc:AlternateContent xmlns:mc="http://schemas.openxmlformats.org/markup-compatibility/2006">
                <mc:Choice xmlns:v="urn:schemas-microsoft-com:vml" Requires="v">
                  <p:oleObj spid="_x0000_s282773" name="Equation" r:id="rId5" imgW="266400" imgH="228600" progId="Equation.3">
                    <p:embed/>
                  </p:oleObj>
                </mc:Choice>
                <mc:Fallback>
                  <p:oleObj name="Equation" r:id="rId5" imgW="2664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 y="460"/>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2629" name="Text Box 5">
            <a:extLst>
              <a:ext uri="{FF2B5EF4-FFF2-40B4-BE49-F238E27FC236}">
                <a16:creationId xmlns:a16="http://schemas.microsoft.com/office/drawing/2014/main" id="{800B9D35-AB47-4560-A5DC-72473E206FD1}"/>
              </a:ext>
            </a:extLst>
          </p:cNvPr>
          <p:cNvSpPr txBox="1">
            <a:spLocks noChangeArrowheads="1"/>
          </p:cNvSpPr>
          <p:nvPr/>
        </p:nvSpPr>
        <p:spPr bwMode="auto">
          <a:xfrm>
            <a:off x="593725" y="2120900"/>
            <a:ext cx="79406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隐式方程通常用迭代法求解，而迭代过程的实质是逐步显示化</a:t>
            </a:r>
            <a:r>
              <a:rPr lang="en-US" altLang="zh-CN">
                <a:latin typeface="楷体_GB2312" panose="02010609030101010101" pitchFamily="49" charset="-122"/>
              </a:rPr>
              <a:t>. </a:t>
            </a:r>
          </a:p>
        </p:txBody>
      </p:sp>
      <p:sp>
        <p:nvSpPr>
          <p:cNvPr id="282630" name="Text Box 6">
            <a:extLst>
              <a:ext uri="{FF2B5EF4-FFF2-40B4-BE49-F238E27FC236}">
                <a16:creationId xmlns:a16="http://schemas.microsoft.com/office/drawing/2014/main" id="{A0C99ADA-E0C3-44EE-968C-A95DD1BFD05E}"/>
              </a:ext>
            </a:extLst>
          </p:cNvPr>
          <p:cNvSpPr txBox="1">
            <a:spLocks noChangeArrowheads="1"/>
          </p:cNvSpPr>
          <p:nvPr/>
        </p:nvSpPr>
        <p:spPr bwMode="auto">
          <a:xfrm>
            <a:off x="593725" y="3278188"/>
            <a:ext cx="27749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设用欧拉公式 </a:t>
            </a:r>
          </a:p>
        </p:txBody>
      </p:sp>
      <p:graphicFrame>
        <p:nvGraphicFramePr>
          <p:cNvPr id="282631" name="Object 7">
            <a:extLst>
              <a:ext uri="{FF2B5EF4-FFF2-40B4-BE49-F238E27FC236}">
                <a16:creationId xmlns:a16="http://schemas.microsoft.com/office/drawing/2014/main" id="{36A80673-B04E-4152-AC91-53E994449E6D}"/>
              </a:ext>
            </a:extLst>
          </p:cNvPr>
          <p:cNvGraphicFramePr>
            <a:graphicFrameLocks noChangeAspect="1"/>
          </p:cNvGraphicFramePr>
          <p:nvPr/>
        </p:nvGraphicFramePr>
        <p:xfrm>
          <a:off x="2376488" y="4040188"/>
          <a:ext cx="3016250" cy="450850"/>
        </p:xfrm>
        <a:graphic>
          <a:graphicData uri="http://schemas.openxmlformats.org/presentationml/2006/ole">
            <mc:AlternateContent xmlns:mc="http://schemas.openxmlformats.org/markup-compatibility/2006">
              <mc:Choice xmlns:v="urn:schemas-microsoft-com:vml" Requires="v">
                <p:oleObj spid="_x0000_s282774" name="Equation" r:id="rId7" imgW="1269720" imgH="241200" progId="Equation.3">
                  <p:embed/>
                </p:oleObj>
              </mc:Choice>
              <mc:Fallback>
                <p:oleObj name="Equation" r:id="rId7" imgW="1269720" imgH="24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6488" y="4040188"/>
                        <a:ext cx="30162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2641" name="Group 17">
            <a:extLst>
              <a:ext uri="{FF2B5EF4-FFF2-40B4-BE49-F238E27FC236}">
                <a16:creationId xmlns:a16="http://schemas.microsoft.com/office/drawing/2014/main" id="{4944D337-BFD1-44CB-938F-FD412073E0BD}"/>
              </a:ext>
            </a:extLst>
          </p:cNvPr>
          <p:cNvGrpSpPr>
            <a:grpSpLocks/>
          </p:cNvGrpSpPr>
          <p:nvPr/>
        </p:nvGrpSpPr>
        <p:grpSpPr bwMode="auto">
          <a:xfrm>
            <a:off x="593725" y="4502150"/>
            <a:ext cx="8108950" cy="1187450"/>
            <a:chOff x="374" y="2170"/>
            <a:chExt cx="5108" cy="748"/>
          </a:xfrm>
        </p:grpSpPr>
        <p:sp>
          <p:nvSpPr>
            <p:cNvPr id="282632" name="Text Box 8">
              <a:extLst>
                <a:ext uri="{FF2B5EF4-FFF2-40B4-BE49-F238E27FC236}">
                  <a16:creationId xmlns:a16="http://schemas.microsoft.com/office/drawing/2014/main" id="{BC603DDE-2697-4560-94E7-E8F8E8DB937D}"/>
                </a:ext>
              </a:extLst>
            </p:cNvPr>
            <p:cNvSpPr txBox="1">
              <a:spLocks noChangeArrowheads="1"/>
            </p:cNvSpPr>
            <p:nvPr/>
          </p:nvSpPr>
          <p:spPr bwMode="auto">
            <a:xfrm>
              <a:off x="374" y="2170"/>
              <a:ext cx="510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给出迭代初值     ，用它代入（</a:t>
              </a:r>
              <a:r>
                <a:rPr lang="en-US" altLang="zh-CN">
                  <a:latin typeface="楷体_GB2312" panose="02010609030101010101" pitchFamily="49" charset="-122"/>
                </a:rPr>
                <a:t>2.5</a:t>
              </a:r>
              <a:r>
                <a:rPr lang="zh-CN" altLang="en-US">
                  <a:latin typeface="楷体_GB2312" panose="02010609030101010101" pitchFamily="49" charset="-122"/>
                </a:rPr>
                <a:t>）式的右端，使之转化</a:t>
              </a:r>
            </a:p>
            <a:p>
              <a:pPr>
                <a:lnSpc>
                  <a:spcPct val="150000"/>
                </a:lnSpc>
              </a:pPr>
              <a:r>
                <a:rPr lang="zh-CN" altLang="en-US">
                  <a:latin typeface="楷体_GB2312" panose="02010609030101010101" pitchFamily="49" charset="-122"/>
                </a:rPr>
                <a:t>为显式，直接计算得 </a:t>
              </a:r>
            </a:p>
          </p:txBody>
        </p:sp>
        <p:graphicFrame>
          <p:nvGraphicFramePr>
            <p:cNvPr id="282633" name="Object 9">
              <a:extLst>
                <a:ext uri="{FF2B5EF4-FFF2-40B4-BE49-F238E27FC236}">
                  <a16:creationId xmlns:a16="http://schemas.microsoft.com/office/drawing/2014/main" id="{D60FACB3-B105-41CA-B037-82085C9E9752}"/>
                </a:ext>
              </a:extLst>
            </p:cNvPr>
            <p:cNvGraphicFramePr>
              <a:graphicFrameLocks noChangeAspect="1"/>
            </p:cNvGraphicFramePr>
            <p:nvPr/>
          </p:nvGraphicFramePr>
          <p:xfrm>
            <a:off x="1632" y="2277"/>
            <a:ext cx="399" cy="284"/>
          </p:xfrm>
          <a:graphic>
            <a:graphicData uri="http://schemas.openxmlformats.org/presentationml/2006/ole">
              <mc:AlternateContent xmlns:mc="http://schemas.openxmlformats.org/markup-compatibility/2006">
                <mc:Choice xmlns:v="urn:schemas-microsoft-com:vml" Requires="v">
                  <p:oleObj spid="_x0000_s282775" name="Equation" r:id="rId9" imgW="266400" imgH="241200" progId="Equation.3">
                    <p:embed/>
                  </p:oleObj>
                </mc:Choice>
                <mc:Fallback>
                  <p:oleObj name="Equation" r:id="rId9" imgW="266400" imgH="241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2277"/>
                          <a:ext cx="399"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2634" name="Object 10">
            <a:extLst>
              <a:ext uri="{FF2B5EF4-FFF2-40B4-BE49-F238E27FC236}">
                <a16:creationId xmlns:a16="http://schemas.microsoft.com/office/drawing/2014/main" id="{2DA242A4-073D-4C92-9D93-F5F377519969}"/>
              </a:ext>
            </a:extLst>
          </p:cNvPr>
          <p:cNvGraphicFramePr>
            <a:graphicFrameLocks noChangeAspect="1"/>
          </p:cNvGraphicFramePr>
          <p:nvPr/>
        </p:nvGraphicFramePr>
        <p:xfrm>
          <a:off x="2120900" y="5873750"/>
          <a:ext cx="3468688" cy="450850"/>
        </p:xfrm>
        <a:graphic>
          <a:graphicData uri="http://schemas.openxmlformats.org/presentationml/2006/ole">
            <mc:AlternateContent xmlns:mc="http://schemas.openxmlformats.org/markup-compatibility/2006">
              <mc:Choice xmlns:v="urn:schemas-microsoft-com:vml" Requires="v">
                <p:oleObj spid="_x0000_s282776" name="Equation" r:id="rId11" imgW="1460160" imgH="241200" progId="Equation.3">
                  <p:embed/>
                </p:oleObj>
              </mc:Choice>
              <mc:Fallback>
                <p:oleObj name="Equation" r:id="rId11" imgW="1460160" imgH="2412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0900" y="5873750"/>
                        <a:ext cx="346868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2643" name="Rectangle 19">
            <a:extLst>
              <a:ext uri="{FF2B5EF4-FFF2-40B4-BE49-F238E27FC236}">
                <a16:creationId xmlns:a16="http://schemas.microsoft.com/office/drawing/2014/main" id="{3D31749C-CE3B-4ABD-B37E-A9E4C759349D}"/>
              </a:ext>
            </a:extLst>
          </p:cNvPr>
          <p:cNvSpPr>
            <a:spLocks noChangeArrowheads="1"/>
          </p:cNvSpPr>
          <p:nvPr/>
        </p:nvSpPr>
        <p:spPr bwMode="auto">
          <a:xfrm>
            <a:off x="3011488" y="1500188"/>
            <a:ext cx="35369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这类公式称作是</a:t>
            </a:r>
            <a:r>
              <a:rPr lang="zh-CN" altLang="en-US" b="1">
                <a:solidFill>
                  <a:srgbClr val="CC3300"/>
                </a:solidFill>
                <a:latin typeface="楷体_GB2312" panose="02010609030101010101" pitchFamily="49" charset="-122"/>
              </a:rPr>
              <a:t>隐式的</a:t>
            </a:r>
            <a:r>
              <a:rPr lang="en-US" altLang="zh-CN">
                <a:latin typeface="楷体_GB2312" panose="02010609030101010101" pitchFamily="49" charset="-122"/>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2644"/>
                                        </p:tgtEl>
                                        <p:attrNameLst>
                                          <p:attrName>style.visibility</p:attrName>
                                        </p:attrNameLst>
                                      </p:cBhvr>
                                      <p:to>
                                        <p:strVal val="visible"/>
                                      </p:to>
                                    </p:set>
                                    <p:animEffect transition="in" filter="wipe(up)">
                                      <p:cBhvr>
                                        <p:cTn id="7" dur="500"/>
                                        <p:tgtEl>
                                          <p:spTgt spid="28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643"/>
                                        </p:tgtEl>
                                        <p:attrNameLst>
                                          <p:attrName>style.visibility</p:attrName>
                                        </p:attrNameLst>
                                      </p:cBhvr>
                                      <p:to>
                                        <p:strVal val="visible"/>
                                      </p:to>
                                    </p:set>
                                    <p:animEffect transition="in" filter="wipe(left)">
                                      <p:cBhvr>
                                        <p:cTn id="12" dur="500"/>
                                        <p:tgtEl>
                                          <p:spTgt spid="282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2629"/>
                                        </p:tgtEl>
                                        <p:attrNameLst>
                                          <p:attrName>style.visibility</p:attrName>
                                        </p:attrNameLst>
                                      </p:cBhvr>
                                      <p:to>
                                        <p:strVal val="visible"/>
                                      </p:to>
                                    </p:set>
                                    <p:animEffect transition="in" filter="wipe(up)">
                                      <p:cBhvr>
                                        <p:cTn id="17" dur="500"/>
                                        <p:tgtEl>
                                          <p:spTgt spid="282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2630"/>
                                        </p:tgtEl>
                                        <p:attrNameLst>
                                          <p:attrName>style.visibility</p:attrName>
                                        </p:attrNameLst>
                                      </p:cBhvr>
                                      <p:to>
                                        <p:strVal val="visible"/>
                                      </p:to>
                                    </p:set>
                                    <p:animEffect transition="in" filter="wipe(left)">
                                      <p:cBhvr>
                                        <p:cTn id="22" dur="500"/>
                                        <p:tgtEl>
                                          <p:spTgt spid="2826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2631"/>
                                        </p:tgtEl>
                                        <p:attrNameLst>
                                          <p:attrName>style.visibility</p:attrName>
                                        </p:attrNameLst>
                                      </p:cBhvr>
                                      <p:to>
                                        <p:strVal val="visible"/>
                                      </p:to>
                                    </p:set>
                                    <p:animEffect transition="in" filter="wipe(left)">
                                      <p:cBhvr>
                                        <p:cTn id="27" dur="500"/>
                                        <p:tgtEl>
                                          <p:spTgt spid="2826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82641"/>
                                        </p:tgtEl>
                                        <p:attrNameLst>
                                          <p:attrName>style.visibility</p:attrName>
                                        </p:attrNameLst>
                                      </p:cBhvr>
                                      <p:to>
                                        <p:strVal val="visible"/>
                                      </p:to>
                                    </p:set>
                                    <p:animEffect transition="in" filter="wipe(up)">
                                      <p:cBhvr>
                                        <p:cTn id="32" dur="500"/>
                                        <p:tgtEl>
                                          <p:spTgt spid="2826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82634"/>
                                        </p:tgtEl>
                                        <p:attrNameLst>
                                          <p:attrName>style.visibility</p:attrName>
                                        </p:attrNameLst>
                                      </p:cBhvr>
                                      <p:to>
                                        <p:strVal val="visible"/>
                                      </p:to>
                                    </p:set>
                                    <p:animEffect transition="in" filter="wipe(left)">
                                      <p:cBhvr>
                                        <p:cTn id="37" dur="500"/>
                                        <p:tgtEl>
                                          <p:spTgt spid="282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9" grpId="0" autoUpdateAnimBg="0"/>
      <p:bldP spid="282630" grpId="0" autoUpdateAnimBg="0"/>
      <p:bldP spid="28264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a:extLst>
              <a:ext uri="{FF2B5EF4-FFF2-40B4-BE49-F238E27FC236}">
                <a16:creationId xmlns:a16="http://schemas.microsoft.com/office/drawing/2014/main" id="{6A11ACED-7AB5-4E3D-94A0-6BB479C3C772}"/>
              </a:ext>
            </a:extLst>
          </p:cNvPr>
          <p:cNvSpPr>
            <a:spLocks noGrp="1"/>
          </p:cNvSpPr>
          <p:nvPr>
            <p:ph type="sldNum" sz="quarter" idx="10"/>
          </p:nvPr>
        </p:nvSpPr>
        <p:spPr/>
        <p:txBody>
          <a:bodyPr/>
          <a:lstStyle/>
          <a:p>
            <a:fld id="{7246741D-E184-4960-9DDF-D6DB289CD1F6}" type="slidenum">
              <a:rPr lang="en-US" altLang="zh-CN"/>
              <a:pPr/>
              <a:t>14</a:t>
            </a:fld>
            <a:endParaRPr lang="en-US" altLang="zh-CN"/>
          </a:p>
        </p:txBody>
      </p:sp>
      <p:grpSp>
        <p:nvGrpSpPr>
          <p:cNvPr id="323586" name="Group 3074">
            <a:extLst>
              <a:ext uri="{FF2B5EF4-FFF2-40B4-BE49-F238E27FC236}">
                <a16:creationId xmlns:a16="http://schemas.microsoft.com/office/drawing/2014/main" id="{ED394C6F-A9C1-4307-B217-97A12EC26867}"/>
              </a:ext>
            </a:extLst>
          </p:cNvPr>
          <p:cNvGrpSpPr>
            <a:grpSpLocks/>
          </p:cNvGrpSpPr>
          <p:nvPr/>
        </p:nvGrpSpPr>
        <p:grpSpPr bwMode="auto">
          <a:xfrm>
            <a:off x="593725" y="914400"/>
            <a:ext cx="5213350" cy="639763"/>
            <a:chOff x="374" y="3178"/>
            <a:chExt cx="3284" cy="403"/>
          </a:xfrm>
        </p:grpSpPr>
        <p:sp>
          <p:nvSpPr>
            <p:cNvPr id="323587" name="Text Box 3075">
              <a:extLst>
                <a:ext uri="{FF2B5EF4-FFF2-40B4-BE49-F238E27FC236}">
                  <a16:creationId xmlns:a16="http://schemas.microsoft.com/office/drawing/2014/main" id="{A9BFE6F3-A4F8-4C69-B296-5529000DCB7C}"/>
                </a:ext>
              </a:extLst>
            </p:cNvPr>
            <p:cNvSpPr txBox="1">
              <a:spLocks noChangeArrowheads="1"/>
            </p:cNvSpPr>
            <p:nvPr/>
          </p:nvSpPr>
          <p:spPr bwMode="auto">
            <a:xfrm>
              <a:off x="374" y="3178"/>
              <a:ext cx="32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然后再用     代入（</a:t>
              </a:r>
              <a:r>
                <a:rPr lang="en-US" altLang="zh-CN">
                  <a:latin typeface="楷体_GB2312" panose="02010609030101010101" pitchFamily="49" charset="-122"/>
                </a:rPr>
                <a:t>2.5</a:t>
              </a:r>
              <a:r>
                <a:rPr lang="zh-CN" altLang="en-US">
                  <a:latin typeface="楷体_GB2312" panose="02010609030101010101" pitchFamily="49" charset="-122"/>
                </a:rPr>
                <a:t>）式，又有 </a:t>
              </a:r>
            </a:p>
          </p:txBody>
        </p:sp>
        <p:graphicFrame>
          <p:nvGraphicFramePr>
            <p:cNvPr id="323588" name="Object 3076">
              <a:extLst>
                <a:ext uri="{FF2B5EF4-FFF2-40B4-BE49-F238E27FC236}">
                  <a16:creationId xmlns:a16="http://schemas.microsoft.com/office/drawing/2014/main" id="{A776D636-2907-4B89-BD13-9F4DDBD6B921}"/>
                </a:ext>
              </a:extLst>
            </p:cNvPr>
            <p:cNvGraphicFramePr>
              <a:graphicFrameLocks noChangeAspect="1"/>
            </p:cNvGraphicFramePr>
            <p:nvPr/>
          </p:nvGraphicFramePr>
          <p:xfrm>
            <a:off x="1257" y="3276"/>
            <a:ext cx="399" cy="284"/>
          </p:xfrm>
          <a:graphic>
            <a:graphicData uri="http://schemas.openxmlformats.org/presentationml/2006/ole">
              <mc:AlternateContent xmlns:mc="http://schemas.openxmlformats.org/markup-compatibility/2006">
                <mc:Choice xmlns:v="urn:schemas-microsoft-com:vml" Requires="v">
                  <p:oleObj spid="_x0000_s323829" name="Equation" r:id="rId3" imgW="266400" imgH="241200" progId="Equation.3">
                    <p:embed/>
                  </p:oleObj>
                </mc:Choice>
                <mc:Fallback>
                  <p:oleObj name="Equation" r:id="rId3" imgW="266400" imgH="241200" progId="Equation.3">
                    <p:embed/>
                    <p:pic>
                      <p:nvPicPr>
                        <p:cNvPr id="0" name="Object 30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 y="3276"/>
                          <a:ext cx="399"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23589" name="Object 3077">
            <a:extLst>
              <a:ext uri="{FF2B5EF4-FFF2-40B4-BE49-F238E27FC236}">
                <a16:creationId xmlns:a16="http://schemas.microsoft.com/office/drawing/2014/main" id="{7F9E5F83-CDFF-4663-BB52-D4E43150931F}"/>
              </a:ext>
            </a:extLst>
          </p:cNvPr>
          <p:cNvGraphicFramePr>
            <a:graphicFrameLocks noChangeAspect="1"/>
          </p:cNvGraphicFramePr>
          <p:nvPr/>
        </p:nvGraphicFramePr>
        <p:xfrm>
          <a:off x="2147888" y="1676400"/>
          <a:ext cx="3438525" cy="450850"/>
        </p:xfrm>
        <a:graphic>
          <a:graphicData uri="http://schemas.openxmlformats.org/presentationml/2006/ole">
            <mc:AlternateContent xmlns:mc="http://schemas.openxmlformats.org/markup-compatibility/2006">
              <mc:Choice xmlns:v="urn:schemas-microsoft-com:vml" Requires="v">
                <p:oleObj spid="_x0000_s323830" name="Equation" r:id="rId5" imgW="1447560" imgH="241200" progId="Equation.3">
                  <p:embed/>
                </p:oleObj>
              </mc:Choice>
              <mc:Fallback>
                <p:oleObj name="Equation" r:id="rId5" imgW="1447560" imgH="241200" progId="Equation.3">
                  <p:embed/>
                  <p:pic>
                    <p:nvPicPr>
                      <p:cNvPr id="0" name="Object 30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7888" y="1676400"/>
                        <a:ext cx="34385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0" name="Text Box 3078">
            <a:extLst>
              <a:ext uri="{FF2B5EF4-FFF2-40B4-BE49-F238E27FC236}">
                <a16:creationId xmlns:a16="http://schemas.microsoft.com/office/drawing/2014/main" id="{D3C0051F-08E3-4D1B-8C52-4CE56D02D245}"/>
              </a:ext>
            </a:extLst>
          </p:cNvPr>
          <p:cNvSpPr txBox="1">
            <a:spLocks noChangeArrowheads="1"/>
          </p:cNvSpPr>
          <p:nvPr/>
        </p:nvSpPr>
        <p:spPr bwMode="auto">
          <a:xfrm>
            <a:off x="593725" y="2133600"/>
            <a:ext cx="2774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如此反复进行，得 </a:t>
            </a:r>
          </a:p>
        </p:txBody>
      </p:sp>
      <p:grpSp>
        <p:nvGrpSpPr>
          <p:cNvPr id="323593" name="Group 3081">
            <a:extLst>
              <a:ext uri="{FF2B5EF4-FFF2-40B4-BE49-F238E27FC236}">
                <a16:creationId xmlns:a16="http://schemas.microsoft.com/office/drawing/2014/main" id="{E9C15059-6B67-477C-A7F8-32E641CA23DC}"/>
              </a:ext>
            </a:extLst>
          </p:cNvPr>
          <p:cNvGrpSpPr>
            <a:grpSpLocks/>
          </p:cNvGrpSpPr>
          <p:nvPr/>
        </p:nvGrpSpPr>
        <p:grpSpPr bwMode="auto">
          <a:xfrm>
            <a:off x="1370013" y="2747963"/>
            <a:ext cx="7272337" cy="665162"/>
            <a:chOff x="863" y="1549"/>
            <a:chExt cx="4581" cy="419"/>
          </a:xfrm>
        </p:grpSpPr>
        <p:graphicFrame>
          <p:nvGraphicFramePr>
            <p:cNvPr id="323591" name="Object 3079">
              <a:extLst>
                <a:ext uri="{FF2B5EF4-FFF2-40B4-BE49-F238E27FC236}">
                  <a16:creationId xmlns:a16="http://schemas.microsoft.com/office/drawing/2014/main" id="{5C95AFA4-B431-4084-8E4D-55A520798D8B}"/>
                </a:ext>
              </a:extLst>
            </p:cNvPr>
            <p:cNvGraphicFramePr>
              <a:graphicFrameLocks noChangeAspect="1"/>
            </p:cNvGraphicFramePr>
            <p:nvPr/>
          </p:nvGraphicFramePr>
          <p:xfrm>
            <a:off x="863" y="1684"/>
            <a:ext cx="3496" cy="284"/>
          </p:xfrm>
          <a:graphic>
            <a:graphicData uri="http://schemas.openxmlformats.org/presentationml/2006/ole">
              <mc:AlternateContent xmlns:mc="http://schemas.openxmlformats.org/markup-compatibility/2006">
                <mc:Choice xmlns:v="urn:schemas-microsoft-com:vml" Requires="v">
                  <p:oleObj spid="_x0000_s323831" name="Equation" r:id="rId7" imgW="2336760" imgH="241200" progId="Equation.3">
                    <p:embed/>
                  </p:oleObj>
                </mc:Choice>
                <mc:Fallback>
                  <p:oleObj name="Equation" r:id="rId7" imgW="2336760" imgH="241200" progId="Equation.3">
                    <p:embed/>
                    <p:pic>
                      <p:nvPicPr>
                        <p:cNvPr id="0" name="Object 30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 y="1684"/>
                          <a:ext cx="349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2" name="Text Box 3080">
              <a:extLst>
                <a:ext uri="{FF2B5EF4-FFF2-40B4-BE49-F238E27FC236}">
                  <a16:creationId xmlns:a16="http://schemas.microsoft.com/office/drawing/2014/main" id="{658CB13C-2390-4158-B3FA-53DA3140F793}"/>
                </a:ext>
              </a:extLst>
            </p:cNvPr>
            <p:cNvSpPr txBox="1">
              <a:spLocks noChangeArrowheads="1"/>
            </p:cNvSpPr>
            <p:nvPr/>
          </p:nvSpPr>
          <p:spPr bwMode="auto">
            <a:xfrm>
              <a:off x="4656" y="1549"/>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2.6</a:t>
              </a:r>
              <a:r>
                <a:rPr lang="zh-CN" altLang="en-US">
                  <a:solidFill>
                    <a:srgbClr val="CC3300"/>
                  </a:solidFill>
                  <a:latin typeface="楷体_GB2312" panose="02010609030101010101" pitchFamily="49" charset="-122"/>
                </a:rPr>
                <a:t>）</a:t>
              </a:r>
            </a:p>
          </p:txBody>
        </p:sp>
      </p:grpSp>
      <p:grpSp>
        <p:nvGrpSpPr>
          <p:cNvPr id="323594" name="Group 3082">
            <a:extLst>
              <a:ext uri="{FF2B5EF4-FFF2-40B4-BE49-F238E27FC236}">
                <a16:creationId xmlns:a16="http://schemas.microsoft.com/office/drawing/2014/main" id="{3DBE41DD-B215-4A99-972C-10067D5B091F}"/>
              </a:ext>
            </a:extLst>
          </p:cNvPr>
          <p:cNvGrpSpPr>
            <a:grpSpLocks/>
          </p:cNvGrpSpPr>
          <p:nvPr/>
        </p:nvGrpSpPr>
        <p:grpSpPr bwMode="auto">
          <a:xfrm>
            <a:off x="593725" y="3400425"/>
            <a:ext cx="6432550" cy="639763"/>
            <a:chOff x="374" y="1040"/>
            <a:chExt cx="4052" cy="403"/>
          </a:xfrm>
        </p:grpSpPr>
        <p:sp>
          <p:nvSpPr>
            <p:cNvPr id="323595" name="Text Box 3083">
              <a:extLst>
                <a:ext uri="{FF2B5EF4-FFF2-40B4-BE49-F238E27FC236}">
                  <a16:creationId xmlns:a16="http://schemas.microsoft.com/office/drawing/2014/main" id="{AA0324A7-29F3-49AE-A85D-657374756A51}"/>
                </a:ext>
              </a:extLst>
            </p:cNvPr>
            <p:cNvSpPr txBox="1">
              <a:spLocks noChangeArrowheads="1"/>
            </p:cNvSpPr>
            <p:nvPr/>
          </p:nvSpPr>
          <p:spPr bwMode="auto">
            <a:xfrm>
              <a:off x="374" y="1040"/>
              <a:ext cx="40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由于       对  满足利普希茨条件（</a:t>
              </a:r>
              <a:r>
                <a:rPr lang="en-US" altLang="zh-CN">
                  <a:latin typeface="楷体_GB2312" panose="02010609030101010101" pitchFamily="49" charset="-122"/>
                </a:rPr>
                <a:t>1.3</a:t>
              </a:r>
              <a:r>
                <a:rPr lang="zh-CN" altLang="en-US">
                  <a:latin typeface="楷体_GB2312" panose="02010609030101010101" pitchFamily="49" charset="-122"/>
                </a:rPr>
                <a:t>）</a:t>
              </a:r>
              <a:r>
                <a:rPr lang="en-US" altLang="zh-CN">
                  <a:latin typeface="楷体_GB2312" panose="02010609030101010101" pitchFamily="49" charset="-122"/>
                </a:rPr>
                <a:t>.  </a:t>
              </a:r>
            </a:p>
          </p:txBody>
        </p:sp>
        <p:graphicFrame>
          <p:nvGraphicFramePr>
            <p:cNvPr id="323596" name="Object 3084">
              <a:extLst>
                <a:ext uri="{FF2B5EF4-FFF2-40B4-BE49-F238E27FC236}">
                  <a16:creationId xmlns:a16="http://schemas.microsoft.com/office/drawing/2014/main" id="{2841ECCB-7913-4A65-AAE5-A485116261BD}"/>
                </a:ext>
              </a:extLst>
            </p:cNvPr>
            <p:cNvGraphicFramePr>
              <a:graphicFrameLocks noChangeAspect="1"/>
            </p:cNvGraphicFramePr>
            <p:nvPr/>
          </p:nvGraphicFramePr>
          <p:xfrm>
            <a:off x="780" y="1191"/>
            <a:ext cx="722" cy="239"/>
          </p:xfrm>
          <a:graphic>
            <a:graphicData uri="http://schemas.openxmlformats.org/presentationml/2006/ole">
              <mc:AlternateContent xmlns:mc="http://schemas.openxmlformats.org/markup-compatibility/2006">
                <mc:Choice xmlns:v="urn:schemas-microsoft-com:vml" Requires="v">
                  <p:oleObj spid="_x0000_s323832" name="Equation" r:id="rId9" imgW="482400" imgH="203040" progId="Equation.3">
                    <p:embed/>
                  </p:oleObj>
                </mc:Choice>
                <mc:Fallback>
                  <p:oleObj name="Equation" r:id="rId9" imgW="482400" imgH="203040" progId="Equation.3">
                    <p:embed/>
                    <p:pic>
                      <p:nvPicPr>
                        <p:cNvPr id="0" name="Object 30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 y="1191"/>
                          <a:ext cx="72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597" name="Object 3085">
              <a:extLst>
                <a:ext uri="{FF2B5EF4-FFF2-40B4-BE49-F238E27FC236}">
                  <a16:creationId xmlns:a16="http://schemas.microsoft.com/office/drawing/2014/main" id="{D24B6592-D610-493C-BAA1-05DE44BD30FF}"/>
                </a:ext>
              </a:extLst>
            </p:cNvPr>
            <p:cNvGraphicFramePr>
              <a:graphicFrameLocks noChangeAspect="1"/>
            </p:cNvGraphicFramePr>
            <p:nvPr/>
          </p:nvGraphicFramePr>
          <p:xfrm>
            <a:off x="1701" y="1230"/>
            <a:ext cx="209" cy="194"/>
          </p:xfrm>
          <a:graphic>
            <a:graphicData uri="http://schemas.openxmlformats.org/presentationml/2006/ole">
              <mc:AlternateContent xmlns:mc="http://schemas.openxmlformats.org/markup-compatibility/2006">
                <mc:Choice xmlns:v="urn:schemas-microsoft-com:vml" Requires="v">
                  <p:oleObj spid="_x0000_s323833" name="Equation" r:id="rId11" imgW="139680" imgH="164880" progId="Equation.3">
                    <p:embed/>
                  </p:oleObj>
                </mc:Choice>
                <mc:Fallback>
                  <p:oleObj name="Equation" r:id="rId11" imgW="139680" imgH="164880" progId="Equation.3">
                    <p:embed/>
                    <p:pic>
                      <p:nvPicPr>
                        <p:cNvPr id="0" name="Object 30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1" y="1230"/>
                          <a:ext cx="20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3598" name="Rectangle 3086">
            <a:extLst>
              <a:ext uri="{FF2B5EF4-FFF2-40B4-BE49-F238E27FC236}">
                <a16:creationId xmlns:a16="http://schemas.microsoft.com/office/drawing/2014/main" id="{E521EF0A-2785-47B1-B7A5-96874452C707}"/>
              </a:ext>
            </a:extLst>
          </p:cNvPr>
          <p:cNvSpPr>
            <a:spLocks noChangeArrowheads="1"/>
          </p:cNvSpPr>
          <p:nvPr/>
        </p:nvSpPr>
        <p:spPr bwMode="auto">
          <a:xfrm>
            <a:off x="609600" y="3962400"/>
            <a:ext cx="4572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由（</a:t>
            </a:r>
            <a:r>
              <a:rPr lang="en-US" altLang="zh-CN">
                <a:latin typeface="楷体_GB2312" panose="02010609030101010101" pitchFamily="49" charset="-122"/>
              </a:rPr>
              <a:t>2.6</a:t>
            </a:r>
            <a:r>
              <a:rPr lang="zh-CN" altLang="en-US">
                <a:latin typeface="楷体_GB2312" panose="02010609030101010101" pitchFamily="49" charset="-122"/>
              </a:rPr>
              <a:t>）减（</a:t>
            </a:r>
            <a:r>
              <a:rPr lang="en-US" altLang="zh-CN">
                <a:latin typeface="楷体_GB2312" panose="02010609030101010101" pitchFamily="49" charset="-122"/>
              </a:rPr>
              <a:t>2.5</a:t>
            </a:r>
            <a:r>
              <a:rPr lang="zh-CN" altLang="en-US">
                <a:latin typeface="楷体_GB2312" panose="02010609030101010101" pitchFamily="49" charset="-122"/>
              </a:rPr>
              <a:t>）得 </a:t>
            </a:r>
          </a:p>
        </p:txBody>
      </p:sp>
      <p:graphicFrame>
        <p:nvGraphicFramePr>
          <p:cNvPr id="323599" name="Object 3087">
            <a:extLst>
              <a:ext uri="{FF2B5EF4-FFF2-40B4-BE49-F238E27FC236}">
                <a16:creationId xmlns:a16="http://schemas.microsoft.com/office/drawing/2014/main" id="{F1E7DE1D-7206-4C83-B055-205DC19434AC}"/>
              </a:ext>
            </a:extLst>
          </p:cNvPr>
          <p:cNvGraphicFramePr>
            <a:graphicFrameLocks noChangeAspect="1"/>
          </p:cNvGraphicFramePr>
          <p:nvPr/>
        </p:nvGraphicFramePr>
        <p:xfrm>
          <a:off x="1643063" y="4768850"/>
          <a:ext cx="5881687" cy="522288"/>
        </p:xfrm>
        <a:graphic>
          <a:graphicData uri="http://schemas.openxmlformats.org/presentationml/2006/ole">
            <mc:AlternateContent xmlns:mc="http://schemas.openxmlformats.org/markup-compatibility/2006">
              <mc:Choice xmlns:v="urn:schemas-microsoft-com:vml" Requires="v">
                <p:oleObj spid="_x0000_s323834" name="Equation" r:id="rId13" imgW="2476440" imgH="279360" progId="Equation.3">
                  <p:embed/>
                </p:oleObj>
              </mc:Choice>
              <mc:Fallback>
                <p:oleObj name="Equation" r:id="rId13" imgW="2476440" imgH="279360" progId="Equation.3">
                  <p:embed/>
                  <p:pic>
                    <p:nvPicPr>
                      <p:cNvPr id="0" name="Object 30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3063" y="4768850"/>
                        <a:ext cx="588168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600" name="Object 3088">
            <a:extLst>
              <a:ext uri="{FF2B5EF4-FFF2-40B4-BE49-F238E27FC236}">
                <a16:creationId xmlns:a16="http://schemas.microsoft.com/office/drawing/2014/main" id="{EB2E492A-9059-402F-A248-E878A6E477A5}"/>
              </a:ext>
            </a:extLst>
          </p:cNvPr>
          <p:cNvGraphicFramePr>
            <a:graphicFrameLocks noChangeAspect="1"/>
          </p:cNvGraphicFramePr>
          <p:nvPr/>
        </p:nvGraphicFramePr>
        <p:xfrm>
          <a:off x="3352800" y="5470525"/>
          <a:ext cx="2232025" cy="522288"/>
        </p:xfrm>
        <a:graphic>
          <a:graphicData uri="http://schemas.openxmlformats.org/presentationml/2006/ole">
            <mc:AlternateContent xmlns:mc="http://schemas.openxmlformats.org/markup-compatibility/2006">
              <mc:Choice xmlns:v="urn:schemas-microsoft-com:vml" Requires="v">
                <p:oleObj spid="_x0000_s323835" name="Equation" r:id="rId15" imgW="939600" imgH="279360" progId="Equation.3">
                  <p:embed/>
                </p:oleObj>
              </mc:Choice>
              <mc:Fallback>
                <p:oleObj name="Equation" r:id="rId15" imgW="939600" imgH="279360" progId="Equation.3">
                  <p:embed/>
                  <p:pic>
                    <p:nvPicPr>
                      <p:cNvPr id="0" name="Object 30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2800" y="5470525"/>
                        <a:ext cx="22320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3604" name="Group 3092">
            <a:extLst>
              <a:ext uri="{FF2B5EF4-FFF2-40B4-BE49-F238E27FC236}">
                <a16:creationId xmlns:a16="http://schemas.microsoft.com/office/drawing/2014/main" id="{D9F5FD4E-4978-4B73-BD57-3820E994DD29}"/>
              </a:ext>
            </a:extLst>
          </p:cNvPr>
          <p:cNvGrpSpPr>
            <a:grpSpLocks/>
          </p:cNvGrpSpPr>
          <p:nvPr/>
        </p:nvGrpSpPr>
        <p:grpSpPr bwMode="auto">
          <a:xfrm>
            <a:off x="669925" y="6080125"/>
            <a:ext cx="7804150" cy="457200"/>
            <a:chOff x="422" y="3696"/>
            <a:chExt cx="4916" cy="288"/>
          </a:xfrm>
        </p:grpSpPr>
        <p:sp>
          <p:nvSpPr>
            <p:cNvPr id="323601" name="Rectangle 3089">
              <a:extLst>
                <a:ext uri="{FF2B5EF4-FFF2-40B4-BE49-F238E27FC236}">
                  <a16:creationId xmlns:a16="http://schemas.microsoft.com/office/drawing/2014/main" id="{213B05D1-7CA5-403C-8BBC-0E9AD8841C6F}"/>
                </a:ext>
              </a:extLst>
            </p:cNvPr>
            <p:cNvSpPr>
              <a:spLocks noChangeArrowheads="1"/>
            </p:cNvSpPr>
            <p:nvPr/>
          </p:nvSpPr>
          <p:spPr bwMode="auto">
            <a:xfrm>
              <a:off x="422" y="3696"/>
              <a:ext cx="49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anose="02010609030101010101" pitchFamily="49" charset="-122"/>
                </a:rPr>
                <a:t>由此可知，只要       迭代法（</a:t>
              </a:r>
              <a:r>
                <a:rPr lang="en-US" altLang="zh-CN">
                  <a:latin typeface="楷体_GB2312" panose="02010609030101010101" pitchFamily="49" charset="-122"/>
                </a:rPr>
                <a:t>2.6</a:t>
              </a:r>
              <a:r>
                <a:rPr lang="zh-CN" altLang="en-US">
                  <a:latin typeface="楷体_GB2312" panose="02010609030101010101" pitchFamily="49" charset="-122"/>
                </a:rPr>
                <a:t>）就收敛到解     </a:t>
              </a:r>
              <a:r>
                <a:rPr lang="en-US" altLang="zh-CN">
                  <a:latin typeface="楷体_GB2312" panose="02010609030101010101" pitchFamily="49" charset="-122"/>
                </a:rPr>
                <a:t>.</a:t>
              </a:r>
            </a:p>
          </p:txBody>
        </p:sp>
        <p:graphicFrame>
          <p:nvGraphicFramePr>
            <p:cNvPr id="323602" name="Object 3090">
              <a:extLst>
                <a:ext uri="{FF2B5EF4-FFF2-40B4-BE49-F238E27FC236}">
                  <a16:creationId xmlns:a16="http://schemas.microsoft.com/office/drawing/2014/main" id="{E60911C9-3CE7-47D9-9EB7-B21E0A5BAD3A}"/>
                </a:ext>
              </a:extLst>
            </p:cNvPr>
            <p:cNvGraphicFramePr>
              <a:graphicFrameLocks noChangeAspect="1"/>
            </p:cNvGraphicFramePr>
            <p:nvPr/>
          </p:nvGraphicFramePr>
          <p:xfrm>
            <a:off x="1854" y="3742"/>
            <a:ext cx="608" cy="209"/>
          </p:xfrm>
          <a:graphic>
            <a:graphicData uri="http://schemas.openxmlformats.org/presentationml/2006/ole">
              <mc:AlternateContent xmlns:mc="http://schemas.openxmlformats.org/markup-compatibility/2006">
                <mc:Choice xmlns:v="urn:schemas-microsoft-com:vml" Requires="v">
                  <p:oleObj spid="_x0000_s323836" name="Equation" r:id="rId17" imgW="406080" imgH="177480" progId="Equation.3">
                    <p:embed/>
                  </p:oleObj>
                </mc:Choice>
                <mc:Fallback>
                  <p:oleObj name="Equation" r:id="rId17" imgW="406080" imgH="177480" progId="Equation.3">
                    <p:embed/>
                    <p:pic>
                      <p:nvPicPr>
                        <p:cNvPr id="0" name="Object 30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4" y="3742"/>
                          <a:ext cx="608"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603" name="Object 3091">
              <a:extLst>
                <a:ext uri="{FF2B5EF4-FFF2-40B4-BE49-F238E27FC236}">
                  <a16:creationId xmlns:a16="http://schemas.microsoft.com/office/drawing/2014/main" id="{F15B051D-4F5E-4854-BEF3-F480BC321F9D}"/>
                </a:ext>
              </a:extLst>
            </p:cNvPr>
            <p:cNvGraphicFramePr>
              <a:graphicFrameLocks noChangeAspect="1"/>
            </p:cNvGraphicFramePr>
            <p:nvPr/>
          </p:nvGraphicFramePr>
          <p:xfrm>
            <a:off x="4706" y="3715"/>
            <a:ext cx="399" cy="269"/>
          </p:xfrm>
          <a:graphic>
            <a:graphicData uri="http://schemas.openxmlformats.org/presentationml/2006/ole">
              <mc:AlternateContent xmlns:mc="http://schemas.openxmlformats.org/markup-compatibility/2006">
                <mc:Choice xmlns:v="urn:schemas-microsoft-com:vml" Requires="v">
                  <p:oleObj spid="_x0000_s323837" name="Equation" r:id="rId19" imgW="266400" imgH="228600" progId="Equation.3">
                    <p:embed/>
                  </p:oleObj>
                </mc:Choice>
                <mc:Fallback>
                  <p:oleObj name="Equation" r:id="rId19" imgW="266400" imgH="228600" progId="Equation.3">
                    <p:embed/>
                    <p:pic>
                      <p:nvPicPr>
                        <p:cNvPr id="0" name="Object 309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6" y="3715"/>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3586"/>
                                        </p:tgtEl>
                                        <p:attrNameLst>
                                          <p:attrName>style.visibility</p:attrName>
                                        </p:attrNameLst>
                                      </p:cBhvr>
                                      <p:to>
                                        <p:strVal val="visible"/>
                                      </p:to>
                                    </p:set>
                                    <p:animEffect transition="in" filter="wipe(left)">
                                      <p:cBhvr>
                                        <p:cTn id="7" dur="500"/>
                                        <p:tgtEl>
                                          <p:spTgt spid="323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3589"/>
                                        </p:tgtEl>
                                        <p:attrNameLst>
                                          <p:attrName>style.visibility</p:attrName>
                                        </p:attrNameLst>
                                      </p:cBhvr>
                                      <p:to>
                                        <p:strVal val="visible"/>
                                      </p:to>
                                    </p:set>
                                    <p:animEffect transition="in" filter="wipe(left)">
                                      <p:cBhvr>
                                        <p:cTn id="12" dur="500"/>
                                        <p:tgtEl>
                                          <p:spTgt spid="323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590"/>
                                        </p:tgtEl>
                                        <p:attrNameLst>
                                          <p:attrName>style.visibility</p:attrName>
                                        </p:attrNameLst>
                                      </p:cBhvr>
                                      <p:to>
                                        <p:strVal val="visible"/>
                                      </p:to>
                                    </p:set>
                                    <p:animEffect transition="in" filter="wipe(left)">
                                      <p:cBhvr>
                                        <p:cTn id="17" dur="500"/>
                                        <p:tgtEl>
                                          <p:spTgt spid="323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3593"/>
                                        </p:tgtEl>
                                        <p:attrNameLst>
                                          <p:attrName>style.visibility</p:attrName>
                                        </p:attrNameLst>
                                      </p:cBhvr>
                                      <p:to>
                                        <p:strVal val="visible"/>
                                      </p:to>
                                    </p:set>
                                    <p:animEffect transition="in" filter="wipe(left)">
                                      <p:cBhvr>
                                        <p:cTn id="22" dur="500"/>
                                        <p:tgtEl>
                                          <p:spTgt spid="3235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3594"/>
                                        </p:tgtEl>
                                        <p:attrNameLst>
                                          <p:attrName>style.visibility</p:attrName>
                                        </p:attrNameLst>
                                      </p:cBhvr>
                                      <p:to>
                                        <p:strVal val="visible"/>
                                      </p:to>
                                    </p:set>
                                    <p:animEffect transition="in" filter="wipe(left)">
                                      <p:cBhvr>
                                        <p:cTn id="27" dur="500"/>
                                        <p:tgtEl>
                                          <p:spTgt spid="3235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3598"/>
                                        </p:tgtEl>
                                        <p:attrNameLst>
                                          <p:attrName>style.visibility</p:attrName>
                                        </p:attrNameLst>
                                      </p:cBhvr>
                                      <p:to>
                                        <p:strVal val="visible"/>
                                      </p:to>
                                    </p:set>
                                    <p:animEffect transition="in" filter="wipe(left)">
                                      <p:cBhvr>
                                        <p:cTn id="32" dur="500"/>
                                        <p:tgtEl>
                                          <p:spTgt spid="3235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3599"/>
                                        </p:tgtEl>
                                        <p:attrNameLst>
                                          <p:attrName>style.visibility</p:attrName>
                                        </p:attrNameLst>
                                      </p:cBhvr>
                                      <p:to>
                                        <p:strVal val="visible"/>
                                      </p:to>
                                    </p:set>
                                    <p:animEffect transition="in" filter="wipe(left)">
                                      <p:cBhvr>
                                        <p:cTn id="37" dur="500"/>
                                        <p:tgtEl>
                                          <p:spTgt spid="3235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23600"/>
                                        </p:tgtEl>
                                        <p:attrNameLst>
                                          <p:attrName>style.visibility</p:attrName>
                                        </p:attrNameLst>
                                      </p:cBhvr>
                                      <p:to>
                                        <p:strVal val="visible"/>
                                      </p:to>
                                    </p:set>
                                    <p:animEffect transition="in" filter="wipe(left)">
                                      <p:cBhvr>
                                        <p:cTn id="42" dur="500"/>
                                        <p:tgtEl>
                                          <p:spTgt spid="3236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23604"/>
                                        </p:tgtEl>
                                        <p:attrNameLst>
                                          <p:attrName>style.visibility</p:attrName>
                                        </p:attrNameLst>
                                      </p:cBhvr>
                                      <p:to>
                                        <p:strVal val="visible"/>
                                      </p:to>
                                    </p:set>
                                    <p:animEffect transition="in" filter="wipe(left)">
                                      <p:cBhvr>
                                        <p:cTn id="47" dur="500"/>
                                        <p:tgtEl>
                                          <p:spTgt spid="32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0" grpId="0" autoUpdateAnimBg="0"/>
      <p:bldP spid="32359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E7EC1B22-5D95-4F8C-8B21-38817DEFC66F}"/>
              </a:ext>
            </a:extLst>
          </p:cNvPr>
          <p:cNvSpPr>
            <a:spLocks noGrp="1"/>
          </p:cNvSpPr>
          <p:nvPr>
            <p:ph type="sldNum" sz="quarter" idx="10"/>
          </p:nvPr>
        </p:nvSpPr>
        <p:spPr/>
        <p:txBody>
          <a:bodyPr/>
          <a:lstStyle/>
          <a:p>
            <a:fld id="{BF263F36-ED5F-4D9E-BD96-8D80DBF5A17B}" type="slidenum">
              <a:rPr lang="en-US" altLang="zh-CN"/>
              <a:pPr/>
              <a:t>15</a:t>
            </a:fld>
            <a:endParaRPr lang="en-US" altLang="zh-CN"/>
          </a:p>
        </p:txBody>
      </p:sp>
      <p:sp>
        <p:nvSpPr>
          <p:cNvPr id="284674" name="Rectangle 2">
            <a:extLst>
              <a:ext uri="{FF2B5EF4-FFF2-40B4-BE49-F238E27FC236}">
                <a16:creationId xmlns:a16="http://schemas.microsoft.com/office/drawing/2014/main" id="{704B7C6E-4106-4FA1-BB16-A0A2185601D1}"/>
              </a:ext>
            </a:extLst>
          </p:cNvPr>
          <p:cNvSpPr>
            <a:spLocks noGrp="1" noChangeArrowheads="1"/>
          </p:cNvSpPr>
          <p:nvPr>
            <p:ph type="title"/>
          </p:nvPr>
        </p:nvSpPr>
        <p:spPr bwMode="auto">
          <a:xfrm>
            <a:off x="685800" y="1035050"/>
            <a:ext cx="7772400" cy="762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150000"/>
              </a:lnSpc>
            </a:pPr>
            <a:r>
              <a:rPr lang="en-US" altLang="zh-CN" sz="2800" b="1">
                <a:ea typeface="楷体_GB2312" panose="02010609030101010101" pitchFamily="49" charset="-122"/>
              </a:rPr>
              <a:t>        9.2.2</a:t>
            </a: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梯形方法 </a:t>
            </a:r>
          </a:p>
        </p:txBody>
      </p:sp>
      <p:sp>
        <p:nvSpPr>
          <p:cNvPr id="284676" name="Text Box 4">
            <a:extLst>
              <a:ext uri="{FF2B5EF4-FFF2-40B4-BE49-F238E27FC236}">
                <a16:creationId xmlns:a16="http://schemas.microsoft.com/office/drawing/2014/main" id="{B7BB2D8C-C85B-4851-AD61-76344A08F383}"/>
              </a:ext>
            </a:extLst>
          </p:cNvPr>
          <p:cNvSpPr txBox="1">
            <a:spLocks noChangeArrowheads="1"/>
          </p:cNvSpPr>
          <p:nvPr/>
        </p:nvSpPr>
        <p:spPr bwMode="auto">
          <a:xfrm>
            <a:off x="593725" y="1798638"/>
            <a:ext cx="81692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若用梯形求积公式近似等式（</a:t>
            </a:r>
            <a:r>
              <a:rPr lang="en-US" altLang="zh-CN">
                <a:latin typeface="楷体_GB2312" panose="02010609030101010101" pitchFamily="49" charset="-122"/>
              </a:rPr>
              <a:t>2.4</a:t>
            </a:r>
            <a:r>
              <a:rPr lang="zh-CN" altLang="en-US">
                <a:latin typeface="楷体_GB2312" panose="02010609030101010101" pitchFamily="49" charset="-122"/>
              </a:rPr>
              <a:t>）右端的积分</a:t>
            </a:r>
          </a:p>
        </p:txBody>
      </p:sp>
      <p:grpSp>
        <p:nvGrpSpPr>
          <p:cNvPr id="284696" name="Group 24">
            <a:extLst>
              <a:ext uri="{FF2B5EF4-FFF2-40B4-BE49-F238E27FC236}">
                <a16:creationId xmlns:a16="http://schemas.microsoft.com/office/drawing/2014/main" id="{D1B997D7-82AA-4039-ACB9-190CA4DF51F7}"/>
              </a:ext>
            </a:extLst>
          </p:cNvPr>
          <p:cNvGrpSpPr>
            <a:grpSpLocks/>
          </p:cNvGrpSpPr>
          <p:nvPr/>
        </p:nvGrpSpPr>
        <p:grpSpPr bwMode="auto">
          <a:xfrm>
            <a:off x="609600" y="3216275"/>
            <a:ext cx="7800975" cy="1187450"/>
            <a:chOff x="384" y="1728"/>
            <a:chExt cx="4914" cy="748"/>
          </a:xfrm>
        </p:grpSpPr>
        <p:sp>
          <p:nvSpPr>
            <p:cNvPr id="284695" name="Rectangle 23">
              <a:extLst>
                <a:ext uri="{FF2B5EF4-FFF2-40B4-BE49-F238E27FC236}">
                  <a16:creationId xmlns:a16="http://schemas.microsoft.com/office/drawing/2014/main" id="{DF7DEC25-7C15-49F0-8DC4-383DECDABC14}"/>
                </a:ext>
              </a:extLst>
            </p:cNvPr>
            <p:cNvSpPr>
              <a:spLocks noChangeArrowheads="1"/>
            </p:cNvSpPr>
            <p:nvPr/>
          </p:nvSpPr>
          <p:spPr bwMode="auto">
            <a:xfrm>
              <a:off x="384" y="1728"/>
              <a:ext cx="4914"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nSpc>
                  <a:spcPct val="150000"/>
                </a:lnSpc>
              </a:pPr>
              <a:r>
                <a:rPr lang="zh-CN" altLang="en-US">
                  <a:latin typeface="楷体_GB2312" panose="02010609030101010101" pitchFamily="49" charset="-122"/>
                </a:rPr>
                <a:t>并分别用       代替               则可得到比欧拉法</a:t>
              </a:r>
            </a:p>
            <a:p>
              <a:pPr>
                <a:lnSpc>
                  <a:spcPct val="150000"/>
                </a:lnSpc>
              </a:pPr>
              <a:r>
                <a:rPr lang="zh-CN" altLang="en-US">
                  <a:latin typeface="楷体_GB2312" panose="02010609030101010101" pitchFamily="49" charset="-122"/>
                </a:rPr>
                <a:t>精度高的计算公式</a:t>
              </a:r>
            </a:p>
          </p:txBody>
        </p:sp>
        <p:graphicFrame>
          <p:nvGraphicFramePr>
            <p:cNvPr id="284677" name="Object 5">
              <a:extLst>
                <a:ext uri="{FF2B5EF4-FFF2-40B4-BE49-F238E27FC236}">
                  <a16:creationId xmlns:a16="http://schemas.microsoft.com/office/drawing/2014/main" id="{BF6A94AD-0655-4B27-A6F4-FCA9A8714C0A}"/>
                </a:ext>
              </a:extLst>
            </p:cNvPr>
            <p:cNvGraphicFramePr>
              <a:graphicFrameLocks noChangeAspect="1"/>
            </p:cNvGraphicFramePr>
            <p:nvPr/>
          </p:nvGraphicFramePr>
          <p:xfrm>
            <a:off x="1200" y="1834"/>
            <a:ext cx="684" cy="269"/>
          </p:xfrm>
          <a:graphic>
            <a:graphicData uri="http://schemas.openxmlformats.org/presentationml/2006/ole">
              <mc:AlternateContent xmlns:mc="http://schemas.openxmlformats.org/markup-compatibility/2006">
                <mc:Choice xmlns:v="urn:schemas-microsoft-com:vml" Requires="v">
                  <p:oleObj spid="_x0000_s284795" name="Equation" r:id="rId3" imgW="457200" imgH="228600" progId="Equation.3">
                    <p:embed/>
                  </p:oleObj>
                </mc:Choice>
                <mc:Fallback>
                  <p:oleObj name="Equation" r:id="rId3" imgW="4572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834"/>
                          <a:ext cx="68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78" name="Object 6">
              <a:extLst>
                <a:ext uri="{FF2B5EF4-FFF2-40B4-BE49-F238E27FC236}">
                  <a16:creationId xmlns:a16="http://schemas.microsoft.com/office/drawing/2014/main" id="{3DEBA3DA-0801-42AC-BEC7-4D2B2952E45C}"/>
                </a:ext>
              </a:extLst>
            </p:cNvPr>
            <p:cNvGraphicFramePr>
              <a:graphicFrameLocks noChangeAspect="1"/>
            </p:cNvGraphicFramePr>
            <p:nvPr/>
          </p:nvGraphicFramePr>
          <p:xfrm>
            <a:off x="2236" y="1852"/>
            <a:ext cx="1330" cy="269"/>
          </p:xfrm>
          <a:graphic>
            <a:graphicData uri="http://schemas.openxmlformats.org/presentationml/2006/ole">
              <mc:AlternateContent xmlns:mc="http://schemas.openxmlformats.org/markup-compatibility/2006">
                <mc:Choice xmlns:v="urn:schemas-microsoft-com:vml" Requires="v">
                  <p:oleObj spid="_x0000_s284796" name="Equation" r:id="rId5" imgW="888840" imgH="228600" progId="Equation.3">
                    <p:embed/>
                  </p:oleObj>
                </mc:Choice>
                <mc:Fallback>
                  <p:oleObj name="Equation" r:id="rId5" imgW="88884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 y="1852"/>
                          <a:ext cx="133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4690" name="Group 18">
            <a:extLst>
              <a:ext uri="{FF2B5EF4-FFF2-40B4-BE49-F238E27FC236}">
                <a16:creationId xmlns:a16="http://schemas.microsoft.com/office/drawing/2014/main" id="{C656E54A-5DB2-4987-BDA5-14DC2752B1C0}"/>
              </a:ext>
            </a:extLst>
          </p:cNvPr>
          <p:cNvGrpSpPr>
            <a:grpSpLocks/>
          </p:cNvGrpSpPr>
          <p:nvPr/>
        </p:nvGrpSpPr>
        <p:grpSpPr bwMode="auto">
          <a:xfrm>
            <a:off x="1219200" y="4452938"/>
            <a:ext cx="7499350" cy="793750"/>
            <a:chOff x="768" y="1912"/>
            <a:chExt cx="4724" cy="500"/>
          </a:xfrm>
        </p:grpSpPr>
        <p:graphicFrame>
          <p:nvGraphicFramePr>
            <p:cNvPr id="284680" name="Object 8">
              <a:extLst>
                <a:ext uri="{FF2B5EF4-FFF2-40B4-BE49-F238E27FC236}">
                  <a16:creationId xmlns:a16="http://schemas.microsoft.com/office/drawing/2014/main" id="{C25EA13B-6F71-463D-B150-4FDC87620B6D}"/>
                </a:ext>
              </a:extLst>
            </p:cNvPr>
            <p:cNvGraphicFramePr>
              <a:graphicFrameLocks noChangeAspect="1"/>
            </p:cNvGraphicFramePr>
            <p:nvPr/>
          </p:nvGraphicFramePr>
          <p:xfrm>
            <a:off x="768" y="1948"/>
            <a:ext cx="3591" cy="464"/>
          </p:xfrm>
          <a:graphic>
            <a:graphicData uri="http://schemas.openxmlformats.org/presentationml/2006/ole">
              <mc:AlternateContent xmlns:mc="http://schemas.openxmlformats.org/markup-compatibility/2006">
                <mc:Choice xmlns:v="urn:schemas-microsoft-com:vml" Requires="v">
                  <p:oleObj spid="_x0000_s284797" name="Equation" r:id="rId7" imgW="2400120" imgH="393480" progId="Equation.3">
                    <p:embed/>
                  </p:oleObj>
                </mc:Choice>
                <mc:Fallback>
                  <p:oleObj name="Equation" r:id="rId7" imgW="240012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948"/>
                          <a:ext cx="3591"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1" name="Text Box 9">
              <a:extLst>
                <a:ext uri="{FF2B5EF4-FFF2-40B4-BE49-F238E27FC236}">
                  <a16:creationId xmlns:a16="http://schemas.microsoft.com/office/drawing/2014/main" id="{F48E7078-7F6C-4883-A49A-3E62E8085275}"/>
                </a:ext>
              </a:extLst>
            </p:cNvPr>
            <p:cNvSpPr txBox="1">
              <a:spLocks noChangeArrowheads="1"/>
            </p:cNvSpPr>
            <p:nvPr/>
          </p:nvSpPr>
          <p:spPr bwMode="auto">
            <a:xfrm>
              <a:off x="4704" y="191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2.7</a:t>
              </a:r>
              <a:r>
                <a:rPr lang="zh-CN" altLang="en-US">
                  <a:solidFill>
                    <a:srgbClr val="CC3300"/>
                  </a:solidFill>
                  <a:latin typeface="楷体_GB2312" panose="02010609030101010101" pitchFamily="49" charset="-122"/>
                </a:rPr>
                <a:t>）</a:t>
              </a:r>
            </a:p>
          </p:txBody>
        </p:sp>
      </p:grpSp>
      <p:sp>
        <p:nvSpPr>
          <p:cNvPr id="284682" name="Text Box 10">
            <a:extLst>
              <a:ext uri="{FF2B5EF4-FFF2-40B4-BE49-F238E27FC236}">
                <a16:creationId xmlns:a16="http://schemas.microsoft.com/office/drawing/2014/main" id="{0745C854-1225-485C-BE96-996CAB1CEA3B}"/>
              </a:ext>
            </a:extLst>
          </p:cNvPr>
          <p:cNvSpPr txBox="1">
            <a:spLocks noChangeArrowheads="1"/>
          </p:cNvSpPr>
          <p:nvPr/>
        </p:nvSpPr>
        <p:spPr bwMode="auto">
          <a:xfrm>
            <a:off x="593725" y="5300663"/>
            <a:ext cx="23177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称为</a:t>
            </a:r>
            <a:r>
              <a:rPr lang="zh-CN" altLang="en-US" b="1">
                <a:solidFill>
                  <a:srgbClr val="CC3300"/>
                </a:solidFill>
                <a:latin typeface="楷体_GB2312" panose="02010609030101010101" pitchFamily="49" charset="-122"/>
              </a:rPr>
              <a:t>梯形方法</a:t>
            </a:r>
            <a:r>
              <a:rPr lang="en-US" altLang="zh-CN">
                <a:latin typeface="楷体_GB2312" panose="02010609030101010101" pitchFamily="49" charset="-122"/>
              </a:rPr>
              <a:t>. </a:t>
            </a:r>
          </a:p>
        </p:txBody>
      </p:sp>
      <p:sp>
        <p:nvSpPr>
          <p:cNvPr id="284683" name="Text Box 11">
            <a:extLst>
              <a:ext uri="{FF2B5EF4-FFF2-40B4-BE49-F238E27FC236}">
                <a16:creationId xmlns:a16="http://schemas.microsoft.com/office/drawing/2014/main" id="{6B8BA1C8-BD9A-464D-AE85-372E7B73A1D1}"/>
              </a:ext>
            </a:extLst>
          </p:cNvPr>
          <p:cNvSpPr txBox="1">
            <a:spLocks noChangeArrowheads="1"/>
          </p:cNvSpPr>
          <p:nvPr/>
        </p:nvSpPr>
        <p:spPr bwMode="auto">
          <a:xfrm>
            <a:off x="593725" y="5913438"/>
            <a:ext cx="65849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梯形方法是隐式单步法，可用迭代法求解</a:t>
            </a:r>
            <a:r>
              <a:rPr lang="en-US" altLang="zh-CN">
                <a:latin typeface="楷体_GB2312" panose="02010609030101010101" pitchFamily="49" charset="-122"/>
              </a:rPr>
              <a:t>. </a:t>
            </a:r>
          </a:p>
        </p:txBody>
      </p:sp>
      <p:graphicFrame>
        <p:nvGraphicFramePr>
          <p:cNvPr id="284693" name="Object 21">
            <a:extLst>
              <a:ext uri="{FF2B5EF4-FFF2-40B4-BE49-F238E27FC236}">
                <a16:creationId xmlns:a16="http://schemas.microsoft.com/office/drawing/2014/main" id="{F3828F0F-96FF-44B0-9F38-6A341FFC42AE}"/>
              </a:ext>
            </a:extLst>
          </p:cNvPr>
          <p:cNvGraphicFramePr>
            <a:graphicFrameLocks noChangeAspect="1"/>
          </p:cNvGraphicFramePr>
          <p:nvPr/>
        </p:nvGraphicFramePr>
        <p:xfrm>
          <a:off x="2911475" y="2536825"/>
          <a:ext cx="2413000" cy="663575"/>
        </p:xfrm>
        <a:graphic>
          <a:graphicData uri="http://schemas.openxmlformats.org/presentationml/2006/ole">
            <mc:AlternateContent xmlns:mc="http://schemas.openxmlformats.org/markup-compatibility/2006">
              <mc:Choice xmlns:v="urn:schemas-microsoft-com:vml" Requires="v">
                <p:oleObj spid="_x0000_s284798" name="公式" r:id="rId9" imgW="1015920" imgH="355320" progId="Equation.3">
                  <p:embed/>
                </p:oleObj>
              </mc:Choice>
              <mc:Fallback>
                <p:oleObj name="公式" r:id="rId9" imgW="1015920" imgH="35532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1475" y="2536825"/>
                        <a:ext cx="241300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wipe(left)">
                                      <p:cBhvr>
                                        <p:cTn id="7" dur="500"/>
                                        <p:tgtEl>
                                          <p:spTgt spid="284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4676"/>
                                        </p:tgtEl>
                                        <p:attrNameLst>
                                          <p:attrName>style.visibility</p:attrName>
                                        </p:attrNameLst>
                                      </p:cBhvr>
                                      <p:to>
                                        <p:strVal val="visible"/>
                                      </p:to>
                                    </p:set>
                                    <p:animEffect transition="in" filter="wipe(left)">
                                      <p:cBhvr>
                                        <p:cTn id="12" dur="500"/>
                                        <p:tgtEl>
                                          <p:spTgt spid="284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4693"/>
                                        </p:tgtEl>
                                        <p:attrNameLst>
                                          <p:attrName>style.visibility</p:attrName>
                                        </p:attrNameLst>
                                      </p:cBhvr>
                                      <p:to>
                                        <p:strVal val="visible"/>
                                      </p:to>
                                    </p:set>
                                    <p:animEffect transition="in" filter="wipe(left)">
                                      <p:cBhvr>
                                        <p:cTn id="17" dur="500"/>
                                        <p:tgtEl>
                                          <p:spTgt spid="2846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84696"/>
                                        </p:tgtEl>
                                        <p:attrNameLst>
                                          <p:attrName>style.visibility</p:attrName>
                                        </p:attrNameLst>
                                      </p:cBhvr>
                                      <p:to>
                                        <p:strVal val="visible"/>
                                      </p:to>
                                    </p:set>
                                    <p:animEffect transition="in" filter="wipe(up)">
                                      <p:cBhvr>
                                        <p:cTn id="22" dur="500"/>
                                        <p:tgtEl>
                                          <p:spTgt spid="2846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4690"/>
                                        </p:tgtEl>
                                        <p:attrNameLst>
                                          <p:attrName>style.visibility</p:attrName>
                                        </p:attrNameLst>
                                      </p:cBhvr>
                                      <p:to>
                                        <p:strVal val="visible"/>
                                      </p:to>
                                    </p:set>
                                    <p:animEffect transition="in" filter="wipe(left)">
                                      <p:cBhvr>
                                        <p:cTn id="27" dur="500"/>
                                        <p:tgtEl>
                                          <p:spTgt spid="2846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4682"/>
                                        </p:tgtEl>
                                        <p:attrNameLst>
                                          <p:attrName>style.visibility</p:attrName>
                                        </p:attrNameLst>
                                      </p:cBhvr>
                                      <p:to>
                                        <p:strVal val="visible"/>
                                      </p:to>
                                    </p:set>
                                    <p:animEffect transition="in" filter="wipe(left)">
                                      <p:cBhvr>
                                        <p:cTn id="32" dur="500"/>
                                        <p:tgtEl>
                                          <p:spTgt spid="2846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4683"/>
                                        </p:tgtEl>
                                        <p:attrNameLst>
                                          <p:attrName>style.visibility</p:attrName>
                                        </p:attrNameLst>
                                      </p:cBhvr>
                                      <p:to>
                                        <p:strVal val="visible"/>
                                      </p:to>
                                    </p:set>
                                    <p:animEffect transition="in" filter="wipe(left)">
                                      <p:cBhvr>
                                        <p:cTn id="37" dur="500"/>
                                        <p:tgtEl>
                                          <p:spTgt spid="28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nimBg="1" autoUpdateAnimBg="0"/>
      <p:bldP spid="284676" grpId="0" autoUpdateAnimBg="0"/>
      <p:bldP spid="284682" grpId="0" autoUpdateAnimBg="0"/>
      <p:bldP spid="28468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a:extLst>
              <a:ext uri="{FF2B5EF4-FFF2-40B4-BE49-F238E27FC236}">
                <a16:creationId xmlns:a16="http://schemas.microsoft.com/office/drawing/2014/main" id="{4C273249-5D1F-4A00-8C67-C204639E4684}"/>
              </a:ext>
            </a:extLst>
          </p:cNvPr>
          <p:cNvSpPr>
            <a:spLocks noGrp="1"/>
          </p:cNvSpPr>
          <p:nvPr>
            <p:ph type="sldNum" sz="quarter" idx="10"/>
          </p:nvPr>
        </p:nvSpPr>
        <p:spPr/>
        <p:txBody>
          <a:bodyPr/>
          <a:lstStyle/>
          <a:p>
            <a:fld id="{B347B9BC-F725-4868-BF6F-D8A88D7423CA}" type="slidenum">
              <a:rPr lang="en-US" altLang="zh-CN"/>
              <a:pPr/>
              <a:t>16</a:t>
            </a:fld>
            <a:endParaRPr lang="en-US" altLang="zh-CN"/>
          </a:p>
        </p:txBody>
      </p:sp>
      <p:graphicFrame>
        <p:nvGraphicFramePr>
          <p:cNvPr id="285698" name="Object 2">
            <a:extLst>
              <a:ext uri="{FF2B5EF4-FFF2-40B4-BE49-F238E27FC236}">
                <a16:creationId xmlns:a16="http://schemas.microsoft.com/office/drawing/2014/main" id="{CF7B55CB-BEFB-4A2F-89CC-02463B1E8F88}"/>
              </a:ext>
            </a:extLst>
          </p:cNvPr>
          <p:cNvGraphicFramePr>
            <a:graphicFrameLocks noChangeAspect="1"/>
          </p:cNvGraphicFramePr>
          <p:nvPr/>
        </p:nvGraphicFramePr>
        <p:xfrm>
          <a:off x="1589088" y="2632075"/>
          <a:ext cx="3438525" cy="1660525"/>
        </p:xfrm>
        <a:graphic>
          <a:graphicData uri="http://schemas.openxmlformats.org/presentationml/2006/ole">
            <mc:AlternateContent xmlns:mc="http://schemas.openxmlformats.org/markup-compatibility/2006">
              <mc:Choice xmlns:v="urn:schemas-microsoft-com:vml" Requires="v">
                <p:oleObj spid="_x0000_s285792" name="Equation" r:id="rId3" imgW="1447560" imgH="888840" progId="Equation.3">
                  <p:embed/>
                </p:oleObj>
              </mc:Choice>
              <mc:Fallback>
                <p:oleObj name="Equation" r:id="rId3" imgW="1447560" imgH="8888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088" y="2632075"/>
                        <a:ext cx="3438525" cy="166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5700" name="Text Box 4">
            <a:extLst>
              <a:ext uri="{FF2B5EF4-FFF2-40B4-BE49-F238E27FC236}">
                <a16:creationId xmlns:a16="http://schemas.microsoft.com/office/drawing/2014/main" id="{A4C76064-77E1-47A8-BCDD-9D1BB000F214}"/>
              </a:ext>
            </a:extLst>
          </p:cNvPr>
          <p:cNvSpPr txBox="1">
            <a:spLocks noChangeArrowheads="1"/>
          </p:cNvSpPr>
          <p:nvPr/>
        </p:nvSpPr>
        <p:spPr bwMode="auto">
          <a:xfrm>
            <a:off x="593725" y="4397375"/>
            <a:ext cx="82454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为了分析迭代过程的收敛性，将（</a:t>
            </a:r>
            <a:r>
              <a:rPr lang="en-US" altLang="zh-CN">
                <a:latin typeface="楷体_GB2312" panose="02010609030101010101" pitchFamily="49" charset="-122"/>
              </a:rPr>
              <a:t>2.7</a:t>
            </a:r>
            <a:r>
              <a:rPr lang="zh-CN" altLang="en-US">
                <a:latin typeface="楷体_GB2312" panose="02010609030101010101" pitchFamily="49" charset="-122"/>
              </a:rPr>
              <a:t>）与（</a:t>
            </a:r>
            <a:r>
              <a:rPr lang="en-US" altLang="zh-CN">
                <a:latin typeface="楷体_GB2312" panose="02010609030101010101" pitchFamily="49" charset="-122"/>
              </a:rPr>
              <a:t>2.8</a:t>
            </a:r>
            <a:r>
              <a:rPr lang="zh-CN" altLang="en-US">
                <a:latin typeface="楷体_GB2312" panose="02010609030101010101" pitchFamily="49" charset="-122"/>
              </a:rPr>
              <a:t>）式相减，得 </a:t>
            </a:r>
          </a:p>
        </p:txBody>
      </p:sp>
      <mc:AlternateContent xmlns:mc="http://schemas.openxmlformats.org/markup-compatibility/2006" xmlns:a14="http://schemas.microsoft.com/office/drawing/2010/main">
        <mc:Choice Requires="a14">
          <p:sp>
            <p:nvSpPr>
              <p:cNvPr id="285701" name="Object 5">
                <a:extLst>
                  <a:ext uri="{FF2B5EF4-FFF2-40B4-BE49-F238E27FC236}">
                    <a16:creationId xmlns:a16="http://schemas.microsoft.com/office/drawing/2014/main" id="{23032153-2430-4A0C-A1FD-8E634E72E28C}"/>
                  </a:ext>
                </a:extLst>
              </p:cNvPr>
              <p:cNvSpPr txBox="1"/>
              <p:nvPr/>
            </p:nvSpPr>
            <p:spPr bwMode="auto">
              <a:xfrm>
                <a:off x="1266825" y="5534025"/>
                <a:ext cx="6484938" cy="7366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up>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e>
                          </m:d>
                        </m:sup>
                      </m:sSub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h</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e>
                      </m:d>
                      <m:r>
                        <a:rPr lang="en-US" altLang="zh-CN" b="0" i="1" smtClean="0">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sup>
                      </m:sSub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5701" name="Object 5">
                <a:extLst>
                  <a:ext uri="{FF2B5EF4-FFF2-40B4-BE49-F238E27FC236}">
                    <a16:creationId xmlns:a16="http://schemas.microsoft.com/office/drawing/2014/main" id="{23032153-2430-4A0C-A1FD-8E634E72E28C}"/>
                  </a:ext>
                </a:extLst>
              </p:cNvPr>
              <p:cNvSpPr txBox="1">
                <a:spLocks noRot="1" noChangeAspect="1" noMove="1" noResize="1" noEditPoints="1" noAdjustHandles="1" noChangeArrowheads="1" noChangeShapeType="1" noTextEdit="1"/>
              </p:cNvSpPr>
              <p:nvPr/>
            </p:nvSpPr>
            <p:spPr bwMode="auto">
              <a:xfrm>
                <a:off x="1266825" y="5534025"/>
                <a:ext cx="6484938" cy="736600"/>
              </a:xfrm>
              <a:prstGeom prst="rect">
                <a:avLst/>
              </a:prstGeom>
              <a:blipFill>
                <a:blip r:embed="rId5"/>
                <a:stretch>
                  <a:fillRect/>
                </a:stretch>
              </a:blipFill>
              <a:ln>
                <a:noFill/>
              </a:ln>
              <a:effectLst/>
            </p:spPr>
            <p:txBody>
              <a:bodyPr/>
              <a:lstStyle/>
              <a:p>
                <a:r>
                  <a:rPr lang="zh-CN" altLang="en-US">
                    <a:noFill/>
                  </a:rPr>
                  <a:t> </a:t>
                </a:r>
              </a:p>
            </p:txBody>
          </p:sp>
        </mc:Fallback>
      </mc:AlternateContent>
      <p:graphicFrame>
        <p:nvGraphicFramePr>
          <p:cNvPr id="285710" name="Object 14">
            <a:extLst>
              <a:ext uri="{FF2B5EF4-FFF2-40B4-BE49-F238E27FC236}">
                <a16:creationId xmlns:a16="http://schemas.microsoft.com/office/drawing/2014/main" id="{BF058EC4-9A95-4A6A-B4D1-1507C9676FD9}"/>
              </a:ext>
            </a:extLst>
          </p:cNvPr>
          <p:cNvGraphicFramePr>
            <a:graphicFrameLocks noChangeAspect="1"/>
          </p:cNvGraphicFramePr>
          <p:nvPr/>
        </p:nvGraphicFramePr>
        <p:xfrm>
          <a:off x="1992313" y="3178175"/>
          <a:ext cx="5399087" cy="736600"/>
        </p:xfrm>
        <a:graphic>
          <a:graphicData uri="http://schemas.openxmlformats.org/presentationml/2006/ole">
            <mc:AlternateContent xmlns:mc="http://schemas.openxmlformats.org/markup-compatibility/2006">
              <mc:Choice xmlns:v="urn:schemas-microsoft-com:vml" Requires="v">
                <p:oleObj spid="_x0000_s285793" name="Equation" r:id="rId6" imgW="2273040" imgH="393480" progId="Equation.3">
                  <p:embed/>
                </p:oleObj>
              </mc:Choice>
              <mc:Fallback>
                <p:oleObj name="Equation" r:id="rId6" imgW="2273040" imgH="39348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2313" y="3178175"/>
                        <a:ext cx="5399087"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5712" name="Group 16">
            <a:extLst>
              <a:ext uri="{FF2B5EF4-FFF2-40B4-BE49-F238E27FC236}">
                <a16:creationId xmlns:a16="http://schemas.microsoft.com/office/drawing/2014/main" id="{544C897B-7D84-4320-8A68-1113F14D5850}"/>
              </a:ext>
            </a:extLst>
          </p:cNvPr>
          <p:cNvGrpSpPr>
            <a:grpSpLocks/>
          </p:cNvGrpSpPr>
          <p:nvPr/>
        </p:nvGrpSpPr>
        <p:grpSpPr bwMode="auto">
          <a:xfrm>
            <a:off x="3275013" y="3546475"/>
            <a:ext cx="5443537" cy="868363"/>
            <a:chOff x="2063" y="1116"/>
            <a:chExt cx="3429" cy="547"/>
          </a:xfrm>
        </p:grpSpPr>
        <p:sp>
          <p:nvSpPr>
            <p:cNvPr id="285699" name="Text Box 3">
              <a:extLst>
                <a:ext uri="{FF2B5EF4-FFF2-40B4-BE49-F238E27FC236}">
                  <a16:creationId xmlns:a16="http://schemas.microsoft.com/office/drawing/2014/main" id="{BF649A66-5ACD-455A-9CC1-DE7A8AA2AF8B}"/>
                </a:ext>
              </a:extLst>
            </p:cNvPr>
            <p:cNvSpPr txBox="1">
              <a:spLocks noChangeArrowheads="1"/>
            </p:cNvSpPr>
            <p:nvPr/>
          </p:nvSpPr>
          <p:spPr bwMode="auto">
            <a:xfrm>
              <a:off x="4704" y="111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2.8</a:t>
              </a:r>
              <a:r>
                <a:rPr lang="zh-CN" altLang="en-US">
                  <a:solidFill>
                    <a:srgbClr val="CC3300"/>
                  </a:solidFill>
                  <a:latin typeface="楷体_GB2312" panose="02010609030101010101" pitchFamily="49" charset="-122"/>
                </a:rPr>
                <a:t>）</a:t>
              </a:r>
            </a:p>
          </p:txBody>
        </p:sp>
        <p:graphicFrame>
          <p:nvGraphicFramePr>
            <p:cNvPr id="285711" name="Object 15">
              <a:extLst>
                <a:ext uri="{FF2B5EF4-FFF2-40B4-BE49-F238E27FC236}">
                  <a16:creationId xmlns:a16="http://schemas.microsoft.com/office/drawing/2014/main" id="{05A33C79-A4B6-4061-AFF8-884DB2E46814}"/>
                </a:ext>
              </a:extLst>
            </p:cNvPr>
            <p:cNvGraphicFramePr>
              <a:graphicFrameLocks noChangeAspect="1"/>
            </p:cNvGraphicFramePr>
            <p:nvPr/>
          </p:nvGraphicFramePr>
          <p:xfrm>
            <a:off x="2063" y="1424"/>
            <a:ext cx="1216" cy="239"/>
          </p:xfrm>
          <a:graphic>
            <a:graphicData uri="http://schemas.openxmlformats.org/presentationml/2006/ole">
              <mc:AlternateContent xmlns:mc="http://schemas.openxmlformats.org/markup-compatibility/2006">
                <mc:Choice xmlns:v="urn:schemas-microsoft-com:vml" Requires="v">
                  <p:oleObj spid="_x0000_s285794" name="Equation" r:id="rId8" imgW="812520" imgH="203040" progId="Equation.3">
                    <p:embed/>
                  </p:oleObj>
                </mc:Choice>
                <mc:Fallback>
                  <p:oleObj name="Equation" r:id="rId8" imgW="812520" imgH="20304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 y="1424"/>
                          <a:ext cx="121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5714" name="Text Box 18">
            <a:extLst>
              <a:ext uri="{FF2B5EF4-FFF2-40B4-BE49-F238E27FC236}">
                <a16:creationId xmlns:a16="http://schemas.microsoft.com/office/drawing/2014/main" id="{F52B24D2-F423-411E-BC66-36135FAB0096}"/>
              </a:ext>
            </a:extLst>
          </p:cNvPr>
          <p:cNvSpPr txBox="1">
            <a:spLocks noChangeArrowheads="1"/>
          </p:cNvSpPr>
          <p:nvPr/>
        </p:nvSpPr>
        <p:spPr bwMode="auto">
          <a:xfrm>
            <a:off x="622300" y="1066800"/>
            <a:ext cx="8108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同后退的欧拉方法一样，仍用欧拉方法提供迭代初值，</a:t>
            </a:r>
          </a:p>
        </p:txBody>
      </p:sp>
      <p:sp>
        <p:nvSpPr>
          <p:cNvPr id="285715" name="Rectangle 19">
            <a:extLst>
              <a:ext uri="{FF2B5EF4-FFF2-40B4-BE49-F238E27FC236}">
                <a16:creationId xmlns:a16="http://schemas.microsoft.com/office/drawing/2014/main" id="{9FD85090-DD95-47FB-BB96-EAFB99B1C500}"/>
              </a:ext>
            </a:extLst>
          </p:cNvPr>
          <p:cNvSpPr>
            <a:spLocks noChangeArrowheads="1"/>
          </p:cNvSpPr>
          <p:nvPr/>
        </p:nvSpPr>
        <p:spPr bwMode="auto">
          <a:xfrm>
            <a:off x="606425" y="1646238"/>
            <a:ext cx="33845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则梯形法的迭代公式为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5714"/>
                                        </p:tgtEl>
                                        <p:attrNameLst>
                                          <p:attrName>style.visibility</p:attrName>
                                        </p:attrNameLst>
                                      </p:cBhvr>
                                      <p:to>
                                        <p:strVal val="visible"/>
                                      </p:to>
                                    </p:set>
                                    <p:animEffect transition="in" filter="wipe(left)">
                                      <p:cBhvr>
                                        <p:cTn id="7" dur="500"/>
                                        <p:tgtEl>
                                          <p:spTgt spid="285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715"/>
                                        </p:tgtEl>
                                        <p:attrNameLst>
                                          <p:attrName>style.visibility</p:attrName>
                                        </p:attrNameLst>
                                      </p:cBhvr>
                                      <p:to>
                                        <p:strVal val="visible"/>
                                      </p:to>
                                    </p:set>
                                    <p:animEffect transition="in" filter="wipe(left)">
                                      <p:cBhvr>
                                        <p:cTn id="12" dur="500"/>
                                        <p:tgtEl>
                                          <p:spTgt spid="285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5698"/>
                                        </p:tgtEl>
                                        <p:attrNameLst>
                                          <p:attrName>style.visibility</p:attrName>
                                        </p:attrNameLst>
                                      </p:cBhvr>
                                      <p:to>
                                        <p:strVal val="visible"/>
                                      </p:to>
                                    </p:set>
                                    <p:animEffect transition="in" filter="wipe(left)">
                                      <p:cBhvr>
                                        <p:cTn id="17" dur="500"/>
                                        <p:tgtEl>
                                          <p:spTgt spid="2856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5710"/>
                                        </p:tgtEl>
                                        <p:attrNameLst>
                                          <p:attrName>style.visibility</p:attrName>
                                        </p:attrNameLst>
                                      </p:cBhvr>
                                      <p:to>
                                        <p:strVal val="visible"/>
                                      </p:to>
                                    </p:set>
                                    <p:animEffect transition="in" filter="wipe(left)">
                                      <p:cBhvr>
                                        <p:cTn id="22" dur="500"/>
                                        <p:tgtEl>
                                          <p:spTgt spid="2857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5712"/>
                                        </p:tgtEl>
                                        <p:attrNameLst>
                                          <p:attrName>style.visibility</p:attrName>
                                        </p:attrNameLst>
                                      </p:cBhvr>
                                      <p:to>
                                        <p:strVal val="visible"/>
                                      </p:to>
                                    </p:set>
                                    <p:animEffect transition="in" filter="wipe(left)">
                                      <p:cBhvr>
                                        <p:cTn id="27" dur="500"/>
                                        <p:tgtEl>
                                          <p:spTgt spid="2857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5700"/>
                                        </p:tgtEl>
                                        <p:attrNameLst>
                                          <p:attrName>style.visibility</p:attrName>
                                        </p:attrNameLst>
                                      </p:cBhvr>
                                      <p:to>
                                        <p:strVal val="visible"/>
                                      </p:to>
                                    </p:set>
                                    <p:animEffect transition="in" filter="wipe(up)">
                                      <p:cBhvr>
                                        <p:cTn id="32" dur="500"/>
                                        <p:tgtEl>
                                          <p:spTgt spid="28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autoUpdateAnimBg="0"/>
      <p:bldP spid="285714" grpId="0" autoUpdateAnimBg="0"/>
      <p:bldP spid="28571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1">
            <a:extLst>
              <a:ext uri="{FF2B5EF4-FFF2-40B4-BE49-F238E27FC236}">
                <a16:creationId xmlns:a16="http://schemas.microsoft.com/office/drawing/2014/main" id="{C61F1955-0B6C-40BE-BBA8-074946401CA1}"/>
              </a:ext>
            </a:extLst>
          </p:cNvPr>
          <p:cNvSpPr>
            <a:spLocks noGrp="1"/>
          </p:cNvSpPr>
          <p:nvPr>
            <p:ph type="sldNum" sz="quarter" idx="10"/>
          </p:nvPr>
        </p:nvSpPr>
        <p:spPr/>
        <p:txBody>
          <a:bodyPr/>
          <a:lstStyle/>
          <a:p>
            <a:fld id="{ED7FE92F-0B44-4AD6-A046-6161EFA812EC}" type="slidenum">
              <a:rPr lang="en-US" altLang="zh-CN"/>
              <a:pPr/>
              <a:t>17</a:t>
            </a:fld>
            <a:endParaRPr lang="en-US" altLang="zh-CN"/>
          </a:p>
        </p:txBody>
      </p:sp>
      <p:grpSp>
        <p:nvGrpSpPr>
          <p:cNvPr id="286729" name="Group 9">
            <a:extLst>
              <a:ext uri="{FF2B5EF4-FFF2-40B4-BE49-F238E27FC236}">
                <a16:creationId xmlns:a16="http://schemas.microsoft.com/office/drawing/2014/main" id="{4CA8FE81-6F25-4A23-A15F-0B35B142C0DB}"/>
              </a:ext>
            </a:extLst>
          </p:cNvPr>
          <p:cNvGrpSpPr>
            <a:grpSpLocks/>
          </p:cNvGrpSpPr>
          <p:nvPr/>
        </p:nvGrpSpPr>
        <p:grpSpPr bwMode="auto">
          <a:xfrm>
            <a:off x="1187450" y="3003550"/>
            <a:ext cx="3689350" cy="639763"/>
            <a:chOff x="374" y="394"/>
            <a:chExt cx="2324" cy="403"/>
          </a:xfrm>
        </p:grpSpPr>
        <p:sp>
          <p:nvSpPr>
            <p:cNvPr id="286722" name="Text Box 2">
              <a:extLst>
                <a:ext uri="{FF2B5EF4-FFF2-40B4-BE49-F238E27FC236}">
                  <a16:creationId xmlns:a16="http://schemas.microsoft.com/office/drawing/2014/main" id="{550E0D5F-0645-440D-8469-3F5B0B61140B}"/>
                </a:ext>
              </a:extLst>
            </p:cNvPr>
            <p:cNvSpPr txBox="1">
              <a:spLocks noChangeArrowheads="1"/>
            </p:cNvSpPr>
            <p:nvPr/>
          </p:nvSpPr>
          <p:spPr bwMode="auto">
            <a:xfrm>
              <a:off x="374" y="394"/>
              <a:ext cx="23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如果选取  充分小，使得 </a:t>
              </a:r>
            </a:p>
          </p:txBody>
        </p:sp>
        <p:graphicFrame>
          <p:nvGraphicFramePr>
            <p:cNvPr id="286723" name="Object 3">
              <a:extLst>
                <a:ext uri="{FF2B5EF4-FFF2-40B4-BE49-F238E27FC236}">
                  <a16:creationId xmlns:a16="http://schemas.microsoft.com/office/drawing/2014/main" id="{B0A047B1-9F1A-4C91-9278-EF7CA7A30A2B}"/>
                </a:ext>
              </a:extLst>
            </p:cNvPr>
            <p:cNvGraphicFramePr>
              <a:graphicFrameLocks noChangeAspect="1"/>
            </p:cNvGraphicFramePr>
            <p:nvPr/>
          </p:nvGraphicFramePr>
          <p:xfrm>
            <a:off x="1206" y="546"/>
            <a:ext cx="190" cy="209"/>
          </p:xfrm>
          <a:graphic>
            <a:graphicData uri="http://schemas.openxmlformats.org/presentationml/2006/ole">
              <mc:AlternateContent xmlns:mc="http://schemas.openxmlformats.org/markup-compatibility/2006">
                <mc:Choice xmlns:v="urn:schemas-microsoft-com:vml" Requires="v">
                  <p:oleObj spid="_x0000_s358584" name="Equation" r:id="rId3" imgW="126720" imgH="177480" progId="Equation.3">
                    <p:embed/>
                  </p:oleObj>
                </mc:Choice>
                <mc:Fallback>
                  <p:oleObj name="Equation" r:id="rId3" imgW="126720" imgH="177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 y="546"/>
                          <a:ext cx="19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6724" name="Object 4">
            <a:extLst>
              <a:ext uri="{FF2B5EF4-FFF2-40B4-BE49-F238E27FC236}">
                <a16:creationId xmlns:a16="http://schemas.microsoft.com/office/drawing/2014/main" id="{44DBAEBE-F67D-464A-B5FF-400D49E2DB81}"/>
              </a:ext>
            </a:extLst>
          </p:cNvPr>
          <p:cNvGraphicFramePr>
            <a:graphicFrameLocks noChangeAspect="1"/>
          </p:cNvGraphicFramePr>
          <p:nvPr/>
        </p:nvGraphicFramePr>
        <p:xfrm>
          <a:off x="2667000" y="3733800"/>
          <a:ext cx="1116013" cy="733425"/>
        </p:xfrm>
        <a:graphic>
          <a:graphicData uri="http://schemas.openxmlformats.org/presentationml/2006/ole">
            <mc:AlternateContent xmlns:mc="http://schemas.openxmlformats.org/markup-compatibility/2006">
              <mc:Choice xmlns:v="urn:schemas-microsoft-com:vml" Requires="v">
                <p:oleObj spid="_x0000_s358585" name="Equation" r:id="rId5" imgW="469800" imgH="393480" progId="Equation.3">
                  <p:embed/>
                </p:oleObj>
              </mc:Choice>
              <mc:Fallback>
                <p:oleObj name="Equation" r:id="rId5" imgW="46980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733800"/>
                        <a:ext cx="11160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730" name="Group 10">
            <a:extLst>
              <a:ext uri="{FF2B5EF4-FFF2-40B4-BE49-F238E27FC236}">
                <a16:creationId xmlns:a16="http://schemas.microsoft.com/office/drawing/2014/main" id="{E972D22F-6C45-4CD0-8BC2-7829CC7424E9}"/>
              </a:ext>
            </a:extLst>
          </p:cNvPr>
          <p:cNvGrpSpPr>
            <a:grpSpLocks/>
          </p:cNvGrpSpPr>
          <p:nvPr/>
        </p:nvGrpSpPr>
        <p:grpSpPr bwMode="auto">
          <a:xfrm>
            <a:off x="593725" y="4394200"/>
            <a:ext cx="4186238" cy="639763"/>
            <a:chOff x="374" y="1210"/>
            <a:chExt cx="2637" cy="403"/>
          </a:xfrm>
        </p:grpSpPr>
        <p:sp>
          <p:nvSpPr>
            <p:cNvPr id="286725" name="Text Box 5">
              <a:extLst>
                <a:ext uri="{FF2B5EF4-FFF2-40B4-BE49-F238E27FC236}">
                  <a16:creationId xmlns:a16="http://schemas.microsoft.com/office/drawing/2014/main" id="{3C3993AE-240B-41C1-BF5E-3AB49FD7566F}"/>
                </a:ext>
              </a:extLst>
            </p:cNvPr>
            <p:cNvSpPr txBox="1">
              <a:spLocks noChangeArrowheads="1"/>
            </p:cNvSpPr>
            <p:nvPr/>
          </p:nvSpPr>
          <p:spPr bwMode="auto">
            <a:xfrm>
              <a:off x="374" y="1210"/>
              <a:ext cx="261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则当       时有           </a:t>
              </a:r>
            </a:p>
          </p:txBody>
        </p:sp>
        <p:graphicFrame>
          <p:nvGraphicFramePr>
            <p:cNvPr id="286727" name="Object 7">
              <a:extLst>
                <a:ext uri="{FF2B5EF4-FFF2-40B4-BE49-F238E27FC236}">
                  <a16:creationId xmlns:a16="http://schemas.microsoft.com/office/drawing/2014/main" id="{707857C1-EA29-470E-BD57-98D172BCD271}"/>
                </a:ext>
              </a:extLst>
            </p:cNvPr>
            <p:cNvGraphicFramePr>
              <a:graphicFrameLocks noChangeAspect="1"/>
            </p:cNvGraphicFramePr>
            <p:nvPr/>
          </p:nvGraphicFramePr>
          <p:xfrm>
            <a:off x="825" y="1374"/>
            <a:ext cx="684" cy="209"/>
          </p:xfrm>
          <a:graphic>
            <a:graphicData uri="http://schemas.openxmlformats.org/presentationml/2006/ole">
              <mc:AlternateContent xmlns:mc="http://schemas.openxmlformats.org/markup-compatibility/2006">
                <mc:Choice xmlns:v="urn:schemas-microsoft-com:vml" Requires="v">
                  <p:oleObj spid="_x0000_s358586" name="Equation" r:id="rId7" imgW="457200" imgH="177480" progId="Equation.3">
                    <p:embed/>
                  </p:oleObj>
                </mc:Choice>
                <mc:Fallback>
                  <p:oleObj name="Equation" r:id="rId7" imgW="457200" imgH="177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 y="1374"/>
                          <a:ext cx="6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8" name="Object 8">
              <a:extLst>
                <a:ext uri="{FF2B5EF4-FFF2-40B4-BE49-F238E27FC236}">
                  <a16:creationId xmlns:a16="http://schemas.microsoft.com/office/drawing/2014/main" id="{418F1C23-A437-44DD-84FE-D57EAFEDDC96}"/>
                </a:ext>
              </a:extLst>
            </p:cNvPr>
            <p:cNvGraphicFramePr>
              <a:graphicFrameLocks noChangeAspect="1"/>
            </p:cNvGraphicFramePr>
            <p:nvPr/>
          </p:nvGraphicFramePr>
          <p:xfrm>
            <a:off x="1852" y="1326"/>
            <a:ext cx="1159" cy="284"/>
          </p:xfrm>
          <a:graphic>
            <a:graphicData uri="http://schemas.openxmlformats.org/presentationml/2006/ole">
              <mc:AlternateContent xmlns:mc="http://schemas.openxmlformats.org/markup-compatibility/2006">
                <mc:Choice xmlns:v="urn:schemas-microsoft-com:vml" Requires="v">
                  <p:oleObj spid="_x0000_s358587" name="公式" r:id="rId9" imgW="774360" imgH="241200" progId="Equation.3">
                    <p:embed/>
                  </p:oleObj>
                </mc:Choice>
                <mc:Fallback>
                  <p:oleObj name="公式" r:id="rId9" imgW="774360" imgH="241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2" y="1326"/>
                          <a:ext cx="1159"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6731" name="Rectangle 11">
            <a:extLst>
              <a:ext uri="{FF2B5EF4-FFF2-40B4-BE49-F238E27FC236}">
                <a16:creationId xmlns:a16="http://schemas.microsoft.com/office/drawing/2014/main" id="{E0247288-3C47-4DD4-9380-2B8918D34294}"/>
              </a:ext>
            </a:extLst>
          </p:cNvPr>
          <p:cNvSpPr>
            <a:spLocks noChangeArrowheads="1"/>
          </p:cNvSpPr>
          <p:nvPr/>
        </p:nvSpPr>
        <p:spPr bwMode="auto">
          <a:xfrm>
            <a:off x="609600" y="4999038"/>
            <a:ext cx="79248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这说明迭代过程（</a:t>
            </a:r>
            <a:r>
              <a:rPr lang="en-US" altLang="zh-CN">
                <a:latin typeface="楷体_GB2312" panose="02010609030101010101" pitchFamily="49" charset="-122"/>
              </a:rPr>
              <a:t>2.8</a:t>
            </a:r>
            <a:r>
              <a:rPr lang="zh-CN" altLang="en-US">
                <a:latin typeface="楷体_GB2312" panose="02010609030101010101" pitchFamily="49" charset="-122"/>
              </a:rPr>
              <a:t>）是收敛的</a:t>
            </a:r>
            <a:r>
              <a:rPr lang="en-US" altLang="zh-CN">
                <a:latin typeface="楷体_GB2312" panose="02010609030101010101" pitchFamily="49" charset="-122"/>
              </a:rPr>
              <a:t>. </a:t>
            </a:r>
          </a:p>
        </p:txBody>
      </p:sp>
      <p:sp>
        <p:nvSpPr>
          <p:cNvPr id="286732" name="Text Box 12">
            <a:extLst>
              <a:ext uri="{FF2B5EF4-FFF2-40B4-BE49-F238E27FC236}">
                <a16:creationId xmlns:a16="http://schemas.microsoft.com/office/drawing/2014/main" id="{E9D24BD7-9D51-4C58-9032-D56CA3D0B6A0}"/>
              </a:ext>
            </a:extLst>
          </p:cNvPr>
          <p:cNvSpPr txBox="1">
            <a:spLocks noChangeArrowheads="1"/>
          </p:cNvSpPr>
          <p:nvPr/>
        </p:nvSpPr>
        <p:spPr bwMode="auto">
          <a:xfrm>
            <a:off x="593725" y="1066800"/>
            <a:ext cx="1250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于是有 </a:t>
            </a:r>
          </a:p>
        </p:txBody>
      </p:sp>
      <p:graphicFrame>
        <p:nvGraphicFramePr>
          <p:cNvPr id="286733" name="Object 13">
            <a:extLst>
              <a:ext uri="{FF2B5EF4-FFF2-40B4-BE49-F238E27FC236}">
                <a16:creationId xmlns:a16="http://schemas.microsoft.com/office/drawing/2014/main" id="{FCD94B0D-3C6F-4654-8201-93A7E62544F8}"/>
              </a:ext>
            </a:extLst>
          </p:cNvPr>
          <p:cNvGraphicFramePr>
            <a:graphicFrameLocks noChangeAspect="1"/>
          </p:cNvGraphicFramePr>
          <p:nvPr/>
        </p:nvGraphicFramePr>
        <p:xfrm>
          <a:off x="2239963" y="1652588"/>
          <a:ext cx="4313237" cy="736600"/>
        </p:xfrm>
        <a:graphic>
          <a:graphicData uri="http://schemas.openxmlformats.org/presentationml/2006/ole">
            <mc:AlternateContent xmlns:mc="http://schemas.openxmlformats.org/markup-compatibility/2006">
              <mc:Choice xmlns:v="urn:schemas-microsoft-com:vml" Requires="v">
                <p:oleObj spid="_x0000_s358588" name="Equation" r:id="rId11" imgW="1815840" imgH="393480" progId="Equation.3">
                  <p:embed/>
                </p:oleObj>
              </mc:Choice>
              <mc:Fallback>
                <p:oleObj name="Equation" r:id="rId11" imgW="1815840" imgH="39348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9963" y="1652588"/>
                        <a:ext cx="4313237"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734" name="Group 14">
            <a:extLst>
              <a:ext uri="{FF2B5EF4-FFF2-40B4-BE49-F238E27FC236}">
                <a16:creationId xmlns:a16="http://schemas.microsoft.com/office/drawing/2014/main" id="{71A217AD-E996-45BB-AE2E-55ADE28379CE}"/>
              </a:ext>
            </a:extLst>
          </p:cNvPr>
          <p:cNvGrpSpPr>
            <a:grpSpLocks/>
          </p:cNvGrpSpPr>
          <p:nvPr/>
        </p:nvGrpSpPr>
        <p:grpSpPr bwMode="auto">
          <a:xfrm>
            <a:off x="593725" y="2298700"/>
            <a:ext cx="5822950" cy="639763"/>
            <a:chOff x="374" y="3549"/>
            <a:chExt cx="3668" cy="403"/>
          </a:xfrm>
        </p:grpSpPr>
        <p:sp>
          <p:nvSpPr>
            <p:cNvPr id="286735" name="Text Box 15">
              <a:extLst>
                <a:ext uri="{FF2B5EF4-FFF2-40B4-BE49-F238E27FC236}">
                  <a16:creationId xmlns:a16="http://schemas.microsoft.com/office/drawing/2014/main" id="{1F9B45DE-91B7-4076-BB14-992F1F929AB0}"/>
                </a:ext>
              </a:extLst>
            </p:cNvPr>
            <p:cNvSpPr txBox="1">
              <a:spLocks noChangeArrowheads="1"/>
            </p:cNvSpPr>
            <p:nvPr/>
          </p:nvSpPr>
          <p:spPr bwMode="auto">
            <a:xfrm>
              <a:off x="374" y="3549"/>
              <a:ext cx="366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式中  为       关于  的利普希茨常数</a:t>
              </a:r>
              <a:r>
                <a:rPr lang="en-US" altLang="zh-CN">
                  <a:latin typeface="楷体_GB2312" panose="02010609030101010101" pitchFamily="49" charset="-122"/>
                </a:rPr>
                <a:t>. </a:t>
              </a:r>
            </a:p>
          </p:txBody>
        </p:sp>
        <p:graphicFrame>
          <p:nvGraphicFramePr>
            <p:cNvPr id="286736" name="Object 16">
              <a:extLst>
                <a:ext uri="{FF2B5EF4-FFF2-40B4-BE49-F238E27FC236}">
                  <a16:creationId xmlns:a16="http://schemas.microsoft.com/office/drawing/2014/main" id="{7ABEC9FC-E9CB-4E94-9769-B830D7365AAD}"/>
                </a:ext>
              </a:extLst>
            </p:cNvPr>
            <p:cNvGraphicFramePr>
              <a:graphicFrameLocks noChangeAspect="1"/>
            </p:cNvGraphicFramePr>
            <p:nvPr/>
          </p:nvGraphicFramePr>
          <p:xfrm>
            <a:off x="1200" y="3692"/>
            <a:ext cx="722" cy="239"/>
          </p:xfrm>
          <a:graphic>
            <a:graphicData uri="http://schemas.openxmlformats.org/presentationml/2006/ole">
              <mc:AlternateContent xmlns:mc="http://schemas.openxmlformats.org/markup-compatibility/2006">
                <mc:Choice xmlns:v="urn:schemas-microsoft-com:vml" Requires="v">
                  <p:oleObj spid="_x0000_s358589" name="Equation" r:id="rId13" imgW="482400" imgH="203040" progId="Equation.3">
                    <p:embed/>
                  </p:oleObj>
                </mc:Choice>
                <mc:Fallback>
                  <p:oleObj name="Equation" r:id="rId13" imgW="482400" imgH="2030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0" y="3692"/>
                          <a:ext cx="72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37" name="Object 17">
              <a:extLst>
                <a:ext uri="{FF2B5EF4-FFF2-40B4-BE49-F238E27FC236}">
                  <a16:creationId xmlns:a16="http://schemas.microsoft.com/office/drawing/2014/main" id="{14F3D57C-0826-4DF6-94A6-DDBDFC7F0914}"/>
                </a:ext>
              </a:extLst>
            </p:cNvPr>
            <p:cNvGraphicFramePr>
              <a:graphicFrameLocks noChangeAspect="1"/>
            </p:cNvGraphicFramePr>
            <p:nvPr/>
          </p:nvGraphicFramePr>
          <p:xfrm>
            <a:off x="2256" y="3731"/>
            <a:ext cx="209" cy="194"/>
          </p:xfrm>
          <a:graphic>
            <a:graphicData uri="http://schemas.openxmlformats.org/presentationml/2006/ole">
              <mc:AlternateContent xmlns:mc="http://schemas.openxmlformats.org/markup-compatibility/2006">
                <mc:Choice xmlns:v="urn:schemas-microsoft-com:vml" Requires="v">
                  <p:oleObj spid="_x0000_s358590" name="Equation" r:id="rId15" imgW="139680" imgH="164880" progId="Equation.3">
                    <p:embed/>
                  </p:oleObj>
                </mc:Choice>
                <mc:Fallback>
                  <p:oleObj name="Equation" r:id="rId15" imgW="139680" imgH="1648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56" y="3731"/>
                          <a:ext cx="20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38" name="Object 18">
              <a:extLst>
                <a:ext uri="{FF2B5EF4-FFF2-40B4-BE49-F238E27FC236}">
                  <a16:creationId xmlns:a16="http://schemas.microsoft.com/office/drawing/2014/main" id="{EFB195EF-01D4-4567-8BA4-98868D3F9880}"/>
                </a:ext>
              </a:extLst>
            </p:cNvPr>
            <p:cNvGraphicFramePr>
              <a:graphicFrameLocks noChangeAspect="1"/>
            </p:cNvGraphicFramePr>
            <p:nvPr/>
          </p:nvGraphicFramePr>
          <p:xfrm>
            <a:off x="816" y="3703"/>
            <a:ext cx="209" cy="195"/>
          </p:xfrm>
          <a:graphic>
            <a:graphicData uri="http://schemas.openxmlformats.org/presentationml/2006/ole">
              <mc:AlternateContent xmlns:mc="http://schemas.openxmlformats.org/markup-compatibility/2006">
                <mc:Choice xmlns:v="urn:schemas-microsoft-com:vml" Requires="v">
                  <p:oleObj spid="_x0000_s358591" name="Equation" r:id="rId17" imgW="139680" imgH="164880" progId="Equation.3">
                    <p:embed/>
                  </p:oleObj>
                </mc:Choice>
                <mc:Fallback>
                  <p:oleObj name="Equation" r:id="rId17" imgW="139680" imgH="16488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 y="3703"/>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32"/>
                                        </p:tgtEl>
                                        <p:attrNameLst>
                                          <p:attrName>style.visibility</p:attrName>
                                        </p:attrNameLst>
                                      </p:cBhvr>
                                      <p:to>
                                        <p:strVal val="visible"/>
                                      </p:to>
                                    </p:set>
                                    <p:animEffect transition="in" filter="wipe(left)">
                                      <p:cBhvr>
                                        <p:cTn id="7" dur="500"/>
                                        <p:tgtEl>
                                          <p:spTgt spid="286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33"/>
                                        </p:tgtEl>
                                        <p:attrNameLst>
                                          <p:attrName>style.visibility</p:attrName>
                                        </p:attrNameLst>
                                      </p:cBhvr>
                                      <p:to>
                                        <p:strVal val="visible"/>
                                      </p:to>
                                    </p:set>
                                    <p:animEffect transition="in" filter="wipe(left)">
                                      <p:cBhvr>
                                        <p:cTn id="12" dur="500"/>
                                        <p:tgtEl>
                                          <p:spTgt spid="2867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34"/>
                                        </p:tgtEl>
                                        <p:attrNameLst>
                                          <p:attrName>style.visibility</p:attrName>
                                        </p:attrNameLst>
                                      </p:cBhvr>
                                      <p:to>
                                        <p:strVal val="visible"/>
                                      </p:to>
                                    </p:set>
                                    <p:animEffect transition="in" filter="wipe(left)">
                                      <p:cBhvr>
                                        <p:cTn id="17" dur="500"/>
                                        <p:tgtEl>
                                          <p:spTgt spid="2867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729"/>
                                        </p:tgtEl>
                                        <p:attrNameLst>
                                          <p:attrName>style.visibility</p:attrName>
                                        </p:attrNameLst>
                                      </p:cBhvr>
                                      <p:to>
                                        <p:strVal val="visible"/>
                                      </p:to>
                                    </p:set>
                                    <p:animEffect transition="in" filter="wipe(left)">
                                      <p:cBhvr>
                                        <p:cTn id="22" dur="500"/>
                                        <p:tgtEl>
                                          <p:spTgt spid="2867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724"/>
                                        </p:tgtEl>
                                        <p:attrNameLst>
                                          <p:attrName>style.visibility</p:attrName>
                                        </p:attrNameLst>
                                      </p:cBhvr>
                                      <p:to>
                                        <p:strVal val="visible"/>
                                      </p:to>
                                    </p:set>
                                    <p:animEffect transition="in" filter="wipe(left)">
                                      <p:cBhvr>
                                        <p:cTn id="27" dur="500"/>
                                        <p:tgtEl>
                                          <p:spTgt spid="2867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6730"/>
                                        </p:tgtEl>
                                        <p:attrNameLst>
                                          <p:attrName>style.visibility</p:attrName>
                                        </p:attrNameLst>
                                      </p:cBhvr>
                                      <p:to>
                                        <p:strVal val="visible"/>
                                      </p:to>
                                    </p:set>
                                    <p:animEffect transition="in" filter="wipe(left)">
                                      <p:cBhvr>
                                        <p:cTn id="32" dur="500"/>
                                        <p:tgtEl>
                                          <p:spTgt spid="2867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31"/>
                                        </p:tgtEl>
                                        <p:attrNameLst>
                                          <p:attrName>style.visibility</p:attrName>
                                        </p:attrNameLst>
                                      </p:cBhvr>
                                      <p:to>
                                        <p:strVal val="visible"/>
                                      </p:to>
                                    </p:set>
                                    <p:animEffect transition="in" filter="wipe(left)">
                                      <p:cBhvr>
                                        <p:cTn id="37" dur="500"/>
                                        <p:tgtEl>
                                          <p:spTgt spid="286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1" grpId="0" autoUpdateAnimBg="0"/>
      <p:bldP spid="2867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92AD9B6F-E35E-41FD-A82C-8666EC6F9BD6}"/>
              </a:ext>
            </a:extLst>
          </p:cNvPr>
          <p:cNvSpPr>
            <a:spLocks noGrp="1"/>
          </p:cNvSpPr>
          <p:nvPr>
            <p:ph type="sldNum" sz="quarter" idx="10"/>
          </p:nvPr>
        </p:nvSpPr>
        <p:spPr/>
        <p:txBody>
          <a:bodyPr/>
          <a:lstStyle/>
          <a:p>
            <a:fld id="{2CE83C2C-F70B-4E54-A23F-F1043C5CEB03}" type="slidenum">
              <a:rPr lang="en-US" altLang="zh-CN"/>
              <a:pPr/>
              <a:t>18</a:t>
            </a:fld>
            <a:endParaRPr lang="en-US" altLang="zh-CN"/>
          </a:p>
        </p:txBody>
      </p:sp>
      <p:sp>
        <p:nvSpPr>
          <p:cNvPr id="294914" name="Rectangle 2">
            <a:extLst>
              <a:ext uri="{FF2B5EF4-FFF2-40B4-BE49-F238E27FC236}">
                <a16:creationId xmlns:a16="http://schemas.microsoft.com/office/drawing/2014/main" id="{563184D3-F230-465A-89F7-28FF3D325566}"/>
              </a:ext>
            </a:extLst>
          </p:cNvPr>
          <p:cNvSpPr>
            <a:spLocks noGrp="1" noChangeArrowheads="1"/>
          </p:cNvSpPr>
          <p:nvPr>
            <p:ph type="title"/>
          </p:nvPr>
        </p:nvSpPr>
        <p:spPr bwMode="auto">
          <a:xfrm>
            <a:off x="685800" y="914400"/>
            <a:ext cx="7772400" cy="685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150000"/>
              </a:lnSpc>
            </a:pPr>
            <a:r>
              <a:rPr lang="en-US" altLang="zh-CN" sz="2800" b="1">
                <a:latin typeface="楷体_GB2312" panose="02010609030101010101" pitchFamily="49" charset="-122"/>
                <a:ea typeface="楷体_GB2312" panose="02010609030101010101" pitchFamily="49" charset="-122"/>
              </a:rPr>
              <a:t>    </a:t>
            </a:r>
            <a:r>
              <a:rPr lang="en-US" altLang="zh-CN" sz="2800" b="1">
                <a:ea typeface="楷体_GB2312" panose="02010609030101010101" pitchFamily="49" charset="-122"/>
              </a:rPr>
              <a:t>9.2.3</a:t>
            </a: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改进的欧拉公式 </a:t>
            </a:r>
          </a:p>
        </p:txBody>
      </p:sp>
      <p:sp>
        <p:nvSpPr>
          <p:cNvPr id="294916" name="Text Box 4">
            <a:extLst>
              <a:ext uri="{FF2B5EF4-FFF2-40B4-BE49-F238E27FC236}">
                <a16:creationId xmlns:a16="http://schemas.microsoft.com/office/drawing/2014/main" id="{23C79BD2-A29E-43B4-A8D1-435BB9AA3771}"/>
              </a:ext>
            </a:extLst>
          </p:cNvPr>
          <p:cNvSpPr txBox="1">
            <a:spLocks noChangeArrowheads="1"/>
          </p:cNvSpPr>
          <p:nvPr/>
        </p:nvSpPr>
        <p:spPr bwMode="auto">
          <a:xfrm>
            <a:off x="593725" y="1539875"/>
            <a:ext cx="6432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梯形方法虽然提高了精度，但其算法复杂</a:t>
            </a:r>
            <a:r>
              <a:rPr lang="en-US" altLang="zh-CN">
                <a:latin typeface="楷体_GB2312" panose="02010609030101010101" pitchFamily="49" charset="-122"/>
              </a:rPr>
              <a:t>.</a:t>
            </a:r>
          </a:p>
        </p:txBody>
      </p:sp>
      <p:grpSp>
        <p:nvGrpSpPr>
          <p:cNvPr id="294926" name="Group 14">
            <a:extLst>
              <a:ext uri="{FF2B5EF4-FFF2-40B4-BE49-F238E27FC236}">
                <a16:creationId xmlns:a16="http://schemas.microsoft.com/office/drawing/2014/main" id="{ED4B9744-9F13-43D0-A5EF-EC33CF7946B3}"/>
              </a:ext>
            </a:extLst>
          </p:cNvPr>
          <p:cNvGrpSpPr>
            <a:grpSpLocks/>
          </p:cNvGrpSpPr>
          <p:nvPr/>
        </p:nvGrpSpPr>
        <p:grpSpPr bwMode="auto">
          <a:xfrm>
            <a:off x="593725" y="2138363"/>
            <a:ext cx="7940675" cy="1187450"/>
            <a:chOff x="374" y="1155"/>
            <a:chExt cx="5002" cy="748"/>
          </a:xfrm>
        </p:grpSpPr>
        <p:sp>
          <p:nvSpPr>
            <p:cNvPr id="294924" name="Rectangle 12">
              <a:extLst>
                <a:ext uri="{FF2B5EF4-FFF2-40B4-BE49-F238E27FC236}">
                  <a16:creationId xmlns:a16="http://schemas.microsoft.com/office/drawing/2014/main" id="{E6AC52C8-E2B0-477F-B09D-7A31BBCC0FAF}"/>
                </a:ext>
              </a:extLst>
            </p:cNvPr>
            <p:cNvSpPr>
              <a:spLocks noChangeArrowheads="1"/>
            </p:cNvSpPr>
            <p:nvPr/>
          </p:nvSpPr>
          <p:spPr bwMode="auto">
            <a:xfrm>
              <a:off x="374" y="1155"/>
              <a:ext cx="50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在应用迭代公式（</a:t>
              </a:r>
              <a:r>
                <a:rPr lang="en-US" altLang="zh-CN">
                  <a:latin typeface="楷体_GB2312" panose="02010609030101010101" pitchFamily="49" charset="-122"/>
                </a:rPr>
                <a:t>2.9</a:t>
              </a:r>
              <a:r>
                <a:rPr lang="zh-CN" altLang="en-US">
                  <a:latin typeface="楷体_GB2312" panose="02010609030101010101" pitchFamily="49" charset="-122"/>
                </a:rPr>
                <a:t>）进行实际计算时，每迭代一次，都要重新计算函数       的值</a:t>
              </a:r>
              <a:r>
                <a:rPr lang="en-US" altLang="zh-CN">
                  <a:latin typeface="楷体_GB2312" panose="02010609030101010101" pitchFamily="49" charset="-122"/>
                </a:rPr>
                <a:t>.</a:t>
              </a:r>
            </a:p>
          </p:txBody>
        </p:sp>
        <p:graphicFrame>
          <p:nvGraphicFramePr>
            <p:cNvPr id="294917" name="Object 5">
              <a:extLst>
                <a:ext uri="{FF2B5EF4-FFF2-40B4-BE49-F238E27FC236}">
                  <a16:creationId xmlns:a16="http://schemas.microsoft.com/office/drawing/2014/main" id="{81390856-99AA-43A7-85E0-21590A185A98}"/>
                </a:ext>
              </a:extLst>
            </p:cNvPr>
            <p:cNvGraphicFramePr>
              <a:graphicFrameLocks noChangeAspect="1"/>
            </p:cNvGraphicFramePr>
            <p:nvPr/>
          </p:nvGraphicFramePr>
          <p:xfrm>
            <a:off x="2340" y="1635"/>
            <a:ext cx="722" cy="239"/>
          </p:xfrm>
          <a:graphic>
            <a:graphicData uri="http://schemas.openxmlformats.org/presentationml/2006/ole">
              <mc:AlternateContent xmlns:mc="http://schemas.openxmlformats.org/markup-compatibility/2006">
                <mc:Choice xmlns:v="urn:schemas-microsoft-com:vml" Requires="v">
                  <p:oleObj spid="_x0000_s294981" name="Equation" r:id="rId3" imgW="482400" imgH="203040" progId="Equation.3">
                    <p:embed/>
                  </p:oleObj>
                </mc:Choice>
                <mc:Fallback>
                  <p:oleObj name="Equation" r:id="rId3" imgW="48240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 y="1635"/>
                          <a:ext cx="72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4918" name="Text Box 6">
            <a:extLst>
              <a:ext uri="{FF2B5EF4-FFF2-40B4-BE49-F238E27FC236}">
                <a16:creationId xmlns:a16="http://schemas.microsoft.com/office/drawing/2014/main" id="{DAAD6DCC-CB82-4184-B98B-9D40B94A91F1}"/>
              </a:ext>
            </a:extLst>
          </p:cNvPr>
          <p:cNvSpPr txBox="1">
            <a:spLocks noChangeArrowheads="1"/>
          </p:cNvSpPr>
          <p:nvPr/>
        </p:nvSpPr>
        <p:spPr bwMode="auto">
          <a:xfrm>
            <a:off x="593725" y="4435475"/>
            <a:ext cx="7879080"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为了控制计算量，</a:t>
            </a:r>
            <a:r>
              <a:rPr lang="zh-CN" altLang="en-US" dirty="0">
                <a:solidFill>
                  <a:srgbClr val="FF0000"/>
                </a:solidFill>
                <a:latin typeface="楷体_GB2312" panose="02010609030101010101" pitchFamily="49" charset="-122"/>
              </a:rPr>
              <a:t>通常只迭代一两次就转入下一步</a:t>
            </a:r>
            <a:r>
              <a:rPr lang="zh-CN" altLang="en-US" dirty="0">
                <a:latin typeface="楷体_GB2312" panose="02010609030101010101" pitchFamily="49" charset="-122"/>
              </a:rPr>
              <a:t>的</a:t>
            </a:r>
          </a:p>
          <a:p>
            <a:pPr>
              <a:lnSpc>
                <a:spcPct val="150000"/>
              </a:lnSpc>
            </a:pPr>
            <a:r>
              <a:rPr lang="zh-CN" altLang="en-US" dirty="0">
                <a:latin typeface="楷体_GB2312" panose="02010609030101010101" pitchFamily="49" charset="-122"/>
              </a:rPr>
              <a:t>计算，这就简化了算法</a:t>
            </a:r>
            <a:r>
              <a:rPr lang="en-US" altLang="zh-CN" dirty="0">
                <a:latin typeface="楷体_GB2312" panose="02010609030101010101" pitchFamily="49" charset="-122"/>
              </a:rPr>
              <a:t>. </a:t>
            </a:r>
          </a:p>
        </p:txBody>
      </p:sp>
      <p:grpSp>
        <p:nvGrpSpPr>
          <p:cNvPr id="294928" name="Group 16">
            <a:extLst>
              <a:ext uri="{FF2B5EF4-FFF2-40B4-BE49-F238E27FC236}">
                <a16:creationId xmlns:a16="http://schemas.microsoft.com/office/drawing/2014/main" id="{FE9B743E-D97C-49F7-B321-247CEE12EFAC}"/>
              </a:ext>
            </a:extLst>
          </p:cNvPr>
          <p:cNvGrpSpPr>
            <a:grpSpLocks/>
          </p:cNvGrpSpPr>
          <p:nvPr/>
        </p:nvGrpSpPr>
        <p:grpSpPr bwMode="auto">
          <a:xfrm>
            <a:off x="593725" y="5519738"/>
            <a:ext cx="8108950" cy="639762"/>
            <a:chOff x="374" y="3285"/>
            <a:chExt cx="5108" cy="403"/>
          </a:xfrm>
        </p:grpSpPr>
        <p:sp>
          <p:nvSpPr>
            <p:cNvPr id="294919" name="Text Box 7">
              <a:extLst>
                <a:ext uri="{FF2B5EF4-FFF2-40B4-BE49-F238E27FC236}">
                  <a16:creationId xmlns:a16="http://schemas.microsoft.com/office/drawing/2014/main" id="{6250F5BB-9C0E-4579-A979-252D015070A9}"/>
                </a:ext>
              </a:extLst>
            </p:cNvPr>
            <p:cNvSpPr txBox="1">
              <a:spLocks noChangeArrowheads="1"/>
            </p:cNvSpPr>
            <p:nvPr/>
          </p:nvSpPr>
          <p:spPr bwMode="auto">
            <a:xfrm>
              <a:off x="374" y="3285"/>
              <a:ext cx="51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具体地，先用欧拉公式求得一个初步的近似值     </a:t>
              </a:r>
              <a:r>
                <a:rPr lang="en-US" altLang="zh-CN">
                  <a:latin typeface="楷体_GB2312" panose="02010609030101010101" pitchFamily="49" charset="-122"/>
                </a:rPr>
                <a:t>,  </a:t>
              </a:r>
            </a:p>
          </p:txBody>
        </p:sp>
        <p:graphicFrame>
          <p:nvGraphicFramePr>
            <p:cNvPr id="294920" name="Object 8">
              <a:extLst>
                <a:ext uri="{FF2B5EF4-FFF2-40B4-BE49-F238E27FC236}">
                  <a16:creationId xmlns:a16="http://schemas.microsoft.com/office/drawing/2014/main" id="{B91D6ADB-F548-4076-AF4E-89ECD2674818}"/>
                </a:ext>
              </a:extLst>
            </p:cNvPr>
            <p:cNvGraphicFramePr>
              <a:graphicFrameLocks noChangeAspect="1"/>
            </p:cNvGraphicFramePr>
            <p:nvPr/>
          </p:nvGraphicFramePr>
          <p:xfrm>
            <a:off x="4704" y="3406"/>
            <a:ext cx="399" cy="269"/>
          </p:xfrm>
          <a:graphic>
            <a:graphicData uri="http://schemas.openxmlformats.org/presentationml/2006/ole">
              <mc:AlternateContent xmlns:mc="http://schemas.openxmlformats.org/markup-compatibility/2006">
                <mc:Choice xmlns:v="urn:schemas-microsoft-com:vml" Requires="v">
                  <p:oleObj spid="_x0000_s294982" name="Equation" r:id="rId5" imgW="266400" imgH="228600" progId="Equation.3">
                    <p:embed/>
                  </p:oleObj>
                </mc:Choice>
                <mc:Fallback>
                  <p:oleObj name="Equation" r:id="rId5" imgW="2664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 y="3406"/>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4925" name="Rectangle 13">
            <a:extLst>
              <a:ext uri="{FF2B5EF4-FFF2-40B4-BE49-F238E27FC236}">
                <a16:creationId xmlns:a16="http://schemas.microsoft.com/office/drawing/2014/main" id="{2DD32A24-236B-4857-919B-77C9C5CE5CC5}"/>
              </a:ext>
            </a:extLst>
          </p:cNvPr>
          <p:cNvSpPr>
            <a:spLocks noChangeArrowheads="1"/>
          </p:cNvSpPr>
          <p:nvPr/>
        </p:nvSpPr>
        <p:spPr bwMode="auto">
          <a:xfrm>
            <a:off x="609600" y="327660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而迭代又要反复进行若干次，计算量很大，而且往往难以预测</a:t>
            </a:r>
            <a:r>
              <a:rPr lang="en-US" altLang="zh-CN">
                <a:latin typeface="楷体_GB2312" panose="02010609030101010101" pitchFamily="49" charset="-122"/>
              </a:rPr>
              <a:t>. </a:t>
            </a:r>
          </a:p>
        </p:txBody>
      </p:sp>
      <p:sp>
        <p:nvSpPr>
          <p:cNvPr id="294927" name="Rectangle 15">
            <a:extLst>
              <a:ext uri="{FF2B5EF4-FFF2-40B4-BE49-F238E27FC236}">
                <a16:creationId xmlns:a16="http://schemas.microsoft.com/office/drawing/2014/main" id="{F3F59CBB-2113-4FF6-A7E6-217335A9971A}"/>
              </a:ext>
            </a:extLst>
          </p:cNvPr>
          <p:cNvSpPr>
            <a:spLocks noChangeArrowheads="1"/>
          </p:cNvSpPr>
          <p:nvPr/>
        </p:nvSpPr>
        <p:spPr bwMode="auto">
          <a:xfrm>
            <a:off x="609600" y="6065838"/>
            <a:ext cx="23177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称之为</a:t>
            </a:r>
            <a:r>
              <a:rPr lang="zh-CN" altLang="en-US" b="1">
                <a:solidFill>
                  <a:srgbClr val="CC3300"/>
                </a:solidFill>
                <a:latin typeface="楷体_GB2312" panose="02010609030101010101" pitchFamily="49" charset="-122"/>
              </a:rPr>
              <a:t>预测值</a:t>
            </a:r>
            <a:r>
              <a:rPr lang="zh-CN" altLang="en-US">
                <a:latin typeface="楷体_GB2312" panose="02010609030101010101" pitchFamily="49" charset="-122"/>
              </a:rPr>
              <a:t>，</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14"/>
                                        </p:tgtEl>
                                        <p:attrNameLst>
                                          <p:attrName>style.visibility</p:attrName>
                                        </p:attrNameLst>
                                      </p:cBhvr>
                                      <p:to>
                                        <p:strVal val="visible"/>
                                      </p:to>
                                    </p:set>
                                    <p:animEffect transition="in" filter="wipe(left)">
                                      <p:cBhvr>
                                        <p:cTn id="7" dur="500"/>
                                        <p:tgtEl>
                                          <p:spTgt spid="294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16"/>
                                        </p:tgtEl>
                                        <p:attrNameLst>
                                          <p:attrName>style.visibility</p:attrName>
                                        </p:attrNameLst>
                                      </p:cBhvr>
                                      <p:to>
                                        <p:strVal val="visible"/>
                                      </p:to>
                                    </p:set>
                                    <p:animEffect transition="in" filter="wipe(left)">
                                      <p:cBhvr>
                                        <p:cTn id="12" dur="500"/>
                                        <p:tgtEl>
                                          <p:spTgt spid="294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94926"/>
                                        </p:tgtEl>
                                        <p:attrNameLst>
                                          <p:attrName>style.visibility</p:attrName>
                                        </p:attrNameLst>
                                      </p:cBhvr>
                                      <p:to>
                                        <p:strVal val="visible"/>
                                      </p:to>
                                    </p:set>
                                    <p:animEffect transition="in" filter="wipe(up)">
                                      <p:cBhvr>
                                        <p:cTn id="17" dur="500"/>
                                        <p:tgtEl>
                                          <p:spTgt spid="294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4925"/>
                                        </p:tgtEl>
                                        <p:attrNameLst>
                                          <p:attrName>style.visibility</p:attrName>
                                        </p:attrNameLst>
                                      </p:cBhvr>
                                      <p:to>
                                        <p:strVal val="visible"/>
                                      </p:to>
                                    </p:set>
                                    <p:animEffect transition="in" filter="wipe(up)">
                                      <p:cBhvr>
                                        <p:cTn id="22" dur="500"/>
                                        <p:tgtEl>
                                          <p:spTgt spid="294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4918"/>
                                        </p:tgtEl>
                                        <p:attrNameLst>
                                          <p:attrName>style.visibility</p:attrName>
                                        </p:attrNameLst>
                                      </p:cBhvr>
                                      <p:to>
                                        <p:strVal val="visible"/>
                                      </p:to>
                                    </p:set>
                                    <p:animEffect transition="in" filter="wipe(up)">
                                      <p:cBhvr>
                                        <p:cTn id="27" dur="500"/>
                                        <p:tgtEl>
                                          <p:spTgt spid="2949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4928"/>
                                        </p:tgtEl>
                                        <p:attrNameLst>
                                          <p:attrName>style.visibility</p:attrName>
                                        </p:attrNameLst>
                                      </p:cBhvr>
                                      <p:to>
                                        <p:strVal val="visible"/>
                                      </p:to>
                                    </p:set>
                                    <p:animEffect transition="in" filter="wipe(left)">
                                      <p:cBhvr>
                                        <p:cTn id="32" dur="500"/>
                                        <p:tgtEl>
                                          <p:spTgt spid="2949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4927"/>
                                        </p:tgtEl>
                                        <p:attrNameLst>
                                          <p:attrName>style.visibility</p:attrName>
                                        </p:attrNameLst>
                                      </p:cBhvr>
                                      <p:to>
                                        <p:strVal val="visible"/>
                                      </p:to>
                                    </p:set>
                                    <p:animEffect transition="in" filter="wipe(left)">
                                      <p:cBhvr>
                                        <p:cTn id="37" dur="500"/>
                                        <p:tgtEl>
                                          <p:spTgt spid="294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animBg="1" autoUpdateAnimBg="0"/>
      <p:bldP spid="294916" grpId="0" autoUpdateAnimBg="0"/>
      <p:bldP spid="294918" grpId="0" autoUpdateAnimBg="0"/>
      <p:bldP spid="294925" grpId="0" autoUpdateAnimBg="0"/>
      <p:bldP spid="29492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a:extLst>
              <a:ext uri="{FF2B5EF4-FFF2-40B4-BE49-F238E27FC236}">
                <a16:creationId xmlns:a16="http://schemas.microsoft.com/office/drawing/2014/main" id="{E62CBCA1-A894-454E-BCD0-9C860C3DDCD2}"/>
              </a:ext>
            </a:extLst>
          </p:cNvPr>
          <p:cNvSpPr>
            <a:spLocks noGrp="1"/>
          </p:cNvSpPr>
          <p:nvPr>
            <p:ph type="sldNum" sz="quarter" idx="10"/>
          </p:nvPr>
        </p:nvSpPr>
        <p:spPr/>
        <p:txBody>
          <a:bodyPr/>
          <a:lstStyle/>
          <a:p>
            <a:fld id="{03EE8886-CC40-4F19-903E-C38A958FCFC5}" type="slidenum">
              <a:rPr lang="en-US" altLang="zh-CN"/>
              <a:pPr/>
              <a:t>19</a:t>
            </a:fld>
            <a:endParaRPr lang="en-US" altLang="zh-CN"/>
          </a:p>
        </p:txBody>
      </p:sp>
      <p:sp>
        <p:nvSpPr>
          <p:cNvPr id="324612" name="Rectangle 4">
            <a:extLst>
              <a:ext uri="{FF2B5EF4-FFF2-40B4-BE49-F238E27FC236}">
                <a16:creationId xmlns:a16="http://schemas.microsoft.com/office/drawing/2014/main" id="{9BBEA6B1-E979-4285-81CA-C06B08701585}"/>
              </a:ext>
            </a:extLst>
          </p:cNvPr>
          <p:cNvSpPr>
            <a:spLocks noChangeArrowheads="1"/>
          </p:cNvSpPr>
          <p:nvPr/>
        </p:nvSpPr>
        <p:spPr bwMode="auto">
          <a:xfrm>
            <a:off x="663575" y="2514600"/>
            <a:ext cx="8108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这样建立的预测</a:t>
            </a:r>
            <a:r>
              <a:rPr lang="en-US" altLang="zh-CN">
                <a:latin typeface="楷体_GB2312" panose="02010609030101010101" pitchFamily="49" charset="-122"/>
              </a:rPr>
              <a:t>-</a:t>
            </a:r>
            <a:r>
              <a:rPr lang="zh-CN" altLang="en-US">
                <a:latin typeface="楷体_GB2312" panose="02010609030101010101" pitchFamily="49" charset="-122"/>
              </a:rPr>
              <a:t>校正系统通常称为</a:t>
            </a:r>
            <a:r>
              <a:rPr lang="zh-CN" altLang="en-US" b="1">
                <a:solidFill>
                  <a:srgbClr val="CC3300"/>
                </a:solidFill>
                <a:latin typeface="楷体_GB2312" panose="02010609030101010101" pitchFamily="49" charset="-122"/>
              </a:rPr>
              <a:t>改进的欧拉公式：</a:t>
            </a:r>
            <a:r>
              <a:rPr lang="zh-CN" altLang="en-US" b="1">
                <a:solidFill>
                  <a:schemeClr val="accent2"/>
                </a:solidFill>
                <a:latin typeface="楷体_GB2312" panose="02010609030101010101" pitchFamily="49" charset="-122"/>
              </a:rPr>
              <a:t> </a:t>
            </a:r>
          </a:p>
        </p:txBody>
      </p:sp>
      <p:grpSp>
        <p:nvGrpSpPr>
          <p:cNvPr id="324614" name="Group 6">
            <a:extLst>
              <a:ext uri="{FF2B5EF4-FFF2-40B4-BE49-F238E27FC236}">
                <a16:creationId xmlns:a16="http://schemas.microsoft.com/office/drawing/2014/main" id="{20CF1113-1479-4F9E-B010-751219426DC8}"/>
              </a:ext>
            </a:extLst>
          </p:cNvPr>
          <p:cNvGrpSpPr>
            <a:grpSpLocks/>
          </p:cNvGrpSpPr>
          <p:nvPr/>
        </p:nvGrpSpPr>
        <p:grpSpPr bwMode="auto">
          <a:xfrm>
            <a:off x="577850" y="838200"/>
            <a:ext cx="7956550" cy="1668463"/>
            <a:chOff x="364" y="384"/>
            <a:chExt cx="5012" cy="1051"/>
          </a:xfrm>
        </p:grpSpPr>
        <p:sp>
          <p:nvSpPr>
            <p:cNvPr id="324610" name="Rectangle 2">
              <a:extLst>
                <a:ext uri="{FF2B5EF4-FFF2-40B4-BE49-F238E27FC236}">
                  <a16:creationId xmlns:a16="http://schemas.microsoft.com/office/drawing/2014/main" id="{2598B6C3-D042-4474-9134-386D0782A013}"/>
                </a:ext>
              </a:extLst>
            </p:cNvPr>
            <p:cNvSpPr>
              <a:spLocks noChangeArrowheads="1"/>
            </p:cNvSpPr>
            <p:nvPr/>
          </p:nvSpPr>
          <p:spPr bwMode="auto">
            <a:xfrm>
              <a:off x="364" y="384"/>
              <a:ext cx="5012" cy="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dirty="0">
                  <a:latin typeface="楷体_GB2312" panose="02010609030101010101" pitchFamily="49" charset="-122"/>
                </a:rPr>
                <a:t>    </a:t>
              </a:r>
              <a:r>
                <a:rPr lang="zh-CN" altLang="en-US" dirty="0">
                  <a:latin typeface="楷体_GB2312" panose="02010609030101010101" pitchFamily="49" charset="-122"/>
                </a:rPr>
                <a:t>预测值    的精度可能很差，再用梯形公式（</a:t>
              </a:r>
              <a:r>
                <a:rPr lang="en-US" altLang="zh-CN" dirty="0">
                  <a:latin typeface="楷体_GB2312" panose="02010609030101010101" pitchFamily="49" charset="-122"/>
                </a:rPr>
                <a:t>2.7</a:t>
              </a:r>
              <a:r>
                <a:rPr lang="zh-CN" altLang="en-US" dirty="0">
                  <a:latin typeface="楷体_GB2312" panose="02010609030101010101" pitchFamily="49" charset="-122"/>
                </a:rPr>
                <a:t>）将它校正一次，</a:t>
              </a:r>
              <a:r>
                <a:rPr lang="zh-CN" altLang="en-US" dirty="0">
                  <a:solidFill>
                    <a:srgbClr val="0033CC"/>
                  </a:solidFill>
                  <a:latin typeface="楷体_GB2312" panose="02010609030101010101" pitchFamily="49" charset="-122"/>
                </a:rPr>
                <a:t>即按（</a:t>
              </a:r>
              <a:r>
                <a:rPr lang="en-US" altLang="zh-CN" dirty="0">
                  <a:solidFill>
                    <a:srgbClr val="0033CC"/>
                  </a:solidFill>
                  <a:latin typeface="楷体_GB2312" panose="02010609030101010101" pitchFamily="49" charset="-122"/>
                </a:rPr>
                <a:t>2.8</a:t>
              </a:r>
              <a:r>
                <a:rPr lang="zh-CN" altLang="en-US" dirty="0">
                  <a:solidFill>
                    <a:srgbClr val="0033CC"/>
                  </a:solidFill>
                  <a:latin typeface="楷体_GB2312" panose="02010609030101010101" pitchFamily="49" charset="-122"/>
                </a:rPr>
                <a:t>）式迭代一次得    </a:t>
              </a:r>
              <a:r>
                <a:rPr lang="zh-CN" altLang="en-US" dirty="0">
                  <a:latin typeface="楷体_GB2312" panose="02010609030101010101" pitchFamily="49" charset="-122"/>
                </a:rPr>
                <a:t>，这个结果称</a:t>
              </a:r>
              <a:r>
                <a:rPr lang="zh-CN" altLang="en-US" b="1" dirty="0">
                  <a:solidFill>
                    <a:srgbClr val="CC3300"/>
                  </a:solidFill>
                  <a:latin typeface="楷体_GB2312" panose="02010609030101010101" pitchFamily="49" charset="-122"/>
                </a:rPr>
                <a:t>校正值</a:t>
              </a:r>
              <a:r>
                <a:rPr lang="en-US" altLang="zh-CN" b="1" dirty="0">
                  <a:solidFill>
                    <a:schemeClr val="accent2"/>
                  </a:solidFill>
                  <a:latin typeface="楷体_GB2312" panose="02010609030101010101" pitchFamily="49" charset="-122"/>
                </a:rPr>
                <a:t>.</a:t>
              </a:r>
            </a:p>
          </p:txBody>
        </p:sp>
        <p:graphicFrame>
          <p:nvGraphicFramePr>
            <p:cNvPr id="324611" name="Object 3">
              <a:extLst>
                <a:ext uri="{FF2B5EF4-FFF2-40B4-BE49-F238E27FC236}">
                  <a16:creationId xmlns:a16="http://schemas.microsoft.com/office/drawing/2014/main" id="{84C380F8-1D10-4C3B-BB0E-29A2EA169B2B}"/>
                </a:ext>
              </a:extLst>
            </p:cNvPr>
            <p:cNvGraphicFramePr>
              <a:graphicFrameLocks noChangeAspect="1"/>
            </p:cNvGraphicFramePr>
            <p:nvPr/>
          </p:nvGraphicFramePr>
          <p:xfrm>
            <a:off x="1387" y="498"/>
            <a:ext cx="399" cy="269"/>
          </p:xfrm>
          <a:graphic>
            <a:graphicData uri="http://schemas.openxmlformats.org/presentationml/2006/ole">
              <mc:AlternateContent xmlns:mc="http://schemas.openxmlformats.org/markup-compatibility/2006">
                <mc:Choice xmlns:v="urn:schemas-microsoft-com:vml" Requires="v">
                  <p:oleObj spid="_x0000_s324795" name="Equation" r:id="rId3" imgW="266400" imgH="228600" progId="Equation.3">
                    <p:embed/>
                  </p:oleObj>
                </mc:Choice>
                <mc:Fallback>
                  <p:oleObj name="Equation" r:id="rId3" imgW="2664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 y="498"/>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4613" name="Object 5">
              <a:extLst>
                <a:ext uri="{FF2B5EF4-FFF2-40B4-BE49-F238E27FC236}">
                  <a16:creationId xmlns:a16="http://schemas.microsoft.com/office/drawing/2014/main" id="{2B0B3A71-110D-4E08-B05F-18800050AEEC}"/>
                </a:ext>
              </a:extLst>
            </p:cNvPr>
            <p:cNvGraphicFramePr>
              <a:graphicFrameLocks noChangeAspect="1"/>
            </p:cNvGraphicFramePr>
            <p:nvPr/>
          </p:nvGraphicFramePr>
          <p:xfrm>
            <a:off x="3792" y="834"/>
            <a:ext cx="380" cy="269"/>
          </p:xfrm>
          <a:graphic>
            <a:graphicData uri="http://schemas.openxmlformats.org/presentationml/2006/ole">
              <mc:AlternateContent xmlns:mc="http://schemas.openxmlformats.org/markup-compatibility/2006">
                <mc:Choice xmlns:v="urn:schemas-microsoft-com:vml" Requires="v">
                  <p:oleObj spid="_x0000_s324796" name="Equation" r:id="rId5" imgW="253800" imgH="228600" progId="Equation.3">
                    <p:embed/>
                  </p:oleObj>
                </mc:Choice>
                <mc:Fallback>
                  <p:oleObj name="Equation" r:id="rId5" imgW="2538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 y="834"/>
                          <a:ext cx="3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4615" name="Text Box 7">
            <a:extLst>
              <a:ext uri="{FF2B5EF4-FFF2-40B4-BE49-F238E27FC236}">
                <a16:creationId xmlns:a16="http://schemas.microsoft.com/office/drawing/2014/main" id="{7A75F6AE-1C94-4CA2-B8E7-F7822CA8C345}"/>
              </a:ext>
            </a:extLst>
          </p:cNvPr>
          <p:cNvSpPr txBox="1">
            <a:spLocks noChangeArrowheads="1"/>
          </p:cNvSpPr>
          <p:nvPr/>
        </p:nvSpPr>
        <p:spPr bwMode="auto">
          <a:xfrm>
            <a:off x="593725" y="3176588"/>
            <a:ext cx="7937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预测</a:t>
            </a:r>
          </a:p>
        </p:txBody>
      </p:sp>
      <p:graphicFrame>
        <p:nvGraphicFramePr>
          <p:cNvPr id="324616" name="Object 8">
            <a:extLst>
              <a:ext uri="{FF2B5EF4-FFF2-40B4-BE49-F238E27FC236}">
                <a16:creationId xmlns:a16="http://schemas.microsoft.com/office/drawing/2014/main" id="{30C623FB-230E-4889-B255-93D144B8BC01}"/>
              </a:ext>
            </a:extLst>
          </p:cNvPr>
          <p:cNvGraphicFramePr>
            <a:graphicFrameLocks noChangeAspect="1"/>
          </p:cNvGraphicFramePr>
          <p:nvPr/>
        </p:nvGraphicFramePr>
        <p:xfrm>
          <a:off x="1812925" y="3389313"/>
          <a:ext cx="3106738" cy="427037"/>
        </p:xfrm>
        <a:graphic>
          <a:graphicData uri="http://schemas.openxmlformats.org/presentationml/2006/ole">
            <mc:AlternateContent xmlns:mc="http://schemas.openxmlformats.org/markup-compatibility/2006">
              <mc:Choice xmlns:v="urn:schemas-microsoft-com:vml" Requires="v">
                <p:oleObj spid="_x0000_s324797" name="Equation" r:id="rId7" imgW="1307880" imgH="228600" progId="Equation.3">
                  <p:embed/>
                </p:oleObj>
              </mc:Choice>
              <mc:Fallback>
                <p:oleObj name="Equation" r:id="rId7" imgW="130788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2925" y="3389313"/>
                        <a:ext cx="3106738"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17" name="Text Box 9">
            <a:extLst>
              <a:ext uri="{FF2B5EF4-FFF2-40B4-BE49-F238E27FC236}">
                <a16:creationId xmlns:a16="http://schemas.microsoft.com/office/drawing/2014/main" id="{C8B68339-8948-479A-86E9-A64971A754F2}"/>
              </a:ext>
            </a:extLst>
          </p:cNvPr>
          <p:cNvSpPr txBox="1">
            <a:spLocks noChangeArrowheads="1"/>
          </p:cNvSpPr>
          <p:nvPr/>
        </p:nvSpPr>
        <p:spPr bwMode="auto">
          <a:xfrm>
            <a:off x="593725" y="3810000"/>
            <a:ext cx="7937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校正</a:t>
            </a:r>
          </a:p>
        </p:txBody>
      </p:sp>
      <p:grpSp>
        <p:nvGrpSpPr>
          <p:cNvPr id="324620" name="Group 12">
            <a:extLst>
              <a:ext uri="{FF2B5EF4-FFF2-40B4-BE49-F238E27FC236}">
                <a16:creationId xmlns:a16="http://schemas.microsoft.com/office/drawing/2014/main" id="{E10ACC00-626C-4776-9827-EE59C3327896}"/>
              </a:ext>
            </a:extLst>
          </p:cNvPr>
          <p:cNvGrpSpPr>
            <a:grpSpLocks/>
          </p:cNvGrpSpPr>
          <p:nvPr/>
        </p:nvGrpSpPr>
        <p:grpSpPr bwMode="auto">
          <a:xfrm>
            <a:off x="1690688" y="3825875"/>
            <a:ext cx="7212012" cy="760413"/>
            <a:chOff x="1065" y="2343"/>
            <a:chExt cx="4543" cy="479"/>
          </a:xfrm>
        </p:grpSpPr>
        <p:graphicFrame>
          <p:nvGraphicFramePr>
            <p:cNvPr id="324618" name="Object 10">
              <a:extLst>
                <a:ext uri="{FF2B5EF4-FFF2-40B4-BE49-F238E27FC236}">
                  <a16:creationId xmlns:a16="http://schemas.microsoft.com/office/drawing/2014/main" id="{BF85A76A-BDE5-4584-82B7-267F319EB246}"/>
                </a:ext>
              </a:extLst>
            </p:cNvPr>
            <p:cNvGraphicFramePr>
              <a:graphicFrameLocks noChangeAspect="1"/>
            </p:cNvGraphicFramePr>
            <p:nvPr/>
          </p:nvGraphicFramePr>
          <p:xfrm>
            <a:off x="1065" y="2358"/>
            <a:ext cx="3572" cy="464"/>
          </p:xfrm>
          <a:graphic>
            <a:graphicData uri="http://schemas.openxmlformats.org/presentationml/2006/ole">
              <mc:AlternateContent xmlns:mc="http://schemas.openxmlformats.org/markup-compatibility/2006">
                <mc:Choice xmlns:v="urn:schemas-microsoft-com:vml" Requires="v">
                  <p:oleObj spid="_x0000_s324798" name="Equation" r:id="rId9" imgW="2387520" imgH="393480" progId="Equation.3">
                    <p:embed/>
                  </p:oleObj>
                </mc:Choice>
                <mc:Fallback>
                  <p:oleObj name="Equation" r:id="rId9" imgW="2387520" imgH="393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5" y="2358"/>
                          <a:ext cx="3572"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19" name="Text Box 11">
              <a:extLst>
                <a:ext uri="{FF2B5EF4-FFF2-40B4-BE49-F238E27FC236}">
                  <a16:creationId xmlns:a16="http://schemas.microsoft.com/office/drawing/2014/main" id="{01C4EB48-D8B5-4229-A5B4-0752B498E62C}"/>
                </a:ext>
              </a:extLst>
            </p:cNvPr>
            <p:cNvSpPr txBox="1">
              <a:spLocks noChangeArrowheads="1"/>
            </p:cNvSpPr>
            <p:nvPr/>
          </p:nvSpPr>
          <p:spPr bwMode="auto">
            <a:xfrm>
              <a:off x="4724" y="2343"/>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2.13</a:t>
              </a:r>
              <a:r>
                <a:rPr lang="zh-CN" altLang="en-US">
                  <a:solidFill>
                    <a:srgbClr val="CC3300"/>
                  </a:solidFill>
                  <a:latin typeface="楷体_GB2312" panose="02010609030101010101" pitchFamily="49" charset="-122"/>
                </a:rPr>
                <a:t>）</a:t>
              </a:r>
            </a:p>
          </p:txBody>
        </p:sp>
      </p:grpSp>
      <p:sp>
        <p:nvSpPr>
          <p:cNvPr id="324621" name="Text Box 13">
            <a:extLst>
              <a:ext uri="{FF2B5EF4-FFF2-40B4-BE49-F238E27FC236}">
                <a16:creationId xmlns:a16="http://schemas.microsoft.com/office/drawing/2014/main" id="{9DF93C08-1EA6-44CA-AFBE-C6526818AFF8}"/>
              </a:ext>
            </a:extLst>
          </p:cNvPr>
          <p:cNvSpPr txBox="1">
            <a:spLocks noChangeArrowheads="1"/>
          </p:cNvSpPr>
          <p:nvPr/>
        </p:nvSpPr>
        <p:spPr bwMode="auto">
          <a:xfrm>
            <a:off x="593725" y="4648200"/>
            <a:ext cx="5878532" cy="55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latin typeface="楷体_GB2312" panose="02010609030101010101" pitchFamily="49" charset="-122"/>
              </a:rPr>
              <a:t>也可以表为下列平均化形式（换个写法） </a:t>
            </a:r>
          </a:p>
        </p:txBody>
      </p:sp>
      <p:graphicFrame>
        <p:nvGraphicFramePr>
          <p:cNvPr id="324622" name="Object 14">
            <a:extLst>
              <a:ext uri="{FF2B5EF4-FFF2-40B4-BE49-F238E27FC236}">
                <a16:creationId xmlns:a16="http://schemas.microsoft.com/office/drawing/2014/main" id="{11E8A8F7-B35C-4F3D-A369-E0458809CE04}"/>
              </a:ext>
            </a:extLst>
          </p:cNvPr>
          <p:cNvGraphicFramePr>
            <a:graphicFrameLocks noChangeAspect="1"/>
          </p:cNvGraphicFramePr>
          <p:nvPr/>
        </p:nvGraphicFramePr>
        <p:xfrm>
          <a:off x="1295400" y="5468938"/>
          <a:ext cx="2925763" cy="450850"/>
        </p:xfrm>
        <a:graphic>
          <a:graphicData uri="http://schemas.openxmlformats.org/presentationml/2006/ole">
            <mc:AlternateContent xmlns:mc="http://schemas.openxmlformats.org/markup-compatibility/2006">
              <mc:Choice xmlns:v="urn:schemas-microsoft-com:vml" Requires="v">
                <p:oleObj spid="_x0000_s324799" name="Equation" r:id="rId11" imgW="1231560" imgH="241200" progId="Equation.3">
                  <p:embed/>
                </p:oleObj>
              </mc:Choice>
              <mc:Fallback>
                <p:oleObj name="Equation" r:id="rId11" imgW="1231560" imgH="2412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5468938"/>
                        <a:ext cx="292576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4624" name="Object 16">
            <a:extLst>
              <a:ext uri="{FF2B5EF4-FFF2-40B4-BE49-F238E27FC236}">
                <a16:creationId xmlns:a16="http://schemas.microsoft.com/office/drawing/2014/main" id="{E70CAA57-5FD6-401B-A930-51CA0688E7FA}"/>
              </a:ext>
            </a:extLst>
          </p:cNvPr>
          <p:cNvGraphicFramePr>
            <a:graphicFrameLocks noChangeAspect="1"/>
          </p:cNvGraphicFramePr>
          <p:nvPr/>
        </p:nvGraphicFramePr>
        <p:xfrm>
          <a:off x="4572000" y="5453063"/>
          <a:ext cx="3106738" cy="450850"/>
        </p:xfrm>
        <a:graphic>
          <a:graphicData uri="http://schemas.openxmlformats.org/presentationml/2006/ole">
            <mc:AlternateContent xmlns:mc="http://schemas.openxmlformats.org/markup-compatibility/2006">
              <mc:Choice xmlns:v="urn:schemas-microsoft-com:vml" Requires="v">
                <p:oleObj spid="_x0000_s324800" name="Equation" r:id="rId13" imgW="1307880" imgH="241200" progId="Equation.3">
                  <p:embed/>
                </p:oleObj>
              </mc:Choice>
              <mc:Fallback>
                <p:oleObj name="Equation" r:id="rId13" imgW="1307880" imgH="2412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5453063"/>
                        <a:ext cx="310673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4625" name="Object 17">
            <a:extLst>
              <a:ext uri="{FF2B5EF4-FFF2-40B4-BE49-F238E27FC236}">
                <a16:creationId xmlns:a16="http://schemas.microsoft.com/office/drawing/2014/main" id="{C05E0CD0-E14F-45A7-9A90-705B63C18921}"/>
              </a:ext>
            </a:extLst>
          </p:cNvPr>
          <p:cNvGraphicFramePr>
            <a:graphicFrameLocks noChangeAspect="1"/>
          </p:cNvGraphicFramePr>
          <p:nvPr/>
        </p:nvGraphicFramePr>
        <p:xfrm>
          <a:off x="2819400" y="5926138"/>
          <a:ext cx="2473325" cy="735012"/>
        </p:xfrm>
        <a:graphic>
          <a:graphicData uri="http://schemas.openxmlformats.org/presentationml/2006/ole">
            <mc:AlternateContent xmlns:mc="http://schemas.openxmlformats.org/markup-compatibility/2006">
              <mc:Choice xmlns:v="urn:schemas-microsoft-com:vml" Requires="v">
                <p:oleObj spid="_x0000_s324801" name="Equation" r:id="rId15" imgW="1041120" imgH="393480" progId="Equation.3">
                  <p:embed/>
                </p:oleObj>
              </mc:Choice>
              <mc:Fallback>
                <p:oleObj name="Equation" r:id="rId15" imgW="1041120" imgH="3934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5926138"/>
                        <a:ext cx="2473325"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24614"/>
                                        </p:tgtEl>
                                        <p:attrNameLst>
                                          <p:attrName>style.visibility</p:attrName>
                                        </p:attrNameLst>
                                      </p:cBhvr>
                                      <p:to>
                                        <p:strVal val="visible"/>
                                      </p:to>
                                    </p:set>
                                    <p:animEffect transition="in" filter="wipe(up)">
                                      <p:cBhvr>
                                        <p:cTn id="7" dur="500"/>
                                        <p:tgtEl>
                                          <p:spTgt spid="324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12"/>
                                        </p:tgtEl>
                                        <p:attrNameLst>
                                          <p:attrName>style.visibility</p:attrName>
                                        </p:attrNameLst>
                                      </p:cBhvr>
                                      <p:to>
                                        <p:strVal val="visible"/>
                                      </p:to>
                                    </p:set>
                                    <p:animEffect transition="in" filter="wipe(left)">
                                      <p:cBhvr>
                                        <p:cTn id="12" dur="500"/>
                                        <p:tgtEl>
                                          <p:spTgt spid="324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4615"/>
                                        </p:tgtEl>
                                        <p:attrNameLst>
                                          <p:attrName>style.visibility</p:attrName>
                                        </p:attrNameLst>
                                      </p:cBhvr>
                                      <p:to>
                                        <p:strVal val="visible"/>
                                      </p:to>
                                    </p:set>
                                    <p:animEffect transition="in" filter="wipe(left)">
                                      <p:cBhvr>
                                        <p:cTn id="17" dur="500"/>
                                        <p:tgtEl>
                                          <p:spTgt spid="3246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4616"/>
                                        </p:tgtEl>
                                        <p:attrNameLst>
                                          <p:attrName>style.visibility</p:attrName>
                                        </p:attrNameLst>
                                      </p:cBhvr>
                                      <p:to>
                                        <p:strVal val="visible"/>
                                      </p:to>
                                    </p:set>
                                    <p:animEffect transition="in" filter="wipe(left)">
                                      <p:cBhvr>
                                        <p:cTn id="22" dur="500"/>
                                        <p:tgtEl>
                                          <p:spTgt spid="3246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4617"/>
                                        </p:tgtEl>
                                        <p:attrNameLst>
                                          <p:attrName>style.visibility</p:attrName>
                                        </p:attrNameLst>
                                      </p:cBhvr>
                                      <p:to>
                                        <p:strVal val="visible"/>
                                      </p:to>
                                    </p:set>
                                    <p:animEffect transition="in" filter="wipe(left)">
                                      <p:cBhvr>
                                        <p:cTn id="27" dur="500"/>
                                        <p:tgtEl>
                                          <p:spTgt spid="3246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24620"/>
                                        </p:tgtEl>
                                        <p:attrNameLst>
                                          <p:attrName>style.visibility</p:attrName>
                                        </p:attrNameLst>
                                      </p:cBhvr>
                                      <p:to>
                                        <p:strVal val="visible"/>
                                      </p:to>
                                    </p:set>
                                    <p:animEffect transition="in" filter="wipe(left)">
                                      <p:cBhvr>
                                        <p:cTn id="32" dur="500"/>
                                        <p:tgtEl>
                                          <p:spTgt spid="3246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4621"/>
                                        </p:tgtEl>
                                        <p:attrNameLst>
                                          <p:attrName>style.visibility</p:attrName>
                                        </p:attrNameLst>
                                      </p:cBhvr>
                                      <p:to>
                                        <p:strVal val="visible"/>
                                      </p:to>
                                    </p:set>
                                    <p:animEffect transition="in" filter="wipe(left)">
                                      <p:cBhvr>
                                        <p:cTn id="37" dur="500"/>
                                        <p:tgtEl>
                                          <p:spTgt spid="3246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24622"/>
                                        </p:tgtEl>
                                        <p:attrNameLst>
                                          <p:attrName>style.visibility</p:attrName>
                                        </p:attrNameLst>
                                      </p:cBhvr>
                                      <p:to>
                                        <p:strVal val="visible"/>
                                      </p:to>
                                    </p:set>
                                    <p:animEffect transition="in" filter="wipe(left)">
                                      <p:cBhvr>
                                        <p:cTn id="42" dur="500"/>
                                        <p:tgtEl>
                                          <p:spTgt spid="3246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24624"/>
                                        </p:tgtEl>
                                        <p:attrNameLst>
                                          <p:attrName>style.visibility</p:attrName>
                                        </p:attrNameLst>
                                      </p:cBhvr>
                                      <p:to>
                                        <p:strVal val="visible"/>
                                      </p:to>
                                    </p:set>
                                    <p:animEffect transition="in" filter="wipe(left)">
                                      <p:cBhvr>
                                        <p:cTn id="47" dur="500"/>
                                        <p:tgtEl>
                                          <p:spTgt spid="3246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24625"/>
                                        </p:tgtEl>
                                        <p:attrNameLst>
                                          <p:attrName>style.visibility</p:attrName>
                                        </p:attrNameLst>
                                      </p:cBhvr>
                                      <p:to>
                                        <p:strVal val="visible"/>
                                      </p:to>
                                    </p:set>
                                    <p:animEffect transition="in" filter="wipe(left)">
                                      <p:cBhvr>
                                        <p:cTn id="52" dur="500"/>
                                        <p:tgtEl>
                                          <p:spTgt spid="324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autoUpdateAnimBg="0"/>
      <p:bldP spid="324615" grpId="0" autoUpdateAnimBg="0"/>
      <p:bldP spid="324617" grpId="0" autoUpdateAnimBg="0"/>
      <p:bldP spid="32462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3">
            <a:extLst>
              <a:ext uri="{FF2B5EF4-FFF2-40B4-BE49-F238E27FC236}">
                <a16:creationId xmlns:a16="http://schemas.microsoft.com/office/drawing/2014/main" id="{56C043A8-6DC3-4968-974B-5CD10FFFCAA4}"/>
              </a:ext>
            </a:extLst>
          </p:cNvPr>
          <p:cNvSpPr>
            <a:spLocks noGrp="1"/>
          </p:cNvSpPr>
          <p:nvPr>
            <p:ph type="sldNum" sz="quarter" idx="10"/>
          </p:nvPr>
        </p:nvSpPr>
        <p:spPr/>
        <p:txBody>
          <a:bodyPr/>
          <a:lstStyle/>
          <a:p>
            <a:fld id="{4A647ADC-FD8E-4278-8645-46EBEDADF66D}" type="slidenum">
              <a:rPr lang="en-US" altLang="zh-CN"/>
              <a:pPr/>
              <a:t>2</a:t>
            </a:fld>
            <a:endParaRPr lang="en-US" altLang="zh-CN"/>
          </a:p>
        </p:txBody>
      </p:sp>
      <p:sp>
        <p:nvSpPr>
          <p:cNvPr id="232450" name="Rectangle 2">
            <a:extLst>
              <a:ext uri="{FF2B5EF4-FFF2-40B4-BE49-F238E27FC236}">
                <a16:creationId xmlns:a16="http://schemas.microsoft.com/office/drawing/2014/main" id="{95AF8B80-AC80-49A6-9BD4-4AB4009CDC46}"/>
              </a:ext>
            </a:extLst>
          </p:cNvPr>
          <p:cNvSpPr>
            <a:spLocks noGrp="1" noChangeArrowheads="1"/>
          </p:cNvSpPr>
          <p:nvPr>
            <p:ph type="title"/>
          </p:nvPr>
        </p:nvSpPr>
        <p:spPr bwMode="auto">
          <a:xfrm>
            <a:off x="685800" y="1066800"/>
            <a:ext cx="7772400" cy="762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3200" b="1">
                <a:solidFill>
                  <a:schemeClr val="tx1"/>
                </a:solidFill>
                <a:ea typeface="楷体_GB2312" panose="02010609030101010101" pitchFamily="49" charset="-122"/>
              </a:rPr>
              <a:t>9.1</a:t>
            </a:r>
            <a:r>
              <a:rPr lang="en-US" altLang="zh-CN" sz="3200" b="1">
                <a:solidFill>
                  <a:schemeClr val="tx1"/>
                </a:solidFill>
                <a:latin typeface="楷体_GB2312" panose="02010609030101010101" pitchFamily="49" charset="-122"/>
                <a:ea typeface="楷体_GB2312" panose="02010609030101010101" pitchFamily="49" charset="-122"/>
              </a:rPr>
              <a:t>    </a:t>
            </a:r>
            <a:r>
              <a:rPr lang="zh-CN" altLang="en-US" sz="3200" b="1">
                <a:solidFill>
                  <a:schemeClr val="tx1"/>
                </a:solidFill>
                <a:latin typeface="楷体_GB2312" panose="02010609030101010101" pitchFamily="49" charset="-122"/>
                <a:ea typeface="楷体_GB2312" panose="02010609030101010101" pitchFamily="49" charset="-122"/>
              </a:rPr>
              <a:t>引  言</a:t>
            </a:r>
          </a:p>
        </p:txBody>
      </p:sp>
      <p:sp>
        <p:nvSpPr>
          <p:cNvPr id="232457" name="Text Box 9">
            <a:extLst>
              <a:ext uri="{FF2B5EF4-FFF2-40B4-BE49-F238E27FC236}">
                <a16:creationId xmlns:a16="http://schemas.microsoft.com/office/drawing/2014/main" id="{6C5E973F-05D0-4E22-A99D-2293D7932B42}"/>
              </a:ext>
            </a:extLst>
          </p:cNvPr>
          <p:cNvSpPr txBox="1">
            <a:spLocks noChangeArrowheads="1"/>
          </p:cNvSpPr>
          <p:nvPr/>
        </p:nvSpPr>
        <p:spPr bwMode="auto">
          <a:xfrm>
            <a:off x="593725" y="1831975"/>
            <a:ext cx="61277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本章要着重考察的一阶方程的初值问题 </a:t>
            </a:r>
          </a:p>
        </p:txBody>
      </p:sp>
      <p:grpSp>
        <p:nvGrpSpPr>
          <p:cNvPr id="232472" name="Group 24">
            <a:extLst>
              <a:ext uri="{FF2B5EF4-FFF2-40B4-BE49-F238E27FC236}">
                <a16:creationId xmlns:a16="http://schemas.microsoft.com/office/drawing/2014/main" id="{AE1F5604-6EBC-435B-9495-2C383C0951E0}"/>
              </a:ext>
            </a:extLst>
          </p:cNvPr>
          <p:cNvGrpSpPr>
            <a:grpSpLocks/>
          </p:cNvGrpSpPr>
          <p:nvPr/>
        </p:nvGrpSpPr>
        <p:grpSpPr bwMode="auto">
          <a:xfrm>
            <a:off x="2133600" y="2365375"/>
            <a:ext cx="6280150" cy="1174750"/>
            <a:chOff x="1344" y="1516"/>
            <a:chExt cx="3956" cy="740"/>
          </a:xfrm>
        </p:grpSpPr>
        <p:graphicFrame>
          <p:nvGraphicFramePr>
            <p:cNvPr id="232458" name="Object 10">
              <a:extLst>
                <a:ext uri="{FF2B5EF4-FFF2-40B4-BE49-F238E27FC236}">
                  <a16:creationId xmlns:a16="http://schemas.microsoft.com/office/drawing/2014/main" id="{757E8486-56EB-4919-9833-8CC351C3D429}"/>
                </a:ext>
              </a:extLst>
            </p:cNvPr>
            <p:cNvGraphicFramePr>
              <a:graphicFrameLocks noChangeAspect="1"/>
            </p:cNvGraphicFramePr>
            <p:nvPr/>
          </p:nvGraphicFramePr>
          <p:xfrm>
            <a:off x="1344" y="1648"/>
            <a:ext cx="1120" cy="563"/>
          </p:xfrm>
          <a:graphic>
            <a:graphicData uri="http://schemas.openxmlformats.org/presentationml/2006/ole">
              <mc:AlternateContent xmlns:mc="http://schemas.openxmlformats.org/markup-compatibility/2006">
                <mc:Choice xmlns:v="urn:schemas-microsoft-com:vml" Requires="v">
                  <p:oleObj spid="_x0000_s232590" name="Equation" r:id="rId3" imgW="863280" imgH="482400" progId="Equation.3">
                    <p:embed/>
                  </p:oleObj>
                </mc:Choice>
                <mc:Fallback>
                  <p:oleObj name="Equation" r:id="rId3" imgW="863280" imgH="482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1648"/>
                          <a:ext cx="1120"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59" name="Text Box 11">
              <a:extLst>
                <a:ext uri="{FF2B5EF4-FFF2-40B4-BE49-F238E27FC236}">
                  <a16:creationId xmlns:a16="http://schemas.microsoft.com/office/drawing/2014/main" id="{BBF5D912-C941-4096-9946-6311082F2265}"/>
                </a:ext>
              </a:extLst>
            </p:cNvPr>
            <p:cNvSpPr txBox="1">
              <a:spLocks noChangeArrowheads="1"/>
            </p:cNvSpPr>
            <p:nvPr/>
          </p:nvSpPr>
          <p:spPr bwMode="auto">
            <a:xfrm>
              <a:off x="4512" y="151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1.1</a:t>
              </a:r>
              <a:r>
                <a:rPr lang="zh-CN" altLang="en-US">
                  <a:solidFill>
                    <a:srgbClr val="CC3300"/>
                  </a:solidFill>
                  <a:latin typeface="楷体_GB2312" panose="02010609030101010101" pitchFamily="49" charset="-122"/>
                </a:rPr>
                <a:t>）</a:t>
              </a:r>
            </a:p>
          </p:txBody>
        </p:sp>
        <p:sp>
          <p:nvSpPr>
            <p:cNvPr id="232460" name="Text Box 12">
              <a:extLst>
                <a:ext uri="{FF2B5EF4-FFF2-40B4-BE49-F238E27FC236}">
                  <a16:creationId xmlns:a16="http://schemas.microsoft.com/office/drawing/2014/main" id="{60114BCF-F7DB-4CEB-A6C0-8EA70F21CD7C}"/>
                </a:ext>
              </a:extLst>
            </p:cNvPr>
            <p:cNvSpPr txBox="1">
              <a:spLocks noChangeArrowheads="1"/>
            </p:cNvSpPr>
            <p:nvPr/>
          </p:nvSpPr>
          <p:spPr bwMode="auto">
            <a:xfrm>
              <a:off x="4512" y="1853"/>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1.2</a:t>
              </a:r>
              <a:r>
                <a:rPr lang="zh-CN" altLang="en-US">
                  <a:solidFill>
                    <a:srgbClr val="CC3300"/>
                  </a:solidFill>
                  <a:latin typeface="楷体_GB2312" panose="02010609030101010101" pitchFamily="49" charset="-122"/>
                </a:rPr>
                <a:t>）</a:t>
              </a:r>
            </a:p>
          </p:txBody>
        </p:sp>
      </p:grpSp>
      <p:grpSp>
        <p:nvGrpSpPr>
          <p:cNvPr id="232469" name="Group 21">
            <a:extLst>
              <a:ext uri="{FF2B5EF4-FFF2-40B4-BE49-F238E27FC236}">
                <a16:creationId xmlns:a16="http://schemas.microsoft.com/office/drawing/2014/main" id="{CB4A8E3E-C3E9-4C13-BC6C-8D6AA0FE14CC}"/>
              </a:ext>
            </a:extLst>
          </p:cNvPr>
          <p:cNvGrpSpPr>
            <a:grpSpLocks/>
          </p:cNvGrpSpPr>
          <p:nvPr/>
        </p:nvGrpSpPr>
        <p:grpSpPr bwMode="auto">
          <a:xfrm>
            <a:off x="593725" y="3508375"/>
            <a:ext cx="7804150" cy="1187450"/>
            <a:chOff x="374" y="2381"/>
            <a:chExt cx="4916" cy="748"/>
          </a:xfrm>
        </p:grpSpPr>
        <p:sp>
          <p:nvSpPr>
            <p:cNvPr id="232461" name="Text Box 13">
              <a:extLst>
                <a:ext uri="{FF2B5EF4-FFF2-40B4-BE49-F238E27FC236}">
                  <a16:creationId xmlns:a16="http://schemas.microsoft.com/office/drawing/2014/main" id="{3EFB01FD-0F17-44F1-9FEA-730D353BD860}"/>
                </a:ext>
              </a:extLst>
            </p:cNvPr>
            <p:cNvSpPr txBox="1">
              <a:spLocks noChangeArrowheads="1"/>
            </p:cNvSpPr>
            <p:nvPr/>
          </p:nvSpPr>
          <p:spPr bwMode="auto">
            <a:xfrm>
              <a:off x="374" y="2381"/>
              <a:ext cx="49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只要函数        适当光滑</a:t>
              </a:r>
              <a:r>
                <a:rPr lang="en-US" altLang="zh-CN"/>
                <a:t>——</a:t>
              </a:r>
              <a:r>
                <a:rPr lang="zh-CN" altLang="en-US">
                  <a:latin typeface="楷体_GB2312" panose="02010609030101010101" pitchFamily="49" charset="-122"/>
                </a:rPr>
                <a:t>譬如关于  满足利普</a:t>
              </a:r>
            </a:p>
            <a:p>
              <a:pPr>
                <a:lnSpc>
                  <a:spcPct val="150000"/>
                </a:lnSpc>
              </a:pPr>
              <a:r>
                <a:rPr lang="zh-CN" altLang="en-US">
                  <a:latin typeface="楷体_GB2312" panose="02010609030101010101" pitchFamily="49" charset="-122"/>
                </a:rPr>
                <a:t>希茨</a:t>
              </a:r>
              <a:r>
                <a:rPr lang="en-US" altLang="zh-CN">
                  <a:latin typeface="楷体_GB2312" panose="02010609030101010101" pitchFamily="49" charset="-122"/>
                </a:rPr>
                <a:t>(</a:t>
              </a:r>
              <a:r>
                <a:rPr lang="en-US" altLang="zh-CN"/>
                <a:t>Lipschitz</a:t>
              </a:r>
              <a:r>
                <a:rPr lang="zh-CN" altLang="en-US">
                  <a:latin typeface="楷体_GB2312" panose="02010609030101010101" pitchFamily="49" charset="-122"/>
                </a:rPr>
                <a:t>）条件 </a:t>
              </a:r>
            </a:p>
          </p:txBody>
        </p:sp>
        <p:graphicFrame>
          <p:nvGraphicFramePr>
            <p:cNvPr id="232462" name="Object 14">
              <a:extLst>
                <a:ext uri="{FF2B5EF4-FFF2-40B4-BE49-F238E27FC236}">
                  <a16:creationId xmlns:a16="http://schemas.microsoft.com/office/drawing/2014/main" id="{43D6A39A-48D5-4242-B968-9E4D4860E3E8}"/>
                </a:ext>
              </a:extLst>
            </p:cNvPr>
            <p:cNvGraphicFramePr>
              <a:graphicFrameLocks noChangeAspect="1"/>
            </p:cNvGraphicFramePr>
            <p:nvPr/>
          </p:nvGraphicFramePr>
          <p:xfrm>
            <a:off x="1614" y="2496"/>
            <a:ext cx="722" cy="238"/>
          </p:xfrm>
          <a:graphic>
            <a:graphicData uri="http://schemas.openxmlformats.org/presentationml/2006/ole">
              <mc:AlternateContent xmlns:mc="http://schemas.openxmlformats.org/markup-compatibility/2006">
                <mc:Choice xmlns:v="urn:schemas-microsoft-com:vml" Requires="v">
                  <p:oleObj spid="_x0000_s232591" name="Equation" r:id="rId5" imgW="482400" imgH="203040" progId="Equation.3">
                    <p:embed/>
                  </p:oleObj>
                </mc:Choice>
                <mc:Fallback>
                  <p:oleObj name="Equation" r:id="rId5" imgW="482400" imgH="20304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4" y="2496"/>
                          <a:ext cx="722"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3" name="Object 15">
              <a:extLst>
                <a:ext uri="{FF2B5EF4-FFF2-40B4-BE49-F238E27FC236}">
                  <a16:creationId xmlns:a16="http://schemas.microsoft.com/office/drawing/2014/main" id="{B6C57720-B5BC-495E-B7E2-32A9A02E9D29}"/>
                </a:ext>
              </a:extLst>
            </p:cNvPr>
            <p:cNvGraphicFramePr>
              <a:graphicFrameLocks noChangeAspect="1"/>
            </p:cNvGraphicFramePr>
            <p:nvPr/>
          </p:nvGraphicFramePr>
          <p:xfrm>
            <a:off x="4272" y="2544"/>
            <a:ext cx="209" cy="193"/>
          </p:xfrm>
          <a:graphic>
            <a:graphicData uri="http://schemas.openxmlformats.org/presentationml/2006/ole">
              <mc:AlternateContent xmlns:mc="http://schemas.openxmlformats.org/markup-compatibility/2006">
                <mc:Choice xmlns:v="urn:schemas-microsoft-com:vml" Requires="v">
                  <p:oleObj spid="_x0000_s232592" name="Equation" r:id="rId7" imgW="139680" imgH="164880" progId="Equation.3">
                    <p:embed/>
                  </p:oleObj>
                </mc:Choice>
                <mc:Fallback>
                  <p:oleObj name="Equation" r:id="rId7" imgW="139680" imgH="16488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2544"/>
                          <a:ext cx="209"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2473" name="Group 25">
            <a:extLst>
              <a:ext uri="{FF2B5EF4-FFF2-40B4-BE49-F238E27FC236}">
                <a16:creationId xmlns:a16="http://schemas.microsoft.com/office/drawing/2014/main" id="{D84C1494-8DB9-42EB-AE85-C4EE7287DB42}"/>
              </a:ext>
            </a:extLst>
          </p:cNvPr>
          <p:cNvGrpSpPr>
            <a:grpSpLocks/>
          </p:cNvGrpSpPr>
          <p:nvPr/>
        </p:nvGrpSpPr>
        <p:grpSpPr bwMode="auto">
          <a:xfrm>
            <a:off x="2197100" y="4559300"/>
            <a:ext cx="6292850" cy="679450"/>
            <a:chOff x="1384" y="2764"/>
            <a:chExt cx="3964" cy="428"/>
          </a:xfrm>
        </p:grpSpPr>
        <p:graphicFrame>
          <p:nvGraphicFramePr>
            <p:cNvPr id="232464" name="Object 16">
              <a:extLst>
                <a:ext uri="{FF2B5EF4-FFF2-40B4-BE49-F238E27FC236}">
                  <a16:creationId xmlns:a16="http://schemas.microsoft.com/office/drawing/2014/main" id="{F545DEF7-B6E6-47D1-8FD0-EF5E21F5AD02}"/>
                </a:ext>
              </a:extLst>
            </p:cNvPr>
            <p:cNvGraphicFramePr>
              <a:graphicFrameLocks noChangeAspect="1"/>
            </p:cNvGraphicFramePr>
            <p:nvPr/>
          </p:nvGraphicFramePr>
          <p:xfrm>
            <a:off x="1384" y="2896"/>
            <a:ext cx="2257" cy="296"/>
          </p:xfrm>
          <a:graphic>
            <a:graphicData uri="http://schemas.openxmlformats.org/presentationml/2006/ole">
              <mc:AlternateContent xmlns:mc="http://schemas.openxmlformats.org/markup-compatibility/2006">
                <mc:Choice xmlns:v="urn:schemas-microsoft-com:vml" Requires="v">
                  <p:oleObj spid="_x0000_s232593" name="公式" r:id="rId9" imgW="1739880" imgH="253800" progId="Equation.3">
                    <p:embed/>
                  </p:oleObj>
                </mc:Choice>
                <mc:Fallback>
                  <p:oleObj name="公式" r:id="rId9" imgW="1739880" imgH="253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4" y="2896"/>
                          <a:ext cx="2257"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65" name="Text Box 17">
              <a:extLst>
                <a:ext uri="{FF2B5EF4-FFF2-40B4-BE49-F238E27FC236}">
                  <a16:creationId xmlns:a16="http://schemas.microsoft.com/office/drawing/2014/main" id="{6B29B0E1-C829-4EF5-93CF-E0E8A88C855C}"/>
                </a:ext>
              </a:extLst>
            </p:cNvPr>
            <p:cNvSpPr txBox="1">
              <a:spLocks noChangeArrowheads="1"/>
            </p:cNvSpPr>
            <p:nvPr/>
          </p:nvSpPr>
          <p:spPr bwMode="auto">
            <a:xfrm>
              <a:off x="4560" y="2764"/>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1.3</a:t>
              </a:r>
              <a:r>
                <a:rPr lang="zh-CN" altLang="en-US">
                  <a:solidFill>
                    <a:srgbClr val="CC3300"/>
                  </a:solidFill>
                  <a:latin typeface="楷体_GB2312" panose="02010609030101010101" pitchFamily="49" charset="-122"/>
                </a:rPr>
                <a:t>）</a:t>
              </a:r>
            </a:p>
          </p:txBody>
        </p:sp>
      </p:grpSp>
      <p:grpSp>
        <p:nvGrpSpPr>
          <p:cNvPr id="232474" name="Group 26">
            <a:extLst>
              <a:ext uri="{FF2B5EF4-FFF2-40B4-BE49-F238E27FC236}">
                <a16:creationId xmlns:a16="http://schemas.microsoft.com/office/drawing/2014/main" id="{055DCB56-17BE-4A49-95B9-B1CCF86D0470}"/>
              </a:ext>
            </a:extLst>
          </p:cNvPr>
          <p:cNvGrpSpPr>
            <a:grpSpLocks/>
          </p:cNvGrpSpPr>
          <p:nvPr/>
        </p:nvGrpSpPr>
        <p:grpSpPr bwMode="auto">
          <a:xfrm>
            <a:off x="593725" y="5213350"/>
            <a:ext cx="8413750" cy="1187450"/>
            <a:chOff x="374" y="3166"/>
            <a:chExt cx="5300" cy="748"/>
          </a:xfrm>
        </p:grpSpPr>
        <p:sp>
          <p:nvSpPr>
            <p:cNvPr id="232466" name="Text Box 18">
              <a:extLst>
                <a:ext uri="{FF2B5EF4-FFF2-40B4-BE49-F238E27FC236}">
                  <a16:creationId xmlns:a16="http://schemas.microsoft.com/office/drawing/2014/main" id="{A013D68F-14CB-4FA1-9312-41AE5D05B68D}"/>
                </a:ext>
              </a:extLst>
            </p:cNvPr>
            <p:cNvSpPr txBox="1">
              <a:spLocks noChangeArrowheads="1"/>
            </p:cNvSpPr>
            <p:nvPr/>
          </p:nvSpPr>
          <p:spPr bwMode="auto">
            <a:xfrm>
              <a:off x="374" y="3166"/>
              <a:ext cx="530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理论上就可以保证初值问题（</a:t>
              </a:r>
              <a:r>
                <a:rPr lang="en-US" altLang="zh-CN">
                  <a:latin typeface="楷体_GB2312" panose="02010609030101010101" pitchFamily="49" charset="-122"/>
                </a:rPr>
                <a:t>1.1</a:t>
              </a:r>
              <a:r>
                <a:rPr lang="zh-CN" altLang="en-US">
                  <a:latin typeface="楷体_GB2312" panose="02010609030101010101" pitchFamily="49" charset="-122"/>
                </a:rPr>
                <a:t>），（</a:t>
              </a:r>
              <a:r>
                <a:rPr lang="en-US" altLang="zh-CN">
                  <a:latin typeface="楷体_GB2312" panose="02010609030101010101" pitchFamily="49" charset="-122"/>
                </a:rPr>
                <a:t>1.2</a:t>
              </a:r>
              <a:r>
                <a:rPr lang="zh-CN" altLang="en-US">
                  <a:latin typeface="楷体_GB2312" panose="02010609030101010101" pitchFamily="49" charset="-122"/>
                </a:rPr>
                <a:t>）的解          </a:t>
              </a:r>
            </a:p>
            <a:p>
              <a:pPr>
                <a:lnSpc>
                  <a:spcPct val="150000"/>
                </a:lnSpc>
              </a:pPr>
              <a:r>
                <a:rPr lang="zh-CN" altLang="en-US">
                  <a:latin typeface="楷体_GB2312" panose="02010609030101010101" pitchFamily="49" charset="-122"/>
                </a:rPr>
                <a:t>存在并且惟一</a:t>
              </a:r>
              <a:r>
                <a:rPr lang="en-US" altLang="zh-CN">
                  <a:latin typeface="楷体_GB2312" panose="02010609030101010101" pitchFamily="49" charset="-122"/>
                </a:rPr>
                <a:t>. </a:t>
              </a:r>
            </a:p>
          </p:txBody>
        </p:sp>
        <p:graphicFrame>
          <p:nvGraphicFramePr>
            <p:cNvPr id="232467" name="Object 19">
              <a:extLst>
                <a:ext uri="{FF2B5EF4-FFF2-40B4-BE49-F238E27FC236}">
                  <a16:creationId xmlns:a16="http://schemas.microsoft.com/office/drawing/2014/main" id="{B988F586-DA86-4A19-8ED6-A16B2730E920}"/>
                </a:ext>
              </a:extLst>
            </p:cNvPr>
            <p:cNvGraphicFramePr>
              <a:graphicFrameLocks noChangeAspect="1"/>
            </p:cNvGraphicFramePr>
            <p:nvPr/>
          </p:nvGraphicFramePr>
          <p:xfrm>
            <a:off x="4646" y="3290"/>
            <a:ext cx="836" cy="238"/>
          </p:xfrm>
          <a:graphic>
            <a:graphicData uri="http://schemas.openxmlformats.org/presentationml/2006/ole">
              <mc:AlternateContent xmlns:mc="http://schemas.openxmlformats.org/markup-compatibility/2006">
                <mc:Choice xmlns:v="urn:schemas-microsoft-com:vml" Requires="v">
                  <p:oleObj spid="_x0000_s232594" name="Equation" r:id="rId11" imgW="558720" imgH="203040" progId="Equation.3">
                    <p:embed/>
                  </p:oleObj>
                </mc:Choice>
                <mc:Fallback>
                  <p:oleObj name="Equation" r:id="rId11" imgW="558720" imgH="20304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6" y="3290"/>
                          <a:ext cx="83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wipe(left)">
                                      <p:cBhvr>
                                        <p:cTn id="7" dur="500"/>
                                        <p:tgtEl>
                                          <p:spTgt spid="232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7"/>
                                        </p:tgtEl>
                                        <p:attrNameLst>
                                          <p:attrName>style.visibility</p:attrName>
                                        </p:attrNameLst>
                                      </p:cBhvr>
                                      <p:to>
                                        <p:strVal val="visible"/>
                                      </p:to>
                                    </p:set>
                                    <p:animEffect transition="in" filter="wipe(left)">
                                      <p:cBhvr>
                                        <p:cTn id="12" dur="500"/>
                                        <p:tgtEl>
                                          <p:spTgt spid="2324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2472"/>
                                        </p:tgtEl>
                                        <p:attrNameLst>
                                          <p:attrName>style.visibility</p:attrName>
                                        </p:attrNameLst>
                                      </p:cBhvr>
                                      <p:to>
                                        <p:strVal val="visible"/>
                                      </p:to>
                                    </p:set>
                                    <p:animEffect transition="in" filter="wipe(up)">
                                      <p:cBhvr>
                                        <p:cTn id="17" dur="500"/>
                                        <p:tgtEl>
                                          <p:spTgt spid="2324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32469"/>
                                        </p:tgtEl>
                                        <p:attrNameLst>
                                          <p:attrName>style.visibility</p:attrName>
                                        </p:attrNameLst>
                                      </p:cBhvr>
                                      <p:to>
                                        <p:strVal val="visible"/>
                                      </p:to>
                                    </p:set>
                                    <p:animEffect transition="in" filter="wipe(up)">
                                      <p:cBhvr>
                                        <p:cTn id="22" dur="500"/>
                                        <p:tgtEl>
                                          <p:spTgt spid="2324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2473"/>
                                        </p:tgtEl>
                                        <p:attrNameLst>
                                          <p:attrName>style.visibility</p:attrName>
                                        </p:attrNameLst>
                                      </p:cBhvr>
                                      <p:to>
                                        <p:strVal val="visible"/>
                                      </p:to>
                                    </p:set>
                                    <p:animEffect transition="in" filter="wipe(left)">
                                      <p:cBhvr>
                                        <p:cTn id="27" dur="500"/>
                                        <p:tgtEl>
                                          <p:spTgt spid="2324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32474"/>
                                        </p:tgtEl>
                                        <p:attrNameLst>
                                          <p:attrName>style.visibility</p:attrName>
                                        </p:attrNameLst>
                                      </p:cBhvr>
                                      <p:to>
                                        <p:strVal val="visible"/>
                                      </p:to>
                                    </p:set>
                                    <p:animEffect transition="in" filter="wipe(up)">
                                      <p:cBhvr>
                                        <p:cTn id="32" dur="500"/>
                                        <p:tgtEl>
                                          <p:spTgt spid="23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nimBg="1" autoUpdateAnimBg="0"/>
      <p:bldP spid="23245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a:extLst>
              <a:ext uri="{FF2B5EF4-FFF2-40B4-BE49-F238E27FC236}">
                <a16:creationId xmlns:a16="http://schemas.microsoft.com/office/drawing/2014/main" id="{4E400082-9657-43FC-97BD-72B6F409943E}"/>
              </a:ext>
            </a:extLst>
          </p:cNvPr>
          <p:cNvSpPr>
            <a:spLocks noGrp="1"/>
          </p:cNvSpPr>
          <p:nvPr>
            <p:ph type="sldNum" sz="quarter" idx="10"/>
          </p:nvPr>
        </p:nvSpPr>
        <p:spPr/>
        <p:txBody>
          <a:bodyPr/>
          <a:lstStyle/>
          <a:p>
            <a:fld id="{88707DA5-C10C-488A-A142-1D03AB793DFF}" type="slidenum">
              <a:rPr lang="en-US" altLang="zh-CN"/>
              <a:pPr/>
              <a:t>20</a:t>
            </a:fld>
            <a:endParaRPr lang="en-US" altLang="zh-CN"/>
          </a:p>
        </p:txBody>
      </p:sp>
      <p:sp>
        <p:nvSpPr>
          <p:cNvPr id="296962" name="Text Box 2">
            <a:extLst>
              <a:ext uri="{FF2B5EF4-FFF2-40B4-BE49-F238E27FC236}">
                <a16:creationId xmlns:a16="http://schemas.microsoft.com/office/drawing/2014/main" id="{B4FF7947-C800-46C7-94C3-3F1B874C2881}"/>
              </a:ext>
            </a:extLst>
          </p:cNvPr>
          <p:cNvSpPr txBox="1">
            <a:spLocks noChangeArrowheads="1"/>
          </p:cNvSpPr>
          <p:nvPr/>
        </p:nvSpPr>
        <p:spPr bwMode="auto">
          <a:xfrm>
            <a:off x="593725" y="949325"/>
            <a:ext cx="12541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例</a:t>
            </a:r>
            <a:r>
              <a:rPr lang="en-US" altLang="zh-CN" b="1">
                <a:solidFill>
                  <a:schemeClr val="accent2"/>
                </a:solidFill>
                <a:latin typeface="楷体_GB2312" panose="02010609030101010101" pitchFamily="49" charset="-122"/>
              </a:rPr>
              <a:t>2</a:t>
            </a:r>
            <a:endParaRPr lang="en-US" altLang="zh-CN">
              <a:latin typeface="楷体_GB2312" panose="02010609030101010101" pitchFamily="49" charset="-122"/>
            </a:endParaRPr>
          </a:p>
        </p:txBody>
      </p:sp>
      <p:sp>
        <p:nvSpPr>
          <p:cNvPr id="296963" name="Text Box 3">
            <a:extLst>
              <a:ext uri="{FF2B5EF4-FFF2-40B4-BE49-F238E27FC236}">
                <a16:creationId xmlns:a16="http://schemas.microsoft.com/office/drawing/2014/main" id="{037C1FBA-0FB1-4AE1-B7BA-25843167361C}"/>
              </a:ext>
            </a:extLst>
          </p:cNvPr>
          <p:cNvSpPr txBox="1">
            <a:spLocks noChangeArrowheads="1"/>
          </p:cNvSpPr>
          <p:nvPr/>
        </p:nvSpPr>
        <p:spPr bwMode="auto">
          <a:xfrm>
            <a:off x="593725" y="3057525"/>
            <a:ext cx="11001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解</a:t>
            </a:r>
            <a:endParaRPr lang="zh-CN" altLang="en-US">
              <a:latin typeface="楷体_GB2312" panose="02010609030101010101" pitchFamily="49" charset="-122"/>
            </a:endParaRPr>
          </a:p>
        </p:txBody>
      </p:sp>
      <p:graphicFrame>
        <p:nvGraphicFramePr>
          <p:cNvPr id="296964" name="Object 4">
            <a:extLst>
              <a:ext uri="{FF2B5EF4-FFF2-40B4-BE49-F238E27FC236}">
                <a16:creationId xmlns:a16="http://schemas.microsoft.com/office/drawing/2014/main" id="{6CEC1290-35E5-4B89-8E85-BE43A60F3CD5}"/>
              </a:ext>
            </a:extLst>
          </p:cNvPr>
          <p:cNvGraphicFramePr>
            <a:graphicFrameLocks noChangeAspect="1"/>
          </p:cNvGraphicFramePr>
          <p:nvPr/>
        </p:nvGraphicFramePr>
        <p:xfrm>
          <a:off x="1895475" y="3895725"/>
          <a:ext cx="3438525" cy="2374900"/>
        </p:xfrm>
        <a:graphic>
          <a:graphicData uri="http://schemas.openxmlformats.org/presentationml/2006/ole">
            <mc:AlternateContent xmlns:mc="http://schemas.openxmlformats.org/markup-compatibility/2006">
              <mc:Choice xmlns:v="urn:schemas-microsoft-com:vml" Requires="v">
                <p:oleObj spid="_x0000_s297093" name="Equation" r:id="rId3" imgW="1447560" imgH="1269720" progId="Equation.3">
                  <p:embed/>
                </p:oleObj>
              </mc:Choice>
              <mc:Fallback>
                <p:oleObj name="Equation" r:id="rId3" imgW="1447560" imgH="1269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475" y="3895725"/>
                        <a:ext cx="3438525" cy="237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68" name="Rectangle 8">
            <a:extLst>
              <a:ext uri="{FF2B5EF4-FFF2-40B4-BE49-F238E27FC236}">
                <a16:creationId xmlns:a16="http://schemas.microsoft.com/office/drawing/2014/main" id="{A6AAB3D3-7043-4E23-8D32-D2EAA9E4DDFE}"/>
              </a:ext>
            </a:extLst>
          </p:cNvPr>
          <p:cNvSpPr>
            <a:spLocks noChangeArrowheads="1"/>
          </p:cNvSpPr>
          <p:nvPr/>
        </p:nvSpPr>
        <p:spPr bwMode="auto">
          <a:xfrm>
            <a:off x="1889125" y="955675"/>
            <a:ext cx="5822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用改进的欧拉方法求解初值问题（</a:t>
            </a:r>
            <a:r>
              <a:rPr lang="en-US" altLang="zh-CN">
                <a:latin typeface="楷体_GB2312" panose="02010609030101010101" pitchFamily="49" charset="-122"/>
              </a:rPr>
              <a:t>2.2</a:t>
            </a:r>
            <a:r>
              <a:rPr lang="zh-CN" altLang="en-US">
                <a:latin typeface="楷体_GB2312" panose="02010609030101010101" pitchFamily="49" charset="-122"/>
              </a:rPr>
              <a:t>）</a:t>
            </a:r>
            <a:r>
              <a:rPr lang="en-US" altLang="zh-CN">
                <a:latin typeface="楷体_GB2312" panose="02010609030101010101" pitchFamily="49" charset="-122"/>
              </a:rPr>
              <a:t>. </a:t>
            </a:r>
          </a:p>
        </p:txBody>
      </p:sp>
      <p:grpSp>
        <p:nvGrpSpPr>
          <p:cNvPr id="296969" name="Group 9">
            <a:extLst>
              <a:ext uri="{FF2B5EF4-FFF2-40B4-BE49-F238E27FC236}">
                <a16:creationId xmlns:a16="http://schemas.microsoft.com/office/drawing/2014/main" id="{A6115935-B334-4880-94A5-860AE61A8A29}"/>
              </a:ext>
            </a:extLst>
          </p:cNvPr>
          <p:cNvGrpSpPr>
            <a:grpSpLocks/>
          </p:cNvGrpSpPr>
          <p:nvPr/>
        </p:nvGrpSpPr>
        <p:grpSpPr bwMode="auto">
          <a:xfrm>
            <a:off x="1752600" y="1717675"/>
            <a:ext cx="6203950" cy="1174750"/>
            <a:chOff x="1584" y="864"/>
            <a:chExt cx="3908" cy="740"/>
          </a:xfrm>
        </p:grpSpPr>
        <p:graphicFrame>
          <p:nvGraphicFramePr>
            <p:cNvPr id="296970" name="Object 10">
              <a:extLst>
                <a:ext uri="{FF2B5EF4-FFF2-40B4-BE49-F238E27FC236}">
                  <a16:creationId xmlns:a16="http://schemas.microsoft.com/office/drawing/2014/main" id="{FD53E47A-8A5B-471B-B0AC-76BC550A8D2C}"/>
                </a:ext>
              </a:extLst>
            </p:cNvPr>
            <p:cNvGraphicFramePr>
              <a:graphicFrameLocks noChangeAspect="1"/>
            </p:cNvGraphicFramePr>
            <p:nvPr/>
          </p:nvGraphicFramePr>
          <p:xfrm>
            <a:off x="1584" y="864"/>
            <a:ext cx="2059" cy="740"/>
          </p:xfrm>
          <a:graphic>
            <a:graphicData uri="http://schemas.openxmlformats.org/presentationml/2006/ole">
              <mc:AlternateContent xmlns:mc="http://schemas.openxmlformats.org/markup-compatibility/2006">
                <mc:Choice xmlns:v="urn:schemas-microsoft-com:vml" Requires="v">
                  <p:oleObj spid="_x0000_s297094" name="Equation" r:id="rId5" imgW="1587240" imgH="634680" progId="Equation.3">
                    <p:embed/>
                  </p:oleObj>
                </mc:Choice>
                <mc:Fallback>
                  <p:oleObj name="Equation" r:id="rId5" imgW="1587240" imgH="6346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864"/>
                          <a:ext cx="2059" cy="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6971" name="Text Box 11">
              <a:extLst>
                <a:ext uri="{FF2B5EF4-FFF2-40B4-BE49-F238E27FC236}">
                  <a16:creationId xmlns:a16="http://schemas.microsoft.com/office/drawing/2014/main" id="{233A2C23-FB91-4297-8640-6B0DD4C80C45}"/>
                </a:ext>
              </a:extLst>
            </p:cNvPr>
            <p:cNvSpPr txBox="1">
              <a:spLocks noChangeArrowheads="1"/>
            </p:cNvSpPr>
            <p:nvPr/>
          </p:nvSpPr>
          <p:spPr bwMode="auto">
            <a:xfrm>
              <a:off x="4704" y="97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2.2</a:t>
              </a:r>
              <a:r>
                <a:rPr lang="zh-CN" altLang="en-US">
                  <a:solidFill>
                    <a:srgbClr val="CC3300"/>
                  </a:solidFill>
                  <a:latin typeface="楷体_GB2312" panose="02010609030101010101" pitchFamily="49" charset="-122"/>
                </a:rPr>
                <a:t>）</a:t>
              </a:r>
            </a:p>
          </p:txBody>
        </p:sp>
      </p:grpSp>
      <p:grpSp>
        <p:nvGrpSpPr>
          <p:cNvPr id="296977" name="Group 17">
            <a:extLst>
              <a:ext uri="{FF2B5EF4-FFF2-40B4-BE49-F238E27FC236}">
                <a16:creationId xmlns:a16="http://schemas.microsoft.com/office/drawing/2014/main" id="{7AFE68BF-5F61-4D0C-B1F6-CFEFF266224E}"/>
              </a:ext>
            </a:extLst>
          </p:cNvPr>
          <p:cNvGrpSpPr>
            <a:grpSpLocks/>
          </p:cNvGrpSpPr>
          <p:nvPr/>
        </p:nvGrpSpPr>
        <p:grpSpPr bwMode="auto">
          <a:xfrm>
            <a:off x="1752600" y="3057525"/>
            <a:ext cx="3338513" cy="814388"/>
            <a:chOff x="1104" y="1824"/>
            <a:chExt cx="2103" cy="513"/>
          </a:xfrm>
        </p:grpSpPr>
        <p:sp>
          <p:nvSpPr>
            <p:cNvPr id="296972" name="Rectangle 12">
              <a:extLst>
                <a:ext uri="{FF2B5EF4-FFF2-40B4-BE49-F238E27FC236}">
                  <a16:creationId xmlns:a16="http://schemas.microsoft.com/office/drawing/2014/main" id="{5E6CA728-D8D3-4078-8C3F-7DB65FE515EE}"/>
                </a:ext>
              </a:extLst>
            </p:cNvPr>
            <p:cNvSpPr>
              <a:spLocks noChangeArrowheads="1"/>
            </p:cNvSpPr>
            <p:nvPr/>
          </p:nvSpPr>
          <p:spPr bwMode="auto">
            <a:xfrm>
              <a:off x="1104" y="1824"/>
              <a:ext cx="5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这里</a:t>
              </a:r>
            </a:p>
          </p:txBody>
        </p:sp>
        <p:graphicFrame>
          <p:nvGraphicFramePr>
            <p:cNvPr id="296973" name="Object 13">
              <a:extLst>
                <a:ext uri="{FF2B5EF4-FFF2-40B4-BE49-F238E27FC236}">
                  <a16:creationId xmlns:a16="http://schemas.microsoft.com/office/drawing/2014/main" id="{E9964826-570D-46B1-8132-109A6D7092D5}"/>
                </a:ext>
              </a:extLst>
            </p:cNvPr>
            <p:cNvGraphicFramePr>
              <a:graphicFrameLocks noChangeAspect="1"/>
            </p:cNvGraphicFramePr>
            <p:nvPr/>
          </p:nvGraphicFramePr>
          <p:xfrm>
            <a:off x="1554" y="1844"/>
            <a:ext cx="1653" cy="493"/>
          </p:xfrm>
          <a:graphic>
            <a:graphicData uri="http://schemas.openxmlformats.org/presentationml/2006/ole">
              <mc:AlternateContent xmlns:mc="http://schemas.openxmlformats.org/markup-compatibility/2006">
                <mc:Choice xmlns:v="urn:schemas-microsoft-com:vml" Requires="v">
                  <p:oleObj spid="_x0000_s297095" name="Equation" r:id="rId7" imgW="1104840" imgH="419040" progId="Equation.3">
                    <p:embed/>
                  </p:oleObj>
                </mc:Choice>
                <mc:Fallback>
                  <p:oleObj name="Equation" r:id="rId7" imgW="1104840" imgH="4190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4" y="1844"/>
                          <a:ext cx="1653" cy="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6974" name="Rectangle 14">
            <a:extLst>
              <a:ext uri="{FF2B5EF4-FFF2-40B4-BE49-F238E27FC236}">
                <a16:creationId xmlns:a16="http://schemas.microsoft.com/office/drawing/2014/main" id="{0C5B5EAF-1090-4B75-8288-D73F849A26F4}"/>
              </a:ext>
            </a:extLst>
          </p:cNvPr>
          <p:cNvSpPr>
            <a:spLocks noChangeArrowheads="1"/>
          </p:cNvSpPr>
          <p:nvPr/>
        </p:nvSpPr>
        <p:spPr bwMode="auto">
          <a:xfrm>
            <a:off x="5118100" y="3057525"/>
            <a:ext cx="2774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改进的欧拉公式为 </a:t>
            </a:r>
          </a:p>
        </p:txBody>
      </p:sp>
      <p:graphicFrame>
        <p:nvGraphicFramePr>
          <p:cNvPr id="296975" name="Object 15">
            <a:extLst>
              <a:ext uri="{FF2B5EF4-FFF2-40B4-BE49-F238E27FC236}">
                <a16:creationId xmlns:a16="http://schemas.microsoft.com/office/drawing/2014/main" id="{62CD2343-D47D-46F8-B423-01B81F5D8E53}"/>
              </a:ext>
            </a:extLst>
          </p:cNvPr>
          <p:cNvGraphicFramePr>
            <a:graphicFrameLocks noChangeAspect="1"/>
          </p:cNvGraphicFramePr>
          <p:nvPr/>
        </p:nvGraphicFramePr>
        <p:xfrm>
          <a:off x="2336800" y="4826000"/>
          <a:ext cx="3257550" cy="830263"/>
        </p:xfrm>
        <a:graphic>
          <a:graphicData uri="http://schemas.openxmlformats.org/presentationml/2006/ole">
            <mc:AlternateContent xmlns:mc="http://schemas.openxmlformats.org/markup-compatibility/2006">
              <mc:Choice xmlns:v="urn:schemas-microsoft-com:vml" Requires="v">
                <p:oleObj spid="_x0000_s297096" name="Equation" r:id="rId9" imgW="1371600" imgH="444240" progId="Equation.3">
                  <p:embed/>
                </p:oleObj>
              </mc:Choice>
              <mc:Fallback>
                <p:oleObj name="Equation" r:id="rId9" imgW="1371600" imgH="4442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6800" y="4826000"/>
                        <a:ext cx="325755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76" name="Object 16">
            <a:extLst>
              <a:ext uri="{FF2B5EF4-FFF2-40B4-BE49-F238E27FC236}">
                <a16:creationId xmlns:a16="http://schemas.microsoft.com/office/drawing/2014/main" id="{EC695000-15A3-4D1A-B445-5DDBE0422DB2}"/>
              </a:ext>
            </a:extLst>
          </p:cNvPr>
          <p:cNvGraphicFramePr>
            <a:graphicFrameLocks noChangeAspect="1"/>
          </p:cNvGraphicFramePr>
          <p:nvPr/>
        </p:nvGraphicFramePr>
        <p:xfrm>
          <a:off x="2286000" y="5740400"/>
          <a:ext cx="2473325" cy="736600"/>
        </p:xfrm>
        <a:graphic>
          <a:graphicData uri="http://schemas.openxmlformats.org/presentationml/2006/ole">
            <mc:AlternateContent xmlns:mc="http://schemas.openxmlformats.org/markup-compatibility/2006">
              <mc:Choice xmlns:v="urn:schemas-microsoft-com:vml" Requires="v">
                <p:oleObj spid="_x0000_s297097" name="Equation" r:id="rId11" imgW="1041120" imgH="393480" progId="Equation.3">
                  <p:embed/>
                </p:oleObj>
              </mc:Choice>
              <mc:Fallback>
                <p:oleObj name="Equation" r:id="rId11" imgW="104112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5740400"/>
                        <a:ext cx="2473325"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6962"/>
                                        </p:tgtEl>
                                        <p:attrNameLst>
                                          <p:attrName>style.visibility</p:attrName>
                                        </p:attrNameLst>
                                      </p:cBhvr>
                                      <p:to>
                                        <p:strVal val="visible"/>
                                      </p:to>
                                    </p:set>
                                    <p:anim calcmode="lin" valueType="num">
                                      <p:cBhvr>
                                        <p:cTn id="7" dur="500" fill="hold"/>
                                        <p:tgtEl>
                                          <p:spTgt spid="296962"/>
                                        </p:tgtEl>
                                        <p:attrNameLst>
                                          <p:attrName>ppt_w</p:attrName>
                                        </p:attrNameLst>
                                      </p:cBhvr>
                                      <p:tavLst>
                                        <p:tav tm="0">
                                          <p:val>
                                            <p:fltVal val="0"/>
                                          </p:val>
                                        </p:tav>
                                        <p:tav tm="100000">
                                          <p:val>
                                            <p:strVal val="#ppt_w"/>
                                          </p:val>
                                        </p:tav>
                                      </p:tavLst>
                                    </p:anim>
                                    <p:anim calcmode="lin" valueType="num">
                                      <p:cBhvr>
                                        <p:cTn id="8" dur="500" fill="hold"/>
                                        <p:tgtEl>
                                          <p:spTgt spid="29696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6968"/>
                                        </p:tgtEl>
                                        <p:attrNameLst>
                                          <p:attrName>style.visibility</p:attrName>
                                        </p:attrNameLst>
                                      </p:cBhvr>
                                      <p:to>
                                        <p:strVal val="visible"/>
                                      </p:to>
                                    </p:set>
                                    <p:animEffect transition="in" filter="wipe(left)">
                                      <p:cBhvr>
                                        <p:cTn id="13" dur="500"/>
                                        <p:tgtEl>
                                          <p:spTgt spid="296968"/>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96969"/>
                                        </p:tgtEl>
                                        <p:attrNameLst>
                                          <p:attrName>style.visibility</p:attrName>
                                        </p:attrNameLst>
                                      </p:cBhvr>
                                      <p:to>
                                        <p:strVal val="visible"/>
                                      </p:to>
                                    </p:set>
                                    <p:animEffect transition="in" filter="wipe(left)">
                                      <p:cBhvr>
                                        <p:cTn id="17" dur="500"/>
                                        <p:tgtEl>
                                          <p:spTgt spid="2969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96963"/>
                                        </p:tgtEl>
                                        <p:attrNameLst>
                                          <p:attrName>style.visibility</p:attrName>
                                        </p:attrNameLst>
                                      </p:cBhvr>
                                      <p:to>
                                        <p:strVal val="visible"/>
                                      </p:to>
                                    </p:set>
                                    <p:anim calcmode="lin" valueType="num">
                                      <p:cBhvr>
                                        <p:cTn id="22" dur="500" fill="hold"/>
                                        <p:tgtEl>
                                          <p:spTgt spid="296963"/>
                                        </p:tgtEl>
                                        <p:attrNameLst>
                                          <p:attrName>ppt_w</p:attrName>
                                        </p:attrNameLst>
                                      </p:cBhvr>
                                      <p:tavLst>
                                        <p:tav tm="0">
                                          <p:val>
                                            <p:fltVal val="0"/>
                                          </p:val>
                                        </p:tav>
                                        <p:tav tm="100000">
                                          <p:val>
                                            <p:strVal val="#ppt_w"/>
                                          </p:val>
                                        </p:tav>
                                      </p:tavLst>
                                    </p:anim>
                                    <p:anim calcmode="lin" valueType="num">
                                      <p:cBhvr>
                                        <p:cTn id="23" dur="500" fill="hold"/>
                                        <p:tgtEl>
                                          <p:spTgt spid="296963"/>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96977"/>
                                        </p:tgtEl>
                                        <p:attrNameLst>
                                          <p:attrName>style.visibility</p:attrName>
                                        </p:attrNameLst>
                                      </p:cBhvr>
                                      <p:to>
                                        <p:strVal val="visible"/>
                                      </p:to>
                                    </p:set>
                                    <p:animEffect transition="in" filter="wipe(left)">
                                      <p:cBhvr>
                                        <p:cTn id="28" dur="500"/>
                                        <p:tgtEl>
                                          <p:spTgt spid="2969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96974"/>
                                        </p:tgtEl>
                                        <p:attrNameLst>
                                          <p:attrName>style.visibility</p:attrName>
                                        </p:attrNameLst>
                                      </p:cBhvr>
                                      <p:to>
                                        <p:strVal val="visible"/>
                                      </p:to>
                                    </p:set>
                                    <p:animEffect transition="in" filter="wipe(left)">
                                      <p:cBhvr>
                                        <p:cTn id="33" dur="500"/>
                                        <p:tgtEl>
                                          <p:spTgt spid="2969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96964"/>
                                        </p:tgtEl>
                                        <p:attrNameLst>
                                          <p:attrName>style.visibility</p:attrName>
                                        </p:attrNameLst>
                                      </p:cBhvr>
                                      <p:to>
                                        <p:strVal val="visible"/>
                                      </p:to>
                                    </p:set>
                                    <p:animEffect transition="in" filter="wipe(left)">
                                      <p:cBhvr>
                                        <p:cTn id="38" dur="500"/>
                                        <p:tgtEl>
                                          <p:spTgt spid="29696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96975"/>
                                        </p:tgtEl>
                                        <p:attrNameLst>
                                          <p:attrName>style.visibility</p:attrName>
                                        </p:attrNameLst>
                                      </p:cBhvr>
                                      <p:to>
                                        <p:strVal val="visible"/>
                                      </p:to>
                                    </p:set>
                                    <p:animEffect transition="in" filter="wipe(left)">
                                      <p:cBhvr>
                                        <p:cTn id="43" dur="500"/>
                                        <p:tgtEl>
                                          <p:spTgt spid="29697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96976"/>
                                        </p:tgtEl>
                                        <p:attrNameLst>
                                          <p:attrName>style.visibility</p:attrName>
                                        </p:attrNameLst>
                                      </p:cBhvr>
                                      <p:to>
                                        <p:strVal val="visible"/>
                                      </p:to>
                                    </p:set>
                                    <p:animEffect transition="in" filter="wipe(left)">
                                      <p:cBhvr>
                                        <p:cTn id="48" dur="500"/>
                                        <p:tgtEl>
                                          <p:spTgt spid="296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autoUpdateAnimBg="0"/>
      <p:bldP spid="296963" grpId="0" autoUpdateAnimBg="0"/>
      <p:bldP spid="296968" grpId="0" autoUpdateAnimBg="0"/>
      <p:bldP spid="29697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a:extLst>
              <a:ext uri="{FF2B5EF4-FFF2-40B4-BE49-F238E27FC236}">
                <a16:creationId xmlns:a16="http://schemas.microsoft.com/office/drawing/2014/main" id="{FE4FC4C4-FFCE-40C5-B315-234C7E051246}"/>
              </a:ext>
            </a:extLst>
          </p:cNvPr>
          <p:cNvSpPr>
            <a:spLocks noGrp="1"/>
          </p:cNvSpPr>
          <p:nvPr>
            <p:ph type="sldNum" sz="quarter" idx="10"/>
          </p:nvPr>
        </p:nvSpPr>
        <p:spPr/>
        <p:txBody>
          <a:bodyPr/>
          <a:lstStyle/>
          <a:p>
            <a:fld id="{42407EAE-4581-4E65-AE2B-8664305619AD}" type="slidenum">
              <a:rPr lang="en-US" altLang="zh-CN"/>
              <a:pPr/>
              <a:t>21</a:t>
            </a:fld>
            <a:endParaRPr lang="en-US" altLang="zh-CN"/>
          </a:p>
        </p:txBody>
      </p:sp>
      <p:grpSp>
        <p:nvGrpSpPr>
          <p:cNvPr id="325634" name="Group 2">
            <a:extLst>
              <a:ext uri="{FF2B5EF4-FFF2-40B4-BE49-F238E27FC236}">
                <a16:creationId xmlns:a16="http://schemas.microsoft.com/office/drawing/2014/main" id="{61B13220-2509-4F44-A30D-AB0452FE49AE}"/>
              </a:ext>
            </a:extLst>
          </p:cNvPr>
          <p:cNvGrpSpPr>
            <a:grpSpLocks/>
          </p:cNvGrpSpPr>
          <p:nvPr/>
        </p:nvGrpSpPr>
        <p:grpSpPr bwMode="auto">
          <a:xfrm>
            <a:off x="593725" y="1066800"/>
            <a:ext cx="4908550" cy="639763"/>
            <a:chOff x="374" y="2970"/>
            <a:chExt cx="3092" cy="403"/>
          </a:xfrm>
        </p:grpSpPr>
        <p:sp>
          <p:nvSpPr>
            <p:cNvPr id="325635" name="Text Box 3">
              <a:extLst>
                <a:ext uri="{FF2B5EF4-FFF2-40B4-BE49-F238E27FC236}">
                  <a16:creationId xmlns:a16="http://schemas.microsoft.com/office/drawing/2014/main" id="{C7EDB1D9-0D07-4DD2-AAC1-51974A6C00A7}"/>
                </a:ext>
              </a:extLst>
            </p:cNvPr>
            <p:cNvSpPr txBox="1">
              <a:spLocks noChangeArrowheads="1"/>
            </p:cNvSpPr>
            <p:nvPr/>
          </p:nvSpPr>
          <p:spPr bwMode="auto">
            <a:xfrm>
              <a:off x="374" y="2970"/>
              <a:ext cx="309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仍取       ，计算结果见表</a:t>
              </a:r>
              <a:r>
                <a:rPr lang="en-US" altLang="zh-CN">
                  <a:latin typeface="楷体_GB2312" panose="02010609030101010101" pitchFamily="49" charset="-122"/>
                </a:rPr>
                <a:t>9-2.  </a:t>
              </a:r>
            </a:p>
          </p:txBody>
        </p:sp>
        <p:graphicFrame>
          <p:nvGraphicFramePr>
            <p:cNvPr id="325636" name="Object 4">
              <a:extLst>
                <a:ext uri="{FF2B5EF4-FFF2-40B4-BE49-F238E27FC236}">
                  <a16:creationId xmlns:a16="http://schemas.microsoft.com/office/drawing/2014/main" id="{5BCBDDA2-9B4E-44D8-B20B-04F6DC217982}"/>
                </a:ext>
              </a:extLst>
            </p:cNvPr>
            <p:cNvGraphicFramePr>
              <a:graphicFrameLocks noChangeAspect="1"/>
            </p:cNvGraphicFramePr>
            <p:nvPr/>
          </p:nvGraphicFramePr>
          <p:xfrm>
            <a:off x="864" y="3122"/>
            <a:ext cx="684" cy="209"/>
          </p:xfrm>
          <a:graphic>
            <a:graphicData uri="http://schemas.openxmlformats.org/presentationml/2006/ole">
              <mc:AlternateContent xmlns:mc="http://schemas.openxmlformats.org/markup-compatibility/2006">
                <mc:Choice xmlns:v="urn:schemas-microsoft-com:vml" Requires="v">
                  <p:oleObj spid="_x0000_s359470" name="Equation" r:id="rId3" imgW="457200" imgH="177480" progId="Equation.3">
                    <p:embed/>
                  </p:oleObj>
                </mc:Choice>
                <mc:Fallback>
                  <p:oleObj name="Equation" r:id="rId3" imgW="457200" imgH="177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122"/>
                          <a:ext cx="6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5637" name="Rectangle 5">
            <a:extLst>
              <a:ext uri="{FF2B5EF4-FFF2-40B4-BE49-F238E27FC236}">
                <a16:creationId xmlns:a16="http://schemas.microsoft.com/office/drawing/2014/main" id="{1D707847-0CF1-480E-9F78-BA3D14393900}"/>
              </a:ext>
            </a:extLst>
          </p:cNvPr>
          <p:cNvSpPr>
            <a:spLocks noChangeArrowheads="1"/>
          </p:cNvSpPr>
          <p:nvPr/>
        </p:nvSpPr>
        <p:spPr bwMode="auto">
          <a:xfrm>
            <a:off x="609600" y="4984750"/>
            <a:ext cx="784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同例</a:t>
            </a:r>
            <a:r>
              <a:rPr lang="en-US" altLang="zh-CN">
                <a:latin typeface="楷体_GB2312" panose="02010609030101010101" pitchFamily="49" charset="-122"/>
              </a:rPr>
              <a:t>1</a:t>
            </a:r>
            <a:r>
              <a:rPr lang="zh-CN" altLang="en-US">
                <a:latin typeface="楷体_GB2312" panose="02010609030101010101" pitchFamily="49" charset="-122"/>
              </a:rPr>
              <a:t>中欧拉法的计算结果比较，改进欧拉法明显改善了精度</a:t>
            </a:r>
            <a:r>
              <a:rPr lang="en-US" altLang="zh-CN">
                <a:latin typeface="楷体_GB2312" panose="02010609030101010101" pitchFamily="49" charset="-122"/>
              </a:rPr>
              <a:t>. </a:t>
            </a:r>
          </a:p>
        </p:txBody>
      </p:sp>
      <p:graphicFrame>
        <p:nvGraphicFramePr>
          <p:cNvPr id="325638" name="Object 6">
            <a:extLst>
              <a:ext uri="{FF2B5EF4-FFF2-40B4-BE49-F238E27FC236}">
                <a16:creationId xmlns:a16="http://schemas.microsoft.com/office/drawing/2014/main" id="{2B37F982-199C-4DFE-946B-5189EB5D6C2F}"/>
              </a:ext>
            </a:extLst>
          </p:cNvPr>
          <p:cNvGraphicFramePr>
            <a:graphicFrameLocks noChangeAspect="1"/>
          </p:cNvGraphicFramePr>
          <p:nvPr/>
        </p:nvGraphicFramePr>
        <p:xfrm>
          <a:off x="1227138" y="1808163"/>
          <a:ext cx="6545262" cy="3128962"/>
        </p:xfrm>
        <a:graphic>
          <a:graphicData uri="http://schemas.openxmlformats.org/presentationml/2006/ole">
            <mc:AlternateContent xmlns:mc="http://schemas.openxmlformats.org/markup-compatibility/2006">
              <mc:Choice xmlns:v="urn:schemas-microsoft-com:vml" Requires="v">
                <p:oleObj spid="_x0000_s359471" name="Equation" r:id="rId5" imgW="2755800" imgH="1676160" progId="Equation.3">
                  <p:embed/>
                </p:oleObj>
              </mc:Choice>
              <mc:Fallback>
                <p:oleObj name="Equation" r:id="rId5" imgW="2755800" imgH="16761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7138" y="1808163"/>
                        <a:ext cx="6545262" cy="312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5634"/>
                                        </p:tgtEl>
                                        <p:attrNameLst>
                                          <p:attrName>style.visibility</p:attrName>
                                        </p:attrNameLst>
                                      </p:cBhvr>
                                      <p:to>
                                        <p:strVal val="visible"/>
                                      </p:to>
                                    </p:set>
                                    <p:animEffect transition="in" filter="wipe(left)">
                                      <p:cBhvr>
                                        <p:cTn id="7" dur="500"/>
                                        <p:tgtEl>
                                          <p:spTgt spid="32563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25638"/>
                                        </p:tgtEl>
                                        <p:attrNameLst>
                                          <p:attrName>style.visibility</p:attrName>
                                        </p:attrNameLst>
                                      </p:cBhvr>
                                      <p:to>
                                        <p:strVal val="visible"/>
                                      </p:to>
                                    </p:set>
                                    <p:animEffect transition="in" filter="wipe(left)">
                                      <p:cBhvr>
                                        <p:cTn id="11" dur="500"/>
                                        <p:tgtEl>
                                          <p:spTgt spid="3256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5637"/>
                                        </p:tgtEl>
                                        <p:attrNameLst>
                                          <p:attrName>style.visibility</p:attrName>
                                        </p:attrNameLst>
                                      </p:cBhvr>
                                      <p:to>
                                        <p:strVal val="visible"/>
                                      </p:to>
                                    </p:set>
                                    <p:animEffect transition="in" filter="wipe(up)">
                                      <p:cBhvr>
                                        <p:cTn id="16" dur="5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灯片编号占位符 3">
            <a:extLst>
              <a:ext uri="{FF2B5EF4-FFF2-40B4-BE49-F238E27FC236}">
                <a16:creationId xmlns:a16="http://schemas.microsoft.com/office/drawing/2014/main" id="{F21D0FD5-6D0C-4811-BB20-C3C2630AF4D7}"/>
              </a:ext>
            </a:extLst>
          </p:cNvPr>
          <p:cNvSpPr>
            <a:spLocks noGrp="1"/>
          </p:cNvSpPr>
          <p:nvPr>
            <p:ph type="sldNum" sz="quarter" idx="10"/>
          </p:nvPr>
        </p:nvSpPr>
        <p:spPr/>
        <p:txBody>
          <a:bodyPr/>
          <a:lstStyle/>
          <a:p>
            <a:fld id="{1A4FB231-4F1E-47E3-9966-E49964AEFD1D}" type="slidenum">
              <a:rPr lang="en-US" altLang="zh-CN"/>
              <a:pPr/>
              <a:t>22</a:t>
            </a:fld>
            <a:endParaRPr lang="en-US" altLang="zh-CN"/>
          </a:p>
        </p:txBody>
      </p:sp>
      <p:sp>
        <p:nvSpPr>
          <p:cNvPr id="287746" name="Rectangle 2">
            <a:extLst>
              <a:ext uri="{FF2B5EF4-FFF2-40B4-BE49-F238E27FC236}">
                <a16:creationId xmlns:a16="http://schemas.microsoft.com/office/drawing/2014/main" id="{3F8BCFEC-FFD2-401E-B310-51C4F2990A04}"/>
              </a:ext>
            </a:extLst>
          </p:cNvPr>
          <p:cNvSpPr>
            <a:spLocks noGrp="1" noChangeArrowheads="1"/>
          </p:cNvSpPr>
          <p:nvPr>
            <p:ph type="title"/>
          </p:nvPr>
        </p:nvSpPr>
        <p:spPr bwMode="auto">
          <a:xfrm>
            <a:off x="685800" y="979488"/>
            <a:ext cx="7772400" cy="685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150000"/>
              </a:lnSpc>
            </a:pPr>
            <a:r>
              <a:rPr lang="en-US" altLang="zh-CN" sz="2800" b="1">
                <a:latin typeface="楷体_GB2312" panose="02010609030101010101" pitchFamily="49" charset="-122"/>
                <a:ea typeface="楷体_GB2312" panose="02010609030101010101" pitchFamily="49" charset="-122"/>
              </a:rPr>
              <a:t>    </a:t>
            </a:r>
            <a:r>
              <a:rPr lang="en-US" altLang="zh-CN" sz="2800" b="1">
                <a:ea typeface="楷体_GB2312" panose="02010609030101010101" pitchFamily="49" charset="-122"/>
              </a:rPr>
              <a:t>9.2.4</a:t>
            </a: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单步法的局部截断误差与阶 </a:t>
            </a:r>
          </a:p>
        </p:txBody>
      </p:sp>
      <p:sp>
        <p:nvSpPr>
          <p:cNvPr id="287748" name="Text Box 4">
            <a:extLst>
              <a:ext uri="{FF2B5EF4-FFF2-40B4-BE49-F238E27FC236}">
                <a16:creationId xmlns:a16="http://schemas.microsoft.com/office/drawing/2014/main" id="{B4803092-07E9-41CA-9CB3-3A61F4542954}"/>
              </a:ext>
            </a:extLst>
          </p:cNvPr>
          <p:cNvSpPr txBox="1">
            <a:spLocks noChangeArrowheads="1"/>
          </p:cNvSpPr>
          <p:nvPr/>
        </p:nvSpPr>
        <p:spPr bwMode="auto">
          <a:xfrm>
            <a:off x="593725" y="1663700"/>
            <a:ext cx="7956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初值问题</a:t>
            </a:r>
            <a:r>
              <a:rPr lang="en-US" altLang="zh-CN">
                <a:latin typeface="楷体_GB2312" panose="02010609030101010101" pitchFamily="49" charset="-122"/>
              </a:rPr>
              <a:t>(1.1)</a:t>
            </a:r>
            <a:r>
              <a:rPr lang="zh-CN" altLang="en-US">
                <a:latin typeface="楷体_GB2312" panose="02010609030101010101" pitchFamily="49" charset="-122"/>
              </a:rPr>
              <a:t>，</a:t>
            </a:r>
            <a:r>
              <a:rPr lang="en-US" altLang="zh-CN">
                <a:latin typeface="楷体_GB2312" panose="02010609030101010101" pitchFamily="49" charset="-122"/>
              </a:rPr>
              <a:t>(1.2)</a:t>
            </a:r>
            <a:r>
              <a:rPr lang="zh-CN" altLang="en-US">
                <a:latin typeface="楷体_GB2312" panose="02010609030101010101" pitchFamily="49" charset="-122"/>
              </a:rPr>
              <a:t>的单步法可用一般形式表示为 </a:t>
            </a:r>
          </a:p>
        </p:txBody>
      </p:sp>
      <p:grpSp>
        <p:nvGrpSpPr>
          <p:cNvPr id="287772" name="Group 28">
            <a:extLst>
              <a:ext uri="{FF2B5EF4-FFF2-40B4-BE49-F238E27FC236}">
                <a16:creationId xmlns:a16="http://schemas.microsoft.com/office/drawing/2014/main" id="{6C9FDB15-96FC-478B-A606-A26E192ECE08}"/>
              </a:ext>
            </a:extLst>
          </p:cNvPr>
          <p:cNvGrpSpPr>
            <a:grpSpLocks/>
          </p:cNvGrpSpPr>
          <p:nvPr/>
        </p:nvGrpSpPr>
        <p:grpSpPr bwMode="auto">
          <a:xfrm>
            <a:off x="1676400" y="2243138"/>
            <a:ext cx="7042150" cy="639762"/>
            <a:chOff x="1056" y="1279"/>
            <a:chExt cx="4436" cy="403"/>
          </a:xfrm>
        </p:grpSpPr>
        <p:graphicFrame>
          <p:nvGraphicFramePr>
            <p:cNvPr id="287749" name="Object 5">
              <a:extLst>
                <a:ext uri="{FF2B5EF4-FFF2-40B4-BE49-F238E27FC236}">
                  <a16:creationId xmlns:a16="http://schemas.microsoft.com/office/drawing/2014/main" id="{016442EE-6C57-4D86-B397-4B5378410540}"/>
                </a:ext>
              </a:extLst>
            </p:cNvPr>
            <p:cNvGraphicFramePr>
              <a:graphicFrameLocks noChangeAspect="1"/>
            </p:cNvGraphicFramePr>
            <p:nvPr/>
          </p:nvGraphicFramePr>
          <p:xfrm>
            <a:off x="1056" y="1411"/>
            <a:ext cx="2698" cy="269"/>
          </p:xfrm>
          <a:graphic>
            <a:graphicData uri="http://schemas.openxmlformats.org/presentationml/2006/ole">
              <mc:AlternateContent xmlns:mc="http://schemas.openxmlformats.org/markup-compatibility/2006">
                <mc:Choice xmlns:v="urn:schemas-microsoft-com:vml" Requires="v">
                  <p:oleObj spid="_x0000_s288001" name="Equation" r:id="rId3" imgW="1803240" imgH="228600" progId="Equation.3">
                    <p:embed/>
                  </p:oleObj>
                </mc:Choice>
                <mc:Fallback>
                  <p:oleObj name="Equation" r:id="rId3" imgW="180324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411"/>
                          <a:ext cx="269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750" name="Text Box 6">
              <a:extLst>
                <a:ext uri="{FF2B5EF4-FFF2-40B4-BE49-F238E27FC236}">
                  <a16:creationId xmlns:a16="http://schemas.microsoft.com/office/drawing/2014/main" id="{1E7D6B62-0577-4176-9318-B5B28BD7D33D}"/>
                </a:ext>
              </a:extLst>
            </p:cNvPr>
            <p:cNvSpPr txBox="1">
              <a:spLocks noChangeArrowheads="1"/>
            </p:cNvSpPr>
            <p:nvPr/>
          </p:nvSpPr>
          <p:spPr bwMode="auto">
            <a:xfrm>
              <a:off x="4704" y="1279"/>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2.9</a:t>
              </a:r>
              <a:r>
                <a:rPr lang="zh-CN" altLang="en-US">
                  <a:solidFill>
                    <a:srgbClr val="CC3300"/>
                  </a:solidFill>
                  <a:latin typeface="楷体_GB2312" panose="02010609030101010101" pitchFamily="49" charset="-122"/>
                </a:rPr>
                <a:t>）</a:t>
              </a:r>
            </a:p>
          </p:txBody>
        </p:sp>
      </p:grpSp>
      <p:grpSp>
        <p:nvGrpSpPr>
          <p:cNvPr id="287773" name="Group 29">
            <a:extLst>
              <a:ext uri="{FF2B5EF4-FFF2-40B4-BE49-F238E27FC236}">
                <a16:creationId xmlns:a16="http://schemas.microsoft.com/office/drawing/2014/main" id="{3F88B41F-4A53-4729-9D41-DCC5FBD04504}"/>
              </a:ext>
            </a:extLst>
          </p:cNvPr>
          <p:cNvGrpSpPr>
            <a:grpSpLocks/>
          </p:cNvGrpSpPr>
          <p:nvPr/>
        </p:nvGrpSpPr>
        <p:grpSpPr bwMode="auto">
          <a:xfrm>
            <a:off x="593725" y="2913063"/>
            <a:ext cx="4603750" cy="639762"/>
            <a:chOff x="374" y="1728"/>
            <a:chExt cx="2900" cy="403"/>
          </a:xfrm>
        </p:grpSpPr>
        <p:sp>
          <p:nvSpPr>
            <p:cNvPr id="287751" name="Text Box 7">
              <a:extLst>
                <a:ext uri="{FF2B5EF4-FFF2-40B4-BE49-F238E27FC236}">
                  <a16:creationId xmlns:a16="http://schemas.microsoft.com/office/drawing/2014/main" id="{C6106D82-8C32-488A-9872-003613F64670}"/>
                </a:ext>
              </a:extLst>
            </p:cNvPr>
            <p:cNvSpPr txBox="1">
              <a:spLocks noChangeArrowheads="1"/>
            </p:cNvSpPr>
            <p:nvPr/>
          </p:nvSpPr>
          <p:spPr bwMode="auto">
            <a:xfrm>
              <a:off x="374" y="1728"/>
              <a:ext cx="29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其中多元函数  与       有关，</a:t>
              </a:r>
            </a:p>
          </p:txBody>
        </p:sp>
        <p:graphicFrame>
          <p:nvGraphicFramePr>
            <p:cNvPr id="287752" name="Object 8">
              <a:extLst>
                <a:ext uri="{FF2B5EF4-FFF2-40B4-BE49-F238E27FC236}">
                  <a16:creationId xmlns:a16="http://schemas.microsoft.com/office/drawing/2014/main" id="{7F6F4D06-9673-49A2-9A1C-4BB6B9A342CF}"/>
                </a:ext>
              </a:extLst>
            </p:cNvPr>
            <p:cNvGraphicFramePr>
              <a:graphicFrameLocks noChangeAspect="1"/>
            </p:cNvGraphicFramePr>
            <p:nvPr/>
          </p:nvGraphicFramePr>
          <p:xfrm>
            <a:off x="1593" y="1907"/>
            <a:ext cx="209" cy="195"/>
          </p:xfrm>
          <a:graphic>
            <a:graphicData uri="http://schemas.openxmlformats.org/presentationml/2006/ole">
              <mc:AlternateContent xmlns:mc="http://schemas.openxmlformats.org/markup-compatibility/2006">
                <mc:Choice xmlns:v="urn:schemas-microsoft-com:vml" Requires="v">
                  <p:oleObj spid="_x0000_s288002" name="Equation" r:id="rId5" imgW="139680" imgH="164880" progId="Equation.3">
                    <p:embed/>
                  </p:oleObj>
                </mc:Choice>
                <mc:Fallback>
                  <p:oleObj name="Equation" r:id="rId5" imgW="139680" imgH="1648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3" y="1907"/>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53" name="Object 9">
              <a:extLst>
                <a:ext uri="{FF2B5EF4-FFF2-40B4-BE49-F238E27FC236}">
                  <a16:creationId xmlns:a16="http://schemas.microsoft.com/office/drawing/2014/main" id="{31B2BA6C-FC29-4EBC-A31F-A877D3ED6CA1}"/>
                </a:ext>
              </a:extLst>
            </p:cNvPr>
            <p:cNvGraphicFramePr>
              <a:graphicFrameLocks noChangeAspect="1"/>
            </p:cNvGraphicFramePr>
            <p:nvPr/>
          </p:nvGraphicFramePr>
          <p:xfrm>
            <a:off x="1959" y="1871"/>
            <a:ext cx="722" cy="239"/>
          </p:xfrm>
          <a:graphic>
            <a:graphicData uri="http://schemas.openxmlformats.org/presentationml/2006/ole">
              <mc:AlternateContent xmlns:mc="http://schemas.openxmlformats.org/markup-compatibility/2006">
                <mc:Choice xmlns:v="urn:schemas-microsoft-com:vml" Requires="v">
                  <p:oleObj spid="_x0000_s288003" name="Equation" r:id="rId7" imgW="482400" imgH="203040" progId="Equation.3">
                    <p:embed/>
                  </p:oleObj>
                </mc:Choice>
                <mc:Fallback>
                  <p:oleObj name="Equation" r:id="rId7" imgW="482400" imgH="2030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9" y="1871"/>
                          <a:ext cx="72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769" name="Group 25">
            <a:extLst>
              <a:ext uri="{FF2B5EF4-FFF2-40B4-BE49-F238E27FC236}">
                <a16:creationId xmlns:a16="http://schemas.microsoft.com/office/drawing/2014/main" id="{63B9C7C9-5842-4160-A22C-E6AC31042624}"/>
              </a:ext>
            </a:extLst>
          </p:cNvPr>
          <p:cNvGrpSpPr>
            <a:grpSpLocks/>
          </p:cNvGrpSpPr>
          <p:nvPr/>
        </p:nvGrpSpPr>
        <p:grpSpPr bwMode="auto">
          <a:xfrm>
            <a:off x="565150" y="3506788"/>
            <a:ext cx="8045450" cy="1187450"/>
            <a:chOff x="356" y="2084"/>
            <a:chExt cx="5068" cy="748"/>
          </a:xfrm>
        </p:grpSpPr>
        <p:sp>
          <p:nvSpPr>
            <p:cNvPr id="287767" name="Rectangle 23">
              <a:extLst>
                <a:ext uri="{FF2B5EF4-FFF2-40B4-BE49-F238E27FC236}">
                  <a16:creationId xmlns:a16="http://schemas.microsoft.com/office/drawing/2014/main" id="{4EEE1912-9CD4-450F-B00A-6FDF95D6D023}"/>
                </a:ext>
              </a:extLst>
            </p:cNvPr>
            <p:cNvSpPr>
              <a:spLocks noChangeArrowheads="1"/>
            </p:cNvSpPr>
            <p:nvPr/>
          </p:nvSpPr>
          <p:spPr bwMode="auto">
            <a:xfrm>
              <a:off x="356" y="2084"/>
              <a:ext cx="506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当  含有     时，方法是隐式的，若不含     则为显式方法，</a:t>
              </a:r>
            </a:p>
          </p:txBody>
        </p:sp>
        <p:graphicFrame>
          <p:nvGraphicFramePr>
            <p:cNvPr id="287754" name="Object 10">
              <a:extLst>
                <a:ext uri="{FF2B5EF4-FFF2-40B4-BE49-F238E27FC236}">
                  <a16:creationId xmlns:a16="http://schemas.microsoft.com/office/drawing/2014/main" id="{AC386DCA-6B0F-4925-A214-89A7485D7893}"/>
                </a:ext>
              </a:extLst>
            </p:cNvPr>
            <p:cNvGraphicFramePr>
              <a:graphicFrameLocks noChangeAspect="1"/>
            </p:cNvGraphicFramePr>
            <p:nvPr/>
          </p:nvGraphicFramePr>
          <p:xfrm>
            <a:off x="1008" y="2250"/>
            <a:ext cx="209" cy="195"/>
          </p:xfrm>
          <a:graphic>
            <a:graphicData uri="http://schemas.openxmlformats.org/presentationml/2006/ole">
              <mc:AlternateContent xmlns:mc="http://schemas.openxmlformats.org/markup-compatibility/2006">
                <mc:Choice xmlns:v="urn:schemas-microsoft-com:vml" Requires="v">
                  <p:oleObj spid="_x0000_s288004" name="Equation" r:id="rId9" imgW="139680" imgH="164880" progId="Equation.3">
                    <p:embed/>
                  </p:oleObj>
                </mc:Choice>
                <mc:Fallback>
                  <p:oleObj name="Equation" r:id="rId9" imgW="139680" imgH="1648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 y="2250"/>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55" name="Object 11">
              <a:extLst>
                <a:ext uri="{FF2B5EF4-FFF2-40B4-BE49-F238E27FC236}">
                  <a16:creationId xmlns:a16="http://schemas.microsoft.com/office/drawing/2014/main" id="{1C60B3F1-CC66-47AD-8A7F-4A93A0FAB2F4}"/>
                </a:ext>
              </a:extLst>
            </p:cNvPr>
            <p:cNvGraphicFramePr>
              <a:graphicFrameLocks noChangeAspect="1"/>
            </p:cNvGraphicFramePr>
            <p:nvPr/>
          </p:nvGraphicFramePr>
          <p:xfrm>
            <a:off x="1611" y="2189"/>
            <a:ext cx="399" cy="269"/>
          </p:xfrm>
          <a:graphic>
            <a:graphicData uri="http://schemas.openxmlformats.org/presentationml/2006/ole">
              <mc:AlternateContent xmlns:mc="http://schemas.openxmlformats.org/markup-compatibility/2006">
                <mc:Choice xmlns:v="urn:schemas-microsoft-com:vml" Requires="v">
                  <p:oleObj spid="_x0000_s288005" name="Equation" r:id="rId11" imgW="266400" imgH="228600" progId="Equation.3">
                    <p:embed/>
                  </p:oleObj>
                </mc:Choice>
                <mc:Fallback>
                  <p:oleObj name="Equation" r:id="rId11" imgW="26640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1" y="2189"/>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756" name="Object 12">
              <a:extLst>
                <a:ext uri="{FF2B5EF4-FFF2-40B4-BE49-F238E27FC236}">
                  <a16:creationId xmlns:a16="http://schemas.microsoft.com/office/drawing/2014/main" id="{F684F74F-D6A3-4F91-B50C-296DE18EB1BC}"/>
                </a:ext>
              </a:extLst>
            </p:cNvPr>
            <p:cNvGraphicFramePr>
              <a:graphicFrameLocks noChangeAspect="1"/>
            </p:cNvGraphicFramePr>
            <p:nvPr/>
          </p:nvGraphicFramePr>
          <p:xfrm>
            <a:off x="4368" y="2198"/>
            <a:ext cx="399" cy="269"/>
          </p:xfrm>
          <a:graphic>
            <a:graphicData uri="http://schemas.openxmlformats.org/presentationml/2006/ole">
              <mc:AlternateContent xmlns:mc="http://schemas.openxmlformats.org/markup-compatibility/2006">
                <mc:Choice xmlns:v="urn:schemas-microsoft-com:vml" Requires="v">
                  <p:oleObj spid="_x0000_s288006" name="Equation" r:id="rId13" imgW="266400" imgH="228600" progId="Equation.3">
                    <p:embed/>
                  </p:oleObj>
                </mc:Choice>
                <mc:Fallback>
                  <p:oleObj name="Equation" r:id="rId13" imgW="266400" imgH="2286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2198"/>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770" name="Group 26">
            <a:extLst>
              <a:ext uri="{FF2B5EF4-FFF2-40B4-BE49-F238E27FC236}">
                <a16:creationId xmlns:a16="http://schemas.microsoft.com/office/drawing/2014/main" id="{AC44FDA9-3AE9-4856-81D1-6E712170AD58}"/>
              </a:ext>
            </a:extLst>
          </p:cNvPr>
          <p:cNvGrpSpPr>
            <a:grpSpLocks/>
          </p:cNvGrpSpPr>
          <p:nvPr/>
        </p:nvGrpSpPr>
        <p:grpSpPr bwMode="auto">
          <a:xfrm>
            <a:off x="1779588" y="4605338"/>
            <a:ext cx="6862762" cy="639762"/>
            <a:chOff x="1121" y="2719"/>
            <a:chExt cx="4323" cy="403"/>
          </a:xfrm>
        </p:grpSpPr>
        <p:graphicFrame>
          <p:nvGraphicFramePr>
            <p:cNvPr id="287757" name="Object 13">
              <a:extLst>
                <a:ext uri="{FF2B5EF4-FFF2-40B4-BE49-F238E27FC236}">
                  <a16:creationId xmlns:a16="http://schemas.microsoft.com/office/drawing/2014/main" id="{78BCEFF4-D169-49A8-A23E-54014A7C819A}"/>
                </a:ext>
              </a:extLst>
            </p:cNvPr>
            <p:cNvGraphicFramePr>
              <a:graphicFrameLocks noChangeAspect="1"/>
            </p:cNvGraphicFramePr>
            <p:nvPr/>
          </p:nvGraphicFramePr>
          <p:xfrm>
            <a:off x="1121" y="2851"/>
            <a:ext cx="2280" cy="269"/>
          </p:xfrm>
          <a:graphic>
            <a:graphicData uri="http://schemas.openxmlformats.org/presentationml/2006/ole">
              <mc:AlternateContent xmlns:mc="http://schemas.openxmlformats.org/markup-compatibility/2006">
                <mc:Choice xmlns:v="urn:schemas-microsoft-com:vml" Requires="v">
                  <p:oleObj spid="_x0000_s288007" name="Equation" r:id="rId15" imgW="1523880" imgH="228600" progId="Equation.3">
                    <p:embed/>
                  </p:oleObj>
                </mc:Choice>
                <mc:Fallback>
                  <p:oleObj name="Equation" r:id="rId15" imgW="1523880" imgH="2286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21" y="2851"/>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758" name="Text Box 14">
              <a:extLst>
                <a:ext uri="{FF2B5EF4-FFF2-40B4-BE49-F238E27FC236}">
                  <a16:creationId xmlns:a16="http://schemas.microsoft.com/office/drawing/2014/main" id="{3F1B6827-EEB0-4296-8FF2-6334E896F7F7}"/>
                </a:ext>
              </a:extLst>
            </p:cNvPr>
            <p:cNvSpPr txBox="1">
              <a:spLocks noChangeArrowheads="1"/>
            </p:cNvSpPr>
            <p:nvPr/>
          </p:nvSpPr>
          <p:spPr bwMode="auto">
            <a:xfrm>
              <a:off x="4560" y="2719"/>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2.10</a:t>
              </a:r>
              <a:r>
                <a:rPr lang="zh-CN" altLang="en-US">
                  <a:solidFill>
                    <a:srgbClr val="CC3300"/>
                  </a:solidFill>
                  <a:latin typeface="楷体_GB2312" panose="02010609030101010101" pitchFamily="49" charset="-122"/>
                </a:rPr>
                <a:t>）</a:t>
              </a:r>
            </a:p>
          </p:txBody>
        </p:sp>
      </p:grpSp>
      <p:grpSp>
        <p:nvGrpSpPr>
          <p:cNvPr id="287766" name="Group 22">
            <a:extLst>
              <a:ext uri="{FF2B5EF4-FFF2-40B4-BE49-F238E27FC236}">
                <a16:creationId xmlns:a16="http://schemas.microsoft.com/office/drawing/2014/main" id="{73DD6426-D065-4D89-8D99-9AD6504C34A7}"/>
              </a:ext>
            </a:extLst>
          </p:cNvPr>
          <p:cNvGrpSpPr>
            <a:grpSpLocks/>
          </p:cNvGrpSpPr>
          <p:nvPr/>
        </p:nvGrpSpPr>
        <p:grpSpPr bwMode="auto">
          <a:xfrm>
            <a:off x="593725" y="5275263"/>
            <a:ext cx="3536950" cy="639762"/>
            <a:chOff x="374" y="2746"/>
            <a:chExt cx="2228" cy="403"/>
          </a:xfrm>
        </p:grpSpPr>
        <p:sp>
          <p:nvSpPr>
            <p:cNvPr id="287759" name="Text Box 15">
              <a:extLst>
                <a:ext uri="{FF2B5EF4-FFF2-40B4-BE49-F238E27FC236}">
                  <a16:creationId xmlns:a16="http://schemas.microsoft.com/office/drawing/2014/main" id="{1C386A12-8E3D-4FBF-9BE0-92BAD40965E8}"/>
                </a:ext>
              </a:extLst>
            </p:cNvPr>
            <p:cNvSpPr txBox="1">
              <a:spLocks noChangeArrowheads="1"/>
            </p:cNvSpPr>
            <p:nvPr/>
          </p:nvSpPr>
          <p:spPr bwMode="auto">
            <a:xfrm>
              <a:off x="374" y="2746"/>
              <a:ext cx="22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称为</a:t>
              </a:r>
              <a:r>
                <a:rPr lang="zh-CN" altLang="en-US" b="1">
                  <a:solidFill>
                    <a:srgbClr val="CC3300"/>
                  </a:solidFill>
                  <a:latin typeface="楷体_GB2312" panose="02010609030101010101" pitchFamily="49" charset="-122"/>
                </a:rPr>
                <a:t>增量函数</a:t>
              </a:r>
              <a:r>
                <a:rPr lang="en-US" altLang="zh-CN">
                  <a:latin typeface="楷体_GB2312" panose="02010609030101010101" pitchFamily="49" charset="-122"/>
                </a:rPr>
                <a:t>.</a:t>
              </a:r>
            </a:p>
          </p:txBody>
        </p:sp>
        <p:graphicFrame>
          <p:nvGraphicFramePr>
            <p:cNvPr id="287760" name="Object 16">
              <a:extLst>
                <a:ext uri="{FF2B5EF4-FFF2-40B4-BE49-F238E27FC236}">
                  <a16:creationId xmlns:a16="http://schemas.microsoft.com/office/drawing/2014/main" id="{066D08BE-268A-4B50-B6D0-CB8AA6D4CD53}"/>
                </a:ext>
              </a:extLst>
            </p:cNvPr>
            <p:cNvGraphicFramePr>
              <a:graphicFrameLocks noChangeAspect="1"/>
            </p:cNvGraphicFramePr>
            <p:nvPr/>
          </p:nvGraphicFramePr>
          <p:xfrm>
            <a:off x="402" y="2880"/>
            <a:ext cx="893" cy="240"/>
          </p:xfrm>
          <a:graphic>
            <a:graphicData uri="http://schemas.openxmlformats.org/presentationml/2006/ole">
              <mc:AlternateContent xmlns:mc="http://schemas.openxmlformats.org/markup-compatibility/2006">
                <mc:Choice xmlns:v="urn:schemas-microsoft-com:vml" Requires="v">
                  <p:oleObj spid="_x0000_s288008" name="Equation" r:id="rId17" imgW="596880" imgH="203040" progId="Equation.3">
                    <p:embed/>
                  </p:oleObj>
                </mc:Choice>
                <mc:Fallback>
                  <p:oleObj name="Equation" r:id="rId17" imgW="596880" imgH="20304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2" y="2880"/>
                          <a:ext cx="89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7761" name="Object 17">
            <a:extLst>
              <a:ext uri="{FF2B5EF4-FFF2-40B4-BE49-F238E27FC236}">
                <a16:creationId xmlns:a16="http://schemas.microsoft.com/office/drawing/2014/main" id="{79E0E53C-6891-41FC-B3EB-8227FD40B412}"/>
              </a:ext>
            </a:extLst>
          </p:cNvPr>
          <p:cNvGraphicFramePr>
            <a:graphicFrameLocks noChangeAspect="1"/>
          </p:cNvGraphicFramePr>
          <p:nvPr/>
        </p:nvGraphicFramePr>
        <p:xfrm>
          <a:off x="668338" y="6110288"/>
          <a:ext cx="2925762" cy="381000"/>
        </p:xfrm>
        <a:graphic>
          <a:graphicData uri="http://schemas.openxmlformats.org/presentationml/2006/ole">
            <mc:AlternateContent xmlns:mc="http://schemas.openxmlformats.org/markup-compatibility/2006">
              <mc:Choice xmlns:v="urn:schemas-microsoft-com:vml" Requires="v">
                <p:oleObj spid="_x0000_s288009" name="公式" r:id="rId19" imgW="1231560" imgH="203040" progId="Equation.3">
                  <p:embed/>
                </p:oleObj>
              </mc:Choice>
              <mc:Fallback>
                <p:oleObj name="公式" r:id="rId19" imgW="1231560" imgH="203040"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8338" y="6110288"/>
                        <a:ext cx="29257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768" name="Rectangle 24">
            <a:extLst>
              <a:ext uri="{FF2B5EF4-FFF2-40B4-BE49-F238E27FC236}">
                <a16:creationId xmlns:a16="http://schemas.microsoft.com/office/drawing/2014/main" id="{7F1C70D8-02E3-4111-95E4-4B5163D63E39}"/>
              </a:ext>
            </a:extLst>
          </p:cNvPr>
          <p:cNvSpPr>
            <a:spLocks noChangeArrowheads="1"/>
          </p:cNvSpPr>
          <p:nvPr/>
        </p:nvSpPr>
        <p:spPr bwMode="auto">
          <a:xfrm>
            <a:off x="2057400" y="4052888"/>
            <a:ext cx="3689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所以显式单步法可表示为 </a:t>
            </a:r>
          </a:p>
        </p:txBody>
      </p:sp>
      <p:sp>
        <p:nvSpPr>
          <p:cNvPr id="287771" name="Rectangle 27">
            <a:extLst>
              <a:ext uri="{FF2B5EF4-FFF2-40B4-BE49-F238E27FC236}">
                <a16:creationId xmlns:a16="http://schemas.microsoft.com/office/drawing/2014/main" id="{39E8E1D9-A75F-4E27-A47A-321012F5A802}"/>
              </a:ext>
            </a:extLst>
          </p:cNvPr>
          <p:cNvSpPr>
            <a:spLocks noChangeArrowheads="1"/>
          </p:cNvSpPr>
          <p:nvPr/>
        </p:nvSpPr>
        <p:spPr bwMode="auto">
          <a:xfrm>
            <a:off x="4083050" y="5275263"/>
            <a:ext cx="35369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例如对欧拉法（</a:t>
            </a:r>
            <a:r>
              <a:rPr lang="en-US" altLang="zh-CN">
                <a:latin typeface="楷体_GB2312" panose="02010609030101010101" pitchFamily="49" charset="-122"/>
              </a:rPr>
              <a:t>2.1</a:t>
            </a:r>
            <a:r>
              <a:rPr lang="zh-CN" altLang="en-US">
                <a:latin typeface="楷体_GB2312" panose="02010609030101010101" pitchFamily="49" charset="-122"/>
              </a:rPr>
              <a:t>）有 </a:t>
            </a:r>
          </a:p>
        </p:txBody>
      </p:sp>
      <p:sp>
        <p:nvSpPr>
          <p:cNvPr id="287774" name="Text Box 30">
            <a:extLst>
              <a:ext uri="{FF2B5EF4-FFF2-40B4-BE49-F238E27FC236}">
                <a16:creationId xmlns:a16="http://schemas.microsoft.com/office/drawing/2014/main" id="{9A8B7464-891E-406E-8D2B-9744E35CCA89}"/>
              </a:ext>
            </a:extLst>
          </p:cNvPr>
          <p:cNvSpPr txBox="1">
            <a:spLocks noChangeArrowheads="1"/>
          </p:cNvSpPr>
          <p:nvPr/>
        </p:nvSpPr>
        <p:spPr bwMode="auto">
          <a:xfrm>
            <a:off x="3625850" y="5913438"/>
            <a:ext cx="50609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它的局部截断误差已由（</a:t>
            </a:r>
            <a:r>
              <a:rPr lang="en-US" altLang="zh-CN">
                <a:latin typeface="楷体_GB2312" panose="02010609030101010101" pitchFamily="49" charset="-122"/>
              </a:rPr>
              <a:t>2.3</a:t>
            </a:r>
            <a:r>
              <a:rPr lang="zh-CN" altLang="en-US">
                <a:latin typeface="楷体_GB2312" panose="02010609030101010101" pitchFamily="49" charset="-122"/>
              </a:rPr>
              <a:t>）给出</a:t>
            </a:r>
            <a:r>
              <a:rPr lang="en-US" altLang="zh-CN">
                <a:latin typeface="楷体_GB2312" panose="02010609030101010101" pitchFamily="49" charset="-122"/>
              </a:rPr>
              <a:t>.</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6"/>
                                        </p:tgtEl>
                                        <p:attrNameLst>
                                          <p:attrName>style.visibility</p:attrName>
                                        </p:attrNameLst>
                                      </p:cBhvr>
                                      <p:to>
                                        <p:strVal val="visible"/>
                                      </p:to>
                                    </p:set>
                                    <p:animEffect transition="in" filter="wipe(left)">
                                      <p:cBhvr>
                                        <p:cTn id="7" dur="500"/>
                                        <p:tgtEl>
                                          <p:spTgt spid="287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8"/>
                                        </p:tgtEl>
                                        <p:attrNameLst>
                                          <p:attrName>style.visibility</p:attrName>
                                        </p:attrNameLst>
                                      </p:cBhvr>
                                      <p:to>
                                        <p:strVal val="visible"/>
                                      </p:to>
                                    </p:set>
                                    <p:animEffect transition="in" filter="wipe(left)">
                                      <p:cBhvr>
                                        <p:cTn id="12" dur="500"/>
                                        <p:tgtEl>
                                          <p:spTgt spid="287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7772"/>
                                        </p:tgtEl>
                                        <p:attrNameLst>
                                          <p:attrName>style.visibility</p:attrName>
                                        </p:attrNameLst>
                                      </p:cBhvr>
                                      <p:to>
                                        <p:strVal val="visible"/>
                                      </p:to>
                                    </p:set>
                                    <p:animEffect transition="in" filter="wipe(left)">
                                      <p:cBhvr>
                                        <p:cTn id="17" dur="500"/>
                                        <p:tgtEl>
                                          <p:spTgt spid="287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7773"/>
                                        </p:tgtEl>
                                        <p:attrNameLst>
                                          <p:attrName>style.visibility</p:attrName>
                                        </p:attrNameLst>
                                      </p:cBhvr>
                                      <p:to>
                                        <p:strVal val="visible"/>
                                      </p:to>
                                    </p:set>
                                    <p:animEffect transition="in" filter="wipe(left)">
                                      <p:cBhvr>
                                        <p:cTn id="22" dur="500"/>
                                        <p:tgtEl>
                                          <p:spTgt spid="2877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87769"/>
                                        </p:tgtEl>
                                        <p:attrNameLst>
                                          <p:attrName>style.visibility</p:attrName>
                                        </p:attrNameLst>
                                      </p:cBhvr>
                                      <p:to>
                                        <p:strVal val="visible"/>
                                      </p:to>
                                    </p:set>
                                    <p:animEffect transition="in" filter="wipe(up)">
                                      <p:cBhvr>
                                        <p:cTn id="27" dur="500"/>
                                        <p:tgtEl>
                                          <p:spTgt spid="2877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7768"/>
                                        </p:tgtEl>
                                        <p:attrNameLst>
                                          <p:attrName>style.visibility</p:attrName>
                                        </p:attrNameLst>
                                      </p:cBhvr>
                                      <p:to>
                                        <p:strVal val="visible"/>
                                      </p:to>
                                    </p:set>
                                    <p:animEffect transition="in" filter="wipe(left)">
                                      <p:cBhvr>
                                        <p:cTn id="32" dur="500"/>
                                        <p:tgtEl>
                                          <p:spTgt spid="2877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87770"/>
                                        </p:tgtEl>
                                        <p:attrNameLst>
                                          <p:attrName>style.visibility</p:attrName>
                                        </p:attrNameLst>
                                      </p:cBhvr>
                                      <p:to>
                                        <p:strVal val="visible"/>
                                      </p:to>
                                    </p:set>
                                    <p:animEffect transition="in" filter="wipe(left)">
                                      <p:cBhvr>
                                        <p:cTn id="37" dur="500"/>
                                        <p:tgtEl>
                                          <p:spTgt spid="2877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87766"/>
                                        </p:tgtEl>
                                        <p:attrNameLst>
                                          <p:attrName>style.visibility</p:attrName>
                                        </p:attrNameLst>
                                      </p:cBhvr>
                                      <p:to>
                                        <p:strVal val="visible"/>
                                      </p:to>
                                    </p:set>
                                    <p:animEffect transition="in" filter="wipe(left)">
                                      <p:cBhvr>
                                        <p:cTn id="42" dur="500"/>
                                        <p:tgtEl>
                                          <p:spTgt spid="2877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7771"/>
                                        </p:tgtEl>
                                        <p:attrNameLst>
                                          <p:attrName>style.visibility</p:attrName>
                                        </p:attrNameLst>
                                      </p:cBhvr>
                                      <p:to>
                                        <p:strVal val="visible"/>
                                      </p:to>
                                    </p:set>
                                    <p:animEffect transition="in" filter="wipe(left)">
                                      <p:cBhvr>
                                        <p:cTn id="47" dur="500"/>
                                        <p:tgtEl>
                                          <p:spTgt spid="2877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87761"/>
                                        </p:tgtEl>
                                        <p:attrNameLst>
                                          <p:attrName>style.visibility</p:attrName>
                                        </p:attrNameLst>
                                      </p:cBhvr>
                                      <p:to>
                                        <p:strVal val="visible"/>
                                      </p:to>
                                    </p:set>
                                    <p:animEffect transition="in" filter="wipe(left)">
                                      <p:cBhvr>
                                        <p:cTn id="52" dur="500"/>
                                        <p:tgtEl>
                                          <p:spTgt spid="28776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87774"/>
                                        </p:tgtEl>
                                        <p:attrNameLst>
                                          <p:attrName>style.visibility</p:attrName>
                                        </p:attrNameLst>
                                      </p:cBhvr>
                                      <p:to>
                                        <p:strVal val="visible"/>
                                      </p:to>
                                    </p:set>
                                    <p:animEffect transition="in" filter="wipe(left)">
                                      <p:cBhvr>
                                        <p:cTn id="57" dur="500"/>
                                        <p:tgtEl>
                                          <p:spTgt spid="287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6" grpId="0" animBg="1" autoUpdateAnimBg="0"/>
      <p:bldP spid="287748" grpId="0" autoUpdateAnimBg="0"/>
      <p:bldP spid="287768" grpId="0" autoUpdateAnimBg="0"/>
      <p:bldP spid="287771" grpId="0" autoUpdateAnimBg="0"/>
      <p:bldP spid="28777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a:extLst>
              <a:ext uri="{FF2B5EF4-FFF2-40B4-BE49-F238E27FC236}">
                <a16:creationId xmlns:a16="http://schemas.microsoft.com/office/drawing/2014/main" id="{9B1190FA-6BDA-480B-B2FA-095E5D5CFE2D}"/>
              </a:ext>
            </a:extLst>
          </p:cNvPr>
          <p:cNvSpPr>
            <a:spLocks noGrp="1"/>
          </p:cNvSpPr>
          <p:nvPr>
            <p:ph type="sldNum" sz="quarter" idx="10"/>
          </p:nvPr>
        </p:nvSpPr>
        <p:spPr/>
        <p:txBody>
          <a:bodyPr/>
          <a:lstStyle/>
          <a:p>
            <a:fld id="{3FB502EC-DD03-4588-A4B4-2BAA7D5F8CEB}" type="slidenum">
              <a:rPr lang="en-US" altLang="zh-CN"/>
              <a:pPr/>
              <a:t>23</a:t>
            </a:fld>
            <a:endParaRPr lang="en-US" altLang="zh-CN"/>
          </a:p>
        </p:txBody>
      </p:sp>
      <p:sp>
        <p:nvSpPr>
          <p:cNvPr id="288770" name="Text Box 2">
            <a:extLst>
              <a:ext uri="{FF2B5EF4-FFF2-40B4-BE49-F238E27FC236}">
                <a16:creationId xmlns:a16="http://schemas.microsoft.com/office/drawing/2014/main" id="{B984AA58-2F53-41FB-84B8-E6676CD171B8}"/>
              </a:ext>
            </a:extLst>
          </p:cNvPr>
          <p:cNvSpPr txBox="1">
            <a:spLocks noChangeArrowheads="1"/>
          </p:cNvSpPr>
          <p:nvPr/>
        </p:nvSpPr>
        <p:spPr bwMode="auto">
          <a:xfrm>
            <a:off x="381000" y="990600"/>
            <a:ext cx="53657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对一般显式单步法则可如下定义</a:t>
            </a:r>
            <a:r>
              <a:rPr lang="en-US" altLang="zh-CN">
                <a:latin typeface="楷体_GB2312" panose="02010609030101010101" pitchFamily="49" charset="-122"/>
              </a:rPr>
              <a:t>. </a:t>
            </a:r>
          </a:p>
        </p:txBody>
      </p:sp>
      <p:sp>
        <p:nvSpPr>
          <p:cNvPr id="288771" name="Text Box 3">
            <a:extLst>
              <a:ext uri="{FF2B5EF4-FFF2-40B4-BE49-F238E27FC236}">
                <a16:creationId xmlns:a16="http://schemas.microsoft.com/office/drawing/2014/main" id="{F84F58CB-4060-40BE-BD3E-3FB2DFB3DCC7}"/>
              </a:ext>
            </a:extLst>
          </p:cNvPr>
          <p:cNvSpPr txBox="1">
            <a:spLocks noChangeArrowheads="1"/>
          </p:cNvSpPr>
          <p:nvPr/>
        </p:nvSpPr>
        <p:spPr bwMode="auto">
          <a:xfrm>
            <a:off x="381000" y="1555750"/>
            <a:ext cx="15605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定义</a:t>
            </a:r>
            <a:r>
              <a:rPr lang="en-US" altLang="zh-CN" b="1">
                <a:solidFill>
                  <a:schemeClr val="accent2"/>
                </a:solidFill>
                <a:latin typeface="楷体_GB2312" panose="02010609030101010101" pitchFamily="49" charset="-122"/>
              </a:rPr>
              <a:t>1</a:t>
            </a:r>
            <a:endParaRPr lang="en-US" altLang="zh-CN">
              <a:latin typeface="楷体_GB2312" panose="02010609030101010101" pitchFamily="49" charset="-122"/>
            </a:endParaRPr>
          </a:p>
        </p:txBody>
      </p:sp>
      <p:grpSp>
        <p:nvGrpSpPr>
          <p:cNvPr id="288791" name="Group 23">
            <a:extLst>
              <a:ext uri="{FF2B5EF4-FFF2-40B4-BE49-F238E27FC236}">
                <a16:creationId xmlns:a16="http://schemas.microsoft.com/office/drawing/2014/main" id="{E4A521FD-5D48-4EDB-92BF-9F679B699DEB}"/>
              </a:ext>
            </a:extLst>
          </p:cNvPr>
          <p:cNvGrpSpPr>
            <a:grpSpLocks/>
          </p:cNvGrpSpPr>
          <p:nvPr/>
        </p:nvGrpSpPr>
        <p:grpSpPr bwMode="auto">
          <a:xfrm>
            <a:off x="1917700" y="1568450"/>
            <a:ext cx="7013575" cy="639763"/>
            <a:chOff x="1342" y="1132"/>
            <a:chExt cx="4130" cy="403"/>
          </a:xfrm>
        </p:grpSpPr>
        <p:sp>
          <p:nvSpPr>
            <p:cNvPr id="288789" name="Rectangle 21">
              <a:extLst>
                <a:ext uri="{FF2B5EF4-FFF2-40B4-BE49-F238E27FC236}">
                  <a16:creationId xmlns:a16="http://schemas.microsoft.com/office/drawing/2014/main" id="{F46DE82A-43E3-4866-847F-BD1EE3678D19}"/>
                </a:ext>
              </a:extLst>
            </p:cNvPr>
            <p:cNvSpPr>
              <a:spLocks noChangeArrowheads="1"/>
            </p:cNvSpPr>
            <p:nvPr/>
          </p:nvSpPr>
          <p:spPr bwMode="auto">
            <a:xfrm>
              <a:off x="1342" y="1132"/>
              <a:ext cx="413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设         是初值问题</a:t>
              </a:r>
              <a:r>
                <a:rPr lang="en-US" altLang="zh-CN">
                  <a:latin typeface="楷体_GB2312" panose="02010609030101010101" pitchFamily="49" charset="-122"/>
                </a:rPr>
                <a:t>(1.1)</a:t>
              </a:r>
              <a:r>
                <a:rPr lang="zh-CN" altLang="en-US">
                  <a:latin typeface="楷体_GB2312" panose="02010609030101010101" pitchFamily="49" charset="-122"/>
                </a:rPr>
                <a:t>，</a:t>
              </a:r>
              <a:r>
                <a:rPr lang="en-US" altLang="zh-CN">
                  <a:latin typeface="楷体_GB2312" panose="02010609030101010101" pitchFamily="49" charset="-122"/>
                </a:rPr>
                <a:t>(1.2)</a:t>
              </a:r>
              <a:r>
                <a:rPr lang="zh-CN" altLang="en-US">
                  <a:latin typeface="楷体_GB2312" panose="02010609030101010101" pitchFamily="49" charset="-122"/>
                </a:rPr>
                <a:t>的准确解，</a:t>
              </a:r>
            </a:p>
          </p:txBody>
        </p:sp>
        <p:graphicFrame>
          <p:nvGraphicFramePr>
            <p:cNvPr id="288772" name="Object 4">
              <a:extLst>
                <a:ext uri="{FF2B5EF4-FFF2-40B4-BE49-F238E27FC236}">
                  <a16:creationId xmlns:a16="http://schemas.microsoft.com/office/drawing/2014/main" id="{6C2BBBE2-7A7D-411D-B14A-F23B05221C99}"/>
                </a:ext>
              </a:extLst>
            </p:cNvPr>
            <p:cNvGraphicFramePr>
              <a:graphicFrameLocks noChangeAspect="1"/>
            </p:cNvGraphicFramePr>
            <p:nvPr/>
          </p:nvGraphicFramePr>
          <p:xfrm>
            <a:off x="1611" y="1258"/>
            <a:ext cx="836" cy="239"/>
          </p:xfrm>
          <a:graphic>
            <a:graphicData uri="http://schemas.openxmlformats.org/presentationml/2006/ole">
              <mc:AlternateContent xmlns:mc="http://schemas.openxmlformats.org/markup-compatibility/2006">
                <mc:Choice xmlns:v="urn:schemas-microsoft-com:vml" Requires="v">
                  <p:oleObj spid="_x0000_s288969" name="Equation" r:id="rId3" imgW="558720" imgH="203040" progId="Equation.3">
                    <p:embed/>
                  </p:oleObj>
                </mc:Choice>
                <mc:Fallback>
                  <p:oleObj name="Equation" r:id="rId3" imgW="55872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 y="1258"/>
                          <a:ext cx="83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8792" name="Group 24">
            <a:extLst>
              <a:ext uri="{FF2B5EF4-FFF2-40B4-BE49-F238E27FC236}">
                <a16:creationId xmlns:a16="http://schemas.microsoft.com/office/drawing/2014/main" id="{FA4492DA-C93C-46AE-8169-7B935362FCF8}"/>
              </a:ext>
            </a:extLst>
          </p:cNvPr>
          <p:cNvGrpSpPr>
            <a:grpSpLocks/>
          </p:cNvGrpSpPr>
          <p:nvPr/>
        </p:nvGrpSpPr>
        <p:grpSpPr bwMode="auto">
          <a:xfrm>
            <a:off x="1082675" y="2667000"/>
            <a:ext cx="7747000" cy="639763"/>
            <a:chOff x="816" y="1874"/>
            <a:chExt cx="4880" cy="403"/>
          </a:xfrm>
        </p:grpSpPr>
        <p:graphicFrame>
          <p:nvGraphicFramePr>
            <p:cNvPr id="288773" name="Object 5">
              <a:extLst>
                <a:ext uri="{FF2B5EF4-FFF2-40B4-BE49-F238E27FC236}">
                  <a16:creationId xmlns:a16="http://schemas.microsoft.com/office/drawing/2014/main" id="{544E413C-55CE-4B27-A640-45B28A56D464}"/>
                </a:ext>
              </a:extLst>
            </p:cNvPr>
            <p:cNvGraphicFramePr>
              <a:graphicFrameLocks noChangeAspect="1"/>
            </p:cNvGraphicFramePr>
            <p:nvPr/>
          </p:nvGraphicFramePr>
          <p:xfrm>
            <a:off x="816" y="2006"/>
            <a:ext cx="3572" cy="269"/>
          </p:xfrm>
          <a:graphic>
            <a:graphicData uri="http://schemas.openxmlformats.org/presentationml/2006/ole">
              <mc:AlternateContent xmlns:mc="http://schemas.openxmlformats.org/markup-compatibility/2006">
                <mc:Choice xmlns:v="urn:schemas-microsoft-com:vml" Requires="v">
                  <p:oleObj spid="_x0000_s288970" name="Equation" r:id="rId5" imgW="2387520" imgH="228600" progId="Equation.3">
                    <p:embed/>
                  </p:oleObj>
                </mc:Choice>
                <mc:Fallback>
                  <p:oleObj name="Equation" r:id="rId5" imgW="238752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006"/>
                          <a:ext cx="357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74" name="Text Box 6">
              <a:extLst>
                <a:ext uri="{FF2B5EF4-FFF2-40B4-BE49-F238E27FC236}">
                  <a16:creationId xmlns:a16="http://schemas.microsoft.com/office/drawing/2014/main" id="{565A06BC-2C32-4651-A8CE-036AD73EA3E1}"/>
                </a:ext>
              </a:extLst>
            </p:cNvPr>
            <p:cNvSpPr txBox="1">
              <a:spLocks noChangeArrowheads="1"/>
            </p:cNvSpPr>
            <p:nvPr/>
          </p:nvSpPr>
          <p:spPr bwMode="auto">
            <a:xfrm>
              <a:off x="4812" y="1874"/>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2.11</a:t>
              </a:r>
              <a:r>
                <a:rPr lang="zh-CN" altLang="en-US">
                  <a:solidFill>
                    <a:srgbClr val="CC3300"/>
                  </a:solidFill>
                  <a:latin typeface="楷体_GB2312" panose="02010609030101010101" pitchFamily="49" charset="-122"/>
                </a:rPr>
                <a:t>）</a:t>
              </a:r>
            </a:p>
          </p:txBody>
        </p:sp>
      </p:grpSp>
      <p:sp>
        <p:nvSpPr>
          <p:cNvPr id="288775" name="Text Box 7">
            <a:extLst>
              <a:ext uri="{FF2B5EF4-FFF2-40B4-BE49-F238E27FC236}">
                <a16:creationId xmlns:a16="http://schemas.microsoft.com/office/drawing/2014/main" id="{5A5610A8-B9DD-4AE0-8A78-D89503524752}"/>
              </a:ext>
            </a:extLst>
          </p:cNvPr>
          <p:cNvSpPr txBox="1">
            <a:spLocks noChangeArrowheads="1"/>
          </p:cNvSpPr>
          <p:nvPr/>
        </p:nvSpPr>
        <p:spPr bwMode="auto">
          <a:xfrm>
            <a:off x="381000" y="3352800"/>
            <a:ext cx="56800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为显式单步法（</a:t>
            </a:r>
            <a:r>
              <a:rPr lang="en-US" altLang="zh-CN">
                <a:latin typeface="楷体_GB2312" panose="02010609030101010101" pitchFamily="49" charset="-122"/>
              </a:rPr>
              <a:t>2.10</a:t>
            </a:r>
            <a:r>
              <a:rPr lang="zh-CN" altLang="en-US">
                <a:latin typeface="楷体_GB2312" panose="02010609030101010101" pitchFamily="49" charset="-122"/>
              </a:rPr>
              <a:t>）的</a:t>
            </a:r>
            <a:r>
              <a:rPr lang="zh-CN" altLang="en-US" b="1">
                <a:solidFill>
                  <a:schemeClr val="accent2"/>
                </a:solidFill>
                <a:latin typeface="楷体_GB2312" panose="02010609030101010101" pitchFamily="49" charset="-122"/>
              </a:rPr>
              <a:t>局部截断误差</a:t>
            </a:r>
            <a:r>
              <a:rPr lang="en-US" altLang="zh-CN">
                <a:latin typeface="楷体_GB2312" panose="02010609030101010101" pitchFamily="49" charset="-122"/>
              </a:rPr>
              <a:t>. </a:t>
            </a:r>
          </a:p>
        </p:txBody>
      </p:sp>
      <p:grpSp>
        <p:nvGrpSpPr>
          <p:cNvPr id="288793" name="Group 25">
            <a:extLst>
              <a:ext uri="{FF2B5EF4-FFF2-40B4-BE49-F238E27FC236}">
                <a16:creationId xmlns:a16="http://schemas.microsoft.com/office/drawing/2014/main" id="{692280AA-AB61-4DE1-B5E0-371EAB12D890}"/>
              </a:ext>
            </a:extLst>
          </p:cNvPr>
          <p:cNvGrpSpPr>
            <a:grpSpLocks/>
          </p:cNvGrpSpPr>
          <p:nvPr/>
        </p:nvGrpSpPr>
        <p:grpSpPr bwMode="auto">
          <a:xfrm>
            <a:off x="381000" y="3930650"/>
            <a:ext cx="8261350" cy="639763"/>
            <a:chOff x="374" y="2736"/>
            <a:chExt cx="5204" cy="403"/>
          </a:xfrm>
        </p:grpSpPr>
        <p:sp>
          <p:nvSpPr>
            <p:cNvPr id="288776" name="Text Box 8">
              <a:extLst>
                <a:ext uri="{FF2B5EF4-FFF2-40B4-BE49-F238E27FC236}">
                  <a16:creationId xmlns:a16="http://schemas.microsoft.com/office/drawing/2014/main" id="{8B700507-AC4B-4E26-BB9E-5FDB1D437D2F}"/>
                </a:ext>
              </a:extLst>
            </p:cNvPr>
            <p:cNvSpPr txBox="1">
              <a:spLocks noChangeArrowheads="1"/>
            </p:cNvSpPr>
            <p:nvPr/>
          </p:nvSpPr>
          <p:spPr bwMode="auto">
            <a:xfrm>
              <a:off x="374" y="2736"/>
              <a:ext cx="52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之所以称为局部的，是假设在   前各步没有误差</a:t>
              </a:r>
              <a:r>
                <a:rPr lang="en-US" altLang="zh-CN">
                  <a:latin typeface="楷体_GB2312" panose="02010609030101010101" pitchFamily="49" charset="-122"/>
                </a:rPr>
                <a:t>. </a:t>
              </a:r>
            </a:p>
          </p:txBody>
        </p:sp>
        <p:graphicFrame>
          <p:nvGraphicFramePr>
            <p:cNvPr id="288777" name="Object 9">
              <a:extLst>
                <a:ext uri="{FF2B5EF4-FFF2-40B4-BE49-F238E27FC236}">
                  <a16:creationId xmlns:a16="http://schemas.microsoft.com/office/drawing/2014/main" id="{B846B033-66A5-46F2-85A4-1B5827FE0E9B}"/>
                </a:ext>
              </a:extLst>
            </p:cNvPr>
            <p:cNvGraphicFramePr>
              <a:graphicFrameLocks noChangeAspect="1"/>
            </p:cNvGraphicFramePr>
            <p:nvPr/>
          </p:nvGraphicFramePr>
          <p:xfrm>
            <a:off x="825" y="2857"/>
            <a:ext cx="380" cy="269"/>
          </p:xfrm>
          <a:graphic>
            <a:graphicData uri="http://schemas.openxmlformats.org/presentationml/2006/ole">
              <mc:AlternateContent xmlns:mc="http://schemas.openxmlformats.org/markup-compatibility/2006">
                <mc:Choice xmlns:v="urn:schemas-microsoft-com:vml" Requires="v">
                  <p:oleObj spid="_x0000_s288971" name="Equation" r:id="rId7" imgW="253800" imgH="228600" progId="Equation.3">
                    <p:embed/>
                  </p:oleObj>
                </mc:Choice>
                <mc:Fallback>
                  <p:oleObj name="Equation" r:id="rId7" imgW="2538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 y="2857"/>
                          <a:ext cx="3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78" name="Object 10">
              <a:extLst>
                <a:ext uri="{FF2B5EF4-FFF2-40B4-BE49-F238E27FC236}">
                  <a16:creationId xmlns:a16="http://schemas.microsoft.com/office/drawing/2014/main" id="{31FFA76D-73FE-4AF0-A2D5-4F7C511B6717}"/>
                </a:ext>
              </a:extLst>
            </p:cNvPr>
            <p:cNvGraphicFramePr>
              <a:graphicFrameLocks noChangeAspect="1"/>
            </p:cNvGraphicFramePr>
            <p:nvPr/>
          </p:nvGraphicFramePr>
          <p:xfrm>
            <a:off x="3740" y="2857"/>
            <a:ext cx="266" cy="269"/>
          </p:xfrm>
          <a:graphic>
            <a:graphicData uri="http://schemas.openxmlformats.org/presentationml/2006/ole">
              <mc:AlternateContent xmlns:mc="http://schemas.openxmlformats.org/markup-compatibility/2006">
                <mc:Choice xmlns:v="urn:schemas-microsoft-com:vml" Requires="v">
                  <p:oleObj spid="_x0000_s288972" name="Equation" r:id="rId9" imgW="177480" imgH="228600" progId="Equation.3">
                    <p:embed/>
                  </p:oleObj>
                </mc:Choice>
                <mc:Fallback>
                  <p:oleObj name="Equation" r:id="rId9" imgW="17748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0" y="2857"/>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8787" name="Group 19">
            <a:extLst>
              <a:ext uri="{FF2B5EF4-FFF2-40B4-BE49-F238E27FC236}">
                <a16:creationId xmlns:a16="http://schemas.microsoft.com/office/drawing/2014/main" id="{3ADD43DB-507C-414D-B159-DA112F57E3F6}"/>
              </a:ext>
            </a:extLst>
          </p:cNvPr>
          <p:cNvGrpSpPr>
            <a:grpSpLocks/>
          </p:cNvGrpSpPr>
          <p:nvPr/>
        </p:nvGrpSpPr>
        <p:grpSpPr bwMode="auto">
          <a:xfrm>
            <a:off x="381000" y="4495800"/>
            <a:ext cx="5060950" cy="639763"/>
            <a:chOff x="374" y="2587"/>
            <a:chExt cx="3188" cy="403"/>
          </a:xfrm>
        </p:grpSpPr>
        <p:sp>
          <p:nvSpPr>
            <p:cNvPr id="288779" name="Text Box 11">
              <a:extLst>
                <a:ext uri="{FF2B5EF4-FFF2-40B4-BE49-F238E27FC236}">
                  <a16:creationId xmlns:a16="http://schemas.microsoft.com/office/drawing/2014/main" id="{F5389640-D0B6-4727-8939-C1275F82470E}"/>
                </a:ext>
              </a:extLst>
            </p:cNvPr>
            <p:cNvSpPr txBox="1">
              <a:spLocks noChangeArrowheads="1"/>
            </p:cNvSpPr>
            <p:nvPr/>
          </p:nvSpPr>
          <p:spPr bwMode="auto">
            <a:xfrm>
              <a:off x="374" y="2587"/>
              <a:ext cx="31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当           时，计算一步，则有 </a:t>
              </a:r>
            </a:p>
          </p:txBody>
        </p:sp>
        <p:graphicFrame>
          <p:nvGraphicFramePr>
            <p:cNvPr id="288780" name="Object 12">
              <a:extLst>
                <a:ext uri="{FF2B5EF4-FFF2-40B4-BE49-F238E27FC236}">
                  <a16:creationId xmlns:a16="http://schemas.microsoft.com/office/drawing/2014/main" id="{F65E4CC8-834B-432D-8257-19D0EAC08B6E}"/>
                </a:ext>
              </a:extLst>
            </p:cNvPr>
            <p:cNvGraphicFramePr>
              <a:graphicFrameLocks noChangeAspect="1"/>
            </p:cNvGraphicFramePr>
            <p:nvPr/>
          </p:nvGraphicFramePr>
          <p:xfrm>
            <a:off x="645" y="2717"/>
            <a:ext cx="1026" cy="269"/>
          </p:xfrm>
          <a:graphic>
            <a:graphicData uri="http://schemas.openxmlformats.org/presentationml/2006/ole">
              <mc:AlternateContent xmlns:mc="http://schemas.openxmlformats.org/markup-compatibility/2006">
                <mc:Choice xmlns:v="urn:schemas-microsoft-com:vml" Requires="v">
                  <p:oleObj spid="_x0000_s288973" name="Equation" r:id="rId11" imgW="685800" imgH="228600" progId="Equation.3">
                    <p:embed/>
                  </p:oleObj>
                </mc:Choice>
                <mc:Fallback>
                  <p:oleObj name="Equation" r:id="rId11" imgW="6858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 y="2717"/>
                          <a:ext cx="102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8781" name="Object 13">
            <a:extLst>
              <a:ext uri="{FF2B5EF4-FFF2-40B4-BE49-F238E27FC236}">
                <a16:creationId xmlns:a16="http://schemas.microsoft.com/office/drawing/2014/main" id="{B50A0978-8835-46BB-8B25-CA412DD7D7AB}"/>
              </a:ext>
            </a:extLst>
          </p:cNvPr>
          <p:cNvGraphicFramePr>
            <a:graphicFrameLocks noChangeAspect="1"/>
          </p:cNvGraphicFramePr>
          <p:nvPr/>
        </p:nvGraphicFramePr>
        <p:xfrm>
          <a:off x="1035050" y="5273675"/>
          <a:ext cx="5942013" cy="427038"/>
        </p:xfrm>
        <a:graphic>
          <a:graphicData uri="http://schemas.openxmlformats.org/presentationml/2006/ole">
            <mc:AlternateContent xmlns:mc="http://schemas.openxmlformats.org/markup-compatibility/2006">
              <mc:Choice xmlns:v="urn:schemas-microsoft-com:vml" Requires="v">
                <p:oleObj spid="_x0000_s288974" name="Equation" r:id="rId13" imgW="2501640" imgH="228600" progId="Equation.3">
                  <p:embed/>
                </p:oleObj>
              </mc:Choice>
              <mc:Fallback>
                <p:oleObj name="Equation" r:id="rId13" imgW="2501640" imgH="2286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5050" y="5273675"/>
                        <a:ext cx="594201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90" name="Rectangle 22">
            <a:extLst>
              <a:ext uri="{FF2B5EF4-FFF2-40B4-BE49-F238E27FC236}">
                <a16:creationId xmlns:a16="http://schemas.microsoft.com/office/drawing/2014/main" id="{197C1512-A387-432C-A818-13692C9AAA41}"/>
              </a:ext>
            </a:extLst>
          </p:cNvPr>
          <p:cNvSpPr>
            <a:spLocks noChangeArrowheads="1"/>
          </p:cNvSpPr>
          <p:nvPr/>
        </p:nvSpPr>
        <p:spPr bwMode="auto">
          <a:xfrm>
            <a:off x="381000" y="2149475"/>
            <a:ext cx="641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称 </a:t>
            </a:r>
          </a:p>
        </p:txBody>
      </p:sp>
      <p:graphicFrame>
        <p:nvGraphicFramePr>
          <p:cNvPr id="288794" name="Object 26">
            <a:extLst>
              <a:ext uri="{FF2B5EF4-FFF2-40B4-BE49-F238E27FC236}">
                <a16:creationId xmlns:a16="http://schemas.microsoft.com/office/drawing/2014/main" id="{D39C9152-3E67-4E58-A846-CF13354DF405}"/>
              </a:ext>
            </a:extLst>
          </p:cNvPr>
          <p:cNvGraphicFramePr>
            <a:graphicFrameLocks noChangeAspect="1"/>
          </p:cNvGraphicFramePr>
          <p:nvPr/>
        </p:nvGraphicFramePr>
        <p:xfrm>
          <a:off x="2789238" y="5973763"/>
          <a:ext cx="5640387" cy="427037"/>
        </p:xfrm>
        <a:graphic>
          <a:graphicData uri="http://schemas.openxmlformats.org/presentationml/2006/ole">
            <mc:AlternateContent xmlns:mc="http://schemas.openxmlformats.org/markup-compatibility/2006">
              <mc:Choice xmlns:v="urn:schemas-microsoft-com:vml" Requires="v">
                <p:oleObj spid="_x0000_s288975" name="Equation" r:id="rId15" imgW="2374560" imgH="228600" progId="Equation.3">
                  <p:embed/>
                </p:oleObj>
              </mc:Choice>
              <mc:Fallback>
                <p:oleObj name="Equation" r:id="rId15" imgW="2374560" imgH="22860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9238" y="5973763"/>
                        <a:ext cx="5640387"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Effect transition="in" filter="wipe(left)">
                                      <p:cBhvr>
                                        <p:cTn id="7" dur="500"/>
                                        <p:tgtEl>
                                          <p:spTgt spid="288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88771"/>
                                        </p:tgtEl>
                                        <p:attrNameLst>
                                          <p:attrName>style.visibility</p:attrName>
                                        </p:attrNameLst>
                                      </p:cBhvr>
                                      <p:to>
                                        <p:strVal val="visible"/>
                                      </p:to>
                                    </p:set>
                                    <p:anim calcmode="lin" valueType="num">
                                      <p:cBhvr>
                                        <p:cTn id="12" dur="500" fill="hold"/>
                                        <p:tgtEl>
                                          <p:spTgt spid="288771"/>
                                        </p:tgtEl>
                                        <p:attrNameLst>
                                          <p:attrName>ppt_w</p:attrName>
                                        </p:attrNameLst>
                                      </p:cBhvr>
                                      <p:tavLst>
                                        <p:tav tm="0">
                                          <p:val>
                                            <p:fltVal val="0"/>
                                          </p:val>
                                        </p:tav>
                                        <p:tav tm="100000">
                                          <p:val>
                                            <p:strVal val="#ppt_w"/>
                                          </p:val>
                                        </p:tav>
                                      </p:tavLst>
                                    </p:anim>
                                    <p:anim calcmode="lin" valueType="num">
                                      <p:cBhvr>
                                        <p:cTn id="13" dur="500" fill="hold"/>
                                        <p:tgtEl>
                                          <p:spTgt spid="28877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88791"/>
                                        </p:tgtEl>
                                        <p:attrNameLst>
                                          <p:attrName>style.visibility</p:attrName>
                                        </p:attrNameLst>
                                      </p:cBhvr>
                                      <p:to>
                                        <p:strVal val="visible"/>
                                      </p:to>
                                    </p:set>
                                    <p:animEffect transition="in" filter="wipe(left)">
                                      <p:cBhvr>
                                        <p:cTn id="18" dur="500"/>
                                        <p:tgtEl>
                                          <p:spTgt spid="2887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88790"/>
                                        </p:tgtEl>
                                        <p:attrNameLst>
                                          <p:attrName>style.visibility</p:attrName>
                                        </p:attrNameLst>
                                      </p:cBhvr>
                                      <p:to>
                                        <p:strVal val="visible"/>
                                      </p:to>
                                    </p:set>
                                    <p:animEffect transition="in" filter="wipe(left)">
                                      <p:cBhvr>
                                        <p:cTn id="23" dur="500"/>
                                        <p:tgtEl>
                                          <p:spTgt spid="2887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88792"/>
                                        </p:tgtEl>
                                        <p:attrNameLst>
                                          <p:attrName>style.visibility</p:attrName>
                                        </p:attrNameLst>
                                      </p:cBhvr>
                                      <p:to>
                                        <p:strVal val="visible"/>
                                      </p:to>
                                    </p:set>
                                    <p:animEffect transition="in" filter="wipe(left)">
                                      <p:cBhvr>
                                        <p:cTn id="28" dur="500"/>
                                        <p:tgtEl>
                                          <p:spTgt spid="2887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8775"/>
                                        </p:tgtEl>
                                        <p:attrNameLst>
                                          <p:attrName>style.visibility</p:attrName>
                                        </p:attrNameLst>
                                      </p:cBhvr>
                                      <p:to>
                                        <p:strVal val="visible"/>
                                      </p:to>
                                    </p:set>
                                    <p:animEffect transition="in" filter="wipe(left)">
                                      <p:cBhvr>
                                        <p:cTn id="33" dur="500"/>
                                        <p:tgtEl>
                                          <p:spTgt spid="2887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88793"/>
                                        </p:tgtEl>
                                        <p:attrNameLst>
                                          <p:attrName>style.visibility</p:attrName>
                                        </p:attrNameLst>
                                      </p:cBhvr>
                                      <p:to>
                                        <p:strVal val="visible"/>
                                      </p:to>
                                    </p:set>
                                    <p:animEffect transition="in" filter="wipe(left)">
                                      <p:cBhvr>
                                        <p:cTn id="38" dur="500"/>
                                        <p:tgtEl>
                                          <p:spTgt spid="28879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88787"/>
                                        </p:tgtEl>
                                        <p:attrNameLst>
                                          <p:attrName>style.visibility</p:attrName>
                                        </p:attrNameLst>
                                      </p:cBhvr>
                                      <p:to>
                                        <p:strVal val="visible"/>
                                      </p:to>
                                    </p:set>
                                    <p:animEffect transition="in" filter="wipe(left)">
                                      <p:cBhvr>
                                        <p:cTn id="43" dur="500"/>
                                        <p:tgtEl>
                                          <p:spTgt spid="2887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88781"/>
                                        </p:tgtEl>
                                        <p:attrNameLst>
                                          <p:attrName>style.visibility</p:attrName>
                                        </p:attrNameLst>
                                      </p:cBhvr>
                                      <p:to>
                                        <p:strVal val="visible"/>
                                      </p:to>
                                    </p:set>
                                    <p:animEffect transition="in" filter="wipe(left)">
                                      <p:cBhvr>
                                        <p:cTn id="48" dur="500"/>
                                        <p:tgtEl>
                                          <p:spTgt spid="28878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88794"/>
                                        </p:tgtEl>
                                        <p:attrNameLst>
                                          <p:attrName>style.visibility</p:attrName>
                                        </p:attrNameLst>
                                      </p:cBhvr>
                                      <p:to>
                                        <p:strVal val="visible"/>
                                      </p:to>
                                    </p:set>
                                    <p:animEffect transition="in" filter="wipe(left)">
                                      <p:cBhvr>
                                        <p:cTn id="53" dur="500"/>
                                        <p:tgtEl>
                                          <p:spTgt spid="288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utoUpdateAnimBg="0"/>
      <p:bldP spid="288771" grpId="0" autoUpdateAnimBg="0"/>
      <p:bldP spid="288775" grpId="0" autoUpdateAnimBg="0"/>
      <p:bldP spid="28879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
            <a:extLst>
              <a:ext uri="{FF2B5EF4-FFF2-40B4-BE49-F238E27FC236}">
                <a16:creationId xmlns:a16="http://schemas.microsoft.com/office/drawing/2014/main" id="{681525CB-6975-4722-894C-67E65DD988E9}"/>
              </a:ext>
            </a:extLst>
          </p:cNvPr>
          <p:cNvSpPr>
            <a:spLocks noGrp="1"/>
          </p:cNvSpPr>
          <p:nvPr>
            <p:ph type="sldNum" sz="quarter" idx="10"/>
          </p:nvPr>
        </p:nvSpPr>
        <p:spPr/>
        <p:txBody>
          <a:bodyPr/>
          <a:lstStyle/>
          <a:p>
            <a:fld id="{F733E014-8A1C-4CD8-A5F6-8DC66C065A69}" type="slidenum">
              <a:rPr lang="en-US" altLang="zh-CN"/>
              <a:pPr/>
              <a:t>24</a:t>
            </a:fld>
            <a:endParaRPr lang="en-US" altLang="zh-CN"/>
          </a:p>
        </p:txBody>
      </p:sp>
      <p:sp>
        <p:nvSpPr>
          <p:cNvPr id="289807" name="Rectangle 15">
            <a:extLst>
              <a:ext uri="{FF2B5EF4-FFF2-40B4-BE49-F238E27FC236}">
                <a16:creationId xmlns:a16="http://schemas.microsoft.com/office/drawing/2014/main" id="{86DB516E-9BCE-4ECC-840C-7BD65871516A}"/>
              </a:ext>
            </a:extLst>
          </p:cNvPr>
          <p:cNvSpPr>
            <a:spLocks noChangeArrowheads="1"/>
          </p:cNvSpPr>
          <p:nvPr/>
        </p:nvSpPr>
        <p:spPr bwMode="auto">
          <a:xfrm>
            <a:off x="609600" y="1433513"/>
            <a:ext cx="8261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在前一步精确的情况下用公式（</a:t>
            </a:r>
            <a:r>
              <a:rPr lang="en-US" altLang="zh-CN">
                <a:latin typeface="楷体_GB2312" panose="02010609030101010101" pitchFamily="49" charset="-122"/>
              </a:rPr>
              <a:t>2.10</a:t>
            </a:r>
            <a:r>
              <a:rPr lang="zh-CN" altLang="en-US">
                <a:latin typeface="楷体_GB2312" panose="02010609030101010101" pitchFamily="49" charset="-122"/>
              </a:rPr>
              <a:t>）计算产生的公式误差</a:t>
            </a:r>
            <a:r>
              <a:rPr lang="en-US" altLang="zh-CN">
                <a:latin typeface="楷体_GB2312" panose="02010609030101010101" pitchFamily="49" charset="-122"/>
              </a:rPr>
              <a:t>.</a:t>
            </a:r>
          </a:p>
        </p:txBody>
      </p:sp>
      <p:sp>
        <p:nvSpPr>
          <p:cNvPr id="289795" name="Text Box 3">
            <a:extLst>
              <a:ext uri="{FF2B5EF4-FFF2-40B4-BE49-F238E27FC236}">
                <a16:creationId xmlns:a16="http://schemas.microsoft.com/office/drawing/2014/main" id="{92A81A3B-5C1E-49E5-B70A-38720B418295}"/>
              </a:ext>
            </a:extLst>
          </p:cNvPr>
          <p:cNvSpPr txBox="1">
            <a:spLocks noChangeArrowheads="1"/>
          </p:cNvSpPr>
          <p:nvPr/>
        </p:nvSpPr>
        <p:spPr bwMode="auto">
          <a:xfrm>
            <a:off x="593725" y="2057400"/>
            <a:ext cx="5518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根据定义，欧拉法的局部截断误差 </a:t>
            </a:r>
          </a:p>
        </p:txBody>
      </p:sp>
      <p:graphicFrame>
        <p:nvGraphicFramePr>
          <p:cNvPr id="289796" name="Object 4">
            <a:extLst>
              <a:ext uri="{FF2B5EF4-FFF2-40B4-BE49-F238E27FC236}">
                <a16:creationId xmlns:a16="http://schemas.microsoft.com/office/drawing/2014/main" id="{295A04D2-B312-4C39-97E0-214B2D85F76A}"/>
              </a:ext>
            </a:extLst>
          </p:cNvPr>
          <p:cNvGraphicFramePr>
            <a:graphicFrameLocks noChangeAspect="1"/>
          </p:cNvGraphicFramePr>
          <p:nvPr/>
        </p:nvGraphicFramePr>
        <p:xfrm>
          <a:off x="1600200" y="2863850"/>
          <a:ext cx="4976813" cy="427038"/>
        </p:xfrm>
        <a:graphic>
          <a:graphicData uri="http://schemas.openxmlformats.org/presentationml/2006/ole">
            <mc:AlternateContent xmlns:mc="http://schemas.openxmlformats.org/markup-compatibility/2006">
              <mc:Choice xmlns:v="urn:schemas-microsoft-com:vml" Requires="v">
                <p:oleObj spid="_x0000_s289946" name="Equation" r:id="rId3" imgW="2095200" imgH="228600" progId="Equation.3">
                  <p:embed/>
                </p:oleObj>
              </mc:Choice>
              <mc:Fallback>
                <p:oleObj name="Equation" r:id="rId3" imgW="2095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863850"/>
                        <a:ext cx="497681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797" name="Text Box 5">
            <a:extLst>
              <a:ext uri="{FF2B5EF4-FFF2-40B4-BE49-F238E27FC236}">
                <a16:creationId xmlns:a16="http://schemas.microsoft.com/office/drawing/2014/main" id="{7B839550-73DA-4538-AE09-BF1C37C8D345}"/>
              </a:ext>
            </a:extLst>
          </p:cNvPr>
          <p:cNvSpPr txBox="1">
            <a:spLocks noChangeArrowheads="1"/>
          </p:cNvSpPr>
          <p:nvPr/>
        </p:nvSpPr>
        <p:spPr bwMode="auto">
          <a:xfrm>
            <a:off x="593725" y="4781550"/>
            <a:ext cx="3232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即为（</a:t>
            </a:r>
            <a:r>
              <a:rPr lang="en-US" altLang="zh-CN">
                <a:latin typeface="楷体_GB2312" panose="02010609030101010101" pitchFamily="49" charset="-122"/>
              </a:rPr>
              <a:t>2.3</a:t>
            </a:r>
            <a:r>
              <a:rPr lang="zh-CN" altLang="en-US">
                <a:latin typeface="楷体_GB2312" panose="02010609030101010101" pitchFamily="49" charset="-122"/>
              </a:rPr>
              <a:t>）的结果</a:t>
            </a:r>
            <a:r>
              <a:rPr lang="en-US" altLang="zh-CN">
                <a:latin typeface="楷体_GB2312" panose="02010609030101010101" pitchFamily="49" charset="-122"/>
              </a:rPr>
              <a:t>.  </a:t>
            </a:r>
          </a:p>
        </p:txBody>
      </p:sp>
      <p:grpSp>
        <p:nvGrpSpPr>
          <p:cNvPr id="289812" name="Group 20">
            <a:extLst>
              <a:ext uri="{FF2B5EF4-FFF2-40B4-BE49-F238E27FC236}">
                <a16:creationId xmlns:a16="http://schemas.microsoft.com/office/drawing/2014/main" id="{81EFCFCC-9BAD-4482-B110-BC986CFF5BB6}"/>
              </a:ext>
            </a:extLst>
          </p:cNvPr>
          <p:cNvGrpSpPr>
            <a:grpSpLocks/>
          </p:cNvGrpSpPr>
          <p:nvPr/>
        </p:nvGrpSpPr>
        <p:grpSpPr bwMode="auto">
          <a:xfrm>
            <a:off x="609600" y="5349875"/>
            <a:ext cx="6172200" cy="782638"/>
            <a:chOff x="384" y="3226"/>
            <a:chExt cx="3888" cy="493"/>
          </a:xfrm>
        </p:grpSpPr>
        <p:sp>
          <p:nvSpPr>
            <p:cNvPr id="289810" name="Rectangle 18">
              <a:extLst>
                <a:ext uri="{FF2B5EF4-FFF2-40B4-BE49-F238E27FC236}">
                  <a16:creationId xmlns:a16="http://schemas.microsoft.com/office/drawing/2014/main" id="{1EF4ED50-699D-4C3A-8621-1EFF3AAD1058}"/>
                </a:ext>
              </a:extLst>
            </p:cNvPr>
            <p:cNvSpPr>
              <a:spLocks noChangeArrowheads="1"/>
            </p:cNvSpPr>
            <p:nvPr/>
          </p:nvSpPr>
          <p:spPr bwMode="auto">
            <a:xfrm>
              <a:off x="384" y="3244"/>
              <a:ext cx="38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这里          称为局部截断误差主项</a:t>
              </a:r>
              <a:r>
                <a:rPr lang="en-US" altLang="zh-CN">
                  <a:latin typeface="楷体_GB2312" panose="02010609030101010101" pitchFamily="49" charset="-122"/>
                </a:rPr>
                <a:t>.  </a:t>
              </a:r>
            </a:p>
          </p:txBody>
        </p:sp>
        <p:graphicFrame>
          <p:nvGraphicFramePr>
            <p:cNvPr id="289798" name="Object 6">
              <a:extLst>
                <a:ext uri="{FF2B5EF4-FFF2-40B4-BE49-F238E27FC236}">
                  <a16:creationId xmlns:a16="http://schemas.microsoft.com/office/drawing/2014/main" id="{918ED415-3077-4850-BC37-EBD36AADB821}"/>
                </a:ext>
              </a:extLst>
            </p:cNvPr>
            <p:cNvGraphicFramePr>
              <a:graphicFrameLocks noChangeAspect="1"/>
            </p:cNvGraphicFramePr>
            <p:nvPr/>
          </p:nvGraphicFramePr>
          <p:xfrm>
            <a:off x="1250" y="3226"/>
            <a:ext cx="931" cy="493"/>
          </p:xfrm>
          <a:graphic>
            <a:graphicData uri="http://schemas.openxmlformats.org/presentationml/2006/ole">
              <mc:AlternateContent xmlns:mc="http://schemas.openxmlformats.org/markup-compatibility/2006">
                <mc:Choice xmlns:v="urn:schemas-microsoft-com:vml" Requires="v">
                  <p:oleObj spid="_x0000_s289947" name="Equation" r:id="rId5" imgW="622080" imgH="419040" progId="Equation.3">
                    <p:embed/>
                  </p:oleObj>
                </mc:Choice>
                <mc:Fallback>
                  <p:oleObj name="Equation" r:id="rId5" imgW="62208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 y="3226"/>
                          <a:ext cx="931" cy="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9799" name="Object 7">
            <a:extLst>
              <a:ext uri="{FF2B5EF4-FFF2-40B4-BE49-F238E27FC236}">
                <a16:creationId xmlns:a16="http://schemas.microsoft.com/office/drawing/2014/main" id="{5309619F-E540-4A78-9368-A5AF10339B1D}"/>
              </a:ext>
            </a:extLst>
          </p:cNvPr>
          <p:cNvGraphicFramePr>
            <a:graphicFrameLocks noChangeAspect="1"/>
          </p:cNvGraphicFramePr>
          <p:nvPr/>
        </p:nvGraphicFramePr>
        <p:xfrm>
          <a:off x="3398838" y="6111875"/>
          <a:ext cx="1930400" cy="450850"/>
        </p:xfrm>
        <a:graphic>
          <a:graphicData uri="http://schemas.openxmlformats.org/presentationml/2006/ole">
            <mc:AlternateContent xmlns:mc="http://schemas.openxmlformats.org/markup-compatibility/2006">
              <mc:Choice xmlns:v="urn:schemas-microsoft-com:vml" Requires="v">
                <p:oleObj spid="_x0000_s289948" name="公式" r:id="rId7" imgW="812520" imgH="241200" progId="Equation.3">
                  <p:embed/>
                </p:oleObj>
              </mc:Choice>
              <mc:Fallback>
                <p:oleObj name="公式" r:id="rId7" imgW="812520" imgH="24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8838" y="6111875"/>
                        <a:ext cx="19304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03" name="Text Box 11">
            <a:extLst>
              <a:ext uri="{FF2B5EF4-FFF2-40B4-BE49-F238E27FC236}">
                <a16:creationId xmlns:a16="http://schemas.microsoft.com/office/drawing/2014/main" id="{4F39934B-F749-4BDA-9BB6-2CB368844C8B}"/>
              </a:ext>
            </a:extLst>
          </p:cNvPr>
          <p:cNvSpPr txBox="1">
            <a:spLocks noChangeArrowheads="1"/>
          </p:cNvSpPr>
          <p:nvPr/>
        </p:nvSpPr>
        <p:spPr bwMode="auto">
          <a:xfrm>
            <a:off x="593725" y="828675"/>
            <a:ext cx="8108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局部截断误差可理解为用方法（</a:t>
            </a:r>
            <a:r>
              <a:rPr lang="en-US" altLang="zh-CN">
                <a:latin typeface="楷体_GB2312" panose="02010609030101010101" pitchFamily="49" charset="-122"/>
              </a:rPr>
              <a:t>2.10</a:t>
            </a:r>
            <a:r>
              <a:rPr lang="zh-CN" altLang="en-US">
                <a:latin typeface="楷体_GB2312" panose="02010609030101010101" pitchFamily="49" charset="-122"/>
              </a:rPr>
              <a:t>）计算一步的误差，即</a:t>
            </a:r>
          </a:p>
        </p:txBody>
      </p:sp>
      <p:graphicFrame>
        <p:nvGraphicFramePr>
          <p:cNvPr id="289808" name="Object 16">
            <a:extLst>
              <a:ext uri="{FF2B5EF4-FFF2-40B4-BE49-F238E27FC236}">
                <a16:creationId xmlns:a16="http://schemas.microsoft.com/office/drawing/2014/main" id="{960B0C89-2578-4040-9422-39D660E6BC7B}"/>
              </a:ext>
            </a:extLst>
          </p:cNvPr>
          <p:cNvGraphicFramePr>
            <a:graphicFrameLocks noChangeAspect="1"/>
          </p:cNvGraphicFramePr>
          <p:nvPr/>
        </p:nvGraphicFramePr>
        <p:xfrm>
          <a:off x="2144713" y="3429000"/>
          <a:ext cx="3890962" cy="427038"/>
        </p:xfrm>
        <a:graphic>
          <a:graphicData uri="http://schemas.openxmlformats.org/presentationml/2006/ole">
            <mc:AlternateContent xmlns:mc="http://schemas.openxmlformats.org/markup-compatibility/2006">
              <mc:Choice xmlns:v="urn:schemas-microsoft-com:vml" Requires="v">
                <p:oleObj spid="_x0000_s289949" name="Equation" r:id="rId9" imgW="1638000" imgH="228600" progId="Equation.3">
                  <p:embed/>
                </p:oleObj>
              </mc:Choice>
              <mc:Fallback>
                <p:oleObj name="Equation" r:id="rId9" imgW="1638000" imgH="2286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4713" y="3429000"/>
                        <a:ext cx="3890962"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09" name="Object 17">
            <a:extLst>
              <a:ext uri="{FF2B5EF4-FFF2-40B4-BE49-F238E27FC236}">
                <a16:creationId xmlns:a16="http://schemas.microsoft.com/office/drawing/2014/main" id="{0EC41C02-3C90-45D4-AA01-7D833DC22660}"/>
              </a:ext>
            </a:extLst>
          </p:cNvPr>
          <p:cNvGraphicFramePr>
            <a:graphicFrameLocks noChangeAspect="1"/>
          </p:cNvGraphicFramePr>
          <p:nvPr/>
        </p:nvGraphicFramePr>
        <p:xfrm>
          <a:off x="2209800" y="3983038"/>
          <a:ext cx="2865438" cy="782637"/>
        </p:xfrm>
        <a:graphic>
          <a:graphicData uri="http://schemas.openxmlformats.org/presentationml/2006/ole">
            <mc:AlternateContent xmlns:mc="http://schemas.openxmlformats.org/markup-compatibility/2006">
              <mc:Choice xmlns:v="urn:schemas-microsoft-com:vml" Requires="v">
                <p:oleObj spid="_x0000_s289950" name="Equation" r:id="rId11" imgW="1206360" imgH="419040" progId="Equation.3">
                  <p:embed/>
                </p:oleObj>
              </mc:Choice>
              <mc:Fallback>
                <p:oleObj name="Equation" r:id="rId11" imgW="1206360" imgH="41904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3983038"/>
                        <a:ext cx="2865438"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811" name="Rectangle 19">
            <a:extLst>
              <a:ext uri="{FF2B5EF4-FFF2-40B4-BE49-F238E27FC236}">
                <a16:creationId xmlns:a16="http://schemas.microsoft.com/office/drawing/2014/main" id="{6334BDA3-79F2-49CA-B103-3E6DACD3A0A6}"/>
              </a:ext>
            </a:extLst>
          </p:cNvPr>
          <p:cNvSpPr>
            <a:spLocks noChangeArrowheads="1"/>
          </p:cNvSpPr>
          <p:nvPr/>
        </p:nvSpPr>
        <p:spPr bwMode="auto">
          <a:xfrm>
            <a:off x="6673850" y="55022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anose="02010609030101010101" pitchFamily="49" charset="-122"/>
              </a:rPr>
              <a:t>显然</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803"/>
                                        </p:tgtEl>
                                        <p:attrNameLst>
                                          <p:attrName>style.visibility</p:attrName>
                                        </p:attrNameLst>
                                      </p:cBhvr>
                                      <p:to>
                                        <p:strVal val="visible"/>
                                      </p:to>
                                    </p:set>
                                    <p:animEffect transition="in" filter="wipe(left)">
                                      <p:cBhvr>
                                        <p:cTn id="7" dur="500"/>
                                        <p:tgtEl>
                                          <p:spTgt spid="289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9807"/>
                                        </p:tgtEl>
                                        <p:attrNameLst>
                                          <p:attrName>style.visibility</p:attrName>
                                        </p:attrNameLst>
                                      </p:cBhvr>
                                      <p:to>
                                        <p:strVal val="visible"/>
                                      </p:to>
                                    </p:set>
                                    <p:animEffect transition="in" filter="wipe(left)">
                                      <p:cBhvr>
                                        <p:cTn id="12" dur="500"/>
                                        <p:tgtEl>
                                          <p:spTgt spid="2898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9795"/>
                                        </p:tgtEl>
                                        <p:attrNameLst>
                                          <p:attrName>style.visibility</p:attrName>
                                        </p:attrNameLst>
                                      </p:cBhvr>
                                      <p:to>
                                        <p:strVal val="visible"/>
                                      </p:to>
                                    </p:set>
                                    <p:animEffect transition="in" filter="wipe(left)">
                                      <p:cBhvr>
                                        <p:cTn id="17" dur="500"/>
                                        <p:tgtEl>
                                          <p:spTgt spid="2897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9796"/>
                                        </p:tgtEl>
                                        <p:attrNameLst>
                                          <p:attrName>style.visibility</p:attrName>
                                        </p:attrNameLst>
                                      </p:cBhvr>
                                      <p:to>
                                        <p:strVal val="visible"/>
                                      </p:to>
                                    </p:set>
                                    <p:animEffect transition="in" filter="wipe(left)">
                                      <p:cBhvr>
                                        <p:cTn id="22" dur="500"/>
                                        <p:tgtEl>
                                          <p:spTgt spid="2897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9808"/>
                                        </p:tgtEl>
                                        <p:attrNameLst>
                                          <p:attrName>style.visibility</p:attrName>
                                        </p:attrNameLst>
                                      </p:cBhvr>
                                      <p:to>
                                        <p:strVal val="visible"/>
                                      </p:to>
                                    </p:set>
                                    <p:animEffect transition="in" filter="wipe(left)">
                                      <p:cBhvr>
                                        <p:cTn id="27" dur="500"/>
                                        <p:tgtEl>
                                          <p:spTgt spid="2898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9809"/>
                                        </p:tgtEl>
                                        <p:attrNameLst>
                                          <p:attrName>style.visibility</p:attrName>
                                        </p:attrNameLst>
                                      </p:cBhvr>
                                      <p:to>
                                        <p:strVal val="visible"/>
                                      </p:to>
                                    </p:set>
                                    <p:animEffect transition="in" filter="wipe(left)">
                                      <p:cBhvr>
                                        <p:cTn id="32" dur="500"/>
                                        <p:tgtEl>
                                          <p:spTgt spid="2898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9797"/>
                                        </p:tgtEl>
                                        <p:attrNameLst>
                                          <p:attrName>style.visibility</p:attrName>
                                        </p:attrNameLst>
                                      </p:cBhvr>
                                      <p:to>
                                        <p:strVal val="visible"/>
                                      </p:to>
                                    </p:set>
                                    <p:animEffect transition="in" filter="wipe(left)">
                                      <p:cBhvr>
                                        <p:cTn id="37" dur="500"/>
                                        <p:tgtEl>
                                          <p:spTgt spid="2897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89812"/>
                                        </p:tgtEl>
                                        <p:attrNameLst>
                                          <p:attrName>style.visibility</p:attrName>
                                        </p:attrNameLst>
                                      </p:cBhvr>
                                      <p:to>
                                        <p:strVal val="visible"/>
                                      </p:to>
                                    </p:set>
                                    <p:animEffect transition="in" filter="wipe(left)">
                                      <p:cBhvr>
                                        <p:cTn id="42" dur="500"/>
                                        <p:tgtEl>
                                          <p:spTgt spid="2898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9811"/>
                                        </p:tgtEl>
                                        <p:attrNameLst>
                                          <p:attrName>style.visibility</p:attrName>
                                        </p:attrNameLst>
                                      </p:cBhvr>
                                      <p:to>
                                        <p:strVal val="visible"/>
                                      </p:to>
                                    </p:set>
                                    <p:animEffect transition="in" filter="wipe(left)">
                                      <p:cBhvr>
                                        <p:cTn id="47" dur="500"/>
                                        <p:tgtEl>
                                          <p:spTgt spid="2898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89799"/>
                                        </p:tgtEl>
                                        <p:attrNameLst>
                                          <p:attrName>style.visibility</p:attrName>
                                        </p:attrNameLst>
                                      </p:cBhvr>
                                      <p:to>
                                        <p:strVal val="visible"/>
                                      </p:to>
                                    </p:set>
                                    <p:animEffect transition="in" filter="wipe(left)">
                                      <p:cBhvr>
                                        <p:cTn id="52" dur="500"/>
                                        <p:tgtEl>
                                          <p:spTgt spid="289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7" grpId="0" autoUpdateAnimBg="0"/>
      <p:bldP spid="289795" grpId="0" autoUpdateAnimBg="0"/>
      <p:bldP spid="289797" grpId="0" autoUpdateAnimBg="0"/>
      <p:bldP spid="289803" grpId="0" autoUpdateAnimBg="0"/>
      <p:bldP spid="28981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a:extLst>
              <a:ext uri="{FF2B5EF4-FFF2-40B4-BE49-F238E27FC236}">
                <a16:creationId xmlns:a16="http://schemas.microsoft.com/office/drawing/2014/main" id="{20F116BB-DD87-40A7-B124-151057E4855E}"/>
              </a:ext>
            </a:extLst>
          </p:cNvPr>
          <p:cNvSpPr>
            <a:spLocks noGrp="1"/>
          </p:cNvSpPr>
          <p:nvPr>
            <p:ph type="sldNum" sz="quarter" idx="10"/>
          </p:nvPr>
        </p:nvSpPr>
        <p:spPr/>
        <p:txBody>
          <a:bodyPr/>
          <a:lstStyle/>
          <a:p>
            <a:fld id="{0FAF030F-2887-45C5-A862-95CEE6AFC3AA}" type="slidenum">
              <a:rPr lang="en-US" altLang="zh-CN"/>
              <a:pPr/>
              <a:t>25</a:t>
            </a:fld>
            <a:endParaRPr lang="en-US" altLang="zh-CN"/>
          </a:p>
        </p:txBody>
      </p:sp>
      <p:sp>
        <p:nvSpPr>
          <p:cNvPr id="293890" name="Text Box 2">
            <a:extLst>
              <a:ext uri="{FF2B5EF4-FFF2-40B4-BE49-F238E27FC236}">
                <a16:creationId xmlns:a16="http://schemas.microsoft.com/office/drawing/2014/main" id="{4837E546-66FE-4E0B-A38F-74FC5C14B7AB}"/>
              </a:ext>
            </a:extLst>
          </p:cNvPr>
          <p:cNvSpPr txBox="1">
            <a:spLocks noChangeArrowheads="1"/>
          </p:cNvSpPr>
          <p:nvPr/>
        </p:nvSpPr>
        <p:spPr bwMode="auto">
          <a:xfrm>
            <a:off x="593725" y="936625"/>
            <a:ext cx="15605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定义</a:t>
            </a:r>
            <a:r>
              <a:rPr lang="en-US" altLang="zh-CN" b="1">
                <a:solidFill>
                  <a:schemeClr val="accent2"/>
                </a:solidFill>
                <a:latin typeface="楷体_GB2312" panose="02010609030101010101" pitchFamily="49" charset="-122"/>
              </a:rPr>
              <a:t>2</a:t>
            </a:r>
            <a:endParaRPr lang="en-US" altLang="zh-CN">
              <a:latin typeface="楷体_GB2312" panose="02010609030101010101" pitchFamily="49" charset="-122"/>
            </a:endParaRPr>
          </a:p>
        </p:txBody>
      </p:sp>
      <p:grpSp>
        <p:nvGrpSpPr>
          <p:cNvPr id="293908" name="Group 20">
            <a:extLst>
              <a:ext uri="{FF2B5EF4-FFF2-40B4-BE49-F238E27FC236}">
                <a16:creationId xmlns:a16="http://schemas.microsoft.com/office/drawing/2014/main" id="{17E92524-BF90-410F-B231-B2CDCA2FBB84}"/>
              </a:ext>
            </a:extLst>
          </p:cNvPr>
          <p:cNvGrpSpPr>
            <a:grpSpLocks/>
          </p:cNvGrpSpPr>
          <p:nvPr/>
        </p:nvGrpSpPr>
        <p:grpSpPr bwMode="auto">
          <a:xfrm>
            <a:off x="2286000" y="930275"/>
            <a:ext cx="6324600" cy="639763"/>
            <a:chOff x="1440" y="518"/>
            <a:chExt cx="3984" cy="403"/>
          </a:xfrm>
        </p:grpSpPr>
        <p:sp>
          <p:nvSpPr>
            <p:cNvPr id="293906" name="Rectangle 18">
              <a:extLst>
                <a:ext uri="{FF2B5EF4-FFF2-40B4-BE49-F238E27FC236}">
                  <a16:creationId xmlns:a16="http://schemas.microsoft.com/office/drawing/2014/main" id="{DABD6A4F-880A-4B22-BC86-67942EDFFC6E}"/>
                </a:ext>
              </a:extLst>
            </p:cNvPr>
            <p:cNvSpPr>
              <a:spLocks noChangeArrowheads="1"/>
            </p:cNvSpPr>
            <p:nvPr/>
          </p:nvSpPr>
          <p:spPr bwMode="auto">
            <a:xfrm>
              <a:off x="1440" y="518"/>
              <a:ext cx="39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设     是初值问题</a:t>
              </a:r>
              <a:r>
                <a:rPr lang="en-US" altLang="zh-CN">
                  <a:latin typeface="楷体_GB2312" panose="02010609030101010101" pitchFamily="49" charset="-122"/>
                </a:rPr>
                <a:t>(1.1)</a:t>
              </a:r>
              <a:r>
                <a:rPr lang="zh-CN" altLang="en-US">
                  <a:latin typeface="楷体_GB2312" panose="02010609030101010101" pitchFamily="49" charset="-122"/>
                </a:rPr>
                <a:t>，</a:t>
              </a:r>
              <a:r>
                <a:rPr lang="en-US" altLang="zh-CN">
                  <a:latin typeface="楷体_GB2312" panose="02010609030101010101" pitchFamily="49" charset="-122"/>
                </a:rPr>
                <a:t>(1.2)</a:t>
              </a:r>
              <a:r>
                <a:rPr lang="zh-CN" altLang="en-US">
                  <a:latin typeface="楷体_GB2312" panose="02010609030101010101" pitchFamily="49" charset="-122"/>
                </a:rPr>
                <a:t>的准确解，</a:t>
              </a:r>
            </a:p>
          </p:txBody>
        </p:sp>
        <p:graphicFrame>
          <p:nvGraphicFramePr>
            <p:cNvPr id="293891" name="Object 3">
              <a:extLst>
                <a:ext uri="{FF2B5EF4-FFF2-40B4-BE49-F238E27FC236}">
                  <a16:creationId xmlns:a16="http://schemas.microsoft.com/office/drawing/2014/main" id="{F5817930-4574-4293-8CC2-3E28D3A6070F}"/>
                </a:ext>
              </a:extLst>
            </p:cNvPr>
            <p:cNvGraphicFramePr>
              <a:graphicFrameLocks noChangeAspect="1"/>
            </p:cNvGraphicFramePr>
            <p:nvPr/>
          </p:nvGraphicFramePr>
          <p:xfrm>
            <a:off x="1685" y="656"/>
            <a:ext cx="475" cy="239"/>
          </p:xfrm>
          <a:graphic>
            <a:graphicData uri="http://schemas.openxmlformats.org/presentationml/2006/ole">
              <mc:AlternateContent xmlns:mc="http://schemas.openxmlformats.org/markup-compatibility/2006">
                <mc:Choice xmlns:v="urn:schemas-microsoft-com:vml" Requires="v">
                  <p:oleObj spid="_x0000_s294041" name="Equation" r:id="rId3" imgW="317160" imgH="203040" progId="Equation.3">
                    <p:embed/>
                  </p:oleObj>
                </mc:Choice>
                <mc:Fallback>
                  <p:oleObj name="Equation" r:id="rId3" imgW="31716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 y="656"/>
                          <a:ext cx="475"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3909" name="Group 21">
            <a:extLst>
              <a:ext uri="{FF2B5EF4-FFF2-40B4-BE49-F238E27FC236}">
                <a16:creationId xmlns:a16="http://schemas.microsoft.com/office/drawing/2014/main" id="{B4DEDBEE-A58A-4416-BC42-1DA830410F26}"/>
              </a:ext>
            </a:extLst>
          </p:cNvPr>
          <p:cNvGrpSpPr>
            <a:grpSpLocks/>
          </p:cNvGrpSpPr>
          <p:nvPr/>
        </p:nvGrpSpPr>
        <p:grpSpPr bwMode="auto">
          <a:xfrm>
            <a:off x="609600" y="1541463"/>
            <a:ext cx="8261350" cy="639762"/>
            <a:chOff x="384" y="903"/>
            <a:chExt cx="5204" cy="403"/>
          </a:xfrm>
        </p:grpSpPr>
        <p:sp>
          <p:nvSpPr>
            <p:cNvPr id="293907" name="Rectangle 19">
              <a:extLst>
                <a:ext uri="{FF2B5EF4-FFF2-40B4-BE49-F238E27FC236}">
                  <a16:creationId xmlns:a16="http://schemas.microsoft.com/office/drawing/2014/main" id="{69AA94B3-F1AB-472E-BC98-1C91BC5BB40A}"/>
                </a:ext>
              </a:extLst>
            </p:cNvPr>
            <p:cNvSpPr>
              <a:spLocks noChangeArrowheads="1"/>
            </p:cNvSpPr>
            <p:nvPr/>
          </p:nvSpPr>
          <p:spPr bwMode="auto">
            <a:xfrm>
              <a:off x="384" y="903"/>
              <a:ext cx="52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若存在最大整数  使显式单步法</a:t>
              </a:r>
              <a:r>
                <a:rPr lang="en-US" altLang="zh-CN">
                  <a:latin typeface="楷体_GB2312" panose="02010609030101010101" pitchFamily="49" charset="-122"/>
                </a:rPr>
                <a:t>(2.10)</a:t>
              </a:r>
              <a:r>
                <a:rPr lang="zh-CN" altLang="en-US">
                  <a:latin typeface="楷体_GB2312" panose="02010609030101010101" pitchFamily="49" charset="-122"/>
                </a:rPr>
                <a:t>的局部截断误差满足 </a:t>
              </a:r>
            </a:p>
          </p:txBody>
        </p:sp>
        <p:graphicFrame>
          <p:nvGraphicFramePr>
            <p:cNvPr id="293892" name="Object 4">
              <a:extLst>
                <a:ext uri="{FF2B5EF4-FFF2-40B4-BE49-F238E27FC236}">
                  <a16:creationId xmlns:a16="http://schemas.microsoft.com/office/drawing/2014/main" id="{449E6D90-0157-489B-BBC0-80580192EB2E}"/>
                </a:ext>
              </a:extLst>
            </p:cNvPr>
            <p:cNvGraphicFramePr>
              <a:graphicFrameLocks noChangeAspect="1"/>
            </p:cNvGraphicFramePr>
            <p:nvPr/>
          </p:nvGraphicFramePr>
          <p:xfrm>
            <a:off x="1788" y="1064"/>
            <a:ext cx="228" cy="194"/>
          </p:xfrm>
          <a:graphic>
            <a:graphicData uri="http://schemas.openxmlformats.org/presentationml/2006/ole">
              <mc:AlternateContent xmlns:mc="http://schemas.openxmlformats.org/markup-compatibility/2006">
                <mc:Choice xmlns:v="urn:schemas-microsoft-com:vml" Requires="v">
                  <p:oleObj spid="_x0000_s294042" name="Equation" r:id="rId5" imgW="152280" imgH="164880" progId="Equation.3">
                    <p:embed/>
                  </p:oleObj>
                </mc:Choice>
                <mc:Fallback>
                  <p:oleObj name="Equation" r:id="rId5" imgW="152280" imgH="1648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8" y="1064"/>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3910" name="Group 22">
            <a:extLst>
              <a:ext uri="{FF2B5EF4-FFF2-40B4-BE49-F238E27FC236}">
                <a16:creationId xmlns:a16="http://schemas.microsoft.com/office/drawing/2014/main" id="{A497EFB0-5344-48BF-9A59-27313A43D3D8}"/>
              </a:ext>
            </a:extLst>
          </p:cNvPr>
          <p:cNvGrpSpPr>
            <a:grpSpLocks/>
          </p:cNvGrpSpPr>
          <p:nvPr/>
        </p:nvGrpSpPr>
        <p:grpSpPr bwMode="auto">
          <a:xfrm>
            <a:off x="1300163" y="2438400"/>
            <a:ext cx="7589837" cy="922338"/>
            <a:chOff x="819" y="1392"/>
            <a:chExt cx="4781" cy="581"/>
          </a:xfrm>
        </p:grpSpPr>
        <p:graphicFrame>
          <p:nvGraphicFramePr>
            <p:cNvPr id="293893" name="Object 5">
              <a:extLst>
                <a:ext uri="{FF2B5EF4-FFF2-40B4-BE49-F238E27FC236}">
                  <a16:creationId xmlns:a16="http://schemas.microsoft.com/office/drawing/2014/main" id="{AB06C056-3F17-406D-BAF5-6C505719DE04}"/>
                </a:ext>
              </a:extLst>
            </p:cNvPr>
            <p:cNvGraphicFramePr>
              <a:graphicFrameLocks noChangeAspect="1"/>
            </p:cNvGraphicFramePr>
            <p:nvPr/>
          </p:nvGraphicFramePr>
          <p:xfrm>
            <a:off x="819" y="1392"/>
            <a:ext cx="4104" cy="284"/>
          </p:xfrm>
          <a:graphic>
            <a:graphicData uri="http://schemas.openxmlformats.org/presentationml/2006/ole">
              <mc:AlternateContent xmlns:mc="http://schemas.openxmlformats.org/markup-compatibility/2006">
                <mc:Choice xmlns:v="urn:schemas-microsoft-com:vml" Requires="v">
                  <p:oleObj spid="_x0000_s294043" name="Equation" r:id="rId7" imgW="2743200" imgH="241200" progId="Equation.3">
                    <p:embed/>
                  </p:oleObj>
                </mc:Choice>
                <mc:Fallback>
                  <p:oleObj name="Equation" r:id="rId7" imgW="2743200" imgH="241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 y="1392"/>
                          <a:ext cx="410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3894" name="Text Box 6">
              <a:extLst>
                <a:ext uri="{FF2B5EF4-FFF2-40B4-BE49-F238E27FC236}">
                  <a16:creationId xmlns:a16="http://schemas.microsoft.com/office/drawing/2014/main" id="{754ECD0C-60D9-4F3C-A2B8-CA8D5878E077}"/>
                </a:ext>
              </a:extLst>
            </p:cNvPr>
            <p:cNvSpPr txBox="1">
              <a:spLocks noChangeArrowheads="1"/>
            </p:cNvSpPr>
            <p:nvPr/>
          </p:nvSpPr>
          <p:spPr bwMode="auto">
            <a:xfrm>
              <a:off x="4716" y="1570"/>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2.12</a:t>
              </a:r>
              <a:r>
                <a:rPr lang="zh-CN" altLang="en-US">
                  <a:solidFill>
                    <a:srgbClr val="CC3300"/>
                  </a:solidFill>
                  <a:latin typeface="楷体_GB2312" panose="02010609030101010101" pitchFamily="49" charset="-122"/>
                </a:rPr>
                <a:t>）</a:t>
              </a:r>
            </a:p>
          </p:txBody>
        </p:sp>
      </p:grpSp>
      <p:grpSp>
        <p:nvGrpSpPr>
          <p:cNvPr id="293911" name="Group 23">
            <a:extLst>
              <a:ext uri="{FF2B5EF4-FFF2-40B4-BE49-F238E27FC236}">
                <a16:creationId xmlns:a16="http://schemas.microsoft.com/office/drawing/2014/main" id="{2C39F302-9F3C-4FEA-B344-2EF92FEABEEC}"/>
              </a:ext>
            </a:extLst>
          </p:cNvPr>
          <p:cNvGrpSpPr>
            <a:grpSpLocks/>
          </p:cNvGrpSpPr>
          <p:nvPr/>
        </p:nvGrpSpPr>
        <p:grpSpPr bwMode="auto">
          <a:xfrm>
            <a:off x="549275" y="3165475"/>
            <a:ext cx="4760913" cy="639763"/>
            <a:chOff x="482" y="1926"/>
            <a:chExt cx="2999" cy="403"/>
          </a:xfrm>
        </p:grpSpPr>
        <p:sp>
          <p:nvSpPr>
            <p:cNvPr id="293895" name="Text Box 7">
              <a:extLst>
                <a:ext uri="{FF2B5EF4-FFF2-40B4-BE49-F238E27FC236}">
                  <a16:creationId xmlns:a16="http://schemas.microsoft.com/office/drawing/2014/main" id="{9B7C6DFC-CD75-4D93-8BD6-B1DBDED5E4CE}"/>
                </a:ext>
              </a:extLst>
            </p:cNvPr>
            <p:cNvSpPr txBox="1">
              <a:spLocks noChangeArrowheads="1"/>
            </p:cNvSpPr>
            <p:nvPr/>
          </p:nvSpPr>
          <p:spPr bwMode="auto">
            <a:xfrm>
              <a:off x="482" y="1926"/>
              <a:ext cx="299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则称方法（</a:t>
              </a:r>
              <a:r>
                <a:rPr lang="en-US" altLang="zh-CN">
                  <a:latin typeface="楷体_GB2312" panose="02010609030101010101" pitchFamily="49" charset="-122"/>
                </a:rPr>
                <a:t>2.10</a:t>
              </a:r>
              <a:r>
                <a:rPr lang="zh-CN" altLang="en-US">
                  <a:latin typeface="楷体_GB2312" panose="02010609030101010101" pitchFamily="49" charset="-122"/>
                </a:rPr>
                <a:t>）具有  </a:t>
              </a:r>
              <a:r>
                <a:rPr lang="zh-CN" altLang="en-US" b="1">
                  <a:solidFill>
                    <a:schemeClr val="accent2"/>
                  </a:solidFill>
                  <a:latin typeface="楷体_GB2312" panose="02010609030101010101" pitchFamily="49" charset="-122"/>
                </a:rPr>
                <a:t>阶精度</a:t>
              </a:r>
              <a:r>
                <a:rPr lang="en-US" altLang="zh-CN">
                  <a:latin typeface="楷体_GB2312" panose="02010609030101010101" pitchFamily="49" charset="-122"/>
                </a:rPr>
                <a:t>. </a:t>
              </a:r>
            </a:p>
          </p:txBody>
        </p:sp>
        <p:graphicFrame>
          <p:nvGraphicFramePr>
            <p:cNvPr id="293896" name="Object 8">
              <a:extLst>
                <a:ext uri="{FF2B5EF4-FFF2-40B4-BE49-F238E27FC236}">
                  <a16:creationId xmlns:a16="http://schemas.microsoft.com/office/drawing/2014/main" id="{28392D19-4F14-4EA7-8051-AE4B96B26AF9}"/>
                </a:ext>
              </a:extLst>
            </p:cNvPr>
            <p:cNvGraphicFramePr>
              <a:graphicFrameLocks noChangeAspect="1"/>
            </p:cNvGraphicFramePr>
            <p:nvPr/>
          </p:nvGraphicFramePr>
          <p:xfrm>
            <a:off x="2442" y="2093"/>
            <a:ext cx="228" cy="194"/>
          </p:xfrm>
          <a:graphic>
            <a:graphicData uri="http://schemas.openxmlformats.org/presentationml/2006/ole">
              <mc:AlternateContent xmlns:mc="http://schemas.openxmlformats.org/markup-compatibility/2006">
                <mc:Choice xmlns:v="urn:schemas-microsoft-com:vml" Requires="v">
                  <p:oleObj spid="_x0000_s294044" name="Equation" r:id="rId9" imgW="152280" imgH="164880" progId="Equation.3">
                    <p:embed/>
                  </p:oleObj>
                </mc:Choice>
                <mc:Fallback>
                  <p:oleObj name="Equation" r:id="rId9" imgW="152280" imgH="1648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2" y="2093"/>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3901" name="Text Box 13">
            <a:extLst>
              <a:ext uri="{FF2B5EF4-FFF2-40B4-BE49-F238E27FC236}">
                <a16:creationId xmlns:a16="http://schemas.microsoft.com/office/drawing/2014/main" id="{572E2105-4F00-4259-9E6B-8ED23D71D6A9}"/>
              </a:ext>
            </a:extLst>
          </p:cNvPr>
          <p:cNvSpPr txBox="1">
            <a:spLocks noChangeArrowheads="1"/>
          </p:cNvSpPr>
          <p:nvPr/>
        </p:nvSpPr>
        <p:spPr bwMode="auto">
          <a:xfrm>
            <a:off x="-31750" y="4376016"/>
            <a:ext cx="6737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以上定义对隐式单步法（</a:t>
            </a:r>
            <a:r>
              <a:rPr lang="en-US" altLang="zh-CN" dirty="0">
                <a:latin typeface="楷体_GB2312" panose="02010609030101010101" pitchFamily="49" charset="-122"/>
              </a:rPr>
              <a:t>2.9</a:t>
            </a:r>
            <a:r>
              <a:rPr lang="zh-CN" altLang="en-US" dirty="0">
                <a:latin typeface="楷体_GB2312" panose="02010609030101010101" pitchFamily="49" charset="-122"/>
              </a:rPr>
              <a:t>）也是适用的</a:t>
            </a:r>
            <a:r>
              <a:rPr lang="en-US" altLang="zh-CN" dirty="0">
                <a:latin typeface="楷体_GB2312" panose="02010609030101010101" pitchFamily="49" charset="-122"/>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3890"/>
                                        </p:tgtEl>
                                        <p:attrNameLst>
                                          <p:attrName>style.visibility</p:attrName>
                                        </p:attrNameLst>
                                      </p:cBhvr>
                                      <p:to>
                                        <p:strVal val="visible"/>
                                      </p:to>
                                    </p:set>
                                    <p:anim calcmode="lin" valueType="num">
                                      <p:cBhvr>
                                        <p:cTn id="7" dur="500" fill="hold"/>
                                        <p:tgtEl>
                                          <p:spTgt spid="293890"/>
                                        </p:tgtEl>
                                        <p:attrNameLst>
                                          <p:attrName>ppt_w</p:attrName>
                                        </p:attrNameLst>
                                      </p:cBhvr>
                                      <p:tavLst>
                                        <p:tav tm="0">
                                          <p:val>
                                            <p:fltVal val="0"/>
                                          </p:val>
                                        </p:tav>
                                        <p:tav tm="100000">
                                          <p:val>
                                            <p:strVal val="#ppt_w"/>
                                          </p:val>
                                        </p:tav>
                                      </p:tavLst>
                                    </p:anim>
                                    <p:anim calcmode="lin" valueType="num">
                                      <p:cBhvr>
                                        <p:cTn id="8" dur="500" fill="hold"/>
                                        <p:tgtEl>
                                          <p:spTgt spid="29389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93908"/>
                                        </p:tgtEl>
                                        <p:attrNameLst>
                                          <p:attrName>style.visibility</p:attrName>
                                        </p:attrNameLst>
                                      </p:cBhvr>
                                      <p:to>
                                        <p:strVal val="visible"/>
                                      </p:to>
                                    </p:set>
                                    <p:animEffect transition="in" filter="wipe(left)">
                                      <p:cBhvr>
                                        <p:cTn id="13" dur="500"/>
                                        <p:tgtEl>
                                          <p:spTgt spid="2939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93909"/>
                                        </p:tgtEl>
                                        <p:attrNameLst>
                                          <p:attrName>style.visibility</p:attrName>
                                        </p:attrNameLst>
                                      </p:cBhvr>
                                      <p:to>
                                        <p:strVal val="visible"/>
                                      </p:to>
                                    </p:set>
                                    <p:animEffect transition="in" filter="wipe(left)">
                                      <p:cBhvr>
                                        <p:cTn id="18" dur="500"/>
                                        <p:tgtEl>
                                          <p:spTgt spid="2939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93910"/>
                                        </p:tgtEl>
                                        <p:attrNameLst>
                                          <p:attrName>style.visibility</p:attrName>
                                        </p:attrNameLst>
                                      </p:cBhvr>
                                      <p:to>
                                        <p:strVal val="visible"/>
                                      </p:to>
                                    </p:set>
                                    <p:animEffect transition="in" filter="wipe(left)">
                                      <p:cBhvr>
                                        <p:cTn id="23" dur="500"/>
                                        <p:tgtEl>
                                          <p:spTgt spid="2939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93911"/>
                                        </p:tgtEl>
                                        <p:attrNameLst>
                                          <p:attrName>style.visibility</p:attrName>
                                        </p:attrNameLst>
                                      </p:cBhvr>
                                      <p:to>
                                        <p:strVal val="visible"/>
                                      </p:to>
                                    </p:set>
                                    <p:animEffect transition="in" filter="wipe(left)">
                                      <p:cBhvr>
                                        <p:cTn id="28" dur="500"/>
                                        <p:tgtEl>
                                          <p:spTgt spid="2939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93901"/>
                                        </p:tgtEl>
                                        <p:attrNameLst>
                                          <p:attrName>style.visibility</p:attrName>
                                        </p:attrNameLst>
                                      </p:cBhvr>
                                      <p:to>
                                        <p:strVal val="visible"/>
                                      </p:to>
                                    </p:set>
                                    <p:animEffect transition="in" filter="wipe(left)">
                                      <p:cBhvr>
                                        <p:cTn id="33" dur="500"/>
                                        <p:tgtEl>
                                          <p:spTgt spid="293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autoUpdateAnimBg="0"/>
      <p:bldP spid="29390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a:extLst>
              <a:ext uri="{FF2B5EF4-FFF2-40B4-BE49-F238E27FC236}">
                <a16:creationId xmlns:a16="http://schemas.microsoft.com/office/drawing/2014/main" id="{398DAEB8-EEBE-488A-B010-8BE1A0A9D891}"/>
              </a:ext>
            </a:extLst>
          </p:cNvPr>
          <p:cNvSpPr>
            <a:spLocks noGrp="1"/>
          </p:cNvSpPr>
          <p:nvPr>
            <p:ph type="sldNum" sz="quarter" idx="10"/>
          </p:nvPr>
        </p:nvSpPr>
        <p:spPr/>
        <p:txBody>
          <a:bodyPr/>
          <a:lstStyle/>
          <a:p>
            <a:fld id="{269EA359-365B-47E5-9196-30E3A887B340}" type="slidenum">
              <a:rPr lang="en-US" altLang="zh-CN"/>
              <a:pPr/>
              <a:t>26</a:t>
            </a:fld>
            <a:endParaRPr lang="en-US" altLang="zh-CN"/>
          </a:p>
        </p:txBody>
      </p:sp>
      <p:sp>
        <p:nvSpPr>
          <p:cNvPr id="291848" name="Text Box 8">
            <a:extLst>
              <a:ext uri="{FF2B5EF4-FFF2-40B4-BE49-F238E27FC236}">
                <a16:creationId xmlns:a16="http://schemas.microsoft.com/office/drawing/2014/main" id="{41D92A10-63E6-4635-A423-381FBEFB59A0}"/>
              </a:ext>
            </a:extLst>
          </p:cNvPr>
          <p:cNvSpPr txBox="1">
            <a:spLocks noChangeArrowheads="1"/>
          </p:cNvSpPr>
          <p:nvPr/>
        </p:nvSpPr>
        <p:spPr bwMode="auto">
          <a:xfrm>
            <a:off x="685800" y="1057275"/>
            <a:ext cx="6280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对后退欧拉法（</a:t>
            </a:r>
            <a:r>
              <a:rPr lang="en-US" altLang="zh-CN">
                <a:latin typeface="楷体_GB2312" panose="02010609030101010101" pitchFamily="49" charset="-122"/>
              </a:rPr>
              <a:t>2.5</a:t>
            </a:r>
            <a:r>
              <a:rPr lang="zh-CN" altLang="en-US">
                <a:latin typeface="楷体_GB2312" panose="02010609030101010101" pitchFamily="49" charset="-122"/>
              </a:rPr>
              <a:t>）其局部截断误差为 </a:t>
            </a:r>
          </a:p>
        </p:txBody>
      </p:sp>
      <p:graphicFrame>
        <p:nvGraphicFramePr>
          <p:cNvPr id="291849" name="Object 9">
            <a:extLst>
              <a:ext uri="{FF2B5EF4-FFF2-40B4-BE49-F238E27FC236}">
                <a16:creationId xmlns:a16="http://schemas.microsoft.com/office/drawing/2014/main" id="{7EC6EAC8-A0C1-4B98-B789-65107FB83C91}"/>
              </a:ext>
            </a:extLst>
          </p:cNvPr>
          <p:cNvGraphicFramePr>
            <a:graphicFrameLocks noChangeAspect="1"/>
          </p:cNvGraphicFramePr>
          <p:nvPr/>
        </p:nvGraphicFramePr>
        <p:xfrm>
          <a:off x="1336675" y="1798638"/>
          <a:ext cx="5368925" cy="427037"/>
        </p:xfrm>
        <a:graphic>
          <a:graphicData uri="http://schemas.openxmlformats.org/presentationml/2006/ole">
            <mc:AlternateContent xmlns:mc="http://schemas.openxmlformats.org/markup-compatibility/2006">
              <mc:Choice xmlns:v="urn:schemas-microsoft-com:vml" Requires="v">
                <p:oleObj spid="_x0000_s291999" name="Equation" r:id="rId3" imgW="2260440" imgH="228600" progId="Equation.3">
                  <p:embed/>
                </p:oleObj>
              </mc:Choice>
              <mc:Fallback>
                <p:oleObj name="Equation" r:id="rId3" imgW="226044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1798638"/>
                        <a:ext cx="53689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1853" name="Group 13">
            <a:extLst>
              <a:ext uri="{FF2B5EF4-FFF2-40B4-BE49-F238E27FC236}">
                <a16:creationId xmlns:a16="http://schemas.microsoft.com/office/drawing/2014/main" id="{A49D8375-D618-4D75-A786-62CD99B332E6}"/>
              </a:ext>
            </a:extLst>
          </p:cNvPr>
          <p:cNvGrpSpPr>
            <a:grpSpLocks/>
          </p:cNvGrpSpPr>
          <p:nvPr/>
        </p:nvGrpSpPr>
        <p:grpSpPr bwMode="auto">
          <a:xfrm>
            <a:off x="600075" y="4319588"/>
            <a:ext cx="8413750" cy="785812"/>
            <a:chOff x="508" y="2529"/>
            <a:chExt cx="5300" cy="495"/>
          </a:xfrm>
        </p:grpSpPr>
        <p:sp>
          <p:nvSpPr>
            <p:cNvPr id="291850" name="Text Box 10">
              <a:extLst>
                <a:ext uri="{FF2B5EF4-FFF2-40B4-BE49-F238E27FC236}">
                  <a16:creationId xmlns:a16="http://schemas.microsoft.com/office/drawing/2014/main" id="{7421007C-E26C-480D-98BD-18A410C178AB}"/>
                </a:ext>
              </a:extLst>
            </p:cNvPr>
            <p:cNvSpPr txBox="1">
              <a:spLocks noChangeArrowheads="1"/>
            </p:cNvSpPr>
            <p:nvPr/>
          </p:nvSpPr>
          <p:spPr bwMode="auto">
            <a:xfrm>
              <a:off x="508" y="2529"/>
              <a:ext cx="53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这里     ，是</a:t>
              </a:r>
              <a:r>
                <a:rPr lang="en-US" altLang="zh-CN">
                  <a:latin typeface="楷体_GB2312" panose="02010609030101010101" pitchFamily="49" charset="-122"/>
                </a:rPr>
                <a:t>1</a:t>
              </a:r>
              <a:r>
                <a:rPr lang="zh-CN" altLang="en-US">
                  <a:latin typeface="楷体_GB2312" panose="02010609030101010101" pitchFamily="49" charset="-122"/>
                </a:rPr>
                <a:t>阶方法，局部截断误差主项为            </a:t>
              </a:r>
              <a:r>
                <a:rPr lang="en-US" altLang="zh-CN">
                  <a:latin typeface="楷体_GB2312" panose="02010609030101010101" pitchFamily="49" charset="-122"/>
                </a:rPr>
                <a:t>. </a:t>
              </a:r>
            </a:p>
          </p:txBody>
        </p:sp>
        <p:graphicFrame>
          <p:nvGraphicFramePr>
            <p:cNvPr id="291851" name="Object 11">
              <a:extLst>
                <a:ext uri="{FF2B5EF4-FFF2-40B4-BE49-F238E27FC236}">
                  <a16:creationId xmlns:a16="http://schemas.microsoft.com/office/drawing/2014/main" id="{5353A3B9-C8B1-43A0-A478-EDB0A9E77739}"/>
                </a:ext>
              </a:extLst>
            </p:cNvPr>
            <p:cNvGraphicFramePr>
              <a:graphicFrameLocks noChangeAspect="1"/>
            </p:cNvGraphicFramePr>
            <p:nvPr/>
          </p:nvGraphicFramePr>
          <p:xfrm>
            <a:off x="941" y="2672"/>
            <a:ext cx="513" cy="239"/>
          </p:xfrm>
          <a:graphic>
            <a:graphicData uri="http://schemas.openxmlformats.org/presentationml/2006/ole">
              <mc:AlternateContent xmlns:mc="http://schemas.openxmlformats.org/markup-compatibility/2006">
                <mc:Choice xmlns:v="urn:schemas-microsoft-com:vml" Requires="v">
                  <p:oleObj spid="_x0000_s292000" name="Equation" r:id="rId5" imgW="342720" imgH="203040" progId="Equation.3">
                    <p:embed/>
                  </p:oleObj>
                </mc:Choice>
                <mc:Fallback>
                  <p:oleObj name="Equation" r:id="rId5" imgW="342720" imgH="2030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 y="2672"/>
                          <a:ext cx="51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1852" name="Object 12">
              <a:extLst>
                <a:ext uri="{FF2B5EF4-FFF2-40B4-BE49-F238E27FC236}">
                  <a16:creationId xmlns:a16="http://schemas.microsoft.com/office/drawing/2014/main" id="{C1000C9D-FF5E-4D6B-8321-3788497DC5DA}"/>
                </a:ext>
              </a:extLst>
            </p:cNvPr>
            <p:cNvGraphicFramePr>
              <a:graphicFrameLocks noChangeAspect="1"/>
            </p:cNvGraphicFramePr>
            <p:nvPr/>
          </p:nvGraphicFramePr>
          <p:xfrm>
            <a:off x="4406" y="2531"/>
            <a:ext cx="1102" cy="493"/>
          </p:xfrm>
          <a:graphic>
            <a:graphicData uri="http://schemas.openxmlformats.org/presentationml/2006/ole">
              <mc:AlternateContent xmlns:mc="http://schemas.openxmlformats.org/markup-compatibility/2006">
                <mc:Choice xmlns:v="urn:schemas-microsoft-com:vml" Requires="v">
                  <p:oleObj spid="_x0000_s292001" name="Equation" r:id="rId7" imgW="736560" imgH="419040" progId="Equation.3">
                    <p:embed/>
                  </p:oleObj>
                </mc:Choice>
                <mc:Fallback>
                  <p:oleObj name="Equation" r:id="rId7" imgW="736560" imgH="4190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6" y="2531"/>
                          <a:ext cx="1102" cy="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1854" name="Object 14">
            <a:extLst>
              <a:ext uri="{FF2B5EF4-FFF2-40B4-BE49-F238E27FC236}">
                <a16:creationId xmlns:a16="http://schemas.microsoft.com/office/drawing/2014/main" id="{05F97566-5757-4139-9E0B-40A61F2C7384}"/>
              </a:ext>
            </a:extLst>
          </p:cNvPr>
          <p:cNvGraphicFramePr>
            <a:graphicFrameLocks noChangeAspect="1"/>
          </p:cNvGraphicFramePr>
          <p:nvPr/>
        </p:nvGraphicFramePr>
        <p:xfrm>
          <a:off x="1889125" y="2244725"/>
          <a:ext cx="4403725" cy="1233488"/>
        </p:xfrm>
        <a:graphic>
          <a:graphicData uri="http://schemas.openxmlformats.org/presentationml/2006/ole">
            <mc:AlternateContent xmlns:mc="http://schemas.openxmlformats.org/markup-compatibility/2006">
              <mc:Choice xmlns:v="urn:schemas-microsoft-com:vml" Requires="v">
                <p:oleObj spid="_x0000_s292002" name="Equation" r:id="rId9" imgW="1854000" imgH="660240" progId="Equation.3">
                  <p:embed/>
                </p:oleObj>
              </mc:Choice>
              <mc:Fallback>
                <p:oleObj name="Equation" r:id="rId9" imgW="1854000" imgH="6602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125" y="2244725"/>
                        <a:ext cx="4403725"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1855" name="Object 15">
            <a:extLst>
              <a:ext uri="{FF2B5EF4-FFF2-40B4-BE49-F238E27FC236}">
                <a16:creationId xmlns:a16="http://schemas.microsoft.com/office/drawing/2014/main" id="{D8F75484-11FF-402C-A354-5F2A02BD983F}"/>
              </a:ext>
            </a:extLst>
          </p:cNvPr>
          <p:cNvGraphicFramePr>
            <a:graphicFrameLocks noChangeAspect="1"/>
          </p:cNvGraphicFramePr>
          <p:nvPr/>
        </p:nvGraphicFramePr>
        <p:xfrm>
          <a:off x="1949450" y="3549650"/>
          <a:ext cx="3076575" cy="782638"/>
        </p:xfrm>
        <a:graphic>
          <a:graphicData uri="http://schemas.openxmlformats.org/presentationml/2006/ole">
            <mc:AlternateContent xmlns:mc="http://schemas.openxmlformats.org/markup-compatibility/2006">
              <mc:Choice xmlns:v="urn:schemas-microsoft-com:vml" Requires="v">
                <p:oleObj spid="_x0000_s292003" name="Equation" r:id="rId11" imgW="1295280" imgH="419040" progId="Equation.3">
                  <p:embed/>
                </p:oleObj>
              </mc:Choice>
              <mc:Fallback>
                <p:oleObj name="Equation" r:id="rId11" imgW="1295280" imgH="41904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9450" y="3549650"/>
                        <a:ext cx="3076575"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1856" name="Group 16">
            <a:extLst>
              <a:ext uri="{FF2B5EF4-FFF2-40B4-BE49-F238E27FC236}">
                <a16:creationId xmlns:a16="http://schemas.microsoft.com/office/drawing/2014/main" id="{1376EDF9-68AA-4921-A195-76E720BB7B14}"/>
              </a:ext>
            </a:extLst>
          </p:cNvPr>
          <p:cNvGrpSpPr>
            <a:grpSpLocks/>
          </p:cNvGrpSpPr>
          <p:nvPr/>
        </p:nvGrpSpPr>
        <p:grpSpPr bwMode="auto">
          <a:xfrm>
            <a:off x="2593975" y="5257800"/>
            <a:ext cx="5943600" cy="1295400"/>
            <a:chOff x="1728" y="2112"/>
            <a:chExt cx="3744" cy="816"/>
          </a:xfrm>
        </p:grpSpPr>
        <p:sp>
          <p:nvSpPr>
            <p:cNvPr id="291857" name="AutoShape 17">
              <a:extLst>
                <a:ext uri="{FF2B5EF4-FFF2-40B4-BE49-F238E27FC236}">
                  <a16:creationId xmlns:a16="http://schemas.microsoft.com/office/drawing/2014/main" id="{FA7F3795-FE0A-4220-BD45-99CC36480F48}"/>
                </a:ext>
              </a:extLst>
            </p:cNvPr>
            <p:cNvSpPr>
              <a:spLocks noChangeArrowheads="1"/>
            </p:cNvSpPr>
            <p:nvPr/>
          </p:nvSpPr>
          <p:spPr bwMode="auto">
            <a:xfrm>
              <a:off x="1728" y="2112"/>
              <a:ext cx="3744" cy="816"/>
            </a:xfrm>
            <a:prstGeom prst="cloudCallout">
              <a:avLst>
                <a:gd name="adj1" fmla="val -30504"/>
                <a:gd name="adj2" fmla="val -314682"/>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pSp>
          <p:nvGrpSpPr>
            <p:cNvPr id="291858" name="Group 18">
              <a:extLst>
                <a:ext uri="{FF2B5EF4-FFF2-40B4-BE49-F238E27FC236}">
                  <a16:creationId xmlns:a16="http://schemas.microsoft.com/office/drawing/2014/main" id="{B0631CA9-59C9-48E5-B801-DBF433177674}"/>
                </a:ext>
              </a:extLst>
            </p:cNvPr>
            <p:cNvGrpSpPr>
              <a:grpSpLocks/>
            </p:cNvGrpSpPr>
            <p:nvPr/>
          </p:nvGrpSpPr>
          <p:grpSpPr bwMode="auto">
            <a:xfrm>
              <a:off x="2117" y="2246"/>
              <a:ext cx="3183" cy="403"/>
              <a:chOff x="2117" y="2246"/>
              <a:chExt cx="3183" cy="403"/>
            </a:xfrm>
          </p:grpSpPr>
          <p:graphicFrame>
            <p:nvGraphicFramePr>
              <p:cNvPr id="291859" name="Object 19">
                <a:extLst>
                  <a:ext uri="{FF2B5EF4-FFF2-40B4-BE49-F238E27FC236}">
                    <a16:creationId xmlns:a16="http://schemas.microsoft.com/office/drawing/2014/main" id="{1A0A54A5-7A4F-4931-9684-2581906A0B90}"/>
                  </a:ext>
                </a:extLst>
              </p:cNvPr>
              <p:cNvGraphicFramePr>
                <a:graphicFrameLocks noChangeAspect="1"/>
              </p:cNvGraphicFramePr>
              <p:nvPr/>
            </p:nvGraphicFramePr>
            <p:xfrm>
              <a:off x="2117" y="2379"/>
              <a:ext cx="2299" cy="269"/>
            </p:xfrm>
            <a:graphic>
              <a:graphicData uri="http://schemas.openxmlformats.org/presentationml/2006/ole">
                <mc:AlternateContent xmlns:mc="http://schemas.openxmlformats.org/markup-compatibility/2006">
                  <mc:Choice xmlns:v="urn:schemas-microsoft-com:vml" Requires="v">
                    <p:oleObj spid="_x0000_s292004" name="Equation" r:id="rId13" imgW="1536480" imgH="228600" progId="Equation.3">
                      <p:embed/>
                    </p:oleObj>
                  </mc:Choice>
                  <mc:Fallback>
                    <p:oleObj name="Equation" r:id="rId13" imgW="1536480" imgH="2286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7" y="2379"/>
                            <a:ext cx="22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1860" name="Text Box 20">
                <a:extLst>
                  <a:ext uri="{FF2B5EF4-FFF2-40B4-BE49-F238E27FC236}">
                    <a16:creationId xmlns:a16="http://schemas.microsoft.com/office/drawing/2014/main" id="{16AA8880-851D-49BD-A711-3BFD3D8876A6}"/>
                  </a:ext>
                </a:extLst>
              </p:cNvPr>
              <p:cNvSpPr txBox="1">
                <a:spLocks noChangeArrowheads="1"/>
              </p:cNvSpPr>
              <p:nvPr/>
            </p:nvSpPr>
            <p:spPr bwMode="auto">
              <a:xfrm>
                <a:off x="4512" y="224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2.5</a:t>
                </a:r>
                <a:r>
                  <a:rPr lang="zh-CN" altLang="en-US">
                    <a:solidFill>
                      <a:srgbClr val="CC3300"/>
                    </a:solidFill>
                    <a:latin typeface="楷体_GB2312" panose="02010609030101010101" pitchFamily="49" charset="-122"/>
                  </a:rPr>
                  <a:t>）</a:t>
                </a:r>
              </a:p>
            </p:txBody>
          </p:sp>
        </p:grpSp>
      </p:grpSp>
      <p:cxnSp>
        <p:nvCxnSpPr>
          <p:cNvPr id="3" name="直接连接符 2">
            <a:extLst>
              <a:ext uri="{FF2B5EF4-FFF2-40B4-BE49-F238E27FC236}">
                <a16:creationId xmlns:a16="http://schemas.microsoft.com/office/drawing/2014/main" id="{45BC3BA4-1AC6-41DD-A3B7-0D7DBD0A9B29}"/>
              </a:ext>
            </a:extLst>
          </p:cNvPr>
          <p:cNvCxnSpPr/>
          <p:nvPr/>
        </p:nvCxnSpPr>
        <p:spPr bwMode="auto">
          <a:xfrm>
            <a:off x="2233613" y="2209800"/>
            <a:ext cx="1881187" cy="0"/>
          </a:xfrm>
          <a:prstGeom prst="line">
            <a:avLst/>
          </a:prstGeom>
          <a:solidFill>
            <a:srgbClr val="FFFFFF"/>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E3A6B473-88F7-4510-A44B-DC9ADBAB91BF}"/>
              </a:ext>
            </a:extLst>
          </p:cNvPr>
          <p:cNvCxnSpPr/>
          <p:nvPr/>
        </p:nvCxnSpPr>
        <p:spPr bwMode="auto">
          <a:xfrm>
            <a:off x="2233613" y="2971800"/>
            <a:ext cx="3557587" cy="0"/>
          </a:xfrm>
          <a:prstGeom prst="line">
            <a:avLst/>
          </a:prstGeom>
          <a:solidFill>
            <a:srgbClr val="FFFFFF"/>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317DC30A-4BB0-4465-9CC5-277A76C26E50}"/>
              </a:ext>
            </a:extLst>
          </p:cNvPr>
          <p:cNvCxnSpPr/>
          <p:nvPr/>
        </p:nvCxnSpPr>
        <p:spPr bwMode="auto">
          <a:xfrm>
            <a:off x="4572000" y="2198255"/>
            <a:ext cx="1881187" cy="0"/>
          </a:xfrm>
          <a:prstGeom prst="line">
            <a:avLst/>
          </a:prstGeom>
          <a:solidFill>
            <a:srgbClr val="FFFFFF"/>
          </a:solidFill>
          <a:ln w="381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ABF54F7E-2613-43FF-9F3F-1BE155FE98FA}"/>
              </a:ext>
            </a:extLst>
          </p:cNvPr>
          <p:cNvCxnSpPr/>
          <p:nvPr/>
        </p:nvCxnSpPr>
        <p:spPr bwMode="auto">
          <a:xfrm>
            <a:off x="2819400" y="3505200"/>
            <a:ext cx="3276600" cy="0"/>
          </a:xfrm>
          <a:prstGeom prst="line">
            <a:avLst/>
          </a:prstGeom>
          <a:solidFill>
            <a:srgbClr val="FFFFFF"/>
          </a:solidFill>
          <a:ln w="381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1848"/>
                                        </p:tgtEl>
                                        <p:attrNameLst>
                                          <p:attrName>style.visibility</p:attrName>
                                        </p:attrNameLst>
                                      </p:cBhvr>
                                      <p:to>
                                        <p:strVal val="visible"/>
                                      </p:to>
                                    </p:set>
                                    <p:animEffect transition="in" filter="wipe(left)">
                                      <p:cBhvr>
                                        <p:cTn id="7" dur="500"/>
                                        <p:tgtEl>
                                          <p:spTgt spid="29184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91856"/>
                                        </p:tgtEl>
                                        <p:attrNameLst>
                                          <p:attrName>style.visibility</p:attrName>
                                        </p:attrNameLst>
                                      </p:cBhvr>
                                      <p:to>
                                        <p:strVal val="visible"/>
                                      </p:to>
                                    </p:set>
                                  </p:childTnLst>
                                  <p:subTnLst>
                                    <p:set>
                                      <p:cBhvr override="childStyle">
                                        <p:cTn dur="1" fill="hold" display="0" masterRel="nextClick" afterEffect="1"/>
                                        <p:tgtEl>
                                          <p:spTgt spid="29185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91849"/>
                                        </p:tgtEl>
                                        <p:attrNameLst>
                                          <p:attrName>style.visibility</p:attrName>
                                        </p:attrNameLst>
                                      </p:cBhvr>
                                      <p:to>
                                        <p:strVal val="visible"/>
                                      </p:to>
                                    </p:set>
                                    <p:animEffect transition="in" filter="wipe(left)">
                                      <p:cBhvr>
                                        <p:cTn id="15" dur="500"/>
                                        <p:tgtEl>
                                          <p:spTgt spid="2918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91854"/>
                                        </p:tgtEl>
                                        <p:attrNameLst>
                                          <p:attrName>style.visibility</p:attrName>
                                        </p:attrNameLst>
                                      </p:cBhvr>
                                      <p:to>
                                        <p:strVal val="visible"/>
                                      </p:to>
                                    </p:set>
                                    <p:animEffect transition="in" filter="wipe(up)">
                                      <p:cBhvr>
                                        <p:cTn id="20" dur="500"/>
                                        <p:tgtEl>
                                          <p:spTgt spid="2918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91855"/>
                                        </p:tgtEl>
                                        <p:attrNameLst>
                                          <p:attrName>style.visibility</p:attrName>
                                        </p:attrNameLst>
                                      </p:cBhvr>
                                      <p:to>
                                        <p:strVal val="visible"/>
                                      </p:to>
                                    </p:set>
                                    <p:animEffect transition="in" filter="wipe(left)">
                                      <p:cBhvr>
                                        <p:cTn id="25" dur="500"/>
                                        <p:tgtEl>
                                          <p:spTgt spid="2918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91853"/>
                                        </p:tgtEl>
                                        <p:attrNameLst>
                                          <p:attrName>style.visibility</p:attrName>
                                        </p:attrNameLst>
                                      </p:cBhvr>
                                      <p:to>
                                        <p:strVal val="visible"/>
                                      </p:to>
                                    </p:set>
                                    <p:animEffect transition="in" filter="wipe(left)">
                                      <p:cBhvr>
                                        <p:cTn id="30" dur="500"/>
                                        <p:tgtEl>
                                          <p:spTgt spid="291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a:extLst>
              <a:ext uri="{FF2B5EF4-FFF2-40B4-BE49-F238E27FC236}">
                <a16:creationId xmlns:a16="http://schemas.microsoft.com/office/drawing/2014/main" id="{3451ED91-B15A-4723-8EB9-91A545544D7B}"/>
              </a:ext>
            </a:extLst>
          </p:cNvPr>
          <p:cNvSpPr>
            <a:spLocks noGrp="1"/>
          </p:cNvSpPr>
          <p:nvPr>
            <p:ph type="sldNum" sz="quarter" idx="10"/>
          </p:nvPr>
        </p:nvSpPr>
        <p:spPr/>
        <p:txBody>
          <a:bodyPr/>
          <a:lstStyle/>
          <a:p>
            <a:fld id="{62E017A8-1F34-4B04-BA7E-699F6A1151EF}" type="slidenum">
              <a:rPr lang="en-US" altLang="zh-CN"/>
              <a:pPr/>
              <a:t>27</a:t>
            </a:fld>
            <a:endParaRPr lang="en-US" altLang="zh-CN"/>
          </a:p>
        </p:txBody>
      </p:sp>
      <p:sp>
        <p:nvSpPr>
          <p:cNvPr id="292867" name="Text Box 3">
            <a:extLst>
              <a:ext uri="{FF2B5EF4-FFF2-40B4-BE49-F238E27FC236}">
                <a16:creationId xmlns:a16="http://schemas.microsoft.com/office/drawing/2014/main" id="{AAF45938-F8C9-45DC-BF39-8DB0E2292B0A}"/>
              </a:ext>
            </a:extLst>
          </p:cNvPr>
          <p:cNvSpPr txBox="1">
            <a:spLocks noChangeArrowheads="1"/>
          </p:cNvSpPr>
          <p:nvPr/>
        </p:nvSpPr>
        <p:spPr bwMode="auto">
          <a:xfrm>
            <a:off x="685800" y="1706563"/>
            <a:ext cx="35369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对梯形法（</a:t>
            </a:r>
            <a:r>
              <a:rPr lang="en-US" altLang="zh-CN">
                <a:latin typeface="楷体_GB2312" panose="02010609030101010101" pitchFamily="49" charset="-122"/>
              </a:rPr>
              <a:t>2.7</a:t>
            </a:r>
            <a:r>
              <a:rPr lang="zh-CN" altLang="en-US">
                <a:latin typeface="楷体_GB2312" panose="02010609030101010101" pitchFamily="49" charset="-122"/>
              </a:rPr>
              <a:t>）有 </a:t>
            </a:r>
          </a:p>
        </p:txBody>
      </p:sp>
      <p:graphicFrame>
        <p:nvGraphicFramePr>
          <p:cNvPr id="292868" name="Object 4">
            <a:extLst>
              <a:ext uri="{FF2B5EF4-FFF2-40B4-BE49-F238E27FC236}">
                <a16:creationId xmlns:a16="http://schemas.microsoft.com/office/drawing/2014/main" id="{F158F1A3-E89F-4C58-84ED-64002B5F4C41}"/>
              </a:ext>
            </a:extLst>
          </p:cNvPr>
          <p:cNvGraphicFramePr>
            <a:graphicFrameLocks noChangeAspect="1"/>
          </p:cNvGraphicFramePr>
          <p:nvPr>
            <p:extLst>
              <p:ext uri="{D42A27DB-BD31-4B8C-83A1-F6EECF244321}">
                <p14:modId xmlns:p14="http://schemas.microsoft.com/office/powerpoint/2010/main" val="3672094257"/>
              </p:ext>
            </p:extLst>
          </p:nvPr>
        </p:nvGraphicFramePr>
        <p:xfrm>
          <a:off x="1066800" y="2368550"/>
          <a:ext cx="5791200" cy="735013"/>
        </p:xfrm>
        <a:graphic>
          <a:graphicData uri="http://schemas.openxmlformats.org/presentationml/2006/ole">
            <mc:AlternateContent xmlns:mc="http://schemas.openxmlformats.org/markup-compatibility/2006">
              <mc:Choice xmlns:v="urn:schemas-microsoft-com:vml" Requires="v">
                <p:oleObj spid="_x0000_s292994" name="Equation" r:id="rId3" imgW="2438280" imgH="393480" progId="Equation.3">
                  <p:embed/>
                </p:oleObj>
              </mc:Choice>
              <mc:Fallback>
                <p:oleObj name="Equation" r:id="rId3" imgW="243828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8550"/>
                        <a:ext cx="579120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869" name="Text Box 5">
            <a:extLst>
              <a:ext uri="{FF2B5EF4-FFF2-40B4-BE49-F238E27FC236}">
                <a16:creationId xmlns:a16="http://schemas.microsoft.com/office/drawing/2014/main" id="{DFF94183-5B73-4A00-95AB-67ACF22137AC}"/>
              </a:ext>
            </a:extLst>
          </p:cNvPr>
          <p:cNvSpPr txBox="1">
            <a:spLocks noChangeArrowheads="1"/>
          </p:cNvSpPr>
          <p:nvPr/>
        </p:nvSpPr>
        <p:spPr bwMode="auto">
          <a:xfrm>
            <a:off x="0" y="5557838"/>
            <a:ext cx="65849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所以梯形方法是</a:t>
            </a:r>
            <a:r>
              <a:rPr lang="en-US" altLang="zh-CN">
                <a:latin typeface="楷体_GB2312" panose="02010609030101010101" pitchFamily="49" charset="-122"/>
              </a:rPr>
              <a:t>2</a:t>
            </a:r>
            <a:r>
              <a:rPr lang="zh-CN" altLang="en-US">
                <a:latin typeface="楷体_GB2312" panose="02010609030101010101" pitchFamily="49" charset="-122"/>
              </a:rPr>
              <a:t>阶的，其局部误差主项为</a:t>
            </a:r>
          </a:p>
        </p:txBody>
      </p:sp>
      <p:graphicFrame>
        <p:nvGraphicFramePr>
          <p:cNvPr id="292870" name="Object 6">
            <a:extLst>
              <a:ext uri="{FF2B5EF4-FFF2-40B4-BE49-F238E27FC236}">
                <a16:creationId xmlns:a16="http://schemas.microsoft.com/office/drawing/2014/main" id="{DCD06DE0-F3E3-4DDC-894E-BF93B3544EF3}"/>
              </a:ext>
            </a:extLst>
          </p:cNvPr>
          <p:cNvGraphicFramePr>
            <a:graphicFrameLocks noChangeAspect="1"/>
          </p:cNvGraphicFramePr>
          <p:nvPr>
            <p:extLst>
              <p:ext uri="{D42A27DB-BD31-4B8C-83A1-F6EECF244321}">
                <p14:modId xmlns:p14="http://schemas.microsoft.com/office/powerpoint/2010/main" val="72971911"/>
              </p:ext>
            </p:extLst>
          </p:nvPr>
        </p:nvGraphicFramePr>
        <p:xfrm>
          <a:off x="6508750" y="5541963"/>
          <a:ext cx="1870075" cy="782637"/>
        </p:xfrm>
        <a:graphic>
          <a:graphicData uri="http://schemas.openxmlformats.org/presentationml/2006/ole">
            <mc:AlternateContent xmlns:mc="http://schemas.openxmlformats.org/markup-compatibility/2006">
              <mc:Choice xmlns:v="urn:schemas-microsoft-com:vml" Requires="v">
                <p:oleObj spid="_x0000_s292995" name="公式" r:id="rId5" imgW="787320" imgH="419040" progId="Equation.3">
                  <p:embed/>
                </p:oleObj>
              </mc:Choice>
              <mc:Fallback>
                <p:oleObj name="公式" r:id="rId5" imgW="78732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0" y="5541963"/>
                        <a:ext cx="1870075"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72" name="Object 8">
            <a:extLst>
              <a:ext uri="{FF2B5EF4-FFF2-40B4-BE49-F238E27FC236}">
                <a16:creationId xmlns:a16="http://schemas.microsoft.com/office/drawing/2014/main" id="{1595482B-E61B-4AFB-B810-F3B213C3A61A}"/>
              </a:ext>
            </a:extLst>
          </p:cNvPr>
          <p:cNvGraphicFramePr>
            <a:graphicFrameLocks noChangeAspect="1"/>
          </p:cNvGraphicFramePr>
          <p:nvPr>
            <p:extLst>
              <p:ext uri="{D42A27DB-BD31-4B8C-83A1-F6EECF244321}">
                <p14:modId xmlns:p14="http://schemas.microsoft.com/office/powerpoint/2010/main" val="2694979624"/>
              </p:ext>
            </p:extLst>
          </p:nvPr>
        </p:nvGraphicFramePr>
        <p:xfrm>
          <a:off x="1600200" y="3138488"/>
          <a:ext cx="6967538" cy="1565275"/>
        </p:xfrm>
        <a:graphic>
          <a:graphicData uri="http://schemas.openxmlformats.org/presentationml/2006/ole">
            <mc:AlternateContent xmlns:mc="http://schemas.openxmlformats.org/markup-compatibility/2006">
              <mc:Choice xmlns:v="urn:schemas-microsoft-com:vml" Requires="v">
                <p:oleObj spid="_x0000_s292996" name="Equation" r:id="rId7" imgW="2933640" imgH="838080" progId="Equation.3">
                  <p:embed/>
                </p:oleObj>
              </mc:Choice>
              <mc:Fallback>
                <p:oleObj name="Equation" r:id="rId7" imgW="2933640" imgH="8380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138488"/>
                        <a:ext cx="6967538"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73" name="Object 9">
            <a:extLst>
              <a:ext uri="{FF2B5EF4-FFF2-40B4-BE49-F238E27FC236}">
                <a16:creationId xmlns:a16="http://schemas.microsoft.com/office/drawing/2014/main" id="{081299A1-41B5-410A-B275-DFBF8EAD825A}"/>
              </a:ext>
            </a:extLst>
          </p:cNvPr>
          <p:cNvGraphicFramePr>
            <a:graphicFrameLocks noChangeAspect="1"/>
          </p:cNvGraphicFramePr>
          <p:nvPr>
            <p:extLst>
              <p:ext uri="{D42A27DB-BD31-4B8C-83A1-F6EECF244321}">
                <p14:modId xmlns:p14="http://schemas.microsoft.com/office/powerpoint/2010/main" val="1940383581"/>
              </p:ext>
            </p:extLst>
          </p:nvPr>
        </p:nvGraphicFramePr>
        <p:xfrm>
          <a:off x="1633538" y="4795838"/>
          <a:ext cx="3106737" cy="782637"/>
        </p:xfrm>
        <a:graphic>
          <a:graphicData uri="http://schemas.openxmlformats.org/presentationml/2006/ole">
            <mc:AlternateContent xmlns:mc="http://schemas.openxmlformats.org/markup-compatibility/2006">
              <mc:Choice xmlns:v="urn:schemas-microsoft-com:vml" Requires="v">
                <p:oleObj spid="_x0000_s292997" name="Equation" r:id="rId9" imgW="1307880" imgH="419040" progId="Equation.3">
                  <p:embed/>
                </p:oleObj>
              </mc:Choice>
              <mc:Fallback>
                <p:oleObj name="Equation" r:id="rId9" imgW="1307880" imgH="4190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3538" y="4795838"/>
                        <a:ext cx="3106737"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2878" name="Group 14">
            <a:extLst>
              <a:ext uri="{FF2B5EF4-FFF2-40B4-BE49-F238E27FC236}">
                <a16:creationId xmlns:a16="http://schemas.microsoft.com/office/drawing/2014/main" id="{EEA3762A-95C7-4F8C-AE8F-7B3834FB9693}"/>
              </a:ext>
            </a:extLst>
          </p:cNvPr>
          <p:cNvGrpSpPr>
            <a:grpSpLocks/>
          </p:cNvGrpSpPr>
          <p:nvPr/>
        </p:nvGrpSpPr>
        <p:grpSpPr bwMode="auto">
          <a:xfrm>
            <a:off x="304800" y="304801"/>
            <a:ext cx="8305800" cy="1295400"/>
            <a:chOff x="192" y="-35"/>
            <a:chExt cx="5232" cy="816"/>
          </a:xfrm>
        </p:grpSpPr>
        <p:sp>
          <p:nvSpPr>
            <p:cNvPr id="292877" name="AutoShape 13">
              <a:extLst>
                <a:ext uri="{FF2B5EF4-FFF2-40B4-BE49-F238E27FC236}">
                  <a16:creationId xmlns:a16="http://schemas.microsoft.com/office/drawing/2014/main" id="{3ECFC5E4-8E74-4AB9-B836-A04B406C081D}"/>
                </a:ext>
              </a:extLst>
            </p:cNvPr>
            <p:cNvSpPr>
              <a:spLocks noChangeArrowheads="1"/>
            </p:cNvSpPr>
            <p:nvPr/>
          </p:nvSpPr>
          <p:spPr bwMode="auto">
            <a:xfrm>
              <a:off x="192" y="-35"/>
              <a:ext cx="5232" cy="816"/>
            </a:xfrm>
            <a:prstGeom prst="cloudCallout">
              <a:avLst>
                <a:gd name="adj1" fmla="val -18371"/>
                <a:gd name="adj2" fmla="val 82675"/>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pSp>
          <p:nvGrpSpPr>
            <p:cNvPr id="292874" name="Group 10">
              <a:extLst>
                <a:ext uri="{FF2B5EF4-FFF2-40B4-BE49-F238E27FC236}">
                  <a16:creationId xmlns:a16="http://schemas.microsoft.com/office/drawing/2014/main" id="{FDA33203-BCF0-4C9E-926A-8208887E51DE}"/>
                </a:ext>
              </a:extLst>
            </p:cNvPr>
            <p:cNvGrpSpPr>
              <a:grpSpLocks/>
            </p:cNvGrpSpPr>
            <p:nvPr/>
          </p:nvGrpSpPr>
          <p:grpSpPr bwMode="auto">
            <a:xfrm>
              <a:off x="576" y="54"/>
              <a:ext cx="4724" cy="500"/>
              <a:chOff x="768" y="526"/>
              <a:chExt cx="4724" cy="500"/>
            </a:xfrm>
          </p:grpSpPr>
          <p:graphicFrame>
            <p:nvGraphicFramePr>
              <p:cNvPr id="292875" name="Object 11">
                <a:extLst>
                  <a:ext uri="{FF2B5EF4-FFF2-40B4-BE49-F238E27FC236}">
                    <a16:creationId xmlns:a16="http://schemas.microsoft.com/office/drawing/2014/main" id="{66A714A0-DE7E-4EF8-9FB5-03208786F79D}"/>
                  </a:ext>
                </a:extLst>
              </p:cNvPr>
              <p:cNvGraphicFramePr>
                <a:graphicFrameLocks noChangeAspect="1"/>
              </p:cNvGraphicFramePr>
              <p:nvPr>
                <p:extLst>
                  <p:ext uri="{D42A27DB-BD31-4B8C-83A1-F6EECF244321}">
                    <p14:modId xmlns:p14="http://schemas.microsoft.com/office/powerpoint/2010/main" val="2047787269"/>
                  </p:ext>
                </p:extLst>
              </p:nvPr>
            </p:nvGraphicFramePr>
            <p:xfrm>
              <a:off x="768" y="562"/>
              <a:ext cx="3591" cy="464"/>
            </p:xfrm>
            <a:graphic>
              <a:graphicData uri="http://schemas.openxmlformats.org/presentationml/2006/ole">
                <mc:AlternateContent xmlns:mc="http://schemas.openxmlformats.org/markup-compatibility/2006">
                  <mc:Choice xmlns:v="urn:schemas-microsoft-com:vml" Requires="v">
                    <p:oleObj spid="_x0000_s292998" name="Equation" r:id="rId11" imgW="2400120" imgH="393480" progId="Equation.3">
                      <p:embed/>
                    </p:oleObj>
                  </mc:Choice>
                  <mc:Fallback>
                    <p:oleObj name="Equation" r:id="rId11" imgW="2400120" imgH="3934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562"/>
                            <a:ext cx="3591"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876" name="Text Box 12">
                <a:extLst>
                  <a:ext uri="{FF2B5EF4-FFF2-40B4-BE49-F238E27FC236}">
                    <a16:creationId xmlns:a16="http://schemas.microsoft.com/office/drawing/2014/main" id="{43F5BD3C-57D4-432B-A802-34A1B43F9934}"/>
                  </a:ext>
                </a:extLst>
              </p:cNvPr>
              <p:cNvSpPr txBox="1">
                <a:spLocks noChangeArrowheads="1"/>
              </p:cNvSpPr>
              <p:nvPr/>
            </p:nvSpPr>
            <p:spPr bwMode="auto">
              <a:xfrm>
                <a:off x="4704" y="52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solidFill>
                      <a:srgbClr val="CC3300"/>
                    </a:solidFill>
                    <a:latin typeface="楷体_GB2312" panose="02010609030101010101" pitchFamily="49" charset="-122"/>
                  </a:rPr>
                  <a:t>（</a:t>
                </a:r>
                <a:r>
                  <a:rPr lang="en-US" altLang="zh-CN" dirty="0">
                    <a:solidFill>
                      <a:srgbClr val="CC3300"/>
                    </a:solidFill>
                    <a:latin typeface="楷体_GB2312" panose="02010609030101010101" pitchFamily="49" charset="-122"/>
                  </a:rPr>
                  <a:t>2.7</a:t>
                </a:r>
                <a:r>
                  <a:rPr lang="zh-CN" altLang="en-US" dirty="0">
                    <a:solidFill>
                      <a:srgbClr val="CC3300"/>
                    </a:solidFill>
                    <a:latin typeface="楷体_GB2312" panose="02010609030101010101" pitchFamily="49" charset="-122"/>
                  </a:rPr>
                  <a:t>）</a:t>
                </a:r>
              </a:p>
            </p:txBody>
          </p: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left)">
                                      <p:cBhvr>
                                        <p:cTn id="7" dur="500"/>
                                        <p:tgtEl>
                                          <p:spTgt spid="292867"/>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92878"/>
                                        </p:tgtEl>
                                        <p:attrNameLst>
                                          <p:attrName>style.visibility</p:attrName>
                                        </p:attrNameLst>
                                      </p:cBhvr>
                                      <p:to>
                                        <p:strVal val="visible"/>
                                      </p:to>
                                    </p:set>
                                  </p:childTnLst>
                                  <p:subTnLst>
                                    <p:set>
                                      <p:cBhvr override="childStyle">
                                        <p:cTn dur="1" fill="hold" display="0" masterRel="nextClick" afterEffect="1"/>
                                        <p:tgtEl>
                                          <p:spTgt spid="29287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92868"/>
                                        </p:tgtEl>
                                        <p:attrNameLst>
                                          <p:attrName>style.visibility</p:attrName>
                                        </p:attrNameLst>
                                      </p:cBhvr>
                                      <p:to>
                                        <p:strVal val="visible"/>
                                      </p:to>
                                    </p:set>
                                    <p:animEffect transition="in" filter="wipe(left)">
                                      <p:cBhvr>
                                        <p:cTn id="15" dur="500"/>
                                        <p:tgtEl>
                                          <p:spTgt spid="2928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92872"/>
                                        </p:tgtEl>
                                        <p:attrNameLst>
                                          <p:attrName>style.visibility</p:attrName>
                                        </p:attrNameLst>
                                      </p:cBhvr>
                                      <p:to>
                                        <p:strVal val="visible"/>
                                      </p:to>
                                    </p:set>
                                    <p:animEffect transition="in" filter="wipe(up)">
                                      <p:cBhvr>
                                        <p:cTn id="20" dur="500"/>
                                        <p:tgtEl>
                                          <p:spTgt spid="2928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92873"/>
                                        </p:tgtEl>
                                        <p:attrNameLst>
                                          <p:attrName>style.visibility</p:attrName>
                                        </p:attrNameLst>
                                      </p:cBhvr>
                                      <p:to>
                                        <p:strVal val="visible"/>
                                      </p:to>
                                    </p:set>
                                    <p:animEffect transition="in" filter="wipe(left)">
                                      <p:cBhvr>
                                        <p:cTn id="25" dur="500"/>
                                        <p:tgtEl>
                                          <p:spTgt spid="29287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2869"/>
                                        </p:tgtEl>
                                        <p:attrNameLst>
                                          <p:attrName>style.visibility</p:attrName>
                                        </p:attrNameLst>
                                      </p:cBhvr>
                                      <p:to>
                                        <p:strVal val="visible"/>
                                      </p:to>
                                    </p:set>
                                    <p:animEffect transition="in" filter="wipe(left)">
                                      <p:cBhvr>
                                        <p:cTn id="30" dur="500"/>
                                        <p:tgtEl>
                                          <p:spTgt spid="29286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92870"/>
                                        </p:tgtEl>
                                        <p:attrNameLst>
                                          <p:attrName>style.visibility</p:attrName>
                                        </p:attrNameLst>
                                      </p:cBhvr>
                                      <p:to>
                                        <p:strVal val="visible"/>
                                      </p:to>
                                    </p:set>
                                    <p:animEffect transition="in" filter="wipe(left)">
                                      <p:cBhvr>
                                        <p:cTn id="35" dur="500"/>
                                        <p:tgtEl>
                                          <p:spTgt spid="29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p:bldP spid="29286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3">
            <a:extLst>
              <a:ext uri="{FF2B5EF4-FFF2-40B4-BE49-F238E27FC236}">
                <a16:creationId xmlns:a16="http://schemas.microsoft.com/office/drawing/2014/main" id="{1971F237-3BB1-4A2A-821F-404EC2F148F9}"/>
              </a:ext>
            </a:extLst>
          </p:cNvPr>
          <p:cNvSpPr>
            <a:spLocks noGrp="1"/>
          </p:cNvSpPr>
          <p:nvPr>
            <p:ph type="sldNum" sz="quarter" idx="10"/>
          </p:nvPr>
        </p:nvSpPr>
        <p:spPr/>
        <p:txBody>
          <a:bodyPr/>
          <a:lstStyle/>
          <a:p>
            <a:fld id="{3B97AC66-1AB0-412B-8218-4B23CA903406}" type="slidenum">
              <a:rPr lang="en-US" altLang="zh-CN"/>
              <a:pPr/>
              <a:t>28</a:t>
            </a:fld>
            <a:endParaRPr lang="en-US" altLang="zh-CN"/>
          </a:p>
        </p:txBody>
      </p:sp>
      <p:sp>
        <p:nvSpPr>
          <p:cNvPr id="326658" name="Rectangle 1026">
            <a:extLst>
              <a:ext uri="{FF2B5EF4-FFF2-40B4-BE49-F238E27FC236}">
                <a16:creationId xmlns:a16="http://schemas.microsoft.com/office/drawing/2014/main" id="{3AE9CD70-AEB2-48FA-BAF5-1DB94439F7CB}"/>
              </a:ext>
            </a:extLst>
          </p:cNvPr>
          <p:cNvSpPr>
            <a:spLocks noGrp="1" noChangeArrowheads="1"/>
          </p:cNvSpPr>
          <p:nvPr>
            <p:ph type="ctrTitle"/>
          </p:nvPr>
        </p:nvSpPr>
        <p:spPr bwMode="auto">
          <a:xfrm>
            <a:off x="685800" y="2286000"/>
            <a:ext cx="77724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3200" b="1">
                <a:ea typeface="楷体_GB2312" panose="02010609030101010101" pitchFamily="49" charset="-122"/>
              </a:rPr>
              <a:t>9.3</a:t>
            </a:r>
            <a:r>
              <a:rPr lang="en-US" altLang="zh-CN" sz="3200" b="1">
                <a:latin typeface="楷体_GB2312" panose="02010609030101010101" pitchFamily="49" charset="-122"/>
                <a:ea typeface="楷体_GB2312" panose="02010609030101010101" pitchFamily="49" charset="-122"/>
              </a:rPr>
              <a:t>    </a:t>
            </a:r>
            <a:r>
              <a:rPr lang="zh-CN" altLang="en-US" sz="3200" b="1">
                <a:latin typeface="楷体_GB2312" panose="02010609030101010101" pitchFamily="49" charset="-122"/>
                <a:ea typeface="楷体_GB2312" panose="02010609030101010101" pitchFamily="49" charset="-122"/>
              </a:rPr>
              <a:t>龙格</a:t>
            </a:r>
            <a:r>
              <a:rPr lang="en-US" altLang="zh-CN" sz="3200" b="1">
                <a:latin typeface="楷体_GB2312" panose="02010609030101010101" pitchFamily="49" charset="-122"/>
                <a:ea typeface="楷体_GB2312" panose="02010609030101010101" pitchFamily="49" charset="-122"/>
              </a:rPr>
              <a:t>-</a:t>
            </a:r>
            <a:r>
              <a:rPr lang="zh-CN" altLang="en-US" sz="3200" b="1">
                <a:latin typeface="楷体_GB2312" panose="02010609030101010101" pitchFamily="49" charset="-122"/>
                <a:ea typeface="楷体_GB2312" panose="02010609030101010101" pitchFamily="49" charset="-122"/>
              </a:rPr>
              <a:t>库塔方法</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658"/>
                                        </p:tgtEl>
                                        <p:attrNameLst>
                                          <p:attrName>style.visibility</p:attrName>
                                        </p:attrNameLst>
                                      </p:cBhvr>
                                      <p:to>
                                        <p:strVal val="visible"/>
                                      </p:to>
                                    </p:set>
                                    <p:animEffect transition="in" filter="wipe(left)">
                                      <p:cBhvr>
                                        <p:cTn id="7" dur="500"/>
                                        <p:tgtEl>
                                          <p:spTgt spid="326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灯片编号占位符 3">
            <a:extLst>
              <a:ext uri="{FF2B5EF4-FFF2-40B4-BE49-F238E27FC236}">
                <a16:creationId xmlns:a16="http://schemas.microsoft.com/office/drawing/2014/main" id="{1633A050-6B4F-49CB-A6DB-B944270A7816}"/>
              </a:ext>
            </a:extLst>
          </p:cNvPr>
          <p:cNvSpPr>
            <a:spLocks noGrp="1"/>
          </p:cNvSpPr>
          <p:nvPr>
            <p:ph type="sldNum" sz="quarter" idx="10"/>
          </p:nvPr>
        </p:nvSpPr>
        <p:spPr/>
        <p:txBody>
          <a:bodyPr/>
          <a:lstStyle/>
          <a:p>
            <a:fld id="{BB7E86BE-F4F1-4F41-B86E-033BE7121160}" type="slidenum">
              <a:rPr lang="en-US" altLang="zh-CN"/>
              <a:pPr/>
              <a:t>29</a:t>
            </a:fld>
            <a:endParaRPr lang="en-US" altLang="zh-CN"/>
          </a:p>
        </p:txBody>
      </p:sp>
      <p:sp>
        <p:nvSpPr>
          <p:cNvPr id="299010" name="Rectangle 2">
            <a:extLst>
              <a:ext uri="{FF2B5EF4-FFF2-40B4-BE49-F238E27FC236}">
                <a16:creationId xmlns:a16="http://schemas.microsoft.com/office/drawing/2014/main" id="{0A09DC66-9134-4120-85A2-7E32D9624D3D}"/>
              </a:ext>
            </a:extLst>
          </p:cNvPr>
          <p:cNvSpPr>
            <a:spLocks noGrp="1" noChangeArrowheads="1"/>
          </p:cNvSpPr>
          <p:nvPr>
            <p:ph type="title"/>
          </p:nvPr>
        </p:nvSpPr>
        <p:spPr bwMode="auto">
          <a:xfrm>
            <a:off x="685800" y="657225"/>
            <a:ext cx="7772400" cy="762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150000"/>
              </a:lnSpc>
            </a:pPr>
            <a:r>
              <a:rPr lang="en-US" altLang="zh-CN" sz="2800" b="1">
                <a:solidFill>
                  <a:schemeClr val="tx1"/>
                </a:solidFill>
                <a:ea typeface="楷体_GB2312" panose="02010609030101010101" pitchFamily="49" charset="-122"/>
              </a:rPr>
              <a:t>       9.3.1</a:t>
            </a:r>
            <a:r>
              <a:rPr lang="en-US" altLang="zh-CN" sz="2800" b="1">
                <a:solidFill>
                  <a:schemeClr val="tx1"/>
                </a:solidFill>
                <a:latin typeface="楷体_GB2312" panose="02010609030101010101" pitchFamily="49" charset="-122"/>
                <a:ea typeface="楷体_GB2312" panose="02010609030101010101" pitchFamily="49" charset="-122"/>
              </a:rPr>
              <a:t>    </a:t>
            </a:r>
            <a:r>
              <a:rPr lang="zh-CN" altLang="en-US" sz="2800" b="1">
                <a:solidFill>
                  <a:schemeClr val="tx1"/>
                </a:solidFill>
                <a:latin typeface="楷体_GB2312" panose="02010609030101010101" pitchFamily="49" charset="-122"/>
                <a:ea typeface="楷体_GB2312" panose="02010609030101010101" pitchFamily="49" charset="-122"/>
              </a:rPr>
              <a:t>显式龙格</a:t>
            </a:r>
            <a:r>
              <a:rPr lang="en-US" altLang="zh-CN" sz="2800" b="1">
                <a:solidFill>
                  <a:schemeClr val="tx1"/>
                </a:solidFill>
                <a:latin typeface="楷体_GB2312" panose="02010609030101010101" pitchFamily="49" charset="-122"/>
                <a:ea typeface="楷体_GB2312" panose="02010609030101010101" pitchFamily="49" charset="-122"/>
              </a:rPr>
              <a:t>-</a:t>
            </a:r>
            <a:r>
              <a:rPr lang="zh-CN" altLang="en-US" sz="2800" b="1">
                <a:solidFill>
                  <a:schemeClr val="tx1"/>
                </a:solidFill>
                <a:latin typeface="楷体_GB2312" panose="02010609030101010101" pitchFamily="49" charset="-122"/>
                <a:ea typeface="楷体_GB2312" panose="02010609030101010101" pitchFamily="49" charset="-122"/>
              </a:rPr>
              <a:t>库塔法的一般形式</a:t>
            </a:r>
          </a:p>
        </p:txBody>
      </p:sp>
      <p:sp>
        <p:nvSpPr>
          <p:cNvPr id="299013" name="Text Box 5">
            <a:extLst>
              <a:ext uri="{FF2B5EF4-FFF2-40B4-BE49-F238E27FC236}">
                <a16:creationId xmlns:a16="http://schemas.microsoft.com/office/drawing/2014/main" id="{DD8FA69B-B881-49C2-B113-16C6CEB11B81}"/>
              </a:ext>
            </a:extLst>
          </p:cNvPr>
          <p:cNvSpPr txBox="1">
            <a:spLocks noChangeArrowheads="1"/>
          </p:cNvSpPr>
          <p:nvPr/>
        </p:nvSpPr>
        <p:spPr bwMode="auto">
          <a:xfrm>
            <a:off x="533400" y="1492250"/>
            <a:ext cx="5060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上节给出了显式单步法的表达式</a:t>
            </a:r>
          </a:p>
        </p:txBody>
      </p:sp>
      <p:graphicFrame>
        <p:nvGraphicFramePr>
          <p:cNvPr id="299014" name="Object 6">
            <a:extLst>
              <a:ext uri="{FF2B5EF4-FFF2-40B4-BE49-F238E27FC236}">
                <a16:creationId xmlns:a16="http://schemas.microsoft.com/office/drawing/2014/main" id="{057D7622-EC3F-43FB-B5DF-03CD5849ACAD}"/>
              </a:ext>
            </a:extLst>
          </p:cNvPr>
          <p:cNvGraphicFramePr>
            <a:graphicFrameLocks noChangeAspect="1"/>
          </p:cNvGraphicFramePr>
          <p:nvPr/>
        </p:nvGraphicFramePr>
        <p:xfrm>
          <a:off x="1997075" y="2238375"/>
          <a:ext cx="3619500" cy="427038"/>
        </p:xfrm>
        <a:graphic>
          <a:graphicData uri="http://schemas.openxmlformats.org/presentationml/2006/ole">
            <mc:AlternateContent xmlns:mc="http://schemas.openxmlformats.org/markup-compatibility/2006">
              <mc:Choice xmlns:v="urn:schemas-microsoft-com:vml" Requires="v">
                <p:oleObj spid="_x0000_s299142" name="Equation" r:id="rId3" imgW="1523880" imgH="228600" progId="Equation.3">
                  <p:embed/>
                </p:oleObj>
              </mc:Choice>
              <mc:Fallback>
                <p:oleObj name="Equation" r:id="rId3" imgW="15238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075" y="2238375"/>
                        <a:ext cx="36195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15" name="Text Box 7">
            <a:extLst>
              <a:ext uri="{FF2B5EF4-FFF2-40B4-BE49-F238E27FC236}">
                <a16:creationId xmlns:a16="http://schemas.microsoft.com/office/drawing/2014/main" id="{14B4DE8E-7F24-4F8A-8438-D4EF3A0F0903}"/>
              </a:ext>
            </a:extLst>
          </p:cNvPr>
          <p:cNvSpPr txBox="1">
            <a:spLocks noChangeArrowheads="1"/>
          </p:cNvSpPr>
          <p:nvPr/>
        </p:nvSpPr>
        <p:spPr bwMode="auto">
          <a:xfrm>
            <a:off x="565150" y="2711450"/>
            <a:ext cx="2622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其局部截断误差为</a:t>
            </a:r>
          </a:p>
        </p:txBody>
      </p:sp>
      <p:graphicFrame>
        <p:nvGraphicFramePr>
          <p:cNvPr id="299016" name="Object 8">
            <a:extLst>
              <a:ext uri="{FF2B5EF4-FFF2-40B4-BE49-F238E27FC236}">
                <a16:creationId xmlns:a16="http://schemas.microsoft.com/office/drawing/2014/main" id="{5D6FD820-968F-4AF1-89C9-0200DC929F56}"/>
              </a:ext>
            </a:extLst>
          </p:cNvPr>
          <p:cNvGraphicFramePr>
            <a:graphicFrameLocks noChangeAspect="1"/>
          </p:cNvGraphicFramePr>
          <p:nvPr/>
        </p:nvGraphicFramePr>
        <p:xfrm>
          <a:off x="1449388" y="3463925"/>
          <a:ext cx="6515100" cy="450850"/>
        </p:xfrm>
        <a:graphic>
          <a:graphicData uri="http://schemas.openxmlformats.org/presentationml/2006/ole">
            <mc:AlternateContent xmlns:mc="http://schemas.openxmlformats.org/markup-compatibility/2006">
              <mc:Choice xmlns:v="urn:schemas-microsoft-com:vml" Requires="v">
                <p:oleObj spid="_x0000_s299143" name="Equation" r:id="rId5" imgW="2743200" imgH="241200" progId="Equation.3">
                  <p:embed/>
                </p:oleObj>
              </mc:Choice>
              <mc:Fallback>
                <p:oleObj name="Equation" r:id="rId5" imgW="2743200" imgH="24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88" y="3463925"/>
                        <a:ext cx="65151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9022" name="Group 14">
            <a:extLst>
              <a:ext uri="{FF2B5EF4-FFF2-40B4-BE49-F238E27FC236}">
                <a16:creationId xmlns:a16="http://schemas.microsoft.com/office/drawing/2014/main" id="{5D3BF4CF-3886-4BC3-9FB1-9E5ECC8ED85E}"/>
              </a:ext>
            </a:extLst>
          </p:cNvPr>
          <p:cNvGrpSpPr>
            <a:grpSpLocks/>
          </p:cNvGrpSpPr>
          <p:nvPr/>
        </p:nvGrpSpPr>
        <p:grpSpPr bwMode="auto">
          <a:xfrm>
            <a:off x="581025" y="3930650"/>
            <a:ext cx="6127750" cy="639763"/>
            <a:chOff x="374" y="2602"/>
            <a:chExt cx="3860" cy="403"/>
          </a:xfrm>
        </p:grpSpPr>
        <p:sp>
          <p:nvSpPr>
            <p:cNvPr id="299017" name="Text Box 9">
              <a:extLst>
                <a:ext uri="{FF2B5EF4-FFF2-40B4-BE49-F238E27FC236}">
                  <a16:creationId xmlns:a16="http://schemas.microsoft.com/office/drawing/2014/main" id="{7C6B904B-E7A2-4831-9A80-6537EA267E24}"/>
                </a:ext>
              </a:extLst>
            </p:cNvPr>
            <p:cNvSpPr txBox="1">
              <a:spLocks noChangeArrowheads="1"/>
            </p:cNvSpPr>
            <p:nvPr/>
          </p:nvSpPr>
          <p:spPr bwMode="auto">
            <a:xfrm>
              <a:off x="374" y="2602"/>
              <a:ext cx="386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对欧拉法            ，即方法为      阶</a:t>
              </a:r>
              <a:r>
                <a:rPr lang="en-US" altLang="zh-CN">
                  <a:latin typeface="楷体_GB2312" panose="02010609030101010101" pitchFamily="49" charset="-122"/>
                </a:rPr>
                <a:t>.</a:t>
              </a:r>
            </a:p>
          </p:txBody>
        </p:sp>
        <p:graphicFrame>
          <p:nvGraphicFramePr>
            <p:cNvPr id="299018" name="Object 10">
              <a:extLst>
                <a:ext uri="{FF2B5EF4-FFF2-40B4-BE49-F238E27FC236}">
                  <a16:creationId xmlns:a16="http://schemas.microsoft.com/office/drawing/2014/main" id="{116AD423-0F39-4D0A-A021-94A86738B746}"/>
                </a:ext>
              </a:extLst>
            </p:cNvPr>
            <p:cNvGraphicFramePr>
              <a:graphicFrameLocks noChangeAspect="1"/>
            </p:cNvGraphicFramePr>
            <p:nvPr/>
          </p:nvGraphicFramePr>
          <p:xfrm>
            <a:off x="1209" y="2718"/>
            <a:ext cx="1178" cy="284"/>
          </p:xfrm>
          <a:graphic>
            <a:graphicData uri="http://schemas.openxmlformats.org/presentationml/2006/ole">
              <mc:AlternateContent xmlns:mc="http://schemas.openxmlformats.org/markup-compatibility/2006">
                <mc:Choice xmlns:v="urn:schemas-microsoft-com:vml" Requires="v">
                  <p:oleObj spid="_x0000_s299144" name="Equation" r:id="rId7" imgW="787320" imgH="241200" progId="Equation.3">
                    <p:embed/>
                  </p:oleObj>
                </mc:Choice>
                <mc:Fallback>
                  <p:oleObj name="Equation" r:id="rId7" imgW="787320" imgH="241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9" y="2718"/>
                          <a:ext cx="117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9019" name="Object 11">
              <a:extLst>
                <a:ext uri="{FF2B5EF4-FFF2-40B4-BE49-F238E27FC236}">
                  <a16:creationId xmlns:a16="http://schemas.microsoft.com/office/drawing/2014/main" id="{1D8BDDD9-27E1-4585-8787-5840AB3DDC8F}"/>
                </a:ext>
              </a:extLst>
            </p:cNvPr>
            <p:cNvGraphicFramePr>
              <a:graphicFrameLocks noChangeAspect="1"/>
            </p:cNvGraphicFramePr>
            <p:nvPr/>
          </p:nvGraphicFramePr>
          <p:xfrm>
            <a:off x="3348" y="2745"/>
            <a:ext cx="513" cy="239"/>
          </p:xfrm>
          <a:graphic>
            <a:graphicData uri="http://schemas.openxmlformats.org/presentationml/2006/ole">
              <mc:AlternateContent xmlns:mc="http://schemas.openxmlformats.org/markup-compatibility/2006">
                <mc:Choice xmlns:v="urn:schemas-microsoft-com:vml" Requires="v">
                  <p:oleObj spid="_x0000_s299145" name="Equation" r:id="rId9" imgW="342720" imgH="203040" progId="Equation.3">
                    <p:embed/>
                  </p:oleObj>
                </mc:Choice>
                <mc:Fallback>
                  <p:oleObj name="Equation" r:id="rId9" imgW="342720" imgH="203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 y="2745"/>
                          <a:ext cx="51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9026" name="Group 18">
            <a:extLst>
              <a:ext uri="{FF2B5EF4-FFF2-40B4-BE49-F238E27FC236}">
                <a16:creationId xmlns:a16="http://schemas.microsoft.com/office/drawing/2014/main" id="{A7042201-8A54-4E8E-AF38-94BB4DDDF3E2}"/>
              </a:ext>
            </a:extLst>
          </p:cNvPr>
          <p:cNvGrpSpPr>
            <a:grpSpLocks/>
          </p:cNvGrpSpPr>
          <p:nvPr/>
        </p:nvGrpSpPr>
        <p:grpSpPr bwMode="auto">
          <a:xfrm>
            <a:off x="1023938" y="5183188"/>
            <a:ext cx="8024812" cy="1152525"/>
            <a:chOff x="645" y="3265"/>
            <a:chExt cx="5055" cy="726"/>
          </a:xfrm>
        </p:grpSpPr>
        <p:graphicFrame>
          <p:nvGraphicFramePr>
            <p:cNvPr id="299020" name="Object 12">
              <a:extLst>
                <a:ext uri="{FF2B5EF4-FFF2-40B4-BE49-F238E27FC236}">
                  <a16:creationId xmlns:a16="http://schemas.microsoft.com/office/drawing/2014/main" id="{1930429A-C84D-4DA1-9D7B-0F99EB5C0235}"/>
                </a:ext>
              </a:extLst>
            </p:cNvPr>
            <p:cNvGraphicFramePr>
              <a:graphicFrameLocks noChangeAspect="1"/>
            </p:cNvGraphicFramePr>
            <p:nvPr/>
          </p:nvGraphicFramePr>
          <p:xfrm>
            <a:off x="645" y="3265"/>
            <a:ext cx="4731" cy="464"/>
          </p:xfrm>
          <a:graphic>
            <a:graphicData uri="http://schemas.openxmlformats.org/presentationml/2006/ole">
              <mc:AlternateContent xmlns:mc="http://schemas.openxmlformats.org/markup-compatibility/2006">
                <mc:Choice xmlns:v="urn:schemas-microsoft-com:vml" Requires="v">
                  <p:oleObj spid="_x0000_s299146" name="Equation" r:id="rId11" imgW="3162240" imgH="393480" progId="Equation.3">
                    <p:embed/>
                  </p:oleObj>
                </mc:Choice>
                <mc:Fallback>
                  <p:oleObj name="Equation" r:id="rId11" imgW="3162240" imgH="3934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 y="3265"/>
                          <a:ext cx="4731"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9021" name="Text Box 13">
              <a:extLst>
                <a:ext uri="{FF2B5EF4-FFF2-40B4-BE49-F238E27FC236}">
                  <a16:creationId xmlns:a16="http://schemas.microsoft.com/office/drawing/2014/main" id="{C545FDBC-28DD-4116-B5B6-AEC0C41CF3ED}"/>
                </a:ext>
              </a:extLst>
            </p:cNvPr>
            <p:cNvSpPr txBox="1">
              <a:spLocks noChangeArrowheads="1"/>
            </p:cNvSpPr>
            <p:nvPr/>
          </p:nvSpPr>
          <p:spPr bwMode="auto">
            <a:xfrm>
              <a:off x="4912" y="3588"/>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3.1</a:t>
              </a:r>
              <a:r>
                <a:rPr lang="zh-CN" altLang="en-US">
                  <a:solidFill>
                    <a:srgbClr val="CC3300"/>
                  </a:solidFill>
                  <a:latin typeface="楷体_GB2312" panose="02010609030101010101" pitchFamily="49" charset="-122"/>
                </a:rPr>
                <a:t>）</a:t>
              </a:r>
            </a:p>
          </p:txBody>
        </p:sp>
      </p:grpSp>
      <p:sp>
        <p:nvSpPr>
          <p:cNvPr id="299025" name="Rectangle 17">
            <a:extLst>
              <a:ext uri="{FF2B5EF4-FFF2-40B4-BE49-F238E27FC236}">
                <a16:creationId xmlns:a16="http://schemas.microsoft.com/office/drawing/2014/main" id="{27D51D40-1765-4252-AEAF-068D724F8193}"/>
              </a:ext>
            </a:extLst>
          </p:cNvPr>
          <p:cNvSpPr>
            <a:spLocks noChangeArrowheads="1"/>
          </p:cNvSpPr>
          <p:nvPr/>
        </p:nvSpPr>
        <p:spPr bwMode="auto">
          <a:xfrm>
            <a:off x="609600" y="4543425"/>
            <a:ext cx="4800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dirty="0">
                <a:latin typeface="楷体_GB2312" panose="02010609030101010101" pitchFamily="49" charset="-122"/>
              </a:rPr>
              <a:t>    </a:t>
            </a:r>
            <a:r>
              <a:rPr lang="zh-CN" altLang="en-US" dirty="0">
                <a:latin typeface="楷体_GB2312" panose="02010609030101010101" pitchFamily="49" charset="-122"/>
              </a:rPr>
              <a:t>若用改进欧拉法，它可表示为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0"/>
                                        </p:tgtEl>
                                        <p:attrNameLst>
                                          <p:attrName>style.visibility</p:attrName>
                                        </p:attrNameLst>
                                      </p:cBhvr>
                                      <p:to>
                                        <p:strVal val="visible"/>
                                      </p:to>
                                    </p:set>
                                    <p:animEffect transition="in" filter="wipe(left)">
                                      <p:cBhvr>
                                        <p:cTn id="7" dur="500"/>
                                        <p:tgtEl>
                                          <p:spTgt spid="299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3"/>
                                        </p:tgtEl>
                                        <p:attrNameLst>
                                          <p:attrName>style.visibility</p:attrName>
                                        </p:attrNameLst>
                                      </p:cBhvr>
                                      <p:to>
                                        <p:strVal val="visible"/>
                                      </p:to>
                                    </p:set>
                                    <p:animEffect transition="in" filter="wipe(left)">
                                      <p:cBhvr>
                                        <p:cTn id="12" dur="500"/>
                                        <p:tgtEl>
                                          <p:spTgt spid="299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9014"/>
                                        </p:tgtEl>
                                        <p:attrNameLst>
                                          <p:attrName>style.visibility</p:attrName>
                                        </p:attrNameLst>
                                      </p:cBhvr>
                                      <p:to>
                                        <p:strVal val="visible"/>
                                      </p:to>
                                    </p:set>
                                    <p:animEffect transition="in" filter="wipe(left)">
                                      <p:cBhvr>
                                        <p:cTn id="17" dur="500"/>
                                        <p:tgtEl>
                                          <p:spTgt spid="299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9015"/>
                                        </p:tgtEl>
                                        <p:attrNameLst>
                                          <p:attrName>style.visibility</p:attrName>
                                        </p:attrNameLst>
                                      </p:cBhvr>
                                      <p:to>
                                        <p:strVal val="visible"/>
                                      </p:to>
                                    </p:set>
                                    <p:animEffect transition="in" filter="wipe(left)">
                                      <p:cBhvr>
                                        <p:cTn id="22" dur="500"/>
                                        <p:tgtEl>
                                          <p:spTgt spid="2990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9016"/>
                                        </p:tgtEl>
                                        <p:attrNameLst>
                                          <p:attrName>style.visibility</p:attrName>
                                        </p:attrNameLst>
                                      </p:cBhvr>
                                      <p:to>
                                        <p:strVal val="visible"/>
                                      </p:to>
                                    </p:set>
                                    <p:animEffect transition="in" filter="wipe(left)">
                                      <p:cBhvr>
                                        <p:cTn id="27" dur="500"/>
                                        <p:tgtEl>
                                          <p:spTgt spid="2990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9022"/>
                                        </p:tgtEl>
                                        <p:attrNameLst>
                                          <p:attrName>style.visibility</p:attrName>
                                        </p:attrNameLst>
                                      </p:cBhvr>
                                      <p:to>
                                        <p:strVal val="visible"/>
                                      </p:to>
                                    </p:set>
                                    <p:animEffect transition="in" filter="wipe(left)">
                                      <p:cBhvr>
                                        <p:cTn id="32" dur="500"/>
                                        <p:tgtEl>
                                          <p:spTgt spid="2990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9025"/>
                                        </p:tgtEl>
                                        <p:attrNameLst>
                                          <p:attrName>style.visibility</p:attrName>
                                        </p:attrNameLst>
                                      </p:cBhvr>
                                      <p:to>
                                        <p:strVal val="visible"/>
                                      </p:to>
                                    </p:set>
                                    <p:animEffect transition="in" filter="wipe(left)">
                                      <p:cBhvr>
                                        <p:cTn id="37" dur="500"/>
                                        <p:tgtEl>
                                          <p:spTgt spid="2990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99026"/>
                                        </p:tgtEl>
                                        <p:attrNameLst>
                                          <p:attrName>style.visibility</p:attrName>
                                        </p:attrNameLst>
                                      </p:cBhvr>
                                      <p:to>
                                        <p:strVal val="visible"/>
                                      </p:to>
                                    </p:set>
                                    <p:animEffect transition="in" filter="wipe(left)">
                                      <p:cBhvr>
                                        <p:cTn id="42" dur="500"/>
                                        <p:tgtEl>
                                          <p:spTgt spid="299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animBg="1" autoUpdateAnimBg="0"/>
      <p:bldP spid="299013" grpId="0" autoUpdateAnimBg="0"/>
      <p:bldP spid="299015" grpId="0" autoUpdateAnimBg="0"/>
      <p:bldP spid="29902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1">
            <a:extLst>
              <a:ext uri="{FF2B5EF4-FFF2-40B4-BE49-F238E27FC236}">
                <a16:creationId xmlns:a16="http://schemas.microsoft.com/office/drawing/2014/main" id="{A0007818-9391-4040-ADA6-6714E450FC20}"/>
              </a:ext>
            </a:extLst>
          </p:cNvPr>
          <p:cNvSpPr>
            <a:spLocks noGrp="1"/>
          </p:cNvSpPr>
          <p:nvPr>
            <p:ph type="sldNum" sz="quarter" idx="10"/>
          </p:nvPr>
        </p:nvSpPr>
        <p:spPr/>
        <p:txBody>
          <a:bodyPr/>
          <a:lstStyle/>
          <a:p>
            <a:fld id="{23804D68-F08D-427E-8D12-AB1C26909C3B}" type="slidenum">
              <a:rPr lang="en-US" altLang="zh-CN"/>
              <a:pPr/>
              <a:t>3</a:t>
            </a:fld>
            <a:endParaRPr lang="en-US" altLang="zh-CN"/>
          </a:p>
        </p:txBody>
      </p:sp>
      <p:grpSp>
        <p:nvGrpSpPr>
          <p:cNvPr id="273424" name="Group 16">
            <a:extLst>
              <a:ext uri="{FF2B5EF4-FFF2-40B4-BE49-F238E27FC236}">
                <a16:creationId xmlns:a16="http://schemas.microsoft.com/office/drawing/2014/main" id="{A2784A28-FEA6-4514-B82E-BD0B8AEF570A}"/>
              </a:ext>
            </a:extLst>
          </p:cNvPr>
          <p:cNvGrpSpPr>
            <a:grpSpLocks/>
          </p:cNvGrpSpPr>
          <p:nvPr/>
        </p:nvGrpSpPr>
        <p:grpSpPr bwMode="auto">
          <a:xfrm>
            <a:off x="593725" y="1035050"/>
            <a:ext cx="7810500" cy="639763"/>
            <a:chOff x="374" y="298"/>
            <a:chExt cx="4920" cy="403"/>
          </a:xfrm>
        </p:grpSpPr>
        <p:sp>
          <p:nvSpPr>
            <p:cNvPr id="273410" name="Text Box 2">
              <a:extLst>
                <a:ext uri="{FF2B5EF4-FFF2-40B4-BE49-F238E27FC236}">
                  <a16:creationId xmlns:a16="http://schemas.microsoft.com/office/drawing/2014/main" id="{C7EF6199-3955-45AA-B050-77BD03FAF879}"/>
                </a:ext>
              </a:extLst>
            </p:cNvPr>
            <p:cNvSpPr txBox="1">
              <a:spLocks noChangeArrowheads="1"/>
            </p:cNvSpPr>
            <p:nvPr/>
          </p:nvSpPr>
          <p:spPr bwMode="auto">
            <a:xfrm>
              <a:off x="374" y="298"/>
              <a:ext cx="492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所谓</a:t>
              </a:r>
              <a:r>
                <a:rPr lang="zh-CN" altLang="en-US" b="1">
                  <a:solidFill>
                    <a:schemeClr val="accent2"/>
                  </a:solidFill>
                  <a:latin typeface="楷体_GB2312" panose="02010609030101010101" pitchFamily="49" charset="-122"/>
                </a:rPr>
                <a:t>数值解法</a:t>
              </a:r>
              <a:r>
                <a:rPr lang="zh-CN" altLang="en-US">
                  <a:latin typeface="楷体_GB2312" panose="02010609030101010101" pitchFamily="49" charset="-122"/>
                </a:rPr>
                <a:t>，就是寻求解     在一系列离散节点 </a:t>
              </a:r>
            </a:p>
          </p:txBody>
        </p:sp>
        <p:graphicFrame>
          <p:nvGraphicFramePr>
            <p:cNvPr id="273411" name="Object 3">
              <a:extLst>
                <a:ext uri="{FF2B5EF4-FFF2-40B4-BE49-F238E27FC236}">
                  <a16:creationId xmlns:a16="http://schemas.microsoft.com/office/drawing/2014/main" id="{B700D3F4-C5E1-4289-844A-A2BADCAE34D5}"/>
                </a:ext>
              </a:extLst>
            </p:cNvPr>
            <p:cNvGraphicFramePr>
              <a:graphicFrameLocks noChangeAspect="1"/>
            </p:cNvGraphicFramePr>
            <p:nvPr/>
          </p:nvGraphicFramePr>
          <p:xfrm>
            <a:off x="3120" y="432"/>
            <a:ext cx="475" cy="238"/>
          </p:xfrm>
          <a:graphic>
            <a:graphicData uri="http://schemas.openxmlformats.org/presentationml/2006/ole">
              <mc:AlternateContent xmlns:mc="http://schemas.openxmlformats.org/markup-compatibility/2006">
                <mc:Choice xmlns:v="urn:schemas-microsoft-com:vml" Requires="v">
                  <p:oleObj spid="_x0000_s273582" name="Equation" r:id="rId3" imgW="317160" imgH="203040" progId="Equation.3">
                    <p:embed/>
                  </p:oleObj>
                </mc:Choice>
                <mc:Fallback>
                  <p:oleObj name="Equation" r:id="rId3" imgW="31716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432"/>
                          <a:ext cx="475"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3412" name="Object 4">
            <a:extLst>
              <a:ext uri="{FF2B5EF4-FFF2-40B4-BE49-F238E27FC236}">
                <a16:creationId xmlns:a16="http://schemas.microsoft.com/office/drawing/2014/main" id="{D46E2BF3-7F1B-4849-B9B2-9AF2F9308DE0}"/>
              </a:ext>
            </a:extLst>
          </p:cNvPr>
          <p:cNvGraphicFramePr>
            <a:graphicFrameLocks noChangeAspect="1"/>
          </p:cNvGraphicFramePr>
          <p:nvPr/>
        </p:nvGraphicFramePr>
        <p:xfrm>
          <a:off x="2209800" y="1781175"/>
          <a:ext cx="3981450" cy="425450"/>
        </p:xfrm>
        <a:graphic>
          <a:graphicData uri="http://schemas.openxmlformats.org/presentationml/2006/ole">
            <mc:AlternateContent xmlns:mc="http://schemas.openxmlformats.org/markup-compatibility/2006">
              <mc:Choice xmlns:v="urn:schemas-microsoft-com:vml" Requires="v">
                <p:oleObj spid="_x0000_s273583" name="Equation" r:id="rId5" imgW="1676160" imgH="228600" progId="Equation.3">
                  <p:embed/>
                </p:oleObj>
              </mc:Choice>
              <mc:Fallback>
                <p:oleObj name="Equation" r:id="rId5" imgW="167616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781175"/>
                        <a:ext cx="398145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3430" name="Group 22">
            <a:extLst>
              <a:ext uri="{FF2B5EF4-FFF2-40B4-BE49-F238E27FC236}">
                <a16:creationId xmlns:a16="http://schemas.microsoft.com/office/drawing/2014/main" id="{9586F7A0-9729-4F93-B85F-F365D2F3AC43}"/>
              </a:ext>
            </a:extLst>
          </p:cNvPr>
          <p:cNvGrpSpPr>
            <a:grpSpLocks/>
          </p:cNvGrpSpPr>
          <p:nvPr/>
        </p:nvGrpSpPr>
        <p:grpSpPr bwMode="auto">
          <a:xfrm>
            <a:off x="593725" y="2168525"/>
            <a:ext cx="5213350" cy="639763"/>
            <a:chOff x="374" y="1107"/>
            <a:chExt cx="3284" cy="403"/>
          </a:xfrm>
        </p:grpSpPr>
        <p:sp>
          <p:nvSpPr>
            <p:cNvPr id="273413" name="Text Box 5">
              <a:extLst>
                <a:ext uri="{FF2B5EF4-FFF2-40B4-BE49-F238E27FC236}">
                  <a16:creationId xmlns:a16="http://schemas.microsoft.com/office/drawing/2014/main" id="{607D2789-B941-46A1-B31F-8729D7F3B26A}"/>
                </a:ext>
              </a:extLst>
            </p:cNvPr>
            <p:cNvSpPr txBox="1">
              <a:spLocks noChangeArrowheads="1"/>
            </p:cNvSpPr>
            <p:nvPr/>
          </p:nvSpPr>
          <p:spPr bwMode="auto">
            <a:xfrm>
              <a:off x="374" y="1107"/>
              <a:ext cx="32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上的近似值                    </a:t>
              </a:r>
              <a:r>
                <a:rPr lang="en-US" altLang="zh-CN">
                  <a:latin typeface="楷体_GB2312" panose="02010609030101010101" pitchFamily="49" charset="-122"/>
                </a:rPr>
                <a:t>.  </a:t>
              </a:r>
            </a:p>
          </p:txBody>
        </p:sp>
        <p:graphicFrame>
          <p:nvGraphicFramePr>
            <p:cNvPr id="273414" name="Object 6">
              <a:extLst>
                <a:ext uri="{FF2B5EF4-FFF2-40B4-BE49-F238E27FC236}">
                  <a16:creationId xmlns:a16="http://schemas.microsoft.com/office/drawing/2014/main" id="{035E3B76-3F6E-41E8-B8D4-8CEE0529A28C}"/>
                </a:ext>
              </a:extLst>
            </p:cNvPr>
            <p:cNvGraphicFramePr>
              <a:graphicFrameLocks noChangeAspect="1"/>
            </p:cNvGraphicFramePr>
            <p:nvPr/>
          </p:nvGraphicFramePr>
          <p:xfrm>
            <a:off x="1440" y="1219"/>
            <a:ext cx="1881" cy="268"/>
          </p:xfrm>
          <a:graphic>
            <a:graphicData uri="http://schemas.openxmlformats.org/presentationml/2006/ole">
              <mc:AlternateContent xmlns:mc="http://schemas.openxmlformats.org/markup-compatibility/2006">
                <mc:Choice xmlns:v="urn:schemas-microsoft-com:vml" Requires="v">
                  <p:oleObj spid="_x0000_s273584" name="Equation" r:id="rId7" imgW="1257120" imgH="228600" progId="Equation.3">
                    <p:embed/>
                  </p:oleObj>
                </mc:Choice>
                <mc:Fallback>
                  <p:oleObj name="Equation" r:id="rId7" imgW="125712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1219"/>
                          <a:ext cx="1881"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3429" name="Group 21">
            <a:extLst>
              <a:ext uri="{FF2B5EF4-FFF2-40B4-BE49-F238E27FC236}">
                <a16:creationId xmlns:a16="http://schemas.microsoft.com/office/drawing/2014/main" id="{B496BB1F-3C53-4D01-9348-C68DD639A429}"/>
              </a:ext>
            </a:extLst>
          </p:cNvPr>
          <p:cNvGrpSpPr>
            <a:grpSpLocks/>
          </p:cNvGrpSpPr>
          <p:nvPr/>
        </p:nvGrpSpPr>
        <p:grpSpPr bwMode="auto">
          <a:xfrm>
            <a:off x="609600" y="2773363"/>
            <a:ext cx="8001000" cy="639762"/>
            <a:chOff x="384" y="1488"/>
            <a:chExt cx="5040" cy="403"/>
          </a:xfrm>
        </p:grpSpPr>
        <p:sp>
          <p:nvSpPr>
            <p:cNvPr id="273428" name="Rectangle 20">
              <a:extLst>
                <a:ext uri="{FF2B5EF4-FFF2-40B4-BE49-F238E27FC236}">
                  <a16:creationId xmlns:a16="http://schemas.microsoft.com/office/drawing/2014/main" id="{59C84D37-D367-48DB-9879-4198A0D54D2F}"/>
                </a:ext>
              </a:extLst>
            </p:cNvPr>
            <p:cNvSpPr>
              <a:spLocks noChangeArrowheads="1"/>
            </p:cNvSpPr>
            <p:nvPr/>
          </p:nvSpPr>
          <p:spPr bwMode="auto">
            <a:xfrm>
              <a:off x="384" y="1488"/>
              <a:ext cx="50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相邻两个节点的间距             称为</a:t>
              </a:r>
              <a:r>
                <a:rPr lang="zh-CN" altLang="en-US" b="1">
                  <a:solidFill>
                    <a:schemeClr val="accent2"/>
                  </a:solidFill>
                  <a:latin typeface="楷体_GB2312" panose="02010609030101010101" pitchFamily="49" charset="-122"/>
                </a:rPr>
                <a:t>步长</a:t>
              </a:r>
              <a:r>
                <a:rPr lang="en-US" altLang="zh-CN">
                  <a:latin typeface="楷体_GB2312" panose="02010609030101010101" pitchFamily="49" charset="-122"/>
                </a:rPr>
                <a:t>. </a:t>
              </a:r>
            </a:p>
          </p:txBody>
        </p:sp>
        <p:graphicFrame>
          <p:nvGraphicFramePr>
            <p:cNvPr id="273415" name="Object 7">
              <a:extLst>
                <a:ext uri="{FF2B5EF4-FFF2-40B4-BE49-F238E27FC236}">
                  <a16:creationId xmlns:a16="http://schemas.microsoft.com/office/drawing/2014/main" id="{5E92CA89-A3D8-47E7-9182-ADFADE7A02F4}"/>
                </a:ext>
              </a:extLst>
            </p:cNvPr>
            <p:cNvGraphicFramePr>
              <a:graphicFrameLocks noChangeAspect="1"/>
            </p:cNvGraphicFramePr>
            <p:nvPr/>
          </p:nvGraphicFramePr>
          <p:xfrm>
            <a:off x="2582" y="1622"/>
            <a:ext cx="1216" cy="268"/>
          </p:xfrm>
          <a:graphic>
            <a:graphicData uri="http://schemas.openxmlformats.org/presentationml/2006/ole">
              <mc:AlternateContent xmlns:mc="http://schemas.openxmlformats.org/markup-compatibility/2006">
                <mc:Choice xmlns:v="urn:schemas-microsoft-com:vml" Requires="v">
                  <p:oleObj spid="_x0000_s273585" name="Equation" r:id="rId9" imgW="812520" imgH="228600" progId="Equation.3">
                    <p:embed/>
                  </p:oleObj>
                </mc:Choice>
                <mc:Fallback>
                  <p:oleObj name="Equation" r:id="rId9" imgW="81252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2" y="1622"/>
                          <a:ext cx="1216"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3435" name="Group 27">
            <a:extLst>
              <a:ext uri="{FF2B5EF4-FFF2-40B4-BE49-F238E27FC236}">
                <a16:creationId xmlns:a16="http://schemas.microsoft.com/office/drawing/2014/main" id="{FB180983-22F4-4D2D-BD78-37A89FA79E2E}"/>
              </a:ext>
            </a:extLst>
          </p:cNvPr>
          <p:cNvGrpSpPr>
            <a:grpSpLocks/>
          </p:cNvGrpSpPr>
          <p:nvPr/>
        </p:nvGrpSpPr>
        <p:grpSpPr bwMode="auto">
          <a:xfrm>
            <a:off x="593725" y="3338513"/>
            <a:ext cx="7804150" cy="639762"/>
            <a:chOff x="374" y="1959"/>
            <a:chExt cx="4916" cy="403"/>
          </a:xfrm>
        </p:grpSpPr>
        <p:sp>
          <p:nvSpPr>
            <p:cNvPr id="273416" name="Text Box 8">
              <a:extLst>
                <a:ext uri="{FF2B5EF4-FFF2-40B4-BE49-F238E27FC236}">
                  <a16:creationId xmlns:a16="http://schemas.microsoft.com/office/drawing/2014/main" id="{6344B737-DB3C-4EF4-8EEC-0BD71A9077DD}"/>
                </a:ext>
              </a:extLst>
            </p:cNvPr>
            <p:cNvSpPr txBox="1">
              <a:spLocks noChangeArrowheads="1"/>
            </p:cNvSpPr>
            <p:nvPr/>
          </p:nvSpPr>
          <p:spPr bwMode="auto">
            <a:xfrm>
              <a:off x="374" y="1959"/>
              <a:ext cx="49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如不特别说明，总是假定                为定数，</a:t>
              </a:r>
            </a:p>
          </p:txBody>
        </p:sp>
        <p:graphicFrame>
          <p:nvGraphicFramePr>
            <p:cNvPr id="273417" name="Object 9">
              <a:extLst>
                <a:ext uri="{FF2B5EF4-FFF2-40B4-BE49-F238E27FC236}">
                  <a16:creationId xmlns:a16="http://schemas.microsoft.com/office/drawing/2014/main" id="{AE50647C-B375-4C09-B184-E3E9EADDCEC1}"/>
                </a:ext>
              </a:extLst>
            </p:cNvPr>
            <p:cNvGraphicFramePr>
              <a:graphicFrameLocks noChangeAspect="1"/>
            </p:cNvGraphicFramePr>
            <p:nvPr/>
          </p:nvGraphicFramePr>
          <p:xfrm>
            <a:off x="2976" y="2093"/>
            <a:ext cx="1558" cy="268"/>
          </p:xfrm>
          <a:graphic>
            <a:graphicData uri="http://schemas.openxmlformats.org/presentationml/2006/ole">
              <mc:AlternateContent xmlns:mc="http://schemas.openxmlformats.org/markup-compatibility/2006">
                <mc:Choice xmlns:v="urn:schemas-microsoft-com:vml" Requires="v">
                  <p:oleObj spid="_x0000_s273586" name="Equation" r:id="rId11" imgW="1041120" imgH="228600" progId="Equation.3">
                    <p:embed/>
                  </p:oleObj>
                </mc:Choice>
                <mc:Fallback>
                  <p:oleObj name="Equation" r:id="rId11" imgW="104112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6" y="2093"/>
                          <a:ext cx="1558"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3432" name="Group 24">
            <a:extLst>
              <a:ext uri="{FF2B5EF4-FFF2-40B4-BE49-F238E27FC236}">
                <a16:creationId xmlns:a16="http://schemas.microsoft.com/office/drawing/2014/main" id="{A9E6F01E-C6AC-4017-B078-21E8BE18EE90}"/>
              </a:ext>
            </a:extLst>
          </p:cNvPr>
          <p:cNvGrpSpPr>
            <a:grpSpLocks/>
          </p:cNvGrpSpPr>
          <p:nvPr/>
        </p:nvGrpSpPr>
        <p:grpSpPr bwMode="auto">
          <a:xfrm>
            <a:off x="609600" y="3929063"/>
            <a:ext cx="5670550" cy="639762"/>
            <a:chOff x="384" y="2236"/>
            <a:chExt cx="3572" cy="403"/>
          </a:xfrm>
        </p:grpSpPr>
        <p:sp>
          <p:nvSpPr>
            <p:cNvPr id="273431" name="Rectangle 23">
              <a:extLst>
                <a:ext uri="{FF2B5EF4-FFF2-40B4-BE49-F238E27FC236}">
                  <a16:creationId xmlns:a16="http://schemas.microsoft.com/office/drawing/2014/main" id="{E782A02F-6610-40EC-900A-69B2DEF93C7E}"/>
                </a:ext>
              </a:extLst>
            </p:cNvPr>
            <p:cNvSpPr>
              <a:spLocks noChangeArrowheads="1"/>
            </p:cNvSpPr>
            <p:nvPr/>
          </p:nvSpPr>
          <p:spPr bwMode="auto">
            <a:xfrm>
              <a:off x="384" y="2236"/>
              <a:ext cx="35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这时节点为                        </a:t>
              </a:r>
              <a:r>
                <a:rPr lang="en-US" altLang="zh-CN">
                  <a:latin typeface="楷体_GB2312" panose="02010609030101010101" pitchFamily="49" charset="-122"/>
                </a:rPr>
                <a:t>. </a:t>
              </a:r>
            </a:p>
          </p:txBody>
        </p:sp>
        <p:graphicFrame>
          <p:nvGraphicFramePr>
            <p:cNvPr id="273418" name="Object 10">
              <a:extLst>
                <a:ext uri="{FF2B5EF4-FFF2-40B4-BE49-F238E27FC236}">
                  <a16:creationId xmlns:a16="http://schemas.microsoft.com/office/drawing/2014/main" id="{50F1EACB-625D-4EF0-8A1C-5C5C9A4AED85}"/>
                </a:ext>
              </a:extLst>
            </p:cNvPr>
            <p:cNvGraphicFramePr>
              <a:graphicFrameLocks noChangeAspect="1"/>
            </p:cNvGraphicFramePr>
            <p:nvPr/>
          </p:nvGraphicFramePr>
          <p:xfrm>
            <a:off x="1431" y="2352"/>
            <a:ext cx="2280" cy="268"/>
          </p:xfrm>
          <a:graphic>
            <a:graphicData uri="http://schemas.openxmlformats.org/presentationml/2006/ole">
              <mc:AlternateContent xmlns:mc="http://schemas.openxmlformats.org/markup-compatibility/2006">
                <mc:Choice xmlns:v="urn:schemas-microsoft-com:vml" Requires="v">
                  <p:oleObj spid="_x0000_s273587" name="Equation" r:id="rId13" imgW="1523880" imgH="228600" progId="Equation.3">
                    <p:embed/>
                  </p:oleObj>
                </mc:Choice>
                <mc:Fallback>
                  <p:oleObj name="Equation" r:id="rId13" imgW="152388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1" y="2352"/>
                          <a:ext cx="228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3436" name="Group 28">
            <a:extLst>
              <a:ext uri="{FF2B5EF4-FFF2-40B4-BE49-F238E27FC236}">
                <a16:creationId xmlns:a16="http://schemas.microsoft.com/office/drawing/2014/main" id="{B922C94F-8D87-40E4-917E-D4D857CB69F4}"/>
              </a:ext>
            </a:extLst>
          </p:cNvPr>
          <p:cNvGrpSpPr>
            <a:grpSpLocks/>
          </p:cNvGrpSpPr>
          <p:nvPr/>
        </p:nvGrpSpPr>
        <p:grpSpPr bwMode="auto">
          <a:xfrm>
            <a:off x="593725" y="4527550"/>
            <a:ext cx="7804150" cy="1231900"/>
            <a:chOff x="374" y="2708"/>
            <a:chExt cx="4916" cy="776"/>
          </a:xfrm>
        </p:grpSpPr>
        <p:sp>
          <p:nvSpPr>
            <p:cNvPr id="273419" name="Text Box 11">
              <a:extLst>
                <a:ext uri="{FF2B5EF4-FFF2-40B4-BE49-F238E27FC236}">
                  <a16:creationId xmlns:a16="http://schemas.microsoft.com/office/drawing/2014/main" id="{D5349B09-5672-486E-A6EA-C024D0E15DB8}"/>
                </a:ext>
              </a:extLst>
            </p:cNvPr>
            <p:cNvSpPr txBox="1">
              <a:spLocks noChangeArrowheads="1"/>
            </p:cNvSpPr>
            <p:nvPr/>
          </p:nvSpPr>
          <p:spPr bwMode="auto">
            <a:xfrm>
              <a:off x="374" y="2708"/>
              <a:ext cx="49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初值问题（</a:t>
              </a:r>
              <a:r>
                <a:rPr lang="en-US" altLang="zh-CN">
                  <a:latin typeface="楷体_GB2312" panose="02010609030101010101" pitchFamily="49" charset="-122"/>
                </a:rPr>
                <a:t>1.1</a:t>
              </a:r>
              <a:r>
                <a:rPr lang="zh-CN" altLang="en-US">
                  <a:latin typeface="楷体_GB2312" panose="02010609030101010101" pitchFamily="49" charset="-122"/>
                </a:rPr>
                <a:t>），（</a:t>
              </a:r>
              <a:r>
                <a:rPr lang="en-US" altLang="zh-CN">
                  <a:latin typeface="楷体_GB2312" panose="02010609030101010101" pitchFamily="49" charset="-122"/>
                </a:rPr>
                <a:t>1.2</a:t>
              </a:r>
              <a:r>
                <a:rPr lang="zh-CN" altLang="en-US">
                  <a:latin typeface="楷体_GB2312" panose="02010609030101010101" pitchFamily="49" charset="-122"/>
                </a:rPr>
                <a:t>）的数值解法的基本特点是</a:t>
              </a:r>
            </a:p>
          </p:txBody>
        </p:sp>
        <p:sp>
          <p:nvSpPr>
            <p:cNvPr id="273433" name="Rectangle 25">
              <a:extLst>
                <a:ext uri="{FF2B5EF4-FFF2-40B4-BE49-F238E27FC236}">
                  <a16:creationId xmlns:a16="http://schemas.microsoft.com/office/drawing/2014/main" id="{0F8587A0-54BD-4C1B-8F50-3B13F421B8F6}"/>
                </a:ext>
              </a:extLst>
            </p:cNvPr>
            <p:cNvSpPr>
              <a:spLocks noChangeArrowheads="1"/>
            </p:cNvSpPr>
            <p:nvPr/>
          </p:nvSpPr>
          <p:spPr bwMode="auto">
            <a:xfrm>
              <a:off x="374" y="3081"/>
              <a:ext cx="28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采取</a:t>
              </a:r>
              <a:r>
                <a:rPr lang="zh-CN" altLang="en-US"/>
                <a:t>“</a:t>
              </a:r>
              <a:r>
                <a:rPr lang="zh-CN" altLang="en-US">
                  <a:latin typeface="楷体_GB2312" panose="02010609030101010101" pitchFamily="49" charset="-122"/>
                </a:rPr>
                <a:t>步进式</a:t>
              </a:r>
              <a:r>
                <a:rPr lang="zh-CN" altLang="en-US"/>
                <a:t>”</a:t>
              </a:r>
              <a:r>
                <a:rPr lang="en-US" altLang="zh-CN">
                  <a:latin typeface="楷体_GB2312" panose="02010609030101010101" pitchFamily="49" charset="-122"/>
                </a:rPr>
                <a:t>.</a:t>
              </a:r>
            </a:p>
          </p:txBody>
        </p:sp>
      </p:grpSp>
      <p:sp>
        <p:nvSpPr>
          <p:cNvPr id="273434" name="Rectangle 26">
            <a:extLst>
              <a:ext uri="{FF2B5EF4-FFF2-40B4-BE49-F238E27FC236}">
                <a16:creationId xmlns:a16="http://schemas.microsoft.com/office/drawing/2014/main" id="{91751E0A-82FA-4251-A118-C36075BDF420}"/>
              </a:ext>
            </a:extLst>
          </p:cNvPr>
          <p:cNvSpPr>
            <a:spLocks noChangeArrowheads="1"/>
          </p:cNvSpPr>
          <p:nvPr/>
        </p:nvSpPr>
        <p:spPr bwMode="auto">
          <a:xfrm>
            <a:off x="609600" y="5684838"/>
            <a:ext cx="79248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即求解过程顺着节点排列的次序一步一步地向前推进</a:t>
            </a:r>
            <a:r>
              <a:rPr lang="en-US" altLang="zh-CN">
                <a:latin typeface="楷体_GB2312" panose="02010609030101010101" pitchFamily="49" charset="-122"/>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3424"/>
                                        </p:tgtEl>
                                        <p:attrNameLst>
                                          <p:attrName>style.visibility</p:attrName>
                                        </p:attrNameLst>
                                      </p:cBhvr>
                                      <p:to>
                                        <p:strVal val="visible"/>
                                      </p:to>
                                    </p:set>
                                    <p:animEffect transition="in" filter="wipe(left)">
                                      <p:cBhvr>
                                        <p:cTn id="7" dur="500"/>
                                        <p:tgtEl>
                                          <p:spTgt spid="2734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wipe(left)">
                                      <p:cBhvr>
                                        <p:cTn id="12" dur="500"/>
                                        <p:tgtEl>
                                          <p:spTgt spid="273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3430"/>
                                        </p:tgtEl>
                                        <p:attrNameLst>
                                          <p:attrName>style.visibility</p:attrName>
                                        </p:attrNameLst>
                                      </p:cBhvr>
                                      <p:to>
                                        <p:strVal val="visible"/>
                                      </p:to>
                                    </p:set>
                                    <p:animEffect transition="in" filter="wipe(left)">
                                      <p:cBhvr>
                                        <p:cTn id="17" dur="500"/>
                                        <p:tgtEl>
                                          <p:spTgt spid="273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3429"/>
                                        </p:tgtEl>
                                        <p:attrNameLst>
                                          <p:attrName>style.visibility</p:attrName>
                                        </p:attrNameLst>
                                      </p:cBhvr>
                                      <p:to>
                                        <p:strVal val="visible"/>
                                      </p:to>
                                    </p:set>
                                    <p:animEffect transition="in" filter="wipe(left)">
                                      <p:cBhvr>
                                        <p:cTn id="22" dur="500"/>
                                        <p:tgtEl>
                                          <p:spTgt spid="2734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3435"/>
                                        </p:tgtEl>
                                        <p:attrNameLst>
                                          <p:attrName>style.visibility</p:attrName>
                                        </p:attrNameLst>
                                      </p:cBhvr>
                                      <p:to>
                                        <p:strVal val="visible"/>
                                      </p:to>
                                    </p:set>
                                    <p:animEffect transition="in" filter="wipe(left)">
                                      <p:cBhvr>
                                        <p:cTn id="27" dur="500"/>
                                        <p:tgtEl>
                                          <p:spTgt spid="2734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3432"/>
                                        </p:tgtEl>
                                        <p:attrNameLst>
                                          <p:attrName>style.visibility</p:attrName>
                                        </p:attrNameLst>
                                      </p:cBhvr>
                                      <p:to>
                                        <p:strVal val="visible"/>
                                      </p:to>
                                    </p:set>
                                    <p:animEffect transition="in" filter="wipe(left)">
                                      <p:cBhvr>
                                        <p:cTn id="32" dur="500"/>
                                        <p:tgtEl>
                                          <p:spTgt spid="2734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3436"/>
                                        </p:tgtEl>
                                        <p:attrNameLst>
                                          <p:attrName>style.visibility</p:attrName>
                                        </p:attrNameLst>
                                      </p:cBhvr>
                                      <p:to>
                                        <p:strVal val="visible"/>
                                      </p:to>
                                    </p:set>
                                    <p:animEffect transition="in" filter="blinds(horizontal)">
                                      <p:cBhvr>
                                        <p:cTn id="37" dur="500"/>
                                        <p:tgtEl>
                                          <p:spTgt spid="2734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3434"/>
                                        </p:tgtEl>
                                        <p:attrNameLst>
                                          <p:attrName>style.visibility</p:attrName>
                                        </p:attrNameLst>
                                      </p:cBhvr>
                                      <p:to>
                                        <p:strVal val="visible"/>
                                      </p:to>
                                    </p:set>
                                    <p:animEffect transition="in" filter="wipe(left)">
                                      <p:cBhvr>
                                        <p:cTn id="42" dur="500"/>
                                        <p:tgtEl>
                                          <p:spTgt spid="273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1">
            <a:extLst>
              <a:ext uri="{FF2B5EF4-FFF2-40B4-BE49-F238E27FC236}">
                <a16:creationId xmlns:a16="http://schemas.microsoft.com/office/drawing/2014/main" id="{9C3A1B62-242E-4AE2-9246-AECBE4C8596C}"/>
              </a:ext>
            </a:extLst>
          </p:cNvPr>
          <p:cNvSpPr>
            <a:spLocks noGrp="1"/>
          </p:cNvSpPr>
          <p:nvPr>
            <p:ph type="sldNum" sz="quarter" idx="10"/>
          </p:nvPr>
        </p:nvSpPr>
        <p:spPr/>
        <p:txBody>
          <a:bodyPr/>
          <a:lstStyle/>
          <a:p>
            <a:fld id="{2A9D9A47-64ED-4588-AB0A-B5298D4F5CFB}" type="slidenum">
              <a:rPr lang="en-US" altLang="zh-CN"/>
              <a:pPr/>
              <a:t>30</a:t>
            </a:fld>
            <a:endParaRPr lang="en-US" altLang="zh-CN"/>
          </a:p>
        </p:txBody>
      </p:sp>
      <p:sp>
        <p:nvSpPr>
          <p:cNvPr id="300034" name="Text Box 2">
            <a:extLst>
              <a:ext uri="{FF2B5EF4-FFF2-40B4-BE49-F238E27FC236}">
                <a16:creationId xmlns:a16="http://schemas.microsoft.com/office/drawing/2014/main" id="{8D0C52E7-F72A-4987-B6F0-E697DB098220}"/>
              </a:ext>
            </a:extLst>
          </p:cNvPr>
          <p:cNvSpPr txBox="1">
            <a:spLocks noChangeArrowheads="1"/>
          </p:cNvSpPr>
          <p:nvPr/>
        </p:nvSpPr>
        <p:spPr bwMode="auto">
          <a:xfrm>
            <a:off x="593725" y="639763"/>
            <a:ext cx="2165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此时增量函数 </a:t>
            </a:r>
          </a:p>
        </p:txBody>
      </p:sp>
      <p:grpSp>
        <p:nvGrpSpPr>
          <p:cNvPr id="300055" name="Group 23">
            <a:extLst>
              <a:ext uri="{FF2B5EF4-FFF2-40B4-BE49-F238E27FC236}">
                <a16:creationId xmlns:a16="http://schemas.microsoft.com/office/drawing/2014/main" id="{165DD9C4-6FF3-4BCE-8968-DCBE785C4581}"/>
              </a:ext>
            </a:extLst>
          </p:cNvPr>
          <p:cNvGrpSpPr>
            <a:grpSpLocks/>
          </p:cNvGrpSpPr>
          <p:nvPr/>
        </p:nvGrpSpPr>
        <p:grpSpPr bwMode="auto">
          <a:xfrm>
            <a:off x="777875" y="1335088"/>
            <a:ext cx="8162925" cy="1243012"/>
            <a:chOff x="490" y="841"/>
            <a:chExt cx="5142" cy="783"/>
          </a:xfrm>
        </p:grpSpPr>
        <p:graphicFrame>
          <p:nvGraphicFramePr>
            <p:cNvPr id="300035" name="Object 3">
              <a:extLst>
                <a:ext uri="{FF2B5EF4-FFF2-40B4-BE49-F238E27FC236}">
                  <a16:creationId xmlns:a16="http://schemas.microsoft.com/office/drawing/2014/main" id="{065C55F8-A595-4F14-9B8E-2ACDBE547840}"/>
                </a:ext>
              </a:extLst>
            </p:cNvPr>
            <p:cNvGraphicFramePr>
              <a:graphicFrameLocks noChangeAspect="1"/>
            </p:cNvGraphicFramePr>
            <p:nvPr/>
          </p:nvGraphicFramePr>
          <p:xfrm>
            <a:off x="490" y="841"/>
            <a:ext cx="4959" cy="464"/>
          </p:xfrm>
          <a:graphic>
            <a:graphicData uri="http://schemas.openxmlformats.org/presentationml/2006/ole">
              <mc:AlternateContent xmlns:mc="http://schemas.openxmlformats.org/markup-compatibility/2006">
                <mc:Choice xmlns:v="urn:schemas-microsoft-com:vml" Requires="v">
                  <p:oleObj spid="_x0000_s360655" name="Equation" r:id="rId3" imgW="3314520" imgH="393480" progId="Equation.3">
                    <p:embed/>
                  </p:oleObj>
                </mc:Choice>
                <mc:Fallback>
                  <p:oleObj name="Equation" r:id="rId3" imgW="331452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 y="841"/>
                          <a:ext cx="4959"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36" name="Text Box 4">
              <a:extLst>
                <a:ext uri="{FF2B5EF4-FFF2-40B4-BE49-F238E27FC236}">
                  <a16:creationId xmlns:a16="http://schemas.microsoft.com/office/drawing/2014/main" id="{882D6EEA-CB30-43BA-B131-D244B63D45BE}"/>
                </a:ext>
              </a:extLst>
            </p:cNvPr>
            <p:cNvSpPr txBox="1">
              <a:spLocks noChangeArrowheads="1"/>
            </p:cNvSpPr>
            <p:nvPr/>
          </p:nvSpPr>
          <p:spPr bwMode="auto">
            <a:xfrm>
              <a:off x="4844" y="1221"/>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3.2</a:t>
              </a:r>
              <a:r>
                <a:rPr lang="zh-CN" altLang="en-US">
                  <a:solidFill>
                    <a:srgbClr val="CC3300"/>
                  </a:solidFill>
                  <a:latin typeface="楷体_GB2312" panose="02010609030101010101" pitchFamily="49" charset="-122"/>
                </a:rPr>
                <a:t>）</a:t>
              </a:r>
            </a:p>
          </p:txBody>
        </p:sp>
      </p:grpSp>
      <p:grpSp>
        <p:nvGrpSpPr>
          <p:cNvPr id="300056" name="Group 24">
            <a:extLst>
              <a:ext uri="{FF2B5EF4-FFF2-40B4-BE49-F238E27FC236}">
                <a16:creationId xmlns:a16="http://schemas.microsoft.com/office/drawing/2014/main" id="{DD909E9F-4BD7-4661-A9FD-D1E2C7D93BD2}"/>
              </a:ext>
            </a:extLst>
          </p:cNvPr>
          <p:cNvGrpSpPr>
            <a:grpSpLocks/>
          </p:cNvGrpSpPr>
          <p:nvPr/>
        </p:nvGrpSpPr>
        <p:grpSpPr bwMode="auto">
          <a:xfrm>
            <a:off x="593725" y="2620963"/>
            <a:ext cx="8108950" cy="1187450"/>
            <a:chOff x="374" y="1651"/>
            <a:chExt cx="5108" cy="748"/>
          </a:xfrm>
        </p:grpSpPr>
        <p:sp>
          <p:nvSpPr>
            <p:cNvPr id="300037" name="Text Box 5">
              <a:extLst>
                <a:ext uri="{FF2B5EF4-FFF2-40B4-BE49-F238E27FC236}">
                  <a16:creationId xmlns:a16="http://schemas.microsoft.com/office/drawing/2014/main" id="{BDFA04C4-CD99-48AA-A162-7F910C3ED7F4}"/>
                </a:ext>
              </a:extLst>
            </p:cNvPr>
            <p:cNvSpPr txBox="1">
              <a:spLocks noChangeArrowheads="1"/>
            </p:cNvSpPr>
            <p:nvPr/>
          </p:nvSpPr>
          <p:spPr bwMode="auto">
            <a:xfrm>
              <a:off x="374" y="1651"/>
              <a:ext cx="510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与欧拉法的                      相比，增加了计算一个</a:t>
              </a:r>
            </a:p>
            <a:p>
              <a:pPr>
                <a:lnSpc>
                  <a:spcPct val="150000"/>
                </a:lnSpc>
              </a:pPr>
              <a:r>
                <a:rPr lang="zh-CN" altLang="en-US">
                  <a:latin typeface="楷体_GB2312" panose="02010609030101010101" pitchFamily="49" charset="-122"/>
                </a:rPr>
                <a:t>右函数  的值，可望      </a:t>
              </a:r>
              <a:r>
                <a:rPr lang="en-US" altLang="zh-CN">
                  <a:latin typeface="楷体_GB2312" panose="02010609030101010101" pitchFamily="49" charset="-122"/>
                </a:rPr>
                <a:t>. </a:t>
              </a:r>
            </a:p>
          </p:txBody>
        </p:sp>
        <p:graphicFrame>
          <p:nvGraphicFramePr>
            <p:cNvPr id="300038" name="Object 6">
              <a:extLst>
                <a:ext uri="{FF2B5EF4-FFF2-40B4-BE49-F238E27FC236}">
                  <a16:creationId xmlns:a16="http://schemas.microsoft.com/office/drawing/2014/main" id="{A5264424-EBB6-4C73-ACB9-0F01F9A2EAFA}"/>
                </a:ext>
              </a:extLst>
            </p:cNvPr>
            <p:cNvGraphicFramePr>
              <a:graphicFrameLocks noChangeAspect="1"/>
            </p:cNvGraphicFramePr>
            <p:nvPr/>
          </p:nvGraphicFramePr>
          <p:xfrm>
            <a:off x="1402" y="1770"/>
            <a:ext cx="2147" cy="270"/>
          </p:xfrm>
          <a:graphic>
            <a:graphicData uri="http://schemas.openxmlformats.org/presentationml/2006/ole">
              <mc:AlternateContent xmlns:mc="http://schemas.openxmlformats.org/markup-compatibility/2006">
                <mc:Choice xmlns:v="urn:schemas-microsoft-com:vml" Requires="v">
                  <p:oleObj spid="_x0000_s360656" name="Equation" r:id="rId5" imgW="1434960" imgH="228600" progId="Equation.3">
                    <p:embed/>
                  </p:oleObj>
                </mc:Choice>
                <mc:Fallback>
                  <p:oleObj name="Equation" r:id="rId5" imgW="14349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2" y="1770"/>
                          <a:ext cx="2147"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40" name="Object 8">
              <a:extLst>
                <a:ext uri="{FF2B5EF4-FFF2-40B4-BE49-F238E27FC236}">
                  <a16:creationId xmlns:a16="http://schemas.microsoft.com/office/drawing/2014/main" id="{3E91BA0E-6D8B-44DF-98AC-6629BA2543A6}"/>
                </a:ext>
              </a:extLst>
            </p:cNvPr>
            <p:cNvGraphicFramePr>
              <a:graphicFrameLocks noChangeAspect="1"/>
            </p:cNvGraphicFramePr>
            <p:nvPr/>
          </p:nvGraphicFramePr>
          <p:xfrm>
            <a:off x="999" y="2151"/>
            <a:ext cx="228" cy="239"/>
          </p:xfrm>
          <a:graphic>
            <a:graphicData uri="http://schemas.openxmlformats.org/presentationml/2006/ole">
              <mc:AlternateContent xmlns:mc="http://schemas.openxmlformats.org/markup-compatibility/2006">
                <mc:Choice xmlns:v="urn:schemas-microsoft-com:vml" Requires="v">
                  <p:oleObj spid="_x0000_s360657" name="Equation" r:id="rId7" imgW="152280" imgH="203040" progId="Equation.3">
                    <p:embed/>
                  </p:oleObj>
                </mc:Choice>
                <mc:Fallback>
                  <p:oleObj name="Equation" r:id="rId7" imgW="15228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9" y="2151"/>
                          <a:ext cx="22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41" name="Object 9">
              <a:extLst>
                <a:ext uri="{FF2B5EF4-FFF2-40B4-BE49-F238E27FC236}">
                  <a16:creationId xmlns:a16="http://schemas.microsoft.com/office/drawing/2014/main" id="{A6FC7F19-75C6-4FF6-B04B-C9027DCD3AC7}"/>
                </a:ext>
              </a:extLst>
            </p:cNvPr>
            <p:cNvGraphicFramePr>
              <a:graphicFrameLocks noChangeAspect="1"/>
            </p:cNvGraphicFramePr>
            <p:nvPr/>
          </p:nvGraphicFramePr>
          <p:xfrm>
            <a:off x="2160" y="2142"/>
            <a:ext cx="570" cy="239"/>
          </p:xfrm>
          <a:graphic>
            <a:graphicData uri="http://schemas.openxmlformats.org/presentationml/2006/ole">
              <mc:AlternateContent xmlns:mc="http://schemas.openxmlformats.org/markup-compatibility/2006">
                <mc:Choice xmlns:v="urn:schemas-microsoft-com:vml" Requires="v">
                  <p:oleObj spid="_x0000_s360658" name="Equation" r:id="rId9" imgW="380880" imgH="203040" progId="Equation.3">
                    <p:embed/>
                  </p:oleObj>
                </mc:Choice>
                <mc:Fallback>
                  <p:oleObj name="Equation" r:id="rId9" imgW="380880" imgH="2030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0" y="2142"/>
                          <a:ext cx="570"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0057" name="Group 25">
            <a:extLst>
              <a:ext uri="{FF2B5EF4-FFF2-40B4-BE49-F238E27FC236}">
                <a16:creationId xmlns:a16="http://schemas.microsoft.com/office/drawing/2014/main" id="{3B50108F-728B-475F-814F-53DA396D13B9}"/>
              </a:ext>
            </a:extLst>
          </p:cNvPr>
          <p:cNvGrpSpPr>
            <a:grpSpLocks/>
          </p:cNvGrpSpPr>
          <p:nvPr/>
        </p:nvGrpSpPr>
        <p:grpSpPr bwMode="auto">
          <a:xfrm>
            <a:off x="593725" y="3779838"/>
            <a:ext cx="7804150" cy="1187450"/>
            <a:chOff x="374" y="2381"/>
            <a:chExt cx="4916" cy="748"/>
          </a:xfrm>
        </p:grpSpPr>
        <p:sp>
          <p:nvSpPr>
            <p:cNvPr id="300042" name="Text Box 10">
              <a:extLst>
                <a:ext uri="{FF2B5EF4-FFF2-40B4-BE49-F238E27FC236}">
                  <a16:creationId xmlns:a16="http://schemas.microsoft.com/office/drawing/2014/main" id="{5015940F-F42D-43E5-A607-0CAB0FDCA5DB}"/>
                </a:ext>
              </a:extLst>
            </p:cNvPr>
            <p:cNvSpPr txBox="1">
              <a:spLocks noChangeArrowheads="1"/>
            </p:cNvSpPr>
            <p:nvPr/>
          </p:nvSpPr>
          <p:spPr bwMode="auto">
            <a:xfrm>
              <a:off x="374" y="2381"/>
              <a:ext cx="49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若要使得到的公式阶数  更大，  就必须包含更多的</a:t>
              </a:r>
            </a:p>
            <a:p>
              <a:pPr>
                <a:lnSpc>
                  <a:spcPct val="150000"/>
                </a:lnSpc>
              </a:pPr>
              <a:r>
                <a:rPr lang="zh-CN" altLang="en-US">
                  <a:latin typeface="楷体_GB2312" panose="02010609030101010101" pitchFamily="49" charset="-122"/>
                </a:rPr>
                <a:t>   值</a:t>
              </a:r>
              <a:r>
                <a:rPr lang="en-US" altLang="zh-CN">
                  <a:latin typeface="楷体_GB2312" panose="02010609030101010101" pitchFamily="49" charset="-122"/>
                </a:rPr>
                <a:t>. </a:t>
              </a:r>
            </a:p>
          </p:txBody>
        </p:sp>
        <p:graphicFrame>
          <p:nvGraphicFramePr>
            <p:cNvPr id="300043" name="Object 11">
              <a:extLst>
                <a:ext uri="{FF2B5EF4-FFF2-40B4-BE49-F238E27FC236}">
                  <a16:creationId xmlns:a16="http://schemas.microsoft.com/office/drawing/2014/main" id="{57A50A92-3EE9-48CC-8501-0DB646CED04E}"/>
                </a:ext>
              </a:extLst>
            </p:cNvPr>
            <p:cNvGraphicFramePr>
              <a:graphicFrameLocks noChangeAspect="1"/>
            </p:cNvGraphicFramePr>
            <p:nvPr/>
          </p:nvGraphicFramePr>
          <p:xfrm>
            <a:off x="2744" y="2543"/>
            <a:ext cx="228" cy="194"/>
          </p:xfrm>
          <a:graphic>
            <a:graphicData uri="http://schemas.openxmlformats.org/presentationml/2006/ole">
              <mc:AlternateContent xmlns:mc="http://schemas.openxmlformats.org/markup-compatibility/2006">
                <mc:Choice xmlns:v="urn:schemas-microsoft-com:vml" Requires="v">
                  <p:oleObj spid="_x0000_s360659" name="Equation" r:id="rId11" imgW="152280" imgH="164880" progId="Equation.3">
                    <p:embed/>
                  </p:oleObj>
                </mc:Choice>
                <mc:Fallback>
                  <p:oleObj name="Equation" r:id="rId11" imgW="152280" imgH="1648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4" y="2543"/>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44" name="Object 12">
              <a:extLst>
                <a:ext uri="{FF2B5EF4-FFF2-40B4-BE49-F238E27FC236}">
                  <a16:creationId xmlns:a16="http://schemas.microsoft.com/office/drawing/2014/main" id="{6DAAB714-4E51-4386-94E5-7C4C12AA3974}"/>
                </a:ext>
              </a:extLst>
            </p:cNvPr>
            <p:cNvGraphicFramePr>
              <a:graphicFrameLocks noChangeAspect="1"/>
            </p:cNvGraphicFramePr>
            <p:nvPr/>
          </p:nvGraphicFramePr>
          <p:xfrm>
            <a:off x="3476" y="2553"/>
            <a:ext cx="209" cy="194"/>
          </p:xfrm>
          <a:graphic>
            <a:graphicData uri="http://schemas.openxmlformats.org/presentationml/2006/ole">
              <mc:AlternateContent xmlns:mc="http://schemas.openxmlformats.org/markup-compatibility/2006">
                <mc:Choice xmlns:v="urn:schemas-microsoft-com:vml" Requires="v">
                  <p:oleObj spid="_x0000_s360660" name="Equation" r:id="rId13" imgW="139680" imgH="164880" progId="Equation.3">
                    <p:embed/>
                  </p:oleObj>
                </mc:Choice>
                <mc:Fallback>
                  <p:oleObj name="Equation" r:id="rId13" imgW="139680" imgH="1648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6" y="2553"/>
                          <a:ext cx="20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0045" name="Object 13">
              <a:extLst>
                <a:ext uri="{FF2B5EF4-FFF2-40B4-BE49-F238E27FC236}">
                  <a16:creationId xmlns:a16="http://schemas.microsoft.com/office/drawing/2014/main" id="{465134ED-EE8D-4D47-8C25-FCD40979AB5B}"/>
                </a:ext>
              </a:extLst>
            </p:cNvPr>
            <p:cNvGraphicFramePr>
              <a:graphicFrameLocks noChangeAspect="1"/>
            </p:cNvGraphicFramePr>
            <p:nvPr/>
          </p:nvGraphicFramePr>
          <p:xfrm>
            <a:off x="492" y="2871"/>
            <a:ext cx="228" cy="239"/>
          </p:xfrm>
          <a:graphic>
            <a:graphicData uri="http://schemas.openxmlformats.org/presentationml/2006/ole">
              <mc:AlternateContent xmlns:mc="http://schemas.openxmlformats.org/markup-compatibility/2006">
                <mc:Choice xmlns:v="urn:schemas-microsoft-com:vml" Requires="v">
                  <p:oleObj spid="_x0000_s360661" name="Equation" r:id="rId15" imgW="152280" imgH="203040" progId="Equation.3">
                    <p:embed/>
                  </p:oleObj>
                </mc:Choice>
                <mc:Fallback>
                  <p:oleObj name="Equation" r:id="rId15" imgW="152280" imgH="20304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2" y="2871"/>
                          <a:ext cx="22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0058" name="Group 26">
            <a:extLst>
              <a:ext uri="{FF2B5EF4-FFF2-40B4-BE49-F238E27FC236}">
                <a16:creationId xmlns:a16="http://schemas.microsoft.com/office/drawing/2014/main" id="{A8B75AE6-E1C7-4C93-A0DB-403A9C7B7220}"/>
              </a:ext>
            </a:extLst>
          </p:cNvPr>
          <p:cNvGrpSpPr>
            <a:grpSpLocks/>
          </p:cNvGrpSpPr>
          <p:nvPr/>
        </p:nvGrpSpPr>
        <p:grpSpPr bwMode="auto">
          <a:xfrm>
            <a:off x="1717675" y="5535613"/>
            <a:ext cx="7223125" cy="796925"/>
            <a:chOff x="1082" y="3487"/>
            <a:chExt cx="4550" cy="502"/>
          </a:xfrm>
        </p:grpSpPr>
        <p:graphicFrame>
          <p:nvGraphicFramePr>
            <p:cNvPr id="300047" name="Object 15">
              <a:extLst>
                <a:ext uri="{FF2B5EF4-FFF2-40B4-BE49-F238E27FC236}">
                  <a16:creationId xmlns:a16="http://schemas.microsoft.com/office/drawing/2014/main" id="{74CA111C-4642-44C3-9C34-CF6DCE118AAB}"/>
                </a:ext>
              </a:extLst>
            </p:cNvPr>
            <p:cNvGraphicFramePr>
              <a:graphicFrameLocks noChangeAspect="1"/>
            </p:cNvGraphicFramePr>
            <p:nvPr/>
          </p:nvGraphicFramePr>
          <p:xfrm>
            <a:off x="1082" y="3571"/>
            <a:ext cx="3192" cy="418"/>
          </p:xfrm>
          <a:graphic>
            <a:graphicData uri="http://schemas.openxmlformats.org/presentationml/2006/ole">
              <mc:AlternateContent xmlns:mc="http://schemas.openxmlformats.org/markup-compatibility/2006">
                <mc:Choice xmlns:v="urn:schemas-microsoft-com:vml" Requires="v">
                  <p:oleObj spid="_x0000_s360662" name="公式" r:id="rId17" imgW="2133360" imgH="355320" progId="Equation.3">
                    <p:embed/>
                  </p:oleObj>
                </mc:Choice>
                <mc:Fallback>
                  <p:oleObj name="公式" r:id="rId17" imgW="2133360" imgH="35532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82" y="3571"/>
                          <a:ext cx="3192"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0048" name="Text Box 16">
              <a:extLst>
                <a:ext uri="{FF2B5EF4-FFF2-40B4-BE49-F238E27FC236}">
                  <a16:creationId xmlns:a16="http://schemas.microsoft.com/office/drawing/2014/main" id="{87B20E10-2D4D-4777-9DF1-9DA980BAE677}"/>
                </a:ext>
              </a:extLst>
            </p:cNvPr>
            <p:cNvSpPr txBox="1">
              <a:spLocks noChangeArrowheads="1"/>
            </p:cNvSpPr>
            <p:nvPr/>
          </p:nvSpPr>
          <p:spPr bwMode="auto">
            <a:xfrm>
              <a:off x="4844" y="3487"/>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3.3</a:t>
              </a:r>
              <a:r>
                <a:rPr lang="zh-CN" altLang="en-US">
                  <a:solidFill>
                    <a:srgbClr val="CC3300"/>
                  </a:solidFill>
                  <a:latin typeface="楷体_GB2312" panose="02010609030101010101" pitchFamily="49" charset="-122"/>
                </a:rPr>
                <a:t>）</a:t>
              </a:r>
            </a:p>
          </p:txBody>
        </p:sp>
      </p:grpSp>
      <p:grpSp>
        <p:nvGrpSpPr>
          <p:cNvPr id="300060" name="Group 28">
            <a:extLst>
              <a:ext uri="{FF2B5EF4-FFF2-40B4-BE49-F238E27FC236}">
                <a16:creationId xmlns:a16="http://schemas.microsoft.com/office/drawing/2014/main" id="{B1EC145E-4F6B-4804-84E5-59839F376E83}"/>
              </a:ext>
            </a:extLst>
          </p:cNvPr>
          <p:cNvGrpSpPr>
            <a:grpSpLocks/>
          </p:cNvGrpSpPr>
          <p:nvPr/>
        </p:nvGrpSpPr>
        <p:grpSpPr bwMode="auto">
          <a:xfrm>
            <a:off x="593725" y="4953000"/>
            <a:ext cx="7346950" cy="639763"/>
            <a:chOff x="374" y="3120"/>
            <a:chExt cx="4628" cy="403"/>
          </a:xfrm>
        </p:grpSpPr>
        <p:sp>
          <p:nvSpPr>
            <p:cNvPr id="300046" name="Text Box 14">
              <a:extLst>
                <a:ext uri="{FF2B5EF4-FFF2-40B4-BE49-F238E27FC236}">
                  <a16:creationId xmlns:a16="http://schemas.microsoft.com/office/drawing/2014/main" id="{0D1CEEB1-6079-41E9-8362-58F5C28F0243}"/>
                </a:ext>
              </a:extLst>
            </p:cNvPr>
            <p:cNvSpPr txBox="1">
              <a:spLocks noChangeArrowheads="1"/>
            </p:cNvSpPr>
            <p:nvPr/>
          </p:nvSpPr>
          <p:spPr bwMode="auto">
            <a:xfrm>
              <a:off x="374" y="3120"/>
              <a:ext cx="46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从方程           等价的积分形式（</a:t>
              </a:r>
              <a:r>
                <a:rPr lang="en-US" altLang="zh-CN">
                  <a:latin typeface="楷体_GB2312" panose="02010609030101010101" pitchFamily="49" charset="-122"/>
                </a:rPr>
                <a:t>2.4</a:t>
              </a:r>
              <a:r>
                <a:rPr lang="zh-CN" altLang="en-US">
                  <a:latin typeface="楷体_GB2312" panose="02010609030101010101" pitchFamily="49" charset="-122"/>
                </a:rPr>
                <a:t>），即 </a:t>
              </a:r>
            </a:p>
          </p:txBody>
        </p:sp>
        <p:graphicFrame>
          <p:nvGraphicFramePr>
            <p:cNvPr id="300059" name="Object 27">
              <a:extLst>
                <a:ext uri="{FF2B5EF4-FFF2-40B4-BE49-F238E27FC236}">
                  <a16:creationId xmlns:a16="http://schemas.microsoft.com/office/drawing/2014/main" id="{0C8D91A3-1640-406D-BA72-1919A8F1608F}"/>
                </a:ext>
              </a:extLst>
            </p:cNvPr>
            <p:cNvGraphicFramePr>
              <a:graphicFrameLocks noChangeAspect="1"/>
            </p:cNvGraphicFramePr>
            <p:nvPr/>
          </p:nvGraphicFramePr>
          <p:xfrm>
            <a:off x="1402" y="3254"/>
            <a:ext cx="1045" cy="239"/>
          </p:xfrm>
          <a:graphic>
            <a:graphicData uri="http://schemas.openxmlformats.org/presentationml/2006/ole">
              <mc:AlternateContent xmlns:mc="http://schemas.openxmlformats.org/markup-compatibility/2006">
                <mc:Choice xmlns:v="urn:schemas-microsoft-com:vml" Requires="v">
                  <p:oleObj spid="_x0000_s360663" name="Equation" r:id="rId19" imgW="698400" imgH="203040" progId="Equation.3">
                    <p:embed/>
                  </p:oleObj>
                </mc:Choice>
                <mc:Fallback>
                  <p:oleObj name="Equation" r:id="rId19" imgW="698400" imgH="20304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2" y="3254"/>
                          <a:ext cx="1045"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34"/>
                                        </p:tgtEl>
                                        <p:attrNameLst>
                                          <p:attrName>style.visibility</p:attrName>
                                        </p:attrNameLst>
                                      </p:cBhvr>
                                      <p:to>
                                        <p:strVal val="visible"/>
                                      </p:to>
                                    </p:set>
                                    <p:animEffect transition="in" filter="wipe(left)">
                                      <p:cBhvr>
                                        <p:cTn id="7" dur="500"/>
                                        <p:tgtEl>
                                          <p:spTgt spid="300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0055"/>
                                        </p:tgtEl>
                                        <p:attrNameLst>
                                          <p:attrName>style.visibility</p:attrName>
                                        </p:attrNameLst>
                                      </p:cBhvr>
                                      <p:to>
                                        <p:strVal val="visible"/>
                                      </p:to>
                                    </p:set>
                                    <p:animEffect transition="in" filter="wipe(left)">
                                      <p:cBhvr>
                                        <p:cTn id="12" dur="500"/>
                                        <p:tgtEl>
                                          <p:spTgt spid="300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0056"/>
                                        </p:tgtEl>
                                        <p:attrNameLst>
                                          <p:attrName>style.visibility</p:attrName>
                                        </p:attrNameLst>
                                      </p:cBhvr>
                                      <p:to>
                                        <p:strVal val="visible"/>
                                      </p:to>
                                    </p:set>
                                    <p:animEffect transition="in" filter="wipe(up)">
                                      <p:cBhvr>
                                        <p:cTn id="17" dur="500"/>
                                        <p:tgtEl>
                                          <p:spTgt spid="3000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0057"/>
                                        </p:tgtEl>
                                        <p:attrNameLst>
                                          <p:attrName>style.visibility</p:attrName>
                                        </p:attrNameLst>
                                      </p:cBhvr>
                                      <p:to>
                                        <p:strVal val="visible"/>
                                      </p:to>
                                    </p:set>
                                    <p:animEffect transition="in" filter="wipe(up)">
                                      <p:cBhvr>
                                        <p:cTn id="22" dur="500"/>
                                        <p:tgtEl>
                                          <p:spTgt spid="3000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0060"/>
                                        </p:tgtEl>
                                        <p:attrNameLst>
                                          <p:attrName>style.visibility</p:attrName>
                                        </p:attrNameLst>
                                      </p:cBhvr>
                                      <p:to>
                                        <p:strVal val="visible"/>
                                      </p:to>
                                    </p:set>
                                    <p:animEffect transition="in" filter="wipe(left)">
                                      <p:cBhvr>
                                        <p:cTn id="27" dur="500"/>
                                        <p:tgtEl>
                                          <p:spTgt spid="3000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00058"/>
                                        </p:tgtEl>
                                        <p:attrNameLst>
                                          <p:attrName>style.visibility</p:attrName>
                                        </p:attrNameLst>
                                      </p:cBhvr>
                                      <p:to>
                                        <p:strVal val="visible"/>
                                      </p:to>
                                    </p:set>
                                    <p:animEffect transition="in" filter="wipe(left)">
                                      <p:cBhvr>
                                        <p:cTn id="32" dur="500"/>
                                        <p:tgtEl>
                                          <p:spTgt spid="300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1026">
            <a:extLst>
              <a:ext uri="{FF2B5EF4-FFF2-40B4-BE49-F238E27FC236}">
                <a16:creationId xmlns:a16="http://schemas.microsoft.com/office/drawing/2014/main" id="{CEDFBD9A-4F6C-4077-A498-F27B0A86ABE3}"/>
              </a:ext>
            </a:extLst>
          </p:cNvPr>
          <p:cNvSpPr txBox="1">
            <a:spLocks noChangeArrowheads="1"/>
          </p:cNvSpPr>
          <p:nvPr/>
        </p:nvSpPr>
        <p:spPr bwMode="auto">
          <a:xfrm>
            <a:off x="593725" y="1295400"/>
            <a:ext cx="7804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latin typeface="楷体_GB2312" panose="02010609030101010101" pitchFamily="49" charset="-122"/>
              </a:rPr>
              <a:t>若要使公式阶数提高，就必须使右端积分的数值求积公式</a:t>
            </a:r>
          </a:p>
          <a:p>
            <a:pPr>
              <a:lnSpc>
                <a:spcPct val="150000"/>
              </a:lnSpc>
            </a:pPr>
            <a:r>
              <a:rPr lang="zh-CN" altLang="en-US" dirty="0">
                <a:latin typeface="楷体_GB2312" panose="02010609030101010101" pitchFamily="49" charset="-122"/>
              </a:rPr>
              <a:t>精度提高，必然要增加求积节点</a:t>
            </a:r>
            <a:r>
              <a:rPr lang="en-US" altLang="zh-CN" dirty="0">
                <a:latin typeface="楷体_GB2312" panose="02010609030101010101" pitchFamily="49" charset="-122"/>
              </a:rPr>
              <a:t>.</a:t>
            </a:r>
          </a:p>
        </p:txBody>
      </p:sp>
      <p:sp>
        <p:nvSpPr>
          <p:cNvPr id="327684" name="Rectangle 1028">
            <a:extLst>
              <a:ext uri="{FF2B5EF4-FFF2-40B4-BE49-F238E27FC236}">
                <a16:creationId xmlns:a16="http://schemas.microsoft.com/office/drawing/2014/main" id="{3CC189CB-D15E-45EE-8B1C-CDEC4A730E7E}"/>
              </a:ext>
            </a:extLst>
          </p:cNvPr>
          <p:cNvSpPr>
            <a:spLocks noChangeArrowheads="1"/>
          </p:cNvSpPr>
          <p:nvPr/>
        </p:nvSpPr>
        <p:spPr bwMode="auto">
          <a:xfrm>
            <a:off x="609600" y="2409825"/>
            <a:ext cx="8001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dirty="0">
                <a:latin typeface="楷体_GB2312" panose="02010609030101010101" pitchFamily="49" charset="-122"/>
              </a:rPr>
              <a:t>    </a:t>
            </a:r>
            <a:r>
              <a:rPr lang="zh-CN" altLang="en-US" dirty="0">
                <a:latin typeface="楷体_GB2312" panose="02010609030101010101" pitchFamily="49" charset="-122"/>
              </a:rPr>
              <a:t>为此可将（</a:t>
            </a:r>
            <a:r>
              <a:rPr lang="en-US" altLang="zh-CN" dirty="0">
                <a:latin typeface="楷体_GB2312" panose="02010609030101010101" pitchFamily="49" charset="-122"/>
              </a:rPr>
              <a:t>3.3</a:t>
            </a:r>
            <a:r>
              <a:rPr lang="zh-CN" altLang="en-US" dirty="0">
                <a:latin typeface="楷体_GB2312" panose="02010609030101010101" pitchFamily="49" charset="-122"/>
              </a:rPr>
              <a:t>）的右端用求积公式表示为</a:t>
            </a:r>
          </a:p>
        </p:txBody>
      </p:sp>
      <p:graphicFrame>
        <p:nvGraphicFramePr>
          <p:cNvPr id="327685" name="Object 1029">
            <a:extLst>
              <a:ext uri="{FF2B5EF4-FFF2-40B4-BE49-F238E27FC236}">
                <a16:creationId xmlns:a16="http://schemas.microsoft.com/office/drawing/2014/main" id="{65ABE26B-7B19-4775-8455-BC0BC5B2A41F}"/>
              </a:ext>
            </a:extLst>
          </p:cNvPr>
          <p:cNvGraphicFramePr>
            <a:graphicFrameLocks noChangeAspect="1"/>
          </p:cNvGraphicFramePr>
          <p:nvPr>
            <p:extLst>
              <p:ext uri="{D42A27DB-BD31-4B8C-83A1-F6EECF244321}">
                <p14:modId xmlns:p14="http://schemas.microsoft.com/office/powerpoint/2010/main" val="1757015741"/>
              </p:ext>
            </p:extLst>
          </p:nvPr>
        </p:nvGraphicFramePr>
        <p:xfrm>
          <a:off x="1020763" y="3033712"/>
          <a:ext cx="7148512" cy="806450"/>
        </p:xfrm>
        <a:graphic>
          <a:graphicData uri="http://schemas.openxmlformats.org/presentationml/2006/ole">
            <mc:AlternateContent xmlns:mc="http://schemas.openxmlformats.org/markup-compatibility/2006">
              <mc:Choice xmlns:v="urn:schemas-microsoft-com:vml" Requires="v">
                <p:oleObj spid="_x0000_s361587" name="公式" r:id="rId3" imgW="3009600" imgH="431640" progId="Equation.3">
                  <p:embed/>
                </p:oleObj>
              </mc:Choice>
              <mc:Fallback>
                <p:oleObj name="公式" r:id="rId3" imgW="3009600" imgH="431640" progId="Equation.3">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3033712"/>
                        <a:ext cx="7148512"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692" name="Group 1036">
            <a:extLst>
              <a:ext uri="{FF2B5EF4-FFF2-40B4-BE49-F238E27FC236}">
                <a16:creationId xmlns:a16="http://schemas.microsoft.com/office/drawing/2014/main" id="{9AA5E8B5-265D-4835-9800-B37959FBE7C8}"/>
              </a:ext>
            </a:extLst>
          </p:cNvPr>
          <p:cNvGrpSpPr>
            <a:grpSpLocks/>
          </p:cNvGrpSpPr>
          <p:nvPr/>
        </p:nvGrpSpPr>
        <p:grpSpPr bwMode="auto">
          <a:xfrm>
            <a:off x="593725" y="3841750"/>
            <a:ext cx="3570289" cy="560387"/>
            <a:chOff x="374" y="2017"/>
            <a:chExt cx="2249" cy="353"/>
          </a:xfrm>
        </p:grpSpPr>
        <p:sp>
          <p:nvSpPr>
            <p:cNvPr id="327687" name="Text Box 1031">
              <a:extLst>
                <a:ext uri="{FF2B5EF4-FFF2-40B4-BE49-F238E27FC236}">
                  <a16:creationId xmlns:a16="http://schemas.microsoft.com/office/drawing/2014/main" id="{2B3D0D07-B5CB-4199-9A2B-6E5025F87895}"/>
                </a:ext>
              </a:extLst>
            </p:cNvPr>
            <p:cNvSpPr txBox="1">
              <a:spLocks noChangeArrowheads="1"/>
            </p:cNvSpPr>
            <p:nvPr/>
          </p:nvSpPr>
          <p:spPr bwMode="auto">
            <a:xfrm>
              <a:off x="374" y="2017"/>
              <a:ext cx="224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latin typeface="楷体_GB2312" panose="02010609030101010101" pitchFamily="49" charset="-122"/>
                </a:rPr>
                <a:t>点数  越多，精度越高。</a:t>
              </a:r>
            </a:p>
          </p:txBody>
        </p:sp>
        <p:graphicFrame>
          <p:nvGraphicFramePr>
            <p:cNvPr id="327688" name="Object 1032">
              <a:extLst>
                <a:ext uri="{FF2B5EF4-FFF2-40B4-BE49-F238E27FC236}">
                  <a16:creationId xmlns:a16="http://schemas.microsoft.com/office/drawing/2014/main" id="{3C6BD964-1070-424F-BF35-D0DD4B16AB09}"/>
                </a:ext>
              </a:extLst>
            </p:cNvPr>
            <p:cNvGraphicFramePr>
              <a:graphicFrameLocks noChangeAspect="1"/>
            </p:cNvGraphicFramePr>
            <p:nvPr/>
          </p:nvGraphicFramePr>
          <p:xfrm>
            <a:off x="843" y="2194"/>
            <a:ext cx="171" cy="149"/>
          </p:xfrm>
          <a:graphic>
            <a:graphicData uri="http://schemas.openxmlformats.org/presentationml/2006/ole">
              <mc:AlternateContent xmlns:mc="http://schemas.openxmlformats.org/markup-compatibility/2006">
                <mc:Choice xmlns:v="urn:schemas-microsoft-com:vml" Requires="v">
                  <p:oleObj spid="_x0000_s361588" name="Equation" r:id="rId5" imgW="114120" imgH="126720" progId="Equation.3">
                    <p:embed/>
                  </p:oleObj>
                </mc:Choice>
                <mc:Fallback>
                  <p:oleObj name="Equation" r:id="rId5" imgW="114120" imgH="126720" progId="Equation.3">
                    <p:embed/>
                    <p:pic>
                      <p:nvPicPr>
                        <p:cNvPr id="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 y="2194"/>
                          <a:ext cx="171"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7693" name="Group 1037">
            <a:extLst>
              <a:ext uri="{FF2B5EF4-FFF2-40B4-BE49-F238E27FC236}">
                <a16:creationId xmlns:a16="http://schemas.microsoft.com/office/drawing/2014/main" id="{A2089143-D9BF-42D2-9BB3-8E289E58F64B}"/>
              </a:ext>
            </a:extLst>
          </p:cNvPr>
          <p:cNvGrpSpPr>
            <a:grpSpLocks/>
          </p:cNvGrpSpPr>
          <p:nvPr/>
        </p:nvGrpSpPr>
        <p:grpSpPr bwMode="auto">
          <a:xfrm>
            <a:off x="3902075" y="3854450"/>
            <a:ext cx="5060950" cy="639762"/>
            <a:chOff x="2458" y="2025"/>
            <a:chExt cx="3188" cy="403"/>
          </a:xfrm>
        </p:grpSpPr>
        <p:sp>
          <p:nvSpPr>
            <p:cNvPr id="327691" name="Rectangle 1035">
              <a:extLst>
                <a:ext uri="{FF2B5EF4-FFF2-40B4-BE49-F238E27FC236}">
                  <a16:creationId xmlns:a16="http://schemas.microsoft.com/office/drawing/2014/main" id="{C380C4F0-A557-443A-8782-E7107BA540A2}"/>
                </a:ext>
              </a:extLst>
            </p:cNvPr>
            <p:cNvSpPr>
              <a:spLocks noChangeArrowheads="1"/>
            </p:cNvSpPr>
            <p:nvPr/>
          </p:nvSpPr>
          <p:spPr bwMode="auto">
            <a:xfrm>
              <a:off x="2458" y="2025"/>
              <a:ext cx="31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latin typeface="楷体_GB2312" panose="02010609030101010101" pitchFamily="49" charset="-122"/>
                </a:rPr>
                <a:t>上式右端相当于增量函数        ，</a:t>
              </a:r>
            </a:p>
          </p:txBody>
        </p:sp>
        <p:graphicFrame>
          <p:nvGraphicFramePr>
            <p:cNvPr id="327689" name="Object 1033">
              <a:extLst>
                <a:ext uri="{FF2B5EF4-FFF2-40B4-BE49-F238E27FC236}">
                  <a16:creationId xmlns:a16="http://schemas.microsoft.com/office/drawing/2014/main" id="{84CCB648-B7A7-46C2-A3C7-E5F23EF588B0}"/>
                </a:ext>
              </a:extLst>
            </p:cNvPr>
            <p:cNvGraphicFramePr>
              <a:graphicFrameLocks noChangeAspect="1"/>
            </p:cNvGraphicFramePr>
            <p:nvPr/>
          </p:nvGraphicFramePr>
          <p:xfrm>
            <a:off x="4656" y="2151"/>
            <a:ext cx="768" cy="239"/>
          </p:xfrm>
          <a:graphic>
            <a:graphicData uri="http://schemas.openxmlformats.org/presentationml/2006/ole">
              <mc:AlternateContent xmlns:mc="http://schemas.openxmlformats.org/markup-compatibility/2006">
                <mc:Choice xmlns:v="urn:schemas-microsoft-com:vml" Requires="v">
                  <p:oleObj spid="_x0000_s361589" name="Equation" r:id="rId7" imgW="596880" imgH="203040" progId="Equation.3">
                    <p:embed/>
                  </p:oleObj>
                </mc:Choice>
                <mc:Fallback>
                  <p:oleObj name="Equation" r:id="rId7" imgW="596880" imgH="203040" progId="Equation.3">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 y="2151"/>
                          <a:ext cx="76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7690" name="Rectangle 1034">
            <a:extLst>
              <a:ext uri="{FF2B5EF4-FFF2-40B4-BE49-F238E27FC236}">
                <a16:creationId xmlns:a16="http://schemas.microsoft.com/office/drawing/2014/main" id="{D94092BA-3EB2-4E83-971E-ED09A583DE63}"/>
              </a:ext>
            </a:extLst>
          </p:cNvPr>
          <p:cNvSpPr>
            <a:spLocks noChangeArrowheads="1"/>
          </p:cNvSpPr>
          <p:nvPr/>
        </p:nvSpPr>
        <p:spPr bwMode="auto">
          <a:xfrm>
            <a:off x="593725" y="4437062"/>
            <a:ext cx="8016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dirty="0">
                <a:latin typeface="楷体_GB2312" panose="02010609030101010101" pitchFamily="49" charset="-122"/>
              </a:rPr>
              <a:t>为得到便于计算的显式方法，可类似于改进欧拉法，将公式表示为 </a:t>
            </a:r>
          </a:p>
        </p:txBody>
      </p:sp>
      <p:grpSp>
        <p:nvGrpSpPr>
          <p:cNvPr id="327696" name="Group 1040">
            <a:extLst>
              <a:ext uri="{FF2B5EF4-FFF2-40B4-BE49-F238E27FC236}">
                <a16:creationId xmlns:a16="http://schemas.microsoft.com/office/drawing/2014/main" id="{AEC3FEBB-4EEC-44F3-9D75-DD2E4B388B20}"/>
              </a:ext>
            </a:extLst>
          </p:cNvPr>
          <p:cNvGrpSpPr>
            <a:grpSpLocks/>
          </p:cNvGrpSpPr>
          <p:nvPr/>
        </p:nvGrpSpPr>
        <p:grpSpPr bwMode="auto">
          <a:xfrm>
            <a:off x="1447800" y="5608637"/>
            <a:ext cx="7346950" cy="639762"/>
            <a:chOff x="912" y="3130"/>
            <a:chExt cx="4628" cy="403"/>
          </a:xfrm>
        </p:grpSpPr>
        <p:graphicFrame>
          <p:nvGraphicFramePr>
            <p:cNvPr id="327694" name="Object 1038">
              <a:extLst>
                <a:ext uri="{FF2B5EF4-FFF2-40B4-BE49-F238E27FC236}">
                  <a16:creationId xmlns:a16="http://schemas.microsoft.com/office/drawing/2014/main" id="{B63DAF29-225E-404B-8BBE-03D096E5DF93}"/>
                </a:ext>
              </a:extLst>
            </p:cNvPr>
            <p:cNvGraphicFramePr>
              <a:graphicFrameLocks noChangeAspect="1"/>
            </p:cNvGraphicFramePr>
            <p:nvPr>
              <p:extLst>
                <p:ext uri="{D42A27DB-BD31-4B8C-83A1-F6EECF244321}">
                  <p14:modId xmlns:p14="http://schemas.microsoft.com/office/powerpoint/2010/main" val="3077877614"/>
                </p:ext>
              </p:extLst>
            </p:nvPr>
          </p:nvGraphicFramePr>
          <p:xfrm>
            <a:off x="912" y="3149"/>
            <a:ext cx="2280" cy="269"/>
          </p:xfrm>
          <a:graphic>
            <a:graphicData uri="http://schemas.openxmlformats.org/presentationml/2006/ole">
              <mc:AlternateContent xmlns:mc="http://schemas.openxmlformats.org/markup-compatibility/2006">
                <mc:Choice xmlns:v="urn:schemas-microsoft-com:vml" Requires="v">
                  <p:oleObj spid="_x0000_s361590" name="Equation" r:id="rId9" imgW="1523880" imgH="228600" progId="Equation.3">
                    <p:embed/>
                  </p:oleObj>
                </mc:Choice>
                <mc:Fallback>
                  <p:oleObj name="Equation" r:id="rId9" imgW="1523880" imgH="228600" progId="Equation.3">
                    <p:embed/>
                    <p:pic>
                      <p:nvPicPr>
                        <p:cNvPr id="0" name="Object 10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 y="3149"/>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695" name="Text Box 1039">
              <a:extLst>
                <a:ext uri="{FF2B5EF4-FFF2-40B4-BE49-F238E27FC236}">
                  <a16:creationId xmlns:a16="http://schemas.microsoft.com/office/drawing/2014/main" id="{5AA015A3-C625-439E-A3C8-30F42C52488D}"/>
                </a:ext>
              </a:extLst>
            </p:cNvPr>
            <p:cNvSpPr txBox="1">
              <a:spLocks noChangeArrowheads="1"/>
            </p:cNvSpPr>
            <p:nvPr/>
          </p:nvSpPr>
          <p:spPr bwMode="auto">
            <a:xfrm>
              <a:off x="4752" y="3130"/>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solidFill>
                    <a:srgbClr val="CC3300"/>
                  </a:solidFill>
                  <a:latin typeface="楷体_GB2312" panose="02010609030101010101" pitchFamily="49" charset="-122"/>
                </a:rPr>
                <a:t>（</a:t>
              </a:r>
              <a:r>
                <a:rPr lang="en-US" altLang="zh-CN" dirty="0">
                  <a:solidFill>
                    <a:srgbClr val="CC3300"/>
                  </a:solidFill>
                  <a:latin typeface="楷体_GB2312" panose="02010609030101010101" pitchFamily="49" charset="-122"/>
                </a:rPr>
                <a:t>3.4</a:t>
              </a:r>
              <a:r>
                <a:rPr lang="zh-CN" altLang="en-US" dirty="0">
                  <a:solidFill>
                    <a:srgbClr val="CC3300"/>
                  </a:solidFill>
                  <a:latin typeface="楷体_GB2312" panose="02010609030101010101" pitchFamily="49" charset="-122"/>
                </a:rPr>
                <a:t>）</a:t>
              </a:r>
            </a:p>
          </p:txBody>
        </p:sp>
      </p:grpSp>
      <p:sp>
        <p:nvSpPr>
          <p:cNvPr id="327697" name="Text Box 1041">
            <a:extLst>
              <a:ext uri="{FF2B5EF4-FFF2-40B4-BE49-F238E27FC236}">
                <a16:creationId xmlns:a16="http://schemas.microsoft.com/office/drawing/2014/main" id="{02697760-016E-4040-A576-B6603401D5C1}"/>
              </a:ext>
            </a:extLst>
          </p:cNvPr>
          <p:cNvSpPr txBox="1">
            <a:spLocks noChangeArrowheads="1"/>
          </p:cNvSpPr>
          <p:nvPr/>
        </p:nvSpPr>
        <p:spPr bwMode="auto">
          <a:xfrm>
            <a:off x="593725" y="6216650"/>
            <a:ext cx="9461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其中 </a:t>
            </a:r>
          </a:p>
        </p:txBody>
      </p:sp>
      <p:grpSp>
        <p:nvGrpSpPr>
          <p:cNvPr id="327703" name="Group 1047">
            <a:extLst>
              <a:ext uri="{FF2B5EF4-FFF2-40B4-BE49-F238E27FC236}">
                <a16:creationId xmlns:a16="http://schemas.microsoft.com/office/drawing/2014/main" id="{E566DBA3-87DE-499B-A28C-742ADB1C8255}"/>
              </a:ext>
            </a:extLst>
          </p:cNvPr>
          <p:cNvGrpSpPr>
            <a:grpSpLocks/>
          </p:cNvGrpSpPr>
          <p:nvPr/>
        </p:nvGrpSpPr>
        <p:grpSpPr bwMode="auto">
          <a:xfrm>
            <a:off x="533400" y="152400"/>
            <a:ext cx="7162800" cy="1143000"/>
            <a:chOff x="432" y="-212"/>
            <a:chExt cx="4512" cy="720"/>
          </a:xfrm>
        </p:grpSpPr>
        <p:sp>
          <p:nvSpPr>
            <p:cNvPr id="327702" name="AutoShape 1046">
              <a:extLst>
                <a:ext uri="{FF2B5EF4-FFF2-40B4-BE49-F238E27FC236}">
                  <a16:creationId xmlns:a16="http://schemas.microsoft.com/office/drawing/2014/main" id="{0969D794-6F58-47AD-BBF4-026560E66FF9}"/>
                </a:ext>
              </a:extLst>
            </p:cNvPr>
            <p:cNvSpPr>
              <a:spLocks noChangeArrowheads="1"/>
            </p:cNvSpPr>
            <p:nvPr/>
          </p:nvSpPr>
          <p:spPr bwMode="auto">
            <a:xfrm>
              <a:off x="432" y="-212"/>
              <a:ext cx="4512" cy="720"/>
            </a:xfrm>
            <a:prstGeom prst="cloudCallout">
              <a:avLst>
                <a:gd name="adj1" fmla="val -12718"/>
                <a:gd name="adj2" fmla="val 1553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pSp>
          <p:nvGrpSpPr>
            <p:cNvPr id="327701" name="Group 1045">
              <a:extLst>
                <a:ext uri="{FF2B5EF4-FFF2-40B4-BE49-F238E27FC236}">
                  <a16:creationId xmlns:a16="http://schemas.microsoft.com/office/drawing/2014/main" id="{128E714E-F3E7-4B81-9AD1-9C2408788D6E}"/>
                </a:ext>
              </a:extLst>
            </p:cNvPr>
            <p:cNvGrpSpPr>
              <a:grpSpLocks/>
            </p:cNvGrpSpPr>
            <p:nvPr/>
          </p:nvGrpSpPr>
          <p:grpSpPr bwMode="auto">
            <a:xfrm>
              <a:off x="748" y="-138"/>
              <a:ext cx="4100" cy="502"/>
              <a:chOff x="748" y="-138"/>
              <a:chExt cx="4100" cy="502"/>
            </a:xfrm>
          </p:grpSpPr>
          <p:graphicFrame>
            <p:nvGraphicFramePr>
              <p:cNvPr id="327699" name="Object 1043">
                <a:extLst>
                  <a:ext uri="{FF2B5EF4-FFF2-40B4-BE49-F238E27FC236}">
                    <a16:creationId xmlns:a16="http://schemas.microsoft.com/office/drawing/2014/main" id="{34C49BD3-53D3-4542-8B25-49E3E95E5B65}"/>
                  </a:ext>
                </a:extLst>
              </p:cNvPr>
              <p:cNvGraphicFramePr>
                <a:graphicFrameLocks noChangeAspect="1"/>
              </p:cNvGraphicFramePr>
              <p:nvPr>
                <p:extLst>
                  <p:ext uri="{D42A27DB-BD31-4B8C-83A1-F6EECF244321}">
                    <p14:modId xmlns:p14="http://schemas.microsoft.com/office/powerpoint/2010/main" val="1240645865"/>
                  </p:ext>
                </p:extLst>
              </p:nvPr>
            </p:nvGraphicFramePr>
            <p:xfrm>
              <a:off x="748" y="-54"/>
              <a:ext cx="3192" cy="418"/>
            </p:xfrm>
            <a:graphic>
              <a:graphicData uri="http://schemas.openxmlformats.org/presentationml/2006/ole">
                <mc:AlternateContent xmlns:mc="http://schemas.openxmlformats.org/markup-compatibility/2006">
                  <mc:Choice xmlns:v="urn:schemas-microsoft-com:vml" Requires="v">
                    <p:oleObj spid="_x0000_s361591" name="公式" r:id="rId11" imgW="2133360" imgH="355320" progId="Equation.3">
                      <p:embed/>
                    </p:oleObj>
                  </mc:Choice>
                  <mc:Fallback>
                    <p:oleObj name="公式" r:id="rId11" imgW="2133360" imgH="355320" progId="Equation.3">
                      <p:embed/>
                      <p:pic>
                        <p:nvPicPr>
                          <p:cNvPr id="0" name="Object 10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 y="-54"/>
                            <a:ext cx="3192"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00" name="Text Box 1044">
                <a:extLst>
                  <a:ext uri="{FF2B5EF4-FFF2-40B4-BE49-F238E27FC236}">
                    <a16:creationId xmlns:a16="http://schemas.microsoft.com/office/drawing/2014/main" id="{C9E2B910-805B-4C35-BC8E-6E70DC212C92}"/>
                  </a:ext>
                </a:extLst>
              </p:cNvPr>
              <p:cNvSpPr txBox="1">
                <a:spLocks noChangeArrowheads="1"/>
              </p:cNvSpPr>
              <p:nvPr/>
            </p:nvSpPr>
            <p:spPr bwMode="auto">
              <a:xfrm>
                <a:off x="4060" y="-138"/>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3.3</a:t>
                </a:r>
                <a:r>
                  <a:rPr lang="zh-CN" altLang="en-US">
                    <a:solidFill>
                      <a:srgbClr val="CC3300"/>
                    </a:solidFill>
                    <a:latin typeface="楷体_GB2312" panose="02010609030101010101" pitchFamily="49" charset="-122"/>
                  </a:rPr>
                  <a:t>）</a:t>
                </a:r>
              </a:p>
            </p:txBody>
          </p: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682"/>
                                        </p:tgtEl>
                                        <p:attrNameLst>
                                          <p:attrName>style.visibility</p:attrName>
                                        </p:attrNameLst>
                                      </p:cBhvr>
                                      <p:to>
                                        <p:strVal val="visible"/>
                                      </p:to>
                                    </p:set>
                                    <p:animEffect transition="in" filter="wipe(up)">
                                      <p:cBhvr>
                                        <p:cTn id="7" dur="500"/>
                                        <p:tgtEl>
                                          <p:spTgt spid="327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684"/>
                                        </p:tgtEl>
                                        <p:attrNameLst>
                                          <p:attrName>style.visibility</p:attrName>
                                        </p:attrNameLst>
                                      </p:cBhvr>
                                      <p:to>
                                        <p:strVal val="visible"/>
                                      </p:to>
                                    </p:set>
                                    <p:animEffect transition="in" filter="wipe(left)">
                                      <p:cBhvr>
                                        <p:cTn id="12" dur="500"/>
                                        <p:tgtEl>
                                          <p:spTgt spid="327684"/>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327703"/>
                                        </p:tgtEl>
                                        <p:attrNameLst>
                                          <p:attrName>style.visibility</p:attrName>
                                        </p:attrNameLst>
                                      </p:cBhvr>
                                      <p:to>
                                        <p:strVal val="visible"/>
                                      </p:to>
                                    </p:set>
                                  </p:childTnLst>
                                  <p:subTnLst>
                                    <p:set>
                                      <p:cBhvr override="childStyle">
                                        <p:cTn dur="1" fill="hold" display="0" masterRel="nextClick" afterEffect="1"/>
                                        <p:tgtEl>
                                          <p:spTgt spid="327703"/>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27685"/>
                                        </p:tgtEl>
                                        <p:attrNameLst>
                                          <p:attrName>style.visibility</p:attrName>
                                        </p:attrNameLst>
                                      </p:cBhvr>
                                      <p:to>
                                        <p:strVal val="visible"/>
                                      </p:to>
                                    </p:set>
                                    <p:animEffect transition="in" filter="wipe(left)">
                                      <p:cBhvr>
                                        <p:cTn id="20" dur="500"/>
                                        <p:tgtEl>
                                          <p:spTgt spid="3276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27692"/>
                                        </p:tgtEl>
                                        <p:attrNameLst>
                                          <p:attrName>style.visibility</p:attrName>
                                        </p:attrNameLst>
                                      </p:cBhvr>
                                      <p:to>
                                        <p:strVal val="visible"/>
                                      </p:to>
                                    </p:set>
                                    <p:animEffect transition="in" filter="wipe(left)">
                                      <p:cBhvr>
                                        <p:cTn id="25" dur="500"/>
                                        <p:tgtEl>
                                          <p:spTgt spid="3276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27693"/>
                                        </p:tgtEl>
                                        <p:attrNameLst>
                                          <p:attrName>style.visibility</p:attrName>
                                        </p:attrNameLst>
                                      </p:cBhvr>
                                      <p:to>
                                        <p:strVal val="visible"/>
                                      </p:to>
                                    </p:set>
                                    <p:animEffect transition="in" filter="wipe(left)">
                                      <p:cBhvr>
                                        <p:cTn id="30" dur="500"/>
                                        <p:tgtEl>
                                          <p:spTgt spid="3276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27690"/>
                                        </p:tgtEl>
                                        <p:attrNameLst>
                                          <p:attrName>style.visibility</p:attrName>
                                        </p:attrNameLst>
                                      </p:cBhvr>
                                      <p:to>
                                        <p:strVal val="visible"/>
                                      </p:to>
                                    </p:set>
                                    <p:animEffect transition="in" filter="wipe(up)">
                                      <p:cBhvr>
                                        <p:cTn id="35" dur="500"/>
                                        <p:tgtEl>
                                          <p:spTgt spid="32769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27696"/>
                                        </p:tgtEl>
                                        <p:attrNameLst>
                                          <p:attrName>style.visibility</p:attrName>
                                        </p:attrNameLst>
                                      </p:cBhvr>
                                      <p:to>
                                        <p:strVal val="visible"/>
                                      </p:to>
                                    </p:set>
                                    <p:animEffect transition="in" filter="wipe(left)">
                                      <p:cBhvr>
                                        <p:cTn id="40" dur="500"/>
                                        <p:tgtEl>
                                          <p:spTgt spid="32769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27697"/>
                                        </p:tgtEl>
                                        <p:attrNameLst>
                                          <p:attrName>style.visibility</p:attrName>
                                        </p:attrNameLst>
                                      </p:cBhvr>
                                      <p:to>
                                        <p:strVal val="visible"/>
                                      </p:to>
                                    </p:set>
                                    <p:animEffect transition="in" filter="wipe(left)">
                                      <p:cBhvr>
                                        <p:cTn id="45" dur="500"/>
                                        <p:tgtEl>
                                          <p:spTgt spid="327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autoUpdateAnimBg="0"/>
      <p:bldP spid="327684" grpId="0" autoUpdateAnimBg="0"/>
      <p:bldP spid="327690" grpId="0" autoUpdateAnimBg="0"/>
      <p:bldP spid="32769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1">
            <a:extLst>
              <a:ext uri="{FF2B5EF4-FFF2-40B4-BE49-F238E27FC236}">
                <a16:creationId xmlns:a16="http://schemas.microsoft.com/office/drawing/2014/main" id="{5B5DC611-4475-43CF-964D-3DFAA97B1016}"/>
              </a:ext>
            </a:extLst>
          </p:cNvPr>
          <p:cNvSpPr>
            <a:spLocks noGrp="1"/>
          </p:cNvSpPr>
          <p:nvPr>
            <p:ph type="sldNum" sz="quarter" idx="10"/>
          </p:nvPr>
        </p:nvSpPr>
        <p:spPr>
          <a:xfrm>
            <a:off x="6705600" y="5715000"/>
            <a:ext cx="1905000" cy="457200"/>
          </a:xfrm>
        </p:spPr>
        <p:txBody>
          <a:bodyPr/>
          <a:lstStyle/>
          <a:p>
            <a:fld id="{3692F63A-D623-4735-BFE9-915163E06A4C}" type="slidenum">
              <a:rPr lang="en-US" altLang="zh-CN"/>
              <a:pPr/>
              <a:t>32</a:t>
            </a:fld>
            <a:endParaRPr lang="en-US" altLang="zh-CN"/>
          </a:p>
        </p:txBody>
      </p:sp>
      <p:graphicFrame>
        <p:nvGraphicFramePr>
          <p:cNvPr id="301066" name="Object 10">
            <a:extLst>
              <a:ext uri="{FF2B5EF4-FFF2-40B4-BE49-F238E27FC236}">
                <a16:creationId xmlns:a16="http://schemas.microsoft.com/office/drawing/2014/main" id="{24F7C16B-9B0B-4C66-8219-CF20AE272B51}"/>
              </a:ext>
            </a:extLst>
          </p:cNvPr>
          <p:cNvGraphicFramePr>
            <a:graphicFrameLocks noChangeAspect="1"/>
          </p:cNvGraphicFramePr>
          <p:nvPr>
            <p:extLst>
              <p:ext uri="{D42A27DB-BD31-4B8C-83A1-F6EECF244321}">
                <p14:modId xmlns:p14="http://schemas.microsoft.com/office/powerpoint/2010/main" val="3921747833"/>
              </p:ext>
            </p:extLst>
          </p:nvPr>
        </p:nvGraphicFramePr>
        <p:xfrm>
          <a:off x="1250950" y="152400"/>
          <a:ext cx="3016250" cy="806450"/>
        </p:xfrm>
        <a:graphic>
          <a:graphicData uri="http://schemas.openxmlformats.org/presentationml/2006/ole">
            <mc:AlternateContent xmlns:mc="http://schemas.openxmlformats.org/markup-compatibility/2006">
              <mc:Choice xmlns:v="urn:schemas-microsoft-com:vml" Requires="v">
                <p:oleObj spid="_x0000_s362757" name="Equation" r:id="rId3" imgW="1269720" imgH="431640" progId="Equation.3">
                  <p:embed/>
                </p:oleObj>
              </mc:Choice>
              <mc:Fallback>
                <p:oleObj name="Equation" r:id="rId3" imgW="1269720" imgH="4316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152400"/>
                        <a:ext cx="301625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73" name="Object 17">
            <a:extLst>
              <a:ext uri="{FF2B5EF4-FFF2-40B4-BE49-F238E27FC236}">
                <a16:creationId xmlns:a16="http://schemas.microsoft.com/office/drawing/2014/main" id="{A6B48962-8A5E-4174-81C0-FE077D1BBE39}"/>
              </a:ext>
            </a:extLst>
          </p:cNvPr>
          <p:cNvGraphicFramePr>
            <a:graphicFrameLocks noChangeAspect="1"/>
          </p:cNvGraphicFramePr>
          <p:nvPr>
            <p:extLst>
              <p:ext uri="{D42A27DB-BD31-4B8C-83A1-F6EECF244321}">
                <p14:modId xmlns:p14="http://schemas.microsoft.com/office/powerpoint/2010/main" val="2141161587"/>
              </p:ext>
            </p:extLst>
          </p:nvPr>
        </p:nvGraphicFramePr>
        <p:xfrm>
          <a:off x="1276350" y="1023938"/>
          <a:ext cx="2141538" cy="427037"/>
        </p:xfrm>
        <a:graphic>
          <a:graphicData uri="http://schemas.openxmlformats.org/presentationml/2006/ole">
            <mc:AlternateContent xmlns:mc="http://schemas.openxmlformats.org/markup-compatibility/2006">
              <mc:Choice xmlns:v="urn:schemas-microsoft-com:vml" Requires="v">
                <p:oleObj spid="_x0000_s362758" name="Equation" r:id="rId5" imgW="901440" imgH="228600" progId="Equation.3">
                  <p:embed/>
                </p:oleObj>
              </mc:Choice>
              <mc:Fallback>
                <p:oleObj name="Equation" r:id="rId5" imgW="901440" imgH="2286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1023938"/>
                        <a:ext cx="2141538"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074" name="Object 18">
            <a:extLst>
              <a:ext uri="{FF2B5EF4-FFF2-40B4-BE49-F238E27FC236}">
                <a16:creationId xmlns:a16="http://schemas.microsoft.com/office/drawing/2014/main" id="{D205D1F0-438F-4BA2-8E99-C544FD4F91E9}"/>
              </a:ext>
            </a:extLst>
          </p:cNvPr>
          <p:cNvGraphicFramePr>
            <a:graphicFrameLocks noChangeAspect="1"/>
          </p:cNvGraphicFramePr>
          <p:nvPr>
            <p:extLst>
              <p:ext uri="{D42A27DB-BD31-4B8C-83A1-F6EECF244321}">
                <p14:modId xmlns:p14="http://schemas.microsoft.com/office/powerpoint/2010/main" val="1222185416"/>
              </p:ext>
            </p:extLst>
          </p:nvPr>
        </p:nvGraphicFramePr>
        <p:xfrm>
          <a:off x="1009650" y="1481138"/>
          <a:ext cx="5157788" cy="830262"/>
        </p:xfrm>
        <a:graphic>
          <a:graphicData uri="http://schemas.openxmlformats.org/presentationml/2006/ole">
            <mc:AlternateContent xmlns:mc="http://schemas.openxmlformats.org/markup-compatibility/2006">
              <mc:Choice xmlns:v="urn:schemas-microsoft-com:vml" Requires="v">
                <p:oleObj spid="_x0000_s362759" name="公式" r:id="rId7" imgW="2171520" imgH="444240" progId="Equation.3">
                  <p:embed/>
                </p:oleObj>
              </mc:Choice>
              <mc:Fallback>
                <p:oleObj name="公式" r:id="rId7" imgW="2171520" imgH="44424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650" y="1481138"/>
                        <a:ext cx="5157788"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1076" name="Group 20">
            <a:extLst>
              <a:ext uri="{FF2B5EF4-FFF2-40B4-BE49-F238E27FC236}">
                <a16:creationId xmlns:a16="http://schemas.microsoft.com/office/drawing/2014/main" id="{B7088A50-DBBE-4BAE-BF8A-99CC8911CA95}"/>
              </a:ext>
            </a:extLst>
          </p:cNvPr>
          <p:cNvGrpSpPr>
            <a:grpSpLocks/>
          </p:cNvGrpSpPr>
          <p:nvPr/>
        </p:nvGrpSpPr>
        <p:grpSpPr bwMode="auto">
          <a:xfrm>
            <a:off x="6172200" y="1412875"/>
            <a:ext cx="2698750" cy="639763"/>
            <a:chOff x="3888" y="1296"/>
            <a:chExt cx="1700" cy="403"/>
          </a:xfrm>
        </p:grpSpPr>
        <p:sp>
          <p:nvSpPr>
            <p:cNvPr id="301068" name="Text Box 12">
              <a:extLst>
                <a:ext uri="{FF2B5EF4-FFF2-40B4-BE49-F238E27FC236}">
                  <a16:creationId xmlns:a16="http://schemas.microsoft.com/office/drawing/2014/main" id="{FB2BDEA5-2398-4035-ADFC-4B9F1A7731C2}"/>
                </a:ext>
              </a:extLst>
            </p:cNvPr>
            <p:cNvSpPr txBox="1">
              <a:spLocks noChangeArrowheads="1"/>
            </p:cNvSpPr>
            <p:nvPr/>
          </p:nvSpPr>
          <p:spPr bwMode="auto">
            <a:xfrm>
              <a:off x="4800" y="129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solidFill>
                    <a:srgbClr val="CC3300"/>
                  </a:solidFill>
                  <a:latin typeface="楷体_GB2312" panose="02010609030101010101" pitchFamily="49" charset="-122"/>
                </a:rPr>
                <a:t>（</a:t>
              </a:r>
              <a:r>
                <a:rPr lang="en-US" altLang="zh-CN" dirty="0">
                  <a:solidFill>
                    <a:srgbClr val="CC3300"/>
                  </a:solidFill>
                  <a:latin typeface="楷体_GB2312" panose="02010609030101010101" pitchFamily="49" charset="-122"/>
                </a:rPr>
                <a:t>3.5</a:t>
              </a:r>
              <a:r>
                <a:rPr lang="zh-CN" altLang="en-US" dirty="0">
                  <a:solidFill>
                    <a:srgbClr val="CC3300"/>
                  </a:solidFill>
                  <a:latin typeface="楷体_GB2312" panose="02010609030101010101" pitchFamily="49" charset="-122"/>
                </a:rPr>
                <a:t>）</a:t>
              </a:r>
            </a:p>
          </p:txBody>
        </p:sp>
        <p:graphicFrame>
          <p:nvGraphicFramePr>
            <p:cNvPr id="301075" name="Object 19">
              <a:extLst>
                <a:ext uri="{FF2B5EF4-FFF2-40B4-BE49-F238E27FC236}">
                  <a16:creationId xmlns:a16="http://schemas.microsoft.com/office/drawing/2014/main" id="{2CB57A3E-36FC-4ED1-8D04-737BA6A0208E}"/>
                </a:ext>
              </a:extLst>
            </p:cNvPr>
            <p:cNvGraphicFramePr>
              <a:graphicFrameLocks noChangeAspect="1"/>
            </p:cNvGraphicFramePr>
            <p:nvPr/>
          </p:nvGraphicFramePr>
          <p:xfrm>
            <a:off x="3888" y="1440"/>
            <a:ext cx="893" cy="239"/>
          </p:xfrm>
          <a:graphic>
            <a:graphicData uri="http://schemas.openxmlformats.org/presentationml/2006/ole">
              <mc:AlternateContent xmlns:mc="http://schemas.openxmlformats.org/markup-compatibility/2006">
                <mc:Choice xmlns:v="urn:schemas-microsoft-com:vml" Requires="v">
                  <p:oleObj spid="_x0000_s362760" name="Equation" r:id="rId9" imgW="596880" imgH="203040" progId="Equation.3">
                    <p:embed/>
                  </p:oleObj>
                </mc:Choice>
                <mc:Fallback>
                  <p:oleObj name="Equation" r:id="rId9" imgW="596880" imgH="20304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8" y="1440"/>
                          <a:ext cx="89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1077" name="Group 21">
            <a:extLst>
              <a:ext uri="{FF2B5EF4-FFF2-40B4-BE49-F238E27FC236}">
                <a16:creationId xmlns:a16="http://schemas.microsoft.com/office/drawing/2014/main" id="{913DEF09-148E-4366-A744-76491CD28901}"/>
              </a:ext>
            </a:extLst>
          </p:cNvPr>
          <p:cNvGrpSpPr>
            <a:grpSpLocks/>
          </p:cNvGrpSpPr>
          <p:nvPr/>
        </p:nvGrpSpPr>
        <p:grpSpPr bwMode="auto">
          <a:xfrm>
            <a:off x="609600" y="2281238"/>
            <a:ext cx="3536950" cy="639762"/>
            <a:chOff x="374" y="298"/>
            <a:chExt cx="2228" cy="403"/>
          </a:xfrm>
        </p:grpSpPr>
        <p:sp>
          <p:nvSpPr>
            <p:cNvPr id="301078" name="Text Box 22">
              <a:extLst>
                <a:ext uri="{FF2B5EF4-FFF2-40B4-BE49-F238E27FC236}">
                  <a16:creationId xmlns:a16="http://schemas.microsoft.com/office/drawing/2014/main" id="{C063601B-3A0D-4C91-85CF-47AEDDD13311}"/>
                </a:ext>
              </a:extLst>
            </p:cNvPr>
            <p:cNvSpPr txBox="1">
              <a:spLocks noChangeArrowheads="1"/>
            </p:cNvSpPr>
            <p:nvPr/>
          </p:nvSpPr>
          <p:spPr bwMode="auto">
            <a:xfrm>
              <a:off x="374" y="298"/>
              <a:ext cx="22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这里        均为常数</a:t>
              </a:r>
              <a:r>
                <a:rPr lang="en-US" altLang="zh-CN">
                  <a:latin typeface="楷体_GB2312" panose="02010609030101010101" pitchFamily="49" charset="-122"/>
                </a:rPr>
                <a:t>. </a:t>
              </a:r>
            </a:p>
          </p:txBody>
        </p:sp>
        <p:graphicFrame>
          <p:nvGraphicFramePr>
            <p:cNvPr id="301079" name="Object 23">
              <a:extLst>
                <a:ext uri="{FF2B5EF4-FFF2-40B4-BE49-F238E27FC236}">
                  <a16:creationId xmlns:a16="http://schemas.microsoft.com/office/drawing/2014/main" id="{72BDE908-E319-4D7E-B0B3-7C94135BCB32}"/>
                </a:ext>
              </a:extLst>
            </p:cNvPr>
            <p:cNvGraphicFramePr>
              <a:graphicFrameLocks noChangeAspect="1"/>
            </p:cNvGraphicFramePr>
            <p:nvPr/>
          </p:nvGraphicFramePr>
          <p:xfrm>
            <a:off x="816" y="411"/>
            <a:ext cx="817" cy="283"/>
          </p:xfrm>
          <a:graphic>
            <a:graphicData uri="http://schemas.openxmlformats.org/presentationml/2006/ole">
              <mc:AlternateContent xmlns:mc="http://schemas.openxmlformats.org/markup-compatibility/2006">
                <mc:Choice xmlns:v="urn:schemas-microsoft-com:vml" Requires="v">
                  <p:oleObj spid="_x0000_s362761" name="Equation" r:id="rId11" imgW="545760" imgH="241200" progId="Equation.3">
                    <p:embed/>
                  </p:oleObj>
                </mc:Choice>
                <mc:Fallback>
                  <p:oleObj name="Equation" r:id="rId11" imgW="545760" imgH="2412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 y="411"/>
                          <a:ext cx="817"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1084" name="Group 28">
            <a:extLst>
              <a:ext uri="{FF2B5EF4-FFF2-40B4-BE49-F238E27FC236}">
                <a16:creationId xmlns:a16="http://schemas.microsoft.com/office/drawing/2014/main" id="{421C307A-AAAD-4427-A0BA-CA83BEFB95E7}"/>
              </a:ext>
            </a:extLst>
          </p:cNvPr>
          <p:cNvGrpSpPr>
            <a:grpSpLocks/>
          </p:cNvGrpSpPr>
          <p:nvPr/>
        </p:nvGrpSpPr>
        <p:grpSpPr bwMode="auto">
          <a:xfrm>
            <a:off x="519113" y="2892425"/>
            <a:ext cx="8548687" cy="576263"/>
            <a:chOff x="327" y="2228"/>
            <a:chExt cx="5385" cy="363"/>
          </a:xfrm>
        </p:grpSpPr>
        <p:sp>
          <p:nvSpPr>
            <p:cNvPr id="301081" name="Text Box 25">
              <a:extLst>
                <a:ext uri="{FF2B5EF4-FFF2-40B4-BE49-F238E27FC236}">
                  <a16:creationId xmlns:a16="http://schemas.microsoft.com/office/drawing/2014/main" id="{A3142C2D-AA7B-432B-B23F-2F3ECBBF23E2}"/>
                </a:ext>
              </a:extLst>
            </p:cNvPr>
            <p:cNvSpPr txBox="1">
              <a:spLocks noChangeArrowheads="1"/>
            </p:cNvSpPr>
            <p:nvPr/>
          </p:nvSpPr>
          <p:spPr bwMode="auto">
            <a:xfrm>
              <a:off x="327" y="2228"/>
              <a:ext cx="5385"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dirty="0">
                  <a:latin typeface="楷体_GB2312" panose="02010609030101010101" pitchFamily="49" charset="-122"/>
                </a:rPr>
                <a:t>    (3.4)</a:t>
              </a:r>
              <a:r>
                <a:rPr lang="zh-CN" altLang="en-US" dirty="0">
                  <a:latin typeface="楷体_GB2312" panose="02010609030101010101" pitchFamily="49" charset="-122"/>
                </a:rPr>
                <a:t>和</a:t>
              </a:r>
              <a:r>
                <a:rPr lang="en-US" altLang="zh-CN" dirty="0">
                  <a:latin typeface="楷体_GB2312" panose="02010609030101010101" pitchFamily="49" charset="-122"/>
                </a:rPr>
                <a:t>(3.5)</a:t>
              </a:r>
              <a:r>
                <a:rPr lang="zh-CN" altLang="en-US" dirty="0">
                  <a:latin typeface="楷体_GB2312" panose="02010609030101010101" pitchFamily="49" charset="-122"/>
                </a:rPr>
                <a:t>称为  级显式</a:t>
              </a:r>
              <a:r>
                <a:rPr lang="zh-CN" altLang="en-US" b="1" dirty="0">
                  <a:solidFill>
                    <a:schemeClr val="accent2"/>
                  </a:solidFill>
                  <a:latin typeface="楷体_GB2312" panose="02010609030101010101" pitchFamily="49" charset="-122"/>
                </a:rPr>
                <a:t>龙格</a:t>
              </a:r>
              <a:r>
                <a:rPr lang="en-US" altLang="zh-CN" b="1" dirty="0">
                  <a:solidFill>
                    <a:schemeClr val="accent2"/>
                  </a:solidFill>
                  <a:latin typeface="楷体_GB2312" panose="02010609030101010101" pitchFamily="49" charset="-122"/>
                </a:rPr>
                <a:t>-</a:t>
              </a:r>
              <a:r>
                <a:rPr lang="zh-CN" altLang="en-US" b="1" dirty="0">
                  <a:solidFill>
                    <a:schemeClr val="accent2"/>
                  </a:solidFill>
                  <a:latin typeface="楷体_GB2312" panose="02010609030101010101" pitchFamily="49" charset="-122"/>
                </a:rPr>
                <a:t>库塔</a:t>
              </a:r>
              <a:r>
                <a:rPr lang="zh-CN" altLang="en-US" dirty="0">
                  <a:latin typeface="楷体_GB2312" panose="02010609030101010101" pitchFamily="49" charset="-122"/>
                </a:rPr>
                <a:t>（</a:t>
              </a:r>
              <a:r>
                <a:rPr lang="en-US" altLang="zh-CN" dirty="0"/>
                <a:t>Runge-</a:t>
              </a:r>
              <a:r>
                <a:rPr lang="en-US" altLang="zh-CN" dirty="0" err="1"/>
                <a:t>Kutta</a:t>
              </a:r>
              <a:r>
                <a:rPr lang="zh-CN" altLang="en-US" dirty="0">
                  <a:latin typeface="楷体_GB2312" panose="02010609030101010101" pitchFamily="49" charset="-122"/>
                </a:rPr>
                <a:t>）</a:t>
              </a:r>
              <a:r>
                <a:rPr lang="zh-CN" altLang="en-US" b="1" dirty="0">
                  <a:solidFill>
                    <a:schemeClr val="accent2"/>
                  </a:solidFill>
                  <a:latin typeface="楷体_GB2312" panose="02010609030101010101" pitchFamily="49" charset="-122"/>
                </a:rPr>
                <a:t>法</a:t>
              </a:r>
              <a:r>
                <a:rPr lang="zh-CN" altLang="en-US" dirty="0">
                  <a:latin typeface="楷体_GB2312" panose="02010609030101010101" pitchFamily="49" charset="-122"/>
                </a:rPr>
                <a:t>，</a:t>
              </a:r>
            </a:p>
          </p:txBody>
        </p:sp>
        <p:graphicFrame>
          <p:nvGraphicFramePr>
            <p:cNvPr id="301082" name="Object 26">
              <a:extLst>
                <a:ext uri="{FF2B5EF4-FFF2-40B4-BE49-F238E27FC236}">
                  <a16:creationId xmlns:a16="http://schemas.microsoft.com/office/drawing/2014/main" id="{8FFC4368-5611-4E26-B95F-BDC2A29E78BA}"/>
                </a:ext>
              </a:extLst>
            </p:cNvPr>
            <p:cNvGraphicFramePr>
              <a:graphicFrameLocks noChangeAspect="1"/>
            </p:cNvGraphicFramePr>
            <p:nvPr/>
          </p:nvGraphicFramePr>
          <p:xfrm>
            <a:off x="2325" y="2385"/>
            <a:ext cx="171" cy="149"/>
          </p:xfrm>
          <a:graphic>
            <a:graphicData uri="http://schemas.openxmlformats.org/presentationml/2006/ole">
              <mc:AlternateContent xmlns:mc="http://schemas.openxmlformats.org/markup-compatibility/2006">
                <mc:Choice xmlns:v="urn:schemas-microsoft-com:vml" Requires="v">
                  <p:oleObj spid="_x0000_s362762" name="Equation" r:id="rId13" imgW="114120" imgH="126720" progId="Equation.3">
                    <p:embed/>
                  </p:oleObj>
                </mc:Choice>
                <mc:Fallback>
                  <p:oleObj name="Equation" r:id="rId13" imgW="114120" imgH="12672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5" y="2385"/>
                          <a:ext cx="171"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1083" name="Rectangle 27">
            <a:extLst>
              <a:ext uri="{FF2B5EF4-FFF2-40B4-BE49-F238E27FC236}">
                <a16:creationId xmlns:a16="http://schemas.microsoft.com/office/drawing/2014/main" id="{FB1491AE-7574-442B-9AD6-9C0CBA431D05}"/>
              </a:ext>
            </a:extLst>
          </p:cNvPr>
          <p:cNvSpPr>
            <a:spLocks noChangeArrowheads="1"/>
          </p:cNvSpPr>
          <p:nvPr/>
        </p:nvSpPr>
        <p:spPr bwMode="auto">
          <a:xfrm>
            <a:off x="609600" y="3409950"/>
            <a:ext cx="22336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简称</a:t>
            </a:r>
            <a:r>
              <a:rPr lang="en-US" altLang="zh-CN"/>
              <a:t>R-K</a:t>
            </a:r>
            <a:r>
              <a:rPr lang="zh-CN" altLang="en-US">
                <a:latin typeface="楷体_GB2312" panose="02010609030101010101" pitchFamily="49" charset="-122"/>
              </a:rPr>
              <a:t>方法</a:t>
            </a:r>
            <a:r>
              <a:rPr lang="en-US" altLang="zh-CN">
                <a:latin typeface="楷体_GB2312" panose="02010609030101010101" pitchFamily="49" charset="-122"/>
              </a:rPr>
              <a:t>. </a:t>
            </a:r>
          </a:p>
        </p:txBody>
      </p:sp>
      <p:grpSp>
        <p:nvGrpSpPr>
          <p:cNvPr id="301090" name="Group 34">
            <a:extLst>
              <a:ext uri="{FF2B5EF4-FFF2-40B4-BE49-F238E27FC236}">
                <a16:creationId xmlns:a16="http://schemas.microsoft.com/office/drawing/2014/main" id="{7F606E3D-2D64-4103-84C6-4AE5D0A4E5DE}"/>
              </a:ext>
            </a:extLst>
          </p:cNvPr>
          <p:cNvGrpSpPr>
            <a:grpSpLocks/>
          </p:cNvGrpSpPr>
          <p:nvPr/>
        </p:nvGrpSpPr>
        <p:grpSpPr bwMode="auto">
          <a:xfrm>
            <a:off x="593725" y="3943350"/>
            <a:ext cx="7804150" cy="639763"/>
            <a:chOff x="374" y="2890"/>
            <a:chExt cx="4916" cy="403"/>
          </a:xfrm>
        </p:grpSpPr>
        <p:sp>
          <p:nvSpPr>
            <p:cNvPr id="301086" name="Text Box 30">
              <a:extLst>
                <a:ext uri="{FF2B5EF4-FFF2-40B4-BE49-F238E27FC236}">
                  <a16:creationId xmlns:a16="http://schemas.microsoft.com/office/drawing/2014/main" id="{59ADE9C8-3502-4AC7-A2D0-528B4A4A5FE7}"/>
                </a:ext>
              </a:extLst>
            </p:cNvPr>
            <p:cNvSpPr txBox="1">
              <a:spLocks noChangeArrowheads="1"/>
            </p:cNvSpPr>
            <p:nvPr/>
          </p:nvSpPr>
          <p:spPr bwMode="auto">
            <a:xfrm>
              <a:off x="374" y="2890"/>
              <a:ext cx="49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当                            时，就是欧拉法，</a:t>
              </a:r>
            </a:p>
          </p:txBody>
        </p:sp>
        <p:graphicFrame>
          <p:nvGraphicFramePr>
            <p:cNvPr id="301087" name="Object 31">
              <a:extLst>
                <a:ext uri="{FF2B5EF4-FFF2-40B4-BE49-F238E27FC236}">
                  <a16:creationId xmlns:a16="http://schemas.microsoft.com/office/drawing/2014/main" id="{A6AB2D39-7AAE-4394-995B-115243CDCFB3}"/>
                </a:ext>
              </a:extLst>
            </p:cNvPr>
            <p:cNvGraphicFramePr>
              <a:graphicFrameLocks noChangeAspect="1"/>
            </p:cNvGraphicFramePr>
            <p:nvPr/>
          </p:nvGraphicFramePr>
          <p:xfrm>
            <a:off x="1093" y="3020"/>
            <a:ext cx="2546" cy="270"/>
          </p:xfrm>
          <a:graphic>
            <a:graphicData uri="http://schemas.openxmlformats.org/presentationml/2006/ole">
              <mc:AlternateContent xmlns:mc="http://schemas.openxmlformats.org/markup-compatibility/2006">
                <mc:Choice xmlns:v="urn:schemas-microsoft-com:vml" Requires="v">
                  <p:oleObj spid="_x0000_s362763" name="Equation" r:id="rId15" imgW="1701720" imgH="228600" progId="Equation.3">
                    <p:embed/>
                  </p:oleObj>
                </mc:Choice>
                <mc:Fallback>
                  <p:oleObj name="Equation" r:id="rId15" imgW="1701720" imgH="2286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93" y="3020"/>
                          <a:ext cx="2546"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1096" name="Group 40">
            <a:extLst>
              <a:ext uri="{FF2B5EF4-FFF2-40B4-BE49-F238E27FC236}">
                <a16:creationId xmlns:a16="http://schemas.microsoft.com/office/drawing/2014/main" id="{058E4561-BD73-49EE-8EBF-C0489265EDA4}"/>
              </a:ext>
            </a:extLst>
          </p:cNvPr>
          <p:cNvGrpSpPr>
            <a:grpSpLocks/>
          </p:cNvGrpSpPr>
          <p:nvPr/>
        </p:nvGrpSpPr>
        <p:grpSpPr bwMode="auto">
          <a:xfrm>
            <a:off x="581025" y="4549775"/>
            <a:ext cx="3384550" cy="639763"/>
            <a:chOff x="366" y="3222"/>
            <a:chExt cx="2132" cy="403"/>
          </a:xfrm>
        </p:grpSpPr>
        <p:sp>
          <p:nvSpPr>
            <p:cNvPr id="301089" name="Rectangle 33">
              <a:extLst>
                <a:ext uri="{FF2B5EF4-FFF2-40B4-BE49-F238E27FC236}">
                  <a16:creationId xmlns:a16="http://schemas.microsoft.com/office/drawing/2014/main" id="{FE8787D0-AC88-4AB3-9137-D0B61BAD1AF3}"/>
                </a:ext>
              </a:extLst>
            </p:cNvPr>
            <p:cNvSpPr>
              <a:spLocks noChangeArrowheads="1"/>
            </p:cNvSpPr>
            <p:nvPr/>
          </p:nvSpPr>
          <p:spPr bwMode="auto">
            <a:xfrm>
              <a:off x="366" y="3222"/>
              <a:ext cx="21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latin typeface="楷体_GB2312" panose="02010609030101010101" pitchFamily="49" charset="-122"/>
                </a:rPr>
                <a:t>此时方法的阶为     </a:t>
              </a:r>
              <a:r>
                <a:rPr lang="en-US" altLang="zh-CN" dirty="0">
                  <a:latin typeface="楷体_GB2312" panose="02010609030101010101" pitchFamily="49" charset="-122"/>
                </a:rPr>
                <a:t>. </a:t>
              </a:r>
            </a:p>
          </p:txBody>
        </p:sp>
        <p:graphicFrame>
          <p:nvGraphicFramePr>
            <p:cNvPr id="301088" name="Object 32">
              <a:extLst>
                <a:ext uri="{FF2B5EF4-FFF2-40B4-BE49-F238E27FC236}">
                  <a16:creationId xmlns:a16="http://schemas.microsoft.com/office/drawing/2014/main" id="{A1719908-2501-462B-ADED-D8358A01E01B}"/>
                </a:ext>
              </a:extLst>
            </p:cNvPr>
            <p:cNvGraphicFramePr>
              <a:graphicFrameLocks noChangeAspect="1"/>
            </p:cNvGraphicFramePr>
            <p:nvPr/>
          </p:nvGraphicFramePr>
          <p:xfrm>
            <a:off x="1767" y="3339"/>
            <a:ext cx="513" cy="239"/>
          </p:xfrm>
          <a:graphic>
            <a:graphicData uri="http://schemas.openxmlformats.org/presentationml/2006/ole">
              <mc:AlternateContent xmlns:mc="http://schemas.openxmlformats.org/markup-compatibility/2006">
                <mc:Choice xmlns:v="urn:schemas-microsoft-com:vml" Requires="v">
                  <p:oleObj spid="_x0000_s362764" name="Equation" r:id="rId17" imgW="342720" imgH="203040" progId="Equation.3">
                    <p:embed/>
                  </p:oleObj>
                </mc:Choice>
                <mc:Fallback>
                  <p:oleObj name="Equation" r:id="rId17" imgW="342720" imgH="203040" progId="Equation.3">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7" y="3339"/>
                          <a:ext cx="51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1095" name="Group 39">
            <a:extLst>
              <a:ext uri="{FF2B5EF4-FFF2-40B4-BE49-F238E27FC236}">
                <a16:creationId xmlns:a16="http://schemas.microsoft.com/office/drawing/2014/main" id="{63BFD1DF-71E1-4C4B-9D02-303A878B1D9F}"/>
              </a:ext>
            </a:extLst>
          </p:cNvPr>
          <p:cNvGrpSpPr>
            <a:grpSpLocks/>
          </p:cNvGrpSpPr>
          <p:nvPr/>
        </p:nvGrpSpPr>
        <p:grpSpPr bwMode="auto">
          <a:xfrm>
            <a:off x="593725" y="5075239"/>
            <a:ext cx="7262813" cy="560388"/>
            <a:chOff x="374" y="3623"/>
            <a:chExt cx="4575" cy="353"/>
          </a:xfrm>
        </p:grpSpPr>
        <p:sp>
          <p:nvSpPr>
            <p:cNvPr id="301092" name="Text Box 36">
              <a:extLst>
                <a:ext uri="{FF2B5EF4-FFF2-40B4-BE49-F238E27FC236}">
                  <a16:creationId xmlns:a16="http://schemas.microsoft.com/office/drawing/2014/main" id="{494974AE-EEB4-457A-97C2-C1CAB445DEA0}"/>
                </a:ext>
              </a:extLst>
            </p:cNvPr>
            <p:cNvSpPr txBox="1">
              <a:spLocks noChangeArrowheads="1"/>
            </p:cNvSpPr>
            <p:nvPr/>
          </p:nvSpPr>
          <p:spPr bwMode="auto">
            <a:xfrm>
              <a:off x="374" y="3623"/>
              <a:ext cx="4575"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当     时，改进欧拉法</a:t>
              </a:r>
              <a:r>
                <a:rPr lang="en-US" altLang="zh-CN" dirty="0">
                  <a:latin typeface="楷体_GB2312" panose="02010609030101010101" pitchFamily="49" charset="-122"/>
                </a:rPr>
                <a:t>(3.2)</a:t>
              </a:r>
              <a:r>
                <a:rPr lang="zh-CN" altLang="en-US" dirty="0">
                  <a:latin typeface="楷体_GB2312" panose="02010609030101010101" pitchFamily="49" charset="-122"/>
                </a:rPr>
                <a:t>也是其中的一种</a:t>
              </a:r>
              <a:r>
                <a:rPr lang="en-US" altLang="zh-CN" dirty="0">
                  <a:latin typeface="楷体_GB2312" panose="02010609030101010101" pitchFamily="49" charset="-122"/>
                </a:rPr>
                <a:t>.</a:t>
              </a:r>
            </a:p>
          </p:txBody>
        </p:sp>
        <p:graphicFrame>
          <p:nvGraphicFramePr>
            <p:cNvPr id="301093" name="Object 37">
              <a:extLst>
                <a:ext uri="{FF2B5EF4-FFF2-40B4-BE49-F238E27FC236}">
                  <a16:creationId xmlns:a16="http://schemas.microsoft.com/office/drawing/2014/main" id="{3046D99D-2C27-4D08-8448-6671A2ED7F62}"/>
                </a:ext>
              </a:extLst>
            </p:cNvPr>
            <p:cNvGraphicFramePr>
              <a:graphicFrameLocks noChangeAspect="1"/>
            </p:cNvGraphicFramePr>
            <p:nvPr>
              <p:extLst>
                <p:ext uri="{D42A27DB-BD31-4B8C-83A1-F6EECF244321}">
                  <p14:modId xmlns:p14="http://schemas.microsoft.com/office/powerpoint/2010/main" val="2539142577"/>
                </p:ext>
              </p:extLst>
            </p:nvPr>
          </p:nvGraphicFramePr>
          <p:xfrm>
            <a:off x="1008" y="3736"/>
            <a:ext cx="513" cy="194"/>
          </p:xfrm>
          <a:graphic>
            <a:graphicData uri="http://schemas.openxmlformats.org/presentationml/2006/ole">
              <mc:AlternateContent xmlns:mc="http://schemas.openxmlformats.org/markup-compatibility/2006">
                <mc:Choice xmlns:v="urn:schemas-microsoft-com:vml" Requires="v">
                  <p:oleObj spid="_x0000_s362765" name="Equation" r:id="rId19" imgW="342720" imgH="164880" progId="Equation.3">
                    <p:embed/>
                  </p:oleObj>
                </mc:Choice>
                <mc:Fallback>
                  <p:oleObj name="Equation" r:id="rId19" imgW="342720" imgH="16488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 y="3736"/>
                          <a:ext cx="51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1100" name="Group 44">
            <a:extLst>
              <a:ext uri="{FF2B5EF4-FFF2-40B4-BE49-F238E27FC236}">
                <a16:creationId xmlns:a16="http://schemas.microsoft.com/office/drawing/2014/main" id="{1BD2220E-FB36-49CD-BE1F-88788606A0A4}"/>
              </a:ext>
            </a:extLst>
          </p:cNvPr>
          <p:cNvGrpSpPr>
            <a:grpSpLocks/>
          </p:cNvGrpSpPr>
          <p:nvPr/>
        </p:nvGrpSpPr>
        <p:grpSpPr bwMode="auto">
          <a:xfrm>
            <a:off x="4343400" y="582617"/>
            <a:ext cx="4484688" cy="560388"/>
            <a:chOff x="1337" y="3091"/>
            <a:chExt cx="2825" cy="353"/>
          </a:xfrm>
        </p:grpSpPr>
        <mc:AlternateContent xmlns:mc="http://schemas.openxmlformats.org/markup-compatibility/2006" xmlns:a14="http://schemas.microsoft.com/office/drawing/2010/main">
          <mc:Choice Requires="a14">
            <p:sp>
              <p:nvSpPr>
                <p:cNvPr id="301098" name="Object 42">
                  <a:extLst>
                    <a:ext uri="{FF2B5EF4-FFF2-40B4-BE49-F238E27FC236}">
                      <a16:creationId xmlns:a16="http://schemas.microsoft.com/office/drawing/2014/main" id="{4730AD6D-F3FB-481B-B9E6-3769D71DC36B}"/>
                    </a:ext>
                  </a:extLst>
                </p:cNvPr>
                <p:cNvSpPr txBox="1"/>
                <p:nvPr/>
              </p:nvSpPr>
              <p:spPr bwMode="auto">
                <a:xfrm>
                  <a:off x="1337" y="3157"/>
                  <a:ext cx="2280" cy="269"/>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b="1" i="1" smtClean="0">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𝒉</m:t>
                        </m:r>
                        <m:r>
                          <a:rPr lang="zh-CN" altLang="en-US" b="1" i="1">
                            <a:solidFill>
                              <a:srgbClr val="0033CC"/>
                            </a:solidFill>
                            <a:latin typeface="Cambria Math" panose="02040503050406030204" pitchFamily="18" charset="0"/>
                          </a:rPr>
                          <m:t>𝝓</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𝒙</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𝒉</m:t>
                        </m:r>
                        <m:r>
                          <a:rPr lang="zh-CN" altLang="en-US" b="1" i="1">
                            <a:solidFill>
                              <a:srgbClr val="0033CC"/>
                            </a:solidFill>
                            <a:latin typeface="Cambria Math" panose="02040503050406030204" pitchFamily="18" charset="0"/>
                          </a:rPr>
                          <m:t>),</m:t>
                        </m:r>
                      </m:oMath>
                    </m:oMathPara>
                  </a14:m>
                  <a:endParaRPr lang="zh-CN" altLang="en-US" b="1" dirty="0">
                    <a:solidFill>
                      <a:srgbClr val="0033CC"/>
                    </a:solidFill>
                  </a:endParaRPr>
                </a:p>
              </p:txBody>
            </p:sp>
          </mc:Choice>
          <mc:Fallback xmlns="">
            <p:sp>
              <p:nvSpPr>
                <p:cNvPr id="301098" name="Object 42">
                  <a:extLst>
                    <a:ext uri="{FF2B5EF4-FFF2-40B4-BE49-F238E27FC236}">
                      <a16:creationId xmlns:a16="http://schemas.microsoft.com/office/drawing/2014/main" id="{4730AD6D-F3FB-481B-B9E6-3769D71DC36B}"/>
                    </a:ext>
                  </a:extLst>
                </p:cNvPr>
                <p:cNvSpPr txBox="1">
                  <a:spLocks noRot="1" noChangeAspect="1" noMove="1" noResize="1" noEditPoints="1" noAdjustHandles="1" noChangeArrowheads="1" noChangeShapeType="1" noTextEdit="1"/>
                </p:cNvSpPr>
                <p:nvPr/>
              </p:nvSpPr>
              <p:spPr bwMode="auto">
                <a:xfrm>
                  <a:off x="1337" y="3157"/>
                  <a:ext cx="2280" cy="269"/>
                </a:xfrm>
                <a:prstGeom prst="rect">
                  <a:avLst/>
                </a:prstGeom>
                <a:blipFill>
                  <a:blip r:embed="rId21"/>
                  <a:stretch>
                    <a:fillRect l="-337" b="-18571"/>
                  </a:stretch>
                </a:blipFill>
                <a:ln>
                  <a:noFill/>
                </a:ln>
                <a:effectLst/>
              </p:spPr>
              <p:txBody>
                <a:bodyPr/>
                <a:lstStyle/>
                <a:p>
                  <a:r>
                    <a:rPr lang="zh-CN" altLang="en-US">
                      <a:noFill/>
                    </a:rPr>
                    <a:t> </a:t>
                  </a:r>
                </a:p>
              </p:txBody>
            </p:sp>
          </mc:Fallback>
        </mc:AlternateContent>
        <p:sp>
          <p:nvSpPr>
            <p:cNvPr id="301099" name="Text Box 43">
              <a:extLst>
                <a:ext uri="{FF2B5EF4-FFF2-40B4-BE49-F238E27FC236}">
                  <a16:creationId xmlns:a16="http://schemas.microsoft.com/office/drawing/2014/main" id="{539614F0-C785-4799-929A-631DF96213FA}"/>
                </a:ext>
              </a:extLst>
            </p:cNvPr>
            <p:cNvSpPr txBox="1">
              <a:spLocks noChangeArrowheads="1"/>
            </p:cNvSpPr>
            <p:nvPr/>
          </p:nvSpPr>
          <p:spPr bwMode="auto">
            <a:xfrm>
              <a:off x="3264" y="3091"/>
              <a:ext cx="898"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b="1" dirty="0">
                  <a:solidFill>
                    <a:srgbClr val="0033CC"/>
                  </a:solidFill>
                  <a:latin typeface="楷体_GB2312" panose="02010609030101010101" pitchFamily="49" charset="-122"/>
                </a:rPr>
                <a:t> （</a:t>
              </a:r>
              <a:r>
                <a:rPr lang="en-US" altLang="zh-CN" b="1" dirty="0">
                  <a:solidFill>
                    <a:srgbClr val="0033CC"/>
                  </a:solidFill>
                  <a:latin typeface="楷体_GB2312" panose="02010609030101010101" pitchFamily="49" charset="-122"/>
                </a:rPr>
                <a:t>3.4</a:t>
              </a:r>
              <a:r>
                <a:rPr lang="zh-CN" altLang="en-US" b="1" dirty="0">
                  <a:solidFill>
                    <a:srgbClr val="0033CC"/>
                  </a:solidFill>
                  <a:latin typeface="楷体_GB2312" panose="02010609030101010101" pitchFamily="49" charset="-122"/>
                </a:rPr>
                <a:t>）</a:t>
              </a:r>
            </a:p>
          </p:txBody>
        </p:sp>
      </p:grpSp>
      <p:grpSp>
        <p:nvGrpSpPr>
          <p:cNvPr id="301112" name="Group 56">
            <a:extLst>
              <a:ext uri="{FF2B5EF4-FFF2-40B4-BE49-F238E27FC236}">
                <a16:creationId xmlns:a16="http://schemas.microsoft.com/office/drawing/2014/main" id="{38498328-09B4-478D-93B4-1756397E72FD}"/>
              </a:ext>
            </a:extLst>
          </p:cNvPr>
          <p:cNvGrpSpPr>
            <a:grpSpLocks/>
          </p:cNvGrpSpPr>
          <p:nvPr/>
        </p:nvGrpSpPr>
        <p:grpSpPr bwMode="auto">
          <a:xfrm>
            <a:off x="609600" y="5689600"/>
            <a:ext cx="7872413" cy="1168400"/>
            <a:chOff x="400" y="3696"/>
            <a:chExt cx="4959" cy="669"/>
          </a:xfrm>
        </p:grpSpPr>
        <mc:AlternateContent xmlns:mc="http://schemas.openxmlformats.org/markup-compatibility/2006" xmlns:a14="http://schemas.microsoft.com/office/drawing/2010/main">
          <mc:Choice Requires="a14">
            <p:sp>
              <p:nvSpPr>
                <p:cNvPr id="301104" name="Object 48">
                  <a:extLst>
                    <a:ext uri="{FF2B5EF4-FFF2-40B4-BE49-F238E27FC236}">
                      <a16:creationId xmlns:a16="http://schemas.microsoft.com/office/drawing/2014/main" id="{AFE2AB83-6264-41DA-93A8-B839517EAB15}"/>
                    </a:ext>
                  </a:extLst>
                </p:cNvPr>
                <p:cNvSpPr txBox="1"/>
                <p:nvPr/>
              </p:nvSpPr>
              <p:spPr bwMode="auto">
                <a:xfrm>
                  <a:off x="1403" y="3696"/>
                  <a:ext cx="2071" cy="27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b="1" i="1" smtClean="0">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𝒉</m:t>
                        </m:r>
                        <m:r>
                          <a:rPr lang="zh-CN" altLang="en-US" b="1" i="1">
                            <a:solidFill>
                              <a:srgbClr val="0033CC"/>
                            </a:solidFill>
                            <a:latin typeface="Cambria Math" panose="02040503050406030204" pitchFamily="18" charset="0"/>
                          </a:rPr>
                          <m:t>𝝓</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𝒙</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𝒉</m:t>
                        </m:r>
                        <m:r>
                          <a:rPr lang="zh-CN" altLang="en-US" b="1" i="1">
                            <a:solidFill>
                              <a:srgbClr val="0033CC"/>
                            </a:solidFill>
                            <a:latin typeface="Cambria Math" panose="02040503050406030204" pitchFamily="18" charset="0"/>
                          </a:rPr>
                          <m:t>)</m:t>
                        </m:r>
                      </m:oMath>
                    </m:oMathPara>
                  </a14:m>
                  <a:endParaRPr lang="zh-CN" altLang="en-US" b="1" dirty="0">
                    <a:solidFill>
                      <a:srgbClr val="0033CC"/>
                    </a:solidFill>
                  </a:endParaRPr>
                </a:p>
              </p:txBody>
            </p:sp>
          </mc:Choice>
          <mc:Fallback xmlns="">
            <p:sp>
              <p:nvSpPr>
                <p:cNvPr id="301104" name="Object 48">
                  <a:extLst>
                    <a:ext uri="{FF2B5EF4-FFF2-40B4-BE49-F238E27FC236}">
                      <a16:creationId xmlns:a16="http://schemas.microsoft.com/office/drawing/2014/main" id="{AFE2AB83-6264-41DA-93A8-B839517EAB15}"/>
                    </a:ext>
                  </a:extLst>
                </p:cNvPr>
                <p:cNvSpPr txBox="1">
                  <a:spLocks noRot="1" noChangeAspect="1" noMove="1" noResize="1" noEditPoints="1" noAdjustHandles="1" noChangeArrowheads="1" noChangeShapeType="1" noTextEdit="1"/>
                </p:cNvSpPr>
                <p:nvPr/>
              </p:nvSpPr>
              <p:spPr bwMode="auto">
                <a:xfrm>
                  <a:off x="1403" y="3696"/>
                  <a:ext cx="2071" cy="270"/>
                </a:xfrm>
                <a:prstGeom prst="rect">
                  <a:avLst/>
                </a:prstGeom>
                <a:blipFill>
                  <a:blip r:embed="rId2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1107" name="Object 51">
                  <a:extLst>
                    <a:ext uri="{FF2B5EF4-FFF2-40B4-BE49-F238E27FC236}">
                      <a16:creationId xmlns:a16="http://schemas.microsoft.com/office/drawing/2014/main" id="{6499D010-1FC1-4C07-B280-F57A9B7CE268}"/>
                    </a:ext>
                  </a:extLst>
                </p:cNvPr>
                <p:cNvSpPr txBox="1"/>
                <p:nvPr/>
              </p:nvSpPr>
              <p:spPr bwMode="auto">
                <a:xfrm>
                  <a:off x="400" y="3901"/>
                  <a:ext cx="4959" cy="464"/>
                </a:xfrm>
                <a:prstGeom prst="rect">
                  <a:avLst/>
                </a:prstGeom>
                <a:noFill/>
                <a:ln>
                  <a:noFill/>
                </a:ln>
                <a:effectLst/>
              </p:spPr>
              <p:txBody>
                <a:bodyPr>
                  <a:normAutofit fontScale="85000" lnSpcReduction="10000"/>
                </a:bodyPr>
                <a:lstStyle/>
                <a:p>
                  <a14:m>
                    <m:oMath xmlns:m="http://schemas.openxmlformats.org/officeDocument/2006/math">
                      <m:r>
                        <a:rPr lang="zh-CN" altLang="en-US" b="1" i="1" smtClean="0">
                          <a:solidFill>
                            <a:srgbClr val="0033CC"/>
                          </a:solidFill>
                          <a:latin typeface="Cambria Math" panose="02040503050406030204" pitchFamily="18" charset="0"/>
                        </a:rPr>
                        <m:t>𝝓</m:t>
                      </m:r>
                      <m:r>
                        <a:rPr lang="zh-CN" altLang="en-US" b="1" i="1" smtClean="0">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𝒙</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𝒉</m:t>
                      </m:r>
                      <m:r>
                        <a:rPr lang="zh-CN" altLang="en-US" b="1" i="1">
                          <a:solidFill>
                            <a:srgbClr val="0033CC"/>
                          </a:solidFill>
                          <a:latin typeface="Cambria Math" panose="02040503050406030204" pitchFamily="18" charset="0"/>
                        </a:rPr>
                        <m:t>)=</m:t>
                      </m:r>
                      <m:f>
                        <m:fPr>
                          <m:ctrlPr>
                            <a:rPr lang="zh-CN" altLang="en-US" b="1" i="1">
                              <a:solidFill>
                                <a:srgbClr val="0033CC"/>
                              </a:solidFill>
                              <a:latin typeface="Cambria Math" panose="02040503050406030204" pitchFamily="18" charset="0"/>
                            </a:rPr>
                          </m:ctrlPr>
                        </m:fPr>
                        <m:num>
                          <m:r>
                            <a:rPr lang="zh-CN" altLang="en-US" b="1" i="1">
                              <a:solidFill>
                                <a:srgbClr val="0033CC"/>
                              </a:solidFill>
                              <a:latin typeface="Cambria Math" panose="02040503050406030204" pitchFamily="18" charset="0"/>
                            </a:rPr>
                            <m:t>𝟏</m:t>
                          </m:r>
                        </m:num>
                        <m:den>
                          <m:r>
                            <a:rPr lang="zh-CN" altLang="en-US" b="1" i="1">
                              <a:solidFill>
                                <a:srgbClr val="0033CC"/>
                              </a:solidFill>
                              <a:latin typeface="Cambria Math" panose="02040503050406030204" pitchFamily="18" charset="0"/>
                            </a:rPr>
                            <m:t>𝟐</m:t>
                          </m:r>
                        </m:den>
                      </m:f>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𝒇</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𝒙</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𝒇</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𝒙</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𝒉</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𝒉𝒇</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𝒙</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oMath>
                  </a14:m>
                  <a:r>
                    <a:rPr lang="zh-CN" altLang="en-US" b="1" dirty="0">
                      <a:solidFill>
                        <a:srgbClr val="0033CC"/>
                      </a:solidFill>
                    </a:rPr>
                    <a:t> （</a:t>
                  </a:r>
                  <a:r>
                    <a:rPr lang="en-US" altLang="zh-CN" b="1" dirty="0">
                      <a:solidFill>
                        <a:srgbClr val="0033CC"/>
                      </a:solidFill>
                    </a:rPr>
                    <a:t>3.2</a:t>
                  </a:r>
                  <a:r>
                    <a:rPr lang="zh-CN" altLang="en-US" b="1" dirty="0">
                      <a:solidFill>
                        <a:srgbClr val="0033CC"/>
                      </a:solidFill>
                    </a:rPr>
                    <a:t>）</a:t>
                  </a:r>
                </a:p>
              </p:txBody>
            </p:sp>
          </mc:Choice>
          <mc:Fallback xmlns="">
            <p:sp>
              <p:nvSpPr>
                <p:cNvPr id="301107" name="Object 51">
                  <a:extLst>
                    <a:ext uri="{FF2B5EF4-FFF2-40B4-BE49-F238E27FC236}">
                      <a16:creationId xmlns:a16="http://schemas.microsoft.com/office/drawing/2014/main" id="{6499D010-1FC1-4C07-B280-F57A9B7CE268}"/>
                    </a:ext>
                  </a:extLst>
                </p:cNvPr>
                <p:cNvSpPr txBox="1">
                  <a:spLocks noRot="1" noChangeAspect="1" noMove="1" noResize="1" noEditPoints="1" noAdjustHandles="1" noChangeArrowheads="1" noChangeShapeType="1" noTextEdit="1"/>
                </p:cNvSpPr>
                <p:nvPr/>
              </p:nvSpPr>
              <p:spPr bwMode="auto">
                <a:xfrm>
                  <a:off x="400" y="3901"/>
                  <a:ext cx="4959" cy="464"/>
                </a:xfrm>
                <a:prstGeom prst="rect">
                  <a:avLst/>
                </a:prstGeom>
                <a:blipFill>
                  <a:blip r:embed="rId23"/>
                  <a:stretch>
                    <a:fillRect t="-1504"/>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1115" name="Object 59">
                <a:extLst>
                  <a:ext uri="{FF2B5EF4-FFF2-40B4-BE49-F238E27FC236}">
                    <a16:creationId xmlns:a16="http://schemas.microsoft.com/office/drawing/2014/main" id="{08553163-6F48-4E88-8054-7A2213841C97}"/>
                  </a:ext>
                </a:extLst>
              </p:cNvPr>
              <p:cNvSpPr txBox="1"/>
              <p:nvPr/>
            </p:nvSpPr>
            <p:spPr bwMode="auto">
              <a:xfrm>
                <a:off x="4648200" y="3660052"/>
                <a:ext cx="4054475" cy="4270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1800" b="1" i="1" smtClean="0">
                              <a:solidFill>
                                <a:srgbClr val="0033CC"/>
                              </a:solidFill>
                              <a:latin typeface="Cambria Math" panose="02040503050406030204" pitchFamily="18" charset="0"/>
                            </a:rPr>
                          </m:ctrlPr>
                        </m:sSubPr>
                        <m:e>
                          <m:r>
                            <a:rPr lang="zh-CN" altLang="en-US" sz="1800" b="1" i="1">
                              <a:solidFill>
                                <a:srgbClr val="0033CC"/>
                              </a:solidFill>
                              <a:latin typeface="Cambria Math" panose="02040503050406030204" pitchFamily="18" charset="0"/>
                            </a:rPr>
                            <m:t>𝒚</m:t>
                          </m:r>
                        </m:e>
                        <m:sub>
                          <m:r>
                            <a:rPr lang="zh-CN" altLang="en-US" sz="1800" b="1" i="1">
                              <a:solidFill>
                                <a:srgbClr val="0033CC"/>
                              </a:solidFill>
                              <a:latin typeface="Cambria Math" panose="02040503050406030204" pitchFamily="18" charset="0"/>
                            </a:rPr>
                            <m:t>𝒏</m:t>
                          </m:r>
                          <m:r>
                            <a:rPr lang="zh-CN" altLang="en-US" sz="1800" b="1" i="1">
                              <a:solidFill>
                                <a:srgbClr val="0033CC"/>
                              </a:solidFill>
                              <a:latin typeface="Cambria Math" panose="02040503050406030204" pitchFamily="18" charset="0"/>
                            </a:rPr>
                            <m:t>+</m:t>
                          </m:r>
                          <m:r>
                            <a:rPr lang="zh-CN" altLang="en-US" sz="1800" b="1" i="1">
                              <a:solidFill>
                                <a:srgbClr val="0033CC"/>
                              </a:solidFill>
                              <a:latin typeface="Cambria Math" panose="02040503050406030204" pitchFamily="18" charset="0"/>
                            </a:rPr>
                            <m:t>𝟏</m:t>
                          </m:r>
                        </m:sub>
                      </m:sSub>
                      <m:r>
                        <a:rPr lang="zh-CN" altLang="en-US" sz="1800" b="1" i="1">
                          <a:solidFill>
                            <a:srgbClr val="0033CC"/>
                          </a:solidFill>
                          <a:latin typeface="Cambria Math" panose="02040503050406030204" pitchFamily="18" charset="0"/>
                        </a:rPr>
                        <m:t>=</m:t>
                      </m:r>
                      <m:sSub>
                        <m:sSubPr>
                          <m:ctrlPr>
                            <a:rPr lang="zh-CN" altLang="en-US" sz="1800" b="1" i="1">
                              <a:solidFill>
                                <a:srgbClr val="0033CC"/>
                              </a:solidFill>
                              <a:latin typeface="Cambria Math" panose="02040503050406030204" pitchFamily="18" charset="0"/>
                            </a:rPr>
                          </m:ctrlPr>
                        </m:sSubPr>
                        <m:e>
                          <m:r>
                            <a:rPr lang="zh-CN" altLang="en-US" sz="1800" b="1" i="1">
                              <a:solidFill>
                                <a:srgbClr val="0033CC"/>
                              </a:solidFill>
                              <a:latin typeface="Cambria Math" panose="02040503050406030204" pitchFamily="18" charset="0"/>
                            </a:rPr>
                            <m:t>𝒚</m:t>
                          </m:r>
                        </m:e>
                        <m:sub>
                          <m:r>
                            <a:rPr lang="zh-CN" altLang="en-US" sz="1800" b="1" i="1">
                              <a:solidFill>
                                <a:srgbClr val="0033CC"/>
                              </a:solidFill>
                              <a:latin typeface="Cambria Math" panose="02040503050406030204" pitchFamily="18" charset="0"/>
                            </a:rPr>
                            <m:t>𝒏</m:t>
                          </m:r>
                        </m:sub>
                      </m:sSub>
                      <m:r>
                        <a:rPr lang="zh-CN" altLang="en-US" sz="1800" b="1" i="1">
                          <a:solidFill>
                            <a:srgbClr val="0033CC"/>
                          </a:solidFill>
                          <a:latin typeface="Cambria Math" panose="02040503050406030204" pitchFamily="18" charset="0"/>
                        </a:rPr>
                        <m:t>+</m:t>
                      </m:r>
                      <m:r>
                        <a:rPr lang="zh-CN" altLang="en-US" sz="1800" b="1" i="1">
                          <a:solidFill>
                            <a:srgbClr val="0033CC"/>
                          </a:solidFill>
                          <a:latin typeface="Cambria Math" panose="02040503050406030204" pitchFamily="18" charset="0"/>
                        </a:rPr>
                        <m:t>𝒉𝒇</m:t>
                      </m:r>
                      <m:r>
                        <a:rPr lang="zh-CN" altLang="en-US" sz="1800" b="1" i="1">
                          <a:solidFill>
                            <a:srgbClr val="0033CC"/>
                          </a:solidFill>
                          <a:latin typeface="Cambria Math" panose="02040503050406030204" pitchFamily="18" charset="0"/>
                        </a:rPr>
                        <m:t>(</m:t>
                      </m:r>
                      <m:sSub>
                        <m:sSubPr>
                          <m:ctrlPr>
                            <a:rPr lang="zh-CN" altLang="en-US" sz="1800" b="1" i="1">
                              <a:solidFill>
                                <a:srgbClr val="0033CC"/>
                              </a:solidFill>
                              <a:latin typeface="Cambria Math" panose="02040503050406030204" pitchFamily="18" charset="0"/>
                            </a:rPr>
                          </m:ctrlPr>
                        </m:sSubPr>
                        <m:e>
                          <m:r>
                            <a:rPr lang="zh-CN" altLang="en-US" sz="1800" b="1" i="1">
                              <a:solidFill>
                                <a:srgbClr val="0033CC"/>
                              </a:solidFill>
                              <a:latin typeface="Cambria Math" panose="02040503050406030204" pitchFamily="18" charset="0"/>
                            </a:rPr>
                            <m:t>𝒙</m:t>
                          </m:r>
                        </m:e>
                        <m:sub>
                          <m:r>
                            <a:rPr lang="zh-CN" altLang="en-US" sz="1800" b="1" i="1">
                              <a:solidFill>
                                <a:srgbClr val="0033CC"/>
                              </a:solidFill>
                              <a:latin typeface="Cambria Math" panose="02040503050406030204" pitchFamily="18" charset="0"/>
                            </a:rPr>
                            <m:t>𝒏</m:t>
                          </m:r>
                        </m:sub>
                      </m:sSub>
                      <m:r>
                        <a:rPr lang="zh-CN" altLang="en-US" sz="1800" b="1" i="1">
                          <a:solidFill>
                            <a:srgbClr val="0033CC"/>
                          </a:solidFill>
                          <a:latin typeface="Cambria Math" panose="02040503050406030204" pitchFamily="18" charset="0"/>
                        </a:rPr>
                        <m:t>,</m:t>
                      </m:r>
                      <m:sSub>
                        <m:sSubPr>
                          <m:ctrlPr>
                            <a:rPr lang="zh-CN" altLang="en-US" sz="1800" b="1" i="1">
                              <a:solidFill>
                                <a:srgbClr val="0033CC"/>
                              </a:solidFill>
                              <a:latin typeface="Cambria Math" panose="02040503050406030204" pitchFamily="18" charset="0"/>
                            </a:rPr>
                          </m:ctrlPr>
                        </m:sSubPr>
                        <m:e>
                          <m:r>
                            <a:rPr lang="zh-CN" altLang="en-US" sz="1800" b="1" i="1">
                              <a:solidFill>
                                <a:srgbClr val="0033CC"/>
                              </a:solidFill>
                              <a:latin typeface="Cambria Math" panose="02040503050406030204" pitchFamily="18" charset="0"/>
                            </a:rPr>
                            <m:t>𝒚</m:t>
                          </m:r>
                        </m:e>
                        <m:sub>
                          <m:r>
                            <a:rPr lang="zh-CN" altLang="en-US" sz="1800" b="1" i="1">
                              <a:solidFill>
                                <a:srgbClr val="0033CC"/>
                              </a:solidFill>
                              <a:latin typeface="Cambria Math" panose="02040503050406030204" pitchFamily="18" charset="0"/>
                            </a:rPr>
                            <m:t>𝒏</m:t>
                          </m:r>
                        </m:sub>
                      </m:sSub>
                      <m:r>
                        <a:rPr lang="zh-CN" altLang="en-US" sz="1800" b="1" i="1">
                          <a:solidFill>
                            <a:srgbClr val="0033CC"/>
                          </a:solidFill>
                          <a:latin typeface="Cambria Math" panose="02040503050406030204" pitchFamily="18" charset="0"/>
                        </a:rPr>
                        <m:t>).</m:t>
                      </m:r>
                      <m:r>
                        <a:rPr lang="zh-CN" altLang="en-US" sz="1800" b="1" i="1">
                          <a:solidFill>
                            <a:srgbClr val="0033CC"/>
                          </a:solidFill>
                          <a:latin typeface="Cambria Math" panose="02040503050406030204" pitchFamily="18" charset="0"/>
                        </a:rPr>
                        <m:t>（</m:t>
                      </m:r>
                      <m:r>
                        <a:rPr lang="en-US" altLang="zh-CN" sz="1800" b="1" i="1" smtClean="0">
                          <a:solidFill>
                            <a:srgbClr val="0033CC"/>
                          </a:solidFill>
                          <a:latin typeface="Cambria Math" panose="02040503050406030204" pitchFamily="18" charset="0"/>
                        </a:rPr>
                        <m:t>𝟑</m:t>
                      </m:r>
                      <m:r>
                        <a:rPr lang="en-US" altLang="zh-CN" sz="1800" b="1" i="1" smtClean="0">
                          <a:solidFill>
                            <a:srgbClr val="0033CC"/>
                          </a:solidFill>
                          <a:latin typeface="Cambria Math" panose="02040503050406030204" pitchFamily="18" charset="0"/>
                        </a:rPr>
                        <m:t>.</m:t>
                      </m:r>
                      <m:r>
                        <a:rPr lang="en-US" altLang="zh-CN" sz="1800" b="1" i="1" smtClean="0">
                          <a:solidFill>
                            <a:srgbClr val="0033CC"/>
                          </a:solidFill>
                          <a:latin typeface="Cambria Math" panose="02040503050406030204" pitchFamily="18" charset="0"/>
                        </a:rPr>
                        <m:t>𝟏</m:t>
                      </m:r>
                      <m:r>
                        <a:rPr lang="zh-CN" altLang="en-US" sz="1800" b="1" i="1">
                          <a:solidFill>
                            <a:srgbClr val="0033CC"/>
                          </a:solidFill>
                          <a:latin typeface="Cambria Math" panose="02040503050406030204" pitchFamily="18" charset="0"/>
                        </a:rPr>
                        <m:t>）</m:t>
                      </m:r>
                    </m:oMath>
                  </m:oMathPara>
                </a14:m>
                <a:endParaRPr lang="zh-CN" altLang="en-US" sz="1800" b="1" dirty="0">
                  <a:solidFill>
                    <a:srgbClr val="0033CC"/>
                  </a:solidFill>
                </a:endParaRPr>
              </a:p>
            </p:txBody>
          </p:sp>
        </mc:Choice>
        <mc:Fallback xmlns="">
          <p:sp>
            <p:nvSpPr>
              <p:cNvPr id="301115" name="Object 59">
                <a:extLst>
                  <a:ext uri="{FF2B5EF4-FFF2-40B4-BE49-F238E27FC236}">
                    <a16:creationId xmlns:a16="http://schemas.microsoft.com/office/drawing/2014/main" id="{08553163-6F48-4E88-8054-7A2213841C97}"/>
                  </a:ext>
                </a:extLst>
              </p:cNvPr>
              <p:cNvSpPr txBox="1">
                <a:spLocks noRot="1" noChangeAspect="1" noMove="1" noResize="1" noEditPoints="1" noAdjustHandles="1" noChangeArrowheads="1" noChangeShapeType="1" noTextEdit="1"/>
              </p:cNvSpPr>
              <p:nvPr/>
            </p:nvSpPr>
            <p:spPr bwMode="auto">
              <a:xfrm>
                <a:off x="4648200" y="3660052"/>
                <a:ext cx="4054475" cy="427038"/>
              </a:xfrm>
              <a:prstGeom prst="rect">
                <a:avLst/>
              </a:prstGeom>
              <a:blipFill>
                <a:blip r:embed="rId24"/>
                <a:stretch>
                  <a:fillRect/>
                </a:stretch>
              </a:blipFill>
              <a:ln>
                <a:noFill/>
              </a:ln>
              <a:effectLst/>
            </p:spPr>
            <p:txBody>
              <a:bodyPr/>
              <a:lstStyle/>
              <a:p>
                <a:r>
                  <a:rPr lang="zh-CN" altLang="en-US">
                    <a:noFill/>
                  </a:rPr>
                  <a:t> </a:t>
                </a:r>
              </a:p>
            </p:txBody>
          </p:sp>
        </mc:Fallback>
      </mc:AlternateContent>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1066"/>
                                        </p:tgtEl>
                                        <p:attrNameLst>
                                          <p:attrName>style.visibility</p:attrName>
                                        </p:attrNameLst>
                                      </p:cBhvr>
                                      <p:to>
                                        <p:strVal val="visible"/>
                                      </p:to>
                                    </p:set>
                                    <p:animEffect transition="in" filter="wipe(left)">
                                      <p:cBhvr>
                                        <p:cTn id="7" dur="500"/>
                                        <p:tgtEl>
                                          <p:spTgt spid="301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1073"/>
                                        </p:tgtEl>
                                        <p:attrNameLst>
                                          <p:attrName>style.visibility</p:attrName>
                                        </p:attrNameLst>
                                      </p:cBhvr>
                                      <p:to>
                                        <p:strVal val="visible"/>
                                      </p:to>
                                    </p:set>
                                    <p:animEffect transition="in" filter="wipe(left)">
                                      <p:cBhvr>
                                        <p:cTn id="12" dur="500"/>
                                        <p:tgtEl>
                                          <p:spTgt spid="3010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1074"/>
                                        </p:tgtEl>
                                        <p:attrNameLst>
                                          <p:attrName>style.visibility</p:attrName>
                                        </p:attrNameLst>
                                      </p:cBhvr>
                                      <p:to>
                                        <p:strVal val="visible"/>
                                      </p:to>
                                    </p:set>
                                    <p:animEffect transition="in" filter="wipe(left)">
                                      <p:cBhvr>
                                        <p:cTn id="17" dur="500"/>
                                        <p:tgtEl>
                                          <p:spTgt spid="3010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1076"/>
                                        </p:tgtEl>
                                        <p:attrNameLst>
                                          <p:attrName>style.visibility</p:attrName>
                                        </p:attrNameLst>
                                      </p:cBhvr>
                                      <p:to>
                                        <p:strVal val="visible"/>
                                      </p:to>
                                    </p:set>
                                    <p:animEffect transition="in" filter="wipe(left)">
                                      <p:cBhvr>
                                        <p:cTn id="22" dur="500"/>
                                        <p:tgtEl>
                                          <p:spTgt spid="3010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1077"/>
                                        </p:tgtEl>
                                        <p:attrNameLst>
                                          <p:attrName>style.visibility</p:attrName>
                                        </p:attrNameLst>
                                      </p:cBhvr>
                                      <p:to>
                                        <p:strVal val="visible"/>
                                      </p:to>
                                    </p:set>
                                    <p:animEffect transition="in" filter="wipe(left)">
                                      <p:cBhvr>
                                        <p:cTn id="27" dur="500"/>
                                        <p:tgtEl>
                                          <p:spTgt spid="3010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1084"/>
                                        </p:tgtEl>
                                        <p:attrNameLst>
                                          <p:attrName>style.visibility</p:attrName>
                                        </p:attrNameLst>
                                      </p:cBhvr>
                                      <p:to>
                                        <p:strVal val="visible"/>
                                      </p:to>
                                    </p:set>
                                    <p:animEffect transition="in" filter="wipe(left)">
                                      <p:cBhvr>
                                        <p:cTn id="32" dur="500"/>
                                        <p:tgtEl>
                                          <p:spTgt spid="30108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1100"/>
                                        </p:tgtEl>
                                        <p:attrNameLst>
                                          <p:attrName>style.visibility</p:attrName>
                                        </p:attrNameLst>
                                      </p:cBhvr>
                                      <p:to>
                                        <p:strVal val="visible"/>
                                      </p:to>
                                    </p:set>
                                    <p:anim calcmode="lin" valueType="num">
                                      <p:cBhvr additive="base">
                                        <p:cTn id="37" dur="500" fill="hold"/>
                                        <p:tgtEl>
                                          <p:spTgt spid="301100"/>
                                        </p:tgtEl>
                                        <p:attrNameLst>
                                          <p:attrName>ppt_x</p:attrName>
                                        </p:attrNameLst>
                                      </p:cBhvr>
                                      <p:tavLst>
                                        <p:tav tm="0">
                                          <p:val>
                                            <p:strVal val="#ppt_x"/>
                                          </p:val>
                                        </p:tav>
                                        <p:tav tm="100000">
                                          <p:val>
                                            <p:strVal val="#ppt_x"/>
                                          </p:val>
                                        </p:tav>
                                      </p:tavLst>
                                    </p:anim>
                                    <p:anim calcmode="lin" valueType="num">
                                      <p:cBhvr additive="base">
                                        <p:cTn id="38" dur="500" fill="hold"/>
                                        <p:tgtEl>
                                          <p:spTgt spid="30110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1083"/>
                                        </p:tgtEl>
                                        <p:attrNameLst>
                                          <p:attrName>style.visibility</p:attrName>
                                        </p:attrNameLst>
                                      </p:cBhvr>
                                      <p:to>
                                        <p:strVal val="visible"/>
                                      </p:to>
                                    </p:set>
                                    <p:animEffect transition="in" filter="wipe(left)">
                                      <p:cBhvr>
                                        <p:cTn id="43" dur="500"/>
                                        <p:tgtEl>
                                          <p:spTgt spid="30108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01090"/>
                                        </p:tgtEl>
                                        <p:attrNameLst>
                                          <p:attrName>style.visibility</p:attrName>
                                        </p:attrNameLst>
                                      </p:cBhvr>
                                      <p:to>
                                        <p:strVal val="visible"/>
                                      </p:to>
                                    </p:set>
                                    <p:animEffect transition="in" filter="wipe(left)">
                                      <p:cBhvr>
                                        <p:cTn id="48" dur="500"/>
                                        <p:tgtEl>
                                          <p:spTgt spid="30109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01115"/>
                                        </p:tgtEl>
                                        <p:attrNameLst>
                                          <p:attrName>style.visibility</p:attrName>
                                        </p:attrNameLst>
                                      </p:cBhvr>
                                      <p:to>
                                        <p:strVal val="visible"/>
                                      </p:to>
                                    </p:set>
                                    <p:anim calcmode="lin" valueType="num">
                                      <p:cBhvr additive="base">
                                        <p:cTn id="53" dur="500" fill="hold"/>
                                        <p:tgtEl>
                                          <p:spTgt spid="301115"/>
                                        </p:tgtEl>
                                        <p:attrNameLst>
                                          <p:attrName>ppt_x</p:attrName>
                                        </p:attrNameLst>
                                      </p:cBhvr>
                                      <p:tavLst>
                                        <p:tav tm="0">
                                          <p:val>
                                            <p:strVal val="#ppt_x"/>
                                          </p:val>
                                        </p:tav>
                                        <p:tav tm="100000">
                                          <p:val>
                                            <p:strVal val="#ppt_x"/>
                                          </p:val>
                                        </p:tav>
                                      </p:tavLst>
                                    </p:anim>
                                    <p:anim calcmode="lin" valueType="num">
                                      <p:cBhvr additive="base">
                                        <p:cTn id="54" dur="500" fill="hold"/>
                                        <p:tgtEl>
                                          <p:spTgt spid="3011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01096"/>
                                        </p:tgtEl>
                                        <p:attrNameLst>
                                          <p:attrName>style.visibility</p:attrName>
                                        </p:attrNameLst>
                                      </p:cBhvr>
                                      <p:to>
                                        <p:strVal val="visible"/>
                                      </p:to>
                                    </p:set>
                                    <p:animEffect transition="in" filter="wipe(left)">
                                      <p:cBhvr>
                                        <p:cTn id="59" dur="500"/>
                                        <p:tgtEl>
                                          <p:spTgt spid="30109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01095"/>
                                        </p:tgtEl>
                                        <p:attrNameLst>
                                          <p:attrName>style.visibility</p:attrName>
                                        </p:attrNameLst>
                                      </p:cBhvr>
                                      <p:to>
                                        <p:strVal val="visible"/>
                                      </p:to>
                                    </p:set>
                                    <p:animEffect transition="in" filter="wipe(left)">
                                      <p:cBhvr>
                                        <p:cTn id="64" dur="500"/>
                                        <p:tgtEl>
                                          <p:spTgt spid="301095"/>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01112"/>
                                        </p:tgtEl>
                                        <p:attrNameLst>
                                          <p:attrName>style.visibility</p:attrName>
                                        </p:attrNameLst>
                                      </p:cBhvr>
                                      <p:to>
                                        <p:strVal val="visible"/>
                                      </p:to>
                                    </p:set>
                                    <p:anim calcmode="lin" valueType="num">
                                      <p:cBhvr additive="base">
                                        <p:cTn id="69" dur="500" fill="hold"/>
                                        <p:tgtEl>
                                          <p:spTgt spid="301112"/>
                                        </p:tgtEl>
                                        <p:attrNameLst>
                                          <p:attrName>ppt_x</p:attrName>
                                        </p:attrNameLst>
                                      </p:cBhvr>
                                      <p:tavLst>
                                        <p:tav tm="0">
                                          <p:val>
                                            <p:strVal val="#ppt_x"/>
                                          </p:val>
                                        </p:tav>
                                        <p:tav tm="100000">
                                          <p:val>
                                            <p:strVal val="#ppt_x"/>
                                          </p:val>
                                        </p:tav>
                                      </p:tavLst>
                                    </p:anim>
                                    <p:anim calcmode="lin" valueType="num">
                                      <p:cBhvr additive="base">
                                        <p:cTn id="70" dur="500" fill="hold"/>
                                        <p:tgtEl>
                                          <p:spTgt spid="301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83" grpId="0" autoUpdateAnimBg="0"/>
      <p:bldP spid="3011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1">
            <a:extLst>
              <a:ext uri="{FF2B5EF4-FFF2-40B4-BE49-F238E27FC236}">
                <a16:creationId xmlns:a16="http://schemas.microsoft.com/office/drawing/2014/main" id="{611ADB03-8FF7-4B31-869E-77281E9D25FE}"/>
              </a:ext>
            </a:extLst>
          </p:cNvPr>
          <p:cNvSpPr>
            <a:spLocks noGrp="1"/>
          </p:cNvSpPr>
          <p:nvPr>
            <p:ph type="sldNum" sz="quarter" idx="10"/>
          </p:nvPr>
        </p:nvSpPr>
        <p:spPr/>
        <p:txBody>
          <a:bodyPr/>
          <a:lstStyle/>
          <a:p>
            <a:fld id="{584BF2A1-6291-4B99-B8E7-1A1DB273DD64}" type="slidenum">
              <a:rPr lang="en-US" altLang="zh-CN"/>
              <a:pPr/>
              <a:t>33</a:t>
            </a:fld>
            <a:endParaRPr lang="en-US" altLang="zh-CN"/>
          </a:p>
        </p:txBody>
      </p:sp>
      <p:grpSp>
        <p:nvGrpSpPr>
          <p:cNvPr id="302104" name="Group 24">
            <a:extLst>
              <a:ext uri="{FF2B5EF4-FFF2-40B4-BE49-F238E27FC236}">
                <a16:creationId xmlns:a16="http://schemas.microsoft.com/office/drawing/2014/main" id="{EA5E0F78-E0B9-4199-A5F0-023FB51628C5}"/>
              </a:ext>
            </a:extLst>
          </p:cNvPr>
          <p:cNvGrpSpPr>
            <a:grpSpLocks/>
          </p:cNvGrpSpPr>
          <p:nvPr/>
        </p:nvGrpSpPr>
        <p:grpSpPr bwMode="auto">
          <a:xfrm>
            <a:off x="593725" y="609600"/>
            <a:ext cx="4186238" cy="560388"/>
            <a:chOff x="374" y="384"/>
            <a:chExt cx="2637" cy="353"/>
          </a:xfrm>
        </p:grpSpPr>
        <p:sp>
          <p:nvSpPr>
            <p:cNvPr id="302089" name="Text Box 9">
              <a:extLst>
                <a:ext uri="{FF2B5EF4-FFF2-40B4-BE49-F238E27FC236}">
                  <a16:creationId xmlns:a16="http://schemas.microsoft.com/office/drawing/2014/main" id="{A6ED2388-10D3-401E-B65D-B37F7E14572F}"/>
                </a:ext>
              </a:extLst>
            </p:cNvPr>
            <p:cNvSpPr txBox="1">
              <a:spLocks noChangeArrowheads="1"/>
            </p:cNvSpPr>
            <p:nvPr/>
          </p:nvSpPr>
          <p:spPr bwMode="auto">
            <a:xfrm>
              <a:off x="374" y="384"/>
              <a:ext cx="2637"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这时方法的阶为      </a:t>
              </a:r>
              <a:r>
                <a:rPr lang="en-US" altLang="zh-CN" dirty="0">
                  <a:latin typeface="楷体_GB2312" panose="02010609030101010101" pitchFamily="49" charset="-122"/>
                </a:rPr>
                <a:t>. </a:t>
              </a:r>
            </a:p>
          </p:txBody>
        </p:sp>
        <p:graphicFrame>
          <p:nvGraphicFramePr>
            <p:cNvPr id="302092" name="Object 12">
              <a:extLst>
                <a:ext uri="{FF2B5EF4-FFF2-40B4-BE49-F238E27FC236}">
                  <a16:creationId xmlns:a16="http://schemas.microsoft.com/office/drawing/2014/main" id="{F2C72788-B690-4E1C-9E48-706D8871E58B}"/>
                </a:ext>
              </a:extLst>
            </p:cNvPr>
            <p:cNvGraphicFramePr>
              <a:graphicFrameLocks noChangeAspect="1"/>
            </p:cNvGraphicFramePr>
            <p:nvPr>
              <p:extLst>
                <p:ext uri="{D42A27DB-BD31-4B8C-83A1-F6EECF244321}">
                  <p14:modId xmlns:p14="http://schemas.microsoft.com/office/powerpoint/2010/main" val="1800730781"/>
                </p:ext>
              </p:extLst>
            </p:nvPr>
          </p:nvGraphicFramePr>
          <p:xfrm>
            <a:off x="2166" y="480"/>
            <a:ext cx="570" cy="239"/>
          </p:xfrm>
          <a:graphic>
            <a:graphicData uri="http://schemas.openxmlformats.org/presentationml/2006/ole">
              <mc:AlternateContent xmlns:mc="http://schemas.openxmlformats.org/markup-compatibility/2006">
                <mc:Choice xmlns:v="urn:schemas-microsoft-com:vml" Requires="v">
                  <p:oleObj spid="_x0000_s363727" name="Equation" r:id="rId3" imgW="380880" imgH="203040" progId="Equation.3">
                    <p:embed/>
                  </p:oleObj>
                </mc:Choice>
                <mc:Fallback>
                  <p:oleObj name="Equation" r:id="rId3" imgW="380880" imgH="2030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 y="480"/>
                          <a:ext cx="570"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2105" name="Group 25">
            <a:extLst>
              <a:ext uri="{FF2B5EF4-FFF2-40B4-BE49-F238E27FC236}">
                <a16:creationId xmlns:a16="http://schemas.microsoft.com/office/drawing/2014/main" id="{D1541238-31F7-4A3C-AB5A-58BC014EF303}"/>
              </a:ext>
            </a:extLst>
          </p:cNvPr>
          <p:cNvGrpSpPr>
            <a:grpSpLocks/>
          </p:cNvGrpSpPr>
          <p:nvPr/>
        </p:nvGrpSpPr>
        <p:grpSpPr bwMode="auto">
          <a:xfrm>
            <a:off x="593725" y="1187450"/>
            <a:ext cx="8321675" cy="639763"/>
            <a:chOff x="374" y="748"/>
            <a:chExt cx="5242" cy="403"/>
          </a:xfrm>
        </p:grpSpPr>
        <p:sp>
          <p:nvSpPr>
            <p:cNvPr id="302093" name="Text Box 13">
              <a:extLst>
                <a:ext uri="{FF2B5EF4-FFF2-40B4-BE49-F238E27FC236}">
                  <a16:creationId xmlns:a16="http://schemas.microsoft.com/office/drawing/2014/main" id="{FFCA2B24-7A44-42F6-B088-7F9A82620CE2}"/>
                </a:ext>
              </a:extLst>
            </p:cNvPr>
            <p:cNvSpPr txBox="1">
              <a:spLocks noChangeArrowheads="1"/>
            </p:cNvSpPr>
            <p:nvPr/>
          </p:nvSpPr>
          <p:spPr bwMode="auto">
            <a:xfrm>
              <a:off x="374" y="748"/>
              <a:ext cx="524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要使公式</a:t>
              </a:r>
              <a:r>
                <a:rPr lang="en-US" altLang="zh-CN">
                  <a:latin typeface="楷体_GB2312" panose="02010609030101010101" pitchFamily="49" charset="-122"/>
                </a:rPr>
                <a:t>(3.4),(3.5)</a:t>
              </a:r>
              <a:r>
                <a:rPr lang="zh-CN" altLang="en-US">
                  <a:latin typeface="楷体_GB2312" panose="02010609030101010101" pitchFamily="49" charset="-122"/>
                </a:rPr>
                <a:t>具有更高的阶  </a:t>
              </a:r>
              <a:r>
                <a:rPr lang="en-US" altLang="zh-CN">
                  <a:latin typeface="楷体_GB2312" panose="02010609030101010101" pitchFamily="49" charset="-122"/>
                </a:rPr>
                <a:t>,</a:t>
              </a:r>
              <a:r>
                <a:rPr lang="zh-CN" altLang="en-US">
                  <a:latin typeface="楷体_GB2312" panose="02010609030101010101" pitchFamily="49" charset="-122"/>
                </a:rPr>
                <a:t>就要增加点数  </a:t>
              </a:r>
              <a:r>
                <a:rPr lang="en-US" altLang="zh-CN">
                  <a:latin typeface="楷体_GB2312" panose="02010609030101010101" pitchFamily="49" charset="-122"/>
                </a:rPr>
                <a:t>. </a:t>
              </a:r>
            </a:p>
          </p:txBody>
        </p:sp>
        <p:graphicFrame>
          <p:nvGraphicFramePr>
            <p:cNvPr id="302094" name="Object 14">
              <a:extLst>
                <a:ext uri="{FF2B5EF4-FFF2-40B4-BE49-F238E27FC236}">
                  <a16:creationId xmlns:a16="http://schemas.microsoft.com/office/drawing/2014/main" id="{4A739D52-4BE9-4CC3-91AB-87D618A4D904}"/>
                </a:ext>
              </a:extLst>
            </p:cNvPr>
            <p:cNvGraphicFramePr>
              <a:graphicFrameLocks noChangeAspect="1"/>
            </p:cNvGraphicFramePr>
            <p:nvPr/>
          </p:nvGraphicFramePr>
          <p:xfrm>
            <a:off x="3804" y="902"/>
            <a:ext cx="228" cy="194"/>
          </p:xfrm>
          <a:graphic>
            <a:graphicData uri="http://schemas.openxmlformats.org/presentationml/2006/ole">
              <mc:AlternateContent xmlns:mc="http://schemas.openxmlformats.org/markup-compatibility/2006">
                <mc:Choice xmlns:v="urn:schemas-microsoft-com:vml" Requires="v">
                  <p:oleObj spid="_x0000_s363728" name="Equation" r:id="rId5" imgW="152280" imgH="164880" progId="Equation.3">
                    <p:embed/>
                  </p:oleObj>
                </mc:Choice>
                <mc:Fallback>
                  <p:oleObj name="Equation" r:id="rId5" imgW="152280" imgH="16488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4" y="902"/>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095" name="Object 15">
              <a:extLst>
                <a:ext uri="{FF2B5EF4-FFF2-40B4-BE49-F238E27FC236}">
                  <a16:creationId xmlns:a16="http://schemas.microsoft.com/office/drawing/2014/main" id="{3975EA55-1E34-4ED4-AE68-CDA5E0FD687A}"/>
                </a:ext>
              </a:extLst>
            </p:cNvPr>
            <p:cNvGraphicFramePr>
              <a:graphicFrameLocks noChangeAspect="1"/>
            </p:cNvGraphicFramePr>
            <p:nvPr/>
          </p:nvGraphicFramePr>
          <p:xfrm>
            <a:off x="5242" y="920"/>
            <a:ext cx="171" cy="149"/>
          </p:xfrm>
          <a:graphic>
            <a:graphicData uri="http://schemas.openxmlformats.org/presentationml/2006/ole">
              <mc:AlternateContent xmlns:mc="http://schemas.openxmlformats.org/markup-compatibility/2006">
                <mc:Choice xmlns:v="urn:schemas-microsoft-com:vml" Requires="v">
                  <p:oleObj spid="_x0000_s363729" name="Equation" r:id="rId7" imgW="114120" imgH="126720" progId="Equation.3">
                    <p:embed/>
                  </p:oleObj>
                </mc:Choice>
                <mc:Fallback>
                  <p:oleObj name="Equation" r:id="rId7" imgW="114120" imgH="12672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2" y="920"/>
                          <a:ext cx="171"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2106" name="Group 26">
            <a:extLst>
              <a:ext uri="{FF2B5EF4-FFF2-40B4-BE49-F238E27FC236}">
                <a16:creationId xmlns:a16="http://schemas.microsoft.com/office/drawing/2014/main" id="{36322617-59B4-468F-B603-0DA9F766393C}"/>
              </a:ext>
            </a:extLst>
          </p:cNvPr>
          <p:cNvGrpSpPr>
            <a:grpSpLocks/>
          </p:cNvGrpSpPr>
          <p:nvPr/>
        </p:nvGrpSpPr>
        <p:grpSpPr bwMode="auto">
          <a:xfrm>
            <a:off x="593725" y="1766888"/>
            <a:ext cx="4519613" cy="639762"/>
            <a:chOff x="374" y="1113"/>
            <a:chExt cx="2847" cy="403"/>
          </a:xfrm>
        </p:grpSpPr>
        <p:sp>
          <p:nvSpPr>
            <p:cNvPr id="302096" name="Text Box 16">
              <a:extLst>
                <a:ext uri="{FF2B5EF4-FFF2-40B4-BE49-F238E27FC236}">
                  <a16:creationId xmlns:a16="http://schemas.microsoft.com/office/drawing/2014/main" id="{703F9515-B749-43FE-8E09-CD48D26880EC}"/>
                </a:ext>
              </a:extLst>
            </p:cNvPr>
            <p:cNvSpPr txBox="1">
              <a:spLocks noChangeArrowheads="1"/>
            </p:cNvSpPr>
            <p:nvPr/>
          </p:nvSpPr>
          <p:spPr bwMode="auto">
            <a:xfrm>
              <a:off x="374" y="1113"/>
              <a:ext cx="284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下面就     推导</a:t>
              </a:r>
              <a:r>
                <a:rPr lang="en-US" altLang="zh-CN"/>
                <a:t>R-K</a:t>
              </a:r>
              <a:r>
                <a:rPr lang="zh-CN" altLang="en-US">
                  <a:latin typeface="楷体_GB2312" panose="02010609030101010101" pitchFamily="49" charset="-122"/>
                </a:rPr>
                <a:t>方法</a:t>
              </a:r>
              <a:r>
                <a:rPr lang="en-US" altLang="zh-CN">
                  <a:latin typeface="楷体_GB2312" panose="02010609030101010101" pitchFamily="49" charset="-122"/>
                </a:rPr>
                <a:t>. </a:t>
              </a:r>
            </a:p>
          </p:txBody>
        </p:sp>
        <p:graphicFrame>
          <p:nvGraphicFramePr>
            <p:cNvPr id="302097" name="Object 17">
              <a:extLst>
                <a:ext uri="{FF2B5EF4-FFF2-40B4-BE49-F238E27FC236}">
                  <a16:creationId xmlns:a16="http://schemas.microsoft.com/office/drawing/2014/main" id="{9AF7DCAF-AC60-44AD-A6EB-3CD9957C04CE}"/>
                </a:ext>
              </a:extLst>
            </p:cNvPr>
            <p:cNvGraphicFramePr>
              <a:graphicFrameLocks noChangeAspect="1"/>
            </p:cNvGraphicFramePr>
            <p:nvPr/>
          </p:nvGraphicFramePr>
          <p:xfrm>
            <a:off x="1392" y="1244"/>
            <a:ext cx="513" cy="194"/>
          </p:xfrm>
          <a:graphic>
            <a:graphicData uri="http://schemas.openxmlformats.org/presentationml/2006/ole">
              <mc:AlternateContent xmlns:mc="http://schemas.openxmlformats.org/markup-compatibility/2006">
                <mc:Choice xmlns:v="urn:schemas-microsoft-com:vml" Requires="v">
                  <p:oleObj spid="_x0000_s363730" name="Equation" r:id="rId9" imgW="342720" imgH="164880" progId="Equation.3">
                    <p:embed/>
                  </p:oleObj>
                </mc:Choice>
                <mc:Fallback>
                  <p:oleObj name="Equation" r:id="rId9" imgW="342720" imgH="16488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1244"/>
                          <a:ext cx="51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2117" name="Group 37">
            <a:extLst>
              <a:ext uri="{FF2B5EF4-FFF2-40B4-BE49-F238E27FC236}">
                <a16:creationId xmlns:a16="http://schemas.microsoft.com/office/drawing/2014/main" id="{A44FB699-31E0-4266-81E9-E618AA77D113}"/>
              </a:ext>
            </a:extLst>
          </p:cNvPr>
          <p:cNvGrpSpPr>
            <a:grpSpLocks/>
          </p:cNvGrpSpPr>
          <p:nvPr/>
        </p:nvGrpSpPr>
        <p:grpSpPr bwMode="auto">
          <a:xfrm>
            <a:off x="1447800" y="2971800"/>
            <a:ext cx="7315200" cy="3733800"/>
            <a:chOff x="960" y="1728"/>
            <a:chExt cx="4608" cy="2352"/>
          </a:xfrm>
        </p:grpSpPr>
        <p:sp>
          <p:nvSpPr>
            <p:cNvPr id="302116" name="AutoShape 36">
              <a:extLst>
                <a:ext uri="{FF2B5EF4-FFF2-40B4-BE49-F238E27FC236}">
                  <a16:creationId xmlns:a16="http://schemas.microsoft.com/office/drawing/2014/main" id="{D3B90673-7FB0-4A45-81FC-FAD1EE7C2A3C}"/>
                </a:ext>
              </a:extLst>
            </p:cNvPr>
            <p:cNvSpPr>
              <a:spLocks noChangeArrowheads="1"/>
            </p:cNvSpPr>
            <p:nvPr/>
          </p:nvSpPr>
          <p:spPr bwMode="auto">
            <a:xfrm>
              <a:off x="960" y="1728"/>
              <a:ext cx="4608" cy="2352"/>
            </a:xfrm>
            <a:prstGeom prst="cloudCallout">
              <a:avLst>
                <a:gd name="adj1" fmla="val -24661"/>
                <a:gd name="adj2" fmla="val -80942"/>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aphicFrame>
          <p:nvGraphicFramePr>
            <p:cNvPr id="302107" name="Object 27">
              <a:extLst>
                <a:ext uri="{FF2B5EF4-FFF2-40B4-BE49-F238E27FC236}">
                  <a16:creationId xmlns:a16="http://schemas.microsoft.com/office/drawing/2014/main" id="{8BDC144E-FFF4-4268-AED3-DDDEA4912AE5}"/>
                </a:ext>
              </a:extLst>
            </p:cNvPr>
            <p:cNvGraphicFramePr>
              <a:graphicFrameLocks noChangeAspect="1"/>
            </p:cNvGraphicFramePr>
            <p:nvPr/>
          </p:nvGraphicFramePr>
          <p:xfrm>
            <a:off x="1452" y="2432"/>
            <a:ext cx="1900" cy="508"/>
          </p:xfrm>
          <a:graphic>
            <a:graphicData uri="http://schemas.openxmlformats.org/presentationml/2006/ole">
              <mc:AlternateContent xmlns:mc="http://schemas.openxmlformats.org/markup-compatibility/2006">
                <mc:Choice xmlns:v="urn:schemas-microsoft-com:vml" Requires="v">
                  <p:oleObj spid="_x0000_s363731" name="Equation" r:id="rId11" imgW="1269720" imgH="431640" progId="Equation.3">
                    <p:embed/>
                  </p:oleObj>
                </mc:Choice>
                <mc:Fallback>
                  <p:oleObj name="Equation" r:id="rId11" imgW="1269720" imgH="43164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2" y="2432"/>
                          <a:ext cx="1900"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108" name="Object 28">
              <a:extLst>
                <a:ext uri="{FF2B5EF4-FFF2-40B4-BE49-F238E27FC236}">
                  <a16:creationId xmlns:a16="http://schemas.microsoft.com/office/drawing/2014/main" id="{6B130ED1-2806-4510-B831-7F65D8A2D6AE}"/>
                </a:ext>
              </a:extLst>
            </p:cNvPr>
            <p:cNvGraphicFramePr>
              <a:graphicFrameLocks noChangeAspect="1"/>
            </p:cNvGraphicFramePr>
            <p:nvPr/>
          </p:nvGraphicFramePr>
          <p:xfrm>
            <a:off x="1468" y="2981"/>
            <a:ext cx="1349" cy="269"/>
          </p:xfrm>
          <a:graphic>
            <a:graphicData uri="http://schemas.openxmlformats.org/presentationml/2006/ole">
              <mc:AlternateContent xmlns:mc="http://schemas.openxmlformats.org/markup-compatibility/2006">
                <mc:Choice xmlns:v="urn:schemas-microsoft-com:vml" Requires="v">
                  <p:oleObj spid="_x0000_s363732" name="Equation" r:id="rId13" imgW="901440" imgH="228600" progId="Equation.3">
                    <p:embed/>
                  </p:oleObj>
                </mc:Choice>
                <mc:Fallback>
                  <p:oleObj name="Equation" r:id="rId13" imgW="90144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68" y="2981"/>
                          <a:ext cx="134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109" name="Object 29">
              <a:extLst>
                <a:ext uri="{FF2B5EF4-FFF2-40B4-BE49-F238E27FC236}">
                  <a16:creationId xmlns:a16="http://schemas.microsoft.com/office/drawing/2014/main" id="{4408FBE1-1DBE-4319-925F-AF0DB7BF0866}"/>
                </a:ext>
              </a:extLst>
            </p:cNvPr>
            <p:cNvGraphicFramePr>
              <a:graphicFrameLocks noChangeAspect="1"/>
            </p:cNvGraphicFramePr>
            <p:nvPr/>
          </p:nvGraphicFramePr>
          <p:xfrm>
            <a:off x="1480" y="3269"/>
            <a:ext cx="2888" cy="523"/>
          </p:xfrm>
          <a:graphic>
            <a:graphicData uri="http://schemas.openxmlformats.org/presentationml/2006/ole">
              <mc:AlternateContent xmlns:mc="http://schemas.openxmlformats.org/markup-compatibility/2006">
                <mc:Choice xmlns:v="urn:schemas-microsoft-com:vml" Requires="v">
                  <p:oleObj spid="_x0000_s363733" name="Equation" r:id="rId15" imgW="1930320" imgH="444240" progId="Equation.3">
                    <p:embed/>
                  </p:oleObj>
                </mc:Choice>
                <mc:Fallback>
                  <p:oleObj name="Equation" r:id="rId15" imgW="1930320" imgH="44424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0" y="3269"/>
                          <a:ext cx="288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2111" name="Object 31">
              <a:extLst>
                <a:ext uri="{FF2B5EF4-FFF2-40B4-BE49-F238E27FC236}">
                  <a16:creationId xmlns:a16="http://schemas.microsoft.com/office/drawing/2014/main" id="{716336EC-8DD3-4850-9504-03467BA5450D}"/>
                </a:ext>
              </a:extLst>
            </p:cNvPr>
            <p:cNvGraphicFramePr>
              <a:graphicFrameLocks noChangeAspect="1"/>
            </p:cNvGraphicFramePr>
            <p:nvPr/>
          </p:nvGraphicFramePr>
          <p:xfrm>
            <a:off x="1468" y="2100"/>
            <a:ext cx="2280" cy="269"/>
          </p:xfrm>
          <a:graphic>
            <a:graphicData uri="http://schemas.openxmlformats.org/presentationml/2006/ole">
              <mc:AlternateContent xmlns:mc="http://schemas.openxmlformats.org/markup-compatibility/2006">
                <mc:Choice xmlns:v="urn:schemas-microsoft-com:vml" Requires="v">
                  <p:oleObj spid="_x0000_s363734" name="Equation" r:id="rId17" imgW="1523880" imgH="228600" progId="Equation.3">
                    <p:embed/>
                  </p:oleObj>
                </mc:Choice>
                <mc:Fallback>
                  <p:oleObj name="Equation" r:id="rId17" imgW="1523880" imgH="228600"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8" y="2100"/>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112" name="Text Box 32">
              <a:extLst>
                <a:ext uri="{FF2B5EF4-FFF2-40B4-BE49-F238E27FC236}">
                  <a16:creationId xmlns:a16="http://schemas.microsoft.com/office/drawing/2014/main" id="{8674471D-B674-42C2-8572-BFF6E7AB8AC2}"/>
                </a:ext>
              </a:extLst>
            </p:cNvPr>
            <p:cNvSpPr txBox="1">
              <a:spLocks noChangeArrowheads="1"/>
            </p:cNvSpPr>
            <p:nvPr/>
          </p:nvSpPr>
          <p:spPr bwMode="auto">
            <a:xfrm>
              <a:off x="4156" y="1968"/>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3.4</a:t>
              </a:r>
              <a:r>
                <a:rPr lang="zh-CN" altLang="en-US">
                  <a:solidFill>
                    <a:srgbClr val="CC3300"/>
                  </a:solidFill>
                  <a:latin typeface="楷体_GB2312" panose="02010609030101010101" pitchFamily="49" charset="-122"/>
                </a:rPr>
                <a:t>）</a:t>
              </a:r>
            </a:p>
          </p:txBody>
        </p:sp>
        <p:grpSp>
          <p:nvGrpSpPr>
            <p:cNvPr id="302113" name="Group 33">
              <a:extLst>
                <a:ext uri="{FF2B5EF4-FFF2-40B4-BE49-F238E27FC236}">
                  <a16:creationId xmlns:a16="http://schemas.microsoft.com/office/drawing/2014/main" id="{DF57D12D-960B-479A-9C5C-066A5B71E006}"/>
                </a:ext>
              </a:extLst>
            </p:cNvPr>
            <p:cNvGrpSpPr>
              <a:grpSpLocks/>
            </p:cNvGrpSpPr>
            <p:nvPr/>
          </p:nvGrpSpPr>
          <p:grpSpPr bwMode="auto">
            <a:xfrm>
              <a:off x="3744" y="2861"/>
              <a:ext cx="1700" cy="403"/>
              <a:chOff x="3888" y="1296"/>
              <a:chExt cx="1700" cy="403"/>
            </a:xfrm>
          </p:grpSpPr>
          <p:sp>
            <p:nvSpPr>
              <p:cNvPr id="302114" name="Text Box 34">
                <a:extLst>
                  <a:ext uri="{FF2B5EF4-FFF2-40B4-BE49-F238E27FC236}">
                    <a16:creationId xmlns:a16="http://schemas.microsoft.com/office/drawing/2014/main" id="{CA07BB70-46B1-49C8-B380-D13002EC7470}"/>
                  </a:ext>
                </a:extLst>
              </p:cNvPr>
              <p:cNvSpPr txBox="1">
                <a:spLocks noChangeArrowheads="1"/>
              </p:cNvSpPr>
              <p:nvPr/>
            </p:nvSpPr>
            <p:spPr bwMode="auto">
              <a:xfrm>
                <a:off x="4800" y="129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3.5</a:t>
                </a:r>
                <a:r>
                  <a:rPr lang="zh-CN" altLang="en-US">
                    <a:solidFill>
                      <a:srgbClr val="CC3300"/>
                    </a:solidFill>
                    <a:latin typeface="楷体_GB2312" panose="02010609030101010101" pitchFamily="49" charset="-122"/>
                  </a:rPr>
                  <a:t>）</a:t>
                </a:r>
              </a:p>
            </p:txBody>
          </p:sp>
          <p:graphicFrame>
            <p:nvGraphicFramePr>
              <p:cNvPr id="302115" name="Object 35">
                <a:extLst>
                  <a:ext uri="{FF2B5EF4-FFF2-40B4-BE49-F238E27FC236}">
                    <a16:creationId xmlns:a16="http://schemas.microsoft.com/office/drawing/2014/main" id="{8850F83E-F56F-4D78-B0CE-4BD9C4AB3116}"/>
                  </a:ext>
                </a:extLst>
              </p:cNvPr>
              <p:cNvGraphicFramePr>
                <a:graphicFrameLocks noChangeAspect="1"/>
              </p:cNvGraphicFramePr>
              <p:nvPr/>
            </p:nvGraphicFramePr>
            <p:xfrm>
              <a:off x="3888" y="1440"/>
              <a:ext cx="893" cy="239"/>
            </p:xfrm>
            <a:graphic>
              <a:graphicData uri="http://schemas.openxmlformats.org/presentationml/2006/ole">
                <mc:AlternateContent xmlns:mc="http://schemas.openxmlformats.org/markup-compatibility/2006">
                  <mc:Choice xmlns:v="urn:schemas-microsoft-com:vml" Requires="v">
                    <p:oleObj spid="_x0000_s363735" name="Equation" r:id="rId19" imgW="596880" imgH="203040" progId="Equation.3">
                      <p:embed/>
                    </p:oleObj>
                  </mc:Choice>
                  <mc:Fallback>
                    <p:oleObj name="Equation" r:id="rId19" imgW="596880" imgH="203040"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8" y="1440"/>
                            <a:ext cx="89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2104"/>
                                        </p:tgtEl>
                                        <p:attrNameLst>
                                          <p:attrName>style.visibility</p:attrName>
                                        </p:attrNameLst>
                                      </p:cBhvr>
                                      <p:to>
                                        <p:strVal val="visible"/>
                                      </p:to>
                                    </p:set>
                                    <p:animEffect transition="in" filter="wipe(left)">
                                      <p:cBhvr>
                                        <p:cTn id="7" dur="500"/>
                                        <p:tgtEl>
                                          <p:spTgt spid="3021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2105"/>
                                        </p:tgtEl>
                                        <p:attrNameLst>
                                          <p:attrName>style.visibility</p:attrName>
                                        </p:attrNameLst>
                                      </p:cBhvr>
                                      <p:to>
                                        <p:strVal val="visible"/>
                                      </p:to>
                                    </p:set>
                                    <p:animEffect transition="in" filter="wipe(left)">
                                      <p:cBhvr>
                                        <p:cTn id="12" dur="500"/>
                                        <p:tgtEl>
                                          <p:spTgt spid="302105"/>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302117"/>
                                        </p:tgtEl>
                                        <p:attrNameLst>
                                          <p:attrName>style.visibility</p:attrName>
                                        </p:attrNameLst>
                                      </p:cBhvr>
                                      <p:to>
                                        <p:strVal val="visible"/>
                                      </p:to>
                                    </p:set>
                                  </p:childTnLst>
                                  <p:subTnLst>
                                    <p:set>
                                      <p:cBhvr override="childStyle">
                                        <p:cTn dur="1" fill="hold" display="0" masterRel="nextClick" afterEffect="1"/>
                                        <p:tgtEl>
                                          <p:spTgt spid="302117"/>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02106"/>
                                        </p:tgtEl>
                                        <p:attrNameLst>
                                          <p:attrName>style.visibility</p:attrName>
                                        </p:attrNameLst>
                                      </p:cBhvr>
                                      <p:to>
                                        <p:strVal val="visible"/>
                                      </p:to>
                                    </p:set>
                                    <p:animEffect transition="in" filter="wipe(left)">
                                      <p:cBhvr>
                                        <p:cTn id="20" dur="500"/>
                                        <p:tgtEl>
                                          <p:spTgt spid="302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灯片编号占位符 3">
            <a:extLst>
              <a:ext uri="{FF2B5EF4-FFF2-40B4-BE49-F238E27FC236}">
                <a16:creationId xmlns:a16="http://schemas.microsoft.com/office/drawing/2014/main" id="{DA477C5B-DAEC-4437-A488-0337A8828826}"/>
              </a:ext>
            </a:extLst>
          </p:cNvPr>
          <p:cNvSpPr>
            <a:spLocks noGrp="1"/>
          </p:cNvSpPr>
          <p:nvPr>
            <p:ph type="sldNum" sz="quarter" idx="10"/>
          </p:nvPr>
        </p:nvSpPr>
        <p:spPr/>
        <p:txBody>
          <a:bodyPr/>
          <a:lstStyle/>
          <a:p>
            <a:fld id="{DF720A16-5D93-424F-B89F-70FED81C21CA}" type="slidenum">
              <a:rPr lang="en-US" altLang="zh-CN"/>
              <a:pPr/>
              <a:t>34</a:t>
            </a:fld>
            <a:endParaRPr lang="en-US" altLang="zh-CN"/>
          </a:p>
        </p:txBody>
      </p:sp>
      <p:sp>
        <p:nvSpPr>
          <p:cNvPr id="303106" name="Rectangle 2">
            <a:extLst>
              <a:ext uri="{FF2B5EF4-FFF2-40B4-BE49-F238E27FC236}">
                <a16:creationId xmlns:a16="http://schemas.microsoft.com/office/drawing/2014/main" id="{4701C743-EDF6-4F53-A400-B62EA5AA0539}"/>
              </a:ext>
            </a:extLst>
          </p:cNvPr>
          <p:cNvSpPr>
            <a:spLocks noGrp="1" noChangeArrowheads="1"/>
          </p:cNvSpPr>
          <p:nvPr>
            <p:ph type="title"/>
          </p:nvPr>
        </p:nvSpPr>
        <p:spPr bwMode="auto">
          <a:xfrm>
            <a:off x="685800" y="609600"/>
            <a:ext cx="7772400" cy="762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150000"/>
              </a:lnSpc>
            </a:pPr>
            <a:r>
              <a:rPr lang="en-US" altLang="zh-CN" sz="2400" b="1">
                <a:latin typeface="楷体_GB2312" panose="02010609030101010101" pitchFamily="49" charset="-122"/>
                <a:ea typeface="楷体_GB2312" panose="02010609030101010101" pitchFamily="49" charset="-122"/>
              </a:rPr>
              <a:t>    </a:t>
            </a:r>
            <a:r>
              <a:rPr lang="en-US" altLang="zh-CN" sz="2800" b="1">
                <a:ea typeface="楷体_GB2312" panose="02010609030101010101" pitchFamily="49" charset="-122"/>
              </a:rPr>
              <a:t>9.3.2</a:t>
            </a:r>
            <a:r>
              <a:rPr lang="en-US" altLang="zh-CN" sz="24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二阶</a:t>
            </a:r>
            <a:r>
              <a:rPr lang="zh-CN" altLang="en-US" sz="2800" b="1">
                <a:ea typeface="楷体_GB2312" panose="02010609030101010101" pitchFamily="49" charset="-122"/>
              </a:rPr>
              <a:t>显式</a:t>
            </a:r>
            <a:r>
              <a:rPr lang="en-US" altLang="zh-CN" sz="2800" b="1">
                <a:ea typeface="楷体_GB2312" panose="02010609030101010101" pitchFamily="49" charset="-122"/>
              </a:rPr>
              <a:t>R-K</a:t>
            </a:r>
            <a:r>
              <a:rPr lang="zh-CN" altLang="en-US" sz="2800" b="1">
                <a:latin typeface="楷体_GB2312" panose="02010609030101010101" pitchFamily="49" charset="-122"/>
                <a:ea typeface="楷体_GB2312" panose="02010609030101010101" pitchFamily="49" charset="-122"/>
              </a:rPr>
              <a:t>方法</a:t>
            </a:r>
            <a:r>
              <a:rPr lang="zh-CN" altLang="en-US" sz="2400" b="1">
                <a:latin typeface="楷体_GB2312" panose="02010609030101010101" pitchFamily="49" charset="-122"/>
                <a:ea typeface="楷体_GB2312" panose="02010609030101010101" pitchFamily="49" charset="-122"/>
              </a:rPr>
              <a:t> </a:t>
            </a:r>
          </a:p>
        </p:txBody>
      </p:sp>
      <p:grpSp>
        <p:nvGrpSpPr>
          <p:cNvPr id="303118" name="Group 14">
            <a:extLst>
              <a:ext uri="{FF2B5EF4-FFF2-40B4-BE49-F238E27FC236}">
                <a16:creationId xmlns:a16="http://schemas.microsoft.com/office/drawing/2014/main" id="{29527B18-DFD2-4CD7-B02C-46FCF252A236}"/>
              </a:ext>
            </a:extLst>
          </p:cNvPr>
          <p:cNvGrpSpPr>
            <a:grpSpLocks/>
          </p:cNvGrpSpPr>
          <p:nvPr/>
        </p:nvGrpSpPr>
        <p:grpSpPr bwMode="auto">
          <a:xfrm>
            <a:off x="577850" y="1355725"/>
            <a:ext cx="5738813" cy="639763"/>
            <a:chOff x="374" y="749"/>
            <a:chExt cx="3615" cy="403"/>
          </a:xfrm>
        </p:grpSpPr>
        <p:sp>
          <p:nvSpPr>
            <p:cNvPr id="303108" name="Text Box 4">
              <a:extLst>
                <a:ext uri="{FF2B5EF4-FFF2-40B4-BE49-F238E27FC236}">
                  <a16:creationId xmlns:a16="http://schemas.microsoft.com/office/drawing/2014/main" id="{1F7D5E73-2856-48E2-8004-C830C92D7596}"/>
                </a:ext>
              </a:extLst>
            </p:cNvPr>
            <p:cNvSpPr txBox="1">
              <a:spLocks noChangeArrowheads="1"/>
            </p:cNvSpPr>
            <p:nvPr/>
          </p:nvSpPr>
          <p:spPr bwMode="auto">
            <a:xfrm>
              <a:off x="374" y="749"/>
              <a:ext cx="361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      的</a:t>
              </a:r>
              <a:r>
                <a:rPr lang="en-US" altLang="zh-CN"/>
                <a:t>R-K</a:t>
              </a:r>
              <a:r>
                <a:rPr lang="zh-CN" altLang="en-US">
                  <a:latin typeface="楷体_GB2312" panose="02010609030101010101" pitchFamily="49" charset="-122"/>
                </a:rPr>
                <a:t>方法，计算公式如下 </a:t>
              </a:r>
            </a:p>
          </p:txBody>
        </p:sp>
        <p:graphicFrame>
          <p:nvGraphicFramePr>
            <p:cNvPr id="303109" name="Object 5">
              <a:extLst>
                <a:ext uri="{FF2B5EF4-FFF2-40B4-BE49-F238E27FC236}">
                  <a16:creationId xmlns:a16="http://schemas.microsoft.com/office/drawing/2014/main" id="{870DC2CC-3096-4078-82FC-233461F6C2C6}"/>
                </a:ext>
              </a:extLst>
            </p:cNvPr>
            <p:cNvGraphicFramePr>
              <a:graphicFrameLocks noChangeAspect="1"/>
            </p:cNvGraphicFramePr>
            <p:nvPr/>
          </p:nvGraphicFramePr>
          <p:xfrm>
            <a:off x="1047" y="882"/>
            <a:ext cx="513" cy="194"/>
          </p:xfrm>
          <a:graphic>
            <a:graphicData uri="http://schemas.openxmlformats.org/presentationml/2006/ole">
              <mc:AlternateContent xmlns:mc="http://schemas.openxmlformats.org/markup-compatibility/2006">
                <mc:Choice xmlns:v="urn:schemas-microsoft-com:vml" Requires="v">
                  <p:oleObj spid="_x0000_s303268" name="Equation" r:id="rId3" imgW="342720" imgH="164880" progId="Equation.3">
                    <p:embed/>
                  </p:oleObj>
                </mc:Choice>
                <mc:Fallback>
                  <p:oleObj name="Equation" r:id="rId3" imgW="342720" imgH="1648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 y="882"/>
                          <a:ext cx="51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3129" name="Group 25">
            <a:extLst>
              <a:ext uri="{FF2B5EF4-FFF2-40B4-BE49-F238E27FC236}">
                <a16:creationId xmlns:a16="http://schemas.microsoft.com/office/drawing/2014/main" id="{9F6062C8-34B1-4771-B207-3F4C22272ECE}"/>
              </a:ext>
            </a:extLst>
          </p:cNvPr>
          <p:cNvGrpSpPr>
            <a:grpSpLocks/>
          </p:cNvGrpSpPr>
          <p:nvPr/>
        </p:nvGrpSpPr>
        <p:grpSpPr bwMode="auto">
          <a:xfrm>
            <a:off x="1524000" y="2084388"/>
            <a:ext cx="7194550" cy="1325562"/>
            <a:chOff x="960" y="1313"/>
            <a:chExt cx="4532" cy="835"/>
          </a:xfrm>
        </p:grpSpPr>
        <p:graphicFrame>
          <p:nvGraphicFramePr>
            <p:cNvPr id="303110" name="Object 6">
              <a:extLst>
                <a:ext uri="{FF2B5EF4-FFF2-40B4-BE49-F238E27FC236}">
                  <a16:creationId xmlns:a16="http://schemas.microsoft.com/office/drawing/2014/main" id="{1703DBCD-2CD4-479A-9784-363700ED549E}"/>
                </a:ext>
              </a:extLst>
            </p:cNvPr>
            <p:cNvGraphicFramePr>
              <a:graphicFrameLocks noChangeAspect="1"/>
            </p:cNvGraphicFramePr>
            <p:nvPr/>
          </p:nvGraphicFramePr>
          <p:xfrm>
            <a:off x="960" y="1313"/>
            <a:ext cx="2907" cy="835"/>
          </p:xfrm>
          <a:graphic>
            <a:graphicData uri="http://schemas.openxmlformats.org/presentationml/2006/ole">
              <mc:AlternateContent xmlns:mc="http://schemas.openxmlformats.org/markup-compatibility/2006">
                <mc:Choice xmlns:v="urn:schemas-microsoft-com:vml" Requires="v">
                  <p:oleObj spid="_x0000_s303269" name="Equation" r:id="rId5" imgW="1942920" imgH="711000" progId="Equation.3">
                    <p:embed/>
                  </p:oleObj>
                </mc:Choice>
                <mc:Fallback>
                  <p:oleObj name="Equation" r:id="rId5" imgW="1942920" imgH="71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1313"/>
                          <a:ext cx="2907" cy="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3111" name="Text Box 7">
              <a:extLst>
                <a:ext uri="{FF2B5EF4-FFF2-40B4-BE49-F238E27FC236}">
                  <a16:creationId xmlns:a16="http://schemas.microsoft.com/office/drawing/2014/main" id="{A992C752-BACB-46AE-A59A-27686747F1DD}"/>
                </a:ext>
              </a:extLst>
            </p:cNvPr>
            <p:cNvSpPr txBox="1">
              <a:spLocks noChangeArrowheads="1"/>
            </p:cNvSpPr>
            <p:nvPr/>
          </p:nvSpPr>
          <p:spPr bwMode="auto">
            <a:xfrm>
              <a:off x="4704" y="1373"/>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3.6</a:t>
              </a:r>
              <a:r>
                <a:rPr lang="zh-CN" altLang="en-US">
                  <a:solidFill>
                    <a:srgbClr val="CC3300"/>
                  </a:solidFill>
                  <a:latin typeface="楷体_GB2312" panose="02010609030101010101" pitchFamily="49" charset="-122"/>
                </a:rPr>
                <a:t>）</a:t>
              </a:r>
            </a:p>
          </p:txBody>
        </p:sp>
      </p:grpSp>
      <p:grpSp>
        <p:nvGrpSpPr>
          <p:cNvPr id="303123" name="Group 19">
            <a:extLst>
              <a:ext uri="{FF2B5EF4-FFF2-40B4-BE49-F238E27FC236}">
                <a16:creationId xmlns:a16="http://schemas.microsoft.com/office/drawing/2014/main" id="{68FDC44F-89A0-462C-A4D7-DFAF1B39D40D}"/>
              </a:ext>
            </a:extLst>
          </p:cNvPr>
          <p:cNvGrpSpPr>
            <a:grpSpLocks/>
          </p:cNvGrpSpPr>
          <p:nvPr/>
        </p:nvGrpSpPr>
        <p:grpSpPr bwMode="auto">
          <a:xfrm>
            <a:off x="593725" y="3409950"/>
            <a:ext cx="4603750" cy="639763"/>
            <a:chOff x="374" y="2160"/>
            <a:chExt cx="2900" cy="403"/>
          </a:xfrm>
        </p:grpSpPr>
        <p:sp>
          <p:nvSpPr>
            <p:cNvPr id="303112" name="Text Box 8">
              <a:extLst>
                <a:ext uri="{FF2B5EF4-FFF2-40B4-BE49-F238E27FC236}">
                  <a16:creationId xmlns:a16="http://schemas.microsoft.com/office/drawing/2014/main" id="{CF226917-A782-43C7-AB87-510C2B8E8208}"/>
                </a:ext>
              </a:extLst>
            </p:cNvPr>
            <p:cNvSpPr txBox="1">
              <a:spLocks noChangeArrowheads="1"/>
            </p:cNvSpPr>
            <p:nvPr/>
          </p:nvSpPr>
          <p:spPr bwMode="auto">
            <a:xfrm>
              <a:off x="374" y="2160"/>
              <a:ext cx="29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这里            均为待定常数</a:t>
              </a:r>
              <a:r>
                <a:rPr lang="en-US" altLang="zh-CN">
                  <a:latin typeface="楷体_GB2312" panose="02010609030101010101" pitchFamily="49" charset="-122"/>
                </a:rPr>
                <a:t>.</a:t>
              </a:r>
            </a:p>
          </p:txBody>
        </p:sp>
        <p:graphicFrame>
          <p:nvGraphicFramePr>
            <p:cNvPr id="303113" name="Object 9">
              <a:extLst>
                <a:ext uri="{FF2B5EF4-FFF2-40B4-BE49-F238E27FC236}">
                  <a16:creationId xmlns:a16="http://schemas.microsoft.com/office/drawing/2014/main" id="{D7E386E2-94F6-48A3-8567-FF9A280393C8}"/>
                </a:ext>
              </a:extLst>
            </p:cNvPr>
            <p:cNvGraphicFramePr>
              <a:graphicFrameLocks noChangeAspect="1"/>
            </p:cNvGraphicFramePr>
            <p:nvPr/>
          </p:nvGraphicFramePr>
          <p:xfrm>
            <a:off x="846" y="2276"/>
            <a:ext cx="1159" cy="253"/>
          </p:xfrm>
          <a:graphic>
            <a:graphicData uri="http://schemas.openxmlformats.org/presentationml/2006/ole">
              <mc:AlternateContent xmlns:mc="http://schemas.openxmlformats.org/markup-compatibility/2006">
                <mc:Choice xmlns:v="urn:schemas-microsoft-com:vml" Requires="v">
                  <p:oleObj spid="_x0000_s303270" name="Equation" r:id="rId7" imgW="774360" imgH="215640" progId="Equation.3">
                    <p:embed/>
                  </p:oleObj>
                </mc:Choice>
                <mc:Fallback>
                  <p:oleObj name="Equation" r:id="rId7" imgW="774360" imgH="215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 y="2276"/>
                          <a:ext cx="115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3124" name="Group 20">
            <a:extLst>
              <a:ext uri="{FF2B5EF4-FFF2-40B4-BE49-F238E27FC236}">
                <a16:creationId xmlns:a16="http://schemas.microsoft.com/office/drawing/2014/main" id="{19E38893-7BAB-4EBA-99DC-9243CA0ADD3B}"/>
              </a:ext>
            </a:extLst>
          </p:cNvPr>
          <p:cNvGrpSpPr>
            <a:grpSpLocks/>
          </p:cNvGrpSpPr>
          <p:nvPr/>
        </p:nvGrpSpPr>
        <p:grpSpPr bwMode="auto">
          <a:xfrm>
            <a:off x="609600" y="4005263"/>
            <a:ext cx="7924800" cy="639762"/>
            <a:chOff x="384" y="2535"/>
            <a:chExt cx="4992" cy="403"/>
          </a:xfrm>
        </p:grpSpPr>
        <p:sp>
          <p:nvSpPr>
            <p:cNvPr id="303122" name="Rectangle 18">
              <a:extLst>
                <a:ext uri="{FF2B5EF4-FFF2-40B4-BE49-F238E27FC236}">
                  <a16:creationId xmlns:a16="http://schemas.microsoft.com/office/drawing/2014/main" id="{24578C2E-7812-4CCB-A0A3-CFE0DE40FBF2}"/>
                </a:ext>
              </a:extLst>
            </p:cNvPr>
            <p:cNvSpPr>
              <a:spLocks noChangeArrowheads="1"/>
            </p:cNvSpPr>
            <p:nvPr/>
          </p:nvSpPr>
          <p:spPr bwMode="auto">
            <a:xfrm>
              <a:off x="384" y="2535"/>
              <a:ext cx="499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希望适当选取这些系数，使公式阶数  尽量高</a:t>
              </a:r>
              <a:r>
                <a:rPr lang="en-US" altLang="zh-CN">
                  <a:latin typeface="楷体_GB2312" panose="02010609030101010101" pitchFamily="49" charset="-122"/>
                </a:rPr>
                <a:t>. </a:t>
              </a:r>
            </a:p>
          </p:txBody>
        </p:sp>
        <p:graphicFrame>
          <p:nvGraphicFramePr>
            <p:cNvPr id="303114" name="Object 10">
              <a:extLst>
                <a:ext uri="{FF2B5EF4-FFF2-40B4-BE49-F238E27FC236}">
                  <a16:creationId xmlns:a16="http://schemas.microsoft.com/office/drawing/2014/main" id="{CB3751C5-0BC2-4D32-AD8A-F310ED659D6D}"/>
                </a:ext>
              </a:extLst>
            </p:cNvPr>
            <p:cNvGraphicFramePr>
              <a:graphicFrameLocks noChangeAspect="1"/>
            </p:cNvGraphicFramePr>
            <p:nvPr/>
          </p:nvGraphicFramePr>
          <p:xfrm>
            <a:off x="3898" y="2698"/>
            <a:ext cx="228" cy="194"/>
          </p:xfrm>
          <a:graphic>
            <a:graphicData uri="http://schemas.openxmlformats.org/presentationml/2006/ole">
              <mc:AlternateContent xmlns:mc="http://schemas.openxmlformats.org/markup-compatibility/2006">
                <mc:Choice xmlns:v="urn:schemas-microsoft-com:vml" Requires="v">
                  <p:oleObj spid="_x0000_s303271" name="Equation" r:id="rId9" imgW="152280" imgH="164880" progId="Equation.3">
                    <p:embed/>
                  </p:oleObj>
                </mc:Choice>
                <mc:Fallback>
                  <p:oleObj name="Equation" r:id="rId9" imgW="152280" imgH="1648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8" y="2698"/>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3115" name="Text Box 11">
            <a:extLst>
              <a:ext uri="{FF2B5EF4-FFF2-40B4-BE49-F238E27FC236}">
                <a16:creationId xmlns:a16="http://schemas.microsoft.com/office/drawing/2014/main" id="{11567250-DFD7-4BE1-9DF9-42BB9C809E52}"/>
              </a:ext>
            </a:extLst>
          </p:cNvPr>
          <p:cNvSpPr txBox="1">
            <a:spLocks noChangeArrowheads="1"/>
          </p:cNvSpPr>
          <p:nvPr/>
        </p:nvSpPr>
        <p:spPr bwMode="auto">
          <a:xfrm>
            <a:off x="593725" y="4613275"/>
            <a:ext cx="8108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根据局部截断误差的定义，（</a:t>
            </a:r>
            <a:r>
              <a:rPr lang="en-US" altLang="zh-CN">
                <a:latin typeface="楷体_GB2312" panose="02010609030101010101" pitchFamily="49" charset="-122"/>
              </a:rPr>
              <a:t>3.6</a:t>
            </a:r>
            <a:r>
              <a:rPr lang="zh-CN" altLang="en-US">
                <a:latin typeface="楷体_GB2312" panose="02010609030101010101" pitchFamily="49" charset="-122"/>
              </a:rPr>
              <a:t>）的局部截断误差为 </a:t>
            </a:r>
          </a:p>
        </p:txBody>
      </p:sp>
      <p:graphicFrame>
        <p:nvGraphicFramePr>
          <p:cNvPr id="303125" name="Object 21">
            <a:extLst>
              <a:ext uri="{FF2B5EF4-FFF2-40B4-BE49-F238E27FC236}">
                <a16:creationId xmlns:a16="http://schemas.microsoft.com/office/drawing/2014/main" id="{C73F01B5-4859-44C5-A782-B985BDAF2A7B}"/>
              </a:ext>
            </a:extLst>
          </p:cNvPr>
          <p:cNvGraphicFramePr>
            <a:graphicFrameLocks noChangeAspect="1"/>
          </p:cNvGraphicFramePr>
          <p:nvPr/>
        </p:nvGraphicFramePr>
        <p:xfrm>
          <a:off x="1143000" y="5375275"/>
          <a:ext cx="2895600" cy="425450"/>
        </p:xfrm>
        <a:graphic>
          <a:graphicData uri="http://schemas.openxmlformats.org/presentationml/2006/ole">
            <mc:AlternateContent xmlns:mc="http://schemas.openxmlformats.org/markup-compatibility/2006">
              <mc:Choice xmlns:v="urn:schemas-microsoft-com:vml" Requires="v">
                <p:oleObj spid="_x0000_s303272" name="Equation" r:id="rId11" imgW="1218960" imgH="228600" progId="Equation.3">
                  <p:embed/>
                </p:oleObj>
              </mc:Choice>
              <mc:Fallback>
                <p:oleObj name="Equation" r:id="rId11" imgW="1218960" imgH="2286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5375275"/>
                        <a:ext cx="28956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3128" name="Group 24">
            <a:extLst>
              <a:ext uri="{FF2B5EF4-FFF2-40B4-BE49-F238E27FC236}">
                <a16:creationId xmlns:a16="http://schemas.microsoft.com/office/drawing/2014/main" id="{6B78CA6E-4170-4333-830F-3BC5F62A7CE2}"/>
              </a:ext>
            </a:extLst>
          </p:cNvPr>
          <p:cNvGrpSpPr>
            <a:grpSpLocks/>
          </p:cNvGrpSpPr>
          <p:nvPr/>
        </p:nvGrpSpPr>
        <p:grpSpPr bwMode="auto">
          <a:xfrm>
            <a:off x="1908175" y="5181600"/>
            <a:ext cx="7112000" cy="1185863"/>
            <a:chOff x="1202" y="3301"/>
            <a:chExt cx="4480" cy="747"/>
          </a:xfrm>
        </p:grpSpPr>
        <p:sp>
          <p:nvSpPr>
            <p:cNvPr id="303126" name="Text Box 22">
              <a:extLst>
                <a:ext uri="{FF2B5EF4-FFF2-40B4-BE49-F238E27FC236}">
                  <a16:creationId xmlns:a16="http://schemas.microsoft.com/office/drawing/2014/main" id="{BE3C6F8B-7412-47A2-8BEB-735469FBC7C4}"/>
                </a:ext>
              </a:extLst>
            </p:cNvPr>
            <p:cNvSpPr txBox="1">
              <a:spLocks noChangeArrowheads="1"/>
            </p:cNvSpPr>
            <p:nvPr/>
          </p:nvSpPr>
          <p:spPr bwMode="auto">
            <a:xfrm>
              <a:off x="4894" y="3301"/>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3.7</a:t>
              </a:r>
              <a:r>
                <a:rPr lang="zh-CN" altLang="en-US">
                  <a:solidFill>
                    <a:srgbClr val="CC3300"/>
                  </a:solidFill>
                  <a:latin typeface="楷体_GB2312" panose="02010609030101010101" pitchFamily="49" charset="-122"/>
                </a:rPr>
                <a:t>）</a:t>
              </a:r>
            </a:p>
          </p:txBody>
        </p:sp>
        <p:graphicFrame>
          <p:nvGraphicFramePr>
            <p:cNvPr id="303127" name="Object 23">
              <a:extLst>
                <a:ext uri="{FF2B5EF4-FFF2-40B4-BE49-F238E27FC236}">
                  <a16:creationId xmlns:a16="http://schemas.microsoft.com/office/drawing/2014/main" id="{2E993071-6BEE-46E7-87F3-D1751A267643}"/>
                </a:ext>
              </a:extLst>
            </p:cNvPr>
            <p:cNvGraphicFramePr>
              <a:graphicFrameLocks noChangeAspect="1"/>
            </p:cNvGraphicFramePr>
            <p:nvPr/>
          </p:nvGraphicFramePr>
          <p:xfrm>
            <a:off x="1202" y="3780"/>
            <a:ext cx="3838" cy="268"/>
          </p:xfrm>
          <a:graphic>
            <a:graphicData uri="http://schemas.openxmlformats.org/presentationml/2006/ole">
              <mc:AlternateContent xmlns:mc="http://schemas.openxmlformats.org/markup-compatibility/2006">
                <mc:Choice xmlns:v="urn:schemas-microsoft-com:vml" Requires="v">
                  <p:oleObj spid="_x0000_s303273" name="Equation" r:id="rId13" imgW="2565360" imgH="228600" progId="Equation.3">
                    <p:embed/>
                  </p:oleObj>
                </mc:Choice>
                <mc:Fallback>
                  <p:oleObj name="Equation" r:id="rId13" imgW="2565360" imgH="2286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2" y="3780"/>
                          <a:ext cx="3838"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6"/>
                                        </p:tgtEl>
                                        <p:attrNameLst>
                                          <p:attrName>style.visibility</p:attrName>
                                        </p:attrNameLst>
                                      </p:cBhvr>
                                      <p:to>
                                        <p:strVal val="visible"/>
                                      </p:to>
                                    </p:set>
                                    <p:animEffect transition="in" filter="wipe(left)">
                                      <p:cBhvr>
                                        <p:cTn id="7" dur="500"/>
                                        <p:tgtEl>
                                          <p:spTgt spid="303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3118"/>
                                        </p:tgtEl>
                                        <p:attrNameLst>
                                          <p:attrName>style.visibility</p:attrName>
                                        </p:attrNameLst>
                                      </p:cBhvr>
                                      <p:to>
                                        <p:strVal val="visible"/>
                                      </p:to>
                                    </p:set>
                                    <p:animEffect transition="in" filter="wipe(left)">
                                      <p:cBhvr>
                                        <p:cTn id="12" dur="500"/>
                                        <p:tgtEl>
                                          <p:spTgt spid="303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3129"/>
                                        </p:tgtEl>
                                        <p:attrNameLst>
                                          <p:attrName>style.visibility</p:attrName>
                                        </p:attrNameLst>
                                      </p:cBhvr>
                                      <p:to>
                                        <p:strVal val="visible"/>
                                      </p:to>
                                    </p:set>
                                    <p:animEffect transition="in" filter="wipe(left)">
                                      <p:cBhvr>
                                        <p:cTn id="17" dur="500"/>
                                        <p:tgtEl>
                                          <p:spTgt spid="3031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3123"/>
                                        </p:tgtEl>
                                        <p:attrNameLst>
                                          <p:attrName>style.visibility</p:attrName>
                                        </p:attrNameLst>
                                      </p:cBhvr>
                                      <p:to>
                                        <p:strVal val="visible"/>
                                      </p:to>
                                    </p:set>
                                    <p:animEffect transition="in" filter="wipe(left)">
                                      <p:cBhvr>
                                        <p:cTn id="22" dur="500"/>
                                        <p:tgtEl>
                                          <p:spTgt spid="3031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3124"/>
                                        </p:tgtEl>
                                        <p:attrNameLst>
                                          <p:attrName>style.visibility</p:attrName>
                                        </p:attrNameLst>
                                      </p:cBhvr>
                                      <p:to>
                                        <p:strVal val="visible"/>
                                      </p:to>
                                    </p:set>
                                    <p:animEffect transition="in" filter="wipe(left)">
                                      <p:cBhvr>
                                        <p:cTn id="27" dur="500"/>
                                        <p:tgtEl>
                                          <p:spTgt spid="303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3115"/>
                                        </p:tgtEl>
                                        <p:attrNameLst>
                                          <p:attrName>style.visibility</p:attrName>
                                        </p:attrNameLst>
                                      </p:cBhvr>
                                      <p:to>
                                        <p:strVal val="visible"/>
                                      </p:to>
                                    </p:set>
                                    <p:animEffect transition="in" filter="wipe(left)">
                                      <p:cBhvr>
                                        <p:cTn id="32" dur="500"/>
                                        <p:tgtEl>
                                          <p:spTgt spid="3031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03125"/>
                                        </p:tgtEl>
                                        <p:attrNameLst>
                                          <p:attrName>style.visibility</p:attrName>
                                        </p:attrNameLst>
                                      </p:cBhvr>
                                      <p:to>
                                        <p:strVal val="visible"/>
                                      </p:to>
                                    </p:set>
                                    <p:animEffect transition="in" filter="wipe(left)">
                                      <p:cBhvr>
                                        <p:cTn id="37" dur="500"/>
                                        <p:tgtEl>
                                          <p:spTgt spid="3031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03128"/>
                                        </p:tgtEl>
                                        <p:attrNameLst>
                                          <p:attrName>style.visibility</p:attrName>
                                        </p:attrNameLst>
                                      </p:cBhvr>
                                      <p:to>
                                        <p:strVal val="visible"/>
                                      </p:to>
                                    </p:set>
                                    <p:animEffect transition="in" filter="wipe(left)">
                                      <p:cBhvr>
                                        <p:cTn id="42" dur="500"/>
                                        <p:tgtEl>
                                          <p:spTgt spid="30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animBg="1" autoUpdateAnimBg="0"/>
      <p:bldP spid="30311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1">
            <a:extLst>
              <a:ext uri="{FF2B5EF4-FFF2-40B4-BE49-F238E27FC236}">
                <a16:creationId xmlns:a16="http://schemas.microsoft.com/office/drawing/2014/main" id="{A5B77C00-FD2D-40E2-B39C-18F60E45414A}"/>
              </a:ext>
            </a:extLst>
          </p:cNvPr>
          <p:cNvSpPr>
            <a:spLocks noGrp="1"/>
          </p:cNvSpPr>
          <p:nvPr>
            <p:ph type="sldNum" sz="quarter" idx="10"/>
          </p:nvPr>
        </p:nvSpPr>
        <p:spPr/>
        <p:txBody>
          <a:bodyPr/>
          <a:lstStyle/>
          <a:p>
            <a:fld id="{1B817118-85EB-47A1-839B-784C5823ECF9}" type="slidenum">
              <a:rPr lang="en-US" altLang="zh-CN"/>
              <a:pPr/>
              <a:t>35</a:t>
            </a:fld>
            <a:endParaRPr lang="en-US" altLang="zh-CN"/>
          </a:p>
        </p:txBody>
      </p:sp>
      <p:grpSp>
        <p:nvGrpSpPr>
          <p:cNvPr id="304141" name="Group 13">
            <a:extLst>
              <a:ext uri="{FF2B5EF4-FFF2-40B4-BE49-F238E27FC236}">
                <a16:creationId xmlns:a16="http://schemas.microsoft.com/office/drawing/2014/main" id="{7C17B8CB-44F6-4BB1-B6EF-FC75B385C859}"/>
              </a:ext>
            </a:extLst>
          </p:cNvPr>
          <p:cNvGrpSpPr>
            <a:grpSpLocks/>
          </p:cNvGrpSpPr>
          <p:nvPr/>
        </p:nvGrpSpPr>
        <p:grpSpPr bwMode="auto">
          <a:xfrm>
            <a:off x="593725" y="661988"/>
            <a:ext cx="4908550" cy="639762"/>
            <a:chOff x="374" y="417"/>
            <a:chExt cx="3092" cy="403"/>
          </a:xfrm>
        </p:grpSpPr>
        <p:sp>
          <p:nvSpPr>
            <p:cNvPr id="304130" name="Text Box 2">
              <a:extLst>
                <a:ext uri="{FF2B5EF4-FFF2-40B4-BE49-F238E27FC236}">
                  <a16:creationId xmlns:a16="http://schemas.microsoft.com/office/drawing/2014/main" id="{D903B8A4-54E3-4C97-8B7B-07AFD1031941}"/>
                </a:ext>
              </a:extLst>
            </p:cNvPr>
            <p:cNvSpPr txBox="1">
              <a:spLocks noChangeArrowheads="1"/>
            </p:cNvSpPr>
            <p:nvPr/>
          </p:nvSpPr>
          <p:spPr bwMode="auto">
            <a:xfrm>
              <a:off x="374" y="417"/>
              <a:ext cx="309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这里                         </a:t>
              </a:r>
              <a:r>
                <a:rPr lang="en-US" altLang="zh-CN">
                  <a:latin typeface="楷体_GB2312" panose="02010609030101010101" pitchFamily="49" charset="-122"/>
                </a:rPr>
                <a:t>. </a:t>
              </a:r>
            </a:p>
          </p:txBody>
        </p:sp>
        <p:graphicFrame>
          <p:nvGraphicFramePr>
            <p:cNvPr id="304131" name="Object 3">
              <a:extLst>
                <a:ext uri="{FF2B5EF4-FFF2-40B4-BE49-F238E27FC236}">
                  <a16:creationId xmlns:a16="http://schemas.microsoft.com/office/drawing/2014/main" id="{29F7FEC9-60F5-4C33-B3BF-34BB1292D823}"/>
                </a:ext>
              </a:extLst>
            </p:cNvPr>
            <p:cNvGraphicFramePr>
              <a:graphicFrameLocks noChangeAspect="1"/>
            </p:cNvGraphicFramePr>
            <p:nvPr/>
          </p:nvGraphicFramePr>
          <p:xfrm>
            <a:off x="816" y="524"/>
            <a:ext cx="2394" cy="270"/>
          </p:xfrm>
          <a:graphic>
            <a:graphicData uri="http://schemas.openxmlformats.org/presentationml/2006/ole">
              <mc:AlternateContent xmlns:mc="http://schemas.openxmlformats.org/markup-compatibility/2006">
                <mc:Choice xmlns:v="urn:schemas-microsoft-com:vml" Requires="v">
                  <p:oleObj spid="_x0000_s364774" name="Equation" r:id="rId3" imgW="1600200" imgH="228600" progId="Equation.3">
                    <p:embed/>
                  </p:oleObj>
                </mc:Choice>
                <mc:Fallback>
                  <p:oleObj name="Equation" r:id="rId3" imgW="1600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524"/>
                          <a:ext cx="2394"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4151" name="Group 23">
            <a:extLst>
              <a:ext uri="{FF2B5EF4-FFF2-40B4-BE49-F238E27FC236}">
                <a16:creationId xmlns:a16="http://schemas.microsoft.com/office/drawing/2014/main" id="{E54F8192-A672-4E21-8ABB-13075DC443B8}"/>
              </a:ext>
            </a:extLst>
          </p:cNvPr>
          <p:cNvGrpSpPr>
            <a:grpSpLocks/>
          </p:cNvGrpSpPr>
          <p:nvPr/>
        </p:nvGrpSpPr>
        <p:grpSpPr bwMode="auto">
          <a:xfrm>
            <a:off x="593725" y="1250950"/>
            <a:ext cx="7804150" cy="1187450"/>
            <a:chOff x="374" y="788"/>
            <a:chExt cx="4916" cy="748"/>
          </a:xfrm>
        </p:grpSpPr>
        <p:sp>
          <p:nvSpPr>
            <p:cNvPr id="304132" name="Text Box 4">
              <a:extLst>
                <a:ext uri="{FF2B5EF4-FFF2-40B4-BE49-F238E27FC236}">
                  <a16:creationId xmlns:a16="http://schemas.microsoft.com/office/drawing/2014/main" id="{3B85E34C-11F0-4FB8-A41A-41DD08296FB3}"/>
                </a:ext>
              </a:extLst>
            </p:cNvPr>
            <p:cNvSpPr txBox="1">
              <a:spLocks noChangeArrowheads="1"/>
            </p:cNvSpPr>
            <p:nvPr/>
          </p:nvSpPr>
          <p:spPr bwMode="auto">
            <a:xfrm>
              <a:off x="374" y="788"/>
              <a:ext cx="49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为得到    的阶  ，要将上式各项在        处做泰</a:t>
              </a:r>
            </a:p>
            <a:p>
              <a:pPr>
                <a:lnSpc>
                  <a:spcPct val="150000"/>
                </a:lnSpc>
              </a:pPr>
              <a:r>
                <a:rPr lang="zh-CN" altLang="en-US">
                  <a:latin typeface="楷体_GB2312" panose="02010609030101010101" pitchFamily="49" charset="-122"/>
                </a:rPr>
                <a:t>勒展开，</a:t>
              </a:r>
            </a:p>
          </p:txBody>
        </p:sp>
        <p:graphicFrame>
          <p:nvGraphicFramePr>
            <p:cNvPr id="304133" name="Object 5">
              <a:extLst>
                <a:ext uri="{FF2B5EF4-FFF2-40B4-BE49-F238E27FC236}">
                  <a16:creationId xmlns:a16="http://schemas.microsoft.com/office/drawing/2014/main" id="{E82AC8CC-9253-4D76-9A75-E58E5B525A9B}"/>
                </a:ext>
              </a:extLst>
            </p:cNvPr>
            <p:cNvGraphicFramePr>
              <a:graphicFrameLocks noChangeAspect="1"/>
            </p:cNvGraphicFramePr>
            <p:nvPr/>
          </p:nvGraphicFramePr>
          <p:xfrm>
            <a:off x="1422" y="913"/>
            <a:ext cx="380" cy="270"/>
          </p:xfrm>
          <a:graphic>
            <a:graphicData uri="http://schemas.openxmlformats.org/presentationml/2006/ole">
              <mc:AlternateContent xmlns:mc="http://schemas.openxmlformats.org/markup-compatibility/2006">
                <mc:Choice xmlns:v="urn:schemas-microsoft-com:vml" Requires="v">
                  <p:oleObj spid="_x0000_s364775" name="Equation" r:id="rId5" imgW="253800" imgH="228600" progId="Equation.3">
                    <p:embed/>
                  </p:oleObj>
                </mc:Choice>
                <mc:Fallback>
                  <p:oleObj name="Equation" r:id="rId5" imgW="2538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2" y="913"/>
                          <a:ext cx="38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4" name="Object 6">
              <a:extLst>
                <a:ext uri="{FF2B5EF4-FFF2-40B4-BE49-F238E27FC236}">
                  <a16:creationId xmlns:a16="http://schemas.microsoft.com/office/drawing/2014/main" id="{10402D0F-0F2D-4AB6-8334-DD9A3562C241}"/>
                </a:ext>
              </a:extLst>
            </p:cNvPr>
            <p:cNvGraphicFramePr>
              <a:graphicFrameLocks noChangeAspect="1"/>
            </p:cNvGraphicFramePr>
            <p:nvPr/>
          </p:nvGraphicFramePr>
          <p:xfrm>
            <a:off x="2175" y="961"/>
            <a:ext cx="228" cy="194"/>
          </p:xfrm>
          <a:graphic>
            <a:graphicData uri="http://schemas.openxmlformats.org/presentationml/2006/ole">
              <mc:AlternateContent xmlns:mc="http://schemas.openxmlformats.org/markup-compatibility/2006">
                <mc:Choice xmlns:v="urn:schemas-microsoft-com:vml" Requires="v">
                  <p:oleObj spid="_x0000_s364776" name="Equation" r:id="rId7" imgW="152280" imgH="164880" progId="Equation.3">
                    <p:embed/>
                  </p:oleObj>
                </mc:Choice>
                <mc:Fallback>
                  <p:oleObj name="Equation" r:id="rId7" imgW="152280" imgH="1648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5" y="961"/>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35" name="Object 7">
              <a:extLst>
                <a:ext uri="{FF2B5EF4-FFF2-40B4-BE49-F238E27FC236}">
                  <a16:creationId xmlns:a16="http://schemas.microsoft.com/office/drawing/2014/main" id="{13415B72-0E72-4502-A392-0EF92F50DCD6}"/>
                </a:ext>
              </a:extLst>
            </p:cNvPr>
            <p:cNvGraphicFramePr>
              <a:graphicFrameLocks noChangeAspect="1"/>
            </p:cNvGraphicFramePr>
            <p:nvPr/>
          </p:nvGraphicFramePr>
          <p:xfrm>
            <a:off x="3933" y="913"/>
            <a:ext cx="741" cy="270"/>
          </p:xfrm>
          <a:graphic>
            <a:graphicData uri="http://schemas.openxmlformats.org/presentationml/2006/ole">
              <mc:AlternateContent xmlns:mc="http://schemas.openxmlformats.org/markup-compatibility/2006">
                <mc:Choice xmlns:v="urn:schemas-microsoft-com:vml" Requires="v">
                  <p:oleObj spid="_x0000_s364777" name="Equation" r:id="rId9" imgW="495000" imgH="228600" progId="Equation.3">
                    <p:embed/>
                  </p:oleObj>
                </mc:Choice>
                <mc:Fallback>
                  <p:oleObj name="Equation" r:id="rId9" imgW="4950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3" y="913"/>
                          <a:ext cx="741"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4150" name="Group 22">
            <a:extLst>
              <a:ext uri="{FF2B5EF4-FFF2-40B4-BE49-F238E27FC236}">
                <a16:creationId xmlns:a16="http://schemas.microsoft.com/office/drawing/2014/main" id="{543FAA14-CD7B-4A20-A035-4CAFC642EA3B}"/>
              </a:ext>
            </a:extLst>
          </p:cNvPr>
          <p:cNvGrpSpPr>
            <a:grpSpLocks/>
          </p:cNvGrpSpPr>
          <p:nvPr/>
        </p:nvGrpSpPr>
        <p:grpSpPr bwMode="auto">
          <a:xfrm>
            <a:off x="1828800" y="1803400"/>
            <a:ext cx="7086600" cy="639763"/>
            <a:chOff x="1152" y="1136"/>
            <a:chExt cx="4272" cy="403"/>
          </a:xfrm>
        </p:grpSpPr>
        <p:sp>
          <p:nvSpPr>
            <p:cNvPr id="304144" name="Rectangle 16">
              <a:extLst>
                <a:ext uri="{FF2B5EF4-FFF2-40B4-BE49-F238E27FC236}">
                  <a16:creationId xmlns:a16="http://schemas.microsoft.com/office/drawing/2014/main" id="{6EF1256A-EDE3-4731-9C45-ADCA20AB7432}"/>
                </a:ext>
              </a:extLst>
            </p:cNvPr>
            <p:cNvSpPr>
              <a:spLocks noChangeArrowheads="1"/>
            </p:cNvSpPr>
            <p:nvPr/>
          </p:nvSpPr>
          <p:spPr bwMode="auto">
            <a:xfrm>
              <a:off x="1152" y="1136"/>
              <a:ext cx="42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由于       是二元函数，故要用到二元泰勒展开，</a:t>
              </a:r>
            </a:p>
          </p:txBody>
        </p:sp>
        <p:graphicFrame>
          <p:nvGraphicFramePr>
            <p:cNvPr id="304136" name="Object 8">
              <a:extLst>
                <a:ext uri="{FF2B5EF4-FFF2-40B4-BE49-F238E27FC236}">
                  <a16:creationId xmlns:a16="http://schemas.microsoft.com/office/drawing/2014/main" id="{1B857112-BE6C-485A-AD7B-2E08520CA8A0}"/>
                </a:ext>
              </a:extLst>
            </p:cNvPr>
            <p:cNvGraphicFramePr>
              <a:graphicFrameLocks noChangeAspect="1"/>
            </p:cNvGraphicFramePr>
            <p:nvPr/>
          </p:nvGraphicFramePr>
          <p:xfrm>
            <a:off x="1557" y="1268"/>
            <a:ext cx="722" cy="240"/>
          </p:xfrm>
          <a:graphic>
            <a:graphicData uri="http://schemas.openxmlformats.org/presentationml/2006/ole">
              <mc:AlternateContent xmlns:mc="http://schemas.openxmlformats.org/markup-compatibility/2006">
                <mc:Choice xmlns:v="urn:schemas-microsoft-com:vml" Requires="v">
                  <p:oleObj spid="_x0000_s364778" name="Equation" r:id="rId11" imgW="482400" imgH="203040" progId="Equation.3">
                    <p:embed/>
                  </p:oleObj>
                </mc:Choice>
                <mc:Fallback>
                  <p:oleObj name="Equation" r:id="rId11" imgW="482400" imgH="2030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7" y="1268"/>
                          <a:ext cx="7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4137" name="Object 9">
            <a:extLst>
              <a:ext uri="{FF2B5EF4-FFF2-40B4-BE49-F238E27FC236}">
                <a16:creationId xmlns:a16="http://schemas.microsoft.com/office/drawing/2014/main" id="{568F0DD3-19F3-4FDC-A443-05EF2ABB6A89}"/>
              </a:ext>
            </a:extLst>
          </p:cNvPr>
          <p:cNvGraphicFramePr>
            <a:graphicFrameLocks noChangeAspect="1"/>
          </p:cNvGraphicFramePr>
          <p:nvPr/>
        </p:nvGraphicFramePr>
        <p:xfrm>
          <a:off x="1282700" y="2927350"/>
          <a:ext cx="6153150" cy="782638"/>
        </p:xfrm>
        <a:graphic>
          <a:graphicData uri="http://schemas.openxmlformats.org/presentationml/2006/ole">
            <mc:AlternateContent xmlns:mc="http://schemas.openxmlformats.org/markup-compatibility/2006">
              <mc:Choice xmlns:v="urn:schemas-microsoft-com:vml" Requires="v">
                <p:oleObj spid="_x0000_s364779" name="Equation" r:id="rId13" imgW="2590560" imgH="419040" progId="Equation.3">
                  <p:embed/>
                </p:oleObj>
              </mc:Choice>
              <mc:Fallback>
                <p:oleObj name="Equation" r:id="rId13" imgW="2590560" imgH="4190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2700" y="2927350"/>
                        <a:ext cx="6153150"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38" name="Text Box 10">
            <a:extLst>
              <a:ext uri="{FF2B5EF4-FFF2-40B4-BE49-F238E27FC236}">
                <a16:creationId xmlns:a16="http://schemas.microsoft.com/office/drawing/2014/main" id="{5E0DBFED-957C-4D98-B784-969A6ED59F01}"/>
              </a:ext>
            </a:extLst>
          </p:cNvPr>
          <p:cNvSpPr txBox="1">
            <a:spLocks noChangeArrowheads="1"/>
          </p:cNvSpPr>
          <p:nvPr/>
        </p:nvSpPr>
        <p:spPr bwMode="auto">
          <a:xfrm>
            <a:off x="593725" y="3692525"/>
            <a:ext cx="946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其中 </a:t>
            </a:r>
          </a:p>
        </p:txBody>
      </p:sp>
      <p:graphicFrame>
        <p:nvGraphicFramePr>
          <p:cNvPr id="304139" name="Object 11">
            <a:extLst>
              <a:ext uri="{FF2B5EF4-FFF2-40B4-BE49-F238E27FC236}">
                <a16:creationId xmlns:a16="http://schemas.microsoft.com/office/drawing/2014/main" id="{2E560288-BFDF-4030-A1FF-83C09E89917D}"/>
              </a:ext>
            </a:extLst>
          </p:cNvPr>
          <p:cNvGraphicFramePr>
            <a:graphicFrameLocks noChangeAspect="1"/>
          </p:cNvGraphicFramePr>
          <p:nvPr/>
        </p:nvGraphicFramePr>
        <p:xfrm>
          <a:off x="1689100" y="3884613"/>
          <a:ext cx="2714625" cy="427037"/>
        </p:xfrm>
        <a:graphic>
          <a:graphicData uri="http://schemas.openxmlformats.org/presentationml/2006/ole">
            <mc:AlternateContent xmlns:mc="http://schemas.openxmlformats.org/markup-compatibility/2006">
              <mc:Choice xmlns:v="urn:schemas-microsoft-com:vml" Requires="v">
                <p:oleObj spid="_x0000_s364780" name="Equation" r:id="rId15" imgW="1143000" imgH="228600" progId="Equation.3">
                  <p:embed/>
                </p:oleObj>
              </mc:Choice>
              <mc:Fallback>
                <p:oleObj name="Equation" r:id="rId15" imgW="1143000" imgH="2286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89100" y="3884613"/>
                        <a:ext cx="27146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4145" name="Rectangle 17">
            <a:extLst>
              <a:ext uri="{FF2B5EF4-FFF2-40B4-BE49-F238E27FC236}">
                <a16:creationId xmlns:a16="http://schemas.microsoft.com/office/drawing/2014/main" id="{A67BD91D-9FE6-49FC-85AF-C8278932CA37}"/>
              </a:ext>
            </a:extLst>
          </p:cNvPr>
          <p:cNvSpPr>
            <a:spLocks noChangeArrowheads="1"/>
          </p:cNvSpPr>
          <p:nvPr/>
        </p:nvSpPr>
        <p:spPr bwMode="auto">
          <a:xfrm>
            <a:off x="565150" y="2346325"/>
            <a:ext cx="2165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各项展开式为 </a:t>
            </a:r>
          </a:p>
        </p:txBody>
      </p:sp>
      <p:graphicFrame>
        <p:nvGraphicFramePr>
          <p:cNvPr id="304146" name="Object 18">
            <a:extLst>
              <a:ext uri="{FF2B5EF4-FFF2-40B4-BE49-F238E27FC236}">
                <a16:creationId xmlns:a16="http://schemas.microsoft.com/office/drawing/2014/main" id="{6362F9AD-B061-47E6-888A-A723B1B8B0C3}"/>
              </a:ext>
            </a:extLst>
          </p:cNvPr>
          <p:cNvGraphicFramePr>
            <a:graphicFrameLocks noChangeAspect="1"/>
          </p:cNvGraphicFramePr>
          <p:nvPr/>
        </p:nvGraphicFramePr>
        <p:xfrm>
          <a:off x="1371600" y="4400550"/>
          <a:ext cx="6997700" cy="736600"/>
        </p:xfrm>
        <a:graphic>
          <a:graphicData uri="http://schemas.openxmlformats.org/presentationml/2006/ole">
            <mc:AlternateContent xmlns:mc="http://schemas.openxmlformats.org/markup-compatibility/2006">
              <mc:Choice xmlns:v="urn:schemas-microsoft-com:vml" Requires="v">
                <p:oleObj spid="_x0000_s364781" name="公式" r:id="rId17" imgW="2946240" imgH="393480" progId="Equation.3">
                  <p:embed/>
                </p:oleObj>
              </mc:Choice>
              <mc:Fallback>
                <p:oleObj name="公式" r:id="rId17" imgW="2946240" imgH="39348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71600" y="4400550"/>
                        <a:ext cx="6997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4147" name="Object 19">
            <a:extLst>
              <a:ext uri="{FF2B5EF4-FFF2-40B4-BE49-F238E27FC236}">
                <a16:creationId xmlns:a16="http://schemas.microsoft.com/office/drawing/2014/main" id="{C6F40FF7-6970-4876-8EAF-9C777014FBD5}"/>
              </a:ext>
            </a:extLst>
          </p:cNvPr>
          <p:cNvGraphicFramePr>
            <a:graphicFrameLocks noChangeAspect="1"/>
          </p:cNvGraphicFramePr>
          <p:nvPr/>
        </p:nvGraphicFramePr>
        <p:xfrm>
          <a:off x="1343025" y="5257800"/>
          <a:ext cx="6545263" cy="473075"/>
        </p:xfrm>
        <a:graphic>
          <a:graphicData uri="http://schemas.openxmlformats.org/presentationml/2006/ole">
            <mc:AlternateContent xmlns:mc="http://schemas.openxmlformats.org/markup-compatibility/2006">
              <mc:Choice xmlns:v="urn:schemas-microsoft-com:vml" Requires="v">
                <p:oleObj spid="_x0000_s364782" name="Equation" r:id="rId19" imgW="2755800" imgH="253800" progId="Equation.3">
                  <p:embed/>
                </p:oleObj>
              </mc:Choice>
              <mc:Fallback>
                <p:oleObj name="Equation" r:id="rId19" imgW="2755800" imgH="25380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43025" y="5257800"/>
                        <a:ext cx="654526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4149" name="Group 21">
            <a:extLst>
              <a:ext uri="{FF2B5EF4-FFF2-40B4-BE49-F238E27FC236}">
                <a16:creationId xmlns:a16="http://schemas.microsoft.com/office/drawing/2014/main" id="{C6B3D123-2C05-40BC-9CAD-0D3E60173E0B}"/>
              </a:ext>
            </a:extLst>
          </p:cNvPr>
          <p:cNvGrpSpPr>
            <a:grpSpLocks/>
          </p:cNvGrpSpPr>
          <p:nvPr/>
        </p:nvGrpSpPr>
        <p:grpSpPr bwMode="auto">
          <a:xfrm>
            <a:off x="2286000" y="5657850"/>
            <a:ext cx="6826250" cy="676275"/>
            <a:chOff x="1440" y="3564"/>
            <a:chExt cx="4300" cy="426"/>
          </a:xfrm>
        </p:grpSpPr>
        <p:sp>
          <p:nvSpPr>
            <p:cNvPr id="304140" name="Text Box 12">
              <a:extLst>
                <a:ext uri="{FF2B5EF4-FFF2-40B4-BE49-F238E27FC236}">
                  <a16:creationId xmlns:a16="http://schemas.microsoft.com/office/drawing/2014/main" id="{732D5C48-F846-4E60-A157-EBFD82EEDF98}"/>
                </a:ext>
              </a:extLst>
            </p:cNvPr>
            <p:cNvSpPr txBox="1">
              <a:spLocks noChangeArrowheads="1"/>
            </p:cNvSpPr>
            <p:nvPr/>
          </p:nvSpPr>
          <p:spPr bwMode="auto">
            <a:xfrm>
              <a:off x="4952" y="3564"/>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3.8</a:t>
              </a:r>
              <a:r>
                <a:rPr lang="zh-CN" altLang="en-US">
                  <a:solidFill>
                    <a:srgbClr val="CC3300"/>
                  </a:solidFill>
                  <a:latin typeface="楷体_GB2312" panose="02010609030101010101" pitchFamily="49" charset="-122"/>
                </a:rPr>
                <a:t>）</a:t>
              </a:r>
            </a:p>
          </p:txBody>
        </p:sp>
        <p:graphicFrame>
          <p:nvGraphicFramePr>
            <p:cNvPr id="304148" name="Object 20">
              <a:extLst>
                <a:ext uri="{FF2B5EF4-FFF2-40B4-BE49-F238E27FC236}">
                  <a16:creationId xmlns:a16="http://schemas.microsoft.com/office/drawing/2014/main" id="{4526E67B-989E-4F9B-BEC8-B5F9C12716ED}"/>
                </a:ext>
              </a:extLst>
            </p:cNvPr>
            <p:cNvGraphicFramePr>
              <a:graphicFrameLocks noChangeAspect="1"/>
            </p:cNvGraphicFramePr>
            <p:nvPr/>
          </p:nvGraphicFramePr>
          <p:xfrm>
            <a:off x="1440" y="3706"/>
            <a:ext cx="3401" cy="284"/>
          </p:xfrm>
          <a:graphic>
            <a:graphicData uri="http://schemas.openxmlformats.org/presentationml/2006/ole">
              <mc:AlternateContent xmlns:mc="http://schemas.openxmlformats.org/markup-compatibility/2006">
                <mc:Choice xmlns:v="urn:schemas-microsoft-com:vml" Requires="v">
                  <p:oleObj spid="_x0000_s364783" name="Equation" r:id="rId21" imgW="2273040" imgH="241200" progId="Equation.3">
                    <p:embed/>
                  </p:oleObj>
                </mc:Choice>
                <mc:Fallback>
                  <p:oleObj name="Equation" r:id="rId21" imgW="2273040" imgH="24120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40" y="3706"/>
                          <a:ext cx="3401"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4141"/>
                                        </p:tgtEl>
                                        <p:attrNameLst>
                                          <p:attrName>style.visibility</p:attrName>
                                        </p:attrNameLst>
                                      </p:cBhvr>
                                      <p:to>
                                        <p:strVal val="visible"/>
                                      </p:to>
                                    </p:set>
                                    <p:animEffect transition="in" filter="wipe(left)">
                                      <p:cBhvr>
                                        <p:cTn id="7" dur="500"/>
                                        <p:tgtEl>
                                          <p:spTgt spid="304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4151"/>
                                        </p:tgtEl>
                                        <p:attrNameLst>
                                          <p:attrName>style.visibility</p:attrName>
                                        </p:attrNameLst>
                                      </p:cBhvr>
                                      <p:to>
                                        <p:strVal val="visible"/>
                                      </p:to>
                                    </p:set>
                                    <p:animEffect transition="in" filter="wipe(up)">
                                      <p:cBhvr>
                                        <p:cTn id="12" dur="500"/>
                                        <p:tgtEl>
                                          <p:spTgt spid="304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4150"/>
                                        </p:tgtEl>
                                        <p:attrNameLst>
                                          <p:attrName>style.visibility</p:attrName>
                                        </p:attrNameLst>
                                      </p:cBhvr>
                                      <p:to>
                                        <p:strVal val="visible"/>
                                      </p:to>
                                    </p:set>
                                    <p:animEffect transition="in" filter="wipe(left)">
                                      <p:cBhvr>
                                        <p:cTn id="17" dur="500"/>
                                        <p:tgtEl>
                                          <p:spTgt spid="304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4145"/>
                                        </p:tgtEl>
                                        <p:attrNameLst>
                                          <p:attrName>style.visibility</p:attrName>
                                        </p:attrNameLst>
                                      </p:cBhvr>
                                      <p:to>
                                        <p:strVal val="visible"/>
                                      </p:to>
                                    </p:set>
                                    <p:animEffect transition="in" filter="wipe(left)">
                                      <p:cBhvr>
                                        <p:cTn id="22" dur="500"/>
                                        <p:tgtEl>
                                          <p:spTgt spid="3041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4137"/>
                                        </p:tgtEl>
                                        <p:attrNameLst>
                                          <p:attrName>style.visibility</p:attrName>
                                        </p:attrNameLst>
                                      </p:cBhvr>
                                      <p:to>
                                        <p:strVal val="visible"/>
                                      </p:to>
                                    </p:set>
                                    <p:animEffect transition="in" filter="wipe(left)">
                                      <p:cBhvr>
                                        <p:cTn id="27" dur="500"/>
                                        <p:tgtEl>
                                          <p:spTgt spid="3041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4138"/>
                                        </p:tgtEl>
                                        <p:attrNameLst>
                                          <p:attrName>style.visibility</p:attrName>
                                        </p:attrNameLst>
                                      </p:cBhvr>
                                      <p:to>
                                        <p:strVal val="visible"/>
                                      </p:to>
                                    </p:set>
                                    <p:animEffect transition="in" filter="wipe(left)">
                                      <p:cBhvr>
                                        <p:cTn id="32" dur="500"/>
                                        <p:tgtEl>
                                          <p:spTgt spid="3041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04139"/>
                                        </p:tgtEl>
                                        <p:attrNameLst>
                                          <p:attrName>style.visibility</p:attrName>
                                        </p:attrNameLst>
                                      </p:cBhvr>
                                      <p:to>
                                        <p:strVal val="visible"/>
                                      </p:to>
                                    </p:set>
                                    <p:animEffect transition="in" filter="wipe(left)">
                                      <p:cBhvr>
                                        <p:cTn id="37" dur="500"/>
                                        <p:tgtEl>
                                          <p:spTgt spid="3041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04146"/>
                                        </p:tgtEl>
                                        <p:attrNameLst>
                                          <p:attrName>style.visibility</p:attrName>
                                        </p:attrNameLst>
                                      </p:cBhvr>
                                      <p:to>
                                        <p:strVal val="visible"/>
                                      </p:to>
                                    </p:set>
                                    <p:animEffect transition="in" filter="wipe(left)">
                                      <p:cBhvr>
                                        <p:cTn id="42" dur="500"/>
                                        <p:tgtEl>
                                          <p:spTgt spid="3041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4147"/>
                                        </p:tgtEl>
                                        <p:attrNameLst>
                                          <p:attrName>style.visibility</p:attrName>
                                        </p:attrNameLst>
                                      </p:cBhvr>
                                      <p:to>
                                        <p:strVal val="visible"/>
                                      </p:to>
                                    </p:set>
                                    <p:animEffect transition="in" filter="wipe(left)">
                                      <p:cBhvr>
                                        <p:cTn id="47" dur="500"/>
                                        <p:tgtEl>
                                          <p:spTgt spid="3041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04149"/>
                                        </p:tgtEl>
                                        <p:attrNameLst>
                                          <p:attrName>style.visibility</p:attrName>
                                        </p:attrNameLst>
                                      </p:cBhvr>
                                      <p:to>
                                        <p:strVal val="visible"/>
                                      </p:to>
                                    </p:set>
                                    <p:animEffect transition="in" filter="wipe(left)">
                                      <p:cBhvr>
                                        <p:cTn id="52" dur="500"/>
                                        <p:tgtEl>
                                          <p:spTgt spid="30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8" grpId="0" autoUpdateAnimBg="0"/>
      <p:bldP spid="30414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5154" name="Object 2">
            <a:extLst>
              <a:ext uri="{FF2B5EF4-FFF2-40B4-BE49-F238E27FC236}">
                <a16:creationId xmlns:a16="http://schemas.microsoft.com/office/drawing/2014/main" id="{60073A19-E092-4F27-AE61-A474E796ABEF}"/>
              </a:ext>
            </a:extLst>
          </p:cNvPr>
          <p:cNvGraphicFramePr>
            <a:graphicFrameLocks noChangeAspect="1"/>
          </p:cNvGraphicFramePr>
          <p:nvPr>
            <p:extLst>
              <p:ext uri="{D42A27DB-BD31-4B8C-83A1-F6EECF244321}">
                <p14:modId xmlns:p14="http://schemas.microsoft.com/office/powerpoint/2010/main" val="3985151297"/>
              </p:ext>
            </p:extLst>
          </p:nvPr>
        </p:nvGraphicFramePr>
        <p:xfrm>
          <a:off x="1082675" y="76200"/>
          <a:ext cx="3348038" cy="427038"/>
        </p:xfrm>
        <a:graphic>
          <a:graphicData uri="http://schemas.openxmlformats.org/presentationml/2006/ole">
            <mc:AlternateContent xmlns:mc="http://schemas.openxmlformats.org/markup-compatibility/2006">
              <mc:Choice xmlns:v="urn:schemas-microsoft-com:vml" Requires="v">
                <p:oleObj spid="_x0000_s365698" name="Equation" r:id="rId3" imgW="1409400" imgH="228600" progId="Equation.3">
                  <p:embed/>
                </p:oleObj>
              </mc:Choice>
              <mc:Fallback>
                <p:oleObj name="Equation" r:id="rId3" imgW="14094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76200"/>
                        <a:ext cx="334803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5155" name="Text Box 3">
            <a:extLst>
              <a:ext uri="{FF2B5EF4-FFF2-40B4-BE49-F238E27FC236}">
                <a16:creationId xmlns:a16="http://schemas.microsoft.com/office/drawing/2014/main" id="{90C8203C-C424-45E1-B50B-2D61D25B85BE}"/>
              </a:ext>
            </a:extLst>
          </p:cNvPr>
          <p:cNvSpPr txBox="1">
            <a:spLocks noChangeArrowheads="1"/>
          </p:cNvSpPr>
          <p:nvPr/>
        </p:nvSpPr>
        <p:spPr bwMode="auto">
          <a:xfrm>
            <a:off x="381000" y="1098550"/>
            <a:ext cx="5518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将以上结果代入局部截断误差公式则有 </a:t>
            </a:r>
          </a:p>
        </p:txBody>
      </p:sp>
      <p:graphicFrame>
        <p:nvGraphicFramePr>
          <p:cNvPr id="305156" name="Object 4">
            <a:extLst>
              <a:ext uri="{FF2B5EF4-FFF2-40B4-BE49-F238E27FC236}">
                <a16:creationId xmlns:a16="http://schemas.microsoft.com/office/drawing/2014/main" id="{2CE039BD-5A89-4066-8210-3AD19DEFBA89}"/>
              </a:ext>
            </a:extLst>
          </p:cNvPr>
          <p:cNvGraphicFramePr>
            <a:graphicFrameLocks noChangeAspect="1"/>
          </p:cNvGraphicFramePr>
          <p:nvPr>
            <p:extLst>
              <p:ext uri="{D42A27DB-BD31-4B8C-83A1-F6EECF244321}">
                <p14:modId xmlns:p14="http://schemas.microsoft.com/office/powerpoint/2010/main" val="658755677"/>
              </p:ext>
            </p:extLst>
          </p:nvPr>
        </p:nvGraphicFramePr>
        <p:xfrm>
          <a:off x="1082675" y="1778000"/>
          <a:ext cx="5640388" cy="1704975"/>
        </p:xfrm>
        <a:graphic>
          <a:graphicData uri="http://schemas.openxmlformats.org/presentationml/2006/ole">
            <mc:AlternateContent xmlns:mc="http://schemas.openxmlformats.org/markup-compatibility/2006">
              <mc:Choice xmlns:v="urn:schemas-microsoft-com:vml" Requires="v">
                <p:oleObj spid="_x0000_s365699" name="Equation" r:id="rId5" imgW="2374560" imgH="914400" progId="Equation.3">
                  <p:embed/>
                </p:oleObj>
              </mc:Choice>
              <mc:Fallback>
                <p:oleObj name="Equation" r:id="rId5" imgW="2374560" imgH="91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675" y="1778000"/>
                        <a:ext cx="5640388" cy="170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60" name="Object 8">
            <a:extLst>
              <a:ext uri="{FF2B5EF4-FFF2-40B4-BE49-F238E27FC236}">
                <a16:creationId xmlns:a16="http://schemas.microsoft.com/office/drawing/2014/main" id="{253FAC78-3262-4FC1-933E-DAF8CE716E7F}"/>
              </a:ext>
            </a:extLst>
          </p:cNvPr>
          <p:cNvGraphicFramePr>
            <a:graphicFrameLocks noChangeAspect="1"/>
          </p:cNvGraphicFramePr>
          <p:nvPr>
            <p:extLst>
              <p:ext uri="{D42A27DB-BD31-4B8C-83A1-F6EECF244321}">
                <p14:modId xmlns:p14="http://schemas.microsoft.com/office/powerpoint/2010/main" val="236248975"/>
              </p:ext>
            </p:extLst>
          </p:nvPr>
        </p:nvGraphicFramePr>
        <p:xfrm>
          <a:off x="1768475" y="657225"/>
          <a:ext cx="6605588" cy="473075"/>
        </p:xfrm>
        <a:graphic>
          <a:graphicData uri="http://schemas.openxmlformats.org/presentationml/2006/ole">
            <mc:AlternateContent xmlns:mc="http://schemas.openxmlformats.org/markup-compatibility/2006">
              <mc:Choice xmlns:v="urn:schemas-microsoft-com:vml" Requires="v">
                <p:oleObj spid="_x0000_s365700" name="Equation" r:id="rId7" imgW="2781000" imgH="253800" progId="Equation.3">
                  <p:embed/>
                </p:oleObj>
              </mc:Choice>
              <mc:Fallback>
                <p:oleObj name="Equation" r:id="rId7" imgW="2781000" imgH="253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8475" y="657225"/>
                        <a:ext cx="660558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61" name="Object 9">
            <a:extLst>
              <a:ext uri="{FF2B5EF4-FFF2-40B4-BE49-F238E27FC236}">
                <a16:creationId xmlns:a16="http://schemas.microsoft.com/office/drawing/2014/main" id="{A6A5E5AF-0CFA-45EF-88A3-98B86BD8A5E9}"/>
              </a:ext>
            </a:extLst>
          </p:cNvPr>
          <p:cNvGraphicFramePr>
            <a:graphicFrameLocks noChangeAspect="1"/>
          </p:cNvGraphicFramePr>
          <p:nvPr>
            <p:extLst>
              <p:ext uri="{D42A27DB-BD31-4B8C-83A1-F6EECF244321}">
                <p14:modId xmlns:p14="http://schemas.microsoft.com/office/powerpoint/2010/main" val="3570704343"/>
              </p:ext>
            </p:extLst>
          </p:nvPr>
        </p:nvGraphicFramePr>
        <p:xfrm>
          <a:off x="1612900" y="3498850"/>
          <a:ext cx="5610225" cy="1516063"/>
        </p:xfrm>
        <a:graphic>
          <a:graphicData uri="http://schemas.openxmlformats.org/presentationml/2006/ole">
            <mc:AlternateContent xmlns:mc="http://schemas.openxmlformats.org/markup-compatibility/2006">
              <mc:Choice xmlns:v="urn:schemas-microsoft-com:vml" Requires="v">
                <p:oleObj spid="_x0000_s365701" name="Equation" r:id="rId9" imgW="2361960" imgH="812520" progId="Equation.3">
                  <p:embed/>
                </p:oleObj>
              </mc:Choice>
              <mc:Fallback>
                <p:oleObj name="Equation" r:id="rId9" imgW="2361960" imgH="81252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2900" y="3498850"/>
                        <a:ext cx="5610225" cy="151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5165" name="Group 13">
            <a:extLst>
              <a:ext uri="{FF2B5EF4-FFF2-40B4-BE49-F238E27FC236}">
                <a16:creationId xmlns:a16="http://schemas.microsoft.com/office/drawing/2014/main" id="{F3DAC08E-9957-4572-8030-0FFB571E786E}"/>
              </a:ext>
            </a:extLst>
          </p:cNvPr>
          <p:cNvGrpSpPr>
            <a:grpSpLocks/>
          </p:cNvGrpSpPr>
          <p:nvPr/>
        </p:nvGrpSpPr>
        <p:grpSpPr bwMode="auto">
          <a:xfrm>
            <a:off x="381000" y="4846638"/>
            <a:ext cx="5670550" cy="639763"/>
            <a:chOff x="374" y="3571"/>
            <a:chExt cx="3572" cy="403"/>
          </a:xfrm>
        </p:grpSpPr>
        <p:sp>
          <p:nvSpPr>
            <p:cNvPr id="305163" name="Text Box 11">
              <a:extLst>
                <a:ext uri="{FF2B5EF4-FFF2-40B4-BE49-F238E27FC236}">
                  <a16:creationId xmlns:a16="http://schemas.microsoft.com/office/drawing/2014/main" id="{24694041-645B-4948-BDBA-921CC858F790}"/>
                </a:ext>
              </a:extLst>
            </p:cNvPr>
            <p:cNvSpPr txBox="1">
              <a:spLocks noChangeArrowheads="1"/>
            </p:cNvSpPr>
            <p:nvPr/>
          </p:nvSpPr>
          <p:spPr bwMode="auto">
            <a:xfrm>
              <a:off x="374" y="3571"/>
              <a:ext cx="35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latin typeface="楷体_GB2312" panose="02010609030101010101" pitchFamily="49" charset="-122"/>
                </a:rPr>
                <a:t>要使公式（</a:t>
              </a:r>
              <a:r>
                <a:rPr lang="en-US" altLang="zh-CN" dirty="0">
                  <a:latin typeface="楷体_GB2312" panose="02010609030101010101" pitchFamily="49" charset="-122"/>
                </a:rPr>
                <a:t>3.6</a:t>
              </a:r>
              <a:r>
                <a:rPr lang="zh-CN" altLang="en-US" dirty="0">
                  <a:latin typeface="楷体_GB2312" panose="02010609030101010101" pitchFamily="49" charset="-122"/>
                </a:rPr>
                <a:t>）具有      阶，必须使 </a:t>
              </a:r>
            </a:p>
          </p:txBody>
        </p:sp>
        <p:graphicFrame>
          <p:nvGraphicFramePr>
            <p:cNvPr id="305164" name="Object 12">
              <a:extLst>
                <a:ext uri="{FF2B5EF4-FFF2-40B4-BE49-F238E27FC236}">
                  <a16:creationId xmlns:a16="http://schemas.microsoft.com/office/drawing/2014/main" id="{AB67930C-262E-4E71-BC5B-66DB45EB686C}"/>
                </a:ext>
              </a:extLst>
            </p:cNvPr>
            <p:cNvGraphicFramePr>
              <a:graphicFrameLocks noChangeAspect="1"/>
            </p:cNvGraphicFramePr>
            <p:nvPr>
              <p:extLst>
                <p:ext uri="{D42A27DB-BD31-4B8C-83A1-F6EECF244321}">
                  <p14:modId xmlns:p14="http://schemas.microsoft.com/office/powerpoint/2010/main" val="2860290976"/>
                </p:ext>
              </p:extLst>
            </p:nvPr>
          </p:nvGraphicFramePr>
          <p:xfrm>
            <a:off x="2255" y="3686"/>
            <a:ext cx="570" cy="239"/>
          </p:xfrm>
          <a:graphic>
            <a:graphicData uri="http://schemas.openxmlformats.org/presentationml/2006/ole">
              <mc:AlternateContent xmlns:mc="http://schemas.openxmlformats.org/markup-compatibility/2006">
                <mc:Choice xmlns:v="urn:schemas-microsoft-com:vml" Requires="v">
                  <p:oleObj spid="_x0000_s365702" name="Equation" r:id="rId11" imgW="380880" imgH="203040" progId="Equation.3">
                    <p:embed/>
                  </p:oleObj>
                </mc:Choice>
                <mc:Fallback>
                  <p:oleObj name="Equation" r:id="rId11" imgW="380880" imgH="2030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5" y="3686"/>
                          <a:ext cx="570"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5169" name="Group 17">
            <a:extLst>
              <a:ext uri="{FF2B5EF4-FFF2-40B4-BE49-F238E27FC236}">
                <a16:creationId xmlns:a16="http://schemas.microsoft.com/office/drawing/2014/main" id="{7EC01997-2380-4006-BD55-E8D02868D019}"/>
              </a:ext>
            </a:extLst>
          </p:cNvPr>
          <p:cNvGrpSpPr>
            <a:grpSpLocks/>
          </p:cNvGrpSpPr>
          <p:nvPr/>
        </p:nvGrpSpPr>
        <p:grpSpPr bwMode="auto">
          <a:xfrm>
            <a:off x="2844800" y="5410200"/>
            <a:ext cx="5994400" cy="1325563"/>
            <a:chOff x="624" y="2448"/>
            <a:chExt cx="3776" cy="835"/>
          </a:xfrm>
        </p:grpSpPr>
        <mc:AlternateContent xmlns:mc="http://schemas.openxmlformats.org/markup-compatibility/2006" xmlns:a14="http://schemas.microsoft.com/office/drawing/2010/main">
          <mc:Choice Requires="a14">
            <p:sp>
              <p:nvSpPr>
                <p:cNvPr id="305167" name="Object 15">
                  <a:extLst>
                    <a:ext uri="{FF2B5EF4-FFF2-40B4-BE49-F238E27FC236}">
                      <a16:creationId xmlns:a16="http://schemas.microsoft.com/office/drawing/2014/main" id="{2043398B-ACB6-4814-96C2-CE21E2E856F2}"/>
                    </a:ext>
                  </a:extLst>
                </p:cNvPr>
                <p:cNvSpPr txBox="1"/>
                <p:nvPr/>
              </p:nvSpPr>
              <p:spPr bwMode="auto">
                <a:xfrm>
                  <a:off x="624" y="2448"/>
                  <a:ext cx="2907" cy="83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zh-CN" altLang="en-US" b="1" i="1" smtClean="0">
                                <a:solidFill>
                                  <a:srgbClr val="0033CC"/>
                                </a:solidFill>
                                <a:latin typeface="Cambria Math" panose="02040503050406030204" pitchFamily="18" charset="0"/>
                              </a:rPr>
                            </m:ctrlPr>
                          </m:dPr>
                          <m:e>
                            <m:m>
                              <m:mPr>
                                <m:plcHide m:val="on"/>
                                <m:mcs>
                                  <m:mc>
                                    <m:mcPr>
                                      <m:count m:val="1"/>
                                      <m:mcJc m:val="center"/>
                                    </m:mcPr>
                                  </m:mc>
                                </m:mcs>
                                <m:ctrlPr>
                                  <a:rPr lang="zh-CN" altLang="en-US" b="1" i="1">
                                    <a:solidFill>
                                      <a:srgbClr val="0033CC"/>
                                    </a:solidFill>
                                    <a:latin typeface="Cambria Math" panose="02040503050406030204" pitchFamily="18" charset="0"/>
                                  </a:rPr>
                                </m:ctrlPr>
                              </m:mPr>
                              <m:mr>
                                <m:e>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𝒉</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𝒄</m:t>
                                      </m:r>
                                    </m:e>
                                    <m:sub>
                                      <m:r>
                                        <a:rPr lang="zh-CN" altLang="en-US" b="1" i="1">
                                          <a:solidFill>
                                            <a:srgbClr val="0033CC"/>
                                          </a:solidFill>
                                          <a:latin typeface="Cambria Math" panose="02040503050406030204" pitchFamily="18" charset="0"/>
                                        </a:rPr>
                                        <m:t>𝟏</m:t>
                                      </m:r>
                                    </m:sub>
                                  </m:sSub>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𝑲</m:t>
                                      </m:r>
                                    </m:e>
                                    <m:sub>
                                      <m:r>
                                        <a:rPr lang="zh-CN" altLang="en-US" b="1" i="1">
                                          <a:solidFill>
                                            <a:srgbClr val="0033CC"/>
                                          </a:solidFill>
                                          <a:latin typeface="Cambria Math" panose="02040503050406030204" pitchFamily="18" charset="0"/>
                                        </a:rPr>
                                        <m:t>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𝒄</m:t>
                                      </m:r>
                                    </m:e>
                                    <m:sub>
                                      <m:r>
                                        <a:rPr lang="zh-CN" altLang="en-US" b="1" i="1">
                                          <a:solidFill>
                                            <a:srgbClr val="0033CC"/>
                                          </a:solidFill>
                                          <a:latin typeface="Cambria Math" panose="02040503050406030204" pitchFamily="18" charset="0"/>
                                        </a:rPr>
                                        <m:t>𝟐</m:t>
                                      </m:r>
                                    </m:sub>
                                  </m:sSub>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𝑲</m:t>
                                      </m:r>
                                    </m:e>
                                    <m:sub>
                                      <m:r>
                                        <a:rPr lang="zh-CN" altLang="en-US" b="1" i="1">
                                          <a:solidFill>
                                            <a:srgbClr val="0033CC"/>
                                          </a:solidFill>
                                          <a:latin typeface="Cambria Math" panose="02040503050406030204" pitchFamily="18" charset="0"/>
                                        </a:rPr>
                                        <m:t>𝟐</m:t>
                                      </m:r>
                                    </m:sub>
                                  </m:sSub>
                                  <m:r>
                                    <a:rPr lang="zh-CN" altLang="en-US" b="1" i="1">
                                      <a:solidFill>
                                        <a:srgbClr val="0033CC"/>
                                      </a:solidFill>
                                      <a:latin typeface="Cambria Math" panose="02040503050406030204" pitchFamily="18" charset="0"/>
                                    </a:rPr>
                                    <m:t>),</m:t>
                                  </m:r>
                                </m:e>
                              </m:mr>
                              <m:mr>
                                <m:e>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𝑲</m:t>
                                      </m:r>
                                    </m:e>
                                    <m:sub>
                                      <m:r>
                                        <a:rPr lang="zh-CN" altLang="en-US" b="1" i="1">
                                          <a:solidFill>
                                            <a:srgbClr val="0033CC"/>
                                          </a:solidFill>
                                          <a:latin typeface="Cambria Math" panose="02040503050406030204" pitchFamily="18" charset="0"/>
                                        </a:rPr>
                                        <m:t>𝟏</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𝒇</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𝒙</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e>
                              </m:mr>
                              <m:mr>
                                <m:e>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𝑲</m:t>
                                      </m:r>
                                    </m:e>
                                    <m:sub>
                                      <m:r>
                                        <a:rPr lang="zh-CN" altLang="en-US" b="1" i="1">
                                          <a:solidFill>
                                            <a:srgbClr val="0033CC"/>
                                          </a:solidFill>
                                          <a:latin typeface="Cambria Math" panose="02040503050406030204" pitchFamily="18" charset="0"/>
                                        </a:rPr>
                                        <m:t>𝟐</m:t>
                                      </m:r>
                                    </m:sub>
                                  </m:sSub>
                                  <m:r>
                                    <a:rPr lang="zh-CN" altLang="en-US" b="1" i="1">
                                      <a:solidFill>
                                        <a:srgbClr val="0033CC"/>
                                      </a:solidFill>
                                      <a:latin typeface="Cambria Math" panose="02040503050406030204" pitchFamily="18" charset="0"/>
                                    </a:rPr>
                                    <m:t>=</m:t>
                                  </m:r>
                                  <m:r>
                                    <a:rPr lang="zh-CN" altLang="en-US" b="1" i="1">
                                      <a:solidFill>
                                        <a:srgbClr val="0033CC"/>
                                      </a:solidFill>
                                      <a:latin typeface="Cambria Math" panose="02040503050406030204" pitchFamily="18" charset="0"/>
                                    </a:rPr>
                                    <m:t>𝒇</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𝒙</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𝝀</m:t>
                                      </m:r>
                                    </m:e>
                                    <m:sub>
                                      <m:r>
                                        <a:rPr lang="zh-CN" altLang="en-US" b="1" i="1">
                                          <a:solidFill>
                                            <a:srgbClr val="0033CC"/>
                                          </a:solidFill>
                                          <a:latin typeface="Cambria Math" panose="02040503050406030204" pitchFamily="18" charset="0"/>
                                        </a:rPr>
                                        <m:t>𝟐</m:t>
                                      </m:r>
                                    </m:sub>
                                  </m:sSub>
                                  <m:r>
                                    <a:rPr lang="zh-CN" altLang="en-US" b="1" i="1">
                                      <a:solidFill>
                                        <a:srgbClr val="0033CC"/>
                                      </a:solidFill>
                                      <a:latin typeface="Cambria Math" panose="02040503050406030204" pitchFamily="18" charset="0"/>
                                    </a:rPr>
                                    <m:t>𝒉</m:t>
                                  </m:r>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𝒚</m:t>
                                      </m:r>
                                    </m:e>
                                    <m:sub>
                                      <m:r>
                                        <a:rPr lang="zh-CN" altLang="en-US" b="1" i="1">
                                          <a:solidFill>
                                            <a:srgbClr val="0033CC"/>
                                          </a:solidFill>
                                          <a:latin typeface="Cambria Math" panose="02040503050406030204" pitchFamily="18" charset="0"/>
                                        </a:rPr>
                                        <m:t>𝒏</m:t>
                                      </m:r>
                                    </m:sub>
                                  </m:sSub>
                                  <m:r>
                                    <a:rPr lang="zh-CN" altLang="en-US" b="1" i="1">
                                      <a:solidFill>
                                        <a:srgbClr val="0033CC"/>
                                      </a:solidFill>
                                      <a:latin typeface="Cambria Math" panose="02040503050406030204" pitchFamily="18" charset="0"/>
                                    </a:rPr>
                                    <m:t>+</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𝝁</m:t>
                                      </m:r>
                                    </m:e>
                                    <m:sub>
                                      <m:r>
                                        <a:rPr lang="zh-CN" altLang="en-US" b="1" i="1">
                                          <a:solidFill>
                                            <a:srgbClr val="0033CC"/>
                                          </a:solidFill>
                                          <a:latin typeface="Cambria Math" panose="02040503050406030204" pitchFamily="18" charset="0"/>
                                        </a:rPr>
                                        <m:t>𝟐𝟏</m:t>
                                      </m:r>
                                    </m:sub>
                                  </m:sSub>
                                  <m:r>
                                    <a:rPr lang="zh-CN" altLang="en-US" b="1" i="1">
                                      <a:solidFill>
                                        <a:srgbClr val="0033CC"/>
                                      </a:solidFill>
                                      <a:latin typeface="Cambria Math" panose="02040503050406030204" pitchFamily="18" charset="0"/>
                                    </a:rPr>
                                    <m:t>𝒉</m:t>
                                  </m:r>
                                  <m:sSub>
                                    <m:sSubPr>
                                      <m:ctrlPr>
                                        <a:rPr lang="zh-CN" altLang="en-US" b="1" i="1">
                                          <a:solidFill>
                                            <a:srgbClr val="0033CC"/>
                                          </a:solidFill>
                                          <a:latin typeface="Cambria Math" panose="02040503050406030204" pitchFamily="18" charset="0"/>
                                        </a:rPr>
                                      </m:ctrlPr>
                                    </m:sSubPr>
                                    <m:e>
                                      <m:r>
                                        <a:rPr lang="zh-CN" altLang="en-US" b="1" i="1">
                                          <a:solidFill>
                                            <a:srgbClr val="0033CC"/>
                                          </a:solidFill>
                                          <a:latin typeface="Cambria Math" panose="02040503050406030204" pitchFamily="18" charset="0"/>
                                        </a:rPr>
                                        <m:t>𝑲</m:t>
                                      </m:r>
                                    </m:e>
                                    <m:sub>
                                      <m:r>
                                        <a:rPr lang="zh-CN" altLang="en-US" b="1" i="1">
                                          <a:solidFill>
                                            <a:srgbClr val="0033CC"/>
                                          </a:solidFill>
                                          <a:latin typeface="Cambria Math" panose="02040503050406030204" pitchFamily="18" charset="0"/>
                                        </a:rPr>
                                        <m:t>𝟏</m:t>
                                      </m:r>
                                    </m:sub>
                                  </m:sSub>
                                  <m:r>
                                    <a:rPr lang="zh-CN" altLang="en-US" b="1" i="1">
                                      <a:solidFill>
                                        <a:srgbClr val="0033CC"/>
                                      </a:solidFill>
                                      <a:latin typeface="Cambria Math" panose="02040503050406030204" pitchFamily="18" charset="0"/>
                                    </a:rPr>
                                    <m:t>).</m:t>
                                  </m:r>
                                </m:e>
                              </m:mr>
                            </m:m>
                          </m:e>
                        </m:d>
                      </m:oMath>
                    </m:oMathPara>
                  </a14:m>
                  <a:endParaRPr lang="zh-CN" altLang="en-US" b="1" dirty="0">
                    <a:solidFill>
                      <a:srgbClr val="0033CC"/>
                    </a:solidFill>
                  </a:endParaRPr>
                </a:p>
              </p:txBody>
            </p:sp>
          </mc:Choice>
          <mc:Fallback xmlns="">
            <p:sp>
              <p:nvSpPr>
                <p:cNvPr id="305167" name="Object 15">
                  <a:extLst>
                    <a:ext uri="{FF2B5EF4-FFF2-40B4-BE49-F238E27FC236}">
                      <a16:creationId xmlns:a16="http://schemas.microsoft.com/office/drawing/2014/main" id="{2043398B-ACB6-4814-96C2-CE21E2E856F2}"/>
                    </a:ext>
                  </a:extLst>
                </p:cNvPr>
                <p:cNvSpPr txBox="1">
                  <a:spLocks noRot="1" noChangeAspect="1" noMove="1" noResize="1" noEditPoints="1" noAdjustHandles="1" noChangeArrowheads="1" noChangeShapeType="1" noTextEdit="1"/>
                </p:cNvSpPr>
                <p:nvPr/>
              </p:nvSpPr>
              <p:spPr bwMode="auto">
                <a:xfrm>
                  <a:off x="624" y="2448"/>
                  <a:ext cx="2907" cy="835"/>
                </a:xfrm>
                <a:prstGeom prst="rect">
                  <a:avLst/>
                </a:prstGeom>
                <a:blipFill>
                  <a:blip r:embed="rId13"/>
                  <a:stretch>
                    <a:fillRect/>
                  </a:stretch>
                </a:blipFill>
                <a:ln>
                  <a:noFill/>
                </a:ln>
                <a:effectLst/>
              </p:spPr>
              <p:txBody>
                <a:bodyPr/>
                <a:lstStyle/>
                <a:p>
                  <a:r>
                    <a:rPr lang="zh-CN" altLang="en-US">
                      <a:noFill/>
                    </a:rPr>
                    <a:t> </a:t>
                  </a:r>
                </a:p>
              </p:txBody>
            </p:sp>
          </mc:Fallback>
        </mc:AlternateContent>
        <p:sp>
          <p:nvSpPr>
            <p:cNvPr id="305168" name="Text Box 16">
              <a:extLst>
                <a:ext uri="{FF2B5EF4-FFF2-40B4-BE49-F238E27FC236}">
                  <a16:creationId xmlns:a16="http://schemas.microsoft.com/office/drawing/2014/main" id="{8CA2076C-F8F3-4C72-AADD-BBF17D8876AF}"/>
                </a:ext>
              </a:extLst>
            </p:cNvPr>
            <p:cNvSpPr txBox="1">
              <a:spLocks noChangeArrowheads="1"/>
            </p:cNvSpPr>
            <p:nvPr/>
          </p:nvSpPr>
          <p:spPr bwMode="auto">
            <a:xfrm>
              <a:off x="3600" y="2508"/>
              <a:ext cx="80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b="1" dirty="0">
                  <a:solidFill>
                    <a:srgbClr val="0033CC"/>
                  </a:solidFill>
                  <a:latin typeface="楷体_GB2312" panose="02010609030101010101" pitchFamily="49" charset="-122"/>
                </a:rPr>
                <a:t>（</a:t>
              </a:r>
              <a:r>
                <a:rPr lang="en-US" altLang="zh-CN" b="1" dirty="0">
                  <a:solidFill>
                    <a:srgbClr val="0033CC"/>
                  </a:solidFill>
                  <a:latin typeface="楷体_GB2312" panose="02010609030101010101" pitchFamily="49" charset="-122"/>
                </a:rPr>
                <a:t>3.6</a:t>
              </a:r>
              <a:r>
                <a:rPr lang="zh-CN" altLang="en-US" b="1" dirty="0">
                  <a:solidFill>
                    <a:srgbClr val="0033CC"/>
                  </a:solidFill>
                  <a:latin typeface="楷体_GB2312" panose="02010609030101010101" pitchFamily="49" charset="-122"/>
                </a:rPr>
                <a:t>）</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5154"/>
                                        </p:tgtEl>
                                        <p:attrNameLst>
                                          <p:attrName>style.visibility</p:attrName>
                                        </p:attrNameLst>
                                      </p:cBhvr>
                                      <p:to>
                                        <p:strVal val="visible"/>
                                      </p:to>
                                    </p:set>
                                    <p:animEffect transition="in" filter="wipe(left)">
                                      <p:cBhvr>
                                        <p:cTn id="7" dur="500"/>
                                        <p:tgtEl>
                                          <p:spTgt spid="305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5160"/>
                                        </p:tgtEl>
                                        <p:attrNameLst>
                                          <p:attrName>style.visibility</p:attrName>
                                        </p:attrNameLst>
                                      </p:cBhvr>
                                      <p:to>
                                        <p:strVal val="visible"/>
                                      </p:to>
                                    </p:set>
                                    <p:animEffect transition="in" filter="wipe(left)">
                                      <p:cBhvr>
                                        <p:cTn id="12" dur="500"/>
                                        <p:tgtEl>
                                          <p:spTgt spid="3051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5155"/>
                                        </p:tgtEl>
                                        <p:attrNameLst>
                                          <p:attrName>style.visibility</p:attrName>
                                        </p:attrNameLst>
                                      </p:cBhvr>
                                      <p:to>
                                        <p:strVal val="visible"/>
                                      </p:to>
                                    </p:set>
                                    <p:animEffect transition="in" filter="wipe(left)">
                                      <p:cBhvr>
                                        <p:cTn id="17" dur="500"/>
                                        <p:tgtEl>
                                          <p:spTgt spid="3051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5156"/>
                                        </p:tgtEl>
                                        <p:attrNameLst>
                                          <p:attrName>style.visibility</p:attrName>
                                        </p:attrNameLst>
                                      </p:cBhvr>
                                      <p:to>
                                        <p:strVal val="visible"/>
                                      </p:to>
                                    </p:set>
                                    <p:animEffect transition="in" filter="wipe(up)">
                                      <p:cBhvr>
                                        <p:cTn id="22" dur="500"/>
                                        <p:tgtEl>
                                          <p:spTgt spid="3051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05161"/>
                                        </p:tgtEl>
                                        <p:attrNameLst>
                                          <p:attrName>style.visibility</p:attrName>
                                        </p:attrNameLst>
                                      </p:cBhvr>
                                      <p:to>
                                        <p:strVal val="visible"/>
                                      </p:to>
                                    </p:set>
                                    <p:animEffect transition="in" filter="wipe(up)">
                                      <p:cBhvr>
                                        <p:cTn id="27" dur="500"/>
                                        <p:tgtEl>
                                          <p:spTgt spid="3051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05165"/>
                                        </p:tgtEl>
                                        <p:attrNameLst>
                                          <p:attrName>style.visibility</p:attrName>
                                        </p:attrNameLst>
                                      </p:cBhvr>
                                      <p:to>
                                        <p:strVal val="visible"/>
                                      </p:to>
                                    </p:set>
                                    <p:animEffect transition="in" filter="wipe(left)">
                                      <p:cBhvr>
                                        <p:cTn id="32" dur="500"/>
                                        <p:tgtEl>
                                          <p:spTgt spid="30516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5169"/>
                                        </p:tgtEl>
                                        <p:attrNameLst>
                                          <p:attrName>style.visibility</p:attrName>
                                        </p:attrNameLst>
                                      </p:cBhvr>
                                      <p:to>
                                        <p:strVal val="visible"/>
                                      </p:to>
                                    </p:set>
                                    <p:anim calcmode="lin" valueType="num">
                                      <p:cBhvr additive="base">
                                        <p:cTn id="37" dur="500" fill="hold"/>
                                        <p:tgtEl>
                                          <p:spTgt spid="305169"/>
                                        </p:tgtEl>
                                        <p:attrNameLst>
                                          <p:attrName>ppt_x</p:attrName>
                                        </p:attrNameLst>
                                      </p:cBhvr>
                                      <p:tavLst>
                                        <p:tav tm="0">
                                          <p:val>
                                            <p:strVal val="#ppt_x"/>
                                          </p:val>
                                        </p:tav>
                                        <p:tav tm="100000">
                                          <p:val>
                                            <p:strVal val="#ppt_x"/>
                                          </p:val>
                                        </p:tav>
                                      </p:tavLst>
                                    </p:anim>
                                    <p:anim calcmode="lin" valueType="num">
                                      <p:cBhvr additive="base">
                                        <p:cTn id="38" dur="500" fill="hold"/>
                                        <p:tgtEl>
                                          <p:spTgt spid="305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178" name="Object 2">
            <a:extLst>
              <a:ext uri="{FF2B5EF4-FFF2-40B4-BE49-F238E27FC236}">
                <a16:creationId xmlns:a16="http://schemas.microsoft.com/office/drawing/2014/main" id="{15599949-4544-4043-80A4-B2BDD2BD1293}"/>
              </a:ext>
            </a:extLst>
          </p:cNvPr>
          <p:cNvGraphicFramePr>
            <a:graphicFrameLocks noChangeAspect="1"/>
          </p:cNvGraphicFramePr>
          <p:nvPr>
            <p:extLst>
              <p:ext uri="{D42A27DB-BD31-4B8C-83A1-F6EECF244321}">
                <p14:modId xmlns:p14="http://schemas.microsoft.com/office/powerpoint/2010/main" val="2506022289"/>
              </p:ext>
            </p:extLst>
          </p:nvPr>
        </p:nvGraphicFramePr>
        <p:xfrm>
          <a:off x="1371600" y="344488"/>
          <a:ext cx="1870075" cy="403225"/>
        </p:xfrm>
        <a:graphic>
          <a:graphicData uri="http://schemas.openxmlformats.org/presentationml/2006/ole">
            <mc:AlternateContent xmlns:mc="http://schemas.openxmlformats.org/markup-compatibility/2006">
              <mc:Choice xmlns:v="urn:schemas-microsoft-com:vml" Requires="v">
                <p:oleObj spid="_x0000_s366799" name="Equation" r:id="rId3" imgW="787320" imgH="215640" progId="Equation.3">
                  <p:embed/>
                </p:oleObj>
              </mc:Choice>
              <mc:Fallback>
                <p:oleObj name="Equation" r:id="rId3" imgW="7873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44488"/>
                        <a:ext cx="187007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6200" name="Group 24">
            <a:extLst>
              <a:ext uri="{FF2B5EF4-FFF2-40B4-BE49-F238E27FC236}">
                <a16:creationId xmlns:a16="http://schemas.microsoft.com/office/drawing/2014/main" id="{F5AAEA9C-2F85-4AC9-9551-1C26FABD59A6}"/>
              </a:ext>
            </a:extLst>
          </p:cNvPr>
          <p:cNvGrpSpPr>
            <a:grpSpLocks/>
          </p:cNvGrpSpPr>
          <p:nvPr/>
        </p:nvGrpSpPr>
        <p:grpSpPr bwMode="auto">
          <a:xfrm>
            <a:off x="593725" y="941388"/>
            <a:ext cx="7254875" cy="776287"/>
            <a:chOff x="374" y="1025"/>
            <a:chExt cx="3321" cy="489"/>
          </a:xfrm>
        </p:grpSpPr>
        <p:sp>
          <p:nvSpPr>
            <p:cNvPr id="306180" name="Text Box 4">
              <a:extLst>
                <a:ext uri="{FF2B5EF4-FFF2-40B4-BE49-F238E27FC236}">
                  <a16:creationId xmlns:a16="http://schemas.microsoft.com/office/drawing/2014/main" id="{B111CA4A-E711-4F7F-8176-6EF4657D309A}"/>
                </a:ext>
              </a:extLst>
            </p:cNvPr>
            <p:cNvSpPr txBox="1">
              <a:spLocks noChangeArrowheads="1"/>
            </p:cNvSpPr>
            <p:nvPr/>
          </p:nvSpPr>
          <p:spPr bwMode="auto">
            <a:xfrm>
              <a:off x="374" y="1025"/>
              <a:ext cx="2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即 </a:t>
              </a:r>
            </a:p>
          </p:txBody>
        </p:sp>
        <p:graphicFrame>
          <p:nvGraphicFramePr>
            <p:cNvPr id="306181" name="Object 5">
              <a:extLst>
                <a:ext uri="{FF2B5EF4-FFF2-40B4-BE49-F238E27FC236}">
                  <a16:creationId xmlns:a16="http://schemas.microsoft.com/office/drawing/2014/main" id="{DADCBC34-09C1-4161-A708-2CEE99827315}"/>
                </a:ext>
              </a:extLst>
            </p:cNvPr>
            <p:cNvGraphicFramePr>
              <a:graphicFrameLocks noChangeAspect="1"/>
            </p:cNvGraphicFramePr>
            <p:nvPr/>
          </p:nvGraphicFramePr>
          <p:xfrm>
            <a:off x="921" y="1051"/>
            <a:ext cx="2774" cy="463"/>
          </p:xfrm>
          <a:graphic>
            <a:graphicData uri="http://schemas.openxmlformats.org/presentationml/2006/ole">
              <mc:AlternateContent xmlns:mc="http://schemas.openxmlformats.org/markup-compatibility/2006">
                <mc:Choice xmlns:v="urn:schemas-microsoft-com:vml" Requires="v">
                  <p:oleObj spid="_x0000_s366800" name="Equation" r:id="rId5" imgW="1854000" imgH="393480" progId="Equation.3">
                    <p:embed/>
                  </p:oleObj>
                </mc:Choice>
                <mc:Fallback>
                  <p:oleObj name="Equation" r:id="rId5" imgW="18540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 y="1051"/>
                          <a:ext cx="2774"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6182" name="Text Box 6">
            <a:extLst>
              <a:ext uri="{FF2B5EF4-FFF2-40B4-BE49-F238E27FC236}">
                <a16:creationId xmlns:a16="http://schemas.microsoft.com/office/drawing/2014/main" id="{7D35FE5D-BA72-45CB-A0BF-54D64525FB08}"/>
              </a:ext>
            </a:extLst>
          </p:cNvPr>
          <p:cNvSpPr txBox="1">
            <a:spLocks noChangeArrowheads="1"/>
          </p:cNvSpPr>
          <p:nvPr/>
        </p:nvSpPr>
        <p:spPr bwMode="auto">
          <a:xfrm>
            <a:off x="593725" y="1662113"/>
            <a:ext cx="3689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a:t>
            </a:r>
            <a:r>
              <a:rPr lang="en-US" altLang="zh-CN">
                <a:latin typeface="楷体_GB2312" panose="02010609030101010101" pitchFamily="49" charset="-122"/>
              </a:rPr>
              <a:t>3.9</a:t>
            </a:r>
            <a:r>
              <a:rPr lang="zh-CN" altLang="en-US">
                <a:latin typeface="楷体_GB2312" panose="02010609030101010101" pitchFamily="49" charset="-122"/>
              </a:rPr>
              <a:t>）的解是不惟一的</a:t>
            </a:r>
            <a:r>
              <a:rPr lang="en-US" altLang="zh-CN">
                <a:latin typeface="楷体_GB2312" panose="02010609030101010101" pitchFamily="49" charset="-122"/>
              </a:rPr>
              <a:t>. </a:t>
            </a:r>
          </a:p>
        </p:txBody>
      </p:sp>
      <p:grpSp>
        <p:nvGrpSpPr>
          <p:cNvPr id="306192" name="Group 16">
            <a:extLst>
              <a:ext uri="{FF2B5EF4-FFF2-40B4-BE49-F238E27FC236}">
                <a16:creationId xmlns:a16="http://schemas.microsoft.com/office/drawing/2014/main" id="{C8C573C7-CFE3-47BA-8AD0-1E7F73AFA873}"/>
              </a:ext>
            </a:extLst>
          </p:cNvPr>
          <p:cNvGrpSpPr>
            <a:grpSpLocks/>
          </p:cNvGrpSpPr>
          <p:nvPr/>
        </p:nvGrpSpPr>
        <p:grpSpPr bwMode="auto">
          <a:xfrm>
            <a:off x="593725" y="2281238"/>
            <a:ext cx="3689350" cy="639762"/>
            <a:chOff x="374" y="1738"/>
            <a:chExt cx="2324" cy="403"/>
          </a:xfrm>
        </p:grpSpPr>
        <p:sp>
          <p:nvSpPr>
            <p:cNvPr id="306183" name="Text Box 7">
              <a:extLst>
                <a:ext uri="{FF2B5EF4-FFF2-40B4-BE49-F238E27FC236}">
                  <a16:creationId xmlns:a16="http://schemas.microsoft.com/office/drawing/2014/main" id="{0CE91B74-7EE9-47C5-85AA-CB2867AC1347}"/>
                </a:ext>
              </a:extLst>
            </p:cNvPr>
            <p:cNvSpPr txBox="1">
              <a:spLocks noChangeArrowheads="1"/>
            </p:cNvSpPr>
            <p:nvPr/>
          </p:nvSpPr>
          <p:spPr bwMode="auto">
            <a:xfrm>
              <a:off x="374" y="1738"/>
              <a:ext cx="23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令          ，则得 </a:t>
              </a:r>
            </a:p>
          </p:txBody>
        </p:sp>
        <p:graphicFrame>
          <p:nvGraphicFramePr>
            <p:cNvPr id="306184" name="Object 8">
              <a:extLst>
                <a:ext uri="{FF2B5EF4-FFF2-40B4-BE49-F238E27FC236}">
                  <a16:creationId xmlns:a16="http://schemas.microsoft.com/office/drawing/2014/main" id="{584452E5-A122-417D-9C67-CF62591404E0}"/>
                </a:ext>
              </a:extLst>
            </p:cNvPr>
            <p:cNvGraphicFramePr>
              <a:graphicFrameLocks noChangeAspect="1"/>
            </p:cNvGraphicFramePr>
            <p:nvPr/>
          </p:nvGraphicFramePr>
          <p:xfrm>
            <a:off x="1056" y="1863"/>
            <a:ext cx="950" cy="254"/>
          </p:xfrm>
          <a:graphic>
            <a:graphicData uri="http://schemas.openxmlformats.org/presentationml/2006/ole">
              <mc:AlternateContent xmlns:mc="http://schemas.openxmlformats.org/markup-compatibility/2006">
                <mc:Choice xmlns:v="urn:schemas-microsoft-com:vml" Requires="v">
                  <p:oleObj spid="_x0000_s366801" name="Equation" r:id="rId7" imgW="634680" imgH="215640" progId="Equation.3">
                    <p:embed/>
                  </p:oleObj>
                </mc:Choice>
                <mc:Fallback>
                  <p:oleObj name="Equation" r:id="rId7" imgW="634680" imgH="215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1863"/>
                          <a:ext cx="95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6185" name="Object 9">
            <a:extLst>
              <a:ext uri="{FF2B5EF4-FFF2-40B4-BE49-F238E27FC236}">
                <a16:creationId xmlns:a16="http://schemas.microsoft.com/office/drawing/2014/main" id="{915AD037-D49C-4EE2-ACBD-0EB25D50E427}"/>
              </a:ext>
            </a:extLst>
          </p:cNvPr>
          <p:cNvGraphicFramePr>
            <a:graphicFrameLocks noChangeAspect="1"/>
          </p:cNvGraphicFramePr>
          <p:nvPr>
            <p:extLst>
              <p:ext uri="{D42A27DB-BD31-4B8C-83A1-F6EECF244321}">
                <p14:modId xmlns:p14="http://schemas.microsoft.com/office/powerpoint/2010/main" val="2959661857"/>
              </p:ext>
            </p:extLst>
          </p:nvPr>
        </p:nvGraphicFramePr>
        <p:xfrm>
          <a:off x="1828800" y="2951163"/>
          <a:ext cx="3951288" cy="735012"/>
        </p:xfrm>
        <a:graphic>
          <a:graphicData uri="http://schemas.openxmlformats.org/presentationml/2006/ole">
            <mc:AlternateContent xmlns:mc="http://schemas.openxmlformats.org/markup-compatibility/2006">
              <mc:Choice xmlns:v="urn:schemas-microsoft-com:vml" Requires="v">
                <p:oleObj spid="_x0000_s366802" name="Equation" r:id="rId9" imgW="1663560" imgH="393480" progId="Equation.3">
                  <p:embed/>
                </p:oleObj>
              </mc:Choice>
              <mc:Fallback>
                <p:oleObj name="Equation" r:id="rId9" imgW="166356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2951163"/>
                        <a:ext cx="3951288"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6186" name="Text Box 10">
            <a:extLst>
              <a:ext uri="{FF2B5EF4-FFF2-40B4-BE49-F238E27FC236}">
                <a16:creationId xmlns:a16="http://schemas.microsoft.com/office/drawing/2014/main" id="{1564AFD2-F426-4EBD-AABD-EF6FB1C5EC29}"/>
              </a:ext>
            </a:extLst>
          </p:cNvPr>
          <p:cNvSpPr txBox="1">
            <a:spLocks noChangeArrowheads="1"/>
          </p:cNvSpPr>
          <p:nvPr/>
        </p:nvSpPr>
        <p:spPr bwMode="auto">
          <a:xfrm>
            <a:off x="593725" y="3683000"/>
            <a:ext cx="49768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这样得到的公式称为二阶</a:t>
            </a:r>
            <a:r>
              <a:rPr lang="en-US" altLang="zh-CN"/>
              <a:t>R-K</a:t>
            </a:r>
            <a:r>
              <a:rPr lang="zh-CN" altLang="en-US">
                <a:latin typeface="楷体_GB2312" panose="02010609030101010101" pitchFamily="49" charset="-122"/>
              </a:rPr>
              <a:t>方法，</a:t>
            </a:r>
          </a:p>
        </p:txBody>
      </p:sp>
      <p:grpSp>
        <p:nvGrpSpPr>
          <p:cNvPr id="306202" name="Group 26">
            <a:extLst>
              <a:ext uri="{FF2B5EF4-FFF2-40B4-BE49-F238E27FC236}">
                <a16:creationId xmlns:a16="http://schemas.microsoft.com/office/drawing/2014/main" id="{B054D140-C07C-440B-A8E8-A65347221EE4}"/>
              </a:ext>
            </a:extLst>
          </p:cNvPr>
          <p:cNvGrpSpPr>
            <a:grpSpLocks/>
          </p:cNvGrpSpPr>
          <p:nvPr/>
        </p:nvGrpSpPr>
        <p:grpSpPr bwMode="auto">
          <a:xfrm>
            <a:off x="5394325" y="3687763"/>
            <a:ext cx="2470150" cy="639762"/>
            <a:chOff x="3398" y="2755"/>
            <a:chExt cx="1556" cy="403"/>
          </a:xfrm>
        </p:grpSpPr>
        <p:sp>
          <p:nvSpPr>
            <p:cNvPr id="306201" name="Rectangle 25">
              <a:extLst>
                <a:ext uri="{FF2B5EF4-FFF2-40B4-BE49-F238E27FC236}">
                  <a16:creationId xmlns:a16="http://schemas.microsoft.com/office/drawing/2014/main" id="{B7FDBA01-FDD5-4341-81DB-C1739B6D9D8C}"/>
                </a:ext>
              </a:extLst>
            </p:cNvPr>
            <p:cNvSpPr>
              <a:spLocks noChangeArrowheads="1"/>
            </p:cNvSpPr>
            <p:nvPr/>
          </p:nvSpPr>
          <p:spPr bwMode="auto">
            <a:xfrm>
              <a:off x="3398" y="2755"/>
              <a:ext cx="155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如取       ，则</a:t>
              </a:r>
            </a:p>
          </p:txBody>
        </p:sp>
        <p:graphicFrame>
          <p:nvGraphicFramePr>
            <p:cNvPr id="306187" name="Object 11">
              <a:extLst>
                <a:ext uri="{FF2B5EF4-FFF2-40B4-BE49-F238E27FC236}">
                  <a16:creationId xmlns:a16="http://schemas.microsoft.com/office/drawing/2014/main" id="{98DC0237-8DA6-4D69-AC42-7CE7DFEF899C}"/>
                </a:ext>
              </a:extLst>
            </p:cNvPr>
            <p:cNvGraphicFramePr>
              <a:graphicFrameLocks noChangeAspect="1"/>
            </p:cNvGraphicFramePr>
            <p:nvPr/>
          </p:nvGraphicFramePr>
          <p:xfrm>
            <a:off x="3831" y="2876"/>
            <a:ext cx="741" cy="209"/>
          </p:xfrm>
          <a:graphic>
            <a:graphicData uri="http://schemas.openxmlformats.org/presentationml/2006/ole">
              <mc:AlternateContent xmlns:mc="http://schemas.openxmlformats.org/markup-compatibility/2006">
                <mc:Choice xmlns:v="urn:schemas-microsoft-com:vml" Requires="v">
                  <p:oleObj spid="_x0000_s366803" name="Equation" r:id="rId11" imgW="495000" imgH="177480" progId="Equation.3">
                    <p:embed/>
                  </p:oleObj>
                </mc:Choice>
                <mc:Fallback>
                  <p:oleObj name="Equation" r:id="rId11" imgW="495000" imgH="1774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1" y="2876"/>
                          <a:ext cx="74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6188" name="Object 12">
            <a:extLst>
              <a:ext uri="{FF2B5EF4-FFF2-40B4-BE49-F238E27FC236}">
                <a16:creationId xmlns:a16="http://schemas.microsoft.com/office/drawing/2014/main" id="{EFAC1D4F-317A-4C49-85D6-E6BF43FA53A2}"/>
              </a:ext>
            </a:extLst>
          </p:cNvPr>
          <p:cNvGraphicFramePr>
            <a:graphicFrameLocks noChangeAspect="1"/>
          </p:cNvGraphicFramePr>
          <p:nvPr>
            <p:extLst>
              <p:ext uri="{D42A27DB-BD31-4B8C-83A1-F6EECF244321}">
                <p14:modId xmlns:p14="http://schemas.microsoft.com/office/powerpoint/2010/main" val="57868659"/>
              </p:ext>
            </p:extLst>
          </p:nvPr>
        </p:nvGraphicFramePr>
        <p:xfrm>
          <a:off x="1828800" y="4414838"/>
          <a:ext cx="4192588" cy="403225"/>
        </p:xfrm>
        <a:graphic>
          <a:graphicData uri="http://schemas.openxmlformats.org/presentationml/2006/ole">
            <mc:AlternateContent xmlns:mc="http://schemas.openxmlformats.org/markup-compatibility/2006">
              <mc:Choice xmlns:v="urn:schemas-microsoft-com:vml" Requires="v">
                <p:oleObj spid="_x0000_s366804" name="Equation" r:id="rId13" imgW="1765080" imgH="215640" progId="Equation.3">
                  <p:embed/>
                </p:oleObj>
              </mc:Choice>
              <mc:Fallback>
                <p:oleObj name="Equation" r:id="rId13" imgW="1765080" imgH="21564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4414838"/>
                        <a:ext cx="41925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6189" name="Text Box 13">
            <a:extLst>
              <a:ext uri="{FF2B5EF4-FFF2-40B4-BE49-F238E27FC236}">
                <a16:creationId xmlns:a16="http://schemas.microsoft.com/office/drawing/2014/main" id="{976C53E6-3329-4F80-B11D-A9D8861FC670}"/>
              </a:ext>
            </a:extLst>
          </p:cNvPr>
          <p:cNvSpPr txBox="1">
            <a:spLocks noChangeArrowheads="1"/>
          </p:cNvSpPr>
          <p:nvPr/>
        </p:nvSpPr>
        <p:spPr bwMode="auto">
          <a:xfrm>
            <a:off x="593725" y="4846638"/>
            <a:ext cx="38417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这就是改进欧拉法（</a:t>
            </a:r>
            <a:r>
              <a:rPr lang="en-US" altLang="zh-CN">
                <a:latin typeface="楷体_GB2312" panose="02010609030101010101" pitchFamily="49" charset="-122"/>
              </a:rPr>
              <a:t>3.1</a:t>
            </a:r>
            <a:r>
              <a:rPr lang="zh-CN" altLang="en-US">
                <a:latin typeface="楷体_GB2312" panose="02010609030101010101" pitchFamily="49" charset="-122"/>
              </a:rPr>
              <a:t>）</a:t>
            </a:r>
            <a:r>
              <a:rPr lang="en-US" altLang="zh-CN">
                <a:latin typeface="楷体_GB2312" panose="02010609030101010101" pitchFamily="49" charset="-122"/>
              </a:rPr>
              <a:t>.</a:t>
            </a:r>
          </a:p>
        </p:txBody>
      </p:sp>
      <p:graphicFrame>
        <p:nvGraphicFramePr>
          <p:cNvPr id="306197" name="Object 21">
            <a:extLst>
              <a:ext uri="{FF2B5EF4-FFF2-40B4-BE49-F238E27FC236}">
                <a16:creationId xmlns:a16="http://schemas.microsoft.com/office/drawing/2014/main" id="{5D58D0DB-19F7-4702-B127-FE78EF2D2D03}"/>
              </a:ext>
            </a:extLst>
          </p:cNvPr>
          <p:cNvGraphicFramePr>
            <a:graphicFrameLocks noChangeAspect="1"/>
          </p:cNvGraphicFramePr>
          <p:nvPr>
            <p:extLst>
              <p:ext uri="{D42A27DB-BD31-4B8C-83A1-F6EECF244321}">
                <p14:modId xmlns:p14="http://schemas.microsoft.com/office/powerpoint/2010/main" val="3474219051"/>
              </p:ext>
            </p:extLst>
          </p:nvPr>
        </p:nvGraphicFramePr>
        <p:xfrm>
          <a:off x="3543300" y="168275"/>
          <a:ext cx="1809750" cy="735013"/>
        </p:xfrm>
        <a:graphic>
          <a:graphicData uri="http://schemas.openxmlformats.org/presentationml/2006/ole">
            <mc:AlternateContent xmlns:mc="http://schemas.openxmlformats.org/markup-compatibility/2006">
              <mc:Choice xmlns:v="urn:schemas-microsoft-com:vml" Requires="v">
                <p:oleObj spid="_x0000_s366805" name="Equation" r:id="rId15" imgW="761760" imgH="393480" progId="Equation.3">
                  <p:embed/>
                </p:oleObj>
              </mc:Choice>
              <mc:Fallback>
                <p:oleObj name="Equation" r:id="rId15" imgW="761760" imgH="39348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43300" y="168275"/>
                        <a:ext cx="180975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6199" name="Group 23">
            <a:extLst>
              <a:ext uri="{FF2B5EF4-FFF2-40B4-BE49-F238E27FC236}">
                <a16:creationId xmlns:a16="http://schemas.microsoft.com/office/drawing/2014/main" id="{CA98621B-5439-4E6C-9786-571FE428136D}"/>
              </a:ext>
            </a:extLst>
          </p:cNvPr>
          <p:cNvGrpSpPr>
            <a:grpSpLocks/>
          </p:cNvGrpSpPr>
          <p:nvPr/>
        </p:nvGrpSpPr>
        <p:grpSpPr bwMode="auto">
          <a:xfrm>
            <a:off x="5457825" y="106363"/>
            <a:ext cx="3489325" cy="796925"/>
            <a:chOff x="3438" y="499"/>
            <a:chExt cx="2198" cy="502"/>
          </a:xfrm>
        </p:grpSpPr>
        <p:sp>
          <p:nvSpPr>
            <p:cNvPr id="306179" name="Text Box 3">
              <a:extLst>
                <a:ext uri="{FF2B5EF4-FFF2-40B4-BE49-F238E27FC236}">
                  <a16:creationId xmlns:a16="http://schemas.microsoft.com/office/drawing/2014/main" id="{BE6E9662-17DE-4B6B-B3D7-61764E197490}"/>
                </a:ext>
              </a:extLst>
            </p:cNvPr>
            <p:cNvSpPr txBox="1">
              <a:spLocks noChangeArrowheads="1"/>
            </p:cNvSpPr>
            <p:nvPr/>
          </p:nvSpPr>
          <p:spPr bwMode="auto">
            <a:xfrm>
              <a:off x="4848" y="499"/>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3.9</a:t>
              </a:r>
              <a:r>
                <a:rPr lang="zh-CN" altLang="en-US">
                  <a:solidFill>
                    <a:srgbClr val="CC3300"/>
                  </a:solidFill>
                  <a:latin typeface="楷体_GB2312" panose="02010609030101010101" pitchFamily="49" charset="-122"/>
                </a:rPr>
                <a:t>）</a:t>
              </a:r>
            </a:p>
          </p:txBody>
        </p:sp>
        <p:graphicFrame>
          <p:nvGraphicFramePr>
            <p:cNvPr id="306198" name="Object 22">
              <a:extLst>
                <a:ext uri="{FF2B5EF4-FFF2-40B4-BE49-F238E27FC236}">
                  <a16:creationId xmlns:a16="http://schemas.microsoft.com/office/drawing/2014/main" id="{10C4ACB7-C47C-4625-BC66-F5CAFD7DCB1F}"/>
                </a:ext>
              </a:extLst>
            </p:cNvPr>
            <p:cNvGraphicFramePr>
              <a:graphicFrameLocks noChangeAspect="1"/>
            </p:cNvGraphicFramePr>
            <p:nvPr/>
          </p:nvGraphicFramePr>
          <p:xfrm>
            <a:off x="3438" y="538"/>
            <a:ext cx="1349" cy="463"/>
          </p:xfrm>
          <a:graphic>
            <a:graphicData uri="http://schemas.openxmlformats.org/presentationml/2006/ole">
              <mc:AlternateContent xmlns:mc="http://schemas.openxmlformats.org/markup-compatibility/2006">
                <mc:Choice xmlns:v="urn:schemas-microsoft-com:vml" Requires="v">
                  <p:oleObj spid="_x0000_s366806" name="公式" r:id="rId17" imgW="901440" imgH="393480" progId="Equation.3">
                    <p:embed/>
                  </p:oleObj>
                </mc:Choice>
                <mc:Fallback>
                  <p:oleObj name="公式" r:id="rId17" imgW="901440" imgH="39348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38" y="538"/>
                          <a:ext cx="1349"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6207" name="Group 31">
            <a:extLst>
              <a:ext uri="{FF2B5EF4-FFF2-40B4-BE49-F238E27FC236}">
                <a16:creationId xmlns:a16="http://schemas.microsoft.com/office/drawing/2014/main" id="{54943B85-1734-4592-A8F9-610347BE5E5A}"/>
              </a:ext>
            </a:extLst>
          </p:cNvPr>
          <p:cNvGrpSpPr>
            <a:grpSpLocks/>
          </p:cNvGrpSpPr>
          <p:nvPr/>
        </p:nvGrpSpPr>
        <p:grpSpPr bwMode="auto">
          <a:xfrm>
            <a:off x="609600" y="5644430"/>
            <a:ext cx="8305800" cy="1137190"/>
            <a:chOff x="288" y="2023"/>
            <a:chExt cx="5232" cy="808"/>
          </a:xfrm>
        </p:grpSpPr>
        <p:sp>
          <p:nvSpPr>
            <p:cNvPr id="306206" name="AutoShape 30">
              <a:extLst>
                <a:ext uri="{FF2B5EF4-FFF2-40B4-BE49-F238E27FC236}">
                  <a16:creationId xmlns:a16="http://schemas.microsoft.com/office/drawing/2014/main" id="{9E358DC9-625F-48D2-BFCB-0AB3D0B358E9}"/>
                </a:ext>
              </a:extLst>
            </p:cNvPr>
            <p:cNvSpPr>
              <a:spLocks noChangeArrowheads="1"/>
            </p:cNvSpPr>
            <p:nvPr/>
          </p:nvSpPr>
          <p:spPr bwMode="auto">
            <a:xfrm>
              <a:off x="288" y="2023"/>
              <a:ext cx="5232" cy="808"/>
            </a:xfrm>
            <a:prstGeom prst="cloudCallout">
              <a:avLst>
                <a:gd name="adj1" fmla="val -23016"/>
                <a:gd name="adj2" fmla="val -64539"/>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aphicFrame>
          <p:nvGraphicFramePr>
            <p:cNvPr id="306204" name="Object 28">
              <a:extLst>
                <a:ext uri="{FF2B5EF4-FFF2-40B4-BE49-F238E27FC236}">
                  <a16:creationId xmlns:a16="http://schemas.microsoft.com/office/drawing/2014/main" id="{66EE91DD-168A-4E66-A8EB-1A086C6CF1E2}"/>
                </a:ext>
              </a:extLst>
            </p:cNvPr>
            <p:cNvGraphicFramePr>
              <a:graphicFrameLocks noChangeAspect="1"/>
            </p:cNvGraphicFramePr>
            <p:nvPr>
              <p:extLst>
                <p:ext uri="{D42A27DB-BD31-4B8C-83A1-F6EECF244321}">
                  <p14:modId xmlns:p14="http://schemas.microsoft.com/office/powerpoint/2010/main" val="4200189792"/>
                </p:ext>
              </p:extLst>
            </p:nvPr>
          </p:nvGraphicFramePr>
          <p:xfrm>
            <a:off x="576" y="2177"/>
            <a:ext cx="4731" cy="464"/>
          </p:xfrm>
          <a:graphic>
            <a:graphicData uri="http://schemas.openxmlformats.org/presentationml/2006/ole">
              <mc:AlternateContent xmlns:mc="http://schemas.openxmlformats.org/markup-compatibility/2006">
                <mc:Choice xmlns:v="urn:schemas-microsoft-com:vml" Requires="v">
                  <p:oleObj spid="_x0000_s366807" name="Equation" r:id="rId19" imgW="3162240" imgH="393480" progId="Equation.3">
                    <p:embed/>
                  </p:oleObj>
                </mc:Choice>
                <mc:Fallback>
                  <p:oleObj name="Equation" r:id="rId19" imgW="3162240" imgH="39348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6" y="2177"/>
                          <a:ext cx="4731"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6178"/>
                                        </p:tgtEl>
                                        <p:attrNameLst>
                                          <p:attrName>style.visibility</p:attrName>
                                        </p:attrNameLst>
                                      </p:cBhvr>
                                      <p:to>
                                        <p:strVal val="visible"/>
                                      </p:to>
                                    </p:set>
                                    <p:animEffect transition="in" filter="wipe(left)">
                                      <p:cBhvr>
                                        <p:cTn id="7" dur="500"/>
                                        <p:tgtEl>
                                          <p:spTgt spid="306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6197"/>
                                        </p:tgtEl>
                                        <p:attrNameLst>
                                          <p:attrName>style.visibility</p:attrName>
                                        </p:attrNameLst>
                                      </p:cBhvr>
                                      <p:to>
                                        <p:strVal val="visible"/>
                                      </p:to>
                                    </p:set>
                                    <p:animEffect transition="in" filter="wipe(left)">
                                      <p:cBhvr>
                                        <p:cTn id="12" dur="500"/>
                                        <p:tgtEl>
                                          <p:spTgt spid="306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6199"/>
                                        </p:tgtEl>
                                        <p:attrNameLst>
                                          <p:attrName>style.visibility</p:attrName>
                                        </p:attrNameLst>
                                      </p:cBhvr>
                                      <p:to>
                                        <p:strVal val="visible"/>
                                      </p:to>
                                    </p:set>
                                    <p:animEffect transition="in" filter="wipe(left)">
                                      <p:cBhvr>
                                        <p:cTn id="17" dur="500"/>
                                        <p:tgtEl>
                                          <p:spTgt spid="306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6200"/>
                                        </p:tgtEl>
                                        <p:attrNameLst>
                                          <p:attrName>style.visibility</p:attrName>
                                        </p:attrNameLst>
                                      </p:cBhvr>
                                      <p:to>
                                        <p:strVal val="visible"/>
                                      </p:to>
                                    </p:set>
                                    <p:animEffect transition="in" filter="wipe(left)">
                                      <p:cBhvr>
                                        <p:cTn id="22" dur="500"/>
                                        <p:tgtEl>
                                          <p:spTgt spid="306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6182"/>
                                        </p:tgtEl>
                                        <p:attrNameLst>
                                          <p:attrName>style.visibility</p:attrName>
                                        </p:attrNameLst>
                                      </p:cBhvr>
                                      <p:to>
                                        <p:strVal val="visible"/>
                                      </p:to>
                                    </p:set>
                                    <p:animEffect transition="in" filter="wipe(left)">
                                      <p:cBhvr>
                                        <p:cTn id="27" dur="500"/>
                                        <p:tgtEl>
                                          <p:spTgt spid="3061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06192"/>
                                        </p:tgtEl>
                                        <p:attrNameLst>
                                          <p:attrName>style.visibility</p:attrName>
                                        </p:attrNameLst>
                                      </p:cBhvr>
                                      <p:to>
                                        <p:strVal val="visible"/>
                                      </p:to>
                                    </p:set>
                                    <p:animEffect transition="in" filter="wipe(left)">
                                      <p:cBhvr>
                                        <p:cTn id="32" dur="500"/>
                                        <p:tgtEl>
                                          <p:spTgt spid="3061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06185"/>
                                        </p:tgtEl>
                                        <p:attrNameLst>
                                          <p:attrName>style.visibility</p:attrName>
                                        </p:attrNameLst>
                                      </p:cBhvr>
                                      <p:to>
                                        <p:strVal val="visible"/>
                                      </p:to>
                                    </p:set>
                                    <p:animEffect transition="in" filter="wipe(left)">
                                      <p:cBhvr>
                                        <p:cTn id="37" dur="500"/>
                                        <p:tgtEl>
                                          <p:spTgt spid="3061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6186"/>
                                        </p:tgtEl>
                                        <p:attrNameLst>
                                          <p:attrName>style.visibility</p:attrName>
                                        </p:attrNameLst>
                                      </p:cBhvr>
                                      <p:to>
                                        <p:strVal val="visible"/>
                                      </p:to>
                                    </p:set>
                                    <p:animEffect transition="in" filter="wipe(left)">
                                      <p:cBhvr>
                                        <p:cTn id="42" dur="500"/>
                                        <p:tgtEl>
                                          <p:spTgt spid="3061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6202"/>
                                        </p:tgtEl>
                                        <p:attrNameLst>
                                          <p:attrName>style.visibility</p:attrName>
                                        </p:attrNameLst>
                                      </p:cBhvr>
                                      <p:to>
                                        <p:strVal val="visible"/>
                                      </p:to>
                                    </p:set>
                                    <p:animEffect transition="in" filter="wipe(left)">
                                      <p:cBhvr>
                                        <p:cTn id="47" dur="500"/>
                                        <p:tgtEl>
                                          <p:spTgt spid="3062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06188"/>
                                        </p:tgtEl>
                                        <p:attrNameLst>
                                          <p:attrName>style.visibility</p:attrName>
                                        </p:attrNameLst>
                                      </p:cBhvr>
                                      <p:to>
                                        <p:strVal val="visible"/>
                                      </p:to>
                                    </p:set>
                                    <p:animEffect transition="in" filter="wipe(left)">
                                      <p:cBhvr>
                                        <p:cTn id="52" dur="500"/>
                                        <p:tgtEl>
                                          <p:spTgt spid="3061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6189"/>
                                        </p:tgtEl>
                                        <p:attrNameLst>
                                          <p:attrName>style.visibility</p:attrName>
                                        </p:attrNameLst>
                                      </p:cBhvr>
                                      <p:to>
                                        <p:strVal val="visible"/>
                                      </p:to>
                                    </p:set>
                                    <p:animEffect transition="in" filter="wipe(left)">
                                      <p:cBhvr>
                                        <p:cTn id="57" dur="500"/>
                                        <p:tgtEl>
                                          <p:spTgt spid="306189"/>
                                        </p:tgtEl>
                                      </p:cBhvr>
                                    </p:animEffect>
                                  </p:childTnLst>
                                </p:cTn>
                              </p:par>
                            </p:childTnLst>
                          </p:cTn>
                        </p:par>
                        <p:par>
                          <p:cTn id="58" fill="hold" nodeType="afterGroup">
                            <p:stCondLst>
                              <p:cond delay="500"/>
                            </p:stCondLst>
                            <p:childTnLst>
                              <p:par>
                                <p:cTn id="59" presetID="1" presetClass="entr" presetSubtype="0" fill="hold" nodeType="afterEffect">
                                  <p:stCondLst>
                                    <p:cond delay="0"/>
                                  </p:stCondLst>
                                  <p:childTnLst>
                                    <p:set>
                                      <p:cBhvr>
                                        <p:cTn id="60" dur="1" fill="hold">
                                          <p:stCondLst>
                                            <p:cond delay="499"/>
                                          </p:stCondLst>
                                        </p:cTn>
                                        <p:tgtEl>
                                          <p:spTgt spid="306207"/>
                                        </p:tgtEl>
                                        <p:attrNameLst>
                                          <p:attrName>style.visibility</p:attrName>
                                        </p:attrNameLst>
                                      </p:cBhvr>
                                      <p:to>
                                        <p:strVal val="visible"/>
                                      </p:to>
                                    </p:set>
                                  </p:childTnLst>
                                  <p:subTnLst>
                                    <p:set>
                                      <p:cBhvr override="childStyle">
                                        <p:cTn dur="1" fill="hold" display="0" masterRel="nextClick" afterEffect="1"/>
                                        <p:tgtEl>
                                          <p:spTgt spid="30620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2" grpId="0" autoUpdateAnimBg="0"/>
      <p:bldP spid="306186" grpId="0" autoUpdateAnimBg="0"/>
      <p:bldP spid="30618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4" name="Group 14">
            <a:extLst>
              <a:ext uri="{FF2B5EF4-FFF2-40B4-BE49-F238E27FC236}">
                <a16:creationId xmlns:a16="http://schemas.microsoft.com/office/drawing/2014/main" id="{A8F04A7B-18C9-4F69-BCF7-8A9CADF739F6}"/>
              </a:ext>
            </a:extLst>
          </p:cNvPr>
          <p:cNvGrpSpPr>
            <a:grpSpLocks/>
          </p:cNvGrpSpPr>
          <p:nvPr/>
        </p:nvGrpSpPr>
        <p:grpSpPr bwMode="auto">
          <a:xfrm>
            <a:off x="836613" y="195263"/>
            <a:ext cx="2225675" cy="639762"/>
            <a:chOff x="374" y="434"/>
            <a:chExt cx="1162" cy="403"/>
          </a:xfrm>
        </p:grpSpPr>
        <p:sp>
          <p:nvSpPr>
            <p:cNvPr id="307202" name="Text Box 2">
              <a:extLst>
                <a:ext uri="{FF2B5EF4-FFF2-40B4-BE49-F238E27FC236}">
                  <a16:creationId xmlns:a16="http://schemas.microsoft.com/office/drawing/2014/main" id="{BE03130C-ECD5-4E62-B82F-5D534F9F6D41}"/>
                </a:ext>
              </a:extLst>
            </p:cNvPr>
            <p:cNvSpPr txBox="1">
              <a:spLocks noChangeArrowheads="1"/>
            </p:cNvSpPr>
            <p:nvPr/>
          </p:nvSpPr>
          <p:spPr bwMode="auto">
            <a:xfrm>
              <a:off x="374" y="434"/>
              <a:ext cx="116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latin typeface="楷体_GB2312" panose="02010609030101010101" pitchFamily="49" charset="-122"/>
                </a:rPr>
                <a:t>若取</a:t>
              </a:r>
            </a:p>
          </p:txBody>
        </p:sp>
        <p:graphicFrame>
          <p:nvGraphicFramePr>
            <p:cNvPr id="307203" name="Object 3">
              <a:extLst>
                <a:ext uri="{FF2B5EF4-FFF2-40B4-BE49-F238E27FC236}">
                  <a16:creationId xmlns:a16="http://schemas.microsoft.com/office/drawing/2014/main" id="{576714A1-B653-44E3-8D4C-616744A906D1}"/>
                </a:ext>
              </a:extLst>
            </p:cNvPr>
            <p:cNvGraphicFramePr>
              <a:graphicFrameLocks noChangeAspect="1"/>
            </p:cNvGraphicFramePr>
            <p:nvPr/>
          </p:nvGraphicFramePr>
          <p:xfrm>
            <a:off x="788" y="561"/>
            <a:ext cx="551" cy="239"/>
          </p:xfrm>
          <a:graphic>
            <a:graphicData uri="http://schemas.openxmlformats.org/presentationml/2006/ole">
              <mc:AlternateContent xmlns:mc="http://schemas.openxmlformats.org/markup-compatibility/2006">
                <mc:Choice xmlns:v="urn:schemas-microsoft-com:vml" Requires="v">
                  <p:oleObj spid="_x0000_s367846" name="公式" r:id="rId3" imgW="368280" imgH="203040" progId="Equation.3">
                    <p:embed/>
                  </p:oleObj>
                </mc:Choice>
                <mc:Fallback>
                  <p:oleObj name="公式" r:id="rId3" imgW="36828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 y="561"/>
                          <a:ext cx="55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7215" name="Group 15">
            <a:extLst>
              <a:ext uri="{FF2B5EF4-FFF2-40B4-BE49-F238E27FC236}">
                <a16:creationId xmlns:a16="http://schemas.microsoft.com/office/drawing/2014/main" id="{55D4C1F8-6A38-4513-AFB0-55570C7CB09B}"/>
              </a:ext>
            </a:extLst>
          </p:cNvPr>
          <p:cNvGrpSpPr>
            <a:grpSpLocks/>
          </p:cNvGrpSpPr>
          <p:nvPr/>
        </p:nvGrpSpPr>
        <p:grpSpPr bwMode="auto">
          <a:xfrm>
            <a:off x="2635250" y="136525"/>
            <a:ext cx="4451350" cy="639763"/>
            <a:chOff x="1468" y="442"/>
            <a:chExt cx="3145" cy="403"/>
          </a:xfrm>
        </p:grpSpPr>
        <p:sp>
          <p:nvSpPr>
            <p:cNvPr id="307212" name="Rectangle 12">
              <a:extLst>
                <a:ext uri="{FF2B5EF4-FFF2-40B4-BE49-F238E27FC236}">
                  <a16:creationId xmlns:a16="http://schemas.microsoft.com/office/drawing/2014/main" id="{1E40D8F8-C665-4EC9-BEBF-F383F4390434}"/>
                </a:ext>
              </a:extLst>
            </p:cNvPr>
            <p:cNvSpPr>
              <a:spLocks noChangeArrowheads="1"/>
            </p:cNvSpPr>
            <p:nvPr/>
          </p:nvSpPr>
          <p:spPr bwMode="auto">
            <a:xfrm>
              <a:off x="1468" y="442"/>
              <a:ext cx="314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                        </a:t>
              </a:r>
              <a:r>
                <a:rPr lang="en-US" altLang="zh-CN">
                  <a:latin typeface="楷体_GB2312" panose="02010609030101010101" pitchFamily="49" charset="-122"/>
                </a:rPr>
                <a:t>. </a:t>
              </a:r>
            </a:p>
          </p:txBody>
        </p:sp>
        <p:graphicFrame>
          <p:nvGraphicFramePr>
            <p:cNvPr id="307204" name="Object 4">
              <a:extLst>
                <a:ext uri="{FF2B5EF4-FFF2-40B4-BE49-F238E27FC236}">
                  <a16:creationId xmlns:a16="http://schemas.microsoft.com/office/drawing/2014/main" id="{B6A63C1E-D56A-4FA4-98E0-94783A691D5A}"/>
                </a:ext>
              </a:extLst>
            </p:cNvPr>
            <p:cNvGraphicFramePr>
              <a:graphicFrameLocks noChangeAspect="1"/>
            </p:cNvGraphicFramePr>
            <p:nvPr/>
          </p:nvGraphicFramePr>
          <p:xfrm>
            <a:off x="1733" y="564"/>
            <a:ext cx="2527" cy="254"/>
          </p:xfrm>
          <a:graphic>
            <a:graphicData uri="http://schemas.openxmlformats.org/presentationml/2006/ole">
              <mc:AlternateContent xmlns:mc="http://schemas.openxmlformats.org/markup-compatibility/2006">
                <mc:Choice xmlns:v="urn:schemas-microsoft-com:vml" Requires="v">
                  <p:oleObj spid="_x0000_s367847" name="Equation" r:id="rId5" imgW="1688760" imgH="215640" progId="Equation.3">
                    <p:embed/>
                  </p:oleObj>
                </mc:Choice>
                <mc:Fallback>
                  <p:oleObj name="Equation" r:id="rId5" imgW="168876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3" y="564"/>
                          <a:ext cx="2527"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7205" name="Object 5">
            <a:extLst>
              <a:ext uri="{FF2B5EF4-FFF2-40B4-BE49-F238E27FC236}">
                <a16:creationId xmlns:a16="http://schemas.microsoft.com/office/drawing/2014/main" id="{2420E11A-26CB-45C7-9FC1-7A7A42294DA0}"/>
              </a:ext>
            </a:extLst>
          </p:cNvPr>
          <p:cNvGraphicFramePr>
            <a:graphicFrameLocks noChangeAspect="1"/>
          </p:cNvGraphicFramePr>
          <p:nvPr>
            <p:extLst>
              <p:ext uri="{D42A27DB-BD31-4B8C-83A1-F6EECF244321}">
                <p14:modId xmlns:p14="http://schemas.microsoft.com/office/powerpoint/2010/main" val="2012344918"/>
              </p:ext>
            </p:extLst>
          </p:nvPr>
        </p:nvGraphicFramePr>
        <p:xfrm>
          <a:off x="647339" y="960438"/>
          <a:ext cx="2201863" cy="425450"/>
        </p:xfrm>
        <a:graphic>
          <a:graphicData uri="http://schemas.openxmlformats.org/presentationml/2006/ole">
            <mc:AlternateContent xmlns:mc="http://schemas.openxmlformats.org/markup-compatibility/2006">
              <mc:Choice xmlns:v="urn:schemas-microsoft-com:vml" Requires="v">
                <p:oleObj spid="_x0000_s367848" name="Equation" r:id="rId7" imgW="927000" imgH="228600" progId="Equation.3">
                  <p:embed/>
                </p:oleObj>
              </mc:Choice>
              <mc:Fallback>
                <p:oleObj name="Equation" r:id="rId7" imgW="9270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339" y="960438"/>
                        <a:ext cx="220186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07" name="Text Box 7">
            <a:extLst>
              <a:ext uri="{FF2B5EF4-FFF2-40B4-BE49-F238E27FC236}">
                <a16:creationId xmlns:a16="http://schemas.microsoft.com/office/drawing/2014/main" id="{423D4E5D-8B4C-4F69-97CB-715A8BC1F754}"/>
              </a:ext>
            </a:extLst>
          </p:cNvPr>
          <p:cNvSpPr txBox="1">
            <a:spLocks noChangeArrowheads="1"/>
          </p:cNvSpPr>
          <p:nvPr/>
        </p:nvSpPr>
        <p:spPr bwMode="auto">
          <a:xfrm>
            <a:off x="365125" y="2590800"/>
            <a:ext cx="23241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latin typeface="楷体_GB2312" panose="02010609030101010101" pitchFamily="49" charset="-122"/>
              </a:rPr>
              <a:t>称为</a:t>
            </a:r>
            <a:r>
              <a:rPr lang="zh-CN" altLang="en-US" b="1" dirty="0">
                <a:solidFill>
                  <a:schemeClr val="accent2"/>
                </a:solidFill>
                <a:latin typeface="楷体_GB2312" panose="02010609030101010101" pitchFamily="49" charset="-122"/>
              </a:rPr>
              <a:t>中点公式</a:t>
            </a:r>
            <a:r>
              <a:rPr lang="zh-CN" altLang="en-US" dirty="0">
                <a:latin typeface="楷体_GB2312" panose="02010609030101010101" pitchFamily="49" charset="-122"/>
              </a:rPr>
              <a:t>，</a:t>
            </a:r>
          </a:p>
        </p:txBody>
      </p:sp>
      <p:sp>
        <p:nvSpPr>
          <p:cNvPr id="307208" name="Text Box 8">
            <a:extLst>
              <a:ext uri="{FF2B5EF4-FFF2-40B4-BE49-F238E27FC236}">
                <a16:creationId xmlns:a16="http://schemas.microsoft.com/office/drawing/2014/main" id="{731E1F21-25A4-4E82-A525-EF78BD9D047E}"/>
              </a:ext>
            </a:extLst>
          </p:cNvPr>
          <p:cNvSpPr txBox="1">
            <a:spLocks noChangeArrowheads="1"/>
          </p:cNvSpPr>
          <p:nvPr/>
        </p:nvSpPr>
        <p:spPr bwMode="auto">
          <a:xfrm>
            <a:off x="152399" y="3048000"/>
            <a:ext cx="4283075" cy="55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a:t>
            </a:r>
            <a:r>
              <a:rPr lang="en-US" altLang="zh-CN" dirty="0">
                <a:latin typeface="楷体_GB2312" panose="02010609030101010101" pitchFamily="49" charset="-122"/>
              </a:rPr>
              <a:t>3.10</a:t>
            </a:r>
            <a:r>
              <a:rPr lang="zh-CN" altLang="en-US" dirty="0">
                <a:latin typeface="楷体_GB2312" panose="02010609030101010101" pitchFamily="49" charset="-122"/>
              </a:rPr>
              <a:t>）也可表示为 </a:t>
            </a:r>
          </a:p>
        </p:txBody>
      </p:sp>
      <p:graphicFrame>
        <p:nvGraphicFramePr>
          <p:cNvPr id="307209" name="Object 9">
            <a:extLst>
              <a:ext uri="{FF2B5EF4-FFF2-40B4-BE49-F238E27FC236}">
                <a16:creationId xmlns:a16="http://schemas.microsoft.com/office/drawing/2014/main" id="{4CE5C08B-5FEC-42FD-A5B9-9B37DE6C1C27}"/>
              </a:ext>
            </a:extLst>
          </p:cNvPr>
          <p:cNvGraphicFramePr>
            <a:graphicFrameLocks noChangeAspect="1"/>
          </p:cNvGraphicFramePr>
          <p:nvPr>
            <p:extLst>
              <p:ext uri="{D42A27DB-BD31-4B8C-83A1-F6EECF244321}">
                <p14:modId xmlns:p14="http://schemas.microsoft.com/office/powerpoint/2010/main" val="3209247370"/>
              </p:ext>
            </p:extLst>
          </p:nvPr>
        </p:nvGraphicFramePr>
        <p:xfrm>
          <a:off x="914400" y="3457575"/>
          <a:ext cx="5368925" cy="733425"/>
        </p:xfrm>
        <a:graphic>
          <a:graphicData uri="http://schemas.openxmlformats.org/presentationml/2006/ole">
            <mc:AlternateContent xmlns:mc="http://schemas.openxmlformats.org/markup-compatibility/2006">
              <mc:Choice xmlns:v="urn:schemas-microsoft-com:vml" Requires="v">
                <p:oleObj spid="_x0000_s367849" name="Equation" r:id="rId9" imgW="2260440" imgH="393480" progId="Equation.3">
                  <p:embed/>
                </p:oleObj>
              </mc:Choice>
              <mc:Fallback>
                <p:oleObj name="Equation" r:id="rId9" imgW="226044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457575"/>
                        <a:ext cx="536892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13" name="Rectangle 13">
            <a:extLst>
              <a:ext uri="{FF2B5EF4-FFF2-40B4-BE49-F238E27FC236}">
                <a16:creationId xmlns:a16="http://schemas.microsoft.com/office/drawing/2014/main" id="{0004DE22-D641-4919-A9F5-CB0D67F61331}"/>
              </a:ext>
            </a:extLst>
          </p:cNvPr>
          <p:cNvSpPr>
            <a:spLocks noChangeArrowheads="1"/>
          </p:cNvSpPr>
          <p:nvPr/>
        </p:nvSpPr>
        <p:spPr bwMode="auto">
          <a:xfrm>
            <a:off x="6810375" y="107950"/>
            <a:ext cx="1860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得计算公式 </a:t>
            </a:r>
          </a:p>
        </p:txBody>
      </p:sp>
      <p:graphicFrame>
        <p:nvGraphicFramePr>
          <p:cNvPr id="307216" name="Object 16">
            <a:extLst>
              <a:ext uri="{FF2B5EF4-FFF2-40B4-BE49-F238E27FC236}">
                <a16:creationId xmlns:a16="http://schemas.microsoft.com/office/drawing/2014/main" id="{5F319A26-B3C2-4FAB-95B8-18328A58306D}"/>
              </a:ext>
            </a:extLst>
          </p:cNvPr>
          <p:cNvGraphicFramePr>
            <a:graphicFrameLocks noChangeAspect="1"/>
          </p:cNvGraphicFramePr>
          <p:nvPr>
            <p:extLst>
              <p:ext uri="{D42A27DB-BD31-4B8C-83A1-F6EECF244321}">
                <p14:modId xmlns:p14="http://schemas.microsoft.com/office/powerpoint/2010/main" val="3749045360"/>
              </p:ext>
            </p:extLst>
          </p:nvPr>
        </p:nvGraphicFramePr>
        <p:xfrm>
          <a:off x="646608" y="1516062"/>
          <a:ext cx="2141538" cy="427038"/>
        </p:xfrm>
        <a:graphic>
          <a:graphicData uri="http://schemas.openxmlformats.org/presentationml/2006/ole">
            <mc:AlternateContent xmlns:mc="http://schemas.openxmlformats.org/markup-compatibility/2006">
              <mc:Choice xmlns:v="urn:schemas-microsoft-com:vml" Requires="v">
                <p:oleObj spid="_x0000_s367850" name="Equation" r:id="rId11" imgW="901440" imgH="228600" progId="Equation.3">
                  <p:embed/>
                </p:oleObj>
              </mc:Choice>
              <mc:Fallback>
                <p:oleObj name="Equation" r:id="rId11" imgW="901440" imgH="2286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608" y="1516062"/>
                        <a:ext cx="214153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18" name="Group 18">
            <a:extLst>
              <a:ext uri="{FF2B5EF4-FFF2-40B4-BE49-F238E27FC236}">
                <a16:creationId xmlns:a16="http://schemas.microsoft.com/office/drawing/2014/main" id="{8D387F3C-AE8A-4E26-AA5A-527FB511DB40}"/>
              </a:ext>
            </a:extLst>
          </p:cNvPr>
          <p:cNvGrpSpPr>
            <a:grpSpLocks/>
          </p:cNvGrpSpPr>
          <p:nvPr/>
        </p:nvGrpSpPr>
        <p:grpSpPr bwMode="auto">
          <a:xfrm>
            <a:off x="615950" y="1249655"/>
            <a:ext cx="3819525" cy="1363661"/>
            <a:chOff x="1268" y="1311"/>
            <a:chExt cx="2406" cy="859"/>
          </a:xfrm>
        </p:grpSpPr>
        <p:sp>
          <p:nvSpPr>
            <p:cNvPr id="307206" name="Text Box 6">
              <a:extLst>
                <a:ext uri="{FF2B5EF4-FFF2-40B4-BE49-F238E27FC236}">
                  <a16:creationId xmlns:a16="http://schemas.microsoft.com/office/drawing/2014/main" id="{61FA4E66-E7F7-4C8C-94F8-7EA5AF0B0888}"/>
                </a:ext>
              </a:extLst>
            </p:cNvPr>
            <p:cNvSpPr txBox="1">
              <a:spLocks noChangeArrowheads="1"/>
            </p:cNvSpPr>
            <p:nvPr/>
          </p:nvSpPr>
          <p:spPr bwMode="auto">
            <a:xfrm>
              <a:off x="2790" y="1311"/>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solidFill>
                    <a:srgbClr val="CC3300"/>
                  </a:solidFill>
                  <a:latin typeface="楷体_GB2312" panose="02010609030101010101" pitchFamily="49" charset="-122"/>
                </a:rPr>
                <a:t>（</a:t>
              </a:r>
              <a:r>
                <a:rPr lang="en-US" altLang="zh-CN" dirty="0">
                  <a:solidFill>
                    <a:srgbClr val="CC3300"/>
                  </a:solidFill>
                  <a:latin typeface="楷体_GB2312" panose="02010609030101010101" pitchFamily="49" charset="-122"/>
                </a:rPr>
                <a:t>3.10</a:t>
              </a:r>
              <a:r>
                <a:rPr lang="zh-CN" altLang="en-US" dirty="0">
                  <a:solidFill>
                    <a:srgbClr val="CC3300"/>
                  </a:solidFill>
                  <a:latin typeface="楷体_GB2312" panose="02010609030101010101" pitchFamily="49" charset="-122"/>
                </a:rPr>
                <a:t>）</a:t>
              </a:r>
            </a:p>
          </p:txBody>
        </p:sp>
        <p:graphicFrame>
          <p:nvGraphicFramePr>
            <p:cNvPr id="307217" name="Object 17">
              <a:extLst>
                <a:ext uri="{FF2B5EF4-FFF2-40B4-BE49-F238E27FC236}">
                  <a16:creationId xmlns:a16="http://schemas.microsoft.com/office/drawing/2014/main" id="{ABAEEF0E-F44E-428D-85E2-9E8789EE5B55}"/>
                </a:ext>
              </a:extLst>
            </p:cNvPr>
            <p:cNvGraphicFramePr>
              <a:graphicFrameLocks noChangeAspect="1"/>
            </p:cNvGraphicFramePr>
            <p:nvPr/>
          </p:nvGraphicFramePr>
          <p:xfrm>
            <a:off x="1268" y="1707"/>
            <a:ext cx="2337" cy="463"/>
          </p:xfrm>
          <a:graphic>
            <a:graphicData uri="http://schemas.openxmlformats.org/presentationml/2006/ole">
              <mc:AlternateContent xmlns:mc="http://schemas.openxmlformats.org/markup-compatibility/2006">
                <mc:Choice xmlns:v="urn:schemas-microsoft-com:vml" Requires="v">
                  <p:oleObj spid="_x0000_s367851" name="Equation" r:id="rId13" imgW="1562040" imgH="393480" progId="Equation.3">
                    <p:embed/>
                  </p:oleObj>
                </mc:Choice>
                <mc:Fallback>
                  <p:oleObj name="Equation" r:id="rId13" imgW="1562040" imgH="39348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68" y="1707"/>
                          <a:ext cx="2337"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7219" name="Rectangle 19">
            <a:extLst>
              <a:ext uri="{FF2B5EF4-FFF2-40B4-BE49-F238E27FC236}">
                <a16:creationId xmlns:a16="http://schemas.microsoft.com/office/drawing/2014/main" id="{F3BFF5E8-CB30-45E1-890D-610B9AF1F5F8}"/>
              </a:ext>
            </a:extLst>
          </p:cNvPr>
          <p:cNvSpPr>
            <a:spLocks noChangeArrowheads="1"/>
          </p:cNvSpPr>
          <p:nvPr/>
        </p:nvSpPr>
        <p:spPr bwMode="auto">
          <a:xfrm>
            <a:off x="2501900" y="2590800"/>
            <a:ext cx="4451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latin typeface="楷体_GB2312" panose="02010609030101010101" pitchFamily="49" charset="-122"/>
              </a:rPr>
              <a:t>相当于数值积分的中矩形公式</a:t>
            </a:r>
            <a:r>
              <a:rPr lang="en-US" altLang="zh-CN" dirty="0">
                <a:latin typeface="楷体_GB2312" panose="02010609030101010101" pitchFamily="49" charset="-122"/>
              </a:rPr>
              <a:t>. </a:t>
            </a:r>
          </a:p>
        </p:txBody>
      </p:sp>
      <p:grpSp>
        <p:nvGrpSpPr>
          <p:cNvPr id="307224" name="Group 24">
            <a:extLst>
              <a:ext uri="{FF2B5EF4-FFF2-40B4-BE49-F238E27FC236}">
                <a16:creationId xmlns:a16="http://schemas.microsoft.com/office/drawing/2014/main" id="{83D2D07F-19E2-485A-B7E6-E2DD73FDF78E}"/>
              </a:ext>
            </a:extLst>
          </p:cNvPr>
          <p:cNvGrpSpPr>
            <a:grpSpLocks/>
          </p:cNvGrpSpPr>
          <p:nvPr/>
        </p:nvGrpSpPr>
        <p:grpSpPr bwMode="auto">
          <a:xfrm>
            <a:off x="414338" y="4071939"/>
            <a:ext cx="8482013" cy="639763"/>
            <a:chOff x="405" y="2957"/>
            <a:chExt cx="5343" cy="403"/>
          </a:xfrm>
        </p:grpSpPr>
        <p:sp>
          <p:nvSpPr>
            <p:cNvPr id="307221" name="Text Box 21">
              <a:extLst>
                <a:ext uri="{FF2B5EF4-FFF2-40B4-BE49-F238E27FC236}">
                  <a16:creationId xmlns:a16="http://schemas.microsoft.com/office/drawing/2014/main" id="{3F04C3EE-DBA8-42EA-A966-6E2295DEFE02}"/>
                </a:ext>
              </a:extLst>
            </p:cNvPr>
            <p:cNvSpPr txBox="1">
              <a:spLocks noChangeArrowheads="1"/>
            </p:cNvSpPr>
            <p:nvPr/>
          </p:nvSpPr>
          <p:spPr bwMode="auto">
            <a:xfrm>
              <a:off x="405" y="2957"/>
              <a:ext cx="534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的</a:t>
              </a:r>
              <a:r>
                <a:rPr lang="en-US" altLang="zh-CN" dirty="0"/>
                <a:t>R-K</a:t>
              </a:r>
              <a:r>
                <a:rPr lang="zh-CN" altLang="en-US" dirty="0">
                  <a:latin typeface="楷体_GB2312" panose="02010609030101010101" pitchFamily="49" charset="-122"/>
                </a:rPr>
                <a:t>公式</a:t>
              </a:r>
              <a:r>
                <a:rPr lang="en-US" altLang="zh-CN" dirty="0">
                  <a:latin typeface="楷体_GB2312" panose="02010609030101010101" pitchFamily="49" charset="-122"/>
                </a:rPr>
                <a:t>(3.6)</a:t>
              </a:r>
              <a:r>
                <a:rPr lang="zh-CN" altLang="en-US" dirty="0">
                  <a:latin typeface="楷体_GB2312" panose="02010609030101010101" pitchFamily="49" charset="-122"/>
                </a:rPr>
                <a:t>的局部误差不可能提高到      </a:t>
              </a:r>
              <a:r>
                <a:rPr lang="en-US" altLang="zh-CN" dirty="0">
                  <a:latin typeface="楷体_GB2312" panose="02010609030101010101" pitchFamily="49" charset="-122"/>
                </a:rPr>
                <a:t>. </a:t>
              </a:r>
            </a:p>
          </p:txBody>
        </p:sp>
        <p:graphicFrame>
          <p:nvGraphicFramePr>
            <p:cNvPr id="307222" name="Object 22">
              <a:extLst>
                <a:ext uri="{FF2B5EF4-FFF2-40B4-BE49-F238E27FC236}">
                  <a16:creationId xmlns:a16="http://schemas.microsoft.com/office/drawing/2014/main" id="{283E751C-49C5-49D8-852F-98D93E249ACC}"/>
                </a:ext>
              </a:extLst>
            </p:cNvPr>
            <p:cNvGraphicFramePr>
              <a:graphicFrameLocks noChangeAspect="1"/>
            </p:cNvGraphicFramePr>
            <p:nvPr>
              <p:extLst>
                <p:ext uri="{D42A27DB-BD31-4B8C-83A1-F6EECF244321}">
                  <p14:modId xmlns:p14="http://schemas.microsoft.com/office/powerpoint/2010/main" val="49000484"/>
                </p:ext>
              </p:extLst>
            </p:nvPr>
          </p:nvGraphicFramePr>
          <p:xfrm>
            <a:off x="859" y="3080"/>
            <a:ext cx="513" cy="194"/>
          </p:xfrm>
          <a:graphic>
            <a:graphicData uri="http://schemas.openxmlformats.org/presentationml/2006/ole">
              <mc:AlternateContent xmlns:mc="http://schemas.openxmlformats.org/markup-compatibility/2006">
                <mc:Choice xmlns:v="urn:schemas-microsoft-com:vml" Requires="v">
                  <p:oleObj spid="_x0000_s367852" name="Equation" r:id="rId15" imgW="342720" imgH="164880" progId="Equation.3">
                    <p:embed/>
                  </p:oleObj>
                </mc:Choice>
                <mc:Fallback>
                  <p:oleObj name="Equation" r:id="rId15" imgW="342720" imgH="16488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9" y="3080"/>
                          <a:ext cx="51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23" name="Object 23">
              <a:extLst>
                <a:ext uri="{FF2B5EF4-FFF2-40B4-BE49-F238E27FC236}">
                  <a16:creationId xmlns:a16="http://schemas.microsoft.com/office/drawing/2014/main" id="{99AA8177-1D96-47ED-BA9F-E4116B494F88}"/>
                </a:ext>
              </a:extLst>
            </p:cNvPr>
            <p:cNvGraphicFramePr>
              <a:graphicFrameLocks noChangeAspect="1"/>
            </p:cNvGraphicFramePr>
            <p:nvPr>
              <p:extLst>
                <p:ext uri="{D42A27DB-BD31-4B8C-83A1-F6EECF244321}">
                  <p14:modId xmlns:p14="http://schemas.microsoft.com/office/powerpoint/2010/main" val="297316297"/>
                </p:ext>
              </p:extLst>
            </p:nvPr>
          </p:nvGraphicFramePr>
          <p:xfrm>
            <a:off x="4885" y="3032"/>
            <a:ext cx="608" cy="269"/>
          </p:xfrm>
          <a:graphic>
            <a:graphicData uri="http://schemas.openxmlformats.org/presentationml/2006/ole">
              <mc:AlternateContent xmlns:mc="http://schemas.openxmlformats.org/markup-compatibility/2006">
                <mc:Choice xmlns:v="urn:schemas-microsoft-com:vml" Requires="v">
                  <p:oleObj spid="_x0000_s367853" name="Equation" r:id="rId17" imgW="406080" imgH="228600" progId="Equation.3">
                    <p:embed/>
                  </p:oleObj>
                </mc:Choice>
                <mc:Fallback>
                  <p:oleObj name="Equation" r:id="rId17" imgW="406080" imgH="22860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85" y="3032"/>
                          <a:ext cx="60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7235" name="Group 35">
            <a:extLst>
              <a:ext uri="{FF2B5EF4-FFF2-40B4-BE49-F238E27FC236}">
                <a16:creationId xmlns:a16="http://schemas.microsoft.com/office/drawing/2014/main" id="{5A29AE93-9468-42C3-BE8A-7209A74D8E1E}"/>
              </a:ext>
            </a:extLst>
          </p:cNvPr>
          <p:cNvGrpSpPr>
            <a:grpSpLocks/>
          </p:cNvGrpSpPr>
          <p:nvPr/>
        </p:nvGrpSpPr>
        <p:grpSpPr bwMode="auto">
          <a:xfrm>
            <a:off x="4114857" y="685252"/>
            <a:ext cx="4988214" cy="1203617"/>
            <a:chOff x="803" y="2909"/>
            <a:chExt cx="4176" cy="816"/>
          </a:xfrm>
        </p:grpSpPr>
        <p:sp>
          <p:nvSpPr>
            <p:cNvPr id="307233" name="AutoShape 33">
              <a:extLst>
                <a:ext uri="{FF2B5EF4-FFF2-40B4-BE49-F238E27FC236}">
                  <a16:creationId xmlns:a16="http://schemas.microsoft.com/office/drawing/2014/main" id="{D7EB1BC2-5896-4BF3-8903-5336E40072BB}"/>
                </a:ext>
              </a:extLst>
            </p:cNvPr>
            <p:cNvSpPr>
              <a:spLocks noChangeArrowheads="1"/>
            </p:cNvSpPr>
            <p:nvPr/>
          </p:nvSpPr>
          <p:spPr bwMode="auto">
            <a:xfrm>
              <a:off x="803" y="2909"/>
              <a:ext cx="4176" cy="816"/>
            </a:xfrm>
            <a:prstGeom prst="cloudCallout">
              <a:avLst>
                <a:gd name="adj1" fmla="val -17948"/>
                <a:gd name="adj2" fmla="val 116295"/>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aphicFrame>
          <p:nvGraphicFramePr>
            <p:cNvPr id="307232" name="Object 32">
              <a:extLst>
                <a:ext uri="{FF2B5EF4-FFF2-40B4-BE49-F238E27FC236}">
                  <a16:creationId xmlns:a16="http://schemas.microsoft.com/office/drawing/2014/main" id="{A1851FED-EBF4-45A9-B2C4-6A5509476ED5}"/>
                </a:ext>
              </a:extLst>
            </p:cNvPr>
            <p:cNvGraphicFramePr>
              <a:graphicFrameLocks noChangeAspect="1"/>
            </p:cNvGraphicFramePr>
            <p:nvPr>
              <p:extLst>
                <p:ext uri="{D42A27DB-BD31-4B8C-83A1-F6EECF244321}">
                  <p14:modId xmlns:p14="http://schemas.microsoft.com/office/powerpoint/2010/main" val="3427767705"/>
                </p:ext>
              </p:extLst>
            </p:nvPr>
          </p:nvGraphicFramePr>
          <p:xfrm>
            <a:off x="1344" y="3120"/>
            <a:ext cx="3439" cy="463"/>
          </p:xfrm>
          <a:graphic>
            <a:graphicData uri="http://schemas.openxmlformats.org/presentationml/2006/ole">
              <mc:AlternateContent xmlns:mc="http://schemas.openxmlformats.org/markup-compatibility/2006">
                <mc:Choice xmlns:v="urn:schemas-microsoft-com:vml" Requires="v">
                  <p:oleObj spid="_x0000_s367854" name="Equation" r:id="rId19" imgW="2298600" imgH="393480" progId="Equation.3">
                    <p:embed/>
                  </p:oleObj>
                </mc:Choice>
                <mc:Fallback>
                  <p:oleObj name="Equation" r:id="rId19" imgW="2298600" imgH="393480"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44" y="3120"/>
                          <a:ext cx="3439"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7225" name="Group 25">
            <a:extLst>
              <a:ext uri="{FF2B5EF4-FFF2-40B4-BE49-F238E27FC236}">
                <a16:creationId xmlns:a16="http://schemas.microsoft.com/office/drawing/2014/main" id="{E54423F3-6934-4482-A9EC-4142D11F6635}"/>
              </a:ext>
            </a:extLst>
          </p:cNvPr>
          <p:cNvGrpSpPr>
            <a:grpSpLocks/>
          </p:cNvGrpSpPr>
          <p:nvPr/>
        </p:nvGrpSpPr>
        <p:grpSpPr bwMode="auto">
          <a:xfrm>
            <a:off x="1905000" y="4572000"/>
            <a:ext cx="6705600" cy="2133600"/>
            <a:chOff x="288" y="2208"/>
            <a:chExt cx="4224" cy="1344"/>
          </a:xfrm>
        </p:grpSpPr>
        <p:sp>
          <p:nvSpPr>
            <p:cNvPr id="307226" name="AutoShape 26">
              <a:extLst>
                <a:ext uri="{FF2B5EF4-FFF2-40B4-BE49-F238E27FC236}">
                  <a16:creationId xmlns:a16="http://schemas.microsoft.com/office/drawing/2014/main" id="{D5C8487F-8344-49A7-90F3-800C4916088E}"/>
                </a:ext>
              </a:extLst>
            </p:cNvPr>
            <p:cNvSpPr>
              <a:spLocks noChangeArrowheads="1"/>
            </p:cNvSpPr>
            <p:nvPr/>
          </p:nvSpPr>
          <p:spPr bwMode="auto">
            <a:xfrm>
              <a:off x="288" y="2208"/>
              <a:ext cx="4224" cy="1344"/>
            </a:xfrm>
            <a:prstGeom prst="cloudCallout">
              <a:avLst>
                <a:gd name="adj1" fmla="val -43849"/>
                <a:gd name="adj2" fmla="val -999"/>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pSp>
          <p:nvGrpSpPr>
            <p:cNvPr id="307227" name="Group 27">
              <a:extLst>
                <a:ext uri="{FF2B5EF4-FFF2-40B4-BE49-F238E27FC236}">
                  <a16:creationId xmlns:a16="http://schemas.microsoft.com/office/drawing/2014/main" id="{07BF28DD-8E61-4E84-8253-AE6965A8604F}"/>
                </a:ext>
              </a:extLst>
            </p:cNvPr>
            <p:cNvGrpSpPr>
              <a:grpSpLocks/>
            </p:cNvGrpSpPr>
            <p:nvPr/>
          </p:nvGrpSpPr>
          <p:grpSpPr bwMode="auto">
            <a:xfrm>
              <a:off x="624" y="2448"/>
              <a:ext cx="3764" cy="835"/>
              <a:chOff x="624" y="2448"/>
              <a:chExt cx="3764" cy="835"/>
            </a:xfrm>
          </p:grpSpPr>
          <p:graphicFrame>
            <p:nvGraphicFramePr>
              <p:cNvPr id="307228" name="Object 28">
                <a:extLst>
                  <a:ext uri="{FF2B5EF4-FFF2-40B4-BE49-F238E27FC236}">
                    <a16:creationId xmlns:a16="http://schemas.microsoft.com/office/drawing/2014/main" id="{9A5B0C6E-11EA-45B9-90D9-B0E54824C591}"/>
                  </a:ext>
                </a:extLst>
              </p:cNvPr>
              <p:cNvGraphicFramePr>
                <a:graphicFrameLocks noChangeAspect="1"/>
              </p:cNvGraphicFramePr>
              <p:nvPr/>
            </p:nvGraphicFramePr>
            <p:xfrm>
              <a:off x="624" y="2448"/>
              <a:ext cx="2907" cy="835"/>
            </p:xfrm>
            <a:graphic>
              <a:graphicData uri="http://schemas.openxmlformats.org/presentationml/2006/ole">
                <mc:AlternateContent xmlns:mc="http://schemas.openxmlformats.org/markup-compatibility/2006">
                  <mc:Choice xmlns:v="urn:schemas-microsoft-com:vml" Requires="v">
                    <p:oleObj spid="_x0000_s367855" name="Equation" r:id="rId21" imgW="1942920" imgH="711000" progId="Equation.3">
                      <p:embed/>
                    </p:oleObj>
                  </mc:Choice>
                  <mc:Fallback>
                    <p:oleObj name="Equation" r:id="rId21" imgW="1942920" imgH="7110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4" y="2448"/>
                            <a:ext cx="2907" cy="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29" name="Text Box 29">
                <a:extLst>
                  <a:ext uri="{FF2B5EF4-FFF2-40B4-BE49-F238E27FC236}">
                    <a16:creationId xmlns:a16="http://schemas.microsoft.com/office/drawing/2014/main" id="{83ED6EC3-9212-4712-BB5A-B77DF545F1E5}"/>
                  </a:ext>
                </a:extLst>
              </p:cNvPr>
              <p:cNvSpPr txBox="1">
                <a:spLocks noChangeArrowheads="1"/>
              </p:cNvSpPr>
              <p:nvPr/>
            </p:nvSpPr>
            <p:spPr bwMode="auto">
              <a:xfrm>
                <a:off x="3600" y="2508"/>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dirty="0">
                    <a:solidFill>
                      <a:srgbClr val="CC3300"/>
                    </a:solidFill>
                    <a:latin typeface="楷体_GB2312" panose="02010609030101010101" pitchFamily="49" charset="-122"/>
                  </a:rPr>
                  <a:t>（</a:t>
                </a:r>
                <a:r>
                  <a:rPr lang="en-US" altLang="zh-CN" dirty="0">
                    <a:solidFill>
                      <a:srgbClr val="CC3300"/>
                    </a:solidFill>
                    <a:latin typeface="楷体_GB2312" panose="02010609030101010101" pitchFamily="49" charset="-122"/>
                  </a:rPr>
                  <a:t>3.6</a:t>
                </a:r>
                <a:r>
                  <a:rPr lang="zh-CN" altLang="en-US" dirty="0">
                    <a:solidFill>
                      <a:srgbClr val="CC3300"/>
                    </a:solidFill>
                    <a:latin typeface="楷体_GB2312" panose="02010609030101010101" pitchFamily="49" charset="-122"/>
                  </a:rPr>
                  <a:t>）</a:t>
                </a:r>
              </a:p>
            </p:txBody>
          </p: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214"/>
                                        </p:tgtEl>
                                        <p:attrNameLst>
                                          <p:attrName>style.visibility</p:attrName>
                                        </p:attrNameLst>
                                      </p:cBhvr>
                                      <p:to>
                                        <p:strVal val="visible"/>
                                      </p:to>
                                    </p:set>
                                    <p:animEffect transition="in" filter="wipe(left)">
                                      <p:cBhvr>
                                        <p:cTn id="7" dur="500"/>
                                        <p:tgtEl>
                                          <p:spTgt spid="307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15"/>
                                        </p:tgtEl>
                                        <p:attrNameLst>
                                          <p:attrName>style.visibility</p:attrName>
                                        </p:attrNameLst>
                                      </p:cBhvr>
                                      <p:to>
                                        <p:strVal val="visible"/>
                                      </p:to>
                                    </p:set>
                                    <p:animEffect transition="in" filter="wipe(left)">
                                      <p:cBhvr>
                                        <p:cTn id="12" dur="500"/>
                                        <p:tgtEl>
                                          <p:spTgt spid="3072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13"/>
                                        </p:tgtEl>
                                        <p:attrNameLst>
                                          <p:attrName>style.visibility</p:attrName>
                                        </p:attrNameLst>
                                      </p:cBhvr>
                                      <p:to>
                                        <p:strVal val="visible"/>
                                      </p:to>
                                    </p:set>
                                    <p:animEffect transition="in" filter="wipe(left)">
                                      <p:cBhvr>
                                        <p:cTn id="17" dur="500"/>
                                        <p:tgtEl>
                                          <p:spTgt spid="3072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205"/>
                                        </p:tgtEl>
                                        <p:attrNameLst>
                                          <p:attrName>style.visibility</p:attrName>
                                        </p:attrNameLst>
                                      </p:cBhvr>
                                      <p:to>
                                        <p:strVal val="visible"/>
                                      </p:to>
                                    </p:set>
                                    <p:animEffect transition="in" filter="wipe(left)">
                                      <p:cBhvr>
                                        <p:cTn id="22" dur="500"/>
                                        <p:tgtEl>
                                          <p:spTgt spid="3072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7216"/>
                                        </p:tgtEl>
                                        <p:attrNameLst>
                                          <p:attrName>style.visibility</p:attrName>
                                        </p:attrNameLst>
                                      </p:cBhvr>
                                      <p:to>
                                        <p:strVal val="visible"/>
                                      </p:to>
                                    </p:set>
                                    <p:animEffect transition="in" filter="wipe(left)">
                                      <p:cBhvr>
                                        <p:cTn id="27" dur="500"/>
                                        <p:tgtEl>
                                          <p:spTgt spid="3072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07218"/>
                                        </p:tgtEl>
                                        <p:attrNameLst>
                                          <p:attrName>style.visibility</p:attrName>
                                        </p:attrNameLst>
                                      </p:cBhvr>
                                      <p:to>
                                        <p:strVal val="visible"/>
                                      </p:to>
                                    </p:set>
                                    <p:animEffect transition="in" filter="wipe(left)">
                                      <p:cBhvr>
                                        <p:cTn id="32" dur="500"/>
                                        <p:tgtEl>
                                          <p:spTgt spid="3072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207"/>
                                        </p:tgtEl>
                                        <p:attrNameLst>
                                          <p:attrName>style.visibility</p:attrName>
                                        </p:attrNameLst>
                                      </p:cBhvr>
                                      <p:to>
                                        <p:strVal val="visible"/>
                                      </p:to>
                                    </p:set>
                                    <p:animEffect transition="in" filter="wipe(left)">
                                      <p:cBhvr>
                                        <p:cTn id="37" dur="500"/>
                                        <p:tgtEl>
                                          <p:spTgt spid="30720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7219"/>
                                        </p:tgtEl>
                                        <p:attrNameLst>
                                          <p:attrName>style.visibility</p:attrName>
                                        </p:attrNameLst>
                                      </p:cBhvr>
                                      <p:to>
                                        <p:strVal val="visible"/>
                                      </p:to>
                                    </p:set>
                                    <p:animEffect transition="in" filter="wipe(left)">
                                      <p:cBhvr>
                                        <p:cTn id="42" dur="500"/>
                                        <p:tgtEl>
                                          <p:spTgt spid="307219"/>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307235"/>
                                        </p:tgtEl>
                                        <p:attrNameLst>
                                          <p:attrName>style.visibility</p:attrName>
                                        </p:attrNameLst>
                                      </p:cBhvr>
                                      <p:to>
                                        <p:strVal val="visible"/>
                                      </p:to>
                                    </p:set>
                                  </p:childTnLst>
                                  <p:subTnLst>
                                    <p:set>
                                      <p:cBhvr override="childStyle">
                                        <p:cTn dur="1" fill="hold" display="0" masterRel="nextClick" afterEffect="1"/>
                                        <p:tgtEl>
                                          <p:spTgt spid="307235"/>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7208"/>
                                        </p:tgtEl>
                                        <p:attrNameLst>
                                          <p:attrName>style.visibility</p:attrName>
                                        </p:attrNameLst>
                                      </p:cBhvr>
                                      <p:to>
                                        <p:strVal val="visible"/>
                                      </p:to>
                                    </p:set>
                                    <p:animEffect transition="in" filter="wipe(left)">
                                      <p:cBhvr>
                                        <p:cTn id="50" dur="500"/>
                                        <p:tgtEl>
                                          <p:spTgt spid="30720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07209"/>
                                        </p:tgtEl>
                                        <p:attrNameLst>
                                          <p:attrName>style.visibility</p:attrName>
                                        </p:attrNameLst>
                                      </p:cBhvr>
                                      <p:to>
                                        <p:strVal val="visible"/>
                                      </p:to>
                                    </p:set>
                                    <p:animEffect transition="in" filter="wipe(left)">
                                      <p:cBhvr>
                                        <p:cTn id="55" dur="500"/>
                                        <p:tgtEl>
                                          <p:spTgt spid="30720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07224"/>
                                        </p:tgtEl>
                                        <p:attrNameLst>
                                          <p:attrName>style.visibility</p:attrName>
                                        </p:attrNameLst>
                                      </p:cBhvr>
                                      <p:to>
                                        <p:strVal val="visible"/>
                                      </p:to>
                                    </p:set>
                                    <p:animEffect transition="in" filter="wipe(left)">
                                      <p:cBhvr>
                                        <p:cTn id="60" dur="500"/>
                                        <p:tgtEl>
                                          <p:spTgt spid="307224"/>
                                        </p:tgtEl>
                                      </p:cBhvr>
                                    </p:animEffect>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499"/>
                                          </p:stCondLst>
                                        </p:cTn>
                                        <p:tgtEl>
                                          <p:spTgt spid="307225"/>
                                        </p:tgtEl>
                                        <p:attrNameLst>
                                          <p:attrName>style.visibility</p:attrName>
                                        </p:attrNameLst>
                                      </p:cBhvr>
                                      <p:to>
                                        <p:strVal val="visible"/>
                                      </p:to>
                                    </p:set>
                                  </p:childTnLst>
                                  <p:subTnLst>
                                    <p:set>
                                      <p:cBhvr override="childStyle">
                                        <p:cTn dur="1" fill="hold" display="0" masterRel="nextClick" afterEffect="1"/>
                                        <p:tgtEl>
                                          <p:spTgt spid="3072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7" grpId="0" autoUpdateAnimBg="0"/>
      <p:bldP spid="307208" grpId="0" autoUpdateAnimBg="0"/>
      <p:bldP spid="307213" grpId="0" autoUpdateAnimBg="0"/>
      <p:bldP spid="30721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a:extLst>
              <a:ext uri="{FF2B5EF4-FFF2-40B4-BE49-F238E27FC236}">
                <a16:creationId xmlns:a16="http://schemas.microsoft.com/office/drawing/2014/main" id="{CC897240-2111-4FF1-A51C-1D534BBF8CF9}"/>
              </a:ext>
            </a:extLst>
          </p:cNvPr>
          <p:cNvSpPr>
            <a:spLocks noGrp="1"/>
          </p:cNvSpPr>
          <p:nvPr>
            <p:ph type="sldNum" sz="quarter" idx="10"/>
          </p:nvPr>
        </p:nvSpPr>
        <p:spPr/>
        <p:txBody>
          <a:bodyPr/>
          <a:lstStyle/>
          <a:p>
            <a:fld id="{CFD72F08-017F-462B-8181-EE385BC4CC64}" type="slidenum">
              <a:rPr lang="en-US" altLang="zh-CN"/>
              <a:pPr/>
              <a:t>39</a:t>
            </a:fld>
            <a:endParaRPr lang="en-US" altLang="zh-CN"/>
          </a:p>
        </p:txBody>
      </p:sp>
      <p:grpSp>
        <p:nvGrpSpPr>
          <p:cNvPr id="308244" name="Group 20">
            <a:extLst>
              <a:ext uri="{FF2B5EF4-FFF2-40B4-BE49-F238E27FC236}">
                <a16:creationId xmlns:a16="http://schemas.microsoft.com/office/drawing/2014/main" id="{A0233F34-F8D3-4F1C-9EA8-7974791A49A0}"/>
              </a:ext>
            </a:extLst>
          </p:cNvPr>
          <p:cNvGrpSpPr>
            <a:grpSpLocks/>
          </p:cNvGrpSpPr>
          <p:nvPr/>
        </p:nvGrpSpPr>
        <p:grpSpPr bwMode="auto">
          <a:xfrm>
            <a:off x="593725" y="660400"/>
            <a:ext cx="7416801" cy="1184275"/>
            <a:chOff x="374" y="416"/>
            <a:chExt cx="4672" cy="746"/>
          </a:xfrm>
        </p:grpSpPr>
        <p:sp>
          <p:nvSpPr>
            <p:cNvPr id="308229" name="Text Box 5">
              <a:extLst>
                <a:ext uri="{FF2B5EF4-FFF2-40B4-BE49-F238E27FC236}">
                  <a16:creationId xmlns:a16="http://schemas.microsoft.com/office/drawing/2014/main" id="{4163AD33-64D5-49E0-95E3-06A787F14587}"/>
                </a:ext>
              </a:extLst>
            </p:cNvPr>
            <p:cNvSpPr txBox="1">
              <a:spLocks noChangeArrowheads="1"/>
            </p:cNvSpPr>
            <p:nvPr/>
          </p:nvSpPr>
          <p:spPr bwMode="auto">
            <a:xfrm>
              <a:off x="374" y="416"/>
              <a:ext cx="4672"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把   多展开一项，从（</a:t>
              </a:r>
              <a:r>
                <a:rPr lang="en-US" altLang="zh-CN" dirty="0">
                  <a:latin typeface="楷体_GB2312" panose="02010609030101010101" pitchFamily="49" charset="-122"/>
                </a:rPr>
                <a:t>3.8</a:t>
              </a:r>
              <a:r>
                <a:rPr lang="zh-CN" altLang="en-US" dirty="0">
                  <a:latin typeface="楷体_GB2312" panose="02010609030101010101" pitchFamily="49" charset="-122"/>
                </a:rPr>
                <a:t>）的   看到展开式中</a:t>
              </a:r>
            </a:p>
            <a:p>
              <a:pPr>
                <a:lnSpc>
                  <a:spcPct val="150000"/>
                </a:lnSpc>
              </a:pPr>
              <a:r>
                <a:rPr lang="zh-CN" altLang="en-US" dirty="0">
                  <a:latin typeface="楷体_GB2312" panose="02010609030101010101" pitchFamily="49" charset="-122"/>
                </a:rPr>
                <a:t>           的项是不能通过选择参数消掉的</a:t>
              </a:r>
              <a:r>
                <a:rPr lang="en-US" altLang="zh-CN" dirty="0">
                  <a:latin typeface="楷体_GB2312" panose="02010609030101010101" pitchFamily="49" charset="-122"/>
                </a:rPr>
                <a:t>.</a:t>
              </a:r>
            </a:p>
          </p:txBody>
        </p:sp>
        <p:graphicFrame>
          <p:nvGraphicFramePr>
            <p:cNvPr id="308230" name="Object 6">
              <a:extLst>
                <a:ext uri="{FF2B5EF4-FFF2-40B4-BE49-F238E27FC236}">
                  <a16:creationId xmlns:a16="http://schemas.microsoft.com/office/drawing/2014/main" id="{64A73FA5-B73A-43B2-997F-5191CB4A3450}"/>
                </a:ext>
              </a:extLst>
            </p:cNvPr>
            <p:cNvGraphicFramePr>
              <a:graphicFrameLocks noChangeAspect="1"/>
            </p:cNvGraphicFramePr>
            <p:nvPr/>
          </p:nvGraphicFramePr>
          <p:xfrm>
            <a:off x="1038" y="546"/>
            <a:ext cx="323" cy="253"/>
          </p:xfrm>
          <a:graphic>
            <a:graphicData uri="http://schemas.openxmlformats.org/presentationml/2006/ole">
              <mc:AlternateContent xmlns:mc="http://schemas.openxmlformats.org/markup-compatibility/2006">
                <mc:Choice xmlns:v="urn:schemas-microsoft-com:vml" Requires="v">
                  <p:oleObj spid="_x0000_s368801" name="Equation" r:id="rId3" imgW="215640" imgH="215640" progId="Equation.3">
                    <p:embed/>
                  </p:oleObj>
                </mc:Choice>
                <mc:Fallback>
                  <p:oleObj name="Equation" r:id="rId3" imgW="21564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 y="546"/>
                          <a:ext cx="323"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31" name="Object 7">
              <a:extLst>
                <a:ext uri="{FF2B5EF4-FFF2-40B4-BE49-F238E27FC236}">
                  <a16:creationId xmlns:a16="http://schemas.microsoft.com/office/drawing/2014/main" id="{8F974CBC-BC38-4EB4-9EF2-244A7C529C76}"/>
                </a:ext>
              </a:extLst>
            </p:cNvPr>
            <p:cNvGraphicFramePr>
              <a:graphicFrameLocks noChangeAspect="1"/>
            </p:cNvGraphicFramePr>
            <p:nvPr>
              <p:extLst>
                <p:ext uri="{D42A27DB-BD31-4B8C-83A1-F6EECF244321}">
                  <p14:modId xmlns:p14="http://schemas.microsoft.com/office/powerpoint/2010/main" val="2245114461"/>
                </p:ext>
              </p:extLst>
            </p:nvPr>
          </p:nvGraphicFramePr>
          <p:xfrm>
            <a:off x="3536" y="480"/>
            <a:ext cx="304" cy="268"/>
          </p:xfrm>
          <a:graphic>
            <a:graphicData uri="http://schemas.openxmlformats.org/presentationml/2006/ole">
              <mc:AlternateContent xmlns:mc="http://schemas.openxmlformats.org/markup-compatibility/2006">
                <mc:Choice xmlns:v="urn:schemas-microsoft-com:vml" Requires="v">
                  <p:oleObj spid="_x0000_s368802" name="Equation" r:id="rId5" imgW="203040" imgH="228600" progId="Equation.3">
                    <p:embed/>
                  </p:oleObj>
                </mc:Choice>
                <mc:Fallback>
                  <p:oleObj name="Equation" r:id="rId5" imgW="20304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 y="480"/>
                          <a:ext cx="304"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32" name="Object 8">
              <a:extLst>
                <a:ext uri="{FF2B5EF4-FFF2-40B4-BE49-F238E27FC236}">
                  <a16:creationId xmlns:a16="http://schemas.microsoft.com/office/drawing/2014/main" id="{F47AF376-DA4E-4832-9667-0A5D07AD06C0}"/>
                </a:ext>
              </a:extLst>
            </p:cNvPr>
            <p:cNvGraphicFramePr>
              <a:graphicFrameLocks noChangeAspect="1"/>
            </p:cNvGraphicFramePr>
            <p:nvPr/>
          </p:nvGraphicFramePr>
          <p:xfrm>
            <a:off x="432" y="879"/>
            <a:ext cx="1064" cy="283"/>
          </p:xfrm>
          <a:graphic>
            <a:graphicData uri="http://schemas.openxmlformats.org/presentationml/2006/ole">
              <mc:AlternateContent xmlns:mc="http://schemas.openxmlformats.org/markup-compatibility/2006">
                <mc:Choice xmlns:v="urn:schemas-microsoft-com:vml" Requires="v">
                  <p:oleObj spid="_x0000_s368803" name="Equation" r:id="rId7" imgW="711000" imgH="241200" progId="Equation.3">
                    <p:embed/>
                  </p:oleObj>
                </mc:Choice>
                <mc:Fallback>
                  <p:oleObj name="Equation" r:id="rId7" imgW="71100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879"/>
                          <a:ext cx="1064"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8245" name="Group 21">
            <a:extLst>
              <a:ext uri="{FF2B5EF4-FFF2-40B4-BE49-F238E27FC236}">
                <a16:creationId xmlns:a16="http://schemas.microsoft.com/office/drawing/2014/main" id="{70EE26F6-2D3A-4A24-BC9B-DF123C922C82}"/>
              </a:ext>
            </a:extLst>
          </p:cNvPr>
          <p:cNvGrpSpPr>
            <a:grpSpLocks/>
          </p:cNvGrpSpPr>
          <p:nvPr/>
        </p:nvGrpSpPr>
        <p:grpSpPr bwMode="auto">
          <a:xfrm>
            <a:off x="593725" y="1784350"/>
            <a:ext cx="7956550" cy="1187450"/>
            <a:chOff x="374" y="1124"/>
            <a:chExt cx="5012" cy="748"/>
          </a:xfrm>
        </p:grpSpPr>
        <p:sp>
          <p:nvSpPr>
            <p:cNvPr id="308234" name="Text Box 10">
              <a:extLst>
                <a:ext uri="{FF2B5EF4-FFF2-40B4-BE49-F238E27FC236}">
                  <a16:creationId xmlns:a16="http://schemas.microsoft.com/office/drawing/2014/main" id="{C3CEFF80-CD33-4E64-9258-E3713B91F32A}"/>
                </a:ext>
              </a:extLst>
            </p:cNvPr>
            <p:cNvSpPr txBox="1">
              <a:spLocks noChangeArrowheads="1"/>
            </p:cNvSpPr>
            <p:nvPr/>
          </p:nvSpPr>
          <p:spPr bwMode="auto">
            <a:xfrm>
              <a:off x="374" y="1124"/>
              <a:ext cx="50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实际上要使   的项为零，需增加</a:t>
              </a:r>
              <a:r>
                <a:rPr lang="en-US" altLang="zh-CN">
                  <a:latin typeface="楷体_GB2312" panose="02010609030101010101" pitchFamily="49" charset="-122"/>
                </a:rPr>
                <a:t>3</a:t>
              </a:r>
              <a:r>
                <a:rPr lang="zh-CN" altLang="en-US">
                  <a:latin typeface="楷体_GB2312" panose="02010609030101010101" pitchFamily="49" charset="-122"/>
                </a:rPr>
                <a:t>个方程，要确定</a:t>
              </a:r>
              <a:r>
                <a:rPr lang="en-US" altLang="zh-CN">
                  <a:latin typeface="楷体_GB2312" panose="02010609030101010101" pitchFamily="49" charset="-122"/>
                </a:rPr>
                <a:t>4</a:t>
              </a:r>
              <a:r>
                <a:rPr lang="zh-CN" altLang="en-US">
                  <a:latin typeface="楷体_GB2312" panose="02010609030101010101" pitchFamily="49" charset="-122"/>
                </a:rPr>
                <a:t>个</a:t>
              </a:r>
            </a:p>
            <a:p>
              <a:pPr>
                <a:lnSpc>
                  <a:spcPct val="150000"/>
                </a:lnSpc>
              </a:pPr>
              <a:r>
                <a:rPr lang="zh-CN" altLang="en-US">
                  <a:latin typeface="楷体_GB2312" panose="02010609030101010101" pitchFamily="49" charset="-122"/>
                </a:rPr>
                <a:t>参数            ，这是不可能的</a:t>
              </a:r>
              <a:r>
                <a:rPr lang="en-US" altLang="zh-CN">
                  <a:latin typeface="楷体_GB2312" panose="02010609030101010101" pitchFamily="49" charset="-122"/>
                </a:rPr>
                <a:t>. </a:t>
              </a:r>
            </a:p>
          </p:txBody>
        </p:sp>
        <p:graphicFrame>
          <p:nvGraphicFramePr>
            <p:cNvPr id="308235" name="Object 11">
              <a:extLst>
                <a:ext uri="{FF2B5EF4-FFF2-40B4-BE49-F238E27FC236}">
                  <a16:creationId xmlns:a16="http://schemas.microsoft.com/office/drawing/2014/main" id="{4077B58B-9586-4F39-AD5B-1FBF2C3CE17E}"/>
                </a:ext>
              </a:extLst>
            </p:cNvPr>
            <p:cNvGraphicFramePr>
              <a:graphicFrameLocks noChangeAspect="1"/>
            </p:cNvGraphicFramePr>
            <p:nvPr/>
          </p:nvGraphicFramePr>
          <p:xfrm>
            <a:off x="1812" y="1252"/>
            <a:ext cx="266" cy="239"/>
          </p:xfrm>
          <a:graphic>
            <a:graphicData uri="http://schemas.openxmlformats.org/presentationml/2006/ole">
              <mc:AlternateContent xmlns:mc="http://schemas.openxmlformats.org/markup-compatibility/2006">
                <mc:Choice xmlns:v="urn:schemas-microsoft-com:vml" Requires="v">
                  <p:oleObj spid="_x0000_s368804" name="Equation" r:id="rId9" imgW="177480" imgH="203040" progId="Equation.3">
                    <p:embed/>
                  </p:oleObj>
                </mc:Choice>
                <mc:Fallback>
                  <p:oleObj name="Equation" r:id="rId9" imgW="177480" imgH="203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2" y="1252"/>
                          <a:ext cx="26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36" name="Object 12">
              <a:extLst>
                <a:ext uri="{FF2B5EF4-FFF2-40B4-BE49-F238E27FC236}">
                  <a16:creationId xmlns:a16="http://schemas.microsoft.com/office/drawing/2014/main" id="{11166A0A-4D11-4823-B2A7-5EC44A5C2275}"/>
                </a:ext>
              </a:extLst>
            </p:cNvPr>
            <p:cNvGraphicFramePr>
              <a:graphicFrameLocks noChangeAspect="1"/>
            </p:cNvGraphicFramePr>
            <p:nvPr/>
          </p:nvGraphicFramePr>
          <p:xfrm>
            <a:off x="857" y="1591"/>
            <a:ext cx="1159" cy="253"/>
          </p:xfrm>
          <a:graphic>
            <a:graphicData uri="http://schemas.openxmlformats.org/presentationml/2006/ole">
              <mc:AlternateContent xmlns:mc="http://schemas.openxmlformats.org/markup-compatibility/2006">
                <mc:Choice xmlns:v="urn:schemas-microsoft-com:vml" Requires="v">
                  <p:oleObj spid="_x0000_s368805" name="Equation" r:id="rId11" imgW="774360" imgH="215640" progId="Equation.3">
                    <p:embed/>
                  </p:oleObj>
                </mc:Choice>
                <mc:Fallback>
                  <p:oleObj name="Equation" r:id="rId11" imgW="774360" imgH="2156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7" y="1591"/>
                          <a:ext cx="115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8243" name="Group 19">
            <a:extLst>
              <a:ext uri="{FF2B5EF4-FFF2-40B4-BE49-F238E27FC236}">
                <a16:creationId xmlns:a16="http://schemas.microsoft.com/office/drawing/2014/main" id="{E9615466-BFB0-4C5A-A136-647F9EF99E47}"/>
              </a:ext>
            </a:extLst>
          </p:cNvPr>
          <p:cNvGrpSpPr>
            <a:grpSpLocks/>
          </p:cNvGrpSpPr>
          <p:nvPr/>
        </p:nvGrpSpPr>
        <p:grpSpPr bwMode="auto">
          <a:xfrm>
            <a:off x="593725" y="2957513"/>
            <a:ext cx="7872413" cy="1187450"/>
            <a:chOff x="374" y="1805"/>
            <a:chExt cx="4959" cy="748"/>
          </a:xfrm>
        </p:grpSpPr>
        <p:sp>
          <p:nvSpPr>
            <p:cNvPr id="308237" name="Text Box 13">
              <a:extLst>
                <a:ext uri="{FF2B5EF4-FFF2-40B4-BE49-F238E27FC236}">
                  <a16:creationId xmlns:a16="http://schemas.microsoft.com/office/drawing/2014/main" id="{64298692-96AA-4F72-AA64-A52C38B190D6}"/>
                </a:ext>
              </a:extLst>
            </p:cNvPr>
            <p:cNvSpPr txBox="1">
              <a:spLocks noChangeArrowheads="1"/>
            </p:cNvSpPr>
            <p:nvPr/>
          </p:nvSpPr>
          <p:spPr bwMode="auto">
            <a:xfrm>
              <a:off x="374" y="1805"/>
              <a:ext cx="495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故     的显式</a:t>
              </a:r>
              <a:r>
                <a:rPr lang="en-US" altLang="zh-CN"/>
                <a:t>R-K</a:t>
              </a:r>
              <a:r>
                <a:rPr lang="zh-CN" altLang="en-US">
                  <a:latin typeface="楷体_GB2312" panose="02010609030101010101" pitchFamily="49" charset="-122"/>
                </a:rPr>
                <a:t>方法的阶只能是      ，而不能得</a:t>
              </a:r>
            </a:p>
            <a:p>
              <a:pPr>
                <a:lnSpc>
                  <a:spcPct val="150000"/>
                </a:lnSpc>
              </a:pPr>
              <a:r>
                <a:rPr lang="zh-CN" altLang="en-US">
                  <a:latin typeface="楷体_GB2312" panose="02010609030101010101" pitchFamily="49" charset="-122"/>
                </a:rPr>
                <a:t>到三阶公式</a:t>
              </a:r>
              <a:r>
                <a:rPr lang="en-US" altLang="zh-CN">
                  <a:latin typeface="楷体_GB2312" panose="02010609030101010101" pitchFamily="49" charset="-122"/>
                </a:rPr>
                <a:t>. </a:t>
              </a:r>
            </a:p>
          </p:txBody>
        </p:sp>
        <p:graphicFrame>
          <p:nvGraphicFramePr>
            <p:cNvPr id="308238" name="Object 14">
              <a:extLst>
                <a:ext uri="{FF2B5EF4-FFF2-40B4-BE49-F238E27FC236}">
                  <a16:creationId xmlns:a16="http://schemas.microsoft.com/office/drawing/2014/main" id="{23478720-0279-4549-AE8A-FA9D32589865}"/>
                </a:ext>
              </a:extLst>
            </p:cNvPr>
            <p:cNvGraphicFramePr>
              <a:graphicFrameLocks noChangeAspect="1"/>
            </p:cNvGraphicFramePr>
            <p:nvPr/>
          </p:nvGraphicFramePr>
          <p:xfrm>
            <a:off x="1008" y="1941"/>
            <a:ext cx="513" cy="194"/>
          </p:xfrm>
          <a:graphic>
            <a:graphicData uri="http://schemas.openxmlformats.org/presentationml/2006/ole">
              <mc:AlternateContent xmlns:mc="http://schemas.openxmlformats.org/markup-compatibility/2006">
                <mc:Choice xmlns:v="urn:schemas-microsoft-com:vml" Requires="v">
                  <p:oleObj spid="_x0000_s368806" name="Equation" r:id="rId13" imgW="342720" imgH="164880" progId="Equation.3">
                    <p:embed/>
                  </p:oleObj>
                </mc:Choice>
                <mc:Fallback>
                  <p:oleObj name="Equation" r:id="rId13" imgW="342720" imgH="16488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8" y="1941"/>
                          <a:ext cx="51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39" name="Object 15">
              <a:extLst>
                <a:ext uri="{FF2B5EF4-FFF2-40B4-BE49-F238E27FC236}">
                  <a16:creationId xmlns:a16="http://schemas.microsoft.com/office/drawing/2014/main" id="{751174E9-B105-453C-A529-C512DEF85B11}"/>
                </a:ext>
              </a:extLst>
            </p:cNvPr>
            <p:cNvGraphicFramePr>
              <a:graphicFrameLocks noChangeAspect="1"/>
            </p:cNvGraphicFramePr>
            <p:nvPr/>
          </p:nvGraphicFramePr>
          <p:xfrm>
            <a:off x="3744" y="1938"/>
            <a:ext cx="570" cy="239"/>
          </p:xfrm>
          <a:graphic>
            <a:graphicData uri="http://schemas.openxmlformats.org/presentationml/2006/ole">
              <mc:AlternateContent xmlns:mc="http://schemas.openxmlformats.org/markup-compatibility/2006">
                <mc:Choice xmlns:v="urn:schemas-microsoft-com:vml" Requires="v">
                  <p:oleObj spid="_x0000_s368807" name="Equation" r:id="rId15" imgW="380880" imgH="203040" progId="Equation.3">
                    <p:embed/>
                  </p:oleObj>
                </mc:Choice>
                <mc:Fallback>
                  <p:oleObj name="Equation" r:id="rId15" imgW="380880" imgH="20304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44" y="1938"/>
                          <a:ext cx="570"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8244"/>
                                        </p:tgtEl>
                                        <p:attrNameLst>
                                          <p:attrName>style.visibility</p:attrName>
                                        </p:attrNameLst>
                                      </p:cBhvr>
                                      <p:to>
                                        <p:strVal val="visible"/>
                                      </p:to>
                                    </p:set>
                                    <p:animEffect transition="in" filter="wipe(up)">
                                      <p:cBhvr>
                                        <p:cTn id="7" dur="500"/>
                                        <p:tgtEl>
                                          <p:spTgt spid="30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8245"/>
                                        </p:tgtEl>
                                        <p:attrNameLst>
                                          <p:attrName>style.visibility</p:attrName>
                                        </p:attrNameLst>
                                      </p:cBhvr>
                                      <p:to>
                                        <p:strVal val="visible"/>
                                      </p:to>
                                    </p:set>
                                    <p:animEffect transition="in" filter="wipe(up)">
                                      <p:cBhvr>
                                        <p:cTn id="12" dur="500"/>
                                        <p:tgtEl>
                                          <p:spTgt spid="308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8243"/>
                                        </p:tgtEl>
                                        <p:attrNameLst>
                                          <p:attrName>style.visibility</p:attrName>
                                        </p:attrNameLst>
                                      </p:cBhvr>
                                      <p:to>
                                        <p:strVal val="visible"/>
                                      </p:to>
                                    </p:set>
                                    <p:animEffect transition="in" filter="wipe(up)">
                                      <p:cBhvr>
                                        <p:cTn id="17" dur="500"/>
                                        <p:tgtEl>
                                          <p:spTgt spid="30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1">
            <a:extLst>
              <a:ext uri="{FF2B5EF4-FFF2-40B4-BE49-F238E27FC236}">
                <a16:creationId xmlns:a16="http://schemas.microsoft.com/office/drawing/2014/main" id="{C927CEF7-55FA-42B7-942C-21704369ED68}"/>
              </a:ext>
            </a:extLst>
          </p:cNvPr>
          <p:cNvSpPr>
            <a:spLocks noGrp="1"/>
          </p:cNvSpPr>
          <p:nvPr>
            <p:ph type="sldNum" sz="quarter" idx="10"/>
          </p:nvPr>
        </p:nvSpPr>
        <p:spPr/>
        <p:txBody>
          <a:bodyPr/>
          <a:lstStyle/>
          <a:p>
            <a:fld id="{8FBC19E5-3ADF-468C-AB34-77F550C7AF89}" type="slidenum">
              <a:rPr lang="en-US" altLang="zh-CN"/>
              <a:pPr/>
              <a:t>4</a:t>
            </a:fld>
            <a:endParaRPr lang="en-US" altLang="zh-CN"/>
          </a:p>
        </p:txBody>
      </p:sp>
      <p:grpSp>
        <p:nvGrpSpPr>
          <p:cNvPr id="321567" name="Group 31">
            <a:extLst>
              <a:ext uri="{FF2B5EF4-FFF2-40B4-BE49-F238E27FC236}">
                <a16:creationId xmlns:a16="http://schemas.microsoft.com/office/drawing/2014/main" id="{9FFACCD1-D5ED-43DC-B107-9281835E282B}"/>
              </a:ext>
            </a:extLst>
          </p:cNvPr>
          <p:cNvGrpSpPr>
            <a:grpSpLocks/>
          </p:cNvGrpSpPr>
          <p:nvPr/>
        </p:nvGrpSpPr>
        <p:grpSpPr bwMode="auto">
          <a:xfrm>
            <a:off x="593725" y="831850"/>
            <a:ext cx="7977188" cy="1189038"/>
            <a:chOff x="374" y="384"/>
            <a:chExt cx="5025" cy="749"/>
          </a:xfrm>
        </p:grpSpPr>
        <p:grpSp>
          <p:nvGrpSpPr>
            <p:cNvPr id="321544" name="Group 8">
              <a:extLst>
                <a:ext uri="{FF2B5EF4-FFF2-40B4-BE49-F238E27FC236}">
                  <a16:creationId xmlns:a16="http://schemas.microsoft.com/office/drawing/2014/main" id="{D43BBEE0-91B9-4AA9-8517-00BFFD425E88}"/>
                </a:ext>
              </a:extLst>
            </p:cNvPr>
            <p:cNvGrpSpPr>
              <a:grpSpLocks/>
            </p:cNvGrpSpPr>
            <p:nvPr/>
          </p:nvGrpSpPr>
          <p:grpSpPr bwMode="auto">
            <a:xfrm>
              <a:off x="374" y="384"/>
              <a:ext cx="5025" cy="403"/>
              <a:chOff x="374" y="1056"/>
              <a:chExt cx="5025" cy="403"/>
            </a:xfrm>
          </p:grpSpPr>
          <p:sp>
            <p:nvSpPr>
              <p:cNvPr id="321540" name="Text Box 4">
                <a:extLst>
                  <a:ext uri="{FF2B5EF4-FFF2-40B4-BE49-F238E27FC236}">
                    <a16:creationId xmlns:a16="http://schemas.microsoft.com/office/drawing/2014/main" id="{A6BF0BCE-E0D4-4602-8990-B50CF903F7F7}"/>
                  </a:ext>
                </a:extLst>
              </p:cNvPr>
              <p:cNvSpPr txBox="1">
                <a:spLocks noChangeArrowheads="1"/>
              </p:cNvSpPr>
              <p:nvPr/>
            </p:nvSpPr>
            <p:spPr bwMode="auto">
              <a:xfrm>
                <a:off x="374" y="1056"/>
                <a:ext cx="501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描述这类算法，只要给出用已知信息               </a:t>
                </a:r>
              </a:p>
            </p:txBody>
          </p:sp>
          <p:graphicFrame>
            <p:nvGraphicFramePr>
              <p:cNvPr id="321541" name="Object 5">
                <a:extLst>
                  <a:ext uri="{FF2B5EF4-FFF2-40B4-BE49-F238E27FC236}">
                    <a16:creationId xmlns:a16="http://schemas.microsoft.com/office/drawing/2014/main" id="{C955973D-ED2E-4F03-9068-D1B16C8DC6CA}"/>
                  </a:ext>
                </a:extLst>
              </p:cNvPr>
              <p:cNvGraphicFramePr>
                <a:graphicFrameLocks noChangeAspect="1"/>
              </p:cNvGraphicFramePr>
              <p:nvPr/>
            </p:nvGraphicFramePr>
            <p:xfrm>
              <a:off x="3936" y="1180"/>
              <a:ext cx="1463" cy="268"/>
            </p:xfrm>
            <a:graphic>
              <a:graphicData uri="http://schemas.openxmlformats.org/presentationml/2006/ole">
                <mc:AlternateContent xmlns:mc="http://schemas.openxmlformats.org/markup-compatibility/2006">
                  <mc:Choice xmlns:v="urn:schemas-microsoft-com:vml" Requires="v">
                    <p:oleObj spid="_x0000_s321821" name="Equation" r:id="rId3" imgW="977760" imgH="228600" progId="Equation.3">
                      <p:embed/>
                    </p:oleObj>
                  </mc:Choice>
                  <mc:Fallback>
                    <p:oleObj name="Equation" r:id="rId3" imgW="97776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1180"/>
                            <a:ext cx="146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1545" name="Group 9">
              <a:extLst>
                <a:ext uri="{FF2B5EF4-FFF2-40B4-BE49-F238E27FC236}">
                  <a16:creationId xmlns:a16="http://schemas.microsoft.com/office/drawing/2014/main" id="{7F1EDE21-9289-4389-89E0-18A8551B6338}"/>
                </a:ext>
              </a:extLst>
            </p:cNvPr>
            <p:cNvGrpSpPr>
              <a:grpSpLocks/>
            </p:cNvGrpSpPr>
            <p:nvPr/>
          </p:nvGrpSpPr>
          <p:grpSpPr bwMode="auto">
            <a:xfrm>
              <a:off x="384" y="730"/>
              <a:ext cx="2132" cy="403"/>
              <a:chOff x="384" y="1402"/>
              <a:chExt cx="2132" cy="403"/>
            </a:xfrm>
          </p:grpSpPr>
          <p:sp>
            <p:nvSpPr>
              <p:cNvPr id="321543" name="Rectangle 7">
                <a:extLst>
                  <a:ext uri="{FF2B5EF4-FFF2-40B4-BE49-F238E27FC236}">
                    <a16:creationId xmlns:a16="http://schemas.microsoft.com/office/drawing/2014/main" id="{A2C9E4D0-071F-440E-9039-F42F27AFE598}"/>
                  </a:ext>
                </a:extLst>
              </p:cNvPr>
              <p:cNvSpPr>
                <a:spLocks noChangeArrowheads="1"/>
              </p:cNvSpPr>
              <p:nvPr/>
            </p:nvSpPr>
            <p:spPr bwMode="auto">
              <a:xfrm>
                <a:off x="384" y="1402"/>
                <a:ext cx="21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计算     的递推公式</a:t>
                </a:r>
                <a:r>
                  <a:rPr lang="en-US" altLang="zh-CN">
                    <a:latin typeface="楷体_GB2312" panose="02010609030101010101" pitchFamily="49" charset="-122"/>
                  </a:rPr>
                  <a:t>. </a:t>
                </a:r>
              </a:p>
            </p:txBody>
          </p:sp>
          <p:graphicFrame>
            <p:nvGraphicFramePr>
              <p:cNvPr id="321542" name="Object 6">
                <a:extLst>
                  <a:ext uri="{FF2B5EF4-FFF2-40B4-BE49-F238E27FC236}">
                    <a16:creationId xmlns:a16="http://schemas.microsoft.com/office/drawing/2014/main" id="{F27C498B-FF77-4576-B40B-3BE983408515}"/>
                  </a:ext>
                </a:extLst>
              </p:cNvPr>
              <p:cNvGraphicFramePr>
                <a:graphicFrameLocks noChangeAspect="1"/>
              </p:cNvGraphicFramePr>
              <p:nvPr/>
            </p:nvGraphicFramePr>
            <p:xfrm>
              <a:off x="874" y="1508"/>
              <a:ext cx="399" cy="268"/>
            </p:xfrm>
            <a:graphic>
              <a:graphicData uri="http://schemas.openxmlformats.org/presentationml/2006/ole">
                <mc:AlternateContent xmlns:mc="http://schemas.openxmlformats.org/markup-compatibility/2006">
                  <mc:Choice xmlns:v="urn:schemas-microsoft-com:vml" Requires="v">
                    <p:oleObj spid="_x0000_s321822" name="Equation" r:id="rId5" imgW="266400" imgH="228600" progId="Equation.3">
                      <p:embed/>
                    </p:oleObj>
                  </mc:Choice>
                  <mc:Fallback>
                    <p:oleObj name="Equation" r:id="rId5" imgW="2664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 y="1508"/>
                            <a:ext cx="39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21557" name="Group 21">
            <a:extLst>
              <a:ext uri="{FF2B5EF4-FFF2-40B4-BE49-F238E27FC236}">
                <a16:creationId xmlns:a16="http://schemas.microsoft.com/office/drawing/2014/main" id="{4404F973-FF1C-4196-909E-819168D7CB85}"/>
              </a:ext>
            </a:extLst>
          </p:cNvPr>
          <p:cNvGrpSpPr>
            <a:grpSpLocks/>
          </p:cNvGrpSpPr>
          <p:nvPr/>
        </p:nvGrpSpPr>
        <p:grpSpPr bwMode="auto">
          <a:xfrm>
            <a:off x="593725" y="3041650"/>
            <a:ext cx="8245475" cy="639763"/>
            <a:chOff x="374" y="1470"/>
            <a:chExt cx="5194" cy="403"/>
          </a:xfrm>
        </p:grpSpPr>
        <p:sp>
          <p:nvSpPr>
            <p:cNvPr id="321547" name="Text Box 11">
              <a:extLst>
                <a:ext uri="{FF2B5EF4-FFF2-40B4-BE49-F238E27FC236}">
                  <a16:creationId xmlns:a16="http://schemas.microsoft.com/office/drawing/2014/main" id="{C751DC9A-D432-4C45-90C4-6BA8B10EEEC4}"/>
                </a:ext>
              </a:extLst>
            </p:cNvPr>
            <p:cNvSpPr txBox="1">
              <a:spLocks noChangeArrowheads="1"/>
            </p:cNvSpPr>
            <p:nvPr/>
          </p:nvSpPr>
          <p:spPr bwMode="auto">
            <a:xfrm>
              <a:off x="374" y="1470"/>
              <a:ext cx="51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一类是计算     时只用到前一点的值   ，称为</a:t>
              </a:r>
              <a:r>
                <a:rPr lang="zh-CN" altLang="en-US" b="1">
                  <a:solidFill>
                    <a:schemeClr val="accent2"/>
                  </a:solidFill>
                  <a:latin typeface="楷体_GB2312" panose="02010609030101010101" pitchFamily="49" charset="-122"/>
                </a:rPr>
                <a:t>单步法</a:t>
              </a:r>
              <a:r>
                <a:rPr lang="en-US" altLang="zh-CN">
                  <a:latin typeface="楷体_GB2312" panose="02010609030101010101" pitchFamily="49" charset="-122"/>
                </a:rPr>
                <a:t>.  </a:t>
              </a:r>
            </a:p>
          </p:txBody>
        </p:sp>
        <p:graphicFrame>
          <p:nvGraphicFramePr>
            <p:cNvPr id="321548" name="Object 12">
              <a:extLst>
                <a:ext uri="{FF2B5EF4-FFF2-40B4-BE49-F238E27FC236}">
                  <a16:creationId xmlns:a16="http://schemas.microsoft.com/office/drawing/2014/main" id="{14E96671-6708-47D5-A91C-C4C5A0304D93}"/>
                </a:ext>
              </a:extLst>
            </p:cNvPr>
            <p:cNvGraphicFramePr>
              <a:graphicFrameLocks noChangeAspect="1"/>
            </p:cNvGraphicFramePr>
            <p:nvPr/>
          </p:nvGraphicFramePr>
          <p:xfrm>
            <a:off x="1824" y="1566"/>
            <a:ext cx="399" cy="268"/>
          </p:xfrm>
          <a:graphic>
            <a:graphicData uri="http://schemas.openxmlformats.org/presentationml/2006/ole">
              <mc:AlternateContent xmlns:mc="http://schemas.openxmlformats.org/markup-compatibility/2006">
                <mc:Choice xmlns:v="urn:schemas-microsoft-com:vml" Requires="v">
                  <p:oleObj spid="_x0000_s321823" name="Equation" r:id="rId7" imgW="266400" imgH="228600" progId="Equation.3">
                    <p:embed/>
                  </p:oleObj>
                </mc:Choice>
                <mc:Fallback>
                  <p:oleObj name="Equation" r:id="rId7" imgW="2664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1566"/>
                          <a:ext cx="39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49" name="Object 13">
              <a:extLst>
                <a:ext uri="{FF2B5EF4-FFF2-40B4-BE49-F238E27FC236}">
                  <a16:creationId xmlns:a16="http://schemas.microsoft.com/office/drawing/2014/main" id="{449F991B-FE2D-4E43-B261-5F449DE5C7AA}"/>
                </a:ext>
              </a:extLst>
            </p:cNvPr>
            <p:cNvGraphicFramePr>
              <a:graphicFrameLocks noChangeAspect="1"/>
            </p:cNvGraphicFramePr>
            <p:nvPr/>
          </p:nvGraphicFramePr>
          <p:xfrm>
            <a:off x="4032" y="1565"/>
            <a:ext cx="266" cy="268"/>
          </p:xfrm>
          <a:graphic>
            <a:graphicData uri="http://schemas.openxmlformats.org/presentationml/2006/ole">
              <mc:AlternateContent xmlns:mc="http://schemas.openxmlformats.org/markup-compatibility/2006">
                <mc:Choice xmlns:v="urn:schemas-microsoft-com:vml" Requires="v">
                  <p:oleObj spid="_x0000_s321824" name="Equation" r:id="rId9" imgW="177480" imgH="228600" progId="Equation.3">
                    <p:embed/>
                  </p:oleObj>
                </mc:Choice>
                <mc:Fallback>
                  <p:oleObj name="Equation" r:id="rId9" imgW="17748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 y="1565"/>
                          <a:ext cx="266"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1558" name="Group 22">
            <a:extLst>
              <a:ext uri="{FF2B5EF4-FFF2-40B4-BE49-F238E27FC236}">
                <a16:creationId xmlns:a16="http://schemas.microsoft.com/office/drawing/2014/main" id="{28BDC0BD-4827-4A2D-ACB0-5B786B9C518F}"/>
              </a:ext>
            </a:extLst>
          </p:cNvPr>
          <p:cNvGrpSpPr>
            <a:grpSpLocks/>
          </p:cNvGrpSpPr>
          <p:nvPr/>
        </p:nvGrpSpPr>
        <p:grpSpPr bwMode="auto">
          <a:xfrm>
            <a:off x="577850" y="3663950"/>
            <a:ext cx="8108950" cy="639763"/>
            <a:chOff x="364" y="1862"/>
            <a:chExt cx="5108" cy="403"/>
          </a:xfrm>
        </p:grpSpPr>
        <p:sp>
          <p:nvSpPr>
            <p:cNvPr id="321554" name="Rectangle 18">
              <a:extLst>
                <a:ext uri="{FF2B5EF4-FFF2-40B4-BE49-F238E27FC236}">
                  <a16:creationId xmlns:a16="http://schemas.microsoft.com/office/drawing/2014/main" id="{18A71B90-F531-4EED-AFB5-513EE0926544}"/>
                </a:ext>
              </a:extLst>
            </p:cNvPr>
            <p:cNvSpPr>
              <a:spLocks noChangeArrowheads="1"/>
            </p:cNvSpPr>
            <p:nvPr/>
          </p:nvSpPr>
          <p:spPr bwMode="auto">
            <a:xfrm>
              <a:off x="364" y="1862"/>
              <a:ext cx="51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另一类是用到     前面  点的值                 ，</a:t>
              </a:r>
            </a:p>
          </p:txBody>
        </p:sp>
        <p:graphicFrame>
          <p:nvGraphicFramePr>
            <p:cNvPr id="321550" name="Object 14">
              <a:extLst>
                <a:ext uri="{FF2B5EF4-FFF2-40B4-BE49-F238E27FC236}">
                  <a16:creationId xmlns:a16="http://schemas.microsoft.com/office/drawing/2014/main" id="{B62599C7-155E-4C8D-99D8-A7D5EEEAEB50}"/>
                </a:ext>
              </a:extLst>
            </p:cNvPr>
            <p:cNvGraphicFramePr>
              <a:graphicFrameLocks noChangeAspect="1"/>
            </p:cNvGraphicFramePr>
            <p:nvPr/>
          </p:nvGraphicFramePr>
          <p:xfrm>
            <a:off x="1958" y="1947"/>
            <a:ext cx="399" cy="268"/>
          </p:xfrm>
          <a:graphic>
            <a:graphicData uri="http://schemas.openxmlformats.org/presentationml/2006/ole">
              <mc:AlternateContent xmlns:mc="http://schemas.openxmlformats.org/markup-compatibility/2006">
                <mc:Choice xmlns:v="urn:schemas-microsoft-com:vml" Requires="v">
                  <p:oleObj spid="_x0000_s321825" name="Equation" r:id="rId11" imgW="266400" imgH="228600" progId="Equation.3">
                    <p:embed/>
                  </p:oleObj>
                </mc:Choice>
                <mc:Fallback>
                  <p:oleObj name="Equation" r:id="rId11" imgW="266400" imgH="2286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8" y="1947"/>
                          <a:ext cx="39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51" name="Object 15">
              <a:extLst>
                <a:ext uri="{FF2B5EF4-FFF2-40B4-BE49-F238E27FC236}">
                  <a16:creationId xmlns:a16="http://schemas.microsoft.com/office/drawing/2014/main" id="{B4B714CA-2B9E-481D-B3F5-AE5C8C4C197C}"/>
                </a:ext>
              </a:extLst>
            </p:cNvPr>
            <p:cNvGraphicFramePr>
              <a:graphicFrameLocks noChangeAspect="1"/>
            </p:cNvGraphicFramePr>
            <p:nvPr/>
          </p:nvGraphicFramePr>
          <p:xfrm>
            <a:off x="2849" y="2004"/>
            <a:ext cx="190" cy="209"/>
          </p:xfrm>
          <a:graphic>
            <a:graphicData uri="http://schemas.openxmlformats.org/presentationml/2006/ole">
              <mc:AlternateContent xmlns:mc="http://schemas.openxmlformats.org/markup-compatibility/2006">
                <mc:Choice xmlns:v="urn:schemas-microsoft-com:vml" Requires="v">
                  <p:oleObj spid="_x0000_s321826" name="Equation" r:id="rId13" imgW="126720" imgH="177480" progId="Equation.3">
                    <p:embed/>
                  </p:oleObj>
                </mc:Choice>
                <mc:Fallback>
                  <p:oleObj name="Equation" r:id="rId13" imgW="126720" imgH="17748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9" y="2004"/>
                          <a:ext cx="19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52" name="Object 16">
              <a:extLst>
                <a:ext uri="{FF2B5EF4-FFF2-40B4-BE49-F238E27FC236}">
                  <a16:creationId xmlns:a16="http://schemas.microsoft.com/office/drawing/2014/main" id="{1BA4A430-D327-44B5-93AB-11520B7977F6}"/>
                </a:ext>
              </a:extLst>
            </p:cNvPr>
            <p:cNvGraphicFramePr>
              <a:graphicFrameLocks noChangeAspect="1"/>
            </p:cNvGraphicFramePr>
            <p:nvPr/>
          </p:nvGraphicFramePr>
          <p:xfrm>
            <a:off x="3599" y="1968"/>
            <a:ext cx="1596" cy="268"/>
          </p:xfrm>
          <a:graphic>
            <a:graphicData uri="http://schemas.openxmlformats.org/presentationml/2006/ole">
              <mc:AlternateContent xmlns:mc="http://schemas.openxmlformats.org/markup-compatibility/2006">
                <mc:Choice xmlns:v="urn:schemas-microsoft-com:vml" Requires="v">
                  <p:oleObj spid="_x0000_s321827" name="Equation" r:id="rId15" imgW="1066680" imgH="228600" progId="Equation.3">
                    <p:embed/>
                  </p:oleObj>
                </mc:Choice>
                <mc:Fallback>
                  <p:oleObj name="Equation" r:id="rId15" imgW="1066680" imgH="2286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9" y="1968"/>
                          <a:ext cx="1596"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1559" name="Group 23">
            <a:extLst>
              <a:ext uri="{FF2B5EF4-FFF2-40B4-BE49-F238E27FC236}">
                <a16:creationId xmlns:a16="http://schemas.microsoft.com/office/drawing/2014/main" id="{10A950E8-778D-4A3B-95F4-1D32968EDB89}"/>
              </a:ext>
            </a:extLst>
          </p:cNvPr>
          <p:cNvGrpSpPr>
            <a:grpSpLocks/>
          </p:cNvGrpSpPr>
          <p:nvPr/>
        </p:nvGrpSpPr>
        <p:grpSpPr bwMode="auto">
          <a:xfrm>
            <a:off x="609600" y="4275138"/>
            <a:ext cx="2016125" cy="639762"/>
            <a:chOff x="384" y="2247"/>
            <a:chExt cx="1270" cy="403"/>
          </a:xfrm>
        </p:grpSpPr>
        <p:sp>
          <p:nvSpPr>
            <p:cNvPr id="321556" name="Rectangle 20">
              <a:extLst>
                <a:ext uri="{FF2B5EF4-FFF2-40B4-BE49-F238E27FC236}">
                  <a16:creationId xmlns:a16="http://schemas.microsoft.com/office/drawing/2014/main" id="{88693023-9C01-431F-BA97-42633C62B56D}"/>
                </a:ext>
              </a:extLst>
            </p:cNvPr>
            <p:cNvSpPr>
              <a:spLocks noChangeArrowheads="1"/>
            </p:cNvSpPr>
            <p:nvPr/>
          </p:nvSpPr>
          <p:spPr bwMode="auto">
            <a:xfrm>
              <a:off x="384" y="2247"/>
              <a:ext cx="127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称为  </a:t>
              </a:r>
              <a:r>
                <a:rPr lang="zh-CN" altLang="en-US" b="1">
                  <a:solidFill>
                    <a:schemeClr val="accent2"/>
                  </a:solidFill>
                  <a:latin typeface="楷体_GB2312" panose="02010609030101010101" pitchFamily="49" charset="-122"/>
                </a:rPr>
                <a:t>步法</a:t>
              </a:r>
              <a:r>
                <a:rPr lang="en-US" altLang="zh-CN">
                  <a:latin typeface="楷体_GB2312" panose="02010609030101010101" pitchFamily="49" charset="-122"/>
                </a:rPr>
                <a:t>. </a:t>
              </a:r>
            </a:p>
          </p:txBody>
        </p:sp>
        <p:graphicFrame>
          <p:nvGraphicFramePr>
            <p:cNvPr id="321553" name="Object 17">
              <a:extLst>
                <a:ext uri="{FF2B5EF4-FFF2-40B4-BE49-F238E27FC236}">
                  <a16:creationId xmlns:a16="http://schemas.microsoft.com/office/drawing/2014/main" id="{0BE5CF9E-8027-4EAF-9EB7-3F67A5FD9EB7}"/>
                </a:ext>
              </a:extLst>
            </p:cNvPr>
            <p:cNvGraphicFramePr>
              <a:graphicFrameLocks noChangeAspect="1"/>
            </p:cNvGraphicFramePr>
            <p:nvPr/>
          </p:nvGraphicFramePr>
          <p:xfrm>
            <a:off x="856" y="2400"/>
            <a:ext cx="190" cy="209"/>
          </p:xfrm>
          <a:graphic>
            <a:graphicData uri="http://schemas.openxmlformats.org/presentationml/2006/ole">
              <mc:AlternateContent xmlns:mc="http://schemas.openxmlformats.org/markup-compatibility/2006">
                <mc:Choice xmlns:v="urn:schemas-microsoft-com:vml" Requires="v">
                  <p:oleObj spid="_x0000_s321828" name="Equation" r:id="rId17" imgW="126720" imgH="177480" progId="Equation.3">
                    <p:embed/>
                  </p:oleObj>
                </mc:Choice>
                <mc:Fallback>
                  <p:oleObj name="Equation" r:id="rId17" imgW="126720" imgH="17748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6" y="2400"/>
                          <a:ext cx="19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1564" name="Group 28">
            <a:extLst>
              <a:ext uri="{FF2B5EF4-FFF2-40B4-BE49-F238E27FC236}">
                <a16:creationId xmlns:a16="http://schemas.microsoft.com/office/drawing/2014/main" id="{F8E3A913-825D-4A32-B035-189AE07CB6CE}"/>
              </a:ext>
            </a:extLst>
          </p:cNvPr>
          <p:cNvGrpSpPr>
            <a:grpSpLocks/>
          </p:cNvGrpSpPr>
          <p:nvPr/>
        </p:nvGrpSpPr>
        <p:grpSpPr bwMode="auto">
          <a:xfrm>
            <a:off x="593725" y="4818063"/>
            <a:ext cx="7956550" cy="1735137"/>
            <a:chOff x="374" y="2589"/>
            <a:chExt cx="5012" cy="1093"/>
          </a:xfrm>
        </p:grpSpPr>
        <p:sp>
          <p:nvSpPr>
            <p:cNvPr id="321561" name="Text Box 25">
              <a:extLst>
                <a:ext uri="{FF2B5EF4-FFF2-40B4-BE49-F238E27FC236}">
                  <a16:creationId xmlns:a16="http://schemas.microsoft.com/office/drawing/2014/main" id="{E2EE6922-F205-43AC-8124-F5ED86900B4D}"/>
                </a:ext>
              </a:extLst>
            </p:cNvPr>
            <p:cNvSpPr txBox="1">
              <a:spLocks noChangeArrowheads="1"/>
            </p:cNvSpPr>
            <p:nvPr/>
          </p:nvSpPr>
          <p:spPr bwMode="auto">
            <a:xfrm>
              <a:off x="374" y="2589"/>
              <a:ext cx="5012"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其次，要研究公式的局部截断误差和阶，数值解   与</a:t>
              </a:r>
            </a:p>
            <a:p>
              <a:pPr>
                <a:lnSpc>
                  <a:spcPct val="150000"/>
                </a:lnSpc>
              </a:pPr>
              <a:r>
                <a:rPr lang="zh-CN" altLang="en-US">
                  <a:latin typeface="楷体_GB2312" panose="02010609030101010101" pitchFamily="49" charset="-122"/>
                </a:rPr>
                <a:t>精确解      的误差估计及收敛性，还有递推公式的计算</a:t>
              </a:r>
            </a:p>
            <a:p>
              <a:pPr>
                <a:lnSpc>
                  <a:spcPct val="150000"/>
                </a:lnSpc>
              </a:pPr>
              <a:r>
                <a:rPr lang="zh-CN" altLang="en-US">
                  <a:latin typeface="楷体_GB2312" panose="02010609030101010101" pitchFamily="49" charset="-122"/>
                </a:rPr>
                <a:t>稳定性等问题</a:t>
              </a:r>
              <a:r>
                <a:rPr lang="en-US" altLang="zh-CN">
                  <a:latin typeface="楷体_GB2312" panose="02010609030101010101" pitchFamily="49" charset="-122"/>
                </a:rPr>
                <a:t>. </a:t>
              </a:r>
            </a:p>
          </p:txBody>
        </p:sp>
        <p:graphicFrame>
          <p:nvGraphicFramePr>
            <p:cNvPr id="321562" name="Object 26">
              <a:extLst>
                <a:ext uri="{FF2B5EF4-FFF2-40B4-BE49-F238E27FC236}">
                  <a16:creationId xmlns:a16="http://schemas.microsoft.com/office/drawing/2014/main" id="{3BC045A8-CD7D-491A-B0FB-FE2FC27A5358}"/>
                </a:ext>
              </a:extLst>
            </p:cNvPr>
            <p:cNvGraphicFramePr>
              <a:graphicFrameLocks noChangeAspect="1"/>
            </p:cNvGraphicFramePr>
            <p:nvPr/>
          </p:nvGraphicFramePr>
          <p:xfrm>
            <a:off x="4875" y="2705"/>
            <a:ext cx="266" cy="268"/>
          </p:xfrm>
          <a:graphic>
            <a:graphicData uri="http://schemas.openxmlformats.org/presentationml/2006/ole">
              <mc:AlternateContent xmlns:mc="http://schemas.openxmlformats.org/markup-compatibility/2006">
                <mc:Choice xmlns:v="urn:schemas-microsoft-com:vml" Requires="v">
                  <p:oleObj spid="_x0000_s321829" name="Equation" r:id="rId19" imgW="177480" imgH="228600" progId="Equation.3">
                    <p:embed/>
                  </p:oleObj>
                </mc:Choice>
                <mc:Fallback>
                  <p:oleObj name="Equation" r:id="rId19" imgW="177480" imgH="22860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5" y="2705"/>
                          <a:ext cx="266"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563" name="Object 27">
              <a:extLst>
                <a:ext uri="{FF2B5EF4-FFF2-40B4-BE49-F238E27FC236}">
                  <a16:creationId xmlns:a16="http://schemas.microsoft.com/office/drawing/2014/main" id="{8A002216-7084-4C64-83DB-E365F6A5AE4B}"/>
                </a:ext>
              </a:extLst>
            </p:cNvPr>
            <p:cNvGraphicFramePr>
              <a:graphicFrameLocks noChangeAspect="1"/>
            </p:cNvGraphicFramePr>
            <p:nvPr/>
          </p:nvGraphicFramePr>
          <p:xfrm>
            <a:off x="1026" y="3044"/>
            <a:ext cx="570" cy="268"/>
          </p:xfrm>
          <a:graphic>
            <a:graphicData uri="http://schemas.openxmlformats.org/presentationml/2006/ole">
              <mc:AlternateContent xmlns:mc="http://schemas.openxmlformats.org/markup-compatibility/2006">
                <mc:Choice xmlns:v="urn:schemas-microsoft-com:vml" Requires="v">
                  <p:oleObj spid="_x0000_s321830" name="Equation" r:id="rId21" imgW="380880" imgH="228600" progId="Equation.3">
                    <p:embed/>
                  </p:oleObj>
                </mc:Choice>
                <mc:Fallback>
                  <p:oleObj name="Equation" r:id="rId21" imgW="380880" imgH="228600"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26" y="3044"/>
                          <a:ext cx="57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1566" name="Group 30">
            <a:extLst>
              <a:ext uri="{FF2B5EF4-FFF2-40B4-BE49-F238E27FC236}">
                <a16:creationId xmlns:a16="http://schemas.microsoft.com/office/drawing/2014/main" id="{3CD192A3-7230-4A26-9F42-455E0969F647}"/>
              </a:ext>
            </a:extLst>
          </p:cNvPr>
          <p:cNvGrpSpPr>
            <a:grpSpLocks/>
          </p:cNvGrpSpPr>
          <p:nvPr/>
        </p:nvGrpSpPr>
        <p:grpSpPr bwMode="auto">
          <a:xfrm>
            <a:off x="533400" y="1989138"/>
            <a:ext cx="7956550" cy="1187450"/>
            <a:chOff x="336" y="1113"/>
            <a:chExt cx="5012" cy="748"/>
          </a:xfrm>
        </p:grpSpPr>
        <p:sp>
          <p:nvSpPr>
            <p:cNvPr id="321538" name="Text Box 2">
              <a:extLst>
                <a:ext uri="{FF2B5EF4-FFF2-40B4-BE49-F238E27FC236}">
                  <a16:creationId xmlns:a16="http://schemas.microsoft.com/office/drawing/2014/main" id="{23C7FF50-7E2D-42B5-A15E-6BCDE13F32AB}"/>
                </a:ext>
              </a:extLst>
            </p:cNvPr>
            <p:cNvSpPr txBox="1">
              <a:spLocks noChangeArrowheads="1"/>
            </p:cNvSpPr>
            <p:nvPr/>
          </p:nvSpPr>
          <p:spPr bwMode="auto">
            <a:xfrm>
              <a:off x="336" y="1113"/>
              <a:ext cx="50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首先对方程           离散化，建立求数值解的递推</a:t>
              </a:r>
            </a:p>
            <a:p>
              <a:pPr>
                <a:lnSpc>
                  <a:spcPct val="150000"/>
                </a:lnSpc>
              </a:pPr>
              <a:r>
                <a:rPr lang="zh-CN" altLang="en-US">
                  <a:latin typeface="楷体_GB2312" panose="02010609030101010101" pitchFamily="49" charset="-122"/>
                </a:rPr>
                <a:t>公式</a:t>
              </a:r>
              <a:r>
                <a:rPr lang="en-US" altLang="zh-CN">
                  <a:latin typeface="楷体_GB2312" panose="02010609030101010101" pitchFamily="49" charset="-122"/>
                </a:rPr>
                <a:t>.</a:t>
              </a:r>
            </a:p>
          </p:txBody>
        </p:sp>
        <p:graphicFrame>
          <p:nvGraphicFramePr>
            <p:cNvPr id="321565" name="Object 29">
              <a:extLst>
                <a:ext uri="{FF2B5EF4-FFF2-40B4-BE49-F238E27FC236}">
                  <a16:creationId xmlns:a16="http://schemas.microsoft.com/office/drawing/2014/main" id="{7B15886E-0A53-46DF-BB52-8976FA7C7F24}"/>
                </a:ext>
              </a:extLst>
            </p:cNvPr>
            <p:cNvGraphicFramePr>
              <a:graphicFrameLocks noChangeAspect="1"/>
            </p:cNvGraphicFramePr>
            <p:nvPr/>
          </p:nvGraphicFramePr>
          <p:xfrm>
            <a:off x="1768" y="1241"/>
            <a:ext cx="1045" cy="239"/>
          </p:xfrm>
          <a:graphic>
            <a:graphicData uri="http://schemas.openxmlformats.org/presentationml/2006/ole">
              <mc:AlternateContent xmlns:mc="http://schemas.openxmlformats.org/markup-compatibility/2006">
                <mc:Choice xmlns:v="urn:schemas-microsoft-com:vml" Requires="v">
                  <p:oleObj spid="_x0000_s321831" name="Equation" r:id="rId23" imgW="698400" imgH="203040" progId="Equation.3">
                    <p:embed/>
                  </p:oleObj>
                </mc:Choice>
                <mc:Fallback>
                  <p:oleObj name="Equation" r:id="rId23" imgW="698400" imgH="203040"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8" y="1241"/>
                          <a:ext cx="1045"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21567"/>
                                        </p:tgtEl>
                                        <p:attrNameLst>
                                          <p:attrName>style.visibility</p:attrName>
                                        </p:attrNameLst>
                                      </p:cBhvr>
                                      <p:to>
                                        <p:strVal val="visible"/>
                                      </p:to>
                                    </p:set>
                                    <p:animEffect transition="in" filter="wipe(up)">
                                      <p:cBhvr>
                                        <p:cTn id="7" dur="500"/>
                                        <p:tgtEl>
                                          <p:spTgt spid="3215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1566"/>
                                        </p:tgtEl>
                                        <p:attrNameLst>
                                          <p:attrName>style.visibility</p:attrName>
                                        </p:attrNameLst>
                                      </p:cBhvr>
                                      <p:to>
                                        <p:strVal val="visible"/>
                                      </p:to>
                                    </p:set>
                                    <p:animEffect transition="in" filter="wipe(up)">
                                      <p:cBhvr>
                                        <p:cTn id="12" dur="500"/>
                                        <p:tgtEl>
                                          <p:spTgt spid="321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1557"/>
                                        </p:tgtEl>
                                        <p:attrNameLst>
                                          <p:attrName>style.visibility</p:attrName>
                                        </p:attrNameLst>
                                      </p:cBhvr>
                                      <p:to>
                                        <p:strVal val="visible"/>
                                      </p:to>
                                    </p:set>
                                    <p:animEffect transition="in" filter="wipe(left)">
                                      <p:cBhvr>
                                        <p:cTn id="17" dur="500"/>
                                        <p:tgtEl>
                                          <p:spTgt spid="321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1558"/>
                                        </p:tgtEl>
                                        <p:attrNameLst>
                                          <p:attrName>style.visibility</p:attrName>
                                        </p:attrNameLst>
                                      </p:cBhvr>
                                      <p:to>
                                        <p:strVal val="visible"/>
                                      </p:to>
                                    </p:set>
                                    <p:animEffect transition="in" filter="wipe(left)">
                                      <p:cBhvr>
                                        <p:cTn id="22" dur="500"/>
                                        <p:tgtEl>
                                          <p:spTgt spid="321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1559"/>
                                        </p:tgtEl>
                                        <p:attrNameLst>
                                          <p:attrName>style.visibility</p:attrName>
                                        </p:attrNameLst>
                                      </p:cBhvr>
                                      <p:to>
                                        <p:strVal val="visible"/>
                                      </p:to>
                                    </p:set>
                                    <p:animEffect transition="in" filter="wipe(left)">
                                      <p:cBhvr>
                                        <p:cTn id="27" dur="500"/>
                                        <p:tgtEl>
                                          <p:spTgt spid="3215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21564"/>
                                        </p:tgtEl>
                                        <p:attrNameLst>
                                          <p:attrName>style.visibility</p:attrName>
                                        </p:attrNameLst>
                                      </p:cBhvr>
                                      <p:to>
                                        <p:strVal val="visible"/>
                                      </p:to>
                                    </p:set>
                                    <p:animEffect transition="in" filter="wipe(up)">
                                      <p:cBhvr>
                                        <p:cTn id="32" dur="500"/>
                                        <p:tgtEl>
                                          <p:spTgt spid="32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灯片编号占位符 3">
            <a:extLst>
              <a:ext uri="{FF2B5EF4-FFF2-40B4-BE49-F238E27FC236}">
                <a16:creationId xmlns:a16="http://schemas.microsoft.com/office/drawing/2014/main" id="{FBC67D34-7D86-42ED-B707-3FBF76F93B0F}"/>
              </a:ext>
            </a:extLst>
          </p:cNvPr>
          <p:cNvSpPr>
            <a:spLocks noGrp="1"/>
          </p:cNvSpPr>
          <p:nvPr>
            <p:ph type="sldNum" sz="quarter" idx="10"/>
          </p:nvPr>
        </p:nvSpPr>
        <p:spPr/>
        <p:txBody>
          <a:bodyPr/>
          <a:lstStyle/>
          <a:p>
            <a:fld id="{EBC7D6D6-612E-4D8D-A6A2-419756AF5C53}" type="slidenum">
              <a:rPr lang="en-US" altLang="zh-CN"/>
              <a:pPr/>
              <a:t>40</a:t>
            </a:fld>
            <a:endParaRPr lang="en-US" altLang="zh-CN"/>
          </a:p>
        </p:txBody>
      </p:sp>
      <p:sp>
        <p:nvSpPr>
          <p:cNvPr id="309250" name="Rectangle 2">
            <a:extLst>
              <a:ext uri="{FF2B5EF4-FFF2-40B4-BE49-F238E27FC236}">
                <a16:creationId xmlns:a16="http://schemas.microsoft.com/office/drawing/2014/main" id="{87EAA12E-AD5C-4100-9FA3-9A54FB07F9A3}"/>
              </a:ext>
            </a:extLst>
          </p:cNvPr>
          <p:cNvSpPr>
            <a:spLocks noGrp="1" noChangeArrowheads="1"/>
          </p:cNvSpPr>
          <p:nvPr>
            <p:ph type="title"/>
          </p:nvPr>
        </p:nvSpPr>
        <p:spPr bwMode="auto">
          <a:xfrm>
            <a:off x="685800" y="228600"/>
            <a:ext cx="7772400" cy="685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150000"/>
              </a:lnSpc>
            </a:pPr>
            <a:r>
              <a:rPr lang="en-US" altLang="zh-CN" sz="2800" b="1">
                <a:latin typeface="楷体_GB2312" panose="02010609030101010101" pitchFamily="49" charset="-122"/>
                <a:ea typeface="楷体_GB2312" panose="02010609030101010101" pitchFamily="49" charset="-122"/>
              </a:rPr>
              <a:t>    </a:t>
            </a:r>
            <a:r>
              <a:rPr lang="en-US" altLang="zh-CN" sz="2800" b="1">
                <a:ea typeface="楷体_GB2312" panose="02010609030101010101" pitchFamily="49" charset="-122"/>
              </a:rPr>
              <a:t>9.3.3</a:t>
            </a: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三阶与四阶显式</a:t>
            </a:r>
            <a:r>
              <a:rPr lang="en-US" altLang="zh-CN" sz="2800" b="1">
                <a:ea typeface="楷体_GB2312" panose="02010609030101010101" pitchFamily="49" charset="-122"/>
              </a:rPr>
              <a:t>R-K</a:t>
            </a:r>
            <a:r>
              <a:rPr lang="zh-CN" altLang="en-US" sz="2800" b="1">
                <a:latin typeface="楷体_GB2312" panose="02010609030101010101" pitchFamily="49" charset="-122"/>
                <a:ea typeface="楷体_GB2312" panose="02010609030101010101" pitchFamily="49" charset="-122"/>
              </a:rPr>
              <a:t>方法 </a:t>
            </a:r>
          </a:p>
        </p:txBody>
      </p:sp>
      <p:grpSp>
        <p:nvGrpSpPr>
          <p:cNvPr id="309264" name="Group 16">
            <a:extLst>
              <a:ext uri="{FF2B5EF4-FFF2-40B4-BE49-F238E27FC236}">
                <a16:creationId xmlns:a16="http://schemas.microsoft.com/office/drawing/2014/main" id="{9E74E1CD-3576-4E93-8268-ADCAACDD067C}"/>
              </a:ext>
            </a:extLst>
          </p:cNvPr>
          <p:cNvGrpSpPr>
            <a:grpSpLocks/>
          </p:cNvGrpSpPr>
          <p:nvPr/>
        </p:nvGrpSpPr>
        <p:grpSpPr bwMode="auto">
          <a:xfrm>
            <a:off x="593725" y="1036638"/>
            <a:ext cx="6196013" cy="639762"/>
            <a:chOff x="374" y="749"/>
            <a:chExt cx="3903" cy="403"/>
          </a:xfrm>
        </p:grpSpPr>
        <p:sp>
          <p:nvSpPr>
            <p:cNvPr id="309252" name="Text Box 4">
              <a:extLst>
                <a:ext uri="{FF2B5EF4-FFF2-40B4-BE49-F238E27FC236}">
                  <a16:creationId xmlns:a16="http://schemas.microsoft.com/office/drawing/2014/main" id="{33427CAD-EA2A-422A-8410-7F2E1B4045AB}"/>
                </a:ext>
              </a:extLst>
            </p:cNvPr>
            <p:cNvSpPr txBox="1">
              <a:spLocks noChangeArrowheads="1"/>
            </p:cNvSpPr>
            <p:nvPr/>
          </p:nvSpPr>
          <p:spPr bwMode="auto">
            <a:xfrm>
              <a:off x="374" y="749"/>
              <a:ext cx="390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dirty="0">
                  <a:latin typeface="楷体_GB2312" panose="02010609030101010101" pitchFamily="49" charset="-122"/>
                </a:rPr>
                <a:t>    </a:t>
              </a:r>
              <a:r>
                <a:rPr lang="zh-CN" altLang="en-US" dirty="0">
                  <a:latin typeface="楷体_GB2312" panose="02010609030101010101" pitchFamily="49" charset="-122"/>
                </a:rPr>
                <a:t>要得到三阶显式</a:t>
              </a:r>
              <a:r>
                <a:rPr lang="en-US" altLang="zh-CN" dirty="0"/>
                <a:t>R-K</a:t>
              </a:r>
              <a:r>
                <a:rPr lang="zh-CN" altLang="en-US" dirty="0">
                  <a:latin typeface="楷体_GB2312" panose="02010609030101010101" pitchFamily="49" charset="-122"/>
                </a:rPr>
                <a:t>方法，必须     </a:t>
              </a:r>
              <a:r>
                <a:rPr lang="en-US" altLang="zh-CN" dirty="0">
                  <a:latin typeface="楷体_GB2312" panose="02010609030101010101" pitchFamily="49" charset="-122"/>
                </a:rPr>
                <a:t>.  </a:t>
              </a:r>
            </a:p>
          </p:txBody>
        </p:sp>
        <p:graphicFrame>
          <p:nvGraphicFramePr>
            <p:cNvPr id="309253" name="Object 5">
              <a:extLst>
                <a:ext uri="{FF2B5EF4-FFF2-40B4-BE49-F238E27FC236}">
                  <a16:creationId xmlns:a16="http://schemas.microsoft.com/office/drawing/2014/main" id="{13A6B088-9FE1-4AAE-AEA1-3702B2A69B00}"/>
                </a:ext>
              </a:extLst>
            </p:cNvPr>
            <p:cNvGraphicFramePr>
              <a:graphicFrameLocks noChangeAspect="1"/>
            </p:cNvGraphicFramePr>
            <p:nvPr/>
          </p:nvGraphicFramePr>
          <p:xfrm>
            <a:off x="3465" y="873"/>
            <a:ext cx="494" cy="209"/>
          </p:xfrm>
          <a:graphic>
            <a:graphicData uri="http://schemas.openxmlformats.org/presentationml/2006/ole">
              <mc:AlternateContent xmlns:mc="http://schemas.openxmlformats.org/markup-compatibility/2006">
                <mc:Choice xmlns:v="urn:schemas-microsoft-com:vml" Requires="v">
                  <p:oleObj spid="_x0000_s309492" name="Equation" r:id="rId3" imgW="330120" imgH="177480" progId="Equation.3">
                    <p:embed/>
                  </p:oleObj>
                </mc:Choice>
                <mc:Fallback>
                  <p:oleObj name="Equation" r:id="rId3" imgW="330120" imgH="177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5" y="873"/>
                          <a:ext cx="49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9269" name="Group 21">
            <a:extLst>
              <a:ext uri="{FF2B5EF4-FFF2-40B4-BE49-F238E27FC236}">
                <a16:creationId xmlns:a16="http://schemas.microsoft.com/office/drawing/2014/main" id="{FFCE85C1-F9A3-4E21-8C63-26580EC37BBB}"/>
              </a:ext>
            </a:extLst>
          </p:cNvPr>
          <p:cNvGrpSpPr>
            <a:grpSpLocks/>
          </p:cNvGrpSpPr>
          <p:nvPr/>
        </p:nvGrpSpPr>
        <p:grpSpPr bwMode="auto">
          <a:xfrm>
            <a:off x="914400" y="2362200"/>
            <a:ext cx="7466012" cy="1752600"/>
            <a:chOff x="933" y="1730"/>
            <a:chExt cx="4703" cy="1104"/>
          </a:xfrm>
        </p:grpSpPr>
        <p:graphicFrame>
          <p:nvGraphicFramePr>
            <p:cNvPr id="309254" name="Object 6">
              <a:extLst>
                <a:ext uri="{FF2B5EF4-FFF2-40B4-BE49-F238E27FC236}">
                  <a16:creationId xmlns:a16="http://schemas.microsoft.com/office/drawing/2014/main" id="{9E042046-6BF0-4987-95F1-895A7048E096}"/>
                </a:ext>
              </a:extLst>
            </p:cNvPr>
            <p:cNvGraphicFramePr>
              <a:graphicFrameLocks noChangeAspect="1"/>
            </p:cNvGraphicFramePr>
            <p:nvPr/>
          </p:nvGraphicFramePr>
          <p:xfrm>
            <a:off x="933" y="1730"/>
            <a:ext cx="3781" cy="1104"/>
          </p:xfrm>
          <a:graphic>
            <a:graphicData uri="http://schemas.openxmlformats.org/presentationml/2006/ole">
              <mc:AlternateContent xmlns:mc="http://schemas.openxmlformats.org/markup-compatibility/2006">
                <mc:Choice xmlns:v="urn:schemas-microsoft-com:vml" Requires="v">
                  <p:oleObj spid="_x0000_s309493" name="公式" r:id="rId5" imgW="2527200" imgH="939600" progId="Equation.3">
                    <p:embed/>
                  </p:oleObj>
                </mc:Choice>
                <mc:Fallback>
                  <p:oleObj name="公式" r:id="rId5" imgW="2527200" imgH="939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 y="1730"/>
                          <a:ext cx="3781" cy="1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255" name="Text Box 7">
              <a:extLst>
                <a:ext uri="{FF2B5EF4-FFF2-40B4-BE49-F238E27FC236}">
                  <a16:creationId xmlns:a16="http://schemas.microsoft.com/office/drawing/2014/main" id="{6C6054AA-9F25-46E5-AC80-71680B3F293D}"/>
                </a:ext>
              </a:extLst>
            </p:cNvPr>
            <p:cNvSpPr txBox="1">
              <a:spLocks noChangeArrowheads="1"/>
            </p:cNvSpPr>
            <p:nvPr/>
          </p:nvSpPr>
          <p:spPr bwMode="auto">
            <a:xfrm>
              <a:off x="4752" y="1942"/>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3.11</a:t>
              </a:r>
              <a:r>
                <a:rPr lang="zh-CN" altLang="en-US">
                  <a:solidFill>
                    <a:srgbClr val="CC3300"/>
                  </a:solidFill>
                  <a:latin typeface="楷体_GB2312" panose="02010609030101010101" pitchFamily="49" charset="-122"/>
                </a:rPr>
                <a:t>）</a:t>
              </a:r>
            </a:p>
          </p:txBody>
        </p:sp>
      </p:grpSp>
      <p:grpSp>
        <p:nvGrpSpPr>
          <p:cNvPr id="309266" name="Group 18">
            <a:extLst>
              <a:ext uri="{FF2B5EF4-FFF2-40B4-BE49-F238E27FC236}">
                <a16:creationId xmlns:a16="http://schemas.microsoft.com/office/drawing/2014/main" id="{26C30867-3A39-41FB-A040-20ECA5EF3F90}"/>
              </a:ext>
            </a:extLst>
          </p:cNvPr>
          <p:cNvGrpSpPr>
            <a:grpSpLocks/>
          </p:cNvGrpSpPr>
          <p:nvPr/>
        </p:nvGrpSpPr>
        <p:grpSpPr bwMode="auto">
          <a:xfrm>
            <a:off x="593725" y="4191000"/>
            <a:ext cx="7042150" cy="639763"/>
            <a:chOff x="374" y="2554"/>
            <a:chExt cx="4436" cy="403"/>
          </a:xfrm>
        </p:grpSpPr>
        <p:sp>
          <p:nvSpPr>
            <p:cNvPr id="309256" name="Text Box 8">
              <a:extLst>
                <a:ext uri="{FF2B5EF4-FFF2-40B4-BE49-F238E27FC236}">
                  <a16:creationId xmlns:a16="http://schemas.microsoft.com/office/drawing/2014/main" id="{089D46BD-1F46-4AE5-ABB1-6E2B32906E7E}"/>
                </a:ext>
              </a:extLst>
            </p:cNvPr>
            <p:cNvSpPr txBox="1">
              <a:spLocks noChangeArrowheads="1"/>
            </p:cNvSpPr>
            <p:nvPr/>
          </p:nvSpPr>
          <p:spPr bwMode="auto">
            <a:xfrm>
              <a:off x="374" y="2554"/>
              <a:ext cx="44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其中        及                  均为待定参数</a:t>
              </a:r>
              <a:r>
                <a:rPr lang="en-US" altLang="zh-CN">
                  <a:latin typeface="楷体_GB2312" panose="02010609030101010101" pitchFamily="49" charset="-122"/>
                </a:rPr>
                <a:t>.</a:t>
              </a:r>
            </a:p>
          </p:txBody>
        </p:sp>
        <p:graphicFrame>
          <p:nvGraphicFramePr>
            <p:cNvPr id="309257" name="Object 9">
              <a:extLst>
                <a:ext uri="{FF2B5EF4-FFF2-40B4-BE49-F238E27FC236}">
                  <a16:creationId xmlns:a16="http://schemas.microsoft.com/office/drawing/2014/main" id="{18CB465D-FC87-443D-B96D-EE36DA96E62B}"/>
                </a:ext>
              </a:extLst>
            </p:cNvPr>
            <p:cNvGraphicFramePr>
              <a:graphicFrameLocks noChangeAspect="1"/>
            </p:cNvGraphicFramePr>
            <p:nvPr/>
          </p:nvGraphicFramePr>
          <p:xfrm>
            <a:off x="855" y="2679"/>
            <a:ext cx="760" cy="268"/>
          </p:xfrm>
          <a:graphic>
            <a:graphicData uri="http://schemas.openxmlformats.org/presentationml/2006/ole">
              <mc:AlternateContent xmlns:mc="http://schemas.openxmlformats.org/markup-compatibility/2006">
                <mc:Choice xmlns:v="urn:schemas-microsoft-com:vml" Requires="v">
                  <p:oleObj spid="_x0000_s309494" name="Equation" r:id="rId7" imgW="507960" imgH="228600" progId="Equation.3">
                    <p:embed/>
                  </p:oleObj>
                </mc:Choice>
                <mc:Fallback>
                  <p:oleObj name="Equation" r:id="rId7" imgW="50796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 y="2679"/>
                          <a:ext cx="76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258" name="Object 10">
              <a:extLst>
                <a:ext uri="{FF2B5EF4-FFF2-40B4-BE49-F238E27FC236}">
                  <a16:creationId xmlns:a16="http://schemas.microsoft.com/office/drawing/2014/main" id="{EAD4A338-C3A5-4668-BDBA-C4746EC6686E}"/>
                </a:ext>
              </a:extLst>
            </p:cNvPr>
            <p:cNvGraphicFramePr>
              <a:graphicFrameLocks noChangeAspect="1"/>
            </p:cNvGraphicFramePr>
            <p:nvPr/>
          </p:nvGraphicFramePr>
          <p:xfrm>
            <a:off x="1833" y="2688"/>
            <a:ext cx="1672" cy="268"/>
          </p:xfrm>
          <a:graphic>
            <a:graphicData uri="http://schemas.openxmlformats.org/presentationml/2006/ole">
              <mc:AlternateContent xmlns:mc="http://schemas.openxmlformats.org/markup-compatibility/2006">
                <mc:Choice xmlns:v="urn:schemas-microsoft-com:vml" Requires="v">
                  <p:oleObj spid="_x0000_s309495" name="Equation" r:id="rId9" imgW="1117440" imgH="228600" progId="Equation.3">
                    <p:embed/>
                  </p:oleObj>
                </mc:Choice>
                <mc:Fallback>
                  <p:oleObj name="Equation" r:id="rId9" imgW="111744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3" y="2688"/>
                          <a:ext cx="1672"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9260" name="Object 12">
            <a:extLst>
              <a:ext uri="{FF2B5EF4-FFF2-40B4-BE49-F238E27FC236}">
                <a16:creationId xmlns:a16="http://schemas.microsoft.com/office/drawing/2014/main" id="{4E70F79A-1DFC-4647-9DA2-C99810439C3E}"/>
              </a:ext>
            </a:extLst>
          </p:cNvPr>
          <p:cNvGraphicFramePr>
            <a:graphicFrameLocks noChangeAspect="1"/>
          </p:cNvGraphicFramePr>
          <p:nvPr/>
        </p:nvGraphicFramePr>
        <p:xfrm>
          <a:off x="1196975" y="5792788"/>
          <a:ext cx="6575425" cy="427037"/>
        </p:xfrm>
        <a:graphic>
          <a:graphicData uri="http://schemas.openxmlformats.org/presentationml/2006/ole">
            <mc:AlternateContent xmlns:mc="http://schemas.openxmlformats.org/markup-compatibility/2006">
              <mc:Choice xmlns:v="urn:schemas-microsoft-com:vml" Requires="v">
                <p:oleObj spid="_x0000_s309496" name="Equation" r:id="rId11" imgW="2768400" imgH="228600" progId="Equation.3">
                  <p:embed/>
                </p:oleObj>
              </mc:Choice>
              <mc:Fallback>
                <p:oleObj name="Equation" r:id="rId11" imgW="27684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96975" y="5792788"/>
                        <a:ext cx="6575425"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268" name="Rectangle 20">
            <a:extLst>
              <a:ext uri="{FF2B5EF4-FFF2-40B4-BE49-F238E27FC236}">
                <a16:creationId xmlns:a16="http://schemas.microsoft.com/office/drawing/2014/main" id="{535CC46A-FEAF-4D94-A00E-AE45CF05E2EE}"/>
              </a:ext>
            </a:extLst>
          </p:cNvPr>
          <p:cNvSpPr>
            <a:spLocks noChangeArrowheads="1"/>
          </p:cNvSpPr>
          <p:nvPr/>
        </p:nvSpPr>
        <p:spPr bwMode="auto">
          <a:xfrm>
            <a:off x="1263650" y="1600200"/>
            <a:ext cx="52895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dirty="0">
                <a:latin typeface="楷体_GB2312" panose="02010609030101010101" pitchFamily="49" charset="-122"/>
              </a:rPr>
              <a:t>此时（</a:t>
            </a:r>
            <a:r>
              <a:rPr lang="en-US" altLang="zh-CN" dirty="0">
                <a:latin typeface="楷体_GB2312" panose="02010609030101010101" pitchFamily="49" charset="-122"/>
              </a:rPr>
              <a:t>3.4</a:t>
            </a:r>
            <a:r>
              <a:rPr lang="zh-CN" altLang="en-US" dirty="0">
                <a:latin typeface="楷体_GB2312" panose="02010609030101010101" pitchFamily="49" charset="-122"/>
              </a:rPr>
              <a:t>）</a:t>
            </a:r>
            <a:r>
              <a:rPr lang="en-US" altLang="zh-CN" dirty="0">
                <a:latin typeface="楷体_GB2312" panose="02010609030101010101" pitchFamily="49" charset="-122"/>
              </a:rPr>
              <a:t>,</a:t>
            </a:r>
            <a:r>
              <a:rPr lang="zh-CN" altLang="en-US" dirty="0">
                <a:latin typeface="楷体_GB2312" panose="02010609030101010101" pitchFamily="49" charset="-122"/>
              </a:rPr>
              <a:t>（</a:t>
            </a:r>
            <a:r>
              <a:rPr lang="en-US" altLang="zh-CN" dirty="0">
                <a:latin typeface="楷体_GB2312" panose="02010609030101010101" pitchFamily="49" charset="-122"/>
              </a:rPr>
              <a:t>3.5</a:t>
            </a:r>
            <a:r>
              <a:rPr lang="zh-CN" altLang="en-US" dirty="0">
                <a:latin typeface="楷体_GB2312" panose="02010609030101010101" pitchFamily="49" charset="-122"/>
              </a:rPr>
              <a:t>）的公式表示为 </a:t>
            </a:r>
          </a:p>
        </p:txBody>
      </p:sp>
      <p:sp>
        <p:nvSpPr>
          <p:cNvPr id="309270" name="Rectangle 22">
            <a:extLst>
              <a:ext uri="{FF2B5EF4-FFF2-40B4-BE49-F238E27FC236}">
                <a16:creationId xmlns:a16="http://schemas.microsoft.com/office/drawing/2014/main" id="{0C631BA3-B9EF-4B2D-93B5-B664C5C1AA2A}"/>
              </a:ext>
            </a:extLst>
          </p:cNvPr>
          <p:cNvSpPr>
            <a:spLocks noChangeArrowheads="1"/>
          </p:cNvSpPr>
          <p:nvPr/>
        </p:nvSpPr>
        <p:spPr bwMode="auto">
          <a:xfrm>
            <a:off x="304800" y="4800600"/>
            <a:ext cx="79565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dirty="0">
                <a:latin typeface="楷体_GB2312" panose="02010609030101010101" pitchFamily="49" charset="-122"/>
              </a:rPr>
              <a:t>    </a:t>
            </a:r>
            <a:r>
              <a:rPr lang="zh-CN" altLang="en-US" dirty="0">
                <a:latin typeface="楷体_GB2312" panose="02010609030101010101" pitchFamily="49" charset="-122"/>
              </a:rPr>
              <a:t>公式（</a:t>
            </a:r>
            <a:r>
              <a:rPr lang="en-US" altLang="zh-CN" dirty="0">
                <a:latin typeface="楷体_GB2312" panose="02010609030101010101" pitchFamily="49" charset="-122"/>
              </a:rPr>
              <a:t>3.11</a:t>
            </a:r>
            <a:r>
              <a:rPr lang="zh-CN" altLang="en-US" dirty="0">
                <a:latin typeface="楷体_GB2312" panose="02010609030101010101" pitchFamily="49" charset="-122"/>
              </a:rPr>
              <a:t>）的局部截断误差为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250"/>
                                        </p:tgtEl>
                                        <p:attrNameLst>
                                          <p:attrName>style.visibility</p:attrName>
                                        </p:attrNameLst>
                                      </p:cBhvr>
                                      <p:to>
                                        <p:strVal val="visible"/>
                                      </p:to>
                                    </p:set>
                                    <p:animEffect transition="in" filter="wipe(left)">
                                      <p:cBhvr>
                                        <p:cTn id="7" dur="500"/>
                                        <p:tgtEl>
                                          <p:spTgt spid="309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9264"/>
                                        </p:tgtEl>
                                        <p:attrNameLst>
                                          <p:attrName>style.visibility</p:attrName>
                                        </p:attrNameLst>
                                      </p:cBhvr>
                                      <p:to>
                                        <p:strVal val="visible"/>
                                      </p:to>
                                    </p:set>
                                    <p:animEffect transition="in" filter="wipe(left)">
                                      <p:cBhvr>
                                        <p:cTn id="12" dur="500"/>
                                        <p:tgtEl>
                                          <p:spTgt spid="3092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268"/>
                                        </p:tgtEl>
                                        <p:attrNameLst>
                                          <p:attrName>style.visibility</p:attrName>
                                        </p:attrNameLst>
                                      </p:cBhvr>
                                      <p:to>
                                        <p:strVal val="visible"/>
                                      </p:to>
                                    </p:set>
                                    <p:animEffect transition="in" filter="wipe(left)">
                                      <p:cBhvr>
                                        <p:cTn id="17" dur="500"/>
                                        <p:tgtEl>
                                          <p:spTgt spid="309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9269"/>
                                        </p:tgtEl>
                                        <p:attrNameLst>
                                          <p:attrName>style.visibility</p:attrName>
                                        </p:attrNameLst>
                                      </p:cBhvr>
                                      <p:to>
                                        <p:strVal val="visible"/>
                                      </p:to>
                                    </p:set>
                                    <p:animEffect transition="in" filter="wipe(up)">
                                      <p:cBhvr>
                                        <p:cTn id="22" dur="500"/>
                                        <p:tgtEl>
                                          <p:spTgt spid="3092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9266"/>
                                        </p:tgtEl>
                                        <p:attrNameLst>
                                          <p:attrName>style.visibility</p:attrName>
                                        </p:attrNameLst>
                                      </p:cBhvr>
                                      <p:to>
                                        <p:strVal val="visible"/>
                                      </p:to>
                                    </p:set>
                                    <p:animEffect transition="in" filter="wipe(left)">
                                      <p:cBhvr>
                                        <p:cTn id="27" dur="500"/>
                                        <p:tgtEl>
                                          <p:spTgt spid="3092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9270"/>
                                        </p:tgtEl>
                                        <p:attrNameLst>
                                          <p:attrName>style.visibility</p:attrName>
                                        </p:attrNameLst>
                                      </p:cBhvr>
                                      <p:to>
                                        <p:strVal val="visible"/>
                                      </p:to>
                                    </p:set>
                                    <p:animEffect transition="in" filter="wipe(left)">
                                      <p:cBhvr>
                                        <p:cTn id="32" dur="500"/>
                                        <p:tgtEl>
                                          <p:spTgt spid="3092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09260"/>
                                        </p:tgtEl>
                                        <p:attrNameLst>
                                          <p:attrName>style.visibility</p:attrName>
                                        </p:attrNameLst>
                                      </p:cBhvr>
                                      <p:to>
                                        <p:strVal val="visible"/>
                                      </p:to>
                                    </p:set>
                                    <p:animEffect transition="in" filter="wipe(left)">
                                      <p:cBhvr>
                                        <p:cTn id="37" dur="500"/>
                                        <p:tgtEl>
                                          <p:spTgt spid="309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animBg="1" autoUpdateAnimBg="0"/>
      <p:bldP spid="309268" grpId="0" autoUpdateAnimBg="0"/>
      <p:bldP spid="30927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BCA94A-14C8-4451-9436-9D398BD6C643}"/>
              </a:ext>
            </a:extLst>
          </p:cNvPr>
          <p:cNvSpPr>
            <a:spLocks noGrp="1"/>
          </p:cNvSpPr>
          <p:nvPr>
            <p:ph type="sldNum" sz="quarter" idx="10"/>
          </p:nvPr>
        </p:nvSpPr>
        <p:spPr/>
        <p:txBody>
          <a:bodyPr/>
          <a:lstStyle/>
          <a:p>
            <a:fld id="{C50C2CDC-18AD-4FAE-9475-65D6ABA99FB9}" type="slidenum">
              <a:rPr lang="en-US" altLang="zh-CN" smtClean="0"/>
              <a:pPr/>
              <a:t>41</a:t>
            </a:fld>
            <a:endParaRPr lang="en-US" altLang="zh-CN"/>
          </a:p>
        </p:txBody>
      </p:sp>
      <p:grpSp>
        <p:nvGrpSpPr>
          <p:cNvPr id="5" name="Group 33">
            <a:extLst>
              <a:ext uri="{FF2B5EF4-FFF2-40B4-BE49-F238E27FC236}">
                <a16:creationId xmlns:a16="http://schemas.microsoft.com/office/drawing/2014/main" id="{8839E5B5-9D60-42FF-BE56-CF6F87F77A4E}"/>
              </a:ext>
            </a:extLst>
          </p:cNvPr>
          <p:cNvGrpSpPr>
            <a:grpSpLocks/>
          </p:cNvGrpSpPr>
          <p:nvPr/>
        </p:nvGrpSpPr>
        <p:grpSpPr bwMode="auto">
          <a:xfrm>
            <a:off x="990600" y="2209800"/>
            <a:ext cx="7315200" cy="3733800"/>
            <a:chOff x="960" y="2208"/>
            <a:chExt cx="4608" cy="2352"/>
          </a:xfrm>
        </p:grpSpPr>
        <p:sp>
          <p:nvSpPr>
            <p:cNvPr id="6" name="AutoShape 24">
              <a:extLst>
                <a:ext uri="{FF2B5EF4-FFF2-40B4-BE49-F238E27FC236}">
                  <a16:creationId xmlns:a16="http://schemas.microsoft.com/office/drawing/2014/main" id="{901F6123-0A37-4838-99A0-6270D9F19DA9}"/>
                </a:ext>
              </a:extLst>
            </p:cNvPr>
            <p:cNvSpPr>
              <a:spLocks noChangeArrowheads="1"/>
            </p:cNvSpPr>
            <p:nvPr/>
          </p:nvSpPr>
          <p:spPr bwMode="auto">
            <a:xfrm>
              <a:off x="960" y="2208"/>
              <a:ext cx="4608" cy="2352"/>
            </a:xfrm>
            <a:prstGeom prst="cloudCallout">
              <a:avLst>
                <a:gd name="adj1" fmla="val -12606"/>
                <a:gd name="adj2" fmla="val -59185"/>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aphicFrame>
          <p:nvGraphicFramePr>
            <p:cNvPr id="7" name="Object 25">
              <a:extLst>
                <a:ext uri="{FF2B5EF4-FFF2-40B4-BE49-F238E27FC236}">
                  <a16:creationId xmlns:a16="http://schemas.microsoft.com/office/drawing/2014/main" id="{AB760EC4-7F4A-47F8-9218-6CEADF1BCE0D}"/>
                </a:ext>
              </a:extLst>
            </p:cNvPr>
            <p:cNvGraphicFramePr>
              <a:graphicFrameLocks noChangeAspect="1"/>
            </p:cNvGraphicFramePr>
            <p:nvPr/>
          </p:nvGraphicFramePr>
          <p:xfrm>
            <a:off x="1452" y="2912"/>
            <a:ext cx="1900" cy="508"/>
          </p:xfrm>
          <a:graphic>
            <a:graphicData uri="http://schemas.openxmlformats.org/presentationml/2006/ole">
              <mc:AlternateContent xmlns:mc="http://schemas.openxmlformats.org/markup-compatibility/2006">
                <mc:Choice xmlns:v="urn:schemas-microsoft-com:vml" Requires="v">
                  <p:oleObj spid="_x0000_s374806" name="Equation" r:id="rId3" imgW="1269720" imgH="431640" progId="Equation.3">
                    <p:embed/>
                  </p:oleObj>
                </mc:Choice>
                <mc:Fallback>
                  <p:oleObj name="Equation" r:id="rId3" imgW="1269720" imgH="431640" progId="Equation.3">
                    <p:embed/>
                    <p:pic>
                      <p:nvPicPr>
                        <p:cNvPr id="309273" name="Object 25">
                          <a:extLst>
                            <a:ext uri="{FF2B5EF4-FFF2-40B4-BE49-F238E27FC236}">
                              <a16:creationId xmlns:a16="http://schemas.microsoft.com/office/drawing/2014/main" id="{9E6353A9-B7FF-41C1-AEF3-1E7558160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 y="2912"/>
                          <a:ext cx="1900"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6">
              <a:extLst>
                <a:ext uri="{FF2B5EF4-FFF2-40B4-BE49-F238E27FC236}">
                  <a16:creationId xmlns:a16="http://schemas.microsoft.com/office/drawing/2014/main" id="{2D006FFB-6394-40D3-B26F-64CFCD0B438A}"/>
                </a:ext>
              </a:extLst>
            </p:cNvPr>
            <p:cNvGraphicFramePr>
              <a:graphicFrameLocks noChangeAspect="1"/>
            </p:cNvGraphicFramePr>
            <p:nvPr/>
          </p:nvGraphicFramePr>
          <p:xfrm>
            <a:off x="1468" y="3461"/>
            <a:ext cx="1349" cy="269"/>
          </p:xfrm>
          <a:graphic>
            <a:graphicData uri="http://schemas.openxmlformats.org/presentationml/2006/ole">
              <mc:AlternateContent xmlns:mc="http://schemas.openxmlformats.org/markup-compatibility/2006">
                <mc:Choice xmlns:v="urn:schemas-microsoft-com:vml" Requires="v">
                  <p:oleObj spid="_x0000_s374807" name="Equation" r:id="rId5" imgW="901440" imgH="228600" progId="Equation.3">
                    <p:embed/>
                  </p:oleObj>
                </mc:Choice>
                <mc:Fallback>
                  <p:oleObj name="Equation" r:id="rId5" imgW="901440" imgH="228600" progId="Equation.3">
                    <p:embed/>
                    <p:pic>
                      <p:nvPicPr>
                        <p:cNvPr id="309274" name="Object 26">
                          <a:extLst>
                            <a:ext uri="{FF2B5EF4-FFF2-40B4-BE49-F238E27FC236}">
                              <a16:creationId xmlns:a16="http://schemas.microsoft.com/office/drawing/2014/main" id="{D15ADA29-077C-4AC2-95F9-AF937308CC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8" y="3461"/>
                          <a:ext cx="134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7">
              <a:extLst>
                <a:ext uri="{FF2B5EF4-FFF2-40B4-BE49-F238E27FC236}">
                  <a16:creationId xmlns:a16="http://schemas.microsoft.com/office/drawing/2014/main" id="{74823015-DABD-4819-BAAD-6B7D9B955B3A}"/>
                </a:ext>
              </a:extLst>
            </p:cNvPr>
            <p:cNvGraphicFramePr>
              <a:graphicFrameLocks noChangeAspect="1"/>
            </p:cNvGraphicFramePr>
            <p:nvPr/>
          </p:nvGraphicFramePr>
          <p:xfrm>
            <a:off x="1480" y="3749"/>
            <a:ext cx="2888" cy="523"/>
          </p:xfrm>
          <a:graphic>
            <a:graphicData uri="http://schemas.openxmlformats.org/presentationml/2006/ole">
              <mc:AlternateContent xmlns:mc="http://schemas.openxmlformats.org/markup-compatibility/2006">
                <mc:Choice xmlns:v="urn:schemas-microsoft-com:vml" Requires="v">
                  <p:oleObj spid="_x0000_s374808" name="Equation" r:id="rId7" imgW="1930320" imgH="444240" progId="Equation.3">
                    <p:embed/>
                  </p:oleObj>
                </mc:Choice>
                <mc:Fallback>
                  <p:oleObj name="Equation" r:id="rId7" imgW="1930320" imgH="444240" progId="Equation.3">
                    <p:embed/>
                    <p:pic>
                      <p:nvPicPr>
                        <p:cNvPr id="309275" name="Object 27">
                          <a:extLst>
                            <a:ext uri="{FF2B5EF4-FFF2-40B4-BE49-F238E27FC236}">
                              <a16:creationId xmlns:a16="http://schemas.microsoft.com/office/drawing/2014/main" id="{931BCFC9-E7A7-4F1C-B9BC-5F5C5D9028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0" y="3749"/>
                          <a:ext cx="288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8">
              <a:extLst>
                <a:ext uri="{FF2B5EF4-FFF2-40B4-BE49-F238E27FC236}">
                  <a16:creationId xmlns:a16="http://schemas.microsoft.com/office/drawing/2014/main" id="{75E963B6-EC6E-40A3-83CA-71318BE9070F}"/>
                </a:ext>
              </a:extLst>
            </p:cNvPr>
            <p:cNvGraphicFramePr>
              <a:graphicFrameLocks noChangeAspect="1"/>
            </p:cNvGraphicFramePr>
            <p:nvPr/>
          </p:nvGraphicFramePr>
          <p:xfrm>
            <a:off x="1468" y="2580"/>
            <a:ext cx="2280" cy="269"/>
          </p:xfrm>
          <a:graphic>
            <a:graphicData uri="http://schemas.openxmlformats.org/presentationml/2006/ole">
              <mc:AlternateContent xmlns:mc="http://schemas.openxmlformats.org/markup-compatibility/2006">
                <mc:Choice xmlns:v="urn:schemas-microsoft-com:vml" Requires="v">
                  <p:oleObj spid="_x0000_s374809" name="Equation" r:id="rId9" imgW="1523880" imgH="228600" progId="Equation.3">
                    <p:embed/>
                  </p:oleObj>
                </mc:Choice>
                <mc:Fallback>
                  <p:oleObj name="Equation" r:id="rId9" imgW="1523880" imgH="228600" progId="Equation.3">
                    <p:embed/>
                    <p:pic>
                      <p:nvPicPr>
                        <p:cNvPr id="309276" name="Object 28">
                          <a:extLst>
                            <a:ext uri="{FF2B5EF4-FFF2-40B4-BE49-F238E27FC236}">
                              <a16:creationId xmlns:a16="http://schemas.microsoft.com/office/drawing/2014/main" id="{795021FA-E465-4B99-B6F0-597911C2B8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8" y="2580"/>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29">
              <a:extLst>
                <a:ext uri="{FF2B5EF4-FFF2-40B4-BE49-F238E27FC236}">
                  <a16:creationId xmlns:a16="http://schemas.microsoft.com/office/drawing/2014/main" id="{15F688C1-3ED4-4868-8294-7A2F637F33A7}"/>
                </a:ext>
              </a:extLst>
            </p:cNvPr>
            <p:cNvSpPr txBox="1">
              <a:spLocks noChangeArrowheads="1"/>
            </p:cNvSpPr>
            <p:nvPr/>
          </p:nvSpPr>
          <p:spPr bwMode="auto">
            <a:xfrm>
              <a:off x="4156" y="2448"/>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3.4</a:t>
              </a:r>
              <a:r>
                <a:rPr lang="zh-CN" altLang="en-US">
                  <a:solidFill>
                    <a:srgbClr val="CC3300"/>
                  </a:solidFill>
                  <a:latin typeface="楷体_GB2312" panose="02010609030101010101" pitchFamily="49" charset="-122"/>
                </a:rPr>
                <a:t>）</a:t>
              </a:r>
            </a:p>
          </p:txBody>
        </p:sp>
        <p:grpSp>
          <p:nvGrpSpPr>
            <p:cNvPr id="12" name="Group 30">
              <a:extLst>
                <a:ext uri="{FF2B5EF4-FFF2-40B4-BE49-F238E27FC236}">
                  <a16:creationId xmlns:a16="http://schemas.microsoft.com/office/drawing/2014/main" id="{970E96C1-6DF4-4D1F-8005-860EB43DF12D}"/>
                </a:ext>
              </a:extLst>
            </p:cNvPr>
            <p:cNvGrpSpPr>
              <a:grpSpLocks/>
            </p:cNvGrpSpPr>
            <p:nvPr/>
          </p:nvGrpSpPr>
          <p:grpSpPr bwMode="auto">
            <a:xfrm>
              <a:off x="3744" y="3341"/>
              <a:ext cx="1700" cy="403"/>
              <a:chOff x="3888" y="1296"/>
              <a:chExt cx="1700" cy="403"/>
            </a:xfrm>
          </p:grpSpPr>
          <p:sp>
            <p:nvSpPr>
              <p:cNvPr id="13" name="Text Box 31">
                <a:extLst>
                  <a:ext uri="{FF2B5EF4-FFF2-40B4-BE49-F238E27FC236}">
                    <a16:creationId xmlns:a16="http://schemas.microsoft.com/office/drawing/2014/main" id="{C8607CAA-8AD9-4304-BB71-8DB85FDCF411}"/>
                  </a:ext>
                </a:extLst>
              </p:cNvPr>
              <p:cNvSpPr txBox="1">
                <a:spLocks noChangeArrowheads="1"/>
              </p:cNvSpPr>
              <p:nvPr/>
            </p:nvSpPr>
            <p:spPr bwMode="auto">
              <a:xfrm>
                <a:off x="4800" y="129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3.5</a:t>
                </a:r>
                <a:r>
                  <a:rPr lang="zh-CN" altLang="en-US">
                    <a:solidFill>
                      <a:srgbClr val="CC3300"/>
                    </a:solidFill>
                    <a:latin typeface="楷体_GB2312" panose="02010609030101010101" pitchFamily="49" charset="-122"/>
                  </a:rPr>
                  <a:t>）</a:t>
                </a:r>
              </a:p>
            </p:txBody>
          </p:sp>
          <p:graphicFrame>
            <p:nvGraphicFramePr>
              <p:cNvPr id="14" name="Object 32">
                <a:extLst>
                  <a:ext uri="{FF2B5EF4-FFF2-40B4-BE49-F238E27FC236}">
                    <a16:creationId xmlns:a16="http://schemas.microsoft.com/office/drawing/2014/main" id="{78414E64-D921-47EC-A512-2D411658B2D7}"/>
                  </a:ext>
                </a:extLst>
              </p:cNvPr>
              <p:cNvGraphicFramePr>
                <a:graphicFrameLocks noChangeAspect="1"/>
              </p:cNvGraphicFramePr>
              <p:nvPr/>
            </p:nvGraphicFramePr>
            <p:xfrm>
              <a:off x="3888" y="1440"/>
              <a:ext cx="893" cy="239"/>
            </p:xfrm>
            <a:graphic>
              <a:graphicData uri="http://schemas.openxmlformats.org/presentationml/2006/ole">
                <mc:AlternateContent xmlns:mc="http://schemas.openxmlformats.org/markup-compatibility/2006">
                  <mc:Choice xmlns:v="urn:schemas-microsoft-com:vml" Requires="v">
                    <p:oleObj spid="_x0000_s374810" name="Equation" r:id="rId11" imgW="596880" imgH="203040" progId="Equation.3">
                      <p:embed/>
                    </p:oleObj>
                  </mc:Choice>
                  <mc:Fallback>
                    <p:oleObj name="Equation" r:id="rId11" imgW="596880" imgH="203040" progId="Equation.3">
                      <p:embed/>
                      <p:pic>
                        <p:nvPicPr>
                          <p:cNvPr id="309280" name="Object 32">
                            <a:extLst>
                              <a:ext uri="{FF2B5EF4-FFF2-40B4-BE49-F238E27FC236}">
                                <a16:creationId xmlns:a16="http://schemas.microsoft.com/office/drawing/2014/main" id="{6C2420A0-608D-4FC1-8A53-B6C4E79C5B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8" y="1440"/>
                            <a:ext cx="89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195892903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a:extLst>
              <a:ext uri="{FF2B5EF4-FFF2-40B4-BE49-F238E27FC236}">
                <a16:creationId xmlns:a16="http://schemas.microsoft.com/office/drawing/2014/main" id="{931E9341-A7E7-4637-92B9-968476946988}"/>
              </a:ext>
            </a:extLst>
          </p:cNvPr>
          <p:cNvSpPr>
            <a:spLocks noGrp="1"/>
          </p:cNvSpPr>
          <p:nvPr>
            <p:ph type="sldNum" sz="quarter" idx="10"/>
          </p:nvPr>
        </p:nvSpPr>
        <p:spPr/>
        <p:txBody>
          <a:bodyPr/>
          <a:lstStyle/>
          <a:p>
            <a:fld id="{132DEED0-3DDB-4871-9B3F-C78DF03E663F}" type="slidenum">
              <a:rPr lang="en-US" altLang="zh-CN"/>
              <a:pPr/>
              <a:t>42</a:t>
            </a:fld>
            <a:endParaRPr lang="en-US" altLang="zh-CN"/>
          </a:p>
        </p:txBody>
      </p:sp>
      <p:grpSp>
        <p:nvGrpSpPr>
          <p:cNvPr id="329730" name="Group 2">
            <a:extLst>
              <a:ext uri="{FF2B5EF4-FFF2-40B4-BE49-F238E27FC236}">
                <a16:creationId xmlns:a16="http://schemas.microsoft.com/office/drawing/2014/main" id="{6670A796-C68F-4237-B0D2-5739BB115321}"/>
              </a:ext>
            </a:extLst>
          </p:cNvPr>
          <p:cNvGrpSpPr>
            <a:grpSpLocks/>
          </p:cNvGrpSpPr>
          <p:nvPr/>
        </p:nvGrpSpPr>
        <p:grpSpPr bwMode="auto">
          <a:xfrm>
            <a:off x="593725" y="655638"/>
            <a:ext cx="7651750" cy="639762"/>
            <a:chOff x="374" y="3466"/>
            <a:chExt cx="4820" cy="403"/>
          </a:xfrm>
        </p:grpSpPr>
        <p:sp>
          <p:nvSpPr>
            <p:cNvPr id="329731" name="Text Box 3">
              <a:extLst>
                <a:ext uri="{FF2B5EF4-FFF2-40B4-BE49-F238E27FC236}">
                  <a16:creationId xmlns:a16="http://schemas.microsoft.com/office/drawing/2014/main" id="{20F45159-335F-4D56-B0DC-58ED89B4471B}"/>
                </a:ext>
              </a:extLst>
            </p:cNvPr>
            <p:cNvSpPr txBox="1">
              <a:spLocks noChangeArrowheads="1"/>
            </p:cNvSpPr>
            <p:nvPr/>
          </p:nvSpPr>
          <p:spPr bwMode="auto">
            <a:xfrm>
              <a:off x="374" y="3466"/>
              <a:ext cx="482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只要将       按二元函数泰勒展开，使            ，</a:t>
              </a:r>
            </a:p>
          </p:txBody>
        </p:sp>
        <p:graphicFrame>
          <p:nvGraphicFramePr>
            <p:cNvPr id="329732" name="Object 4">
              <a:extLst>
                <a:ext uri="{FF2B5EF4-FFF2-40B4-BE49-F238E27FC236}">
                  <a16:creationId xmlns:a16="http://schemas.microsoft.com/office/drawing/2014/main" id="{A7B483BC-46AE-40E9-AD62-2FED78D46E06}"/>
                </a:ext>
              </a:extLst>
            </p:cNvPr>
            <p:cNvGraphicFramePr>
              <a:graphicFrameLocks noChangeAspect="1"/>
            </p:cNvGraphicFramePr>
            <p:nvPr/>
          </p:nvGraphicFramePr>
          <p:xfrm>
            <a:off x="1027" y="3600"/>
            <a:ext cx="665" cy="268"/>
          </p:xfrm>
          <a:graphic>
            <a:graphicData uri="http://schemas.openxmlformats.org/presentationml/2006/ole">
              <mc:AlternateContent xmlns:mc="http://schemas.openxmlformats.org/markup-compatibility/2006">
                <mc:Choice xmlns:v="urn:schemas-microsoft-com:vml" Requires="v">
                  <p:oleObj spid="_x0000_s369733" name="Equation" r:id="rId3" imgW="444240" imgH="228600" progId="Equation.3">
                    <p:embed/>
                  </p:oleObj>
                </mc:Choice>
                <mc:Fallback>
                  <p:oleObj name="Equation" r:id="rId3" imgW="44424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 y="3600"/>
                          <a:ext cx="665"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733" name="Object 5">
              <a:extLst>
                <a:ext uri="{FF2B5EF4-FFF2-40B4-BE49-F238E27FC236}">
                  <a16:creationId xmlns:a16="http://schemas.microsoft.com/office/drawing/2014/main" id="{CBA0A412-9BCF-4FC2-B83C-3CE08F4AAEA8}"/>
                </a:ext>
              </a:extLst>
            </p:cNvPr>
            <p:cNvGraphicFramePr>
              <a:graphicFrameLocks noChangeAspect="1"/>
            </p:cNvGraphicFramePr>
            <p:nvPr/>
          </p:nvGraphicFramePr>
          <p:xfrm>
            <a:off x="3813" y="3582"/>
            <a:ext cx="1178" cy="284"/>
          </p:xfrm>
          <a:graphic>
            <a:graphicData uri="http://schemas.openxmlformats.org/presentationml/2006/ole">
              <mc:AlternateContent xmlns:mc="http://schemas.openxmlformats.org/markup-compatibility/2006">
                <mc:Choice xmlns:v="urn:schemas-microsoft-com:vml" Requires="v">
                  <p:oleObj spid="_x0000_s369734" name="Equation" r:id="rId5" imgW="787320" imgH="241200" progId="Equation.3">
                    <p:embed/>
                  </p:oleObj>
                </mc:Choice>
                <mc:Fallback>
                  <p:oleObj name="Equation" r:id="rId5" imgW="78732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3" y="3582"/>
                          <a:ext cx="117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9734" name="Text Box 6">
            <a:extLst>
              <a:ext uri="{FF2B5EF4-FFF2-40B4-BE49-F238E27FC236}">
                <a16:creationId xmlns:a16="http://schemas.microsoft.com/office/drawing/2014/main" id="{09F7D607-A2A2-432E-85AB-AEB23D0B4675}"/>
              </a:ext>
            </a:extLst>
          </p:cNvPr>
          <p:cNvSpPr txBox="1">
            <a:spLocks noChangeArrowheads="1"/>
          </p:cNvSpPr>
          <p:nvPr/>
        </p:nvSpPr>
        <p:spPr bwMode="auto">
          <a:xfrm>
            <a:off x="593725" y="1231900"/>
            <a:ext cx="3384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可得待定参数满足方程 </a:t>
            </a:r>
          </a:p>
        </p:txBody>
      </p:sp>
      <p:grpSp>
        <p:nvGrpSpPr>
          <p:cNvPr id="329737" name="Group 9">
            <a:extLst>
              <a:ext uri="{FF2B5EF4-FFF2-40B4-BE49-F238E27FC236}">
                <a16:creationId xmlns:a16="http://schemas.microsoft.com/office/drawing/2014/main" id="{4826CAC4-AE17-48D4-B0CB-86445466D2DD}"/>
              </a:ext>
            </a:extLst>
          </p:cNvPr>
          <p:cNvGrpSpPr>
            <a:grpSpLocks/>
          </p:cNvGrpSpPr>
          <p:nvPr/>
        </p:nvGrpSpPr>
        <p:grpSpPr bwMode="auto">
          <a:xfrm>
            <a:off x="1676400" y="1952625"/>
            <a:ext cx="6965950" cy="4113213"/>
            <a:chOff x="1056" y="1230"/>
            <a:chExt cx="4388" cy="2591"/>
          </a:xfrm>
        </p:grpSpPr>
        <p:graphicFrame>
          <p:nvGraphicFramePr>
            <p:cNvPr id="329735" name="Object 7">
              <a:extLst>
                <a:ext uri="{FF2B5EF4-FFF2-40B4-BE49-F238E27FC236}">
                  <a16:creationId xmlns:a16="http://schemas.microsoft.com/office/drawing/2014/main" id="{FC8E752C-CD88-42CF-A56F-AE5720C132C8}"/>
                </a:ext>
              </a:extLst>
            </p:cNvPr>
            <p:cNvGraphicFramePr>
              <a:graphicFrameLocks noChangeAspect="1"/>
            </p:cNvGraphicFramePr>
            <p:nvPr/>
          </p:nvGraphicFramePr>
          <p:xfrm>
            <a:off x="1056" y="1230"/>
            <a:ext cx="1615" cy="2591"/>
          </p:xfrm>
          <a:graphic>
            <a:graphicData uri="http://schemas.openxmlformats.org/presentationml/2006/ole">
              <mc:AlternateContent xmlns:mc="http://schemas.openxmlformats.org/markup-compatibility/2006">
                <mc:Choice xmlns:v="urn:schemas-microsoft-com:vml" Requires="v">
                  <p:oleObj spid="_x0000_s369735" name="Equation" r:id="rId7" imgW="1079280" imgH="2209680" progId="Equation.3">
                    <p:embed/>
                  </p:oleObj>
                </mc:Choice>
                <mc:Fallback>
                  <p:oleObj name="Equation" r:id="rId7" imgW="1079280" imgH="22096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1230"/>
                          <a:ext cx="1615" cy="2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36" name="Text Box 8">
              <a:extLst>
                <a:ext uri="{FF2B5EF4-FFF2-40B4-BE49-F238E27FC236}">
                  <a16:creationId xmlns:a16="http://schemas.microsoft.com/office/drawing/2014/main" id="{A4DAE5A4-954A-43FC-96B7-2A398140FCDC}"/>
                </a:ext>
              </a:extLst>
            </p:cNvPr>
            <p:cNvSpPr txBox="1">
              <a:spLocks noChangeArrowheads="1"/>
            </p:cNvSpPr>
            <p:nvPr/>
          </p:nvSpPr>
          <p:spPr bwMode="auto">
            <a:xfrm>
              <a:off x="4560" y="2076"/>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3.12</a:t>
              </a:r>
              <a:r>
                <a:rPr lang="zh-CN" altLang="en-US">
                  <a:solidFill>
                    <a:srgbClr val="CC3300"/>
                  </a:solidFill>
                  <a:latin typeface="楷体_GB2312" panose="02010609030101010101" pitchFamily="49" charset="-122"/>
                </a:rPr>
                <a:t>）</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9730"/>
                                        </p:tgtEl>
                                        <p:attrNameLst>
                                          <p:attrName>style.visibility</p:attrName>
                                        </p:attrNameLst>
                                      </p:cBhvr>
                                      <p:to>
                                        <p:strVal val="visible"/>
                                      </p:to>
                                    </p:set>
                                    <p:animEffect transition="in" filter="wipe(left)">
                                      <p:cBhvr>
                                        <p:cTn id="7" dur="500"/>
                                        <p:tgtEl>
                                          <p:spTgt spid="329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4"/>
                                        </p:tgtEl>
                                        <p:attrNameLst>
                                          <p:attrName>style.visibility</p:attrName>
                                        </p:attrNameLst>
                                      </p:cBhvr>
                                      <p:to>
                                        <p:strVal val="visible"/>
                                      </p:to>
                                    </p:set>
                                    <p:animEffect transition="in" filter="wipe(left)">
                                      <p:cBhvr>
                                        <p:cTn id="12" dur="500"/>
                                        <p:tgtEl>
                                          <p:spTgt spid="329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29737"/>
                                        </p:tgtEl>
                                        <p:attrNameLst>
                                          <p:attrName>style.visibility</p:attrName>
                                        </p:attrNameLst>
                                      </p:cBhvr>
                                      <p:to>
                                        <p:strVal val="visible"/>
                                      </p:to>
                                    </p:set>
                                    <p:animEffect transition="in" filter="wipe(up)">
                                      <p:cBhvr>
                                        <p:cTn id="17" dur="500"/>
                                        <p:tgtEl>
                                          <p:spTgt spid="329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1DE55B38-6D50-4E68-8C5B-C7C83C05EBBD}"/>
              </a:ext>
            </a:extLst>
          </p:cNvPr>
          <p:cNvSpPr>
            <a:spLocks noGrp="1"/>
          </p:cNvSpPr>
          <p:nvPr>
            <p:ph type="sldNum" sz="quarter" idx="10"/>
          </p:nvPr>
        </p:nvSpPr>
        <p:spPr/>
        <p:txBody>
          <a:bodyPr/>
          <a:lstStyle/>
          <a:p>
            <a:fld id="{9813CE1D-13C5-4C81-A63A-D437E153E08C}" type="slidenum">
              <a:rPr lang="en-US" altLang="zh-CN"/>
              <a:pPr/>
              <a:t>43</a:t>
            </a:fld>
            <a:endParaRPr lang="en-US" altLang="zh-CN"/>
          </a:p>
        </p:txBody>
      </p:sp>
      <p:sp>
        <p:nvSpPr>
          <p:cNvPr id="310277" name="Text Box 5">
            <a:extLst>
              <a:ext uri="{FF2B5EF4-FFF2-40B4-BE49-F238E27FC236}">
                <a16:creationId xmlns:a16="http://schemas.microsoft.com/office/drawing/2014/main" id="{ACB8DADF-D3BD-44DB-940A-48BB049E5125}"/>
              </a:ext>
            </a:extLst>
          </p:cNvPr>
          <p:cNvSpPr txBox="1">
            <a:spLocks noChangeArrowheads="1"/>
          </p:cNvSpPr>
          <p:nvPr/>
        </p:nvSpPr>
        <p:spPr bwMode="auto">
          <a:xfrm>
            <a:off x="593725" y="685800"/>
            <a:ext cx="7804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这是</a:t>
            </a:r>
            <a:r>
              <a:rPr lang="en-US" altLang="zh-CN">
                <a:latin typeface="楷体_GB2312" panose="02010609030101010101" pitchFamily="49" charset="-122"/>
              </a:rPr>
              <a:t>8</a:t>
            </a:r>
            <a:r>
              <a:rPr lang="zh-CN" altLang="en-US">
                <a:latin typeface="楷体_GB2312" panose="02010609030101010101" pitchFamily="49" charset="-122"/>
              </a:rPr>
              <a:t>个未知数</a:t>
            </a:r>
            <a:r>
              <a:rPr lang="en-US" altLang="zh-CN">
                <a:latin typeface="楷体_GB2312" panose="02010609030101010101" pitchFamily="49" charset="-122"/>
              </a:rPr>
              <a:t>6</a:t>
            </a:r>
            <a:r>
              <a:rPr lang="zh-CN" altLang="en-US">
                <a:latin typeface="楷体_GB2312" panose="02010609030101010101" pitchFamily="49" charset="-122"/>
              </a:rPr>
              <a:t>个方程的方程组，解也不是惟一的</a:t>
            </a:r>
            <a:r>
              <a:rPr lang="en-US" altLang="zh-CN">
                <a:latin typeface="楷体_GB2312" panose="02010609030101010101" pitchFamily="49" charset="-122"/>
              </a:rPr>
              <a:t>. </a:t>
            </a:r>
            <a:r>
              <a:rPr lang="zh-CN" altLang="en-US"/>
              <a:t>所以</a:t>
            </a:r>
          </a:p>
        </p:txBody>
      </p:sp>
      <p:sp>
        <p:nvSpPr>
          <p:cNvPr id="310279" name="Rectangle 7">
            <a:extLst>
              <a:ext uri="{FF2B5EF4-FFF2-40B4-BE49-F238E27FC236}">
                <a16:creationId xmlns:a16="http://schemas.microsoft.com/office/drawing/2014/main" id="{57AAE77C-83A4-40F3-B5A7-731BDD26ED3B}"/>
              </a:ext>
            </a:extLst>
          </p:cNvPr>
          <p:cNvSpPr>
            <a:spLocks noChangeArrowheads="1"/>
          </p:cNvSpPr>
          <p:nvPr/>
        </p:nvSpPr>
        <p:spPr bwMode="auto">
          <a:xfrm>
            <a:off x="609600" y="1219200"/>
            <a:ext cx="4572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这是一簇公式</a:t>
            </a:r>
            <a:r>
              <a:rPr lang="en-US" altLang="zh-CN">
                <a:latin typeface="楷体_GB2312" panose="02010609030101010101" pitchFamily="49" charset="-122"/>
              </a:rPr>
              <a:t>. </a:t>
            </a:r>
          </a:p>
        </p:txBody>
      </p:sp>
      <p:sp>
        <p:nvSpPr>
          <p:cNvPr id="310280" name="Text Box 8">
            <a:extLst>
              <a:ext uri="{FF2B5EF4-FFF2-40B4-BE49-F238E27FC236}">
                <a16:creationId xmlns:a16="http://schemas.microsoft.com/office/drawing/2014/main" id="{7827E1DC-BACE-4E98-B8E2-4141D390EEA7}"/>
              </a:ext>
            </a:extLst>
          </p:cNvPr>
          <p:cNvSpPr txBox="1">
            <a:spLocks noChangeArrowheads="1"/>
          </p:cNvSpPr>
          <p:nvPr/>
        </p:nvSpPr>
        <p:spPr bwMode="auto">
          <a:xfrm>
            <a:off x="593725" y="1858963"/>
            <a:ext cx="83296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满足条件（</a:t>
            </a:r>
            <a:r>
              <a:rPr lang="en-US" altLang="zh-CN">
                <a:latin typeface="楷体_GB2312" panose="02010609030101010101" pitchFamily="49" charset="-122"/>
              </a:rPr>
              <a:t>3.12</a:t>
            </a:r>
            <a:r>
              <a:rPr lang="zh-CN" altLang="en-US">
                <a:latin typeface="楷体_GB2312" panose="02010609030101010101" pitchFamily="49" charset="-122"/>
              </a:rPr>
              <a:t>）的公式（</a:t>
            </a:r>
            <a:r>
              <a:rPr lang="en-US" altLang="zh-CN">
                <a:latin typeface="楷体_GB2312" panose="02010609030101010101" pitchFamily="49" charset="-122"/>
              </a:rPr>
              <a:t>3.11</a:t>
            </a:r>
            <a:r>
              <a:rPr lang="zh-CN" altLang="en-US">
                <a:latin typeface="楷体_GB2312" panose="02010609030101010101" pitchFamily="49" charset="-122"/>
              </a:rPr>
              <a:t>）统称为三阶</a:t>
            </a:r>
            <a:r>
              <a:rPr lang="en-US" altLang="zh-CN"/>
              <a:t>R-K</a:t>
            </a:r>
            <a:r>
              <a:rPr lang="zh-CN" altLang="en-US">
                <a:latin typeface="楷体_GB2312" panose="02010609030101010101" pitchFamily="49" charset="-122"/>
              </a:rPr>
              <a:t>公式</a:t>
            </a:r>
            <a:r>
              <a:rPr lang="en-US" altLang="zh-CN">
                <a:latin typeface="楷体_GB2312" panose="02010609030101010101" pitchFamily="49" charset="-122"/>
              </a:rPr>
              <a:t>. </a:t>
            </a:r>
          </a:p>
        </p:txBody>
      </p:sp>
      <p:sp>
        <p:nvSpPr>
          <p:cNvPr id="310281" name="Text Box 9">
            <a:extLst>
              <a:ext uri="{FF2B5EF4-FFF2-40B4-BE49-F238E27FC236}">
                <a16:creationId xmlns:a16="http://schemas.microsoft.com/office/drawing/2014/main" id="{3CDF78E9-A538-4918-87DC-80B484C12496}"/>
              </a:ext>
            </a:extLst>
          </p:cNvPr>
          <p:cNvSpPr txBox="1">
            <a:spLocks noChangeArrowheads="1"/>
          </p:cNvSpPr>
          <p:nvPr/>
        </p:nvSpPr>
        <p:spPr bwMode="auto">
          <a:xfrm>
            <a:off x="593725" y="2438400"/>
            <a:ext cx="3384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一个常见的公式为 </a:t>
            </a:r>
          </a:p>
        </p:txBody>
      </p:sp>
      <p:graphicFrame>
        <p:nvGraphicFramePr>
          <p:cNvPr id="310282" name="Object 10">
            <a:extLst>
              <a:ext uri="{FF2B5EF4-FFF2-40B4-BE49-F238E27FC236}">
                <a16:creationId xmlns:a16="http://schemas.microsoft.com/office/drawing/2014/main" id="{A4CD7493-DEF5-47C6-AB76-EB3F57EC821D}"/>
              </a:ext>
            </a:extLst>
          </p:cNvPr>
          <p:cNvGraphicFramePr>
            <a:graphicFrameLocks noChangeAspect="1"/>
          </p:cNvGraphicFramePr>
          <p:nvPr/>
        </p:nvGraphicFramePr>
        <p:xfrm>
          <a:off x="1758950" y="3187700"/>
          <a:ext cx="4946650" cy="2130425"/>
        </p:xfrm>
        <a:graphic>
          <a:graphicData uri="http://schemas.openxmlformats.org/presentationml/2006/ole">
            <mc:AlternateContent xmlns:mc="http://schemas.openxmlformats.org/markup-compatibility/2006">
              <mc:Choice xmlns:v="urn:schemas-microsoft-com:vml" Requires="v">
                <p:oleObj spid="_x0000_s370711" name="Equation" r:id="rId3" imgW="2082600" imgH="1143000" progId="Equation.3">
                  <p:embed/>
                </p:oleObj>
              </mc:Choice>
              <mc:Fallback>
                <p:oleObj name="Equation" r:id="rId3" imgW="2082600" imgH="11430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0" y="3187700"/>
                        <a:ext cx="4946650" cy="213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283" name="Text Box 11">
            <a:extLst>
              <a:ext uri="{FF2B5EF4-FFF2-40B4-BE49-F238E27FC236}">
                <a16:creationId xmlns:a16="http://schemas.microsoft.com/office/drawing/2014/main" id="{A23A93EA-6C26-415C-9B9E-6030EB089601}"/>
              </a:ext>
            </a:extLst>
          </p:cNvPr>
          <p:cNvSpPr txBox="1">
            <a:spLocks noChangeArrowheads="1"/>
          </p:cNvSpPr>
          <p:nvPr/>
        </p:nvSpPr>
        <p:spPr bwMode="auto">
          <a:xfrm>
            <a:off x="593725" y="5456238"/>
            <a:ext cx="38449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此公式称为</a:t>
            </a:r>
            <a:r>
              <a:rPr lang="zh-CN" altLang="en-US" b="1">
                <a:solidFill>
                  <a:schemeClr val="accent2"/>
                </a:solidFill>
                <a:latin typeface="楷体_GB2312" panose="02010609030101010101" pitchFamily="49" charset="-122"/>
              </a:rPr>
              <a:t>库塔</a:t>
            </a:r>
            <a:r>
              <a:rPr lang="zh-CN" altLang="en-US">
                <a:latin typeface="楷体_GB2312" panose="02010609030101010101" pitchFamily="49" charset="-122"/>
              </a:rPr>
              <a:t>三阶方法</a:t>
            </a:r>
            <a:r>
              <a:rPr lang="en-US" altLang="zh-CN">
                <a:latin typeface="楷体_GB2312" panose="02010609030101010101" pitchFamily="49" charset="-122"/>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7"/>
                                        </p:tgtEl>
                                        <p:attrNameLst>
                                          <p:attrName>style.visibility</p:attrName>
                                        </p:attrNameLst>
                                      </p:cBhvr>
                                      <p:to>
                                        <p:strVal val="visible"/>
                                      </p:to>
                                    </p:set>
                                    <p:animEffect transition="in" filter="wipe(left)">
                                      <p:cBhvr>
                                        <p:cTn id="7" dur="500"/>
                                        <p:tgtEl>
                                          <p:spTgt spid="310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9"/>
                                        </p:tgtEl>
                                        <p:attrNameLst>
                                          <p:attrName>style.visibility</p:attrName>
                                        </p:attrNameLst>
                                      </p:cBhvr>
                                      <p:to>
                                        <p:strVal val="visible"/>
                                      </p:to>
                                    </p:set>
                                    <p:animEffect transition="in" filter="wipe(left)">
                                      <p:cBhvr>
                                        <p:cTn id="12" dur="500"/>
                                        <p:tgtEl>
                                          <p:spTgt spid="310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80"/>
                                        </p:tgtEl>
                                        <p:attrNameLst>
                                          <p:attrName>style.visibility</p:attrName>
                                        </p:attrNameLst>
                                      </p:cBhvr>
                                      <p:to>
                                        <p:strVal val="visible"/>
                                      </p:to>
                                    </p:set>
                                    <p:animEffect transition="in" filter="wipe(left)">
                                      <p:cBhvr>
                                        <p:cTn id="17" dur="500"/>
                                        <p:tgtEl>
                                          <p:spTgt spid="3102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0281"/>
                                        </p:tgtEl>
                                        <p:attrNameLst>
                                          <p:attrName>style.visibility</p:attrName>
                                        </p:attrNameLst>
                                      </p:cBhvr>
                                      <p:to>
                                        <p:strVal val="visible"/>
                                      </p:to>
                                    </p:set>
                                    <p:animEffect transition="in" filter="wipe(left)">
                                      <p:cBhvr>
                                        <p:cTn id="22" dur="500"/>
                                        <p:tgtEl>
                                          <p:spTgt spid="3102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10282"/>
                                        </p:tgtEl>
                                        <p:attrNameLst>
                                          <p:attrName>style.visibility</p:attrName>
                                        </p:attrNameLst>
                                      </p:cBhvr>
                                      <p:to>
                                        <p:strVal val="visible"/>
                                      </p:to>
                                    </p:set>
                                    <p:animEffect transition="in" filter="wipe(up)">
                                      <p:cBhvr>
                                        <p:cTn id="27" dur="500"/>
                                        <p:tgtEl>
                                          <p:spTgt spid="3102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0283"/>
                                        </p:tgtEl>
                                        <p:attrNameLst>
                                          <p:attrName>style.visibility</p:attrName>
                                        </p:attrNameLst>
                                      </p:cBhvr>
                                      <p:to>
                                        <p:strVal val="visible"/>
                                      </p:to>
                                    </p:set>
                                    <p:animEffect transition="in" filter="wipe(left)">
                                      <p:cBhvr>
                                        <p:cTn id="32" dur="500"/>
                                        <p:tgtEl>
                                          <p:spTgt spid="310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utoUpdateAnimBg="0"/>
      <p:bldP spid="310279" grpId="0" autoUpdateAnimBg="0"/>
      <p:bldP spid="310280" grpId="0" autoUpdateAnimBg="0"/>
      <p:bldP spid="310281" grpId="0" autoUpdateAnimBg="0"/>
      <p:bldP spid="31028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a:extLst>
              <a:ext uri="{FF2B5EF4-FFF2-40B4-BE49-F238E27FC236}">
                <a16:creationId xmlns:a16="http://schemas.microsoft.com/office/drawing/2014/main" id="{318855F8-76EF-46B6-8972-8481E2CDB30D}"/>
              </a:ext>
            </a:extLst>
          </p:cNvPr>
          <p:cNvSpPr>
            <a:spLocks noGrp="1"/>
          </p:cNvSpPr>
          <p:nvPr>
            <p:ph type="sldNum" sz="quarter" idx="10"/>
          </p:nvPr>
        </p:nvSpPr>
        <p:spPr/>
        <p:txBody>
          <a:bodyPr/>
          <a:lstStyle/>
          <a:p>
            <a:fld id="{298C9595-DEEE-4474-8793-B57F8BBD037A}" type="slidenum">
              <a:rPr lang="en-US" altLang="zh-CN"/>
              <a:pPr/>
              <a:t>44</a:t>
            </a:fld>
            <a:endParaRPr lang="en-US" altLang="zh-CN"/>
          </a:p>
        </p:txBody>
      </p:sp>
      <p:sp>
        <p:nvSpPr>
          <p:cNvPr id="311302" name="Text Box 6">
            <a:extLst>
              <a:ext uri="{FF2B5EF4-FFF2-40B4-BE49-F238E27FC236}">
                <a16:creationId xmlns:a16="http://schemas.microsoft.com/office/drawing/2014/main" id="{97A9B221-3959-4448-AB6B-FA7834F36478}"/>
              </a:ext>
            </a:extLst>
          </p:cNvPr>
          <p:cNvSpPr txBox="1">
            <a:spLocks noChangeArrowheads="1"/>
          </p:cNvSpPr>
          <p:nvPr/>
        </p:nvSpPr>
        <p:spPr bwMode="auto">
          <a:xfrm>
            <a:off x="593725" y="579438"/>
            <a:ext cx="8108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继续上述过程，经过较复杂的数学演算，可以导出各</a:t>
            </a:r>
          </a:p>
          <a:p>
            <a:pPr>
              <a:lnSpc>
                <a:spcPct val="150000"/>
              </a:lnSpc>
            </a:pPr>
            <a:r>
              <a:rPr lang="zh-CN" altLang="en-US">
                <a:latin typeface="楷体_GB2312" panose="02010609030101010101" pitchFamily="49" charset="-122"/>
              </a:rPr>
              <a:t>种四阶龙格</a:t>
            </a:r>
            <a:r>
              <a:rPr lang="en-US" altLang="zh-CN">
                <a:latin typeface="楷体_GB2312" panose="02010609030101010101" pitchFamily="49" charset="-122"/>
              </a:rPr>
              <a:t>-</a:t>
            </a:r>
            <a:r>
              <a:rPr lang="zh-CN" altLang="en-US">
                <a:latin typeface="楷体_GB2312" panose="02010609030101010101" pitchFamily="49" charset="-122"/>
              </a:rPr>
              <a:t>库塔公式，下列经典公式是其中常用的一个： </a:t>
            </a:r>
          </a:p>
        </p:txBody>
      </p:sp>
      <p:grpSp>
        <p:nvGrpSpPr>
          <p:cNvPr id="311309" name="Group 13">
            <a:extLst>
              <a:ext uri="{FF2B5EF4-FFF2-40B4-BE49-F238E27FC236}">
                <a16:creationId xmlns:a16="http://schemas.microsoft.com/office/drawing/2014/main" id="{75769632-16E0-4D69-A481-147A712877D2}"/>
              </a:ext>
            </a:extLst>
          </p:cNvPr>
          <p:cNvGrpSpPr>
            <a:grpSpLocks/>
          </p:cNvGrpSpPr>
          <p:nvPr/>
        </p:nvGrpSpPr>
        <p:grpSpPr bwMode="auto">
          <a:xfrm>
            <a:off x="609600" y="5684838"/>
            <a:ext cx="4451350" cy="639762"/>
            <a:chOff x="384" y="3648"/>
            <a:chExt cx="2804" cy="403"/>
          </a:xfrm>
        </p:grpSpPr>
        <p:sp>
          <p:nvSpPr>
            <p:cNvPr id="311308" name="Rectangle 12">
              <a:extLst>
                <a:ext uri="{FF2B5EF4-FFF2-40B4-BE49-F238E27FC236}">
                  <a16:creationId xmlns:a16="http://schemas.microsoft.com/office/drawing/2014/main" id="{1CF27308-E3FD-4ED4-AC9A-9D163FA948AA}"/>
                </a:ext>
              </a:extLst>
            </p:cNvPr>
            <p:cNvSpPr>
              <a:spLocks noChangeArrowheads="1"/>
            </p:cNvSpPr>
            <p:nvPr/>
          </p:nvSpPr>
          <p:spPr bwMode="auto">
            <a:xfrm>
              <a:off x="384" y="3648"/>
              <a:ext cx="28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可以证明其截断误差为      </a:t>
              </a:r>
              <a:r>
                <a:rPr lang="en-US" altLang="zh-CN">
                  <a:latin typeface="楷体_GB2312" panose="02010609030101010101" pitchFamily="49" charset="-122"/>
                </a:rPr>
                <a:t>. </a:t>
              </a:r>
            </a:p>
          </p:txBody>
        </p:sp>
        <p:graphicFrame>
          <p:nvGraphicFramePr>
            <p:cNvPr id="311306" name="Object 10">
              <a:extLst>
                <a:ext uri="{FF2B5EF4-FFF2-40B4-BE49-F238E27FC236}">
                  <a16:creationId xmlns:a16="http://schemas.microsoft.com/office/drawing/2014/main" id="{7112A1FA-7957-4B44-91C2-6F369561E6C6}"/>
                </a:ext>
              </a:extLst>
            </p:cNvPr>
            <p:cNvGraphicFramePr>
              <a:graphicFrameLocks noChangeAspect="1"/>
            </p:cNvGraphicFramePr>
            <p:nvPr/>
          </p:nvGraphicFramePr>
          <p:xfrm>
            <a:off x="2352" y="3763"/>
            <a:ext cx="608" cy="269"/>
          </p:xfrm>
          <a:graphic>
            <a:graphicData uri="http://schemas.openxmlformats.org/presentationml/2006/ole">
              <mc:AlternateContent xmlns:mc="http://schemas.openxmlformats.org/markup-compatibility/2006">
                <mc:Choice xmlns:v="urn:schemas-microsoft-com:vml" Requires="v">
                  <p:oleObj spid="_x0000_s371781" name="Equation" r:id="rId3" imgW="406080" imgH="228600" progId="Equation.3">
                    <p:embed/>
                  </p:oleObj>
                </mc:Choice>
                <mc:Fallback>
                  <p:oleObj name="Equation" r:id="rId3" imgW="406080" imgH="228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3763"/>
                          <a:ext cx="60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1310" name="Group 14">
            <a:extLst>
              <a:ext uri="{FF2B5EF4-FFF2-40B4-BE49-F238E27FC236}">
                <a16:creationId xmlns:a16="http://schemas.microsoft.com/office/drawing/2014/main" id="{E68BD231-C177-4BBF-9341-C28DFFFDD6F0}"/>
              </a:ext>
            </a:extLst>
          </p:cNvPr>
          <p:cNvGrpSpPr>
            <a:grpSpLocks/>
          </p:cNvGrpSpPr>
          <p:nvPr/>
        </p:nvGrpSpPr>
        <p:grpSpPr bwMode="auto">
          <a:xfrm>
            <a:off x="593725" y="5151438"/>
            <a:ext cx="7956550" cy="639762"/>
            <a:chOff x="374" y="3312"/>
            <a:chExt cx="5012" cy="403"/>
          </a:xfrm>
        </p:grpSpPr>
        <p:sp>
          <p:nvSpPr>
            <p:cNvPr id="311305" name="Text Box 9">
              <a:extLst>
                <a:ext uri="{FF2B5EF4-FFF2-40B4-BE49-F238E27FC236}">
                  <a16:creationId xmlns:a16="http://schemas.microsoft.com/office/drawing/2014/main" id="{F738C805-46E4-41D5-8AB2-C4660984706D}"/>
                </a:ext>
              </a:extLst>
            </p:cNvPr>
            <p:cNvSpPr txBox="1">
              <a:spLocks noChangeArrowheads="1"/>
            </p:cNvSpPr>
            <p:nvPr/>
          </p:nvSpPr>
          <p:spPr bwMode="auto">
            <a:xfrm>
              <a:off x="374" y="3312"/>
              <a:ext cx="501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四阶龙格</a:t>
              </a:r>
              <a:r>
                <a:rPr lang="en-US" altLang="zh-CN">
                  <a:latin typeface="楷体_GB2312" panose="02010609030101010101" pitchFamily="49" charset="-122"/>
                </a:rPr>
                <a:t>-</a:t>
              </a:r>
              <a:r>
                <a:rPr lang="zh-CN" altLang="en-US">
                  <a:latin typeface="楷体_GB2312" panose="02010609030101010101" pitchFamily="49" charset="-122"/>
                </a:rPr>
                <a:t>库塔方法的每一步需要计算</a:t>
              </a:r>
              <a:r>
                <a:rPr lang="en-US" altLang="zh-CN">
                  <a:latin typeface="楷体_GB2312" panose="02010609030101010101" pitchFamily="49" charset="-122"/>
                </a:rPr>
                <a:t>4</a:t>
              </a:r>
              <a:r>
                <a:rPr lang="zh-CN" altLang="en-US">
                  <a:latin typeface="楷体_GB2312" panose="02010609030101010101" pitchFamily="49" charset="-122"/>
                </a:rPr>
                <a:t>次函数值  ，</a:t>
              </a:r>
            </a:p>
          </p:txBody>
        </p:sp>
        <p:graphicFrame>
          <p:nvGraphicFramePr>
            <p:cNvPr id="311307" name="Object 11">
              <a:extLst>
                <a:ext uri="{FF2B5EF4-FFF2-40B4-BE49-F238E27FC236}">
                  <a16:creationId xmlns:a16="http://schemas.microsoft.com/office/drawing/2014/main" id="{11066C28-D261-4756-A20F-7379CFB95682}"/>
                </a:ext>
              </a:extLst>
            </p:cNvPr>
            <p:cNvGraphicFramePr>
              <a:graphicFrameLocks noChangeAspect="1"/>
            </p:cNvGraphicFramePr>
            <p:nvPr/>
          </p:nvGraphicFramePr>
          <p:xfrm>
            <a:off x="4944" y="3467"/>
            <a:ext cx="228" cy="239"/>
          </p:xfrm>
          <a:graphic>
            <a:graphicData uri="http://schemas.openxmlformats.org/presentationml/2006/ole">
              <mc:AlternateContent xmlns:mc="http://schemas.openxmlformats.org/markup-compatibility/2006">
                <mc:Choice xmlns:v="urn:schemas-microsoft-com:vml" Requires="v">
                  <p:oleObj spid="_x0000_s371782" name="Equation" r:id="rId5" imgW="152280" imgH="203040" progId="Equation.3">
                    <p:embed/>
                  </p:oleObj>
                </mc:Choice>
                <mc:Fallback>
                  <p:oleObj name="Equation" r:id="rId5" imgW="152280" imgH="20304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3467"/>
                          <a:ext cx="22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1314" name="Group 18">
            <a:extLst>
              <a:ext uri="{FF2B5EF4-FFF2-40B4-BE49-F238E27FC236}">
                <a16:creationId xmlns:a16="http://schemas.microsoft.com/office/drawing/2014/main" id="{2901617A-1F72-4E86-81FA-2B2A3D68A1FC}"/>
              </a:ext>
            </a:extLst>
          </p:cNvPr>
          <p:cNvGrpSpPr>
            <a:grpSpLocks/>
          </p:cNvGrpSpPr>
          <p:nvPr/>
        </p:nvGrpSpPr>
        <p:grpSpPr bwMode="auto">
          <a:xfrm>
            <a:off x="1520825" y="1811338"/>
            <a:ext cx="6969125" cy="3455987"/>
            <a:chOff x="958" y="1141"/>
            <a:chExt cx="4390" cy="2177"/>
          </a:xfrm>
        </p:grpSpPr>
        <p:graphicFrame>
          <p:nvGraphicFramePr>
            <p:cNvPr id="311303" name="Object 7">
              <a:extLst>
                <a:ext uri="{FF2B5EF4-FFF2-40B4-BE49-F238E27FC236}">
                  <a16:creationId xmlns:a16="http://schemas.microsoft.com/office/drawing/2014/main" id="{5BCCD55F-6FFF-49D2-A19E-856A102A36C6}"/>
                </a:ext>
              </a:extLst>
            </p:cNvPr>
            <p:cNvGraphicFramePr>
              <a:graphicFrameLocks noChangeAspect="1"/>
            </p:cNvGraphicFramePr>
            <p:nvPr/>
          </p:nvGraphicFramePr>
          <p:xfrm>
            <a:off x="958" y="1141"/>
            <a:ext cx="3458" cy="2177"/>
          </p:xfrm>
          <a:graphic>
            <a:graphicData uri="http://schemas.openxmlformats.org/presentationml/2006/ole">
              <mc:AlternateContent xmlns:mc="http://schemas.openxmlformats.org/markup-compatibility/2006">
                <mc:Choice xmlns:v="urn:schemas-microsoft-com:vml" Requires="v">
                  <p:oleObj spid="_x0000_s371783" name="Equation" r:id="rId7" imgW="2311200" imgH="1854000" progId="Equation.3">
                    <p:embed/>
                  </p:oleObj>
                </mc:Choice>
                <mc:Fallback>
                  <p:oleObj name="Equation" r:id="rId7" imgW="2311200" imgH="1854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 y="1141"/>
                          <a:ext cx="3458" cy="2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13" name="Text Box 17">
              <a:extLst>
                <a:ext uri="{FF2B5EF4-FFF2-40B4-BE49-F238E27FC236}">
                  <a16:creationId xmlns:a16="http://schemas.microsoft.com/office/drawing/2014/main" id="{CED14093-CD0D-4348-9326-2A950C99719A}"/>
                </a:ext>
              </a:extLst>
            </p:cNvPr>
            <p:cNvSpPr txBox="1">
              <a:spLocks noChangeArrowheads="1"/>
            </p:cNvSpPr>
            <p:nvPr/>
          </p:nvSpPr>
          <p:spPr bwMode="auto">
            <a:xfrm>
              <a:off x="4464" y="2112"/>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3.13</a:t>
              </a:r>
              <a:r>
                <a:rPr lang="zh-CN" altLang="en-US">
                  <a:solidFill>
                    <a:srgbClr val="CC3300"/>
                  </a:solidFill>
                  <a:latin typeface="楷体_GB2312" panose="02010609030101010101" pitchFamily="49" charset="-122"/>
                </a:rPr>
                <a:t>）</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1302"/>
                                        </p:tgtEl>
                                        <p:attrNameLst>
                                          <p:attrName>style.visibility</p:attrName>
                                        </p:attrNameLst>
                                      </p:cBhvr>
                                      <p:to>
                                        <p:strVal val="visible"/>
                                      </p:to>
                                    </p:set>
                                    <p:animEffect transition="in" filter="wipe(up)">
                                      <p:cBhvr>
                                        <p:cTn id="7" dur="500"/>
                                        <p:tgtEl>
                                          <p:spTgt spid="311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11314"/>
                                        </p:tgtEl>
                                        <p:attrNameLst>
                                          <p:attrName>style.visibility</p:attrName>
                                        </p:attrNameLst>
                                      </p:cBhvr>
                                      <p:to>
                                        <p:strVal val="visible"/>
                                      </p:to>
                                    </p:set>
                                    <p:animEffect transition="in" filter="wipe(up)">
                                      <p:cBhvr>
                                        <p:cTn id="12" dur="500"/>
                                        <p:tgtEl>
                                          <p:spTgt spid="311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1310"/>
                                        </p:tgtEl>
                                        <p:attrNameLst>
                                          <p:attrName>style.visibility</p:attrName>
                                        </p:attrNameLst>
                                      </p:cBhvr>
                                      <p:to>
                                        <p:strVal val="visible"/>
                                      </p:to>
                                    </p:set>
                                    <p:animEffect transition="in" filter="wipe(left)">
                                      <p:cBhvr>
                                        <p:cTn id="17" dur="500"/>
                                        <p:tgtEl>
                                          <p:spTgt spid="311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1309"/>
                                        </p:tgtEl>
                                        <p:attrNameLst>
                                          <p:attrName>style.visibility</p:attrName>
                                        </p:attrNameLst>
                                      </p:cBhvr>
                                      <p:to>
                                        <p:strVal val="visible"/>
                                      </p:to>
                                    </p:set>
                                    <p:animEffect transition="in" filter="wipe(left)">
                                      <p:cBhvr>
                                        <p:cTn id="22" dur="500"/>
                                        <p:tgtEl>
                                          <p:spTgt spid="31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a:extLst>
              <a:ext uri="{FF2B5EF4-FFF2-40B4-BE49-F238E27FC236}">
                <a16:creationId xmlns:a16="http://schemas.microsoft.com/office/drawing/2014/main" id="{15B69C8E-32A2-4B61-96C4-37E5C4D74B7B}"/>
              </a:ext>
            </a:extLst>
          </p:cNvPr>
          <p:cNvSpPr>
            <a:spLocks noGrp="1"/>
          </p:cNvSpPr>
          <p:nvPr>
            <p:ph type="sldNum" sz="quarter" idx="10"/>
          </p:nvPr>
        </p:nvSpPr>
        <p:spPr/>
        <p:txBody>
          <a:bodyPr/>
          <a:lstStyle/>
          <a:p>
            <a:fld id="{209D05A1-082F-4FFA-B001-12940BF1B9BA}" type="slidenum">
              <a:rPr lang="en-US" altLang="zh-CN"/>
              <a:pPr/>
              <a:t>45</a:t>
            </a:fld>
            <a:endParaRPr lang="en-US" altLang="zh-CN"/>
          </a:p>
        </p:txBody>
      </p:sp>
      <p:sp>
        <p:nvSpPr>
          <p:cNvPr id="313347" name="Text Box 3">
            <a:extLst>
              <a:ext uri="{FF2B5EF4-FFF2-40B4-BE49-F238E27FC236}">
                <a16:creationId xmlns:a16="http://schemas.microsoft.com/office/drawing/2014/main" id="{9B73421C-59E1-4714-8BDC-C6C62831E16D}"/>
              </a:ext>
            </a:extLst>
          </p:cNvPr>
          <p:cNvSpPr txBox="1">
            <a:spLocks noChangeArrowheads="1"/>
          </p:cNvSpPr>
          <p:nvPr/>
        </p:nvSpPr>
        <p:spPr bwMode="auto">
          <a:xfrm>
            <a:off x="620713" y="669925"/>
            <a:ext cx="12541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例</a:t>
            </a:r>
            <a:r>
              <a:rPr lang="en-US" altLang="zh-CN" b="1">
                <a:solidFill>
                  <a:schemeClr val="accent2"/>
                </a:solidFill>
                <a:latin typeface="楷体_GB2312" panose="02010609030101010101" pitchFamily="49" charset="-122"/>
              </a:rPr>
              <a:t>3</a:t>
            </a:r>
            <a:endParaRPr lang="en-US" altLang="zh-CN">
              <a:latin typeface="楷体_GB2312" panose="02010609030101010101" pitchFamily="49" charset="-122"/>
            </a:endParaRPr>
          </a:p>
        </p:txBody>
      </p:sp>
      <p:graphicFrame>
        <p:nvGraphicFramePr>
          <p:cNvPr id="313351" name="Object 7">
            <a:extLst>
              <a:ext uri="{FF2B5EF4-FFF2-40B4-BE49-F238E27FC236}">
                <a16:creationId xmlns:a16="http://schemas.microsoft.com/office/drawing/2014/main" id="{BCE23202-A0E9-4EC4-87C2-07220F967964}"/>
              </a:ext>
            </a:extLst>
          </p:cNvPr>
          <p:cNvGraphicFramePr>
            <a:graphicFrameLocks noChangeAspect="1"/>
          </p:cNvGraphicFramePr>
          <p:nvPr/>
        </p:nvGraphicFramePr>
        <p:xfrm>
          <a:off x="2057400" y="2009775"/>
          <a:ext cx="3268663" cy="1174750"/>
        </p:xfrm>
        <a:graphic>
          <a:graphicData uri="http://schemas.openxmlformats.org/presentationml/2006/ole">
            <mc:AlternateContent xmlns:mc="http://schemas.openxmlformats.org/markup-compatibility/2006">
              <mc:Choice xmlns:v="urn:schemas-microsoft-com:vml" Requires="v">
                <p:oleObj spid="_x0000_s372897" name="Equation" r:id="rId3" imgW="1587240" imgH="634680" progId="Equation.3">
                  <p:embed/>
                </p:oleObj>
              </mc:Choice>
              <mc:Fallback>
                <p:oleObj name="Equation" r:id="rId3" imgW="1587240" imgH="6346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09775"/>
                        <a:ext cx="3268663"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52" name="Text Box 8">
            <a:extLst>
              <a:ext uri="{FF2B5EF4-FFF2-40B4-BE49-F238E27FC236}">
                <a16:creationId xmlns:a16="http://schemas.microsoft.com/office/drawing/2014/main" id="{9C965E13-66B6-4BB9-BB72-239704A4511C}"/>
              </a:ext>
            </a:extLst>
          </p:cNvPr>
          <p:cNvSpPr txBox="1">
            <a:spLocks noChangeArrowheads="1"/>
          </p:cNvSpPr>
          <p:nvPr/>
        </p:nvSpPr>
        <p:spPr bwMode="auto">
          <a:xfrm>
            <a:off x="593725" y="3281363"/>
            <a:ext cx="1100138"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解</a:t>
            </a:r>
            <a:endParaRPr lang="zh-CN" altLang="en-US">
              <a:latin typeface="楷体_GB2312" panose="02010609030101010101" pitchFamily="49" charset="-122"/>
            </a:endParaRPr>
          </a:p>
        </p:txBody>
      </p:sp>
      <p:grpSp>
        <p:nvGrpSpPr>
          <p:cNvPr id="313364" name="Group 20">
            <a:extLst>
              <a:ext uri="{FF2B5EF4-FFF2-40B4-BE49-F238E27FC236}">
                <a16:creationId xmlns:a16="http://schemas.microsoft.com/office/drawing/2014/main" id="{82837DE7-3F15-4286-9B93-2A2F86A53D3C}"/>
              </a:ext>
            </a:extLst>
          </p:cNvPr>
          <p:cNvGrpSpPr>
            <a:grpSpLocks/>
          </p:cNvGrpSpPr>
          <p:nvPr/>
        </p:nvGrpSpPr>
        <p:grpSpPr bwMode="auto">
          <a:xfrm>
            <a:off x="565150" y="688975"/>
            <a:ext cx="8197850" cy="1216025"/>
            <a:chOff x="356" y="434"/>
            <a:chExt cx="5164" cy="766"/>
          </a:xfrm>
        </p:grpSpPr>
        <p:grpSp>
          <p:nvGrpSpPr>
            <p:cNvPr id="313356" name="Group 12">
              <a:extLst>
                <a:ext uri="{FF2B5EF4-FFF2-40B4-BE49-F238E27FC236}">
                  <a16:creationId xmlns:a16="http://schemas.microsoft.com/office/drawing/2014/main" id="{EF0F13F9-8136-46FD-AF7B-85D0CBC4C9B4}"/>
                </a:ext>
              </a:extLst>
            </p:cNvPr>
            <p:cNvGrpSpPr>
              <a:grpSpLocks/>
            </p:cNvGrpSpPr>
            <p:nvPr/>
          </p:nvGrpSpPr>
          <p:grpSpPr bwMode="auto">
            <a:xfrm>
              <a:off x="1230" y="434"/>
              <a:ext cx="4290" cy="403"/>
              <a:chOff x="1230" y="434"/>
              <a:chExt cx="4290" cy="403"/>
            </a:xfrm>
          </p:grpSpPr>
          <p:sp>
            <p:nvSpPr>
              <p:cNvPr id="313354" name="Rectangle 10">
                <a:extLst>
                  <a:ext uri="{FF2B5EF4-FFF2-40B4-BE49-F238E27FC236}">
                    <a16:creationId xmlns:a16="http://schemas.microsoft.com/office/drawing/2014/main" id="{1CB3A784-0FF4-42F9-A02D-D3C1CC748579}"/>
                  </a:ext>
                </a:extLst>
              </p:cNvPr>
              <p:cNvSpPr>
                <a:spLocks noChangeArrowheads="1"/>
              </p:cNvSpPr>
              <p:nvPr/>
            </p:nvSpPr>
            <p:spPr bwMode="auto">
              <a:xfrm>
                <a:off x="1230" y="434"/>
                <a:ext cx="429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设取步长       ，从     到     用四阶龙格</a:t>
                </a:r>
                <a:r>
                  <a:rPr lang="en-US" altLang="zh-CN">
                    <a:latin typeface="楷体_GB2312" panose="02010609030101010101" pitchFamily="49" charset="-122"/>
                  </a:rPr>
                  <a:t>-</a:t>
                </a:r>
              </a:p>
            </p:txBody>
          </p:sp>
          <p:graphicFrame>
            <p:nvGraphicFramePr>
              <p:cNvPr id="313348" name="Object 4">
                <a:extLst>
                  <a:ext uri="{FF2B5EF4-FFF2-40B4-BE49-F238E27FC236}">
                    <a16:creationId xmlns:a16="http://schemas.microsoft.com/office/drawing/2014/main" id="{812D17A8-A1B3-45B0-A560-199B62DF0AA6}"/>
                  </a:ext>
                </a:extLst>
              </p:cNvPr>
              <p:cNvGraphicFramePr>
                <a:graphicFrameLocks noChangeAspect="1"/>
              </p:cNvGraphicFramePr>
              <p:nvPr/>
            </p:nvGraphicFramePr>
            <p:xfrm>
              <a:off x="2064" y="576"/>
              <a:ext cx="703" cy="209"/>
            </p:xfrm>
            <a:graphic>
              <a:graphicData uri="http://schemas.openxmlformats.org/presentationml/2006/ole">
                <mc:AlternateContent xmlns:mc="http://schemas.openxmlformats.org/markup-compatibility/2006">
                  <mc:Choice xmlns:v="urn:schemas-microsoft-com:vml" Requires="v">
                    <p:oleObj spid="_x0000_s372898" name="Equation" r:id="rId5" imgW="469800" imgH="177480" progId="Equation.3">
                      <p:embed/>
                    </p:oleObj>
                  </mc:Choice>
                  <mc:Fallback>
                    <p:oleObj name="Equation" r:id="rId5" imgW="469800" imgH="177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576"/>
                            <a:ext cx="70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49" name="Object 5">
                <a:extLst>
                  <a:ext uri="{FF2B5EF4-FFF2-40B4-BE49-F238E27FC236}">
                    <a16:creationId xmlns:a16="http://schemas.microsoft.com/office/drawing/2014/main" id="{821B7552-4109-4336-BA6F-C517A3445EFB}"/>
                  </a:ext>
                </a:extLst>
              </p:cNvPr>
              <p:cNvGraphicFramePr>
                <a:graphicFrameLocks noChangeAspect="1"/>
              </p:cNvGraphicFramePr>
              <p:nvPr/>
            </p:nvGraphicFramePr>
            <p:xfrm>
              <a:off x="3120" y="562"/>
              <a:ext cx="532" cy="209"/>
            </p:xfrm>
            <a:graphic>
              <a:graphicData uri="http://schemas.openxmlformats.org/presentationml/2006/ole">
                <mc:AlternateContent xmlns:mc="http://schemas.openxmlformats.org/markup-compatibility/2006">
                  <mc:Choice xmlns:v="urn:schemas-microsoft-com:vml" Requires="v">
                    <p:oleObj spid="_x0000_s372899" name="Equation" r:id="rId7" imgW="355320" imgH="177480" progId="Equation.3">
                      <p:embed/>
                    </p:oleObj>
                  </mc:Choice>
                  <mc:Fallback>
                    <p:oleObj name="Equation" r:id="rId7" imgW="355320" imgH="177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0" y="562"/>
                            <a:ext cx="532"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50" name="Object 6">
                <a:extLst>
                  <a:ext uri="{FF2B5EF4-FFF2-40B4-BE49-F238E27FC236}">
                    <a16:creationId xmlns:a16="http://schemas.microsoft.com/office/drawing/2014/main" id="{BB822137-DF96-4A02-8591-04AA122FA886}"/>
                  </a:ext>
                </a:extLst>
              </p:cNvPr>
              <p:cNvGraphicFramePr>
                <a:graphicFrameLocks noChangeAspect="1"/>
              </p:cNvGraphicFramePr>
              <p:nvPr/>
            </p:nvGraphicFramePr>
            <p:xfrm>
              <a:off x="3774" y="563"/>
              <a:ext cx="494" cy="209"/>
            </p:xfrm>
            <a:graphic>
              <a:graphicData uri="http://schemas.openxmlformats.org/presentationml/2006/ole">
                <mc:AlternateContent xmlns:mc="http://schemas.openxmlformats.org/markup-compatibility/2006">
                  <mc:Choice xmlns:v="urn:schemas-microsoft-com:vml" Requires="v">
                    <p:oleObj spid="_x0000_s372900" name="Equation" r:id="rId9" imgW="330120" imgH="177480" progId="Equation.3">
                      <p:embed/>
                    </p:oleObj>
                  </mc:Choice>
                  <mc:Fallback>
                    <p:oleObj name="Equation" r:id="rId9" imgW="330120" imgH="177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4" y="563"/>
                            <a:ext cx="49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3355" name="Rectangle 11">
              <a:extLst>
                <a:ext uri="{FF2B5EF4-FFF2-40B4-BE49-F238E27FC236}">
                  <a16:creationId xmlns:a16="http://schemas.microsoft.com/office/drawing/2014/main" id="{A4C80628-CE4A-420C-8AD4-00DF35C974B0}"/>
                </a:ext>
              </a:extLst>
            </p:cNvPr>
            <p:cNvSpPr>
              <a:spLocks noChangeArrowheads="1"/>
            </p:cNvSpPr>
            <p:nvPr/>
          </p:nvSpPr>
          <p:spPr bwMode="auto">
            <a:xfrm>
              <a:off x="356" y="797"/>
              <a:ext cx="21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库塔方法求解初值问题 </a:t>
              </a:r>
            </a:p>
          </p:txBody>
        </p:sp>
      </p:grpSp>
      <p:grpSp>
        <p:nvGrpSpPr>
          <p:cNvPr id="313359" name="Group 15">
            <a:extLst>
              <a:ext uri="{FF2B5EF4-FFF2-40B4-BE49-F238E27FC236}">
                <a16:creationId xmlns:a16="http://schemas.microsoft.com/office/drawing/2014/main" id="{1D0B21D6-5990-40A7-AB49-A97E2570F2A6}"/>
              </a:ext>
            </a:extLst>
          </p:cNvPr>
          <p:cNvGrpSpPr>
            <a:grpSpLocks/>
          </p:cNvGrpSpPr>
          <p:nvPr/>
        </p:nvGrpSpPr>
        <p:grpSpPr bwMode="auto">
          <a:xfrm>
            <a:off x="1857375" y="3295650"/>
            <a:ext cx="6889750" cy="806450"/>
            <a:chOff x="1170" y="1987"/>
            <a:chExt cx="4340" cy="508"/>
          </a:xfrm>
        </p:grpSpPr>
        <p:sp>
          <p:nvSpPr>
            <p:cNvPr id="313358" name="Rectangle 14">
              <a:extLst>
                <a:ext uri="{FF2B5EF4-FFF2-40B4-BE49-F238E27FC236}">
                  <a16:creationId xmlns:a16="http://schemas.microsoft.com/office/drawing/2014/main" id="{79D9C0D7-C3FC-45D7-8013-82380E215044}"/>
                </a:ext>
              </a:extLst>
            </p:cNvPr>
            <p:cNvSpPr>
              <a:spLocks noChangeArrowheads="1"/>
            </p:cNvSpPr>
            <p:nvPr/>
          </p:nvSpPr>
          <p:spPr bwMode="auto">
            <a:xfrm>
              <a:off x="1170" y="1987"/>
              <a:ext cx="43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这里             ，经典的四阶龙格</a:t>
              </a:r>
              <a:r>
                <a:rPr lang="en-US" altLang="zh-CN">
                  <a:latin typeface="楷体_GB2312" panose="02010609030101010101" pitchFamily="49" charset="-122"/>
                </a:rPr>
                <a:t>-</a:t>
              </a:r>
              <a:r>
                <a:rPr lang="zh-CN" altLang="en-US">
                  <a:latin typeface="楷体_GB2312" panose="02010609030101010101" pitchFamily="49" charset="-122"/>
                </a:rPr>
                <a:t>库塔公式为</a:t>
              </a:r>
            </a:p>
          </p:txBody>
        </p:sp>
        <p:graphicFrame>
          <p:nvGraphicFramePr>
            <p:cNvPr id="313357" name="Object 13">
              <a:extLst>
                <a:ext uri="{FF2B5EF4-FFF2-40B4-BE49-F238E27FC236}">
                  <a16:creationId xmlns:a16="http://schemas.microsoft.com/office/drawing/2014/main" id="{8D14714E-4C46-4F6C-8C13-EE3858D2FA7A}"/>
                </a:ext>
              </a:extLst>
            </p:cNvPr>
            <p:cNvGraphicFramePr>
              <a:graphicFrameLocks noChangeAspect="1"/>
            </p:cNvGraphicFramePr>
            <p:nvPr/>
          </p:nvGraphicFramePr>
          <p:xfrm>
            <a:off x="1612" y="2006"/>
            <a:ext cx="1235" cy="489"/>
          </p:xfrm>
          <a:graphic>
            <a:graphicData uri="http://schemas.openxmlformats.org/presentationml/2006/ole">
              <mc:AlternateContent xmlns:mc="http://schemas.openxmlformats.org/markup-compatibility/2006">
                <mc:Choice xmlns:v="urn:schemas-microsoft-com:vml" Requires="v">
                  <p:oleObj spid="_x0000_s372901" name="Equation" r:id="rId11" imgW="952200" imgH="419040" progId="Equation.3">
                    <p:embed/>
                  </p:oleObj>
                </mc:Choice>
                <mc:Fallback>
                  <p:oleObj name="Equation" r:id="rId11" imgW="952200" imgH="4190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2" y="2006"/>
                          <a:ext cx="1235"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3360" name="Object 16">
            <a:extLst>
              <a:ext uri="{FF2B5EF4-FFF2-40B4-BE49-F238E27FC236}">
                <a16:creationId xmlns:a16="http://schemas.microsoft.com/office/drawing/2014/main" id="{03A28038-4AA0-4A38-9537-A85DB1DE0CA1}"/>
              </a:ext>
            </a:extLst>
          </p:cNvPr>
          <p:cNvGraphicFramePr>
            <a:graphicFrameLocks noChangeAspect="1"/>
          </p:cNvGraphicFramePr>
          <p:nvPr/>
        </p:nvGraphicFramePr>
        <p:xfrm>
          <a:off x="1828800" y="4219575"/>
          <a:ext cx="4886325" cy="733425"/>
        </p:xfrm>
        <a:graphic>
          <a:graphicData uri="http://schemas.openxmlformats.org/presentationml/2006/ole">
            <mc:AlternateContent xmlns:mc="http://schemas.openxmlformats.org/markup-compatibility/2006">
              <mc:Choice xmlns:v="urn:schemas-microsoft-com:vml" Requires="v">
                <p:oleObj spid="_x0000_s372902" name="Equation" r:id="rId13" imgW="2057400" imgH="393480" progId="Equation.3">
                  <p:embed/>
                </p:oleObj>
              </mc:Choice>
              <mc:Fallback>
                <p:oleObj name="Equation" r:id="rId13" imgW="2057400" imgH="39348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4219575"/>
                        <a:ext cx="4886325"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62" name="Object 18">
            <a:extLst>
              <a:ext uri="{FF2B5EF4-FFF2-40B4-BE49-F238E27FC236}">
                <a16:creationId xmlns:a16="http://schemas.microsoft.com/office/drawing/2014/main" id="{170BC58E-6A4D-49BE-9AE4-8A78F46D990E}"/>
              </a:ext>
            </a:extLst>
          </p:cNvPr>
          <p:cNvGraphicFramePr>
            <a:graphicFrameLocks noChangeAspect="1"/>
          </p:cNvGraphicFramePr>
          <p:nvPr/>
        </p:nvGraphicFramePr>
        <p:xfrm>
          <a:off x="1905000" y="5257800"/>
          <a:ext cx="2051050" cy="804863"/>
        </p:xfrm>
        <a:graphic>
          <a:graphicData uri="http://schemas.openxmlformats.org/presentationml/2006/ole">
            <mc:AlternateContent xmlns:mc="http://schemas.openxmlformats.org/markup-compatibility/2006">
              <mc:Choice xmlns:v="urn:schemas-microsoft-com:vml" Requires="v">
                <p:oleObj spid="_x0000_s372903" name="Equation" r:id="rId15" imgW="863280" imgH="431640" progId="Equation.3">
                  <p:embed/>
                </p:oleObj>
              </mc:Choice>
              <mc:Fallback>
                <p:oleObj name="Equation" r:id="rId15" imgW="863280" imgH="43164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00" y="5257800"/>
                        <a:ext cx="2051050"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3347"/>
                                        </p:tgtEl>
                                        <p:attrNameLst>
                                          <p:attrName>style.visibility</p:attrName>
                                        </p:attrNameLst>
                                      </p:cBhvr>
                                      <p:to>
                                        <p:strVal val="visible"/>
                                      </p:to>
                                    </p:set>
                                    <p:anim calcmode="lin" valueType="num">
                                      <p:cBhvr>
                                        <p:cTn id="7" dur="500" fill="hold"/>
                                        <p:tgtEl>
                                          <p:spTgt spid="313347"/>
                                        </p:tgtEl>
                                        <p:attrNameLst>
                                          <p:attrName>ppt_w</p:attrName>
                                        </p:attrNameLst>
                                      </p:cBhvr>
                                      <p:tavLst>
                                        <p:tav tm="0">
                                          <p:val>
                                            <p:fltVal val="0"/>
                                          </p:val>
                                        </p:tav>
                                        <p:tav tm="100000">
                                          <p:val>
                                            <p:strVal val="#ppt_w"/>
                                          </p:val>
                                        </p:tav>
                                      </p:tavLst>
                                    </p:anim>
                                    <p:anim calcmode="lin" valueType="num">
                                      <p:cBhvr>
                                        <p:cTn id="8" dur="500" fill="hold"/>
                                        <p:tgtEl>
                                          <p:spTgt spid="31334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13364"/>
                                        </p:tgtEl>
                                        <p:attrNameLst>
                                          <p:attrName>style.visibility</p:attrName>
                                        </p:attrNameLst>
                                      </p:cBhvr>
                                      <p:to>
                                        <p:strVal val="visible"/>
                                      </p:to>
                                    </p:set>
                                    <p:animEffect transition="in" filter="wipe(up)">
                                      <p:cBhvr>
                                        <p:cTn id="13" dur="500"/>
                                        <p:tgtEl>
                                          <p:spTgt spid="3133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13351"/>
                                        </p:tgtEl>
                                        <p:attrNameLst>
                                          <p:attrName>style.visibility</p:attrName>
                                        </p:attrNameLst>
                                      </p:cBhvr>
                                      <p:to>
                                        <p:strVal val="visible"/>
                                      </p:to>
                                    </p:set>
                                    <p:animEffect transition="in" filter="wipe(left)">
                                      <p:cBhvr>
                                        <p:cTn id="18" dur="500"/>
                                        <p:tgtEl>
                                          <p:spTgt spid="3133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313352"/>
                                        </p:tgtEl>
                                        <p:attrNameLst>
                                          <p:attrName>style.visibility</p:attrName>
                                        </p:attrNameLst>
                                      </p:cBhvr>
                                      <p:to>
                                        <p:strVal val="visible"/>
                                      </p:to>
                                    </p:set>
                                    <p:anim calcmode="lin" valueType="num">
                                      <p:cBhvr>
                                        <p:cTn id="23" dur="500" fill="hold"/>
                                        <p:tgtEl>
                                          <p:spTgt spid="313352"/>
                                        </p:tgtEl>
                                        <p:attrNameLst>
                                          <p:attrName>ppt_w</p:attrName>
                                        </p:attrNameLst>
                                      </p:cBhvr>
                                      <p:tavLst>
                                        <p:tav tm="0">
                                          <p:val>
                                            <p:fltVal val="0"/>
                                          </p:val>
                                        </p:tav>
                                        <p:tav tm="100000">
                                          <p:val>
                                            <p:strVal val="#ppt_w"/>
                                          </p:val>
                                        </p:tav>
                                      </p:tavLst>
                                    </p:anim>
                                    <p:anim calcmode="lin" valueType="num">
                                      <p:cBhvr>
                                        <p:cTn id="24" dur="500" fill="hold"/>
                                        <p:tgtEl>
                                          <p:spTgt spid="313352"/>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13359"/>
                                        </p:tgtEl>
                                        <p:attrNameLst>
                                          <p:attrName>style.visibility</p:attrName>
                                        </p:attrNameLst>
                                      </p:cBhvr>
                                      <p:to>
                                        <p:strVal val="visible"/>
                                      </p:to>
                                    </p:set>
                                    <p:animEffect transition="in" filter="wipe(left)">
                                      <p:cBhvr>
                                        <p:cTn id="29" dur="500"/>
                                        <p:tgtEl>
                                          <p:spTgt spid="3133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13360"/>
                                        </p:tgtEl>
                                        <p:attrNameLst>
                                          <p:attrName>style.visibility</p:attrName>
                                        </p:attrNameLst>
                                      </p:cBhvr>
                                      <p:to>
                                        <p:strVal val="visible"/>
                                      </p:to>
                                    </p:set>
                                    <p:animEffect transition="in" filter="wipe(left)">
                                      <p:cBhvr>
                                        <p:cTn id="34" dur="500"/>
                                        <p:tgtEl>
                                          <p:spTgt spid="31336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13362"/>
                                        </p:tgtEl>
                                        <p:attrNameLst>
                                          <p:attrName>style.visibility</p:attrName>
                                        </p:attrNameLst>
                                      </p:cBhvr>
                                      <p:to>
                                        <p:strVal val="visible"/>
                                      </p:to>
                                    </p:set>
                                    <p:animEffect transition="in" filter="wipe(left)">
                                      <p:cBhvr>
                                        <p:cTn id="39" dur="500"/>
                                        <p:tgtEl>
                                          <p:spTgt spid="313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autoUpdateAnimBg="0"/>
      <p:bldP spid="31335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a:extLst>
              <a:ext uri="{FF2B5EF4-FFF2-40B4-BE49-F238E27FC236}">
                <a16:creationId xmlns:a16="http://schemas.microsoft.com/office/drawing/2014/main" id="{5CD352F2-6D56-4934-8977-F45BFC6EF17D}"/>
              </a:ext>
            </a:extLst>
          </p:cNvPr>
          <p:cNvSpPr>
            <a:spLocks noGrp="1"/>
          </p:cNvSpPr>
          <p:nvPr>
            <p:ph type="sldNum" sz="quarter" idx="10"/>
          </p:nvPr>
        </p:nvSpPr>
        <p:spPr/>
        <p:txBody>
          <a:bodyPr/>
          <a:lstStyle/>
          <a:p>
            <a:fld id="{6D0B2337-179D-4A0F-A2A8-2A36800066DE}" type="slidenum">
              <a:rPr lang="en-US" altLang="zh-CN"/>
              <a:pPr/>
              <a:t>46</a:t>
            </a:fld>
            <a:endParaRPr lang="en-US" altLang="zh-CN"/>
          </a:p>
        </p:txBody>
      </p:sp>
      <p:graphicFrame>
        <p:nvGraphicFramePr>
          <p:cNvPr id="314370" name="Object 2">
            <a:extLst>
              <a:ext uri="{FF2B5EF4-FFF2-40B4-BE49-F238E27FC236}">
                <a16:creationId xmlns:a16="http://schemas.microsoft.com/office/drawing/2014/main" id="{C5B28074-16EA-42BD-9F70-F03D61A5CA8F}"/>
              </a:ext>
            </a:extLst>
          </p:cNvPr>
          <p:cNvGraphicFramePr>
            <a:graphicFrameLocks noChangeAspect="1"/>
          </p:cNvGraphicFramePr>
          <p:nvPr/>
        </p:nvGraphicFramePr>
        <p:xfrm>
          <a:off x="1219200" y="2057400"/>
          <a:ext cx="3770313" cy="1089025"/>
        </p:xfrm>
        <a:graphic>
          <a:graphicData uri="http://schemas.openxmlformats.org/presentationml/2006/ole">
            <mc:AlternateContent xmlns:mc="http://schemas.openxmlformats.org/markup-compatibility/2006">
              <mc:Choice xmlns:v="urn:schemas-microsoft-com:vml" Requires="v">
                <p:oleObj spid="_x0000_s314468" name="Equation" r:id="rId3" imgW="1587240" imgH="583920" progId="Equation.3">
                  <p:embed/>
                </p:oleObj>
              </mc:Choice>
              <mc:Fallback>
                <p:oleObj name="Equation" r:id="rId3" imgW="1587240" imgH="583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0"/>
                        <a:ext cx="3770313"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71" name="Object 3">
            <a:extLst>
              <a:ext uri="{FF2B5EF4-FFF2-40B4-BE49-F238E27FC236}">
                <a16:creationId xmlns:a16="http://schemas.microsoft.com/office/drawing/2014/main" id="{66C848F0-2B0D-433B-9738-F0873538A99E}"/>
              </a:ext>
            </a:extLst>
          </p:cNvPr>
          <p:cNvGraphicFramePr>
            <a:graphicFrameLocks noChangeAspect="1"/>
          </p:cNvGraphicFramePr>
          <p:nvPr/>
        </p:nvGraphicFramePr>
        <p:xfrm>
          <a:off x="1247775" y="838200"/>
          <a:ext cx="3709988" cy="1089025"/>
        </p:xfrm>
        <a:graphic>
          <a:graphicData uri="http://schemas.openxmlformats.org/presentationml/2006/ole">
            <mc:AlternateContent xmlns:mc="http://schemas.openxmlformats.org/markup-compatibility/2006">
              <mc:Choice xmlns:v="urn:schemas-microsoft-com:vml" Requires="v">
                <p:oleObj spid="_x0000_s314469" name="Equation" r:id="rId5" imgW="1562040" imgH="583920" progId="Equation.3">
                  <p:embed/>
                </p:oleObj>
              </mc:Choice>
              <mc:Fallback>
                <p:oleObj name="Equation" r:id="rId5" imgW="1562040" imgH="5839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775" y="838200"/>
                        <a:ext cx="3709988"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72" name="Object 4">
            <a:extLst>
              <a:ext uri="{FF2B5EF4-FFF2-40B4-BE49-F238E27FC236}">
                <a16:creationId xmlns:a16="http://schemas.microsoft.com/office/drawing/2014/main" id="{DA32EECB-6CE4-4361-B38A-BE175AEAE8DF}"/>
              </a:ext>
            </a:extLst>
          </p:cNvPr>
          <p:cNvGraphicFramePr>
            <a:graphicFrameLocks noChangeAspect="1"/>
          </p:cNvGraphicFramePr>
          <p:nvPr/>
        </p:nvGraphicFramePr>
        <p:xfrm>
          <a:off x="1247775" y="3336925"/>
          <a:ext cx="3559175" cy="804863"/>
        </p:xfrm>
        <a:graphic>
          <a:graphicData uri="http://schemas.openxmlformats.org/presentationml/2006/ole">
            <mc:AlternateContent xmlns:mc="http://schemas.openxmlformats.org/markup-compatibility/2006">
              <mc:Choice xmlns:v="urn:schemas-microsoft-com:vml" Requires="v">
                <p:oleObj spid="_x0000_s314470" name="Equation" r:id="rId7" imgW="1498320" imgH="431640" progId="Equation.3">
                  <p:embed/>
                </p:oleObj>
              </mc:Choice>
              <mc:Fallback>
                <p:oleObj name="Equation" r:id="rId7" imgW="1498320" imgH="431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7775" y="3336925"/>
                        <a:ext cx="3559175"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373" name="Text Box 5">
            <a:extLst>
              <a:ext uri="{FF2B5EF4-FFF2-40B4-BE49-F238E27FC236}">
                <a16:creationId xmlns:a16="http://schemas.microsoft.com/office/drawing/2014/main" id="{65BDF627-5C1A-4DBD-9656-42C54DC74FEE}"/>
              </a:ext>
            </a:extLst>
          </p:cNvPr>
          <p:cNvSpPr txBox="1">
            <a:spLocks noChangeArrowheads="1"/>
          </p:cNvSpPr>
          <p:nvPr/>
        </p:nvSpPr>
        <p:spPr bwMode="auto">
          <a:xfrm>
            <a:off x="669925" y="4384675"/>
            <a:ext cx="729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       </a:t>
            </a:r>
            <a:r>
              <a:rPr lang="zh-CN" altLang="en-US"/>
              <a:t>表</a:t>
            </a:r>
            <a:r>
              <a:rPr lang="en-US" altLang="zh-CN"/>
              <a:t>9-3</a:t>
            </a:r>
            <a:r>
              <a:rPr lang="zh-CN" altLang="en-US"/>
              <a:t>列出了计算结果，同时列出了相应的精确解</a:t>
            </a:r>
            <a:r>
              <a:rPr lang="en-US" altLang="zh-CN"/>
              <a:t>.</a:t>
            </a:r>
          </a:p>
        </p:txBody>
      </p:sp>
      <p:graphicFrame>
        <p:nvGraphicFramePr>
          <p:cNvPr id="314374" name="Object 6">
            <a:extLst>
              <a:ext uri="{FF2B5EF4-FFF2-40B4-BE49-F238E27FC236}">
                <a16:creationId xmlns:a16="http://schemas.microsoft.com/office/drawing/2014/main" id="{74A3BDE0-CD57-488C-91EA-0202D080F6FE}"/>
              </a:ext>
            </a:extLst>
          </p:cNvPr>
          <p:cNvGraphicFramePr>
            <a:graphicFrameLocks noChangeAspect="1"/>
          </p:cNvGraphicFramePr>
          <p:nvPr/>
        </p:nvGraphicFramePr>
        <p:xfrm>
          <a:off x="5595938" y="1000125"/>
          <a:ext cx="3167062" cy="3130550"/>
        </p:xfrm>
        <a:graphic>
          <a:graphicData uri="http://schemas.openxmlformats.org/presentationml/2006/ole">
            <mc:AlternateContent xmlns:mc="http://schemas.openxmlformats.org/markup-compatibility/2006">
              <mc:Choice xmlns:v="urn:schemas-microsoft-com:vml" Requires="v">
                <p:oleObj spid="_x0000_s314471" name="Equation" r:id="rId9" imgW="1333440" imgH="1676160" progId="Equation.3">
                  <p:embed/>
                </p:oleObj>
              </mc:Choice>
              <mc:Fallback>
                <p:oleObj name="Equation" r:id="rId9" imgW="1333440" imgH="167616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5938" y="1000125"/>
                        <a:ext cx="3167062" cy="313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375" name="Text Box 7">
            <a:extLst>
              <a:ext uri="{FF2B5EF4-FFF2-40B4-BE49-F238E27FC236}">
                <a16:creationId xmlns:a16="http://schemas.microsoft.com/office/drawing/2014/main" id="{585260BA-A36E-4CD5-965A-43D287BC5B05}"/>
              </a:ext>
            </a:extLst>
          </p:cNvPr>
          <p:cNvSpPr txBox="1">
            <a:spLocks noChangeArrowheads="1"/>
          </p:cNvSpPr>
          <p:nvPr/>
        </p:nvSpPr>
        <p:spPr bwMode="auto">
          <a:xfrm>
            <a:off x="593725" y="4833938"/>
            <a:ext cx="80930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比较例</a:t>
            </a:r>
            <a:r>
              <a:rPr lang="en-US" altLang="zh-CN">
                <a:latin typeface="楷体_GB2312" panose="02010609030101010101" pitchFamily="49" charset="-122"/>
              </a:rPr>
              <a:t>3</a:t>
            </a:r>
            <a:r>
              <a:rPr lang="zh-CN" altLang="en-US">
                <a:latin typeface="楷体_GB2312" panose="02010609030101010101" pitchFamily="49" charset="-122"/>
              </a:rPr>
              <a:t>和例</a:t>
            </a:r>
            <a:r>
              <a:rPr lang="en-US" altLang="zh-CN">
                <a:latin typeface="楷体_GB2312" panose="02010609030101010101" pitchFamily="49" charset="-122"/>
              </a:rPr>
              <a:t>2</a:t>
            </a:r>
            <a:r>
              <a:rPr lang="zh-CN" altLang="en-US">
                <a:latin typeface="楷体_GB2312" panose="02010609030101010101" pitchFamily="49" charset="-122"/>
              </a:rPr>
              <a:t>的计算结果，显然龙格</a:t>
            </a:r>
            <a:r>
              <a:rPr lang="en-US" altLang="zh-CN">
                <a:latin typeface="楷体_GB2312" panose="02010609030101010101" pitchFamily="49" charset="-122"/>
              </a:rPr>
              <a:t>-</a:t>
            </a:r>
            <a:r>
              <a:rPr lang="zh-CN" altLang="en-US">
                <a:latin typeface="楷体_GB2312" panose="02010609030101010101" pitchFamily="49" charset="-122"/>
              </a:rPr>
              <a:t>库塔方法的精度高</a:t>
            </a:r>
            <a:r>
              <a:rPr lang="en-US" altLang="zh-CN">
                <a:latin typeface="楷体_GB2312" panose="02010609030101010101" pitchFamily="49" charset="-122"/>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4371"/>
                                        </p:tgtEl>
                                        <p:attrNameLst>
                                          <p:attrName>style.visibility</p:attrName>
                                        </p:attrNameLst>
                                      </p:cBhvr>
                                      <p:to>
                                        <p:strVal val="visible"/>
                                      </p:to>
                                    </p:set>
                                    <p:animEffect transition="in" filter="wipe(left)">
                                      <p:cBhvr>
                                        <p:cTn id="7" dur="500"/>
                                        <p:tgtEl>
                                          <p:spTgt spid="314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4370"/>
                                        </p:tgtEl>
                                        <p:attrNameLst>
                                          <p:attrName>style.visibility</p:attrName>
                                        </p:attrNameLst>
                                      </p:cBhvr>
                                      <p:to>
                                        <p:strVal val="visible"/>
                                      </p:to>
                                    </p:set>
                                    <p:animEffect transition="in" filter="wipe(left)">
                                      <p:cBhvr>
                                        <p:cTn id="12" dur="500"/>
                                        <p:tgtEl>
                                          <p:spTgt spid="314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4372"/>
                                        </p:tgtEl>
                                        <p:attrNameLst>
                                          <p:attrName>style.visibility</p:attrName>
                                        </p:attrNameLst>
                                      </p:cBhvr>
                                      <p:to>
                                        <p:strVal val="visible"/>
                                      </p:to>
                                    </p:set>
                                    <p:animEffect transition="in" filter="wipe(left)">
                                      <p:cBhvr>
                                        <p:cTn id="17" dur="500"/>
                                        <p:tgtEl>
                                          <p:spTgt spid="3143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373"/>
                                        </p:tgtEl>
                                        <p:attrNameLst>
                                          <p:attrName>style.visibility</p:attrName>
                                        </p:attrNameLst>
                                      </p:cBhvr>
                                      <p:to>
                                        <p:strVal val="visible"/>
                                      </p:to>
                                    </p:set>
                                    <p:animEffect transition="in" filter="wipe(left)">
                                      <p:cBhvr>
                                        <p:cTn id="22" dur="500"/>
                                        <p:tgtEl>
                                          <p:spTgt spid="314373"/>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314374"/>
                                        </p:tgtEl>
                                        <p:attrNameLst>
                                          <p:attrName>style.visibility</p:attrName>
                                        </p:attrNameLst>
                                      </p:cBhvr>
                                      <p:to>
                                        <p:strVal val="visible"/>
                                      </p:to>
                                    </p:set>
                                    <p:animEffect transition="in" filter="wipe(up)">
                                      <p:cBhvr>
                                        <p:cTn id="26" dur="500"/>
                                        <p:tgtEl>
                                          <p:spTgt spid="3143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14375"/>
                                        </p:tgtEl>
                                        <p:attrNameLst>
                                          <p:attrName>style.visibility</p:attrName>
                                        </p:attrNameLst>
                                      </p:cBhvr>
                                      <p:to>
                                        <p:strVal val="visible"/>
                                      </p:to>
                                    </p:set>
                                    <p:animEffect transition="in" filter="wipe(up)">
                                      <p:cBhvr>
                                        <p:cTn id="31" dur="500"/>
                                        <p:tgtEl>
                                          <p:spTgt spid="314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autoUpdateAnimBg="0"/>
      <p:bldP spid="31437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a:extLst>
              <a:ext uri="{FF2B5EF4-FFF2-40B4-BE49-F238E27FC236}">
                <a16:creationId xmlns:a16="http://schemas.microsoft.com/office/drawing/2014/main" id="{A464140F-5FBB-40C0-945C-4325BE7DE192}"/>
              </a:ext>
            </a:extLst>
          </p:cNvPr>
          <p:cNvSpPr>
            <a:spLocks noGrp="1"/>
          </p:cNvSpPr>
          <p:nvPr>
            <p:ph type="sldNum" sz="quarter" idx="10"/>
          </p:nvPr>
        </p:nvSpPr>
        <p:spPr/>
        <p:txBody>
          <a:bodyPr/>
          <a:lstStyle/>
          <a:p>
            <a:fld id="{59AA0A7B-B9ED-46DC-AD26-2F7F80C31C5E}" type="slidenum">
              <a:rPr lang="en-US" altLang="zh-CN"/>
              <a:pPr/>
              <a:t>47</a:t>
            </a:fld>
            <a:endParaRPr lang="en-US" altLang="zh-CN"/>
          </a:p>
        </p:txBody>
      </p:sp>
      <p:grpSp>
        <p:nvGrpSpPr>
          <p:cNvPr id="315407" name="Group 15">
            <a:extLst>
              <a:ext uri="{FF2B5EF4-FFF2-40B4-BE49-F238E27FC236}">
                <a16:creationId xmlns:a16="http://schemas.microsoft.com/office/drawing/2014/main" id="{D1435301-EA8B-4C44-9514-7DE6C50ADA03}"/>
              </a:ext>
            </a:extLst>
          </p:cNvPr>
          <p:cNvGrpSpPr>
            <a:grpSpLocks/>
          </p:cNvGrpSpPr>
          <p:nvPr/>
        </p:nvGrpSpPr>
        <p:grpSpPr bwMode="auto">
          <a:xfrm>
            <a:off x="581025" y="2378075"/>
            <a:ext cx="8108950" cy="1187450"/>
            <a:chOff x="366" y="1498"/>
            <a:chExt cx="5108" cy="748"/>
          </a:xfrm>
        </p:grpSpPr>
        <p:sp>
          <p:nvSpPr>
            <p:cNvPr id="315404" name="Rectangle 12">
              <a:extLst>
                <a:ext uri="{FF2B5EF4-FFF2-40B4-BE49-F238E27FC236}">
                  <a16:creationId xmlns:a16="http://schemas.microsoft.com/office/drawing/2014/main" id="{839D882C-E3F8-4B55-AA01-1730C6AB0D04}"/>
                </a:ext>
              </a:extLst>
            </p:cNvPr>
            <p:cNvSpPr>
              <a:spLocks noChangeArrowheads="1"/>
            </p:cNvSpPr>
            <p:nvPr/>
          </p:nvSpPr>
          <p:spPr bwMode="auto">
            <a:xfrm>
              <a:off x="366" y="1498"/>
              <a:ext cx="510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但由于这里放大了步长          ，所以表</a:t>
              </a:r>
              <a:r>
                <a:rPr lang="en-US" altLang="zh-CN">
                  <a:latin typeface="楷体_GB2312" panose="02010609030101010101" pitchFamily="49" charset="-122"/>
                </a:rPr>
                <a:t>9-3</a:t>
              </a:r>
              <a:r>
                <a:rPr lang="zh-CN" altLang="en-US">
                  <a:latin typeface="楷体_GB2312" panose="02010609030101010101" pitchFamily="49" charset="-122"/>
                </a:rPr>
                <a:t>和表</a:t>
              </a:r>
              <a:r>
                <a:rPr lang="en-US" altLang="zh-CN">
                  <a:latin typeface="楷体_GB2312" panose="02010609030101010101" pitchFamily="49" charset="-122"/>
                </a:rPr>
                <a:t>9-2</a:t>
              </a:r>
            </a:p>
            <a:p>
              <a:pPr>
                <a:lnSpc>
                  <a:spcPct val="150000"/>
                </a:lnSpc>
              </a:pPr>
              <a:r>
                <a:rPr lang="zh-CN" altLang="en-US">
                  <a:latin typeface="楷体_GB2312" panose="02010609030101010101" pitchFamily="49" charset="-122"/>
                </a:rPr>
                <a:t>所耗费的计算量几乎相同</a:t>
              </a:r>
              <a:r>
                <a:rPr lang="en-US" altLang="zh-CN">
                  <a:latin typeface="楷体_GB2312" panose="02010609030101010101" pitchFamily="49" charset="-122"/>
                </a:rPr>
                <a:t>. </a:t>
              </a:r>
            </a:p>
          </p:txBody>
        </p:sp>
        <p:graphicFrame>
          <p:nvGraphicFramePr>
            <p:cNvPr id="315400" name="Object 8">
              <a:extLst>
                <a:ext uri="{FF2B5EF4-FFF2-40B4-BE49-F238E27FC236}">
                  <a16:creationId xmlns:a16="http://schemas.microsoft.com/office/drawing/2014/main" id="{886CC386-464A-4714-9768-79530568AF8D}"/>
                </a:ext>
              </a:extLst>
            </p:cNvPr>
            <p:cNvGraphicFramePr>
              <a:graphicFrameLocks noChangeAspect="1"/>
            </p:cNvGraphicFramePr>
            <p:nvPr/>
          </p:nvGraphicFramePr>
          <p:xfrm>
            <a:off x="2745" y="1624"/>
            <a:ext cx="855" cy="239"/>
          </p:xfrm>
          <a:graphic>
            <a:graphicData uri="http://schemas.openxmlformats.org/presentationml/2006/ole">
              <mc:AlternateContent xmlns:mc="http://schemas.openxmlformats.org/markup-compatibility/2006">
                <mc:Choice xmlns:v="urn:schemas-microsoft-com:vml" Requires="v">
                  <p:oleObj spid="_x0000_s373829" name="Equation" r:id="rId3" imgW="571320" imgH="203040" progId="Equation.3">
                    <p:embed/>
                  </p:oleObj>
                </mc:Choice>
                <mc:Fallback>
                  <p:oleObj name="Equation" r:id="rId3" imgW="571320" imgH="2030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 y="1624"/>
                          <a:ext cx="855"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5401" name="Text Box 9">
            <a:extLst>
              <a:ext uri="{FF2B5EF4-FFF2-40B4-BE49-F238E27FC236}">
                <a16:creationId xmlns:a16="http://schemas.microsoft.com/office/drawing/2014/main" id="{4603C866-CD2D-4537-BB86-8369A271CA5A}"/>
              </a:ext>
            </a:extLst>
          </p:cNvPr>
          <p:cNvSpPr txBox="1">
            <a:spLocks noChangeArrowheads="1"/>
          </p:cNvSpPr>
          <p:nvPr/>
        </p:nvSpPr>
        <p:spPr bwMode="auto">
          <a:xfrm>
            <a:off x="593725" y="3549650"/>
            <a:ext cx="8016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龙格</a:t>
            </a:r>
            <a:r>
              <a:rPr lang="en-US" altLang="zh-CN">
                <a:latin typeface="楷体_GB2312" panose="02010609030101010101" pitchFamily="49" charset="-122"/>
              </a:rPr>
              <a:t>-</a:t>
            </a:r>
            <a:r>
              <a:rPr lang="zh-CN" altLang="en-US">
                <a:latin typeface="楷体_GB2312" panose="02010609030101010101" pitchFamily="49" charset="-122"/>
              </a:rPr>
              <a:t>库塔方法的推导基于泰勒展开方法，因而它要求所求的解具有较好的光滑性质</a:t>
            </a:r>
            <a:r>
              <a:rPr lang="en-US" altLang="zh-CN">
                <a:latin typeface="楷体_GB2312" panose="02010609030101010101" pitchFamily="49" charset="-122"/>
              </a:rPr>
              <a:t>. </a:t>
            </a:r>
          </a:p>
        </p:txBody>
      </p:sp>
      <p:sp>
        <p:nvSpPr>
          <p:cNvPr id="315402" name="Text Box 10">
            <a:extLst>
              <a:ext uri="{FF2B5EF4-FFF2-40B4-BE49-F238E27FC236}">
                <a16:creationId xmlns:a16="http://schemas.microsoft.com/office/drawing/2014/main" id="{EB920A8C-1C2A-4F84-9A7C-994D24489DA4}"/>
              </a:ext>
            </a:extLst>
          </p:cNvPr>
          <p:cNvSpPr txBox="1">
            <a:spLocks noChangeArrowheads="1"/>
          </p:cNvSpPr>
          <p:nvPr/>
        </p:nvSpPr>
        <p:spPr bwMode="auto">
          <a:xfrm>
            <a:off x="593725" y="4648200"/>
            <a:ext cx="8108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反之，如果解的光滑性差，那么，使用四阶龙格</a:t>
            </a:r>
            <a:r>
              <a:rPr lang="en-US" altLang="zh-CN">
                <a:latin typeface="楷体_GB2312" panose="02010609030101010101" pitchFamily="49" charset="-122"/>
              </a:rPr>
              <a:t>-</a:t>
            </a:r>
            <a:r>
              <a:rPr lang="zh-CN" altLang="en-US">
                <a:latin typeface="楷体_GB2312" panose="02010609030101010101" pitchFamily="49" charset="-122"/>
              </a:rPr>
              <a:t>库塔</a:t>
            </a:r>
          </a:p>
          <a:p>
            <a:pPr>
              <a:lnSpc>
                <a:spcPct val="150000"/>
              </a:lnSpc>
            </a:pPr>
            <a:r>
              <a:rPr lang="zh-CN" altLang="en-US">
                <a:latin typeface="楷体_GB2312" panose="02010609030101010101" pitchFamily="49" charset="-122"/>
              </a:rPr>
              <a:t>方法求得的数值解，其精度可能反而不如改进的欧拉方法</a:t>
            </a:r>
            <a:r>
              <a:rPr lang="en-US" altLang="zh-CN">
                <a:latin typeface="楷体_GB2312" panose="02010609030101010101" pitchFamily="49" charset="-122"/>
              </a:rPr>
              <a:t>. </a:t>
            </a:r>
          </a:p>
        </p:txBody>
      </p:sp>
      <p:grpSp>
        <p:nvGrpSpPr>
          <p:cNvPr id="315410" name="Group 18">
            <a:extLst>
              <a:ext uri="{FF2B5EF4-FFF2-40B4-BE49-F238E27FC236}">
                <a16:creationId xmlns:a16="http://schemas.microsoft.com/office/drawing/2014/main" id="{3225C6E0-2B5D-4447-98E6-8BA4A32C0D49}"/>
              </a:ext>
            </a:extLst>
          </p:cNvPr>
          <p:cNvGrpSpPr>
            <a:grpSpLocks/>
          </p:cNvGrpSpPr>
          <p:nvPr/>
        </p:nvGrpSpPr>
        <p:grpSpPr bwMode="auto">
          <a:xfrm>
            <a:off x="561975" y="609600"/>
            <a:ext cx="8277225" cy="1814513"/>
            <a:chOff x="354" y="384"/>
            <a:chExt cx="5214" cy="1143"/>
          </a:xfrm>
        </p:grpSpPr>
        <p:grpSp>
          <p:nvGrpSpPr>
            <p:cNvPr id="315408" name="Group 16">
              <a:extLst>
                <a:ext uri="{FF2B5EF4-FFF2-40B4-BE49-F238E27FC236}">
                  <a16:creationId xmlns:a16="http://schemas.microsoft.com/office/drawing/2014/main" id="{51F92959-13C6-4F3E-A39B-B2E8534F2D40}"/>
                </a:ext>
              </a:extLst>
            </p:cNvPr>
            <p:cNvGrpSpPr>
              <a:grpSpLocks/>
            </p:cNvGrpSpPr>
            <p:nvPr/>
          </p:nvGrpSpPr>
          <p:grpSpPr bwMode="auto">
            <a:xfrm>
              <a:off x="374" y="384"/>
              <a:ext cx="5194" cy="403"/>
              <a:chOff x="374" y="384"/>
              <a:chExt cx="5194" cy="403"/>
            </a:xfrm>
          </p:grpSpPr>
          <p:sp>
            <p:nvSpPr>
              <p:cNvPr id="315397" name="Text Box 5">
                <a:extLst>
                  <a:ext uri="{FF2B5EF4-FFF2-40B4-BE49-F238E27FC236}">
                    <a16:creationId xmlns:a16="http://schemas.microsoft.com/office/drawing/2014/main" id="{75D12432-F00D-4454-8FA5-B8DAEE2CD7D3}"/>
                  </a:ext>
                </a:extLst>
              </p:cNvPr>
              <p:cNvSpPr txBox="1">
                <a:spLocks noChangeArrowheads="1"/>
              </p:cNvSpPr>
              <p:nvPr/>
            </p:nvSpPr>
            <p:spPr bwMode="auto">
              <a:xfrm>
                <a:off x="374" y="384"/>
                <a:ext cx="51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四阶龙格</a:t>
                </a:r>
                <a:r>
                  <a:rPr lang="en-US" altLang="zh-CN">
                    <a:latin typeface="楷体_GB2312" panose="02010609030101010101" pitchFamily="49" charset="-122"/>
                  </a:rPr>
                  <a:t>-</a:t>
                </a:r>
                <a:r>
                  <a:rPr lang="zh-CN" altLang="en-US">
                    <a:latin typeface="楷体_GB2312" panose="02010609030101010101" pitchFamily="49" charset="-122"/>
                  </a:rPr>
                  <a:t>库塔方法每一步要</a:t>
                </a:r>
                <a:r>
                  <a:rPr lang="en-US" altLang="zh-CN">
                    <a:latin typeface="楷体_GB2312" panose="02010609030101010101" pitchFamily="49" charset="-122"/>
                  </a:rPr>
                  <a:t>4</a:t>
                </a:r>
                <a:r>
                  <a:rPr lang="zh-CN" altLang="en-US">
                    <a:latin typeface="楷体_GB2312" panose="02010609030101010101" pitchFamily="49" charset="-122"/>
                  </a:rPr>
                  <a:t>次计算函数   </a:t>
                </a:r>
                <a:r>
                  <a:rPr lang="en-US" altLang="zh-CN">
                    <a:latin typeface="楷体_GB2312" panose="02010609030101010101" pitchFamily="49" charset="-122"/>
                  </a:rPr>
                  <a:t>,</a:t>
                </a:r>
                <a:r>
                  <a:rPr lang="zh-CN" altLang="en-US">
                    <a:latin typeface="楷体_GB2312" panose="02010609030101010101" pitchFamily="49" charset="-122"/>
                  </a:rPr>
                  <a:t>其计算量</a:t>
                </a:r>
              </a:p>
            </p:txBody>
          </p:sp>
          <p:graphicFrame>
            <p:nvGraphicFramePr>
              <p:cNvPr id="315398" name="Object 6">
                <a:extLst>
                  <a:ext uri="{FF2B5EF4-FFF2-40B4-BE49-F238E27FC236}">
                    <a16:creationId xmlns:a16="http://schemas.microsoft.com/office/drawing/2014/main" id="{93DCF252-7756-4B24-A5E9-E2FE3D15EF89}"/>
                  </a:ext>
                </a:extLst>
              </p:cNvPr>
              <p:cNvGraphicFramePr>
                <a:graphicFrameLocks noChangeAspect="1"/>
              </p:cNvGraphicFramePr>
              <p:nvPr/>
            </p:nvGraphicFramePr>
            <p:xfrm>
              <a:off x="4292" y="528"/>
              <a:ext cx="228" cy="239"/>
            </p:xfrm>
            <a:graphic>
              <a:graphicData uri="http://schemas.openxmlformats.org/presentationml/2006/ole">
                <mc:AlternateContent xmlns:mc="http://schemas.openxmlformats.org/markup-compatibility/2006">
                  <mc:Choice xmlns:v="urn:schemas-microsoft-com:vml" Requires="v">
                    <p:oleObj spid="_x0000_s373830" name="Equation" r:id="rId5" imgW="152280" imgH="203040" progId="Equation.3">
                      <p:embed/>
                    </p:oleObj>
                  </mc:Choice>
                  <mc:Fallback>
                    <p:oleObj name="Equation" r:id="rId5" imgW="15228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2" y="528"/>
                            <a:ext cx="22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5409" name="Group 17">
              <a:extLst>
                <a:ext uri="{FF2B5EF4-FFF2-40B4-BE49-F238E27FC236}">
                  <a16:creationId xmlns:a16="http://schemas.microsoft.com/office/drawing/2014/main" id="{CBFA136C-6DD9-4657-9770-6103830A49C0}"/>
                </a:ext>
              </a:extLst>
            </p:cNvPr>
            <p:cNvGrpSpPr>
              <a:grpSpLocks/>
            </p:cNvGrpSpPr>
            <p:nvPr/>
          </p:nvGrpSpPr>
          <p:grpSpPr bwMode="auto">
            <a:xfrm>
              <a:off x="354" y="768"/>
              <a:ext cx="4820" cy="403"/>
              <a:chOff x="354" y="768"/>
              <a:chExt cx="4820" cy="403"/>
            </a:xfrm>
          </p:grpSpPr>
          <p:sp>
            <p:nvSpPr>
              <p:cNvPr id="315405" name="Rectangle 13">
                <a:extLst>
                  <a:ext uri="{FF2B5EF4-FFF2-40B4-BE49-F238E27FC236}">
                    <a16:creationId xmlns:a16="http://schemas.microsoft.com/office/drawing/2014/main" id="{C5CC9A93-42D1-4F58-AC32-98465A57EF0C}"/>
                  </a:ext>
                </a:extLst>
              </p:cNvPr>
              <p:cNvSpPr>
                <a:spLocks noChangeArrowheads="1"/>
              </p:cNvSpPr>
              <p:nvPr/>
            </p:nvSpPr>
            <p:spPr bwMode="auto">
              <a:xfrm>
                <a:off x="354" y="768"/>
                <a:ext cx="482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比每一步只要</a:t>
                </a:r>
                <a:r>
                  <a:rPr lang="en-US" altLang="zh-CN">
                    <a:latin typeface="楷体_GB2312" panose="02010609030101010101" pitchFamily="49" charset="-122"/>
                  </a:rPr>
                  <a:t>2</a:t>
                </a:r>
                <a:r>
                  <a:rPr lang="zh-CN" altLang="en-US">
                    <a:latin typeface="楷体_GB2312" panose="02010609030101010101" pitchFamily="49" charset="-122"/>
                  </a:rPr>
                  <a:t>次计算函数   的二阶龙格</a:t>
                </a:r>
                <a:r>
                  <a:rPr lang="en-US" altLang="zh-CN">
                    <a:latin typeface="楷体_GB2312" panose="02010609030101010101" pitchFamily="49" charset="-122"/>
                  </a:rPr>
                  <a:t>-</a:t>
                </a:r>
                <a:r>
                  <a:rPr lang="zh-CN" altLang="en-US">
                    <a:latin typeface="楷体_GB2312" panose="02010609030101010101" pitchFamily="49" charset="-122"/>
                  </a:rPr>
                  <a:t>库塔方法</a:t>
                </a:r>
                <a:r>
                  <a:rPr lang="en-US" altLang="zh-CN">
                    <a:latin typeface="楷体_GB2312" panose="02010609030101010101" pitchFamily="49" charset="-122"/>
                  </a:rPr>
                  <a:t>----</a:t>
                </a:r>
              </a:p>
            </p:txBody>
          </p:sp>
          <p:graphicFrame>
            <p:nvGraphicFramePr>
              <p:cNvPr id="315399" name="Object 7">
                <a:extLst>
                  <a:ext uri="{FF2B5EF4-FFF2-40B4-BE49-F238E27FC236}">
                    <a16:creationId xmlns:a16="http://schemas.microsoft.com/office/drawing/2014/main" id="{FDC0F17D-7C7F-40D8-99AB-EF38CACCB259}"/>
                  </a:ext>
                </a:extLst>
              </p:cNvPr>
              <p:cNvGraphicFramePr>
                <a:graphicFrameLocks noChangeAspect="1"/>
              </p:cNvGraphicFramePr>
              <p:nvPr/>
            </p:nvGraphicFramePr>
            <p:xfrm>
              <a:off x="2668" y="904"/>
              <a:ext cx="228" cy="239"/>
            </p:xfrm>
            <a:graphic>
              <a:graphicData uri="http://schemas.openxmlformats.org/presentationml/2006/ole">
                <mc:AlternateContent xmlns:mc="http://schemas.openxmlformats.org/markup-compatibility/2006">
                  <mc:Choice xmlns:v="urn:schemas-microsoft-com:vml" Requires="v">
                    <p:oleObj spid="_x0000_s373831" name="Equation" r:id="rId7" imgW="152280" imgH="203040" progId="Equation.3">
                      <p:embed/>
                    </p:oleObj>
                  </mc:Choice>
                  <mc:Fallback>
                    <p:oleObj name="Equation" r:id="rId7" imgW="15228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8" y="904"/>
                            <a:ext cx="22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5406" name="Rectangle 14">
              <a:extLst>
                <a:ext uri="{FF2B5EF4-FFF2-40B4-BE49-F238E27FC236}">
                  <a16:creationId xmlns:a16="http://schemas.microsoft.com/office/drawing/2014/main" id="{247C47C2-466E-4FA0-9324-A49EB3C3FAE3}"/>
                </a:ext>
              </a:extLst>
            </p:cNvPr>
            <p:cNvSpPr>
              <a:spLocks noChangeArrowheads="1"/>
            </p:cNvSpPr>
            <p:nvPr/>
          </p:nvSpPr>
          <p:spPr bwMode="auto">
            <a:xfrm>
              <a:off x="384" y="1124"/>
              <a:ext cx="21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改进的欧拉方法大一倍</a:t>
              </a:r>
              <a:r>
                <a:rPr lang="en-US" altLang="zh-CN">
                  <a:latin typeface="楷体_GB2312" panose="02010609030101010101" pitchFamily="49" charset="-122"/>
                </a:rPr>
                <a:t>.</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5410"/>
                                        </p:tgtEl>
                                        <p:attrNameLst>
                                          <p:attrName>style.visibility</p:attrName>
                                        </p:attrNameLst>
                                      </p:cBhvr>
                                      <p:to>
                                        <p:strVal val="visible"/>
                                      </p:to>
                                    </p:set>
                                    <p:animEffect transition="in" filter="wipe(up)">
                                      <p:cBhvr>
                                        <p:cTn id="7" dur="500"/>
                                        <p:tgtEl>
                                          <p:spTgt spid="31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15407"/>
                                        </p:tgtEl>
                                        <p:attrNameLst>
                                          <p:attrName>style.visibility</p:attrName>
                                        </p:attrNameLst>
                                      </p:cBhvr>
                                      <p:to>
                                        <p:strVal val="visible"/>
                                      </p:to>
                                    </p:set>
                                    <p:animEffect transition="in" filter="wipe(up)">
                                      <p:cBhvr>
                                        <p:cTn id="12" dur="500"/>
                                        <p:tgtEl>
                                          <p:spTgt spid="3154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5401"/>
                                        </p:tgtEl>
                                        <p:attrNameLst>
                                          <p:attrName>style.visibility</p:attrName>
                                        </p:attrNameLst>
                                      </p:cBhvr>
                                      <p:to>
                                        <p:strVal val="visible"/>
                                      </p:to>
                                    </p:set>
                                    <p:animEffect transition="in" filter="wipe(up)">
                                      <p:cBhvr>
                                        <p:cTn id="17" dur="500"/>
                                        <p:tgtEl>
                                          <p:spTgt spid="3154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5402"/>
                                        </p:tgtEl>
                                        <p:attrNameLst>
                                          <p:attrName>style.visibility</p:attrName>
                                        </p:attrNameLst>
                                      </p:cBhvr>
                                      <p:to>
                                        <p:strVal val="visible"/>
                                      </p:to>
                                    </p:set>
                                    <p:animEffect transition="in" filter="wipe(up)">
                                      <p:cBhvr>
                                        <p:cTn id="22" dur="500"/>
                                        <p:tgtEl>
                                          <p:spTgt spid="315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1" grpId="0" autoUpdateAnimBg="0"/>
      <p:bldP spid="3154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2D96C145-BC16-42E9-AA83-0354C53C159A}"/>
              </a:ext>
            </a:extLst>
          </p:cNvPr>
          <p:cNvSpPr>
            <a:spLocks noGrp="1"/>
          </p:cNvSpPr>
          <p:nvPr>
            <p:ph type="sldNum" sz="quarter" idx="10"/>
          </p:nvPr>
        </p:nvSpPr>
        <p:spPr/>
        <p:txBody>
          <a:bodyPr/>
          <a:lstStyle/>
          <a:p>
            <a:fld id="{8804ED8B-B512-48CB-9152-7F2F56A4D410}" type="slidenum">
              <a:rPr lang="en-US" altLang="zh-CN"/>
              <a:pPr/>
              <a:t>48</a:t>
            </a:fld>
            <a:endParaRPr lang="en-US" altLang="zh-CN"/>
          </a:p>
        </p:txBody>
      </p:sp>
      <p:sp>
        <p:nvSpPr>
          <p:cNvPr id="316418" name="Rectangle 2">
            <a:extLst>
              <a:ext uri="{FF2B5EF4-FFF2-40B4-BE49-F238E27FC236}">
                <a16:creationId xmlns:a16="http://schemas.microsoft.com/office/drawing/2014/main" id="{7E3EA7D6-074E-4641-B053-A923A04AD023}"/>
              </a:ext>
            </a:extLst>
          </p:cNvPr>
          <p:cNvSpPr>
            <a:spLocks noGrp="1" noChangeArrowheads="1"/>
          </p:cNvSpPr>
          <p:nvPr>
            <p:ph type="title"/>
          </p:nvPr>
        </p:nvSpPr>
        <p:spPr bwMode="auto">
          <a:xfrm>
            <a:off x="685800" y="796925"/>
            <a:ext cx="7772400" cy="685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150000"/>
              </a:lnSpc>
            </a:pPr>
            <a:r>
              <a:rPr lang="en-US" altLang="zh-CN" sz="2800" b="1">
                <a:latin typeface="楷体_GB2312" panose="02010609030101010101" pitchFamily="49" charset="-122"/>
                <a:ea typeface="楷体_GB2312" panose="02010609030101010101" pitchFamily="49" charset="-122"/>
              </a:rPr>
              <a:t>    </a:t>
            </a:r>
            <a:r>
              <a:rPr lang="en-US" altLang="zh-CN" sz="2800" b="1">
                <a:ea typeface="楷体_GB2312" panose="02010609030101010101" pitchFamily="49" charset="-122"/>
              </a:rPr>
              <a:t>9.3.4</a:t>
            </a:r>
            <a:r>
              <a:rPr lang="en-US" altLang="zh-CN" sz="2800" b="1">
                <a:latin typeface="楷体_GB2312" panose="02010609030101010101" pitchFamily="49" charset="-122"/>
                <a:ea typeface="楷体_GB2312" panose="02010609030101010101" pitchFamily="49" charset="-122"/>
              </a:rPr>
              <a:t>    </a:t>
            </a:r>
            <a:r>
              <a:rPr lang="zh-CN" altLang="en-US" sz="2800" b="1">
                <a:latin typeface="楷体_GB2312" panose="02010609030101010101" pitchFamily="49" charset="-122"/>
                <a:ea typeface="楷体_GB2312" panose="02010609030101010101" pitchFamily="49" charset="-122"/>
              </a:rPr>
              <a:t>变步长的龙格</a:t>
            </a:r>
            <a:r>
              <a:rPr lang="en-US" altLang="zh-CN" sz="2800" b="1">
                <a:latin typeface="楷体_GB2312" panose="02010609030101010101" pitchFamily="49" charset="-122"/>
                <a:ea typeface="楷体_GB2312" panose="02010609030101010101" pitchFamily="49" charset="-122"/>
              </a:rPr>
              <a:t>-</a:t>
            </a:r>
            <a:r>
              <a:rPr lang="zh-CN" altLang="en-US" sz="2800" b="1">
                <a:latin typeface="楷体_GB2312" panose="02010609030101010101" pitchFamily="49" charset="-122"/>
                <a:ea typeface="楷体_GB2312" panose="02010609030101010101" pitchFamily="49" charset="-122"/>
              </a:rPr>
              <a:t>库塔方法 </a:t>
            </a:r>
          </a:p>
        </p:txBody>
      </p:sp>
      <p:sp>
        <p:nvSpPr>
          <p:cNvPr id="316420" name="Text Box 4">
            <a:extLst>
              <a:ext uri="{FF2B5EF4-FFF2-40B4-BE49-F238E27FC236}">
                <a16:creationId xmlns:a16="http://schemas.microsoft.com/office/drawing/2014/main" id="{FD583042-4456-4D6D-9911-9C771296CBDF}"/>
              </a:ext>
            </a:extLst>
          </p:cNvPr>
          <p:cNvSpPr txBox="1">
            <a:spLocks noChangeArrowheads="1"/>
          </p:cNvSpPr>
          <p:nvPr/>
        </p:nvSpPr>
        <p:spPr bwMode="auto">
          <a:xfrm>
            <a:off x="593725" y="1498600"/>
            <a:ext cx="8108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单从每一步看，步长越小，截断误差就越小，但随着</a:t>
            </a:r>
          </a:p>
          <a:p>
            <a:pPr>
              <a:lnSpc>
                <a:spcPct val="150000"/>
              </a:lnSpc>
            </a:pPr>
            <a:r>
              <a:rPr lang="zh-CN" altLang="en-US">
                <a:latin typeface="楷体_GB2312" panose="02010609030101010101" pitchFamily="49" charset="-122"/>
              </a:rPr>
              <a:t>步长的缩小，在一定求解范围内所要完成的步数就增加了</a:t>
            </a:r>
            <a:r>
              <a:rPr lang="en-US" altLang="zh-CN">
                <a:latin typeface="楷体_GB2312" panose="02010609030101010101" pitchFamily="49" charset="-122"/>
              </a:rPr>
              <a:t>. </a:t>
            </a:r>
          </a:p>
        </p:txBody>
      </p:sp>
      <p:sp>
        <p:nvSpPr>
          <p:cNvPr id="316421" name="Text Box 5">
            <a:extLst>
              <a:ext uri="{FF2B5EF4-FFF2-40B4-BE49-F238E27FC236}">
                <a16:creationId xmlns:a16="http://schemas.microsoft.com/office/drawing/2014/main" id="{490F5544-6DE2-4DCC-97A0-0846669D8FBE}"/>
              </a:ext>
            </a:extLst>
          </p:cNvPr>
          <p:cNvSpPr txBox="1">
            <a:spLocks noChangeArrowheads="1"/>
          </p:cNvSpPr>
          <p:nvPr/>
        </p:nvSpPr>
        <p:spPr bwMode="auto">
          <a:xfrm>
            <a:off x="593725" y="2670175"/>
            <a:ext cx="7804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步数的增加不但引起计算量的增大，而且可能导致舍</a:t>
            </a:r>
          </a:p>
          <a:p>
            <a:pPr>
              <a:lnSpc>
                <a:spcPct val="150000"/>
              </a:lnSpc>
            </a:pPr>
            <a:r>
              <a:rPr lang="zh-CN" altLang="en-US">
                <a:latin typeface="楷体_GB2312" panose="02010609030101010101" pitchFamily="49" charset="-122"/>
              </a:rPr>
              <a:t>入误差的严重积累</a:t>
            </a:r>
            <a:r>
              <a:rPr lang="en-US" altLang="zh-CN">
                <a:latin typeface="楷体_GB2312" panose="02010609030101010101" pitchFamily="49" charset="-122"/>
              </a:rPr>
              <a:t>. </a:t>
            </a:r>
          </a:p>
        </p:txBody>
      </p:sp>
      <p:sp>
        <p:nvSpPr>
          <p:cNvPr id="316422" name="Text Box 6">
            <a:extLst>
              <a:ext uri="{FF2B5EF4-FFF2-40B4-BE49-F238E27FC236}">
                <a16:creationId xmlns:a16="http://schemas.microsoft.com/office/drawing/2014/main" id="{DA361E82-02BB-4682-A3C8-76B855F86CE7}"/>
              </a:ext>
            </a:extLst>
          </p:cNvPr>
          <p:cNvSpPr txBox="1">
            <a:spLocks noChangeArrowheads="1"/>
          </p:cNvSpPr>
          <p:nvPr/>
        </p:nvSpPr>
        <p:spPr bwMode="auto">
          <a:xfrm>
            <a:off x="593725" y="3810000"/>
            <a:ext cx="7804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因此同积分的数值计算一样，微分方程的数值解法也</a:t>
            </a:r>
          </a:p>
          <a:p>
            <a:pPr>
              <a:lnSpc>
                <a:spcPct val="150000"/>
              </a:lnSpc>
            </a:pPr>
            <a:r>
              <a:rPr lang="zh-CN" altLang="en-US">
                <a:latin typeface="楷体_GB2312" panose="02010609030101010101" pitchFamily="49" charset="-122"/>
              </a:rPr>
              <a:t>有个选择步长的问题</a:t>
            </a:r>
            <a:r>
              <a:rPr lang="en-US" altLang="zh-CN">
                <a:latin typeface="楷体_GB2312" panose="02010609030101010101" pitchFamily="49" charset="-122"/>
              </a:rPr>
              <a:t>. </a:t>
            </a:r>
          </a:p>
        </p:txBody>
      </p:sp>
      <p:sp>
        <p:nvSpPr>
          <p:cNvPr id="316423" name="Text Box 7">
            <a:extLst>
              <a:ext uri="{FF2B5EF4-FFF2-40B4-BE49-F238E27FC236}">
                <a16:creationId xmlns:a16="http://schemas.microsoft.com/office/drawing/2014/main" id="{92EE0E6F-209B-4130-9005-2913A311BC72}"/>
              </a:ext>
            </a:extLst>
          </p:cNvPr>
          <p:cNvSpPr txBox="1">
            <a:spLocks noChangeArrowheads="1"/>
          </p:cNvSpPr>
          <p:nvPr/>
        </p:nvSpPr>
        <p:spPr bwMode="auto">
          <a:xfrm>
            <a:off x="593725" y="4953000"/>
            <a:ext cx="5822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在选择步长时，需要考虑两个问题： </a:t>
            </a:r>
          </a:p>
        </p:txBody>
      </p:sp>
      <p:sp>
        <p:nvSpPr>
          <p:cNvPr id="316424" name="Text Box 8">
            <a:extLst>
              <a:ext uri="{FF2B5EF4-FFF2-40B4-BE49-F238E27FC236}">
                <a16:creationId xmlns:a16="http://schemas.microsoft.com/office/drawing/2014/main" id="{B6FC61E3-7F41-4975-B262-BDD374CE5870}"/>
              </a:ext>
            </a:extLst>
          </p:cNvPr>
          <p:cNvSpPr txBox="1">
            <a:spLocks noChangeArrowheads="1"/>
          </p:cNvSpPr>
          <p:nvPr/>
        </p:nvSpPr>
        <p:spPr bwMode="auto">
          <a:xfrm>
            <a:off x="593725" y="5562600"/>
            <a:ext cx="5975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1. </a:t>
            </a:r>
            <a:r>
              <a:rPr lang="zh-CN" altLang="en-US">
                <a:latin typeface="楷体_GB2312" panose="02010609030101010101" pitchFamily="49" charset="-122"/>
              </a:rPr>
              <a:t>怎样衡量和检验计算结果的精度？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8"/>
                                        </p:tgtEl>
                                        <p:attrNameLst>
                                          <p:attrName>style.visibility</p:attrName>
                                        </p:attrNameLst>
                                      </p:cBhvr>
                                      <p:to>
                                        <p:strVal val="visible"/>
                                      </p:to>
                                    </p:set>
                                    <p:animEffect transition="in" filter="wipe(left)">
                                      <p:cBhvr>
                                        <p:cTn id="7" dur="500"/>
                                        <p:tgtEl>
                                          <p:spTgt spid="316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6420"/>
                                        </p:tgtEl>
                                        <p:attrNameLst>
                                          <p:attrName>style.visibility</p:attrName>
                                        </p:attrNameLst>
                                      </p:cBhvr>
                                      <p:to>
                                        <p:strVal val="visible"/>
                                      </p:to>
                                    </p:set>
                                    <p:animEffect transition="in" filter="wipe(up)">
                                      <p:cBhvr>
                                        <p:cTn id="12" dur="500"/>
                                        <p:tgtEl>
                                          <p:spTgt spid="316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6421"/>
                                        </p:tgtEl>
                                        <p:attrNameLst>
                                          <p:attrName>style.visibility</p:attrName>
                                        </p:attrNameLst>
                                      </p:cBhvr>
                                      <p:to>
                                        <p:strVal val="visible"/>
                                      </p:to>
                                    </p:set>
                                    <p:animEffect transition="in" filter="wipe(up)">
                                      <p:cBhvr>
                                        <p:cTn id="17" dur="500"/>
                                        <p:tgtEl>
                                          <p:spTgt spid="3164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6422"/>
                                        </p:tgtEl>
                                        <p:attrNameLst>
                                          <p:attrName>style.visibility</p:attrName>
                                        </p:attrNameLst>
                                      </p:cBhvr>
                                      <p:to>
                                        <p:strVal val="visible"/>
                                      </p:to>
                                    </p:set>
                                    <p:animEffect transition="in" filter="wipe(up)">
                                      <p:cBhvr>
                                        <p:cTn id="22" dur="500"/>
                                        <p:tgtEl>
                                          <p:spTgt spid="3164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6423"/>
                                        </p:tgtEl>
                                        <p:attrNameLst>
                                          <p:attrName>style.visibility</p:attrName>
                                        </p:attrNameLst>
                                      </p:cBhvr>
                                      <p:to>
                                        <p:strVal val="visible"/>
                                      </p:to>
                                    </p:set>
                                    <p:animEffect transition="in" filter="wipe(left)">
                                      <p:cBhvr>
                                        <p:cTn id="27" dur="500"/>
                                        <p:tgtEl>
                                          <p:spTgt spid="3164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6424"/>
                                        </p:tgtEl>
                                        <p:attrNameLst>
                                          <p:attrName>style.visibility</p:attrName>
                                        </p:attrNameLst>
                                      </p:cBhvr>
                                      <p:to>
                                        <p:strVal val="visible"/>
                                      </p:to>
                                    </p:set>
                                    <p:animEffect transition="in" filter="wipe(left)">
                                      <p:cBhvr>
                                        <p:cTn id="32" dur="500"/>
                                        <p:tgtEl>
                                          <p:spTgt spid="316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animBg="1" autoUpdateAnimBg="0"/>
      <p:bldP spid="316420" grpId="0" autoUpdateAnimBg="0"/>
      <p:bldP spid="316421" grpId="0" autoUpdateAnimBg="0"/>
      <p:bldP spid="316422" grpId="0" autoUpdateAnimBg="0"/>
      <p:bldP spid="316423" grpId="0" autoUpdateAnimBg="0"/>
      <p:bldP spid="31642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a:extLst>
              <a:ext uri="{FF2B5EF4-FFF2-40B4-BE49-F238E27FC236}">
                <a16:creationId xmlns:a16="http://schemas.microsoft.com/office/drawing/2014/main" id="{D146AD2F-2735-48F6-A3E8-DE281130CA35}"/>
              </a:ext>
            </a:extLst>
          </p:cNvPr>
          <p:cNvSpPr>
            <a:spLocks noGrp="1"/>
          </p:cNvSpPr>
          <p:nvPr>
            <p:ph type="sldNum" sz="quarter" idx="10"/>
          </p:nvPr>
        </p:nvSpPr>
        <p:spPr/>
        <p:txBody>
          <a:bodyPr/>
          <a:lstStyle/>
          <a:p>
            <a:fld id="{AE4AF6E5-6C2F-4F97-8838-5E4D95950C41}" type="slidenum">
              <a:rPr lang="en-US" altLang="zh-CN"/>
              <a:pPr/>
              <a:t>49</a:t>
            </a:fld>
            <a:endParaRPr lang="en-US" altLang="zh-CN"/>
          </a:p>
        </p:txBody>
      </p:sp>
      <p:sp>
        <p:nvSpPr>
          <p:cNvPr id="330754" name="Text Box 2">
            <a:extLst>
              <a:ext uri="{FF2B5EF4-FFF2-40B4-BE49-F238E27FC236}">
                <a16:creationId xmlns:a16="http://schemas.microsoft.com/office/drawing/2014/main" id="{39CC4B3A-D252-450B-9DD5-ABCE21C87DDF}"/>
              </a:ext>
            </a:extLst>
          </p:cNvPr>
          <p:cNvSpPr txBox="1">
            <a:spLocks noChangeArrowheads="1"/>
          </p:cNvSpPr>
          <p:nvPr/>
        </p:nvSpPr>
        <p:spPr bwMode="auto">
          <a:xfrm>
            <a:off x="593725" y="609600"/>
            <a:ext cx="5975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2. </a:t>
            </a:r>
            <a:r>
              <a:rPr lang="zh-CN" altLang="en-US">
                <a:latin typeface="楷体_GB2312" panose="02010609030101010101" pitchFamily="49" charset="-122"/>
              </a:rPr>
              <a:t>如何依据所获得的精度处理步长？ </a:t>
            </a:r>
          </a:p>
        </p:txBody>
      </p:sp>
      <p:sp>
        <p:nvSpPr>
          <p:cNvPr id="330755" name="Text Box 3">
            <a:extLst>
              <a:ext uri="{FF2B5EF4-FFF2-40B4-BE49-F238E27FC236}">
                <a16:creationId xmlns:a16="http://schemas.microsoft.com/office/drawing/2014/main" id="{BF96798E-B6DE-4A57-889B-9D46467FC410}"/>
              </a:ext>
            </a:extLst>
          </p:cNvPr>
          <p:cNvSpPr txBox="1">
            <a:spLocks noChangeArrowheads="1"/>
          </p:cNvSpPr>
          <p:nvPr/>
        </p:nvSpPr>
        <p:spPr bwMode="auto">
          <a:xfrm>
            <a:off x="593725" y="1219200"/>
            <a:ext cx="5213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考察经典的四阶龙格</a:t>
            </a:r>
            <a:r>
              <a:rPr lang="en-US" altLang="zh-CN">
                <a:latin typeface="楷体_GB2312" panose="02010609030101010101" pitchFamily="49" charset="-122"/>
              </a:rPr>
              <a:t>-</a:t>
            </a:r>
            <a:r>
              <a:rPr lang="zh-CN" altLang="en-US">
                <a:latin typeface="楷体_GB2312" panose="02010609030101010101" pitchFamily="49" charset="-122"/>
              </a:rPr>
              <a:t>库塔公式</a:t>
            </a:r>
            <a:r>
              <a:rPr lang="en-US" altLang="zh-CN">
                <a:latin typeface="楷体_GB2312" panose="02010609030101010101" pitchFamily="49" charset="-122"/>
              </a:rPr>
              <a:t>: </a:t>
            </a:r>
          </a:p>
        </p:txBody>
      </p:sp>
      <p:grpSp>
        <p:nvGrpSpPr>
          <p:cNvPr id="330756" name="Group 4">
            <a:extLst>
              <a:ext uri="{FF2B5EF4-FFF2-40B4-BE49-F238E27FC236}">
                <a16:creationId xmlns:a16="http://schemas.microsoft.com/office/drawing/2014/main" id="{60024E3D-1902-463C-9CE2-01F39EE0A46C}"/>
              </a:ext>
            </a:extLst>
          </p:cNvPr>
          <p:cNvGrpSpPr>
            <a:grpSpLocks/>
          </p:cNvGrpSpPr>
          <p:nvPr/>
        </p:nvGrpSpPr>
        <p:grpSpPr bwMode="auto">
          <a:xfrm>
            <a:off x="1520825" y="1981200"/>
            <a:ext cx="6969125" cy="3455988"/>
            <a:chOff x="958" y="1141"/>
            <a:chExt cx="4390" cy="2177"/>
          </a:xfrm>
        </p:grpSpPr>
        <p:graphicFrame>
          <p:nvGraphicFramePr>
            <p:cNvPr id="330757" name="Object 5">
              <a:extLst>
                <a:ext uri="{FF2B5EF4-FFF2-40B4-BE49-F238E27FC236}">
                  <a16:creationId xmlns:a16="http://schemas.microsoft.com/office/drawing/2014/main" id="{6B984B89-0115-403A-971D-2567BCEBF803}"/>
                </a:ext>
              </a:extLst>
            </p:cNvPr>
            <p:cNvGraphicFramePr>
              <a:graphicFrameLocks noChangeAspect="1"/>
            </p:cNvGraphicFramePr>
            <p:nvPr/>
          </p:nvGraphicFramePr>
          <p:xfrm>
            <a:off x="958" y="1141"/>
            <a:ext cx="3458" cy="2177"/>
          </p:xfrm>
          <a:graphic>
            <a:graphicData uri="http://schemas.openxmlformats.org/presentationml/2006/ole">
              <mc:AlternateContent xmlns:mc="http://schemas.openxmlformats.org/markup-compatibility/2006">
                <mc:Choice xmlns:v="urn:schemas-microsoft-com:vml" Requires="v">
                  <p:oleObj spid="_x0000_s330858" name="Equation" r:id="rId3" imgW="2311200" imgH="1854000" progId="Equation.3">
                    <p:embed/>
                  </p:oleObj>
                </mc:Choice>
                <mc:Fallback>
                  <p:oleObj name="Equation" r:id="rId3" imgW="2311200" imgH="1854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 y="1141"/>
                          <a:ext cx="3458" cy="2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0758" name="Text Box 6">
              <a:extLst>
                <a:ext uri="{FF2B5EF4-FFF2-40B4-BE49-F238E27FC236}">
                  <a16:creationId xmlns:a16="http://schemas.microsoft.com/office/drawing/2014/main" id="{9E47697A-DA13-4B52-A1AC-FFC85221646F}"/>
                </a:ext>
              </a:extLst>
            </p:cNvPr>
            <p:cNvSpPr txBox="1">
              <a:spLocks noChangeArrowheads="1"/>
            </p:cNvSpPr>
            <p:nvPr/>
          </p:nvSpPr>
          <p:spPr bwMode="auto">
            <a:xfrm>
              <a:off x="4464" y="2112"/>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3.13</a:t>
              </a:r>
              <a:r>
                <a:rPr lang="zh-CN" altLang="en-US">
                  <a:solidFill>
                    <a:srgbClr val="CC3300"/>
                  </a:solidFill>
                  <a:latin typeface="楷体_GB2312" panose="02010609030101010101" pitchFamily="49" charset="-122"/>
                </a:rPr>
                <a:t>）</a:t>
              </a:r>
            </a:p>
          </p:txBody>
        </p:sp>
      </p:grpSp>
      <p:grpSp>
        <p:nvGrpSpPr>
          <p:cNvPr id="330765" name="Group 13">
            <a:extLst>
              <a:ext uri="{FF2B5EF4-FFF2-40B4-BE49-F238E27FC236}">
                <a16:creationId xmlns:a16="http://schemas.microsoft.com/office/drawing/2014/main" id="{B32785EC-2F93-48E5-A53E-768EE073BA2F}"/>
              </a:ext>
            </a:extLst>
          </p:cNvPr>
          <p:cNvGrpSpPr>
            <a:grpSpLocks/>
          </p:cNvGrpSpPr>
          <p:nvPr/>
        </p:nvGrpSpPr>
        <p:grpSpPr bwMode="auto">
          <a:xfrm>
            <a:off x="120650" y="5470525"/>
            <a:ext cx="7956550" cy="639763"/>
            <a:chOff x="374" y="3446"/>
            <a:chExt cx="5012" cy="403"/>
          </a:xfrm>
        </p:grpSpPr>
        <p:sp>
          <p:nvSpPr>
            <p:cNvPr id="330760" name="Text Box 8">
              <a:extLst>
                <a:ext uri="{FF2B5EF4-FFF2-40B4-BE49-F238E27FC236}">
                  <a16:creationId xmlns:a16="http://schemas.microsoft.com/office/drawing/2014/main" id="{621C52C3-2532-4BF7-9BEF-6B0994F98493}"/>
                </a:ext>
              </a:extLst>
            </p:cNvPr>
            <p:cNvSpPr txBox="1">
              <a:spLocks noChangeArrowheads="1"/>
            </p:cNvSpPr>
            <p:nvPr/>
          </p:nvSpPr>
          <p:spPr bwMode="auto">
            <a:xfrm>
              <a:off x="374" y="3446"/>
              <a:ext cx="501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从节点   出发，先以  为步长求出一个近似值    ，</a:t>
              </a:r>
            </a:p>
          </p:txBody>
        </p:sp>
        <p:graphicFrame>
          <p:nvGraphicFramePr>
            <p:cNvPr id="330761" name="Object 9">
              <a:extLst>
                <a:ext uri="{FF2B5EF4-FFF2-40B4-BE49-F238E27FC236}">
                  <a16:creationId xmlns:a16="http://schemas.microsoft.com/office/drawing/2014/main" id="{963984BD-A365-47A9-8E02-4E31EBC9055E}"/>
                </a:ext>
              </a:extLst>
            </p:cNvPr>
            <p:cNvGraphicFramePr>
              <a:graphicFrameLocks noChangeAspect="1"/>
            </p:cNvGraphicFramePr>
            <p:nvPr/>
          </p:nvGraphicFramePr>
          <p:xfrm>
            <a:off x="1427" y="3580"/>
            <a:ext cx="266" cy="269"/>
          </p:xfrm>
          <a:graphic>
            <a:graphicData uri="http://schemas.openxmlformats.org/presentationml/2006/ole">
              <mc:AlternateContent xmlns:mc="http://schemas.openxmlformats.org/markup-compatibility/2006">
                <mc:Choice xmlns:v="urn:schemas-microsoft-com:vml" Requires="v">
                  <p:oleObj spid="_x0000_s330859" name="Equation" r:id="rId5" imgW="177480" imgH="228600" progId="Equation.3">
                    <p:embed/>
                  </p:oleObj>
                </mc:Choice>
                <mc:Fallback>
                  <p:oleObj name="Equation" r:id="rId5" imgW="17748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7" y="3580"/>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762" name="Object 10">
              <a:extLst>
                <a:ext uri="{FF2B5EF4-FFF2-40B4-BE49-F238E27FC236}">
                  <a16:creationId xmlns:a16="http://schemas.microsoft.com/office/drawing/2014/main" id="{E9511E8D-A62F-469F-AC41-50C8F83F7684}"/>
                </a:ext>
              </a:extLst>
            </p:cNvPr>
            <p:cNvGraphicFramePr>
              <a:graphicFrameLocks noChangeAspect="1"/>
            </p:cNvGraphicFramePr>
            <p:nvPr/>
          </p:nvGraphicFramePr>
          <p:xfrm>
            <a:off x="2670" y="3607"/>
            <a:ext cx="190" cy="209"/>
          </p:xfrm>
          <a:graphic>
            <a:graphicData uri="http://schemas.openxmlformats.org/presentationml/2006/ole">
              <mc:AlternateContent xmlns:mc="http://schemas.openxmlformats.org/markup-compatibility/2006">
                <mc:Choice xmlns:v="urn:schemas-microsoft-com:vml" Requires="v">
                  <p:oleObj spid="_x0000_s330860" name="Equation" r:id="rId7" imgW="126720" imgH="177480" progId="Equation.3">
                    <p:embed/>
                  </p:oleObj>
                </mc:Choice>
                <mc:Fallback>
                  <p:oleObj name="Equation" r:id="rId7" imgW="126720" imgH="1774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0" y="3607"/>
                          <a:ext cx="19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0763" name="Object 11">
              <a:extLst>
                <a:ext uri="{FF2B5EF4-FFF2-40B4-BE49-F238E27FC236}">
                  <a16:creationId xmlns:a16="http://schemas.microsoft.com/office/drawing/2014/main" id="{05C4F14C-6BEA-4101-B73F-989308C19D8A}"/>
                </a:ext>
              </a:extLst>
            </p:cNvPr>
            <p:cNvGraphicFramePr>
              <a:graphicFrameLocks noChangeAspect="1"/>
            </p:cNvGraphicFramePr>
            <p:nvPr/>
          </p:nvGraphicFramePr>
          <p:xfrm>
            <a:off x="4752" y="3550"/>
            <a:ext cx="399" cy="284"/>
          </p:xfrm>
          <a:graphic>
            <a:graphicData uri="http://schemas.openxmlformats.org/presentationml/2006/ole">
              <mc:AlternateContent xmlns:mc="http://schemas.openxmlformats.org/markup-compatibility/2006">
                <mc:Choice xmlns:v="urn:schemas-microsoft-com:vml" Requires="v">
                  <p:oleObj spid="_x0000_s330861" name="Equation" r:id="rId9" imgW="266400" imgH="241200" progId="Equation.3">
                    <p:embed/>
                  </p:oleObj>
                </mc:Choice>
                <mc:Fallback>
                  <p:oleObj name="Equation" r:id="rId9" imgW="266400" imgH="241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3550"/>
                          <a:ext cx="399"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0754"/>
                                        </p:tgtEl>
                                        <p:attrNameLst>
                                          <p:attrName>style.visibility</p:attrName>
                                        </p:attrNameLst>
                                      </p:cBhvr>
                                      <p:to>
                                        <p:strVal val="visible"/>
                                      </p:to>
                                    </p:set>
                                    <p:animEffect transition="in" filter="wipe(left)">
                                      <p:cBhvr>
                                        <p:cTn id="7" dur="500"/>
                                        <p:tgtEl>
                                          <p:spTgt spid="330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0755"/>
                                        </p:tgtEl>
                                        <p:attrNameLst>
                                          <p:attrName>style.visibility</p:attrName>
                                        </p:attrNameLst>
                                      </p:cBhvr>
                                      <p:to>
                                        <p:strVal val="visible"/>
                                      </p:to>
                                    </p:set>
                                    <p:animEffect transition="in" filter="wipe(left)">
                                      <p:cBhvr>
                                        <p:cTn id="12" dur="500"/>
                                        <p:tgtEl>
                                          <p:spTgt spid="330755"/>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30756"/>
                                        </p:tgtEl>
                                        <p:attrNameLst>
                                          <p:attrName>style.visibility</p:attrName>
                                        </p:attrNameLst>
                                      </p:cBhvr>
                                      <p:to>
                                        <p:strVal val="visible"/>
                                      </p:to>
                                    </p:set>
                                    <p:animEffect transition="in" filter="wipe(up)">
                                      <p:cBhvr>
                                        <p:cTn id="16" dur="500"/>
                                        <p:tgtEl>
                                          <p:spTgt spid="3307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30765"/>
                                        </p:tgtEl>
                                        <p:attrNameLst>
                                          <p:attrName>style.visibility</p:attrName>
                                        </p:attrNameLst>
                                      </p:cBhvr>
                                      <p:to>
                                        <p:strVal val="visible"/>
                                      </p:to>
                                    </p:set>
                                    <p:animEffect transition="in" filter="wipe(left)">
                                      <p:cBhvr>
                                        <p:cTn id="21" dur="500"/>
                                        <p:tgtEl>
                                          <p:spTgt spid="330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autoUpdateAnimBg="0"/>
      <p:bldP spid="33075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灯片编号占位符 3">
            <a:extLst>
              <a:ext uri="{FF2B5EF4-FFF2-40B4-BE49-F238E27FC236}">
                <a16:creationId xmlns:a16="http://schemas.microsoft.com/office/drawing/2014/main" id="{B55557A0-8286-47AC-93E3-AB3494AD0B6E}"/>
              </a:ext>
            </a:extLst>
          </p:cNvPr>
          <p:cNvSpPr>
            <a:spLocks noGrp="1"/>
          </p:cNvSpPr>
          <p:nvPr>
            <p:ph type="sldNum" sz="quarter" idx="10"/>
          </p:nvPr>
        </p:nvSpPr>
        <p:spPr/>
        <p:txBody>
          <a:bodyPr/>
          <a:lstStyle/>
          <a:p>
            <a:fld id="{F54C1A5B-D41C-4C29-B09C-5DA986D3787A}" type="slidenum">
              <a:rPr lang="en-US" altLang="zh-CN"/>
              <a:pPr/>
              <a:t>5</a:t>
            </a:fld>
            <a:endParaRPr lang="en-US" altLang="zh-CN"/>
          </a:p>
        </p:txBody>
      </p:sp>
      <p:sp>
        <p:nvSpPr>
          <p:cNvPr id="275458" name="Rectangle 2">
            <a:extLst>
              <a:ext uri="{FF2B5EF4-FFF2-40B4-BE49-F238E27FC236}">
                <a16:creationId xmlns:a16="http://schemas.microsoft.com/office/drawing/2014/main" id="{21F212CB-24F9-4F22-8F13-49F9B5022F24}"/>
              </a:ext>
            </a:extLst>
          </p:cNvPr>
          <p:cNvSpPr>
            <a:spLocks noGrp="1" noChangeArrowheads="1"/>
          </p:cNvSpPr>
          <p:nvPr>
            <p:ph type="title"/>
          </p:nvPr>
        </p:nvSpPr>
        <p:spPr bwMode="auto">
          <a:xfrm>
            <a:off x="685800" y="1050925"/>
            <a:ext cx="7772400" cy="762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3200" b="1">
                <a:ea typeface="楷体_GB2312" panose="02010609030101010101" pitchFamily="49" charset="-122"/>
              </a:rPr>
              <a:t>9.2</a:t>
            </a:r>
            <a:r>
              <a:rPr lang="en-US" altLang="zh-CN" sz="3200" b="1">
                <a:latin typeface="楷体_GB2312" panose="02010609030101010101" pitchFamily="49" charset="-122"/>
                <a:ea typeface="楷体_GB2312" panose="02010609030101010101" pitchFamily="49" charset="-122"/>
              </a:rPr>
              <a:t>   </a:t>
            </a:r>
            <a:r>
              <a:rPr lang="zh-CN" altLang="en-US" sz="3200" b="1">
                <a:latin typeface="楷体_GB2312" panose="02010609030101010101" pitchFamily="49" charset="-122"/>
                <a:ea typeface="楷体_GB2312" panose="02010609030101010101" pitchFamily="49" charset="-122"/>
              </a:rPr>
              <a:t>简单的数值方法与基本概念 </a:t>
            </a:r>
          </a:p>
        </p:txBody>
      </p:sp>
      <p:sp>
        <p:nvSpPr>
          <p:cNvPr id="275460" name="Text Box 4">
            <a:extLst>
              <a:ext uri="{FF2B5EF4-FFF2-40B4-BE49-F238E27FC236}">
                <a16:creationId xmlns:a16="http://schemas.microsoft.com/office/drawing/2014/main" id="{0E621356-1C51-4B7C-9A55-3B81F1BE8434}"/>
              </a:ext>
            </a:extLst>
          </p:cNvPr>
          <p:cNvSpPr txBox="1">
            <a:spLocks noChangeArrowheads="1"/>
          </p:cNvSpPr>
          <p:nvPr/>
        </p:nvSpPr>
        <p:spPr bwMode="auto">
          <a:xfrm>
            <a:off x="593725" y="1828800"/>
            <a:ext cx="57245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sz="2800" b="1">
                <a:latin typeface="楷体_GB2312" panose="02010609030101010101" pitchFamily="49" charset="-122"/>
              </a:rPr>
              <a:t>    </a:t>
            </a:r>
            <a:r>
              <a:rPr lang="en-US" altLang="zh-CN" sz="2800" b="1"/>
              <a:t>9.2.1</a:t>
            </a:r>
            <a:r>
              <a:rPr lang="en-US" altLang="zh-CN" sz="2800" b="1">
                <a:latin typeface="楷体_GB2312" panose="02010609030101010101" pitchFamily="49" charset="-122"/>
              </a:rPr>
              <a:t>    </a:t>
            </a:r>
            <a:r>
              <a:rPr lang="zh-CN" altLang="en-US" sz="2800" b="1">
                <a:latin typeface="楷体_GB2312" panose="02010609030101010101" pitchFamily="49" charset="-122"/>
              </a:rPr>
              <a:t>欧拉法与后退欧拉法 </a:t>
            </a:r>
          </a:p>
        </p:txBody>
      </p:sp>
      <p:grpSp>
        <p:nvGrpSpPr>
          <p:cNvPr id="275478" name="Group 22">
            <a:extLst>
              <a:ext uri="{FF2B5EF4-FFF2-40B4-BE49-F238E27FC236}">
                <a16:creationId xmlns:a16="http://schemas.microsoft.com/office/drawing/2014/main" id="{2A9229A6-7ACF-438E-9CFB-10B03E316EFC}"/>
              </a:ext>
            </a:extLst>
          </p:cNvPr>
          <p:cNvGrpSpPr>
            <a:grpSpLocks/>
          </p:cNvGrpSpPr>
          <p:nvPr/>
        </p:nvGrpSpPr>
        <p:grpSpPr bwMode="auto">
          <a:xfrm>
            <a:off x="593725" y="3627438"/>
            <a:ext cx="7956550" cy="1187450"/>
            <a:chOff x="374" y="1690"/>
            <a:chExt cx="5012" cy="748"/>
          </a:xfrm>
        </p:grpSpPr>
        <p:sp>
          <p:nvSpPr>
            <p:cNvPr id="275464" name="Text Box 8">
              <a:extLst>
                <a:ext uri="{FF2B5EF4-FFF2-40B4-BE49-F238E27FC236}">
                  <a16:creationId xmlns:a16="http://schemas.microsoft.com/office/drawing/2014/main" id="{E16DB362-6E18-4220-9F3F-1C12F344FCD3}"/>
                </a:ext>
              </a:extLst>
            </p:cNvPr>
            <p:cNvSpPr txBox="1">
              <a:spLocks noChangeArrowheads="1"/>
            </p:cNvSpPr>
            <p:nvPr/>
          </p:nvSpPr>
          <p:spPr bwMode="auto">
            <a:xfrm>
              <a:off x="374" y="1690"/>
              <a:ext cx="50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积分曲线上一点      的切线斜率等于函数       的</a:t>
              </a:r>
            </a:p>
            <a:p>
              <a:pPr>
                <a:lnSpc>
                  <a:spcPct val="150000"/>
                </a:lnSpc>
              </a:pPr>
              <a:r>
                <a:rPr lang="zh-CN" altLang="en-US">
                  <a:latin typeface="楷体_GB2312" panose="02010609030101010101" pitchFamily="49" charset="-122"/>
                </a:rPr>
                <a:t>值</a:t>
              </a:r>
              <a:r>
                <a:rPr lang="en-US" altLang="zh-CN">
                  <a:latin typeface="楷体_GB2312" panose="02010609030101010101" pitchFamily="49" charset="-122"/>
                </a:rPr>
                <a:t>. </a:t>
              </a:r>
            </a:p>
          </p:txBody>
        </p:sp>
        <p:graphicFrame>
          <p:nvGraphicFramePr>
            <p:cNvPr id="275465" name="Object 9">
              <a:extLst>
                <a:ext uri="{FF2B5EF4-FFF2-40B4-BE49-F238E27FC236}">
                  <a16:creationId xmlns:a16="http://schemas.microsoft.com/office/drawing/2014/main" id="{9EC13771-263D-4FCE-B08F-8286B1B622BE}"/>
                </a:ext>
              </a:extLst>
            </p:cNvPr>
            <p:cNvGraphicFramePr>
              <a:graphicFrameLocks noChangeAspect="1"/>
            </p:cNvGraphicFramePr>
            <p:nvPr/>
          </p:nvGraphicFramePr>
          <p:xfrm>
            <a:off x="2190" y="1833"/>
            <a:ext cx="551" cy="239"/>
          </p:xfrm>
          <a:graphic>
            <a:graphicData uri="http://schemas.openxmlformats.org/presentationml/2006/ole">
              <mc:AlternateContent xmlns:mc="http://schemas.openxmlformats.org/markup-compatibility/2006">
                <mc:Choice xmlns:v="urn:schemas-microsoft-com:vml" Requires="v">
                  <p:oleObj spid="_x0000_s275647" name="Equation" r:id="rId3" imgW="368280" imgH="203040" progId="Equation.3">
                    <p:embed/>
                  </p:oleObj>
                </mc:Choice>
                <mc:Fallback>
                  <p:oleObj name="Equation" r:id="rId3" imgW="368280" imgH="2030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 y="1833"/>
                          <a:ext cx="55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6" name="Object 10">
              <a:extLst>
                <a:ext uri="{FF2B5EF4-FFF2-40B4-BE49-F238E27FC236}">
                  <a16:creationId xmlns:a16="http://schemas.microsoft.com/office/drawing/2014/main" id="{0F7F0A33-39CD-4A02-B384-CBBC059FF8F9}"/>
                </a:ext>
              </a:extLst>
            </p:cNvPr>
            <p:cNvGraphicFramePr>
              <a:graphicFrameLocks noChangeAspect="1"/>
            </p:cNvGraphicFramePr>
            <p:nvPr/>
          </p:nvGraphicFramePr>
          <p:xfrm>
            <a:off x="4446" y="1833"/>
            <a:ext cx="722" cy="239"/>
          </p:xfrm>
          <a:graphic>
            <a:graphicData uri="http://schemas.openxmlformats.org/presentationml/2006/ole">
              <mc:AlternateContent xmlns:mc="http://schemas.openxmlformats.org/markup-compatibility/2006">
                <mc:Choice xmlns:v="urn:schemas-microsoft-com:vml" Requires="v">
                  <p:oleObj spid="_x0000_s275648" name="Equation" r:id="rId5" imgW="482400" imgH="203040" progId="Equation.3">
                    <p:embed/>
                  </p:oleObj>
                </mc:Choice>
                <mc:Fallback>
                  <p:oleObj name="Equation" r:id="rId5" imgW="48240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 y="1833"/>
                          <a:ext cx="72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5483" name="Group 27">
            <a:extLst>
              <a:ext uri="{FF2B5EF4-FFF2-40B4-BE49-F238E27FC236}">
                <a16:creationId xmlns:a16="http://schemas.microsoft.com/office/drawing/2014/main" id="{C7F7CAF5-8613-446D-BCA3-B9EAA657BA62}"/>
              </a:ext>
            </a:extLst>
          </p:cNvPr>
          <p:cNvGrpSpPr>
            <a:grpSpLocks/>
          </p:cNvGrpSpPr>
          <p:nvPr/>
        </p:nvGrpSpPr>
        <p:grpSpPr bwMode="auto">
          <a:xfrm>
            <a:off x="730250" y="4784725"/>
            <a:ext cx="8413750" cy="639763"/>
            <a:chOff x="374" y="2871"/>
            <a:chExt cx="5300" cy="403"/>
          </a:xfrm>
        </p:grpSpPr>
        <p:sp>
          <p:nvSpPr>
            <p:cNvPr id="275467" name="Text Box 11">
              <a:extLst>
                <a:ext uri="{FF2B5EF4-FFF2-40B4-BE49-F238E27FC236}">
                  <a16:creationId xmlns:a16="http://schemas.microsoft.com/office/drawing/2014/main" id="{D1091BEE-FC85-49F2-92BD-C7AA6779F6A7}"/>
                </a:ext>
              </a:extLst>
            </p:cNvPr>
            <p:cNvSpPr txBox="1">
              <a:spLocks noChangeArrowheads="1"/>
            </p:cNvSpPr>
            <p:nvPr/>
          </p:nvSpPr>
          <p:spPr bwMode="auto">
            <a:xfrm>
              <a:off x="374" y="2871"/>
              <a:ext cx="53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如果按函数       在   平面上建立一个方向场，那么，</a:t>
              </a:r>
            </a:p>
          </p:txBody>
        </p:sp>
        <p:graphicFrame>
          <p:nvGraphicFramePr>
            <p:cNvPr id="275468" name="Object 12">
              <a:extLst>
                <a:ext uri="{FF2B5EF4-FFF2-40B4-BE49-F238E27FC236}">
                  <a16:creationId xmlns:a16="http://schemas.microsoft.com/office/drawing/2014/main" id="{76218670-D7A2-4A46-8358-235007C4F652}"/>
                </a:ext>
              </a:extLst>
            </p:cNvPr>
            <p:cNvGraphicFramePr>
              <a:graphicFrameLocks noChangeAspect="1"/>
            </p:cNvGraphicFramePr>
            <p:nvPr/>
          </p:nvGraphicFramePr>
          <p:xfrm>
            <a:off x="1776" y="3014"/>
            <a:ext cx="722" cy="239"/>
          </p:xfrm>
          <a:graphic>
            <a:graphicData uri="http://schemas.openxmlformats.org/presentationml/2006/ole">
              <mc:AlternateContent xmlns:mc="http://schemas.openxmlformats.org/markup-compatibility/2006">
                <mc:Choice xmlns:v="urn:schemas-microsoft-com:vml" Requires="v">
                  <p:oleObj spid="_x0000_s275649" name="Equation" r:id="rId7" imgW="482400" imgH="203040" progId="Equation.3">
                    <p:embed/>
                  </p:oleObj>
                </mc:Choice>
                <mc:Fallback>
                  <p:oleObj name="Equation" r:id="rId7" imgW="482400" imgH="2030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3014"/>
                          <a:ext cx="72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9" name="Object 13">
              <a:extLst>
                <a:ext uri="{FF2B5EF4-FFF2-40B4-BE49-F238E27FC236}">
                  <a16:creationId xmlns:a16="http://schemas.microsoft.com/office/drawing/2014/main" id="{D5EC2DF6-50C1-4715-8672-F01632879FA0}"/>
                </a:ext>
              </a:extLst>
            </p:cNvPr>
            <p:cNvGraphicFramePr>
              <a:graphicFrameLocks noChangeAspect="1"/>
            </p:cNvGraphicFramePr>
            <p:nvPr/>
          </p:nvGraphicFramePr>
          <p:xfrm>
            <a:off x="2582" y="3021"/>
            <a:ext cx="456" cy="239"/>
          </p:xfrm>
          <a:graphic>
            <a:graphicData uri="http://schemas.openxmlformats.org/presentationml/2006/ole">
              <mc:AlternateContent xmlns:mc="http://schemas.openxmlformats.org/markup-compatibility/2006">
                <mc:Choice xmlns:v="urn:schemas-microsoft-com:vml" Requires="v">
                  <p:oleObj spid="_x0000_s275650" name="公式" r:id="rId9" imgW="304560" imgH="203040" progId="Equation.3">
                    <p:embed/>
                  </p:oleObj>
                </mc:Choice>
                <mc:Fallback>
                  <p:oleObj name="公式" r:id="rId9" imgW="304560" imgH="2030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2" y="3021"/>
                          <a:ext cx="45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5482" name="Rectangle 26">
            <a:extLst>
              <a:ext uri="{FF2B5EF4-FFF2-40B4-BE49-F238E27FC236}">
                <a16:creationId xmlns:a16="http://schemas.microsoft.com/office/drawing/2014/main" id="{7B551D41-90B2-46C0-827A-09DC44367FF0}"/>
              </a:ext>
            </a:extLst>
          </p:cNvPr>
          <p:cNvSpPr>
            <a:spLocks noChangeArrowheads="1"/>
          </p:cNvSpPr>
          <p:nvPr/>
        </p:nvSpPr>
        <p:spPr bwMode="auto">
          <a:xfrm>
            <a:off x="609600" y="5365750"/>
            <a:ext cx="7924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积分曲线上每一点的切线方向均与方向场在该点的方向一致</a:t>
            </a:r>
            <a:r>
              <a:rPr lang="en-US" altLang="zh-CN">
                <a:latin typeface="楷体_GB2312" panose="02010609030101010101" pitchFamily="49" charset="-122"/>
              </a:rPr>
              <a:t>. </a:t>
            </a:r>
          </a:p>
        </p:txBody>
      </p:sp>
      <p:grpSp>
        <p:nvGrpSpPr>
          <p:cNvPr id="275485" name="Group 29">
            <a:extLst>
              <a:ext uri="{FF2B5EF4-FFF2-40B4-BE49-F238E27FC236}">
                <a16:creationId xmlns:a16="http://schemas.microsoft.com/office/drawing/2014/main" id="{2E355E1B-85E3-42F7-AF8A-FBF9EE2AA832}"/>
              </a:ext>
            </a:extLst>
          </p:cNvPr>
          <p:cNvGrpSpPr>
            <a:grpSpLocks/>
          </p:cNvGrpSpPr>
          <p:nvPr/>
        </p:nvGrpSpPr>
        <p:grpSpPr bwMode="auto">
          <a:xfrm>
            <a:off x="593725" y="2519363"/>
            <a:ext cx="7956550" cy="1187450"/>
            <a:chOff x="374" y="1453"/>
            <a:chExt cx="5012" cy="748"/>
          </a:xfrm>
        </p:grpSpPr>
        <p:sp>
          <p:nvSpPr>
            <p:cNvPr id="275461" name="Text Box 5">
              <a:extLst>
                <a:ext uri="{FF2B5EF4-FFF2-40B4-BE49-F238E27FC236}">
                  <a16:creationId xmlns:a16="http://schemas.microsoft.com/office/drawing/2014/main" id="{E268158B-605F-47EE-801A-BABDE6BC9E06}"/>
                </a:ext>
              </a:extLst>
            </p:cNvPr>
            <p:cNvSpPr txBox="1">
              <a:spLocks noChangeArrowheads="1"/>
            </p:cNvSpPr>
            <p:nvPr/>
          </p:nvSpPr>
          <p:spPr bwMode="auto">
            <a:xfrm>
              <a:off x="374" y="1453"/>
              <a:ext cx="50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在   平面上，微分方程           的解         称</a:t>
              </a:r>
            </a:p>
            <a:p>
              <a:pPr>
                <a:lnSpc>
                  <a:spcPct val="150000"/>
                </a:lnSpc>
              </a:pPr>
              <a:r>
                <a:rPr lang="zh-CN" altLang="en-US">
                  <a:latin typeface="楷体_GB2312" panose="02010609030101010101" pitchFamily="49" charset="-122"/>
                </a:rPr>
                <a:t>作它的积分曲线</a:t>
              </a:r>
              <a:r>
                <a:rPr lang="en-US" altLang="zh-CN">
                  <a:latin typeface="楷体_GB2312" panose="02010609030101010101" pitchFamily="49" charset="-122"/>
                </a:rPr>
                <a:t>. </a:t>
              </a:r>
            </a:p>
          </p:txBody>
        </p:sp>
        <p:graphicFrame>
          <p:nvGraphicFramePr>
            <p:cNvPr id="275462" name="Object 6">
              <a:extLst>
                <a:ext uri="{FF2B5EF4-FFF2-40B4-BE49-F238E27FC236}">
                  <a16:creationId xmlns:a16="http://schemas.microsoft.com/office/drawing/2014/main" id="{AC5901DF-9739-4701-BCCF-0A5BD71EEDE3}"/>
                </a:ext>
              </a:extLst>
            </p:cNvPr>
            <p:cNvGraphicFramePr>
              <a:graphicFrameLocks noChangeAspect="1"/>
            </p:cNvGraphicFramePr>
            <p:nvPr/>
          </p:nvGraphicFramePr>
          <p:xfrm>
            <a:off x="959" y="1609"/>
            <a:ext cx="456" cy="239"/>
          </p:xfrm>
          <a:graphic>
            <a:graphicData uri="http://schemas.openxmlformats.org/presentationml/2006/ole">
              <mc:AlternateContent xmlns:mc="http://schemas.openxmlformats.org/markup-compatibility/2006">
                <mc:Choice xmlns:v="urn:schemas-microsoft-com:vml" Requires="v">
                  <p:oleObj spid="_x0000_s275651" name="公式" r:id="rId11" imgW="304560" imgH="203040" progId="Equation.3">
                    <p:embed/>
                  </p:oleObj>
                </mc:Choice>
                <mc:Fallback>
                  <p:oleObj name="公式" r:id="rId11" imgW="304560" imgH="20304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9" y="1609"/>
                          <a:ext cx="45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63" name="Object 7">
              <a:extLst>
                <a:ext uri="{FF2B5EF4-FFF2-40B4-BE49-F238E27FC236}">
                  <a16:creationId xmlns:a16="http://schemas.microsoft.com/office/drawing/2014/main" id="{33D57098-E4BC-4F5D-9362-6AB2D79F1E2D}"/>
                </a:ext>
              </a:extLst>
            </p:cNvPr>
            <p:cNvGraphicFramePr>
              <a:graphicFrameLocks noChangeAspect="1"/>
            </p:cNvGraphicFramePr>
            <p:nvPr/>
          </p:nvGraphicFramePr>
          <p:xfrm>
            <a:off x="4282" y="1574"/>
            <a:ext cx="836" cy="238"/>
          </p:xfrm>
          <a:graphic>
            <a:graphicData uri="http://schemas.openxmlformats.org/presentationml/2006/ole">
              <mc:AlternateContent xmlns:mc="http://schemas.openxmlformats.org/markup-compatibility/2006">
                <mc:Choice xmlns:v="urn:schemas-microsoft-com:vml" Requires="v">
                  <p:oleObj spid="_x0000_s275652" name="Equation" r:id="rId13" imgW="558720" imgH="203040" progId="Equation.3">
                    <p:embed/>
                  </p:oleObj>
                </mc:Choice>
                <mc:Fallback>
                  <p:oleObj name="Equation" r:id="rId13" imgW="558720" imgH="20304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2" y="1574"/>
                          <a:ext cx="83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5484" name="Object 28">
              <a:extLst>
                <a:ext uri="{FF2B5EF4-FFF2-40B4-BE49-F238E27FC236}">
                  <a16:creationId xmlns:a16="http://schemas.microsoft.com/office/drawing/2014/main" id="{52EBCD8A-35D6-4568-88DA-5A1C14AE27BD}"/>
                </a:ext>
              </a:extLst>
            </p:cNvPr>
            <p:cNvGraphicFramePr>
              <a:graphicFrameLocks noChangeAspect="1"/>
            </p:cNvGraphicFramePr>
            <p:nvPr/>
          </p:nvGraphicFramePr>
          <p:xfrm>
            <a:off x="2840" y="1574"/>
            <a:ext cx="1045" cy="239"/>
          </p:xfrm>
          <a:graphic>
            <a:graphicData uri="http://schemas.openxmlformats.org/presentationml/2006/ole">
              <mc:AlternateContent xmlns:mc="http://schemas.openxmlformats.org/markup-compatibility/2006">
                <mc:Choice xmlns:v="urn:schemas-microsoft-com:vml" Requires="v">
                  <p:oleObj spid="_x0000_s275653" name="Equation" r:id="rId15" imgW="698400" imgH="203040" progId="Equation.3">
                    <p:embed/>
                  </p:oleObj>
                </mc:Choice>
                <mc:Fallback>
                  <p:oleObj name="Equation" r:id="rId15" imgW="698400" imgH="20304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0" y="1574"/>
                          <a:ext cx="1045"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5458"/>
                                        </p:tgtEl>
                                        <p:attrNameLst>
                                          <p:attrName>style.visibility</p:attrName>
                                        </p:attrNameLst>
                                      </p:cBhvr>
                                      <p:to>
                                        <p:strVal val="visible"/>
                                      </p:to>
                                    </p:set>
                                    <p:animEffect transition="in" filter="wipe(left)">
                                      <p:cBhvr>
                                        <p:cTn id="7" dur="500"/>
                                        <p:tgtEl>
                                          <p:spTgt spid="275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5460"/>
                                        </p:tgtEl>
                                        <p:attrNameLst>
                                          <p:attrName>style.visibility</p:attrName>
                                        </p:attrNameLst>
                                      </p:cBhvr>
                                      <p:to>
                                        <p:strVal val="visible"/>
                                      </p:to>
                                    </p:set>
                                    <p:animEffect transition="in" filter="wipe(left)">
                                      <p:cBhvr>
                                        <p:cTn id="12" dur="500"/>
                                        <p:tgtEl>
                                          <p:spTgt spid="275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5485"/>
                                        </p:tgtEl>
                                        <p:attrNameLst>
                                          <p:attrName>style.visibility</p:attrName>
                                        </p:attrNameLst>
                                      </p:cBhvr>
                                      <p:to>
                                        <p:strVal val="visible"/>
                                      </p:to>
                                    </p:set>
                                    <p:animEffect transition="in" filter="wipe(up)">
                                      <p:cBhvr>
                                        <p:cTn id="17" dur="500"/>
                                        <p:tgtEl>
                                          <p:spTgt spid="275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75478"/>
                                        </p:tgtEl>
                                        <p:attrNameLst>
                                          <p:attrName>style.visibility</p:attrName>
                                        </p:attrNameLst>
                                      </p:cBhvr>
                                      <p:to>
                                        <p:strVal val="visible"/>
                                      </p:to>
                                    </p:set>
                                    <p:animEffect transition="in" filter="wipe(up)">
                                      <p:cBhvr>
                                        <p:cTn id="22" dur="500"/>
                                        <p:tgtEl>
                                          <p:spTgt spid="2754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5483"/>
                                        </p:tgtEl>
                                        <p:attrNameLst>
                                          <p:attrName>style.visibility</p:attrName>
                                        </p:attrNameLst>
                                      </p:cBhvr>
                                      <p:to>
                                        <p:strVal val="visible"/>
                                      </p:to>
                                    </p:set>
                                    <p:animEffect transition="in" filter="wipe(left)">
                                      <p:cBhvr>
                                        <p:cTn id="27" dur="500"/>
                                        <p:tgtEl>
                                          <p:spTgt spid="2754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5482"/>
                                        </p:tgtEl>
                                        <p:attrNameLst>
                                          <p:attrName>style.visibility</p:attrName>
                                        </p:attrNameLst>
                                      </p:cBhvr>
                                      <p:to>
                                        <p:strVal val="visible"/>
                                      </p:to>
                                    </p:set>
                                    <p:animEffect transition="in" filter="wipe(up)">
                                      <p:cBhvr>
                                        <p:cTn id="32" dur="500"/>
                                        <p:tgtEl>
                                          <p:spTgt spid="275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animBg="1" autoUpdateAnimBg="0"/>
      <p:bldP spid="275460" grpId="0" autoUpdateAnimBg="0"/>
      <p:bldP spid="27548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1">
            <a:extLst>
              <a:ext uri="{FF2B5EF4-FFF2-40B4-BE49-F238E27FC236}">
                <a16:creationId xmlns:a16="http://schemas.microsoft.com/office/drawing/2014/main" id="{CB18EDA1-B7EF-4959-AA1D-FF5EF478E996}"/>
              </a:ext>
            </a:extLst>
          </p:cNvPr>
          <p:cNvSpPr>
            <a:spLocks noGrp="1"/>
          </p:cNvSpPr>
          <p:nvPr>
            <p:ph type="sldNum" sz="quarter" idx="10"/>
          </p:nvPr>
        </p:nvSpPr>
        <p:spPr/>
        <p:txBody>
          <a:bodyPr/>
          <a:lstStyle/>
          <a:p>
            <a:fld id="{F8FF7469-520B-4A11-B455-35F97F27B516}" type="slidenum">
              <a:rPr lang="en-US" altLang="zh-CN"/>
              <a:pPr/>
              <a:t>50</a:t>
            </a:fld>
            <a:endParaRPr lang="en-US" altLang="zh-CN"/>
          </a:p>
        </p:txBody>
      </p:sp>
      <p:grpSp>
        <p:nvGrpSpPr>
          <p:cNvPr id="317466" name="Group 26">
            <a:extLst>
              <a:ext uri="{FF2B5EF4-FFF2-40B4-BE49-F238E27FC236}">
                <a16:creationId xmlns:a16="http://schemas.microsoft.com/office/drawing/2014/main" id="{FBB1710A-0EF0-4801-93FE-239CF600DAC0}"/>
              </a:ext>
            </a:extLst>
          </p:cNvPr>
          <p:cNvGrpSpPr>
            <a:grpSpLocks/>
          </p:cNvGrpSpPr>
          <p:nvPr/>
        </p:nvGrpSpPr>
        <p:grpSpPr bwMode="auto">
          <a:xfrm>
            <a:off x="1981200" y="1295400"/>
            <a:ext cx="6661150" cy="666750"/>
            <a:chOff x="1248" y="972"/>
            <a:chExt cx="4196" cy="420"/>
          </a:xfrm>
        </p:grpSpPr>
        <p:graphicFrame>
          <p:nvGraphicFramePr>
            <p:cNvPr id="317447" name="Object 7">
              <a:extLst>
                <a:ext uri="{FF2B5EF4-FFF2-40B4-BE49-F238E27FC236}">
                  <a16:creationId xmlns:a16="http://schemas.microsoft.com/office/drawing/2014/main" id="{ACD64222-1A59-4F00-8E9A-AE48ED740754}"/>
                </a:ext>
              </a:extLst>
            </p:cNvPr>
            <p:cNvGraphicFramePr>
              <a:graphicFrameLocks noChangeAspect="1"/>
            </p:cNvGraphicFramePr>
            <p:nvPr/>
          </p:nvGraphicFramePr>
          <p:xfrm>
            <a:off x="1248" y="1109"/>
            <a:ext cx="1843" cy="283"/>
          </p:xfrm>
          <a:graphic>
            <a:graphicData uri="http://schemas.openxmlformats.org/presentationml/2006/ole">
              <mc:AlternateContent xmlns:mc="http://schemas.openxmlformats.org/markup-compatibility/2006">
                <mc:Choice xmlns:v="urn:schemas-microsoft-com:vml" Requires="v">
                  <p:oleObj spid="_x0000_s317683" name="Equation" r:id="rId3" imgW="1231560" imgH="241200" progId="Equation.3">
                    <p:embed/>
                  </p:oleObj>
                </mc:Choice>
                <mc:Fallback>
                  <p:oleObj name="Equation" r:id="rId3" imgW="123156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1109"/>
                          <a:ext cx="1843"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48" name="Text Box 8">
              <a:extLst>
                <a:ext uri="{FF2B5EF4-FFF2-40B4-BE49-F238E27FC236}">
                  <a16:creationId xmlns:a16="http://schemas.microsoft.com/office/drawing/2014/main" id="{94545F6A-AA6E-4312-B39C-4877E72060AE}"/>
                </a:ext>
              </a:extLst>
            </p:cNvPr>
            <p:cNvSpPr txBox="1">
              <a:spLocks noChangeArrowheads="1"/>
            </p:cNvSpPr>
            <p:nvPr/>
          </p:nvSpPr>
          <p:spPr bwMode="auto">
            <a:xfrm>
              <a:off x="4560" y="972"/>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3.14</a:t>
              </a:r>
              <a:r>
                <a:rPr lang="zh-CN" altLang="en-US">
                  <a:solidFill>
                    <a:srgbClr val="CC3300"/>
                  </a:solidFill>
                  <a:latin typeface="楷体_GB2312" panose="02010609030101010101" pitchFamily="49" charset="-122"/>
                </a:rPr>
                <a:t>）</a:t>
              </a:r>
            </a:p>
          </p:txBody>
        </p:sp>
      </p:grpSp>
      <p:grpSp>
        <p:nvGrpSpPr>
          <p:cNvPr id="317469" name="Group 29">
            <a:extLst>
              <a:ext uri="{FF2B5EF4-FFF2-40B4-BE49-F238E27FC236}">
                <a16:creationId xmlns:a16="http://schemas.microsoft.com/office/drawing/2014/main" id="{D91B69C1-CAF9-4750-A988-0F5B8F25F3A9}"/>
              </a:ext>
            </a:extLst>
          </p:cNvPr>
          <p:cNvGrpSpPr>
            <a:grpSpLocks/>
          </p:cNvGrpSpPr>
          <p:nvPr/>
        </p:nvGrpSpPr>
        <p:grpSpPr bwMode="auto">
          <a:xfrm>
            <a:off x="593725" y="1903413"/>
            <a:ext cx="7570788" cy="860425"/>
            <a:chOff x="374" y="1199"/>
            <a:chExt cx="4769" cy="542"/>
          </a:xfrm>
        </p:grpSpPr>
        <p:sp>
          <p:nvSpPr>
            <p:cNvPr id="317449" name="Text Box 9">
              <a:extLst>
                <a:ext uri="{FF2B5EF4-FFF2-40B4-BE49-F238E27FC236}">
                  <a16:creationId xmlns:a16="http://schemas.microsoft.com/office/drawing/2014/main" id="{7CC0085F-4758-4A47-93D4-28DB3CA37309}"/>
                </a:ext>
              </a:extLst>
            </p:cNvPr>
            <p:cNvSpPr txBox="1">
              <a:spLocks noChangeArrowheads="1"/>
            </p:cNvSpPr>
            <p:nvPr/>
          </p:nvSpPr>
          <p:spPr bwMode="auto">
            <a:xfrm>
              <a:off x="374" y="1199"/>
              <a:ext cx="4769"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80000"/>
                </a:lnSpc>
              </a:pPr>
              <a:r>
                <a:rPr lang="zh-CN" altLang="en-US" dirty="0">
                  <a:latin typeface="楷体_GB2312" panose="02010609030101010101" pitchFamily="49" charset="-122"/>
                </a:rPr>
                <a:t>然后将步长折半，即取   为步长从   用两步到    ，</a:t>
              </a:r>
            </a:p>
          </p:txBody>
        </p:sp>
        <p:graphicFrame>
          <p:nvGraphicFramePr>
            <p:cNvPr id="317450" name="Object 10">
              <a:extLst>
                <a:ext uri="{FF2B5EF4-FFF2-40B4-BE49-F238E27FC236}">
                  <a16:creationId xmlns:a16="http://schemas.microsoft.com/office/drawing/2014/main" id="{BC113CF4-D109-4855-93D6-800043EC366D}"/>
                </a:ext>
              </a:extLst>
            </p:cNvPr>
            <p:cNvGraphicFramePr>
              <a:graphicFrameLocks noChangeAspect="1"/>
            </p:cNvGraphicFramePr>
            <p:nvPr/>
          </p:nvGraphicFramePr>
          <p:xfrm>
            <a:off x="2400" y="1278"/>
            <a:ext cx="228" cy="463"/>
          </p:xfrm>
          <a:graphic>
            <a:graphicData uri="http://schemas.openxmlformats.org/presentationml/2006/ole">
              <mc:AlternateContent xmlns:mc="http://schemas.openxmlformats.org/markup-compatibility/2006">
                <mc:Choice xmlns:v="urn:schemas-microsoft-com:vml" Requires="v">
                  <p:oleObj spid="_x0000_s317684" name="Equation" r:id="rId5" imgW="152280" imgH="393480" progId="Equation.3">
                    <p:embed/>
                  </p:oleObj>
                </mc:Choice>
                <mc:Fallback>
                  <p:oleObj name="Equation" r:id="rId5" imgW="152280" imgH="3934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 y="1278"/>
                          <a:ext cx="228"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51" name="Object 11">
              <a:extLst>
                <a:ext uri="{FF2B5EF4-FFF2-40B4-BE49-F238E27FC236}">
                  <a16:creationId xmlns:a16="http://schemas.microsoft.com/office/drawing/2014/main" id="{2FF50D49-C096-4B98-A9A4-343852178918}"/>
                </a:ext>
              </a:extLst>
            </p:cNvPr>
            <p:cNvGraphicFramePr>
              <a:graphicFrameLocks noChangeAspect="1"/>
            </p:cNvGraphicFramePr>
            <p:nvPr/>
          </p:nvGraphicFramePr>
          <p:xfrm>
            <a:off x="3447" y="1374"/>
            <a:ext cx="266" cy="269"/>
          </p:xfrm>
          <a:graphic>
            <a:graphicData uri="http://schemas.openxmlformats.org/presentationml/2006/ole">
              <mc:AlternateContent xmlns:mc="http://schemas.openxmlformats.org/markup-compatibility/2006">
                <mc:Choice xmlns:v="urn:schemas-microsoft-com:vml" Requires="v">
                  <p:oleObj spid="_x0000_s317685" name="Equation" r:id="rId7" imgW="177480" imgH="228600" progId="Equation.3">
                    <p:embed/>
                  </p:oleObj>
                </mc:Choice>
                <mc:Fallback>
                  <p:oleObj name="Equation" r:id="rId7" imgW="17748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7" y="1374"/>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52" name="Object 12">
              <a:extLst>
                <a:ext uri="{FF2B5EF4-FFF2-40B4-BE49-F238E27FC236}">
                  <a16:creationId xmlns:a16="http://schemas.microsoft.com/office/drawing/2014/main" id="{40130C06-A140-4993-A57C-521E5D50546E}"/>
                </a:ext>
              </a:extLst>
            </p:cNvPr>
            <p:cNvGraphicFramePr>
              <a:graphicFrameLocks noChangeAspect="1"/>
            </p:cNvGraphicFramePr>
            <p:nvPr/>
          </p:nvGraphicFramePr>
          <p:xfrm>
            <a:off x="4464" y="1371"/>
            <a:ext cx="380" cy="269"/>
          </p:xfrm>
          <a:graphic>
            <a:graphicData uri="http://schemas.openxmlformats.org/presentationml/2006/ole">
              <mc:AlternateContent xmlns:mc="http://schemas.openxmlformats.org/markup-compatibility/2006">
                <mc:Choice xmlns:v="urn:schemas-microsoft-com:vml" Requires="v">
                  <p:oleObj spid="_x0000_s317686" name="Equation" r:id="rId9" imgW="253800" imgH="228600" progId="Equation.3">
                    <p:embed/>
                  </p:oleObj>
                </mc:Choice>
                <mc:Fallback>
                  <p:oleObj name="Equation" r:id="rId9" imgW="25380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 y="1371"/>
                          <a:ext cx="3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7470" name="Group 30">
            <a:extLst>
              <a:ext uri="{FF2B5EF4-FFF2-40B4-BE49-F238E27FC236}">
                <a16:creationId xmlns:a16="http://schemas.microsoft.com/office/drawing/2014/main" id="{EA61C0D6-4712-4D52-A28B-8C52ADB27396}"/>
              </a:ext>
            </a:extLst>
          </p:cNvPr>
          <p:cNvGrpSpPr>
            <a:grpSpLocks/>
          </p:cNvGrpSpPr>
          <p:nvPr/>
        </p:nvGrpSpPr>
        <p:grpSpPr bwMode="auto">
          <a:xfrm>
            <a:off x="212384" y="2562225"/>
            <a:ext cx="8703016" cy="904875"/>
            <a:chOff x="374" y="1614"/>
            <a:chExt cx="5378" cy="570"/>
          </a:xfrm>
        </p:grpSpPr>
        <p:sp>
          <p:nvSpPr>
            <p:cNvPr id="317467" name="Rectangle 27">
              <a:extLst>
                <a:ext uri="{FF2B5EF4-FFF2-40B4-BE49-F238E27FC236}">
                  <a16:creationId xmlns:a16="http://schemas.microsoft.com/office/drawing/2014/main" id="{1F2F8C2A-8C33-4C77-BA72-BB0CC22486F0}"/>
                </a:ext>
              </a:extLst>
            </p:cNvPr>
            <p:cNvSpPr>
              <a:spLocks noChangeArrowheads="1"/>
            </p:cNvSpPr>
            <p:nvPr/>
          </p:nvSpPr>
          <p:spPr bwMode="auto">
            <a:xfrm>
              <a:off x="374" y="1614"/>
              <a:ext cx="4954"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lang="zh-CN" altLang="en-US" dirty="0">
                  <a:latin typeface="楷体_GB2312" panose="02010609030101010101" pitchFamily="49" charset="-122"/>
                </a:rPr>
                <a:t>再求得两步计算的近似值     ，每跨一步的截断误差是</a:t>
              </a:r>
            </a:p>
          </p:txBody>
        </p:sp>
        <p:graphicFrame>
          <p:nvGraphicFramePr>
            <p:cNvPr id="317453" name="Object 13">
              <a:extLst>
                <a:ext uri="{FF2B5EF4-FFF2-40B4-BE49-F238E27FC236}">
                  <a16:creationId xmlns:a16="http://schemas.microsoft.com/office/drawing/2014/main" id="{EB591E25-798C-43E5-A2EC-2FAC59B8F9CB}"/>
                </a:ext>
              </a:extLst>
            </p:cNvPr>
            <p:cNvGraphicFramePr>
              <a:graphicFrameLocks noChangeAspect="1"/>
            </p:cNvGraphicFramePr>
            <p:nvPr>
              <p:extLst>
                <p:ext uri="{D42A27DB-BD31-4B8C-83A1-F6EECF244321}">
                  <p14:modId xmlns:p14="http://schemas.microsoft.com/office/powerpoint/2010/main" val="2636424343"/>
                </p:ext>
              </p:extLst>
            </p:nvPr>
          </p:nvGraphicFramePr>
          <p:xfrm>
            <a:off x="2509" y="1661"/>
            <a:ext cx="418" cy="403"/>
          </p:xfrm>
          <a:graphic>
            <a:graphicData uri="http://schemas.openxmlformats.org/presentationml/2006/ole">
              <mc:AlternateContent xmlns:mc="http://schemas.openxmlformats.org/markup-compatibility/2006">
                <mc:Choice xmlns:v="urn:schemas-microsoft-com:vml" Requires="v">
                  <p:oleObj spid="_x0000_s317687" name="Equation" r:id="rId11" imgW="279360" imgH="342720" progId="Equation.3">
                    <p:embed/>
                  </p:oleObj>
                </mc:Choice>
                <mc:Fallback>
                  <p:oleObj name="Equation" r:id="rId11" imgW="279360" imgH="34272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9" y="1661"/>
                          <a:ext cx="41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54" name="Object 14">
              <a:extLst>
                <a:ext uri="{FF2B5EF4-FFF2-40B4-BE49-F238E27FC236}">
                  <a16:creationId xmlns:a16="http://schemas.microsoft.com/office/drawing/2014/main" id="{C373B887-F605-4C94-871F-A6446A502F1D}"/>
                </a:ext>
              </a:extLst>
            </p:cNvPr>
            <p:cNvGraphicFramePr>
              <a:graphicFrameLocks noChangeAspect="1"/>
            </p:cNvGraphicFramePr>
            <p:nvPr>
              <p:extLst>
                <p:ext uri="{D42A27DB-BD31-4B8C-83A1-F6EECF244321}">
                  <p14:modId xmlns:p14="http://schemas.microsoft.com/office/powerpoint/2010/main" val="3077514452"/>
                </p:ext>
              </p:extLst>
            </p:nvPr>
          </p:nvGraphicFramePr>
          <p:xfrm>
            <a:off x="5049" y="1631"/>
            <a:ext cx="703" cy="553"/>
          </p:xfrm>
          <a:graphic>
            <a:graphicData uri="http://schemas.openxmlformats.org/presentationml/2006/ole">
              <mc:AlternateContent xmlns:mc="http://schemas.openxmlformats.org/markup-compatibility/2006">
                <mc:Choice xmlns:v="urn:schemas-microsoft-com:vml" Requires="v">
                  <p:oleObj spid="_x0000_s317688" name="公式" r:id="rId13" imgW="469800" imgH="469800" progId="Equation.3">
                    <p:embed/>
                  </p:oleObj>
                </mc:Choice>
                <mc:Fallback>
                  <p:oleObj name="公式" r:id="rId13" imgW="469800" imgH="4698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9" y="1631"/>
                          <a:ext cx="703" cy="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7471" name="Group 31">
            <a:extLst>
              <a:ext uri="{FF2B5EF4-FFF2-40B4-BE49-F238E27FC236}">
                <a16:creationId xmlns:a16="http://schemas.microsoft.com/office/drawing/2014/main" id="{0C9409E7-7C1F-4DC1-BE1C-A466A14D634D}"/>
              </a:ext>
            </a:extLst>
          </p:cNvPr>
          <p:cNvGrpSpPr>
            <a:grpSpLocks/>
          </p:cNvGrpSpPr>
          <p:nvPr/>
        </p:nvGrpSpPr>
        <p:grpSpPr bwMode="auto">
          <a:xfrm>
            <a:off x="1865313" y="3962400"/>
            <a:ext cx="6700837" cy="879475"/>
            <a:chOff x="1175" y="2562"/>
            <a:chExt cx="4221" cy="554"/>
          </a:xfrm>
        </p:grpSpPr>
        <p:graphicFrame>
          <p:nvGraphicFramePr>
            <p:cNvPr id="317455" name="Object 15">
              <a:extLst>
                <a:ext uri="{FF2B5EF4-FFF2-40B4-BE49-F238E27FC236}">
                  <a16:creationId xmlns:a16="http://schemas.microsoft.com/office/drawing/2014/main" id="{EC24D245-4EEC-4C9E-82F0-09ADCDED4990}"/>
                </a:ext>
              </a:extLst>
            </p:cNvPr>
            <p:cNvGraphicFramePr>
              <a:graphicFrameLocks noChangeAspect="1"/>
            </p:cNvGraphicFramePr>
            <p:nvPr/>
          </p:nvGraphicFramePr>
          <p:xfrm>
            <a:off x="1175" y="2565"/>
            <a:ext cx="2223" cy="551"/>
          </p:xfrm>
          <a:graphic>
            <a:graphicData uri="http://schemas.openxmlformats.org/presentationml/2006/ole">
              <mc:AlternateContent xmlns:mc="http://schemas.openxmlformats.org/markup-compatibility/2006">
                <mc:Choice xmlns:v="urn:schemas-microsoft-com:vml" Requires="v">
                  <p:oleObj spid="_x0000_s317689" name="公式" r:id="rId15" imgW="1485720" imgH="469800" progId="Equation.3">
                    <p:embed/>
                  </p:oleObj>
                </mc:Choice>
                <mc:Fallback>
                  <p:oleObj name="公式" r:id="rId15" imgW="1485720" imgH="4698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75" y="2565"/>
                          <a:ext cx="2223" cy="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56" name="Text Box 16">
              <a:extLst>
                <a:ext uri="{FF2B5EF4-FFF2-40B4-BE49-F238E27FC236}">
                  <a16:creationId xmlns:a16="http://schemas.microsoft.com/office/drawing/2014/main" id="{74814884-0621-4961-B5BD-A8138466064B}"/>
                </a:ext>
              </a:extLst>
            </p:cNvPr>
            <p:cNvSpPr txBox="1">
              <a:spLocks noChangeArrowheads="1"/>
            </p:cNvSpPr>
            <p:nvPr/>
          </p:nvSpPr>
          <p:spPr bwMode="auto">
            <a:xfrm>
              <a:off x="4512" y="2562"/>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3.15</a:t>
              </a:r>
              <a:r>
                <a:rPr lang="zh-CN" altLang="en-US">
                  <a:solidFill>
                    <a:srgbClr val="CC3300"/>
                  </a:solidFill>
                  <a:latin typeface="楷体_GB2312" panose="02010609030101010101" pitchFamily="49" charset="-122"/>
                </a:rPr>
                <a:t>）</a:t>
              </a:r>
            </a:p>
          </p:txBody>
        </p:sp>
      </p:grpSp>
      <p:sp>
        <p:nvSpPr>
          <p:cNvPr id="317457" name="Text Box 17">
            <a:extLst>
              <a:ext uri="{FF2B5EF4-FFF2-40B4-BE49-F238E27FC236}">
                <a16:creationId xmlns:a16="http://schemas.microsoft.com/office/drawing/2014/main" id="{7F302929-0FBC-4C8B-9BE6-F1706BA01E95}"/>
              </a:ext>
            </a:extLst>
          </p:cNvPr>
          <p:cNvSpPr txBox="1">
            <a:spLocks noChangeArrowheads="1"/>
          </p:cNvSpPr>
          <p:nvPr/>
        </p:nvSpPr>
        <p:spPr bwMode="auto">
          <a:xfrm>
            <a:off x="593725" y="4999038"/>
            <a:ext cx="7499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比较（</a:t>
            </a:r>
            <a:r>
              <a:rPr lang="en-US" altLang="zh-CN">
                <a:latin typeface="楷体_GB2312" panose="02010609030101010101" pitchFamily="49" charset="-122"/>
              </a:rPr>
              <a:t>3.14</a:t>
            </a:r>
            <a:r>
              <a:rPr lang="zh-CN" altLang="en-US">
                <a:latin typeface="楷体_GB2312" panose="02010609030101010101" pitchFamily="49" charset="-122"/>
              </a:rPr>
              <a:t>）式和（</a:t>
            </a:r>
            <a:r>
              <a:rPr lang="en-US" altLang="zh-CN">
                <a:latin typeface="楷体_GB2312" panose="02010609030101010101" pitchFamily="49" charset="-122"/>
              </a:rPr>
              <a:t>3.15</a:t>
            </a:r>
            <a:r>
              <a:rPr lang="zh-CN" altLang="en-US">
                <a:latin typeface="楷体_GB2312" panose="02010609030101010101" pitchFamily="49" charset="-122"/>
              </a:rPr>
              <a:t>）式我们看到，步长折半后，</a:t>
            </a:r>
          </a:p>
        </p:txBody>
      </p:sp>
      <p:grpSp>
        <p:nvGrpSpPr>
          <p:cNvPr id="317465" name="Group 25">
            <a:extLst>
              <a:ext uri="{FF2B5EF4-FFF2-40B4-BE49-F238E27FC236}">
                <a16:creationId xmlns:a16="http://schemas.microsoft.com/office/drawing/2014/main" id="{C475E561-FCC1-46C2-B4BC-2D20B7801179}"/>
              </a:ext>
            </a:extLst>
          </p:cNvPr>
          <p:cNvGrpSpPr>
            <a:grpSpLocks/>
          </p:cNvGrpSpPr>
          <p:nvPr/>
        </p:nvGrpSpPr>
        <p:grpSpPr bwMode="auto">
          <a:xfrm>
            <a:off x="609600" y="685800"/>
            <a:ext cx="5822950" cy="639763"/>
            <a:chOff x="1046" y="432"/>
            <a:chExt cx="3668" cy="403"/>
          </a:xfrm>
        </p:grpSpPr>
        <p:sp>
          <p:nvSpPr>
            <p:cNvPr id="317463" name="Rectangle 23">
              <a:extLst>
                <a:ext uri="{FF2B5EF4-FFF2-40B4-BE49-F238E27FC236}">
                  <a16:creationId xmlns:a16="http://schemas.microsoft.com/office/drawing/2014/main" id="{3FAD468E-DF5D-45FF-B638-0B919BF29A88}"/>
                </a:ext>
              </a:extLst>
            </p:cNvPr>
            <p:cNvSpPr>
              <a:spLocks noChangeArrowheads="1"/>
            </p:cNvSpPr>
            <p:nvPr/>
          </p:nvSpPr>
          <p:spPr bwMode="auto">
            <a:xfrm>
              <a:off x="1046" y="432"/>
              <a:ext cx="366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由于公式的局部截断误差为      ，故有 </a:t>
              </a:r>
            </a:p>
          </p:txBody>
        </p:sp>
        <p:graphicFrame>
          <p:nvGraphicFramePr>
            <p:cNvPr id="317464" name="Object 24">
              <a:extLst>
                <a:ext uri="{FF2B5EF4-FFF2-40B4-BE49-F238E27FC236}">
                  <a16:creationId xmlns:a16="http://schemas.microsoft.com/office/drawing/2014/main" id="{80A45F77-1431-4EAA-832B-0D3120CA7254}"/>
                </a:ext>
              </a:extLst>
            </p:cNvPr>
            <p:cNvGraphicFramePr>
              <a:graphicFrameLocks noChangeAspect="1"/>
            </p:cNvGraphicFramePr>
            <p:nvPr/>
          </p:nvGraphicFramePr>
          <p:xfrm>
            <a:off x="3408" y="528"/>
            <a:ext cx="608" cy="269"/>
          </p:xfrm>
          <a:graphic>
            <a:graphicData uri="http://schemas.openxmlformats.org/presentationml/2006/ole">
              <mc:AlternateContent xmlns:mc="http://schemas.openxmlformats.org/markup-compatibility/2006">
                <mc:Choice xmlns:v="urn:schemas-microsoft-com:vml" Requires="v">
                  <p:oleObj spid="_x0000_s317690" name="Equation" r:id="rId17" imgW="406080" imgH="228600" progId="Equation.3">
                    <p:embed/>
                  </p:oleObj>
                </mc:Choice>
                <mc:Fallback>
                  <p:oleObj name="Equation" r:id="rId17" imgW="406080" imgH="2286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08" y="528"/>
                          <a:ext cx="60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7468" name="Rectangle 28">
            <a:extLst>
              <a:ext uri="{FF2B5EF4-FFF2-40B4-BE49-F238E27FC236}">
                <a16:creationId xmlns:a16="http://schemas.microsoft.com/office/drawing/2014/main" id="{CFA4F5AE-500A-44E7-8F3F-C503937750C3}"/>
              </a:ext>
            </a:extLst>
          </p:cNvPr>
          <p:cNvSpPr>
            <a:spLocks noChangeArrowheads="1"/>
          </p:cNvSpPr>
          <p:nvPr/>
        </p:nvSpPr>
        <p:spPr bwMode="auto">
          <a:xfrm>
            <a:off x="609600" y="3213100"/>
            <a:ext cx="12509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80000"/>
              </a:lnSpc>
              <a:spcBef>
                <a:spcPct val="50000"/>
              </a:spcBef>
            </a:pPr>
            <a:r>
              <a:rPr lang="zh-CN" altLang="en-US">
                <a:latin typeface="楷体_GB2312" panose="02010609030101010101" pitchFamily="49" charset="-122"/>
              </a:rPr>
              <a:t>因此有 </a:t>
            </a:r>
          </a:p>
        </p:txBody>
      </p:sp>
      <p:grpSp>
        <p:nvGrpSpPr>
          <p:cNvPr id="317475" name="Group 35">
            <a:extLst>
              <a:ext uri="{FF2B5EF4-FFF2-40B4-BE49-F238E27FC236}">
                <a16:creationId xmlns:a16="http://schemas.microsoft.com/office/drawing/2014/main" id="{1C4CED36-2A7A-4118-B3A3-9D76E2BEA645}"/>
              </a:ext>
            </a:extLst>
          </p:cNvPr>
          <p:cNvGrpSpPr>
            <a:grpSpLocks/>
          </p:cNvGrpSpPr>
          <p:nvPr/>
        </p:nvGrpSpPr>
        <p:grpSpPr bwMode="auto">
          <a:xfrm>
            <a:off x="577850" y="5578475"/>
            <a:ext cx="3689350" cy="752475"/>
            <a:chOff x="364" y="3514"/>
            <a:chExt cx="2324" cy="474"/>
          </a:xfrm>
        </p:grpSpPr>
        <p:sp>
          <p:nvSpPr>
            <p:cNvPr id="317473" name="Text Box 33">
              <a:extLst>
                <a:ext uri="{FF2B5EF4-FFF2-40B4-BE49-F238E27FC236}">
                  <a16:creationId xmlns:a16="http://schemas.microsoft.com/office/drawing/2014/main" id="{4277FDD9-8447-489E-B115-A7B763555B76}"/>
                </a:ext>
              </a:extLst>
            </p:cNvPr>
            <p:cNvSpPr txBox="1">
              <a:spLocks noChangeArrowheads="1"/>
            </p:cNvSpPr>
            <p:nvPr/>
          </p:nvSpPr>
          <p:spPr bwMode="auto">
            <a:xfrm>
              <a:off x="364" y="3514"/>
              <a:ext cx="23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误差大约减少到    </a:t>
              </a:r>
              <a:r>
                <a:rPr lang="en-US" altLang="zh-CN">
                  <a:latin typeface="楷体_GB2312" panose="02010609030101010101" pitchFamily="49" charset="-122"/>
                </a:rPr>
                <a:t>.</a:t>
              </a:r>
              <a:r>
                <a:rPr lang="zh-CN" altLang="en-US"/>
                <a:t>即有</a:t>
              </a:r>
            </a:p>
          </p:txBody>
        </p:sp>
        <p:graphicFrame>
          <p:nvGraphicFramePr>
            <p:cNvPr id="317474" name="Object 34">
              <a:extLst>
                <a:ext uri="{FF2B5EF4-FFF2-40B4-BE49-F238E27FC236}">
                  <a16:creationId xmlns:a16="http://schemas.microsoft.com/office/drawing/2014/main" id="{3D608AAE-BD9A-43D5-89B6-DB33E6BC8224}"/>
                </a:ext>
              </a:extLst>
            </p:cNvPr>
            <p:cNvGraphicFramePr>
              <a:graphicFrameLocks noChangeAspect="1"/>
            </p:cNvGraphicFramePr>
            <p:nvPr/>
          </p:nvGraphicFramePr>
          <p:xfrm>
            <a:off x="1798" y="3525"/>
            <a:ext cx="304" cy="463"/>
          </p:xfrm>
          <a:graphic>
            <a:graphicData uri="http://schemas.openxmlformats.org/presentationml/2006/ole">
              <mc:AlternateContent xmlns:mc="http://schemas.openxmlformats.org/markup-compatibility/2006">
                <mc:Choice xmlns:v="urn:schemas-microsoft-com:vml" Requires="v">
                  <p:oleObj spid="_x0000_s317691" name="Equation" r:id="rId19" imgW="203040" imgH="393480" progId="Equation.3">
                    <p:embed/>
                  </p:oleObj>
                </mc:Choice>
                <mc:Fallback>
                  <p:oleObj name="Equation" r:id="rId19" imgW="203040" imgH="393480"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98" y="3525"/>
                          <a:ext cx="304"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65"/>
                                        </p:tgtEl>
                                        <p:attrNameLst>
                                          <p:attrName>style.visibility</p:attrName>
                                        </p:attrNameLst>
                                      </p:cBhvr>
                                      <p:to>
                                        <p:strVal val="visible"/>
                                      </p:to>
                                    </p:set>
                                    <p:animEffect transition="in" filter="wipe(left)">
                                      <p:cBhvr>
                                        <p:cTn id="7" dur="500"/>
                                        <p:tgtEl>
                                          <p:spTgt spid="317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466"/>
                                        </p:tgtEl>
                                        <p:attrNameLst>
                                          <p:attrName>style.visibility</p:attrName>
                                        </p:attrNameLst>
                                      </p:cBhvr>
                                      <p:to>
                                        <p:strVal val="visible"/>
                                      </p:to>
                                    </p:set>
                                    <p:animEffect transition="in" filter="wipe(left)">
                                      <p:cBhvr>
                                        <p:cTn id="12" dur="500"/>
                                        <p:tgtEl>
                                          <p:spTgt spid="317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7469"/>
                                        </p:tgtEl>
                                        <p:attrNameLst>
                                          <p:attrName>style.visibility</p:attrName>
                                        </p:attrNameLst>
                                      </p:cBhvr>
                                      <p:to>
                                        <p:strVal val="visible"/>
                                      </p:to>
                                    </p:set>
                                    <p:animEffect transition="in" filter="wipe(left)">
                                      <p:cBhvr>
                                        <p:cTn id="17" dur="500"/>
                                        <p:tgtEl>
                                          <p:spTgt spid="317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7470"/>
                                        </p:tgtEl>
                                        <p:attrNameLst>
                                          <p:attrName>style.visibility</p:attrName>
                                        </p:attrNameLst>
                                      </p:cBhvr>
                                      <p:to>
                                        <p:strVal val="visible"/>
                                      </p:to>
                                    </p:set>
                                    <p:animEffect transition="in" filter="wipe(left)">
                                      <p:cBhvr>
                                        <p:cTn id="22" dur="500"/>
                                        <p:tgtEl>
                                          <p:spTgt spid="3174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68"/>
                                        </p:tgtEl>
                                        <p:attrNameLst>
                                          <p:attrName>style.visibility</p:attrName>
                                        </p:attrNameLst>
                                      </p:cBhvr>
                                      <p:to>
                                        <p:strVal val="visible"/>
                                      </p:to>
                                    </p:set>
                                    <p:animEffect transition="in" filter="wipe(left)">
                                      <p:cBhvr>
                                        <p:cTn id="27" dur="500"/>
                                        <p:tgtEl>
                                          <p:spTgt spid="3174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7471"/>
                                        </p:tgtEl>
                                        <p:attrNameLst>
                                          <p:attrName>style.visibility</p:attrName>
                                        </p:attrNameLst>
                                      </p:cBhvr>
                                      <p:to>
                                        <p:strVal val="visible"/>
                                      </p:to>
                                    </p:set>
                                    <p:animEffect transition="in" filter="wipe(left)">
                                      <p:cBhvr>
                                        <p:cTn id="32" dur="500"/>
                                        <p:tgtEl>
                                          <p:spTgt spid="3174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57"/>
                                        </p:tgtEl>
                                        <p:attrNameLst>
                                          <p:attrName>style.visibility</p:attrName>
                                        </p:attrNameLst>
                                      </p:cBhvr>
                                      <p:to>
                                        <p:strVal val="visible"/>
                                      </p:to>
                                    </p:set>
                                    <p:animEffect transition="in" filter="wipe(left)">
                                      <p:cBhvr>
                                        <p:cTn id="37" dur="500"/>
                                        <p:tgtEl>
                                          <p:spTgt spid="3174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17475"/>
                                        </p:tgtEl>
                                        <p:attrNameLst>
                                          <p:attrName>style.visibility</p:attrName>
                                        </p:attrNameLst>
                                      </p:cBhvr>
                                      <p:to>
                                        <p:strVal val="visible"/>
                                      </p:to>
                                    </p:set>
                                    <p:animEffect transition="in" filter="wipe(left)">
                                      <p:cBhvr>
                                        <p:cTn id="42" dur="500"/>
                                        <p:tgtEl>
                                          <p:spTgt spid="317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7" grpId="0" autoUpdateAnimBg="0"/>
      <p:bldP spid="31746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a:extLst>
              <a:ext uri="{FF2B5EF4-FFF2-40B4-BE49-F238E27FC236}">
                <a16:creationId xmlns:a16="http://schemas.microsoft.com/office/drawing/2014/main" id="{2B35526B-5DD1-499B-94BB-2A880D7E7ED2}"/>
              </a:ext>
            </a:extLst>
          </p:cNvPr>
          <p:cNvSpPr>
            <a:spLocks noGrp="1"/>
          </p:cNvSpPr>
          <p:nvPr>
            <p:ph type="sldNum" sz="quarter" idx="10"/>
          </p:nvPr>
        </p:nvSpPr>
        <p:spPr/>
        <p:txBody>
          <a:bodyPr/>
          <a:lstStyle/>
          <a:p>
            <a:fld id="{ACD9B6F3-ECE7-404B-8D6F-27D7E76CBDC9}" type="slidenum">
              <a:rPr lang="en-US" altLang="zh-CN"/>
              <a:pPr/>
              <a:t>51</a:t>
            </a:fld>
            <a:endParaRPr lang="en-US" altLang="zh-CN"/>
          </a:p>
        </p:txBody>
      </p:sp>
      <p:graphicFrame>
        <p:nvGraphicFramePr>
          <p:cNvPr id="318468" name="Object 4">
            <a:extLst>
              <a:ext uri="{FF2B5EF4-FFF2-40B4-BE49-F238E27FC236}">
                <a16:creationId xmlns:a16="http://schemas.microsoft.com/office/drawing/2014/main" id="{F89F3368-C163-4E9A-9EDB-C144A58A0FE6}"/>
              </a:ext>
            </a:extLst>
          </p:cNvPr>
          <p:cNvGraphicFramePr>
            <a:graphicFrameLocks noChangeAspect="1"/>
          </p:cNvGraphicFramePr>
          <p:nvPr/>
        </p:nvGraphicFramePr>
        <p:xfrm>
          <a:off x="2438400" y="1093788"/>
          <a:ext cx="2895600" cy="1039812"/>
        </p:xfrm>
        <a:graphic>
          <a:graphicData uri="http://schemas.openxmlformats.org/presentationml/2006/ole">
            <mc:AlternateContent xmlns:mc="http://schemas.openxmlformats.org/markup-compatibility/2006">
              <mc:Choice xmlns:v="urn:schemas-microsoft-com:vml" Requires="v">
                <p:oleObj spid="_x0000_s318546" name="Equation" r:id="rId3" imgW="1218960" imgH="558720" progId="Equation.3">
                  <p:embed/>
                </p:oleObj>
              </mc:Choice>
              <mc:Fallback>
                <p:oleObj name="Equation" r:id="rId3" imgW="1218960" imgH="558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093788"/>
                        <a:ext cx="2895600"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469" name="Text Box 5">
            <a:extLst>
              <a:ext uri="{FF2B5EF4-FFF2-40B4-BE49-F238E27FC236}">
                <a16:creationId xmlns:a16="http://schemas.microsoft.com/office/drawing/2014/main" id="{1637E60E-1942-495F-B3AC-4574241CA68E}"/>
              </a:ext>
            </a:extLst>
          </p:cNvPr>
          <p:cNvSpPr txBox="1">
            <a:spLocks noChangeArrowheads="1"/>
          </p:cNvSpPr>
          <p:nvPr/>
        </p:nvSpPr>
        <p:spPr bwMode="auto">
          <a:xfrm>
            <a:off x="593725" y="2149475"/>
            <a:ext cx="3689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由此易得下列事后估计式 </a:t>
            </a:r>
          </a:p>
        </p:txBody>
      </p:sp>
      <p:graphicFrame>
        <p:nvGraphicFramePr>
          <p:cNvPr id="318470" name="Object 6">
            <a:extLst>
              <a:ext uri="{FF2B5EF4-FFF2-40B4-BE49-F238E27FC236}">
                <a16:creationId xmlns:a16="http://schemas.microsoft.com/office/drawing/2014/main" id="{204C5F7F-3753-4E68-AE2B-3DECDCA4AE53}"/>
              </a:ext>
            </a:extLst>
          </p:cNvPr>
          <p:cNvGraphicFramePr>
            <a:graphicFrameLocks noChangeAspect="1"/>
          </p:cNvGraphicFramePr>
          <p:nvPr/>
        </p:nvGraphicFramePr>
        <p:xfrm>
          <a:off x="1905000" y="2819400"/>
          <a:ext cx="4524375" cy="779463"/>
        </p:xfrm>
        <a:graphic>
          <a:graphicData uri="http://schemas.openxmlformats.org/presentationml/2006/ole">
            <mc:AlternateContent xmlns:mc="http://schemas.openxmlformats.org/markup-compatibility/2006">
              <mc:Choice xmlns:v="urn:schemas-microsoft-com:vml" Requires="v">
                <p:oleObj spid="_x0000_s318547" name="Equation" r:id="rId5" imgW="1904760" imgH="419040" progId="Equation.3">
                  <p:embed/>
                </p:oleObj>
              </mc:Choice>
              <mc:Fallback>
                <p:oleObj name="Equation" r:id="rId5" imgW="190476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819400"/>
                        <a:ext cx="4524375"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471" name="Text Box 7">
            <a:extLst>
              <a:ext uri="{FF2B5EF4-FFF2-40B4-BE49-F238E27FC236}">
                <a16:creationId xmlns:a16="http://schemas.microsoft.com/office/drawing/2014/main" id="{A0624DBD-2AB0-4EBF-8B7E-70C3EC965910}"/>
              </a:ext>
            </a:extLst>
          </p:cNvPr>
          <p:cNvSpPr txBox="1">
            <a:spLocks noChangeArrowheads="1"/>
          </p:cNvSpPr>
          <p:nvPr/>
        </p:nvSpPr>
        <p:spPr bwMode="auto">
          <a:xfrm>
            <a:off x="593725" y="3627438"/>
            <a:ext cx="79565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这样，可以通过检查步长、折半前后两次计算结果的偏差 </a:t>
            </a:r>
          </a:p>
        </p:txBody>
      </p:sp>
      <p:graphicFrame>
        <p:nvGraphicFramePr>
          <p:cNvPr id="318472" name="Object 8">
            <a:extLst>
              <a:ext uri="{FF2B5EF4-FFF2-40B4-BE49-F238E27FC236}">
                <a16:creationId xmlns:a16="http://schemas.microsoft.com/office/drawing/2014/main" id="{EAE0BB05-DE5E-40E9-84E0-F7D42819FD73}"/>
              </a:ext>
            </a:extLst>
          </p:cNvPr>
          <p:cNvGraphicFramePr>
            <a:graphicFrameLocks noChangeAspect="1"/>
          </p:cNvGraphicFramePr>
          <p:nvPr/>
        </p:nvGraphicFramePr>
        <p:xfrm>
          <a:off x="2362200" y="4298950"/>
          <a:ext cx="2262188" cy="896938"/>
        </p:xfrm>
        <a:graphic>
          <a:graphicData uri="http://schemas.openxmlformats.org/presentationml/2006/ole">
            <mc:AlternateContent xmlns:mc="http://schemas.openxmlformats.org/markup-compatibility/2006">
              <mc:Choice xmlns:v="urn:schemas-microsoft-com:vml" Requires="v">
                <p:oleObj spid="_x0000_s318548" name="Equation" r:id="rId7" imgW="952200" imgH="482400" progId="Equation.3">
                  <p:embed/>
                </p:oleObj>
              </mc:Choice>
              <mc:Fallback>
                <p:oleObj name="Equation" r:id="rId7" imgW="952200" imgH="482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298950"/>
                        <a:ext cx="2262188"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474" name="Rectangle 10">
            <a:extLst>
              <a:ext uri="{FF2B5EF4-FFF2-40B4-BE49-F238E27FC236}">
                <a16:creationId xmlns:a16="http://schemas.microsoft.com/office/drawing/2014/main" id="{90898FF1-817F-4D2B-98CF-F4ECF4D136E5}"/>
              </a:ext>
            </a:extLst>
          </p:cNvPr>
          <p:cNvSpPr>
            <a:spLocks noChangeArrowheads="1"/>
          </p:cNvSpPr>
          <p:nvPr/>
        </p:nvSpPr>
        <p:spPr bwMode="auto">
          <a:xfrm>
            <a:off x="581025" y="6858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latin typeface="楷体_GB2312" panose="02010609030101010101" pitchFamily="49" charset="-122"/>
            </a:endParaRPr>
          </a:p>
        </p:txBody>
      </p:sp>
      <p:sp>
        <p:nvSpPr>
          <p:cNvPr id="318475" name="Rectangle 11">
            <a:extLst>
              <a:ext uri="{FF2B5EF4-FFF2-40B4-BE49-F238E27FC236}">
                <a16:creationId xmlns:a16="http://schemas.microsoft.com/office/drawing/2014/main" id="{5E3412CA-9E5D-4E6C-BDFD-739D305199FF}"/>
              </a:ext>
            </a:extLst>
          </p:cNvPr>
          <p:cNvSpPr>
            <a:spLocks noChangeArrowheads="1"/>
          </p:cNvSpPr>
          <p:nvPr/>
        </p:nvSpPr>
        <p:spPr bwMode="auto">
          <a:xfrm>
            <a:off x="549275" y="5245100"/>
            <a:ext cx="399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anose="02010609030101010101" pitchFamily="49" charset="-122"/>
              </a:rPr>
              <a:t>来判定所选的步长是否合适</a:t>
            </a:r>
            <a:r>
              <a:rPr lang="en-US" altLang="zh-CN">
                <a:latin typeface="楷体_GB2312" panose="02010609030101010101" pitchFamily="49" charset="-122"/>
              </a:rPr>
              <a:t>.</a:t>
            </a:r>
          </a:p>
        </p:txBody>
      </p:sp>
      <p:sp>
        <p:nvSpPr>
          <p:cNvPr id="318476" name="Text Box 12">
            <a:extLst>
              <a:ext uri="{FF2B5EF4-FFF2-40B4-BE49-F238E27FC236}">
                <a16:creationId xmlns:a16="http://schemas.microsoft.com/office/drawing/2014/main" id="{A13D10D3-3C5E-44FE-98B7-1C83F7F48C5A}"/>
              </a:ext>
            </a:extLst>
          </p:cNvPr>
          <p:cNvSpPr txBox="1">
            <a:spLocks noChangeArrowheads="1"/>
          </p:cNvSpPr>
          <p:nvPr/>
        </p:nvSpPr>
        <p:spPr bwMode="auto">
          <a:xfrm>
            <a:off x="577850" y="5684838"/>
            <a:ext cx="68738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具体地说，将区分以下两种情况处理：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318474"/>
                                        </p:tgtEl>
                                        <p:attrNameLst>
                                          <p:attrName>style.visibility</p:attrName>
                                        </p:attrNameLst>
                                      </p:cBhvr>
                                      <p:to>
                                        <p:strVal val="visible"/>
                                      </p:to>
                                    </p:set>
                                    <p:animEffect transition="in" filter="wipe(left)">
                                      <p:cBhvr>
                                        <p:cTn id="7" dur="500"/>
                                        <p:tgtEl>
                                          <p:spTgt spid="318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8468"/>
                                        </p:tgtEl>
                                        <p:attrNameLst>
                                          <p:attrName>style.visibility</p:attrName>
                                        </p:attrNameLst>
                                      </p:cBhvr>
                                      <p:to>
                                        <p:strVal val="visible"/>
                                      </p:to>
                                    </p:set>
                                    <p:animEffect transition="in" filter="wipe(left)">
                                      <p:cBhvr>
                                        <p:cTn id="12" dur="500"/>
                                        <p:tgtEl>
                                          <p:spTgt spid="318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9"/>
                                        </p:tgtEl>
                                        <p:attrNameLst>
                                          <p:attrName>style.visibility</p:attrName>
                                        </p:attrNameLst>
                                      </p:cBhvr>
                                      <p:to>
                                        <p:strVal val="visible"/>
                                      </p:to>
                                    </p:set>
                                    <p:animEffect transition="in" filter="wipe(left)">
                                      <p:cBhvr>
                                        <p:cTn id="17" dur="500"/>
                                        <p:tgtEl>
                                          <p:spTgt spid="318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8470"/>
                                        </p:tgtEl>
                                        <p:attrNameLst>
                                          <p:attrName>style.visibility</p:attrName>
                                        </p:attrNameLst>
                                      </p:cBhvr>
                                      <p:to>
                                        <p:strVal val="visible"/>
                                      </p:to>
                                    </p:set>
                                    <p:animEffect transition="in" filter="wipe(left)">
                                      <p:cBhvr>
                                        <p:cTn id="22" dur="500"/>
                                        <p:tgtEl>
                                          <p:spTgt spid="3184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8471"/>
                                        </p:tgtEl>
                                        <p:attrNameLst>
                                          <p:attrName>style.visibility</p:attrName>
                                        </p:attrNameLst>
                                      </p:cBhvr>
                                      <p:to>
                                        <p:strVal val="visible"/>
                                      </p:to>
                                    </p:set>
                                    <p:animEffect transition="in" filter="wipe(left)">
                                      <p:cBhvr>
                                        <p:cTn id="27" dur="500"/>
                                        <p:tgtEl>
                                          <p:spTgt spid="3184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8472"/>
                                        </p:tgtEl>
                                        <p:attrNameLst>
                                          <p:attrName>style.visibility</p:attrName>
                                        </p:attrNameLst>
                                      </p:cBhvr>
                                      <p:to>
                                        <p:strVal val="visible"/>
                                      </p:to>
                                    </p:set>
                                    <p:animEffect transition="in" filter="wipe(left)">
                                      <p:cBhvr>
                                        <p:cTn id="32" dur="500"/>
                                        <p:tgtEl>
                                          <p:spTgt spid="3184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8475"/>
                                        </p:tgtEl>
                                        <p:attrNameLst>
                                          <p:attrName>style.visibility</p:attrName>
                                        </p:attrNameLst>
                                      </p:cBhvr>
                                      <p:to>
                                        <p:strVal val="visible"/>
                                      </p:to>
                                    </p:set>
                                    <p:animEffect transition="in" filter="wipe(left)">
                                      <p:cBhvr>
                                        <p:cTn id="37" dur="500"/>
                                        <p:tgtEl>
                                          <p:spTgt spid="3184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8476"/>
                                        </p:tgtEl>
                                        <p:attrNameLst>
                                          <p:attrName>style.visibility</p:attrName>
                                        </p:attrNameLst>
                                      </p:cBhvr>
                                      <p:to>
                                        <p:strVal val="visible"/>
                                      </p:to>
                                    </p:set>
                                    <p:animEffect transition="in" filter="wipe(left)">
                                      <p:cBhvr>
                                        <p:cTn id="42" dur="500"/>
                                        <p:tgtEl>
                                          <p:spTgt spid="318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9" grpId="0" autoUpdateAnimBg="0"/>
      <p:bldP spid="318471" grpId="0" autoUpdateAnimBg="0"/>
      <p:bldP spid="318474" grpId="0" autoUpdateAnimBg="0"/>
      <p:bldP spid="318475" grpId="0" autoUpdateAnimBg="0"/>
      <p:bldP spid="31847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a:extLst>
              <a:ext uri="{FF2B5EF4-FFF2-40B4-BE49-F238E27FC236}">
                <a16:creationId xmlns:a16="http://schemas.microsoft.com/office/drawing/2014/main" id="{8052A9D0-E56C-4CB1-A77A-6AD41C297683}"/>
              </a:ext>
            </a:extLst>
          </p:cNvPr>
          <p:cNvSpPr>
            <a:spLocks noGrp="1"/>
          </p:cNvSpPr>
          <p:nvPr>
            <p:ph type="sldNum" sz="quarter" idx="10"/>
          </p:nvPr>
        </p:nvSpPr>
        <p:spPr/>
        <p:txBody>
          <a:bodyPr/>
          <a:lstStyle/>
          <a:p>
            <a:fld id="{A889BD91-8ABD-4CF1-9300-4DC2D1199E98}" type="slidenum">
              <a:rPr lang="en-US" altLang="zh-CN"/>
              <a:pPr/>
              <a:t>52</a:t>
            </a:fld>
            <a:endParaRPr lang="en-US" altLang="zh-CN"/>
          </a:p>
        </p:txBody>
      </p:sp>
      <p:grpSp>
        <p:nvGrpSpPr>
          <p:cNvPr id="319505" name="Group 17">
            <a:extLst>
              <a:ext uri="{FF2B5EF4-FFF2-40B4-BE49-F238E27FC236}">
                <a16:creationId xmlns:a16="http://schemas.microsoft.com/office/drawing/2014/main" id="{4B8AEAFD-C014-4AB4-9E7C-281020D0E06E}"/>
              </a:ext>
            </a:extLst>
          </p:cNvPr>
          <p:cNvGrpSpPr>
            <a:grpSpLocks/>
          </p:cNvGrpSpPr>
          <p:nvPr/>
        </p:nvGrpSpPr>
        <p:grpSpPr bwMode="auto">
          <a:xfrm>
            <a:off x="593725" y="625475"/>
            <a:ext cx="7956550" cy="1187450"/>
            <a:chOff x="374" y="394"/>
            <a:chExt cx="5012" cy="748"/>
          </a:xfrm>
        </p:grpSpPr>
        <p:sp>
          <p:nvSpPr>
            <p:cNvPr id="319491" name="Text Box 3">
              <a:extLst>
                <a:ext uri="{FF2B5EF4-FFF2-40B4-BE49-F238E27FC236}">
                  <a16:creationId xmlns:a16="http://schemas.microsoft.com/office/drawing/2014/main" id="{57E9CC10-5C60-4552-AE80-F6889919F9C6}"/>
                </a:ext>
              </a:extLst>
            </p:cNvPr>
            <p:cNvSpPr txBox="1">
              <a:spLocks noChangeArrowheads="1"/>
            </p:cNvSpPr>
            <p:nvPr/>
          </p:nvSpPr>
          <p:spPr bwMode="auto">
            <a:xfrm>
              <a:off x="374" y="394"/>
              <a:ext cx="50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1. </a:t>
              </a:r>
              <a:r>
                <a:rPr lang="zh-CN" altLang="en-US">
                  <a:latin typeface="楷体_GB2312" panose="02010609030101010101" pitchFamily="49" charset="-122"/>
                </a:rPr>
                <a:t>对于给定的精度  ，如果      ，反复将步长折半</a:t>
              </a:r>
            </a:p>
            <a:p>
              <a:pPr>
                <a:lnSpc>
                  <a:spcPct val="150000"/>
                </a:lnSpc>
              </a:pPr>
              <a:r>
                <a:rPr lang="zh-CN" altLang="en-US">
                  <a:latin typeface="楷体_GB2312" panose="02010609030101010101" pitchFamily="49" charset="-122"/>
                </a:rPr>
                <a:t>进行计算，直至      为止</a:t>
              </a:r>
              <a:r>
                <a:rPr lang="en-US" altLang="zh-CN">
                  <a:latin typeface="楷体_GB2312" panose="02010609030101010101" pitchFamily="49" charset="-122"/>
                </a:rPr>
                <a:t>.</a:t>
              </a:r>
            </a:p>
          </p:txBody>
        </p:sp>
        <p:graphicFrame>
          <p:nvGraphicFramePr>
            <p:cNvPr id="319492" name="Object 4">
              <a:extLst>
                <a:ext uri="{FF2B5EF4-FFF2-40B4-BE49-F238E27FC236}">
                  <a16:creationId xmlns:a16="http://schemas.microsoft.com/office/drawing/2014/main" id="{9CD7183A-68C1-49B6-95D6-45CF5A4B6079}"/>
                </a:ext>
              </a:extLst>
            </p:cNvPr>
            <p:cNvGraphicFramePr>
              <a:graphicFrameLocks noChangeAspect="1"/>
            </p:cNvGraphicFramePr>
            <p:nvPr/>
          </p:nvGraphicFramePr>
          <p:xfrm>
            <a:off x="2487" y="581"/>
            <a:ext cx="190" cy="164"/>
          </p:xfrm>
          <a:graphic>
            <a:graphicData uri="http://schemas.openxmlformats.org/presentationml/2006/ole">
              <mc:AlternateContent xmlns:mc="http://schemas.openxmlformats.org/markup-compatibility/2006">
                <mc:Choice xmlns:v="urn:schemas-microsoft-com:vml" Requires="v">
                  <p:oleObj spid="_x0000_s319645" name="Equation" r:id="rId3" imgW="126720" imgH="139680" progId="Equation.3">
                    <p:embed/>
                  </p:oleObj>
                </mc:Choice>
                <mc:Fallback>
                  <p:oleObj name="Equation" r:id="rId3" imgW="126720" imgH="139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 y="581"/>
                          <a:ext cx="190"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493" name="Object 5">
              <a:extLst>
                <a:ext uri="{FF2B5EF4-FFF2-40B4-BE49-F238E27FC236}">
                  <a16:creationId xmlns:a16="http://schemas.microsoft.com/office/drawing/2014/main" id="{F4B8DF4D-E93E-420E-9626-34B1FA5899DB}"/>
                </a:ext>
              </a:extLst>
            </p:cNvPr>
            <p:cNvGraphicFramePr>
              <a:graphicFrameLocks noChangeAspect="1"/>
            </p:cNvGraphicFramePr>
            <p:nvPr/>
          </p:nvGraphicFramePr>
          <p:xfrm>
            <a:off x="3234" y="536"/>
            <a:ext cx="570" cy="209"/>
          </p:xfrm>
          <a:graphic>
            <a:graphicData uri="http://schemas.openxmlformats.org/presentationml/2006/ole">
              <mc:AlternateContent xmlns:mc="http://schemas.openxmlformats.org/markup-compatibility/2006">
                <mc:Choice xmlns:v="urn:schemas-microsoft-com:vml" Requires="v">
                  <p:oleObj spid="_x0000_s319646" name="Equation" r:id="rId5" imgW="380880" imgH="177480" progId="Equation.3">
                    <p:embed/>
                  </p:oleObj>
                </mc:Choice>
                <mc:Fallback>
                  <p:oleObj name="Equation" r:id="rId5" imgW="380880" imgH="177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4" y="536"/>
                          <a:ext cx="57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494" name="Object 6">
              <a:extLst>
                <a:ext uri="{FF2B5EF4-FFF2-40B4-BE49-F238E27FC236}">
                  <a16:creationId xmlns:a16="http://schemas.microsoft.com/office/drawing/2014/main" id="{7971F3DD-2A69-4A23-BB8D-3B6E8288A850}"/>
                </a:ext>
              </a:extLst>
            </p:cNvPr>
            <p:cNvGraphicFramePr>
              <a:graphicFrameLocks noChangeAspect="1"/>
            </p:cNvGraphicFramePr>
            <p:nvPr/>
          </p:nvGraphicFramePr>
          <p:xfrm>
            <a:off x="1803" y="874"/>
            <a:ext cx="570" cy="209"/>
          </p:xfrm>
          <a:graphic>
            <a:graphicData uri="http://schemas.openxmlformats.org/presentationml/2006/ole">
              <mc:AlternateContent xmlns:mc="http://schemas.openxmlformats.org/markup-compatibility/2006">
                <mc:Choice xmlns:v="urn:schemas-microsoft-com:vml" Requires="v">
                  <p:oleObj spid="_x0000_s319647" name="Equation" r:id="rId7" imgW="380880" imgH="177480" progId="Equation.3">
                    <p:embed/>
                  </p:oleObj>
                </mc:Choice>
                <mc:Fallback>
                  <p:oleObj name="Equation" r:id="rId7" imgW="380880" imgH="177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3" y="874"/>
                          <a:ext cx="57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9506" name="Group 18">
            <a:extLst>
              <a:ext uri="{FF2B5EF4-FFF2-40B4-BE49-F238E27FC236}">
                <a16:creationId xmlns:a16="http://schemas.microsoft.com/office/drawing/2014/main" id="{85ECDE1C-9AE3-4888-B14B-E8B3593E7934}"/>
              </a:ext>
            </a:extLst>
          </p:cNvPr>
          <p:cNvGrpSpPr>
            <a:grpSpLocks/>
          </p:cNvGrpSpPr>
          <p:nvPr/>
        </p:nvGrpSpPr>
        <p:grpSpPr bwMode="auto">
          <a:xfrm>
            <a:off x="609600" y="1747838"/>
            <a:ext cx="8001000" cy="690562"/>
            <a:chOff x="384" y="1101"/>
            <a:chExt cx="5040" cy="435"/>
          </a:xfrm>
        </p:grpSpPr>
        <p:sp>
          <p:nvSpPr>
            <p:cNvPr id="319502" name="Rectangle 14">
              <a:extLst>
                <a:ext uri="{FF2B5EF4-FFF2-40B4-BE49-F238E27FC236}">
                  <a16:creationId xmlns:a16="http://schemas.microsoft.com/office/drawing/2014/main" id="{FDA47774-05E2-493B-BF96-C5C60DFD8E74}"/>
                </a:ext>
              </a:extLst>
            </p:cNvPr>
            <p:cNvSpPr>
              <a:spLocks noChangeArrowheads="1"/>
            </p:cNvSpPr>
            <p:nvPr/>
          </p:nvSpPr>
          <p:spPr bwMode="auto">
            <a:xfrm>
              <a:off x="384" y="1133"/>
              <a:ext cx="50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这时取最终得到的      作为结果； </a:t>
              </a:r>
            </a:p>
          </p:txBody>
        </p:sp>
        <p:graphicFrame>
          <p:nvGraphicFramePr>
            <p:cNvPr id="319495" name="Object 7">
              <a:extLst>
                <a:ext uri="{FF2B5EF4-FFF2-40B4-BE49-F238E27FC236}">
                  <a16:creationId xmlns:a16="http://schemas.microsoft.com/office/drawing/2014/main" id="{095618FE-8110-495F-BEE3-5B13BD141FAE}"/>
                </a:ext>
              </a:extLst>
            </p:cNvPr>
            <p:cNvGraphicFramePr>
              <a:graphicFrameLocks noChangeAspect="1"/>
            </p:cNvGraphicFramePr>
            <p:nvPr/>
          </p:nvGraphicFramePr>
          <p:xfrm>
            <a:off x="2448" y="1101"/>
            <a:ext cx="418" cy="403"/>
          </p:xfrm>
          <a:graphic>
            <a:graphicData uri="http://schemas.openxmlformats.org/presentationml/2006/ole">
              <mc:AlternateContent xmlns:mc="http://schemas.openxmlformats.org/markup-compatibility/2006">
                <mc:Choice xmlns:v="urn:schemas-microsoft-com:vml" Requires="v">
                  <p:oleObj spid="_x0000_s319648" name="Equation" r:id="rId9" imgW="279360" imgH="342720" progId="Equation.3">
                    <p:embed/>
                  </p:oleObj>
                </mc:Choice>
                <mc:Fallback>
                  <p:oleObj name="Equation" r:id="rId9" imgW="279360" imgH="34272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8" y="1101"/>
                          <a:ext cx="41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9501" name="Group 13">
            <a:extLst>
              <a:ext uri="{FF2B5EF4-FFF2-40B4-BE49-F238E27FC236}">
                <a16:creationId xmlns:a16="http://schemas.microsoft.com/office/drawing/2014/main" id="{C26639BD-A166-4A47-9590-1A486971BA57}"/>
              </a:ext>
            </a:extLst>
          </p:cNvPr>
          <p:cNvGrpSpPr>
            <a:grpSpLocks/>
          </p:cNvGrpSpPr>
          <p:nvPr/>
        </p:nvGrpSpPr>
        <p:grpSpPr bwMode="auto">
          <a:xfrm>
            <a:off x="593725" y="2362200"/>
            <a:ext cx="7956550" cy="639763"/>
            <a:chOff x="374" y="1834"/>
            <a:chExt cx="5012" cy="403"/>
          </a:xfrm>
        </p:grpSpPr>
        <p:sp>
          <p:nvSpPr>
            <p:cNvPr id="319496" name="Text Box 8">
              <a:extLst>
                <a:ext uri="{FF2B5EF4-FFF2-40B4-BE49-F238E27FC236}">
                  <a16:creationId xmlns:a16="http://schemas.microsoft.com/office/drawing/2014/main" id="{88341D80-DB62-4677-958E-B9262AFAC268}"/>
                </a:ext>
              </a:extLst>
            </p:cNvPr>
            <p:cNvSpPr txBox="1">
              <a:spLocks noChangeArrowheads="1"/>
            </p:cNvSpPr>
            <p:nvPr/>
          </p:nvSpPr>
          <p:spPr bwMode="auto">
            <a:xfrm>
              <a:off x="374" y="1834"/>
              <a:ext cx="501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2. </a:t>
              </a:r>
              <a:r>
                <a:rPr lang="zh-CN" altLang="en-US">
                  <a:latin typeface="楷体_GB2312" panose="02010609030101010101" pitchFamily="49" charset="-122"/>
                </a:rPr>
                <a:t>如果      ，反复将步长加倍，直到      为止，</a:t>
              </a:r>
            </a:p>
          </p:txBody>
        </p:sp>
        <p:graphicFrame>
          <p:nvGraphicFramePr>
            <p:cNvPr id="319497" name="Object 9">
              <a:extLst>
                <a:ext uri="{FF2B5EF4-FFF2-40B4-BE49-F238E27FC236}">
                  <a16:creationId xmlns:a16="http://schemas.microsoft.com/office/drawing/2014/main" id="{54796CEF-BA77-4D06-B0F6-798E03944A9C}"/>
                </a:ext>
              </a:extLst>
            </p:cNvPr>
            <p:cNvGraphicFramePr>
              <a:graphicFrameLocks noChangeAspect="1"/>
            </p:cNvGraphicFramePr>
            <p:nvPr/>
          </p:nvGraphicFramePr>
          <p:xfrm>
            <a:off x="1497" y="1968"/>
            <a:ext cx="570" cy="209"/>
          </p:xfrm>
          <a:graphic>
            <a:graphicData uri="http://schemas.openxmlformats.org/presentationml/2006/ole">
              <mc:AlternateContent xmlns:mc="http://schemas.openxmlformats.org/markup-compatibility/2006">
                <mc:Choice xmlns:v="urn:schemas-microsoft-com:vml" Requires="v">
                  <p:oleObj spid="_x0000_s319649" name="Equation" r:id="rId11" imgW="380880" imgH="177480" progId="Equation.3">
                    <p:embed/>
                  </p:oleObj>
                </mc:Choice>
                <mc:Fallback>
                  <p:oleObj name="Equation" r:id="rId11" imgW="380880" imgH="1774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7" y="1968"/>
                          <a:ext cx="57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9498" name="Object 10">
              <a:extLst>
                <a:ext uri="{FF2B5EF4-FFF2-40B4-BE49-F238E27FC236}">
                  <a16:creationId xmlns:a16="http://schemas.microsoft.com/office/drawing/2014/main" id="{3F731759-7CD6-437D-B735-8090470DE599}"/>
                </a:ext>
              </a:extLst>
            </p:cNvPr>
            <p:cNvGraphicFramePr>
              <a:graphicFrameLocks noChangeAspect="1"/>
            </p:cNvGraphicFramePr>
            <p:nvPr/>
          </p:nvGraphicFramePr>
          <p:xfrm>
            <a:off x="4224" y="1977"/>
            <a:ext cx="570" cy="209"/>
          </p:xfrm>
          <a:graphic>
            <a:graphicData uri="http://schemas.openxmlformats.org/presentationml/2006/ole">
              <mc:AlternateContent xmlns:mc="http://schemas.openxmlformats.org/markup-compatibility/2006">
                <mc:Choice xmlns:v="urn:schemas-microsoft-com:vml" Requires="v">
                  <p:oleObj spid="_x0000_s319650" name="Equation" r:id="rId13" imgW="380880" imgH="177480" progId="Equation.3">
                    <p:embed/>
                  </p:oleObj>
                </mc:Choice>
                <mc:Fallback>
                  <p:oleObj name="Equation" r:id="rId13" imgW="380880" imgH="1774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4" y="1977"/>
                          <a:ext cx="57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9499" name="Text Box 11">
            <a:extLst>
              <a:ext uri="{FF2B5EF4-FFF2-40B4-BE49-F238E27FC236}">
                <a16:creationId xmlns:a16="http://schemas.microsoft.com/office/drawing/2014/main" id="{989FAB7E-5289-4615-86C0-1A820A847AA7}"/>
              </a:ext>
            </a:extLst>
          </p:cNvPr>
          <p:cNvSpPr txBox="1">
            <a:spLocks noChangeArrowheads="1"/>
          </p:cNvSpPr>
          <p:nvPr/>
        </p:nvSpPr>
        <p:spPr bwMode="auto">
          <a:xfrm>
            <a:off x="593725" y="3578225"/>
            <a:ext cx="796448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这种通过加倍或折半处理步长的方法称为</a:t>
            </a:r>
            <a:r>
              <a:rPr lang="zh-CN" altLang="en-US" b="1">
                <a:solidFill>
                  <a:schemeClr val="accent2"/>
                </a:solidFill>
                <a:latin typeface="楷体_GB2312" panose="02010609030101010101" pitchFamily="49" charset="-122"/>
              </a:rPr>
              <a:t>变步长方法</a:t>
            </a:r>
            <a:r>
              <a:rPr lang="en-US" altLang="zh-CN">
                <a:latin typeface="楷体_GB2312" panose="02010609030101010101" pitchFamily="49" charset="-122"/>
              </a:rPr>
              <a:t>.</a:t>
            </a:r>
          </a:p>
        </p:txBody>
      </p:sp>
      <p:sp>
        <p:nvSpPr>
          <p:cNvPr id="319503" name="Rectangle 15">
            <a:extLst>
              <a:ext uri="{FF2B5EF4-FFF2-40B4-BE49-F238E27FC236}">
                <a16:creationId xmlns:a16="http://schemas.microsoft.com/office/drawing/2014/main" id="{5801F9BF-8C0E-420D-B09F-81EAAAFAB5D9}"/>
              </a:ext>
            </a:extLst>
          </p:cNvPr>
          <p:cNvSpPr>
            <a:spLocks noChangeArrowheads="1"/>
          </p:cNvSpPr>
          <p:nvPr/>
        </p:nvSpPr>
        <p:spPr bwMode="auto">
          <a:xfrm>
            <a:off x="609600" y="2971800"/>
            <a:ext cx="6280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这时再将步长折半一次，就得到所要的结果</a:t>
            </a:r>
            <a:r>
              <a:rPr lang="en-US" altLang="zh-CN">
                <a:latin typeface="楷体_GB2312" panose="02010609030101010101" pitchFamily="49" charset="-122"/>
              </a:rPr>
              <a:t>. </a:t>
            </a:r>
          </a:p>
        </p:txBody>
      </p:sp>
      <p:sp>
        <p:nvSpPr>
          <p:cNvPr id="319504" name="Rectangle 16">
            <a:extLst>
              <a:ext uri="{FF2B5EF4-FFF2-40B4-BE49-F238E27FC236}">
                <a16:creationId xmlns:a16="http://schemas.microsoft.com/office/drawing/2014/main" id="{3A8AAEA7-CFF2-40E4-BFDB-B38861A8E2B6}"/>
              </a:ext>
            </a:extLst>
          </p:cNvPr>
          <p:cNvSpPr>
            <a:spLocks noChangeArrowheads="1"/>
          </p:cNvSpPr>
          <p:nvPr/>
        </p:nvSpPr>
        <p:spPr bwMode="auto">
          <a:xfrm>
            <a:off x="581025" y="4162425"/>
            <a:ext cx="80295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表面上看，为了选择步长，每一步的计算量增加了，但总体考虑往往是合算的</a:t>
            </a:r>
            <a:r>
              <a:rPr lang="en-US" altLang="zh-CN">
                <a:latin typeface="楷体_GB2312" panose="02010609030101010101" pitchFamily="49" charset="-122"/>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9505"/>
                                        </p:tgtEl>
                                        <p:attrNameLst>
                                          <p:attrName>style.visibility</p:attrName>
                                        </p:attrNameLst>
                                      </p:cBhvr>
                                      <p:to>
                                        <p:strVal val="visible"/>
                                      </p:to>
                                    </p:set>
                                    <p:animEffect transition="in" filter="wipe(up)">
                                      <p:cBhvr>
                                        <p:cTn id="7" dur="500"/>
                                        <p:tgtEl>
                                          <p:spTgt spid="3195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9506"/>
                                        </p:tgtEl>
                                        <p:attrNameLst>
                                          <p:attrName>style.visibility</p:attrName>
                                        </p:attrNameLst>
                                      </p:cBhvr>
                                      <p:to>
                                        <p:strVal val="visible"/>
                                      </p:to>
                                    </p:set>
                                    <p:animEffect transition="in" filter="wipe(left)">
                                      <p:cBhvr>
                                        <p:cTn id="12" dur="500"/>
                                        <p:tgtEl>
                                          <p:spTgt spid="3195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9501"/>
                                        </p:tgtEl>
                                        <p:attrNameLst>
                                          <p:attrName>style.visibility</p:attrName>
                                        </p:attrNameLst>
                                      </p:cBhvr>
                                      <p:to>
                                        <p:strVal val="visible"/>
                                      </p:to>
                                    </p:set>
                                    <p:animEffect transition="in" filter="wipe(left)">
                                      <p:cBhvr>
                                        <p:cTn id="17" dur="500"/>
                                        <p:tgtEl>
                                          <p:spTgt spid="319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9503"/>
                                        </p:tgtEl>
                                        <p:attrNameLst>
                                          <p:attrName>style.visibility</p:attrName>
                                        </p:attrNameLst>
                                      </p:cBhvr>
                                      <p:to>
                                        <p:strVal val="visible"/>
                                      </p:to>
                                    </p:set>
                                    <p:animEffect transition="in" filter="wipe(left)">
                                      <p:cBhvr>
                                        <p:cTn id="22" dur="500"/>
                                        <p:tgtEl>
                                          <p:spTgt spid="3195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9499"/>
                                        </p:tgtEl>
                                        <p:attrNameLst>
                                          <p:attrName>style.visibility</p:attrName>
                                        </p:attrNameLst>
                                      </p:cBhvr>
                                      <p:to>
                                        <p:strVal val="visible"/>
                                      </p:to>
                                    </p:set>
                                    <p:animEffect transition="in" filter="wipe(left)">
                                      <p:cBhvr>
                                        <p:cTn id="27" dur="500"/>
                                        <p:tgtEl>
                                          <p:spTgt spid="3194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19504"/>
                                        </p:tgtEl>
                                        <p:attrNameLst>
                                          <p:attrName>style.visibility</p:attrName>
                                        </p:attrNameLst>
                                      </p:cBhvr>
                                      <p:to>
                                        <p:strVal val="visible"/>
                                      </p:to>
                                    </p:set>
                                    <p:animEffect transition="in" filter="wipe(up)">
                                      <p:cBhvr>
                                        <p:cTn id="32" dur="500"/>
                                        <p:tgtEl>
                                          <p:spTgt spid="319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9" grpId="0" autoUpdateAnimBg="0"/>
      <p:bldP spid="319503" grpId="0" autoUpdateAnimBg="0"/>
      <p:bldP spid="31950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灯片编号占位符 3">
            <a:extLst>
              <a:ext uri="{FF2B5EF4-FFF2-40B4-BE49-F238E27FC236}">
                <a16:creationId xmlns:a16="http://schemas.microsoft.com/office/drawing/2014/main" id="{8E11C23A-1D56-4CE0-B37A-E0841237BBB3}"/>
              </a:ext>
            </a:extLst>
          </p:cNvPr>
          <p:cNvSpPr>
            <a:spLocks noGrp="1"/>
          </p:cNvSpPr>
          <p:nvPr>
            <p:ph type="sldNum" sz="quarter" idx="10"/>
          </p:nvPr>
        </p:nvSpPr>
        <p:spPr/>
        <p:txBody>
          <a:bodyPr/>
          <a:lstStyle/>
          <a:p>
            <a:fld id="{E8F9D838-BCAC-4E11-A362-93D52521021F}" type="slidenum">
              <a:rPr lang="en-US" altLang="zh-CN"/>
              <a:pPr/>
              <a:t>53</a:t>
            </a:fld>
            <a:endParaRPr lang="en-US" altLang="zh-CN"/>
          </a:p>
        </p:txBody>
      </p:sp>
      <p:sp>
        <p:nvSpPr>
          <p:cNvPr id="331778" name="Rectangle 2">
            <a:extLst>
              <a:ext uri="{FF2B5EF4-FFF2-40B4-BE49-F238E27FC236}">
                <a16:creationId xmlns:a16="http://schemas.microsoft.com/office/drawing/2014/main" id="{7D4F1A31-6428-4869-83F1-EBBF11FE362F}"/>
              </a:ext>
            </a:extLst>
          </p:cNvPr>
          <p:cNvSpPr>
            <a:spLocks noGrp="1" noChangeArrowheads="1"/>
          </p:cNvSpPr>
          <p:nvPr>
            <p:ph type="title"/>
          </p:nvPr>
        </p:nvSpPr>
        <p:spPr bwMode="auto">
          <a:xfrm>
            <a:off x="685800" y="839788"/>
            <a:ext cx="7772400" cy="6096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3200" b="1">
                <a:ea typeface="楷体_GB2312" panose="02010609030101010101" pitchFamily="49" charset="-122"/>
              </a:rPr>
              <a:t>9.4</a:t>
            </a:r>
            <a:r>
              <a:rPr lang="en-US" altLang="zh-CN" sz="3200" b="1">
                <a:latin typeface="楷体_GB2312" panose="02010609030101010101" pitchFamily="49" charset="-122"/>
                <a:ea typeface="楷体_GB2312" panose="02010609030101010101" pitchFamily="49" charset="-122"/>
              </a:rPr>
              <a:t>    </a:t>
            </a:r>
            <a:r>
              <a:rPr lang="zh-CN" altLang="en-US" sz="3200" b="1">
                <a:latin typeface="楷体_GB2312" panose="02010609030101010101" pitchFamily="49" charset="-122"/>
                <a:ea typeface="楷体_GB2312" panose="02010609030101010101" pitchFamily="49" charset="-122"/>
              </a:rPr>
              <a:t>单步法的收敛性与稳定性 </a:t>
            </a:r>
          </a:p>
        </p:txBody>
      </p:sp>
      <p:sp>
        <p:nvSpPr>
          <p:cNvPr id="331779" name="Text Box 3">
            <a:extLst>
              <a:ext uri="{FF2B5EF4-FFF2-40B4-BE49-F238E27FC236}">
                <a16:creationId xmlns:a16="http://schemas.microsoft.com/office/drawing/2014/main" id="{6B2CBC16-30CA-428D-B65E-D7AD8EA7092D}"/>
              </a:ext>
            </a:extLst>
          </p:cNvPr>
          <p:cNvSpPr txBox="1">
            <a:spLocks noChangeArrowheads="1"/>
          </p:cNvSpPr>
          <p:nvPr/>
        </p:nvSpPr>
        <p:spPr bwMode="auto">
          <a:xfrm>
            <a:off x="593725" y="1704975"/>
            <a:ext cx="5002213"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sz="2800">
                <a:latin typeface="楷体_GB2312" panose="02010609030101010101" pitchFamily="49" charset="-122"/>
              </a:rPr>
              <a:t>    </a:t>
            </a:r>
            <a:r>
              <a:rPr lang="en-US" altLang="zh-CN" sz="2800" b="1"/>
              <a:t>9.4.1</a:t>
            </a:r>
            <a:r>
              <a:rPr lang="en-US" altLang="zh-CN" sz="2800" b="1">
                <a:latin typeface="楷体_GB2312" panose="02010609030101010101" pitchFamily="49" charset="-122"/>
              </a:rPr>
              <a:t>    </a:t>
            </a:r>
            <a:r>
              <a:rPr lang="zh-CN" altLang="en-US" sz="2800" b="1">
                <a:latin typeface="楷体_GB2312" panose="02010609030101010101" pitchFamily="49" charset="-122"/>
              </a:rPr>
              <a:t>收敛性与相容性</a:t>
            </a:r>
            <a:r>
              <a:rPr lang="zh-CN" altLang="en-US" sz="2800">
                <a:latin typeface="楷体_GB2312" panose="02010609030101010101" pitchFamily="49" charset="-122"/>
              </a:rPr>
              <a:t> </a:t>
            </a:r>
          </a:p>
        </p:txBody>
      </p:sp>
      <p:sp>
        <p:nvSpPr>
          <p:cNvPr id="331780" name="Text Box 4">
            <a:extLst>
              <a:ext uri="{FF2B5EF4-FFF2-40B4-BE49-F238E27FC236}">
                <a16:creationId xmlns:a16="http://schemas.microsoft.com/office/drawing/2014/main" id="{A533A8F4-76E1-43FB-B3D9-0F1B0771B580}"/>
              </a:ext>
            </a:extLst>
          </p:cNvPr>
          <p:cNvSpPr txBox="1">
            <a:spLocks noChangeArrowheads="1"/>
          </p:cNvSpPr>
          <p:nvPr/>
        </p:nvSpPr>
        <p:spPr bwMode="auto">
          <a:xfrm>
            <a:off x="593725" y="2497138"/>
            <a:ext cx="80930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数值解法的基本思想是通过某种离散化手段将微分方程转化为差分方程，</a:t>
            </a:r>
          </a:p>
        </p:txBody>
      </p:sp>
      <p:grpSp>
        <p:nvGrpSpPr>
          <p:cNvPr id="331781" name="Group 5">
            <a:extLst>
              <a:ext uri="{FF2B5EF4-FFF2-40B4-BE49-F238E27FC236}">
                <a16:creationId xmlns:a16="http://schemas.microsoft.com/office/drawing/2014/main" id="{4DEC113A-F582-4C9C-9D1E-6EAEF3C79774}"/>
              </a:ext>
            </a:extLst>
          </p:cNvPr>
          <p:cNvGrpSpPr>
            <a:grpSpLocks/>
          </p:cNvGrpSpPr>
          <p:nvPr/>
        </p:nvGrpSpPr>
        <p:grpSpPr bwMode="auto">
          <a:xfrm>
            <a:off x="1798638" y="3640138"/>
            <a:ext cx="6710362" cy="639762"/>
            <a:chOff x="1133" y="2112"/>
            <a:chExt cx="4227" cy="403"/>
          </a:xfrm>
        </p:grpSpPr>
        <p:graphicFrame>
          <p:nvGraphicFramePr>
            <p:cNvPr id="331782" name="Object 6">
              <a:extLst>
                <a:ext uri="{FF2B5EF4-FFF2-40B4-BE49-F238E27FC236}">
                  <a16:creationId xmlns:a16="http://schemas.microsoft.com/office/drawing/2014/main" id="{0BB4E99A-6FD1-4665-AE7B-BFEC3D7DF7C6}"/>
                </a:ext>
              </a:extLst>
            </p:cNvPr>
            <p:cNvGraphicFramePr>
              <a:graphicFrameLocks noChangeAspect="1"/>
            </p:cNvGraphicFramePr>
            <p:nvPr/>
          </p:nvGraphicFramePr>
          <p:xfrm>
            <a:off x="1133" y="2244"/>
            <a:ext cx="2280" cy="269"/>
          </p:xfrm>
          <a:graphic>
            <a:graphicData uri="http://schemas.openxmlformats.org/presentationml/2006/ole">
              <mc:AlternateContent xmlns:mc="http://schemas.openxmlformats.org/markup-compatibility/2006">
                <mc:Choice xmlns:v="urn:schemas-microsoft-com:vml" Requires="v">
                  <p:oleObj spid="_x0000_s331961" name="Equation" r:id="rId3" imgW="1523880" imgH="228600" progId="Equation.3">
                    <p:embed/>
                  </p:oleObj>
                </mc:Choice>
                <mc:Fallback>
                  <p:oleObj name="Equation" r:id="rId3" imgW="15238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 y="2244"/>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783" name="Text Box 7">
              <a:extLst>
                <a:ext uri="{FF2B5EF4-FFF2-40B4-BE49-F238E27FC236}">
                  <a16:creationId xmlns:a16="http://schemas.microsoft.com/office/drawing/2014/main" id="{B11888CB-A5C2-4CDD-8CEB-B8119870FF65}"/>
                </a:ext>
              </a:extLst>
            </p:cNvPr>
            <p:cNvSpPr txBox="1">
              <a:spLocks noChangeArrowheads="1"/>
            </p:cNvSpPr>
            <p:nvPr/>
          </p:nvSpPr>
          <p:spPr bwMode="auto">
            <a:xfrm>
              <a:off x="4572" y="211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a:t>
              </a:r>
              <a:r>
                <a:rPr lang="zh-CN" altLang="en-US">
                  <a:solidFill>
                    <a:srgbClr val="CC3300"/>
                  </a:solidFill>
                  <a:latin typeface="楷体_GB2312" panose="02010609030101010101" pitchFamily="49" charset="-122"/>
                </a:rPr>
                <a:t>）</a:t>
              </a:r>
            </a:p>
          </p:txBody>
        </p:sp>
      </p:grpSp>
      <p:grpSp>
        <p:nvGrpSpPr>
          <p:cNvPr id="331784" name="Group 8">
            <a:extLst>
              <a:ext uri="{FF2B5EF4-FFF2-40B4-BE49-F238E27FC236}">
                <a16:creationId xmlns:a16="http://schemas.microsoft.com/office/drawing/2014/main" id="{586BFACF-5C9C-4246-B149-8A715F120BD5}"/>
              </a:ext>
            </a:extLst>
          </p:cNvPr>
          <p:cNvGrpSpPr>
            <a:grpSpLocks/>
          </p:cNvGrpSpPr>
          <p:nvPr/>
        </p:nvGrpSpPr>
        <p:grpSpPr bwMode="auto">
          <a:xfrm>
            <a:off x="593725" y="4298950"/>
            <a:ext cx="7804150" cy="1187450"/>
            <a:chOff x="374" y="2527"/>
            <a:chExt cx="4916" cy="748"/>
          </a:xfrm>
        </p:grpSpPr>
        <p:sp>
          <p:nvSpPr>
            <p:cNvPr id="331785" name="Text Box 9">
              <a:extLst>
                <a:ext uri="{FF2B5EF4-FFF2-40B4-BE49-F238E27FC236}">
                  <a16:creationId xmlns:a16="http://schemas.microsoft.com/office/drawing/2014/main" id="{5C06DD1E-DC7D-4771-B382-D80BCB880BBB}"/>
                </a:ext>
              </a:extLst>
            </p:cNvPr>
            <p:cNvSpPr txBox="1">
              <a:spLocks noChangeArrowheads="1"/>
            </p:cNvSpPr>
            <p:nvPr/>
          </p:nvSpPr>
          <p:spPr bwMode="auto">
            <a:xfrm>
              <a:off x="374" y="2527"/>
              <a:ext cx="49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它在   处的解为   ，而初值问题（</a:t>
              </a:r>
              <a:r>
                <a:rPr lang="en-US" altLang="zh-CN">
                  <a:latin typeface="楷体_GB2312" panose="02010609030101010101" pitchFamily="49" charset="-122"/>
                </a:rPr>
                <a:t>1.1</a:t>
              </a:r>
              <a:r>
                <a:rPr lang="zh-CN" altLang="en-US">
                  <a:latin typeface="楷体_GB2312" panose="02010609030101010101" pitchFamily="49" charset="-122"/>
                </a:rPr>
                <a:t>）</a:t>
              </a:r>
              <a:r>
                <a:rPr lang="en-US" altLang="zh-CN">
                  <a:latin typeface="楷体_GB2312" panose="02010609030101010101" pitchFamily="49" charset="-122"/>
                </a:rPr>
                <a:t>,</a:t>
              </a:r>
              <a:r>
                <a:rPr lang="zh-CN" altLang="en-US">
                  <a:latin typeface="楷体_GB2312" panose="02010609030101010101" pitchFamily="49" charset="-122"/>
                </a:rPr>
                <a:t>（</a:t>
              </a:r>
              <a:r>
                <a:rPr lang="en-US" altLang="zh-CN">
                  <a:latin typeface="楷体_GB2312" panose="02010609030101010101" pitchFamily="49" charset="-122"/>
                </a:rPr>
                <a:t>1.2</a:t>
              </a:r>
              <a:r>
                <a:rPr lang="zh-CN" altLang="en-US">
                  <a:latin typeface="楷体_GB2312" panose="02010609030101010101" pitchFamily="49" charset="-122"/>
                </a:rPr>
                <a:t>）在   </a:t>
              </a:r>
            </a:p>
            <a:p>
              <a:pPr>
                <a:lnSpc>
                  <a:spcPct val="150000"/>
                </a:lnSpc>
              </a:pPr>
              <a:r>
                <a:rPr lang="zh-CN" altLang="en-US">
                  <a:latin typeface="楷体_GB2312" panose="02010609030101010101" pitchFamily="49" charset="-122"/>
                </a:rPr>
                <a:t>处的精确解为</a:t>
              </a:r>
            </a:p>
          </p:txBody>
        </p:sp>
        <p:graphicFrame>
          <p:nvGraphicFramePr>
            <p:cNvPr id="331786" name="Object 10">
              <a:extLst>
                <a:ext uri="{FF2B5EF4-FFF2-40B4-BE49-F238E27FC236}">
                  <a16:creationId xmlns:a16="http://schemas.microsoft.com/office/drawing/2014/main" id="{288361FB-D87C-45A6-8FDD-502D09114D6D}"/>
                </a:ext>
              </a:extLst>
            </p:cNvPr>
            <p:cNvGraphicFramePr>
              <a:graphicFrameLocks noChangeAspect="1"/>
            </p:cNvGraphicFramePr>
            <p:nvPr/>
          </p:nvGraphicFramePr>
          <p:xfrm>
            <a:off x="852" y="2652"/>
            <a:ext cx="266" cy="269"/>
          </p:xfrm>
          <a:graphic>
            <a:graphicData uri="http://schemas.openxmlformats.org/presentationml/2006/ole">
              <mc:AlternateContent xmlns:mc="http://schemas.openxmlformats.org/markup-compatibility/2006">
                <mc:Choice xmlns:v="urn:schemas-microsoft-com:vml" Requires="v">
                  <p:oleObj spid="_x0000_s331962" name="Equation" r:id="rId5" imgW="177480" imgH="228600" progId="Equation.3">
                    <p:embed/>
                  </p:oleObj>
                </mc:Choice>
                <mc:Fallback>
                  <p:oleObj name="Equation" r:id="rId5" imgW="177480" imgH="228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 y="2652"/>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787" name="Object 11">
              <a:extLst>
                <a:ext uri="{FF2B5EF4-FFF2-40B4-BE49-F238E27FC236}">
                  <a16:creationId xmlns:a16="http://schemas.microsoft.com/office/drawing/2014/main" id="{91939BBC-1B0A-4D2B-BE15-6DB6D6DAC313}"/>
                </a:ext>
              </a:extLst>
            </p:cNvPr>
            <p:cNvGraphicFramePr>
              <a:graphicFrameLocks noChangeAspect="1"/>
            </p:cNvGraphicFramePr>
            <p:nvPr/>
          </p:nvGraphicFramePr>
          <p:xfrm>
            <a:off x="1908" y="2652"/>
            <a:ext cx="266" cy="269"/>
          </p:xfrm>
          <a:graphic>
            <a:graphicData uri="http://schemas.openxmlformats.org/presentationml/2006/ole">
              <mc:AlternateContent xmlns:mc="http://schemas.openxmlformats.org/markup-compatibility/2006">
                <mc:Choice xmlns:v="urn:schemas-microsoft-com:vml" Requires="v">
                  <p:oleObj spid="_x0000_s331963" name="Equation" r:id="rId7" imgW="177480" imgH="228600" progId="Equation.3">
                    <p:embed/>
                  </p:oleObj>
                </mc:Choice>
                <mc:Fallback>
                  <p:oleObj name="Equation" r:id="rId7" imgW="17748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 y="2652"/>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788" name="Object 12">
              <a:extLst>
                <a:ext uri="{FF2B5EF4-FFF2-40B4-BE49-F238E27FC236}">
                  <a16:creationId xmlns:a16="http://schemas.microsoft.com/office/drawing/2014/main" id="{A75207DD-7237-4623-8D70-69253F798279}"/>
                </a:ext>
              </a:extLst>
            </p:cNvPr>
            <p:cNvGraphicFramePr>
              <a:graphicFrameLocks noChangeAspect="1"/>
            </p:cNvGraphicFramePr>
            <p:nvPr/>
          </p:nvGraphicFramePr>
          <p:xfrm>
            <a:off x="4965" y="2641"/>
            <a:ext cx="266" cy="269"/>
          </p:xfrm>
          <a:graphic>
            <a:graphicData uri="http://schemas.openxmlformats.org/presentationml/2006/ole">
              <mc:AlternateContent xmlns:mc="http://schemas.openxmlformats.org/markup-compatibility/2006">
                <mc:Choice xmlns:v="urn:schemas-microsoft-com:vml" Requires="v">
                  <p:oleObj spid="_x0000_s331964" name="Equation" r:id="rId9" imgW="177480" imgH="228600" progId="Equation.3">
                    <p:embed/>
                  </p:oleObj>
                </mc:Choice>
                <mc:Fallback>
                  <p:oleObj name="Equation" r:id="rId9" imgW="17748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5" y="2641"/>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789" name="Object 13">
              <a:extLst>
                <a:ext uri="{FF2B5EF4-FFF2-40B4-BE49-F238E27FC236}">
                  <a16:creationId xmlns:a16="http://schemas.microsoft.com/office/drawing/2014/main" id="{F33F3D4A-2AF5-46EB-8BE6-1943C319AFAD}"/>
                </a:ext>
              </a:extLst>
            </p:cNvPr>
            <p:cNvGraphicFramePr>
              <a:graphicFrameLocks noChangeAspect="1"/>
            </p:cNvGraphicFramePr>
            <p:nvPr/>
          </p:nvGraphicFramePr>
          <p:xfrm>
            <a:off x="1565" y="2985"/>
            <a:ext cx="627" cy="269"/>
          </p:xfrm>
          <a:graphic>
            <a:graphicData uri="http://schemas.openxmlformats.org/presentationml/2006/ole">
              <mc:AlternateContent xmlns:mc="http://schemas.openxmlformats.org/markup-compatibility/2006">
                <mc:Choice xmlns:v="urn:schemas-microsoft-com:vml" Requires="v">
                  <p:oleObj spid="_x0000_s331965" name="公式" r:id="rId11" imgW="419040" imgH="228600" progId="Equation.3">
                    <p:embed/>
                  </p:oleObj>
                </mc:Choice>
                <mc:Fallback>
                  <p:oleObj name="公式" r:id="rId11" imgW="41904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5" y="2985"/>
                          <a:ext cx="62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1790" name="Group 14">
            <a:extLst>
              <a:ext uri="{FF2B5EF4-FFF2-40B4-BE49-F238E27FC236}">
                <a16:creationId xmlns:a16="http://schemas.microsoft.com/office/drawing/2014/main" id="{1635C2F6-40F7-4DFF-BACE-716058F5AC2F}"/>
              </a:ext>
            </a:extLst>
          </p:cNvPr>
          <p:cNvGrpSpPr>
            <a:grpSpLocks/>
          </p:cNvGrpSpPr>
          <p:nvPr/>
        </p:nvGrpSpPr>
        <p:grpSpPr bwMode="auto">
          <a:xfrm>
            <a:off x="609600" y="5456238"/>
            <a:ext cx="7772400" cy="639762"/>
            <a:chOff x="384" y="3256"/>
            <a:chExt cx="4896" cy="403"/>
          </a:xfrm>
        </p:grpSpPr>
        <p:sp>
          <p:nvSpPr>
            <p:cNvPr id="331791" name="Rectangle 15">
              <a:extLst>
                <a:ext uri="{FF2B5EF4-FFF2-40B4-BE49-F238E27FC236}">
                  <a16:creationId xmlns:a16="http://schemas.microsoft.com/office/drawing/2014/main" id="{153D69DD-42F0-4720-B675-BCC8990C3184}"/>
                </a:ext>
              </a:extLst>
            </p:cNvPr>
            <p:cNvSpPr>
              <a:spLocks noChangeArrowheads="1"/>
            </p:cNvSpPr>
            <p:nvPr/>
          </p:nvSpPr>
          <p:spPr bwMode="auto">
            <a:xfrm>
              <a:off x="384" y="3256"/>
              <a:ext cx="489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记               ，称为整体截断误差</a:t>
              </a:r>
              <a:r>
                <a:rPr lang="en-US" altLang="zh-CN">
                  <a:latin typeface="楷体_GB2312" panose="02010609030101010101" pitchFamily="49" charset="-122"/>
                </a:rPr>
                <a:t>. </a:t>
              </a:r>
            </a:p>
          </p:txBody>
        </p:sp>
        <p:graphicFrame>
          <p:nvGraphicFramePr>
            <p:cNvPr id="331792" name="Object 16">
              <a:extLst>
                <a:ext uri="{FF2B5EF4-FFF2-40B4-BE49-F238E27FC236}">
                  <a16:creationId xmlns:a16="http://schemas.microsoft.com/office/drawing/2014/main" id="{591EE399-5A9E-4B3A-B6FB-1091E289DE15}"/>
                </a:ext>
              </a:extLst>
            </p:cNvPr>
            <p:cNvGraphicFramePr>
              <a:graphicFrameLocks noChangeAspect="1"/>
            </p:cNvGraphicFramePr>
            <p:nvPr/>
          </p:nvGraphicFramePr>
          <p:xfrm>
            <a:off x="1066" y="3370"/>
            <a:ext cx="1387" cy="269"/>
          </p:xfrm>
          <a:graphic>
            <a:graphicData uri="http://schemas.openxmlformats.org/presentationml/2006/ole">
              <mc:AlternateContent xmlns:mc="http://schemas.openxmlformats.org/markup-compatibility/2006">
                <mc:Choice xmlns:v="urn:schemas-microsoft-com:vml" Requires="v">
                  <p:oleObj spid="_x0000_s331966" name="Equation" r:id="rId13" imgW="927000" imgH="228600" progId="Equation.3">
                    <p:embed/>
                  </p:oleObj>
                </mc:Choice>
                <mc:Fallback>
                  <p:oleObj name="Equation" r:id="rId13" imgW="927000" imgH="2286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 y="3370"/>
                          <a:ext cx="138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1793" name="Rectangle 17">
            <a:extLst>
              <a:ext uri="{FF2B5EF4-FFF2-40B4-BE49-F238E27FC236}">
                <a16:creationId xmlns:a16="http://schemas.microsoft.com/office/drawing/2014/main" id="{80D5E3BB-2463-417A-9D51-7B042FD85953}"/>
              </a:ext>
            </a:extLst>
          </p:cNvPr>
          <p:cNvSpPr>
            <a:spLocks noChangeArrowheads="1"/>
          </p:cNvSpPr>
          <p:nvPr/>
        </p:nvSpPr>
        <p:spPr bwMode="auto">
          <a:xfrm>
            <a:off x="3336925" y="3060700"/>
            <a:ext cx="3384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如单步法（</a:t>
            </a:r>
            <a:r>
              <a:rPr lang="en-US" altLang="zh-CN">
                <a:latin typeface="楷体_GB2312" panose="02010609030101010101" pitchFamily="49" charset="-122"/>
              </a:rPr>
              <a:t>2.10</a:t>
            </a:r>
            <a:r>
              <a:rPr lang="zh-CN" altLang="en-US">
                <a:latin typeface="楷体_GB2312" panose="02010609030101010101" pitchFamily="49" charset="-122"/>
              </a:rPr>
              <a:t>），即 </a:t>
            </a:r>
          </a:p>
        </p:txBody>
      </p:sp>
      <p:grpSp>
        <p:nvGrpSpPr>
          <p:cNvPr id="331794" name="Group 18">
            <a:extLst>
              <a:ext uri="{FF2B5EF4-FFF2-40B4-BE49-F238E27FC236}">
                <a16:creationId xmlns:a16="http://schemas.microsoft.com/office/drawing/2014/main" id="{DAD7C67A-25FC-4F92-BBA9-AFD0F684B969}"/>
              </a:ext>
            </a:extLst>
          </p:cNvPr>
          <p:cNvGrpSpPr>
            <a:grpSpLocks/>
          </p:cNvGrpSpPr>
          <p:nvPr/>
        </p:nvGrpSpPr>
        <p:grpSpPr bwMode="auto">
          <a:xfrm>
            <a:off x="4114800" y="5181600"/>
            <a:ext cx="4113213" cy="1295400"/>
            <a:chOff x="2784" y="3264"/>
            <a:chExt cx="2591" cy="816"/>
          </a:xfrm>
        </p:grpSpPr>
        <p:sp>
          <p:nvSpPr>
            <p:cNvPr id="331795" name="AutoShape 19">
              <a:extLst>
                <a:ext uri="{FF2B5EF4-FFF2-40B4-BE49-F238E27FC236}">
                  <a16:creationId xmlns:a16="http://schemas.microsoft.com/office/drawing/2014/main" id="{5F9B6A8C-1F34-42F5-AC97-47E0BE1A6BE1}"/>
                </a:ext>
              </a:extLst>
            </p:cNvPr>
            <p:cNvSpPr>
              <a:spLocks noChangeArrowheads="1"/>
            </p:cNvSpPr>
            <p:nvPr/>
          </p:nvSpPr>
          <p:spPr bwMode="auto">
            <a:xfrm>
              <a:off x="2784" y="3311"/>
              <a:ext cx="2591" cy="769"/>
            </a:xfrm>
            <a:prstGeom prst="cloudCallout">
              <a:avLst>
                <a:gd name="adj1" fmla="val -3028"/>
                <a:gd name="adj2" fmla="val -7575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pSp>
          <p:nvGrpSpPr>
            <p:cNvPr id="331796" name="Group 20">
              <a:extLst>
                <a:ext uri="{FF2B5EF4-FFF2-40B4-BE49-F238E27FC236}">
                  <a16:creationId xmlns:a16="http://schemas.microsoft.com/office/drawing/2014/main" id="{3FA121BA-CBBA-45BF-89BB-BCDAFB3DDCB5}"/>
                </a:ext>
              </a:extLst>
            </p:cNvPr>
            <p:cNvGrpSpPr>
              <a:grpSpLocks/>
            </p:cNvGrpSpPr>
            <p:nvPr/>
          </p:nvGrpSpPr>
          <p:grpSpPr bwMode="auto">
            <a:xfrm>
              <a:off x="3072" y="3264"/>
              <a:ext cx="2084" cy="740"/>
              <a:chOff x="2400" y="3216"/>
              <a:chExt cx="2084" cy="740"/>
            </a:xfrm>
          </p:grpSpPr>
          <p:graphicFrame>
            <p:nvGraphicFramePr>
              <p:cNvPr id="331797" name="Object 21">
                <a:extLst>
                  <a:ext uri="{FF2B5EF4-FFF2-40B4-BE49-F238E27FC236}">
                    <a16:creationId xmlns:a16="http://schemas.microsoft.com/office/drawing/2014/main" id="{4F8BB514-863B-4E9A-B165-0B813FEC1A80}"/>
                  </a:ext>
                </a:extLst>
              </p:cNvPr>
              <p:cNvGraphicFramePr>
                <a:graphicFrameLocks noChangeAspect="1"/>
              </p:cNvGraphicFramePr>
              <p:nvPr/>
            </p:nvGraphicFramePr>
            <p:xfrm>
              <a:off x="2400" y="3348"/>
              <a:ext cx="1120" cy="563"/>
            </p:xfrm>
            <a:graphic>
              <a:graphicData uri="http://schemas.openxmlformats.org/presentationml/2006/ole">
                <mc:AlternateContent xmlns:mc="http://schemas.openxmlformats.org/markup-compatibility/2006">
                  <mc:Choice xmlns:v="urn:schemas-microsoft-com:vml" Requires="v">
                    <p:oleObj spid="_x0000_s331967" name="Equation" r:id="rId15" imgW="863280" imgH="482400" progId="Equation.3">
                      <p:embed/>
                    </p:oleObj>
                  </mc:Choice>
                  <mc:Fallback>
                    <p:oleObj name="Equation" r:id="rId15" imgW="863280" imgH="48240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0" y="3348"/>
                            <a:ext cx="1120"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798" name="Text Box 22">
                <a:extLst>
                  <a:ext uri="{FF2B5EF4-FFF2-40B4-BE49-F238E27FC236}">
                    <a16:creationId xmlns:a16="http://schemas.microsoft.com/office/drawing/2014/main" id="{40CC277C-E381-4ED1-B6BC-7C62AD619C2C}"/>
                  </a:ext>
                </a:extLst>
              </p:cNvPr>
              <p:cNvSpPr txBox="1">
                <a:spLocks noChangeArrowheads="1"/>
              </p:cNvSpPr>
              <p:nvPr/>
            </p:nvSpPr>
            <p:spPr bwMode="auto">
              <a:xfrm>
                <a:off x="3696" y="321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1.1</a:t>
                </a:r>
                <a:r>
                  <a:rPr lang="zh-CN" altLang="en-US">
                    <a:solidFill>
                      <a:srgbClr val="CC3300"/>
                    </a:solidFill>
                    <a:latin typeface="楷体_GB2312" panose="02010609030101010101" pitchFamily="49" charset="-122"/>
                  </a:rPr>
                  <a:t>）</a:t>
                </a:r>
              </a:p>
            </p:txBody>
          </p:sp>
          <p:sp>
            <p:nvSpPr>
              <p:cNvPr id="331799" name="Text Box 23">
                <a:extLst>
                  <a:ext uri="{FF2B5EF4-FFF2-40B4-BE49-F238E27FC236}">
                    <a16:creationId xmlns:a16="http://schemas.microsoft.com/office/drawing/2014/main" id="{91BA2C68-D2C4-40BE-B2F3-0C0E79C6F555}"/>
                  </a:ext>
                </a:extLst>
              </p:cNvPr>
              <p:cNvSpPr txBox="1">
                <a:spLocks noChangeArrowheads="1"/>
              </p:cNvSpPr>
              <p:nvPr/>
            </p:nvSpPr>
            <p:spPr bwMode="auto">
              <a:xfrm>
                <a:off x="3696" y="3553"/>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1.2</a:t>
                </a:r>
                <a:r>
                  <a:rPr lang="zh-CN" altLang="en-US">
                    <a:solidFill>
                      <a:srgbClr val="CC3300"/>
                    </a:solidFill>
                    <a:latin typeface="楷体_GB2312" panose="02010609030101010101" pitchFamily="49" charset="-122"/>
                  </a:rPr>
                  <a:t>）</a:t>
                </a:r>
              </a:p>
            </p:txBody>
          </p: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778"/>
                                        </p:tgtEl>
                                        <p:attrNameLst>
                                          <p:attrName>style.visibility</p:attrName>
                                        </p:attrNameLst>
                                      </p:cBhvr>
                                      <p:to>
                                        <p:strVal val="visible"/>
                                      </p:to>
                                    </p:set>
                                    <p:animEffect transition="in" filter="wipe(left)">
                                      <p:cBhvr>
                                        <p:cTn id="7" dur="500"/>
                                        <p:tgtEl>
                                          <p:spTgt spid="331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1779"/>
                                        </p:tgtEl>
                                        <p:attrNameLst>
                                          <p:attrName>style.visibility</p:attrName>
                                        </p:attrNameLst>
                                      </p:cBhvr>
                                      <p:to>
                                        <p:strVal val="visible"/>
                                      </p:to>
                                    </p:set>
                                    <p:animEffect transition="in" filter="wipe(left)">
                                      <p:cBhvr>
                                        <p:cTn id="12" dur="500"/>
                                        <p:tgtEl>
                                          <p:spTgt spid="3317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1780"/>
                                        </p:tgtEl>
                                        <p:attrNameLst>
                                          <p:attrName>style.visibility</p:attrName>
                                        </p:attrNameLst>
                                      </p:cBhvr>
                                      <p:to>
                                        <p:strVal val="visible"/>
                                      </p:to>
                                    </p:set>
                                    <p:animEffect transition="in" filter="wipe(up)">
                                      <p:cBhvr>
                                        <p:cTn id="17" dur="500"/>
                                        <p:tgtEl>
                                          <p:spTgt spid="3317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1793"/>
                                        </p:tgtEl>
                                        <p:attrNameLst>
                                          <p:attrName>style.visibility</p:attrName>
                                        </p:attrNameLst>
                                      </p:cBhvr>
                                      <p:to>
                                        <p:strVal val="visible"/>
                                      </p:to>
                                    </p:set>
                                    <p:animEffect transition="in" filter="wipe(left)">
                                      <p:cBhvr>
                                        <p:cTn id="22" dur="500"/>
                                        <p:tgtEl>
                                          <p:spTgt spid="331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1781"/>
                                        </p:tgtEl>
                                        <p:attrNameLst>
                                          <p:attrName>style.visibility</p:attrName>
                                        </p:attrNameLst>
                                      </p:cBhvr>
                                      <p:to>
                                        <p:strVal val="visible"/>
                                      </p:to>
                                    </p:set>
                                    <p:animEffect transition="in" filter="wipe(left)">
                                      <p:cBhvr>
                                        <p:cTn id="27" dur="500"/>
                                        <p:tgtEl>
                                          <p:spTgt spid="3317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31784"/>
                                        </p:tgtEl>
                                        <p:attrNameLst>
                                          <p:attrName>style.visibility</p:attrName>
                                        </p:attrNameLst>
                                      </p:cBhvr>
                                      <p:to>
                                        <p:strVal val="visible"/>
                                      </p:to>
                                    </p:set>
                                    <p:animEffect transition="in" filter="wipe(up)">
                                      <p:cBhvr>
                                        <p:cTn id="32" dur="500"/>
                                        <p:tgtEl>
                                          <p:spTgt spid="331784"/>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331794"/>
                                        </p:tgtEl>
                                        <p:attrNameLst>
                                          <p:attrName>style.visibility</p:attrName>
                                        </p:attrNameLst>
                                      </p:cBhvr>
                                      <p:to>
                                        <p:strVal val="visible"/>
                                      </p:to>
                                    </p:set>
                                  </p:childTnLst>
                                  <p:subTnLst>
                                    <p:set>
                                      <p:cBhvr override="childStyle">
                                        <p:cTn dur="1" fill="hold" display="0" masterRel="nextClick" afterEffect="1"/>
                                        <p:tgtEl>
                                          <p:spTgt spid="331794"/>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31790"/>
                                        </p:tgtEl>
                                        <p:attrNameLst>
                                          <p:attrName>style.visibility</p:attrName>
                                        </p:attrNameLst>
                                      </p:cBhvr>
                                      <p:to>
                                        <p:strVal val="visible"/>
                                      </p:to>
                                    </p:set>
                                    <p:animEffect transition="in" filter="wipe(left)">
                                      <p:cBhvr>
                                        <p:cTn id="40" dur="500"/>
                                        <p:tgtEl>
                                          <p:spTgt spid="331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animBg="1" autoUpdateAnimBg="0"/>
      <p:bldP spid="331779" grpId="0" autoUpdateAnimBg="0"/>
      <p:bldP spid="331780" grpId="0" autoUpdateAnimBg="0"/>
      <p:bldP spid="33179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1">
            <a:extLst>
              <a:ext uri="{FF2B5EF4-FFF2-40B4-BE49-F238E27FC236}">
                <a16:creationId xmlns:a16="http://schemas.microsoft.com/office/drawing/2014/main" id="{CFDBF290-38C4-4C1A-860A-A26C95F6A754}"/>
              </a:ext>
            </a:extLst>
          </p:cNvPr>
          <p:cNvSpPr>
            <a:spLocks noGrp="1"/>
          </p:cNvSpPr>
          <p:nvPr>
            <p:ph type="sldNum" sz="quarter" idx="10"/>
          </p:nvPr>
        </p:nvSpPr>
        <p:spPr/>
        <p:txBody>
          <a:bodyPr/>
          <a:lstStyle/>
          <a:p>
            <a:fld id="{CE1ED41C-5986-4FA0-ACEE-3CE1F90196D5}" type="slidenum">
              <a:rPr lang="en-US" altLang="zh-CN"/>
              <a:pPr/>
              <a:t>54</a:t>
            </a:fld>
            <a:endParaRPr lang="en-US" altLang="zh-CN"/>
          </a:p>
        </p:txBody>
      </p:sp>
      <p:grpSp>
        <p:nvGrpSpPr>
          <p:cNvPr id="332802" name="Group 2">
            <a:extLst>
              <a:ext uri="{FF2B5EF4-FFF2-40B4-BE49-F238E27FC236}">
                <a16:creationId xmlns:a16="http://schemas.microsoft.com/office/drawing/2014/main" id="{B00EF147-C54A-45E6-A85D-EDA8F8A8EFEE}"/>
              </a:ext>
            </a:extLst>
          </p:cNvPr>
          <p:cNvGrpSpPr>
            <a:grpSpLocks/>
          </p:cNvGrpSpPr>
          <p:nvPr/>
        </p:nvGrpSpPr>
        <p:grpSpPr bwMode="auto">
          <a:xfrm>
            <a:off x="593725" y="685800"/>
            <a:ext cx="7804150" cy="800100"/>
            <a:chOff x="374" y="432"/>
            <a:chExt cx="4916" cy="504"/>
          </a:xfrm>
        </p:grpSpPr>
        <p:sp>
          <p:nvSpPr>
            <p:cNvPr id="332803" name="Text Box 3">
              <a:extLst>
                <a:ext uri="{FF2B5EF4-FFF2-40B4-BE49-F238E27FC236}">
                  <a16:creationId xmlns:a16="http://schemas.microsoft.com/office/drawing/2014/main" id="{1598F42B-20DB-4FF3-9918-E176D0C316EE}"/>
                </a:ext>
              </a:extLst>
            </p:cNvPr>
            <p:cNvSpPr txBox="1">
              <a:spLocks noChangeArrowheads="1"/>
            </p:cNvSpPr>
            <p:nvPr/>
          </p:nvSpPr>
          <p:spPr bwMode="auto">
            <a:xfrm>
              <a:off x="374" y="432"/>
              <a:ext cx="49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收敛性就是讨论当      固定且                时</a:t>
              </a:r>
            </a:p>
          </p:txBody>
        </p:sp>
        <p:graphicFrame>
          <p:nvGraphicFramePr>
            <p:cNvPr id="332804" name="Object 4">
              <a:extLst>
                <a:ext uri="{FF2B5EF4-FFF2-40B4-BE49-F238E27FC236}">
                  <a16:creationId xmlns:a16="http://schemas.microsoft.com/office/drawing/2014/main" id="{4C14470B-41D5-4DD7-BB4D-518A57A35456}"/>
                </a:ext>
              </a:extLst>
            </p:cNvPr>
            <p:cNvGraphicFramePr>
              <a:graphicFrameLocks noChangeAspect="1"/>
            </p:cNvGraphicFramePr>
            <p:nvPr/>
          </p:nvGraphicFramePr>
          <p:xfrm>
            <a:off x="2352" y="557"/>
            <a:ext cx="608" cy="269"/>
          </p:xfrm>
          <a:graphic>
            <a:graphicData uri="http://schemas.openxmlformats.org/presentationml/2006/ole">
              <mc:AlternateContent xmlns:mc="http://schemas.openxmlformats.org/markup-compatibility/2006">
                <mc:Choice xmlns:v="urn:schemas-microsoft-com:vml" Requires="v">
                  <p:oleObj spid="_x0000_s333065" name="Equation" r:id="rId3" imgW="406080" imgH="228600" progId="Equation.3">
                    <p:embed/>
                  </p:oleObj>
                </mc:Choice>
                <mc:Fallback>
                  <p:oleObj name="Equation" r:id="rId3" imgW="4060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557"/>
                          <a:ext cx="60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2805" name="Object 5">
              <a:extLst>
                <a:ext uri="{FF2B5EF4-FFF2-40B4-BE49-F238E27FC236}">
                  <a16:creationId xmlns:a16="http://schemas.microsoft.com/office/drawing/2014/main" id="{CD4BFDC5-5070-4859-9382-6EB69820EF14}"/>
                </a:ext>
              </a:extLst>
            </p:cNvPr>
            <p:cNvGraphicFramePr>
              <a:graphicFrameLocks noChangeAspect="1"/>
            </p:cNvGraphicFramePr>
            <p:nvPr/>
          </p:nvGraphicFramePr>
          <p:xfrm>
            <a:off x="3552" y="473"/>
            <a:ext cx="1501" cy="463"/>
          </p:xfrm>
          <a:graphic>
            <a:graphicData uri="http://schemas.openxmlformats.org/presentationml/2006/ole">
              <mc:AlternateContent xmlns:mc="http://schemas.openxmlformats.org/markup-compatibility/2006">
                <mc:Choice xmlns:v="urn:schemas-microsoft-com:vml" Requires="v">
                  <p:oleObj spid="_x0000_s333066" name="Equation" r:id="rId5" imgW="1002960" imgH="393480" progId="Equation.3">
                    <p:embed/>
                  </p:oleObj>
                </mc:Choice>
                <mc:Fallback>
                  <p:oleObj name="Equation" r:id="rId5" imgW="100296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473"/>
                          <a:ext cx="1501"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2806" name="Group 6">
            <a:extLst>
              <a:ext uri="{FF2B5EF4-FFF2-40B4-BE49-F238E27FC236}">
                <a16:creationId xmlns:a16="http://schemas.microsoft.com/office/drawing/2014/main" id="{25961A02-0375-489A-8B3C-3A1712163B19}"/>
              </a:ext>
            </a:extLst>
          </p:cNvPr>
          <p:cNvGrpSpPr>
            <a:grpSpLocks/>
          </p:cNvGrpSpPr>
          <p:nvPr/>
        </p:nvGrpSpPr>
        <p:grpSpPr bwMode="auto">
          <a:xfrm>
            <a:off x="731838" y="1355725"/>
            <a:ext cx="2424112" cy="639763"/>
            <a:chOff x="461" y="854"/>
            <a:chExt cx="1527" cy="403"/>
          </a:xfrm>
        </p:grpSpPr>
        <p:graphicFrame>
          <p:nvGraphicFramePr>
            <p:cNvPr id="332807" name="Object 7">
              <a:extLst>
                <a:ext uri="{FF2B5EF4-FFF2-40B4-BE49-F238E27FC236}">
                  <a16:creationId xmlns:a16="http://schemas.microsoft.com/office/drawing/2014/main" id="{C01B383F-E834-485F-AD9B-9833EF3D6482}"/>
                </a:ext>
              </a:extLst>
            </p:cNvPr>
            <p:cNvGraphicFramePr>
              <a:graphicFrameLocks noChangeAspect="1"/>
            </p:cNvGraphicFramePr>
            <p:nvPr/>
          </p:nvGraphicFramePr>
          <p:xfrm>
            <a:off x="461" y="980"/>
            <a:ext cx="684" cy="269"/>
          </p:xfrm>
          <a:graphic>
            <a:graphicData uri="http://schemas.openxmlformats.org/presentationml/2006/ole">
              <mc:AlternateContent xmlns:mc="http://schemas.openxmlformats.org/markup-compatibility/2006">
                <mc:Choice xmlns:v="urn:schemas-microsoft-com:vml" Requires="v">
                  <p:oleObj spid="_x0000_s333067" name="Equation" r:id="rId7" imgW="457200" imgH="228600" progId="Equation.3">
                    <p:embed/>
                  </p:oleObj>
                </mc:Choice>
                <mc:Fallback>
                  <p:oleObj name="Equation" r:id="rId7" imgW="4572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 y="980"/>
                          <a:ext cx="68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2808" name="Rectangle 8">
              <a:extLst>
                <a:ext uri="{FF2B5EF4-FFF2-40B4-BE49-F238E27FC236}">
                  <a16:creationId xmlns:a16="http://schemas.microsoft.com/office/drawing/2014/main" id="{FC8A1FB9-9F5A-496C-9DCD-5266CC906C0B}"/>
                </a:ext>
              </a:extLst>
            </p:cNvPr>
            <p:cNvSpPr>
              <a:spLocks noChangeArrowheads="1"/>
            </p:cNvSpPr>
            <p:nvPr/>
          </p:nvSpPr>
          <p:spPr bwMode="auto">
            <a:xfrm>
              <a:off x="1104" y="854"/>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的问题</a:t>
              </a:r>
              <a:r>
                <a:rPr lang="en-US" altLang="zh-CN">
                  <a:latin typeface="楷体_GB2312" panose="02010609030101010101" pitchFamily="49" charset="-122"/>
                </a:rPr>
                <a:t>. </a:t>
              </a:r>
            </a:p>
          </p:txBody>
        </p:sp>
      </p:grpSp>
      <p:sp>
        <p:nvSpPr>
          <p:cNvPr id="332809" name="Text Box 9">
            <a:extLst>
              <a:ext uri="{FF2B5EF4-FFF2-40B4-BE49-F238E27FC236}">
                <a16:creationId xmlns:a16="http://schemas.microsoft.com/office/drawing/2014/main" id="{AA5F744D-13DB-4232-BE88-07660E5A1266}"/>
              </a:ext>
            </a:extLst>
          </p:cNvPr>
          <p:cNvSpPr txBox="1">
            <a:spLocks noChangeArrowheads="1"/>
          </p:cNvSpPr>
          <p:nvPr/>
        </p:nvSpPr>
        <p:spPr bwMode="auto">
          <a:xfrm>
            <a:off x="593725" y="1922463"/>
            <a:ext cx="15605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定义</a:t>
            </a:r>
            <a:r>
              <a:rPr lang="en-US" altLang="zh-CN" b="1">
                <a:solidFill>
                  <a:schemeClr val="accent2"/>
                </a:solidFill>
                <a:latin typeface="楷体_GB2312" panose="02010609030101010101" pitchFamily="49" charset="-122"/>
              </a:rPr>
              <a:t>3</a:t>
            </a:r>
            <a:endParaRPr lang="en-US" altLang="zh-CN">
              <a:latin typeface="楷体_GB2312" panose="02010609030101010101" pitchFamily="49" charset="-122"/>
            </a:endParaRPr>
          </a:p>
        </p:txBody>
      </p:sp>
      <p:grpSp>
        <p:nvGrpSpPr>
          <p:cNvPr id="332810" name="Group 10">
            <a:extLst>
              <a:ext uri="{FF2B5EF4-FFF2-40B4-BE49-F238E27FC236}">
                <a16:creationId xmlns:a16="http://schemas.microsoft.com/office/drawing/2014/main" id="{AE27ED81-61ED-49DF-B01F-2B066C80D50F}"/>
              </a:ext>
            </a:extLst>
          </p:cNvPr>
          <p:cNvGrpSpPr>
            <a:grpSpLocks/>
          </p:cNvGrpSpPr>
          <p:nvPr/>
        </p:nvGrpSpPr>
        <p:grpSpPr bwMode="auto">
          <a:xfrm>
            <a:off x="2222500" y="1920875"/>
            <a:ext cx="6388100" cy="639763"/>
            <a:chOff x="1400" y="1210"/>
            <a:chExt cx="4024" cy="403"/>
          </a:xfrm>
        </p:grpSpPr>
        <p:sp>
          <p:nvSpPr>
            <p:cNvPr id="332811" name="Rectangle 11">
              <a:extLst>
                <a:ext uri="{FF2B5EF4-FFF2-40B4-BE49-F238E27FC236}">
                  <a16:creationId xmlns:a16="http://schemas.microsoft.com/office/drawing/2014/main" id="{957F42D3-FE42-45CD-82B4-43DE57B279FF}"/>
                </a:ext>
              </a:extLst>
            </p:cNvPr>
            <p:cNvSpPr>
              <a:spLocks noChangeArrowheads="1"/>
            </p:cNvSpPr>
            <p:nvPr/>
          </p:nvSpPr>
          <p:spPr bwMode="auto">
            <a:xfrm>
              <a:off x="1400" y="1210"/>
              <a:ext cx="40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若一种数值方法对于固定的            </a:t>
              </a:r>
              <a:r>
                <a:rPr lang="en-US" altLang="zh-CN">
                  <a:latin typeface="楷体_GB2312" panose="02010609030101010101" pitchFamily="49" charset="-122"/>
                </a:rPr>
                <a:t>,  </a:t>
              </a:r>
            </a:p>
          </p:txBody>
        </p:sp>
        <p:graphicFrame>
          <p:nvGraphicFramePr>
            <p:cNvPr id="332812" name="Object 12">
              <a:extLst>
                <a:ext uri="{FF2B5EF4-FFF2-40B4-BE49-F238E27FC236}">
                  <a16:creationId xmlns:a16="http://schemas.microsoft.com/office/drawing/2014/main" id="{2A52B5AB-06D5-43B5-8A37-6A8502114A9A}"/>
                </a:ext>
              </a:extLst>
            </p:cNvPr>
            <p:cNvGraphicFramePr>
              <a:graphicFrameLocks noChangeAspect="1"/>
            </p:cNvGraphicFramePr>
            <p:nvPr/>
          </p:nvGraphicFramePr>
          <p:xfrm>
            <a:off x="3792" y="1335"/>
            <a:ext cx="1140" cy="269"/>
          </p:xfrm>
          <a:graphic>
            <a:graphicData uri="http://schemas.openxmlformats.org/presentationml/2006/ole">
              <mc:AlternateContent xmlns:mc="http://schemas.openxmlformats.org/markup-compatibility/2006">
                <mc:Choice xmlns:v="urn:schemas-microsoft-com:vml" Requires="v">
                  <p:oleObj spid="_x0000_s333068" name="Equation" r:id="rId9" imgW="761760" imgH="228600" progId="Equation.3">
                    <p:embed/>
                  </p:oleObj>
                </mc:Choice>
                <mc:Fallback>
                  <p:oleObj name="Equation" r:id="rId9" imgW="76176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1335"/>
                          <a:ext cx="114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2813" name="Group 13">
            <a:extLst>
              <a:ext uri="{FF2B5EF4-FFF2-40B4-BE49-F238E27FC236}">
                <a16:creationId xmlns:a16="http://schemas.microsoft.com/office/drawing/2014/main" id="{AEB5147A-A395-40ED-BA52-DC1B9DBFA4A8}"/>
              </a:ext>
            </a:extLst>
          </p:cNvPr>
          <p:cNvGrpSpPr>
            <a:grpSpLocks/>
          </p:cNvGrpSpPr>
          <p:nvPr/>
        </p:nvGrpSpPr>
        <p:grpSpPr bwMode="auto">
          <a:xfrm>
            <a:off x="609600" y="2503488"/>
            <a:ext cx="8001000" cy="1246187"/>
            <a:chOff x="384" y="1577"/>
            <a:chExt cx="5040" cy="785"/>
          </a:xfrm>
        </p:grpSpPr>
        <p:grpSp>
          <p:nvGrpSpPr>
            <p:cNvPr id="332814" name="Group 14">
              <a:extLst>
                <a:ext uri="{FF2B5EF4-FFF2-40B4-BE49-F238E27FC236}">
                  <a16:creationId xmlns:a16="http://schemas.microsoft.com/office/drawing/2014/main" id="{5F2608A9-4076-455D-9EE7-1372A20A3674}"/>
                </a:ext>
              </a:extLst>
            </p:cNvPr>
            <p:cNvGrpSpPr>
              <a:grpSpLocks/>
            </p:cNvGrpSpPr>
            <p:nvPr/>
          </p:nvGrpSpPr>
          <p:grpSpPr bwMode="auto">
            <a:xfrm>
              <a:off x="412" y="1577"/>
              <a:ext cx="5012" cy="403"/>
              <a:chOff x="412" y="1577"/>
              <a:chExt cx="5012" cy="403"/>
            </a:xfrm>
          </p:grpSpPr>
          <p:sp>
            <p:nvSpPr>
              <p:cNvPr id="332815" name="Rectangle 15">
                <a:extLst>
                  <a:ext uri="{FF2B5EF4-FFF2-40B4-BE49-F238E27FC236}">
                    <a16:creationId xmlns:a16="http://schemas.microsoft.com/office/drawing/2014/main" id="{3A36D271-1135-4AA7-AD87-E8A31D256EE7}"/>
                  </a:ext>
                </a:extLst>
              </p:cNvPr>
              <p:cNvSpPr>
                <a:spLocks noChangeArrowheads="1"/>
              </p:cNvSpPr>
              <p:nvPr/>
            </p:nvSpPr>
            <p:spPr bwMode="auto">
              <a:xfrm>
                <a:off x="412" y="1577"/>
                <a:ext cx="501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当       时有            ，其中    是</a:t>
                </a:r>
                <a:r>
                  <a:rPr lang="en-US" altLang="zh-CN">
                    <a:latin typeface="楷体_GB2312" panose="02010609030101010101" pitchFamily="49" charset="-122"/>
                  </a:rPr>
                  <a:t>(1.1),(1.2)</a:t>
                </a:r>
              </a:p>
            </p:txBody>
          </p:sp>
          <p:graphicFrame>
            <p:nvGraphicFramePr>
              <p:cNvPr id="332816" name="Object 16">
                <a:extLst>
                  <a:ext uri="{FF2B5EF4-FFF2-40B4-BE49-F238E27FC236}">
                    <a16:creationId xmlns:a16="http://schemas.microsoft.com/office/drawing/2014/main" id="{B365CD58-A17F-42FD-B7C2-5914414C3AD7}"/>
                  </a:ext>
                </a:extLst>
              </p:cNvPr>
              <p:cNvGraphicFramePr>
                <a:graphicFrameLocks noChangeAspect="1"/>
              </p:cNvGraphicFramePr>
              <p:nvPr/>
            </p:nvGraphicFramePr>
            <p:xfrm>
              <a:off x="682" y="1728"/>
              <a:ext cx="627" cy="210"/>
            </p:xfrm>
            <a:graphic>
              <a:graphicData uri="http://schemas.openxmlformats.org/presentationml/2006/ole">
                <mc:AlternateContent xmlns:mc="http://schemas.openxmlformats.org/markup-compatibility/2006">
                  <mc:Choice xmlns:v="urn:schemas-microsoft-com:vml" Requires="v">
                    <p:oleObj spid="_x0000_s333069" name="Equation" r:id="rId11" imgW="419040" imgH="177480" progId="Equation.3">
                      <p:embed/>
                    </p:oleObj>
                  </mc:Choice>
                  <mc:Fallback>
                    <p:oleObj name="Equation" r:id="rId11" imgW="419040" imgH="177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2" y="1728"/>
                            <a:ext cx="62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2817" name="Object 17">
                <a:extLst>
                  <a:ext uri="{FF2B5EF4-FFF2-40B4-BE49-F238E27FC236}">
                    <a16:creationId xmlns:a16="http://schemas.microsoft.com/office/drawing/2014/main" id="{AE3420B6-4C4E-4694-9368-7A9F46B0FB74}"/>
                  </a:ext>
                </a:extLst>
              </p:cNvPr>
              <p:cNvGraphicFramePr>
                <a:graphicFrameLocks noChangeAspect="1"/>
              </p:cNvGraphicFramePr>
              <p:nvPr/>
            </p:nvGraphicFramePr>
            <p:xfrm>
              <a:off x="1728" y="1690"/>
              <a:ext cx="1121" cy="269"/>
            </p:xfrm>
            <a:graphic>
              <a:graphicData uri="http://schemas.openxmlformats.org/presentationml/2006/ole">
                <mc:AlternateContent xmlns:mc="http://schemas.openxmlformats.org/markup-compatibility/2006">
                  <mc:Choice xmlns:v="urn:schemas-microsoft-com:vml" Requires="v">
                    <p:oleObj spid="_x0000_s333070" name="Equation" r:id="rId13" imgW="749160" imgH="228600" progId="Equation.3">
                      <p:embed/>
                    </p:oleObj>
                  </mc:Choice>
                  <mc:Fallback>
                    <p:oleObj name="Equation" r:id="rId13" imgW="749160" imgH="2286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 y="1690"/>
                            <a:ext cx="112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2818" name="Object 18">
                <a:extLst>
                  <a:ext uri="{FF2B5EF4-FFF2-40B4-BE49-F238E27FC236}">
                    <a16:creationId xmlns:a16="http://schemas.microsoft.com/office/drawing/2014/main" id="{60C01A1D-3AE0-48CE-92AE-543085D24700}"/>
                  </a:ext>
                </a:extLst>
              </p:cNvPr>
              <p:cNvGraphicFramePr>
                <a:graphicFrameLocks noChangeAspect="1"/>
              </p:cNvGraphicFramePr>
              <p:nvPr/>
            </p:nvGraphicFramePr>
            <p:xfrm>
              <a:off x="3424" y="1718"/>
              <a:ext cx="475" cy="239"/>
            </p:xfrm>
            <a:graphic>
              <a:graphicData uri="http://schemas.openxmlformats.org/presentationml/2006/ole">
                <mc:AlternateContent xmlns:mc="http://schemas.openxmlformats.org/markup-compatibility/2006">
                  <mc:Choice xmlns:v="urn:schemas-microsoft-com:vml" Requires="v">
                    <p:oleObj spid="_x0000_s333071" name="Equation" r:id="rId15" imgW="317160" imgH="203040" progId="Equation.3">
                      <p:embed/>
                    </p:oleObj>
                  </mc:Choice>
                  <mc:Fallback>
                    <p:oleObj name="Equation" r:id="rId15" imgW="317160" imgH="20304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4" y="1718"/>
                            <a:ext cx="475"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2819" name="Rectangle 19">
              <a:extLst>
                <a:ext uri="{FF2B5EF4-FFF2-40B4-BE49-F238E27FC236}">
                  <a16:creationId xmlns:a16="http://schemas.microsoft.com/office/drawing/2014/main" id="{1E5F0DE2-3C5C-4B53-9B76-A5EE271B451B}"/>
                </a:ext>
              </a:extLst>
            </p:cNvPr>
            <p:cNvSpPr>
              <a:spLocks noChangeArrowheads="1"/>
            </p:cNvSpPr>
            <p:nvPr/>
          </p:nvSpPr>
          <p:spPr bwMode="auto">
            <a:xfrm>
              <a:off x="384" y="1959"/>
              <a:ext cx="299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的准确解，则称该方法是</a:t>
              </a:r>
              <a:r>
                <a:rPr lang="zh-CN" altLang="en-US" b="1">
                  <a:solidFill>
                    <a:schemeClr val="accent2"/>
                  </a:solidFill>
                  <a:latin typeface="楷体_GB2312" panose="02010609030101010101" pitchFamily="49" charset="-122"/>
                </a:rPr>
                <a:t>收敛</a:t>
              </a:r>
              <a:r>
                <a:rPr lang="zh-CN" altLang="en-US">
                  <a:latin typeface="楷体_GB2312" panose="02010609030101010101" pitchFamily="49" charset="-122"/>
                </a:rPr>
                <a:t>的</a:t>
              </a:r>
              <a:r>
                <a:rPr lang="en-US" altLang="zh-CN">
                  <a:latin typeface="楷体_GB2312" panose="02010609030101010101" pitchFamily="49" charset="-122"/>
                </a:rPr>
                <a:t>. </a:t>
              </a:r>
            </a:p>
          </p:txBody>
        </p:sp>
      </p:grpSp>
      <p:grpSp>
        <p:nvGrpSpPr>
          <p:cNvPr id="332820" name="Group 20">
            <a:extLst>
              <a:ext uri="{FF2B5EF4-FFF2-40B4-BE49-F238E27FC236}">
                <a16:creationId xmlns:a16="http://schemas.microsoft.com/office/drawing/2014/main" id="{20D252B6-B1FC-47AC-95F3-AB51571CADD4}"/>
              </a:ext>
            </a:extLst>
          </p:cNvPr>
          <p:cNvGrpSpPr>
            <a:grpSpLocks/>
          </p:cNvGrpSpPr>
          <p:nvPr/>
        </p:nvGrpSpPr>
        <p:grpSpPr bwMode="auto">
          <a:xfrm>
            <a:off x="593725" y="3733800"/>
            <a:ext cx="6889750" cy="639763"/>
            <a:chOff x="374" y="1376"/>
            <a:chExt cx="4340" cy="403"/>
          </a:xfrm>
        </p:grpSpPr>
        <p:sp>
          <p:nvSpPr>
            <p:cNvPr id="332821" name="Text Box 21">
              <a:extLst>
                <a:ext uri="{FF2B5EF4-FFF2-40B4-BE49-F238E27FC236}">
                  <a16:creationId xmlns:a16="http://schemas.microsoft.com/office/drawing/2014/main" id="{774A98E2-0251-46F6-A845-C989C06D1F36}"/>
                </a:ext>
              </a:extLst>
            </p:cNvPr>
            <p:cNvSpPr txBox="1">
              <a:spLocks noChangeArrowheads="1"/>
            </p:cNvSpPr>
            <p:nvPr/>
          </p:nvSpPr>
          <p:spPr bwMode="auto">
            <a:xfrm>
              <a:off x="374" y="1376"/>
              <a:ext cx="43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显然数值方法收敛是指                   </a:t>
              </a:r>
              <a:r>
                <a:rPr lang="en-US" altLang="zh-CN">
                  <a:latin typeface="楷体_GB2312" panose="02010609030101010101" pitchFamily="49" charset="-122"/>
                </a:rPr>
                <a:t>.</a:t>
              </a:r>
            </a:p>
          </p:txBody>
        </p:sp>
        <p:graphicFrame>
          <p:nvGraphicFramePr>
            <p:cNvPr id="332822" name="Object 22">
              <a:extLst>
                <a:ext uri="{FF2B5EF4-FFF2-40B4-BE49-F238E27FC236}">
                  <a16:creationId xmlns:a16="http://schemas.microsoft.com/office/drawing/2014/main" id="{F47D8A4F-280A-43E9-917B-9A9246030709}"/>
                </a:ext>
              </a:extLst>
            </p:cNvPr>
            <p:cNvGraphicFramePr>
              <a:graphicFrameLocks noChangeAspect="1"/>
            </p:cNvGraphicFramePr>
            <p:nvPr/>
          </p:nvGraphicFramePr>
          <p:xfrm>
            <a:off x="2772" y="1510"/>
            <a:ext cx="1843" cy="269"/>
          </p:xfrm>
          <a:graphic>
            <a:graphicData uri="http://schemas.openxmlformats.org/presentationml/2006/ole">
              <mc:AlternateContent xmlns:mc="http://schemas.openxmlformats.org/markup-compatibility/2006">
                <mc:Choice xmlns:v="urn:schemas-microsoft-com:vml" Requires="v">
                  <p:oleObj spid="_x0000_s333072" name="Equation" r:id="rId17" imgW="1231560" imgH="228600" progId="Equation.3">
                    <p:embed/>
                  </p:oleObj>
                </mc:Choice>
                <mc:Fallback>
                  <p:oleObj name="Equation" r:id="rId17" imgW="1231560" imgH="2286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2" y="1510"/>
                          <a:ext cx="1843"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2823" name="Rectangle 23">
            <a:extLst>
              <a:ext uri="{FF2B5EF4-FFF2-40B4-BE49-F238E27FC236}">
                <a16:creationId xmlns:a16="http://schemas.microsoft.com/office/drawing/2014/main" id="{5AA19C84-1D17-4218-8B5B-297A4803CF1A}"/>
              </a:ext>
            </a:extLst>
          </p:cNvPr>
          <p:cNvSpPr>
            <a:spLocks noChangeArrowheads="1"/>
          </p:cNvSpPr>
          <p:nvPr/>
        </p:nvSpPr>
        <p:spPr bwMode="auto">
          <a:xfrm>
            <a:off x="625475" y="4329113"/>
            <a:ext cx="79851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对单步法（</a:t>
            </a:r>
            <a:r>
              <a:rPr lang="en-US" altLang="zh-CN">
                <a:latin typeface="楷体_GB2312" panose="02010609030101010101" pitchFamily="49" charset="-122"/>
              </a:rPr>
              <a:t>4.1</a:t>
            </a:r>
            <a:r>
              <a:rPr lang="zh-CN" altLang="en-US">
                <a:latin typeface="楷体_GB2312" panose="02010609030101010101" pitchFamily="49" charset="-122"/>
              </a:rPr>
              <a:t>）有下述收敛性定理</a:t>
            </a:r>
            <a:r>
              <a:rPr lang="en-US" altLang="zh-CN">
                <a:latin typeface="楷体_GB2312" panose="02010609030101010101" pitchFamily="49" charset="-122"/>
              </a:rPr>
              <a:t>. </a:t>
            </a:r>
          </a:p>
        </p:txBody>
      </p:sp>
      <p:grpSp>
        <p:nvGrpSpPr>
          <p:cNvPr id="332824" name="Group 24">
            <a:extLst>
              <a:ext uri="{FF2B5EF4-FFF2-40B4-BE49-F238E27FC236}">
                <a16:creationId xmlns:a16="http://schemas.microsoft.com/office/drawing/2014/main" id="{AC8BCF0A-79E5-4FEA-AADA-1556605308A9}"/>
              </a:ext>
            </a:extLst>
          </p:cNvPr>
          <p:cNvGrpSpPr>
            <a:grpSpLocks/>
          </p:cNvGrpSpPr>
          <p:nvPr/>
        </p:nvGrpSpPr>
        <p:grpSpPr bwMode="auto">
          <a:xfrm>
            <a:off x="4876800" y="3429000"/>
            <a:ext cx="4113213" cy="1295400"/>
            <a:chOff x="2784" y="3264"/>
            <a:chExt cx="2591" cy="816"/>
          </a:xfrm>
        </p:grpSpPr>
        <p:sp>
          <p:nvSpPr>
            <p:cNvPr id="332825" name="AutoShape 25">
              <a:extLst>
                <a:ext uri="{FF2B5EF4-FFF2-40B4-BE49-F238E27FC236}">
                  <a16:creationId xmlns:a16="http://schemas.microsoft.com/office/drawing/2014/main" id="{FCD0C12E-497C-4DFD-99B8-EC41C69ED7B6}"/>
                </a:ext>
              </a:extLst>
            </p:cNvPr>
            <p:cNvSpPr>
              <a:spLocks noChangeArrowheads="1"/>
            </p:cNvSpPr>
            <p:nvPr/>
          </p:nvSpPr>
          <p:spPr bwMode="auto">
            <a:xfrm>
              <a:off x="2784" y="3311"/>
              <a:ext cx="2591" cy="769"/>
            </a:xfrm>
            <a:prstGeom prst="cloudCallout">
              <a:avLst>
                <a:gd name="adj1" fmla="val -3028"/>
                <a:gd name="adj2" fmla="val -7575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p>
          </p:txBody>
        </p:sp>
        <p:grpSp>
          <p:nvGrpSpPr>
            <p:cNvPr id="332826" name="Group 26">
              <a:extLst>
                <a:ext uri="{FF2B5EF4-FFF2-40B4-BE49-F238E27FC236}">
                  <a16:creationId xmlns:a16="http://schemas.microsoft.com/office/drawing/2014/main" id="{FCDE1185-6525-4941-8926-F52FE5297E41}"/>
                </a:ext>
              </a:extLst>
            </p:cNvPr>
            <p:cNvGrpSpPr>
              <a:grpSpLocks/>
            </p:cNvGrpSpPr>
            <p:nvPr/>
          </p:nvGrpSpPr>
          <p:grpSpPr bwMode="auto">
            <a:xfrm>
              <a:off x="3072" y="3264"/>
              <a:ext cx="2084" cy="740"/>
              <a:chOff x="2400" y="3216"/>
              <a:chExt cx="2084" cy="740"/>
            </a:xfrm>
          </p:grpSpPr>
          <p:graphicFrame>
            <p:nvGraphicFramePr>
              <p:cNvPr id="332827" name="Object 27">
                <a:extLst>
                  <a:ext uri="{FF2B5EF4-FFF2-40B4-BE49-F238E27FC236}">
                    <a16:creationId xmlns:a16="http://schemas.microsoft.com/office/drawing/2014/main" id="{461ED90D-42C6-4020-9924-E1E7A2944D3F}"/>
                  </a:ext>
                </a:extLst>
              </p:cNvPr>
              <p:cNvGraphicFramePr>
                <a:graphicFrameLocks noChangeAspect="1"/>
              </p:cNvGraphicFramePr>
              <p:nvPr/>
            </p:nvGraphicFramePr>
            <p:xfrm>
              <a:off x="2400" y="3348"/>
              <a:ext cx="1120" cy="563"/>
            </p:xfrm>
            <a:graphic>
              <a:graphicData uri="http://schemas.openxmlformats.org/presentationml/2006/ole">
                <mc:AlternateContent xmlns:mc="http://schemas.openxmlformats.org/markup-compatibility/2006">
                  <mc:Choice xmlns:v="urn:schemas-microsoft-com:vml" Requires="v">
                    <p:oleObj spid="_x0000_s333073" name="Equation" r:id="rId19" imgW="863280" imgH="482400" progId="Equation.3">
                      <p:embed/>
                    </p:oleObj>
                  </mc:Choice>
                  <mc:Fallback>
                    <p:oleObj name="Equation" r:id="rId19" imgW="863280" imgH="48240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00" y="3348"/>
                            <a:ext cx="1120"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2828" name="Text Box 28">
                <a:extLst>
                  <a:ext uri="{FF2B5EF4-FFF2-40B4-BE49-F238E27FC236}">
                    <a16:creationId xmlns:a16="http://schemas.microsoft.com/office/drawing/2014/main" id="{FB3B62AB-97F0-46D7-BDDC-1B734BEF2DD0}"/>
                  </a:ext>
                </a:extLst>
              </p:cNvPr>
              <p:cNvSpPr txBox="1">
                <a:spLocks noChangeArrowheads="1"/>
              </p:cNvSpPr>
              <p:nvPr/>
            </p:nvSpPr>
            <p:spPr bwMode="auto">
              <a:xfrm>
                <a:off x="3696" y="321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1.1</a:t>
                </a:r>
                <a:r>
                  <a:rPr lang="zh-CN" altLang="en-US">
                    <a:solidFill>
                      <a:srgbClr val="CC3300"/>
                    </a:solidFill>
                    <a:latin typeface="楷体_GB2312" panose="02010609030101010101" pitchFamily="49" charset="-122"/>
                  </a:rPr>
                  <a:t>）</a:t>
                </a:r>
              </a:p>
            </p:txBody>
          </p:sp>
          <p:sp>
            <p:nvSpPr>
              <p:cNvPr id="332829" name="Text Box 29">
                <a:extLst>
                  <a:ext uri="{FF2B5EF4-FFF2-40B4-BE49-F238E27FC236}">
                    <a16:creationId xmlns:a16="http://schemas.microsoft.com/office/drawing/2014/main" id="{3423676B-6C58-4B01-BF1B-0AA945274036}"/>
                  </a:ext>
                </a:extLst>
              </p:cNvPr>
              <p:cNvSpPr txBox="1">
                <a:spLocks noChangeArrowheads="1"/>
              </p:cNvSpPr>
              <p:nvPr/>
            </p:nvSpPr>
            <p:spPr bwMode="auto">
              <a:xfrm>
                <a:off x="3696" y="3553"/>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1.2</a:t>
                </a:r>
                <a:r>
                  <a:rPr lang="zh-CN" altLang="en-US">
                    <a:solidFill>
                      <a:srgbClr val="CC3300"/>
                    </a:solidFill>
                    <a:latin typeface="楷体_GB2312" panose="02010609030101010101" pitchFamily="49" charset="-122"/>
                  </a:rPr>
                  <a:t>）</a:t>
                </a:r>
              </a:p>
            </p:txBody>
          </p:sp>
        </p:grpSp>
      </p:grpSp>
      <p:grpSp>
        <p:nvGrpSpPr>
          <p:cNvPr id="332830" name="Group 30">
            <a:extLst>
              <a:ext uri="{FF2B5EF4-FFF2-40B4-BE49-F238E27FC236}">
                <a16:creationId xmlns:a16="http://schemas.microsoft.com/office/drawing/2014/main" id="{45B08A10-ED55-456B-8894-5C593FA6B575}"/>
              </a:ext>
            </a:extLst>
          </p:cNvPr>
          <p:cNvGrpSpPr>
            <a:grpSpLocks/>
          </p:cNvGrpSpPr>
          <p:nvPr/>
        </p:nvGrpSpPr>
        <p:grpSpPr bwMode="auto">
          <a:xfrm>
            <a:off x="2817813" y="5181600"/>
            <a:ext cx="5564187" cy="1144588"/>
            <a:chOff x="1775" y="3264"/>
            <a:chExt cx="3505" cy="721"/>
          </a:xfrm>
        </p:grpSpPr>
        <p:sp>
          <p:nvSpPr>
            <p:cNvPr id="332831" name="AutoShape 31">
              <a:extLst>
                <a:ext uri="{FF2B5EF4-FFF2-40B4-BE49-F238E27FC236}">
                  <a16:creationId xmlns:a16="http://schemas.microsoft.com/office/drawing/2014/main" id="{3A8A9029-0E4F-4230-9D88-349A8DC33C0C}"/>
                </a:ext>
              </a:extLst>
            </p:cNvPr>
            <p:cNvSpPr>
              <a:spLocks noChangeArrowheads="1"/>
            </p:cNvSpPr>
            <p:nvPr/>
          </p:nvSpPr>
          <p:spPr bwMode="auto">
            <a:xfrm>
              <a:off x="1775" y="3264"/>
              <a:ext cx="3505" cy="721"/>
            </a:xfrm>
            <a:prstGeom prst="cloudCallout">
              <a:avLst>
                <a:gd name="adj1" fmla="val -45120"/>
                <a:gd name="adj2" fmla="val -73579"/>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32832" name="Group 32">
              <a:extLst>
                <a:ext uri="{FF2B5EF4-FFF2-40B4-BE49-F238E27FC236}">
                  <a16:creationId xmlns:a16="http://schemas.microsoft.com/office/drawing/2014/main" id="{A5B4DB68-6712-46C0-95E0-E2962986AC7D}"/>
                </a:ext>
              </a:extLst>
            </p:cNvPr>
            <p:cNvGrpSpPr>
              <a:grpSpLocks/>
            </p:cNvGrpSpPr>
            <p:nvPr/>
          </p:nvGrpSpPr>
          <p:grpSpPr bwMode="auto">
            <a:xfrm>
              <a:off x="2064" y="3312"/>
              <a:ext cx="3123" cy="403"/>
              <a:chOff x="2064" y="3312"/>
              <a:chExt cx="3123" cy="403"/>
            </a:xfrm>
          </p:grpSpPr>
          <p:graphicFrame>
            <p:nvGraphicFramePr>
              <p:cNvPr id="332833" name="Object 33">
                <a:extLst>
                  <a:ext uri="{FF2B5EF4-FFF2-40B4-BE49-F238E27FC236}">
                    <a16:creationId xmlns:a16="http://schemas.microsoft.com/office/drawing/2014/main" id="{10A62FBC-0B17-4978-B08F-2F51B2BBB966}"/>
                  </a:ext>
                </a:extLst>
              </p:cNvPr>
              <p:cNvGraphicFramePr>
                <a:graphicFrameLocks noChangeAspect="1"/>
              </p:cNvGraphicFramePr>
              <p:nvPr/>
            </p:nvGraphicFramePr>
            <p:xfrm>
              <a:off x="2064" y="3446"/>
              <a:ext cx="2280" cy="269"/>
            </p:xfrm>
            <a:graphic>
              <a:graphicData uri="http://schemas.openxmlformats.org/presentationml/2006/ole">
                <mc:AlternateContent xmlns:mc="http://schemas.openxmlformats.org/markup-compatibility/2006">
                  <mc:Choice xmlns:v="urn:schemas-microsoft-com:vml" Requires="v">
                    <p:oleObj spid="_x0000_s333074" name="Equation" r:id="rId21" imgW="1523880" imgH="228600" progId="Equation.3">
                      <p:embed/>
                    </p:oleObj>
                  </mc:Choice>
                  <mc:Fallback>
                    <p:oleObj name="Equation" r:id="rId21" imgW="1523880" imgH="228600"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64" y="3446"/>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2834" name="Text Box 34">
                <a:extLst>
                  <a:ext uri="{FF2B5EF4-FFF2-40B4-BE49-F238E27FC236}">
                    <a16:creationId xmlns:a16="http://schemas.microsoft.com/office/drawing/2014/main" id="{A2B24049-ADA2-4B30-A1DF-4AAA6218666C}"/>
                  </a:ext>
                </a:extLst>
              </p:cNvPr>
              <p:cNvSpPr txBox="1">
                <a:spLocks noChangeArrowheads="1"/>
              </p:cNvSpPr>
              <p:nvPr/>
            </p:nvSpPr>
            <p:spPr bwMode="auto">
              <a:xfrm>
                <a:off x="4399" y="331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a:t>
                </a:r>
                <a:r>
                  <a:rPr lang="zh-CN" altLang="en-US">
                    <a:solidFill>
                      <a:srgbClr val="CC3300"/>
                    </a:solidFill>
                    <a:latin typeface="楷体_GB2312" panose="02010609030101010101" pitchFamily="49" charset="-122"/>
                  </a:rPr>
                  <a:t>）</a:t>
                </a:r>
              </a:p>
            </p:txBody>
          </p: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2802"/>
                                        </p:tgtEl>
                                        <p:attrNameLst>
                                          <p:attrName>style.visibility</p:attrName>
                                        </p:attrNameLst>
                                      </p:cBhvr>
                                      <p:to>
                                        <p:strVal val="visible"/>
                                      </p:to>
                                    </p:set>
                                    <p:animEffect transition="in" filter="wipe(left)">
                                      <p:cBhvr>
                                        <p:cTn id="7" dur="500"/>
                                        <p:tgtEl>
                                          <p:spTgt spid="332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2806"/>
                                        </p:tgtEl>
                                        <p:attrNameLst>
                                          <p:attrName>style.visibility</p:attrName>
                                        </p:attrNameLst>
                                      </p:cBhvr>
                                      <p:to>
                                        <p:strVal val="visible"/>
                                      </p:to>
                                    </p:set>
                                    <p:animEffect transition="in" filter="wipe(left)">
                                      <p:cBhvr>
                                        <p:cTn id="12" dur="500"/>
                                        <p:tgtEl>
                                          <p:spTgt spid="332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32809"/>
                                        </p:tgtEl>
                                        <p:attrNameLst>
                                          <p:attrName>style.visibility</p:attrName>
                                        </p:attrNameLst>
                                      </p:cBhvr>
                                      <p:to>
                                        <p:strVal val="visible"/>
                                      </p:to>
                                    </p:set>
                                    <p:anim calcmode="lin" valueType="num">
                                      <p:cBhvr>
                                        <p:cTn id="17" dur="500" fill="hold"/>
                                        <p:tgtEl>
                                          <p:spTgt spid="332809"/>
                                        </p:tgtEl>
                                        <p:attrNameLst>
                                          <p:attrName>ppt_w</p:attrName>
                                        </p:attrNameLst>
                                      </p:cBhvr>
                                      <p:tavLst>
                                        <p:tav tm="0">
                                          <p:val>
                                            <p:fltVal val="0"/>
                                          </p:val>
                                        </p:tav>
                                        <p:tav tm="100000">
                                          <p:val>
                                            <p:strVal val="#ppt_w"/>
                                          </p:val>
                                        </p:tav>
                                      </p:tavLst>
                                    </p:anim>
                                    <p:anim calcmode="lin" valueType="num">
                                      <p:cBhvr>
                                        <p:cTn id="18" dur="500" fill="hold"/>
                                        <p:tgtEl>
                                          <p:spTgt spid="33280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32810"/>
                                        </p:tgtEl>
                                        <p:attrNameLst>
                                          <p:attrName>style.visibility</p:attrName>
                                        </p:attrNameLst>
                                      </p:cBhvr>
                                      <p:to>
                                        <p:strVal val="visible"/>
                                      </p:to>
                                    </p:set>
                                    <p:animEffect transition="in" filter="wipe(left)">
                                      <p:cBhvr>
                                        <p:cTn id="23" dur="500"/>
                                        <p:tgtEl>
                                          <p:spTgt spid="3328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32813"/>
                                        </p:tgtEl>
                                        <p:attrNameLst>
                                          <p:attrName>style.visibility</p:attrName>
                                        </p:attrNameLst>
                                      </p:cBhvr>
                                      <p:to>
                                        <p:strVal val="visible"/>
                                      </p:to>
                                    </p:set>
                                    <p:animEffect transition="in" filter="wipe(up)">
                                      <p:cBhvr>
                                        <p:cTn id="28" dur="500"/>
                                        <p:tgtEl>
                                          <p:spTgt spid="332813"/>
                                        </p:tgtEl>
                                      </p:cBhvr>
                                    </p:animEffect>
                                  </p:childTnLst>
                                </p:cTn>
                              </p:par>
                            </p:childTnLst>
                          </p:cTn>
                        </p:par>
                        <p:par>
                          <p:cTn id="29" fill="hold" nodeType="afterGroup">
                            <p:stCondLst>
                              <p:cond delay="500"/>
                            </p:stCondLst>
                            <p:childTnLst>
                              <p:par>
                                <p:cTn id="30" presetID="1" presetClass="entr" presetSubtype="0" fill="hold" nodeType="afterEffect">
                                  <p:stCondLst>
                                    <p:cond delay="0"/>
                                  </p:stCondLst>
                                  <p:childTnLst>
                                    <p:set>
                                      <p:cBhvr>
                                        <p:cTn id="31" dur="1" fill="hold">
                                          <p:stCondLst>
                                            <p:cond delay="499"/>
                                          </p:stCondLst>
                                        </p:cTn>
                                        <p:tgtEl>
                                          <p:spTgt spid="332824"/>
                                        </p:tgtEl>
                                        <p:attrNameLst>
                                          <p:attrName>style.visibility</p:attrName>
                                        </p:attrNameLst>
                                      </p:cBhvr>
                                      <p:to>
                                        <p:strVal val="visible"/>
                                      </p:to>
                                    </p:set>
                                  </p:childTnLst>
                                  <p:subTnLst>
                                    <p:set>
                                      <p:cBhvr override="childStyle">
                                        <p:cTn dur="1" fill="hold" display="0" masterRel="nextClick" afterEffect="1"/>
                                        <p:tgtEl>
                                          <p:spTgt spid="332824"/>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32820"/>
                                        </p:tgtEl>
                                        <p:attrNameLst>
                                          <p:attrName>style.visibility</p:attrName>
                                        </p:attrNameLst>
                                      </p:cBhvr>
                                      <p:to>
                                        <p:strVal val="visible"/>
                                      </p:to>
                                    </p:set>
                                    <p:animEffect transition="in" filter="wipe(left)">
                                      <p:cBhvr>
                                        <p:cTn id="36" dur="500"/>
                                        <p:tgtEl>
                                          <p:spTgt spid="3328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32823"/>
                                        </p:tgtEl>
                                        <p:attrNameLst>
                                          <p:attrName>style.visibility</p:attrName>
                                        </p:attrNameLst>
                                      </p:cBhvr>
                                      <p:to>
                                        <p:strVal val="visible"/>
                                      </p:to>
                                    </p:set>
                                    <p:animEffect transition="in" filter="wipe(left)">
                                      <p:cBhvr>
                                        <p:cTn id="41" dur="500"/>
                                        <p:tgtEl>
                                          <p:spTgt spid="332823"/>
                                        </p:tgtEl>
                                      </p:cBhvr>
                                    </p:animEffec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332830"/>
                                        </p:tgtEl>
                                        <p:attrNameLst>
                                          <p:attrName>style.visibility</p:attrName>
                                        </p:attrNameLst>
                                      </p:cBhvr>
                                      <p:to>
                                        <p:strVal val="visible"/>
                                      </p:to>
                                    </p:set>
                                  </p:childTnLst>
                                  <p:subTnLst>
                                    <p:set>
                                      <p:cBhvr override="childStyle">
                                        <p:cTn dur="1" fill="hold" display="0" masterRel="nextClick" afterEffect="1"/>
                                        <p:tgtEl>
                                          <p:spTgt spid="3328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autoUpdateAnimBg="0"/>
      <p:bldP spid="33282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1">
            <a:extLst>
              <a:ext uri="{FF2B5EF4-FFF2-40B4-BE49-F238E27FC236}">
                <a16:creationId xmlns:a16="http://schemas.microsoft.com/office/drawing/2014/main" id="{B2A1B8C4-0F22-4532-A7B2-23700B004741}"/>
              </a:ext>
            </a:extLst>
          </p:cNvPr>
          <p:cNvSpPr>
            <a:spLocks noGrp="1"/>
          </p:cNvSpPr>
          <p:nvPr>
            <p:ph type="sldNum" sz="quarter" idx="10"/>
          </p:nvPr>
        </p:nvSpPr>
        <p:spPr/>
        <p:txBody>
          <a:bodyPr/>
          <a:lstStyle/>
          <a:p>
            <a:fld id="{F5033E9F-69FE-47E7-B26E-8F38280F14A0}" type="slidenum">
              <a:rPr lang="en-US" altLang="zh-CN"/>
              <a:pPr/>
              <a:t>55</a:t>
            </a:fld>
            <a:endParaRPr lang="en-US" altLang="zh-CN"/>
          </a:p>
        </p:txBody>
      </p:sp>
      <p:sp>
        <p:nvSpPr>
          <p:cNvPr id="333826" name="Text Box 2">
            <a:extLst>
              <a:ext uri="{FF2B5EF4-FFF2-40B4-BE49-F238E27FC236}">
                <a16:creationId xmlns:a16="http://schemas.microsoft.com/office/drawing/2014/main" id="{ED8DA976-25E2-4EBC-9B40-0296E7BD05FA}"/>
              </a:ext>
            </a:extLst>
          </p:cNvPr>
          <p:cNvSpPr txBox="1">
            <a:spLocks noChangeArrowheads="1"/>
          </p:cNvSpPr>
          <p:nvPr/>
        </p:nvSpPr>
        <p:spPr bwMode="auto">
          <a:xfrm>
            <a:off x="593725" y="685800"/>
            <a:ext cx="15605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定理</a:t>
            </a:r>
            <a:r>
              <a:rPr lang="en-US" altLang="zh-CN" b="1">
                <a:solidFill>
                  <a:schemeClr val="accent2"/>
                </a:solidFill>
                <a:latin typeface="楷体_GB2312" panose="02010609030101010101" pitchFamily="49" charset="-122"/>
              </a:rPr>
              <a:t>1</a:t>
            </a:r>
            <a:endParaRPr lang="en-US" altLang="zh-CN">
              <a:latin typeface="楷体_GB2312" panose="02010609030101010101" pitchFamily="49" charset="-122"/>
            </a:endParaRPr>
          </a:p>
        </p:txBody>
      </p:sp>
      <p:grpSp>
        <p:nvGrpSpPr>
          <p:cNvPr id="333827" name="Group 3">
            <a:extLst>
              <a:ext uri="{FF2B5EF4-FFF2-40B4-BE49-F238E27FC236}">
                <a16:creationId xmlns:a16="http://schemas.microsoft.com/office/drawing/2014/main" id="{3B878B44-BD6A-433D-9D95-0864A331F3E0}"/>
              </a:ext>
            </a:extLst>
          </p:cNvPr>
          <p:cNvGrpSpPr>
            <a:grpSpLocks/>
          </p:cNvGrpSpPr>
          <p:nvPr/>
        </p:nvGrpSpPr>
        <p:grpSpPr bwMode="auto">
          <a:xfrm>
            <a:off x="2206625" y="685800"/>
            <a:ext cx="6632575" cy="639763"/>
            <a:chOff x="1390" y="432"/>
            <a:chExt cx="4178" cy="403"/>
          </a:xfrm>
        </p:grpSpPr>
        <p:sp>
          <p:nvSpPr>
            <p:cNvPr id="333828" name="Rectangle 4">
              <a:extLst>
                <a:ext uri="{FF2B5EF4-FFF2-40B4-BE49-F238E27FC236}">
                  <a16:creationId xmlns:a16="http://schemas.microsoft.com/office/drawing/2014/main" id="{D88490C8-5551-4A81-905E-062FEDF10DFA}"/>
                </a:ext>
              </a:extLst>
            </p:cNvPr>
            <p:cNvSpPr>
              <a:spLocks noChangeArrowheads="1"/>
            </p:cNvSpPr>
            <p:nvPr/>
          </p:nvSpPr>
          <p:spPr bwMode="auto">
            <a:xfrm>
              <a:off x="1390" y="432"/>
              <a:ext cx="417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假设单步法（</a:t>
              </a:r>
              <a:r>
                <a:rPr lang="en-US" altLang="zh-CN">
                  <a:latin typeface="楷体_GB2312" panose="02010609030101010101" pitchFamily="49" charset="-122"/>
                </a:rPr>
                <a:t>4.1</a:t>
              </a:r>
              <a:r>
                <a:rPr lang="zh-CN" altLang="en-US">
                  <a:latin typeface="楷体_GB2312" panose="02010609030101010101" pitchFamily="49" charset="-122"/>
                </a:rPr>
                <a:t>）具有  阶精度，且增量函数</a:t>
              </a:r>
            </a:p>
          </p:txBody>
        </p:sp>
        <p:graphicFrame>
          <p:nvGraphicFramePr>
            <p:cNvPr id="333829" name="Object 5">
              <a:extLst>
                <a:ext uri="{FF2B5EF4-FFF2-40B4-BE49-F238E27FC236}">
                  <a16:creationId xmlns:a16="http://schemas.microsoft.com/office/drawing/2014/main" id="{67193A12-6794-410E-98AB-0D922A989209}"/>
                </a:ext>
              </a:extLst>
            </p:cNvPr>
            <p:cNvGraphicFramePr>
              <a:graphicFrameLocks noChangeAspect="1"/>
            </p:cNvGraphicFramePr>
            <p:nvPr/>
          </p:nvGraphicFramePr>
          <p:xfrm>
            <a:off x="3458" y="605"/>
            <a:ext cx="228" cy="194"/>
          </p:xfrm>
          <a:graphic>
            <a:graphicData uri="http://schemas.openxmlformats.org/presentationml/2006/ole">
              <mc:AlternateContent xmlns:mc="http://schemas.openxmlformats.org/markup-compatibility/2006">
                <mc:Choice xmlns:v="urn:schemas-microsoft-com:vml" Requires="v">
                  <p:oleObj spid="_x0000_s334167" name="Equation" r:id="rId3" imgW="152280" imgH="164880" progId="Equation.3">
                    <p:embed/>
                  </p:oleObj>
                </mc:Choice>
                <mc:Fallback>
                  <p:oleObj name="Equation" r:id="rId3" imgW="152280" imgH="1648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8" y="605"/>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3830" name="Group 6">
            <a:extLst>
              <a:ext uri="{FF2B5EF4-FFF2-40B4-BE49-F238E27FC236}">
                <a16:creationId xmlns:a16="http://schemas.microsoft.com/office/drawing/2014/main" id="{94FCB623-AB0F-4768-9B5E-455820A5A9B0}"/>
              </a:ext>
            </a:extLst>
          </p:cNvPr>
          <p:cNvGrpSpPr>
            <a:grpSpLocks/>
          </p:cNvGrpSpPr>
          <p:nvPr/>
        </p:nvGrpSpPr>
        <p:grpSpPr bwMode="auto">
          <a:xfrm>
            <a:off x="776288" y="1249363"/>
            <a:ext cx="5046662" cy="639762"/>
            <a:chOff x="489" y="787"/>
            <a:chExt cx="3179" cy="403"/>
          </a:xfrm>
        </p:grpSpPr>
        <p:sp>
          <p:nvSpPr>
            <p:cNvPr id="333831" name="Rectangle 7">
              <a:extLst>
                <a:ext uri="{FF2B5EF4-FFF2-40B4-BE49-F238E27FC236}">
                  <a16:creationId xmlns:a16="http://schemas.microsoft.com/office/drawing/2014/main" id="{EE286D95-2035-47C4-A4E4-9B90D0E7FFC9}"/>
                </a:ext>
              </a:extLst>
            </p:cNvPr>
            <p:cNvSpPr>
              <a:spLocks noChangeArrowheads="1"/>
            </p:cNvSpPr>
            <p:nvPr/>
          </p:nvSpPr>
          <p:spPr bwMode="auto">
            <a:xfrm>
              <a:off x="1248" y="787"/>
              <a:ext cx="242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关于  满足利普希茨条件 </a:t>
              </a:r>
            </a:p>
          </p:txBody>
        </p:sp>
        <p:graphicFrame>
          <p:nvGraphicFramePr>
            <p:cNvPr id="333832" name="Object 8">
              <a:extLst>
                <a:ext uri="{FF2B5EF4-FFF2-40B4-BE49-F238E27FC236}">
                  <a16:creationId xmlns:a16="http://schemas.microsoft.com/office/drawing/2014/main" id="{F2F04FA1-4DF2-4F41-88AB-8E0B5DD02D64}"/>
                </a:ext>
              </a:extLst>
            </p:cNvPr>
            <p:cNvGraphicFramePr>
              <a:graphicFrameLocks noChangeAspect="1"/>
            </p:cNvGraphicFramePr>
            <p:nvPr/>
          </p:nvGraphicFramePr>
          <p:xfrm>
            <a:off x="489" y="913"/>
            <a:ext cx="893" cy="239"/>
          </p:xfrm>
          <a:graphic>
            <a:graphicData uri="http://schemas.openxmlformats.org/presentationml/2006/ole">
              <mc:AlternateContent xmlns:mc="http://schemas.openxmlformats.org/markup-compatibility/2006">
                <mc:Choice xmlns:v="urn:schemas-microsoft-com:vml" Requires="v">
                  <p:oleObj spid="_x0000_s334168" name="Equation" r:id="rId5" imgW="596880" imgH="203040" progId="Equation.3">
                    <p:embed/>
                  </p:oleObj>
                </mc:Choice>
                <mc:Fallback>
                  <p:oleObj name="Equation" r:id="rId5" imgW="596880" imgH="203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 y="913"/>
                          <a:ext cx="89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3833" name="Object 9">
              <a:extLst>
                <a:ext uri="{FF2B5EF4-FFF2-40B4-BE49-F238E27FC236}">
                  <a16:creationId xmlns:a16="http://schemas.microsoft.com/office/drawing/2014/main" id="{6D726346-AB14-419F-97D5-6FBC58A9AE84}"/>
                </a:ext>
              </a:extLst>
            </p:cNvPr>
            <p:cNvGraphicFramePr>
              <a:graphicFrameLocks noChangeAspect="1"/>
            </p:cNvGraphicFramePr>
            <p:nvPr/>
          </p:nvGraphicFramePr>
          <p:xfrm>
            <a:off x="1796" y="948"/>
            <a:ext cx="209" cy="194"/>
          </p:xfrm>
          <a:graphic>
            <a:graphicData uri="http://schemas.openxmlformats.org/presentationml/2006/ole">
              <mc:AlternateContent xmlns:mc="http://schemas.openxmlformats.org/markup-compatibility/2006">
                <mc:Choice xmlns:v="urn:schemas-microsoft-com:vml" Requires="v">
                  <p:oleObj spid="_x0000_s334169" name="Equation" r:id="rId7" imgW="139680" imgH="164880" progId="Equation.3">
                    <p:embed/>
                  </p:oleObj>
                </mc:Choice>
                <mc:Fallback>
                  <p:oleObj name="Equation" r:id="rId7" imgW="139680" imgH="1648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6" y="948"/>
                          <a:ext cx="20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3834" name="Group 10">
            <a:extLst>
              <a:ext uri="{FF2B5EF4-FFF2-40B4-BE49-F238E27FC236}">
                <a16:creationId xmlns:a16="http://schemas.microsoft.com/office/drawing/2014/main" id="{D25800A0-8BFF-43FF-B653-83571AAF76C4}"/>
              </a:ext>
            </a:extLst>
          </p:cNvPr>
          <p:cNvGrpSpPr>
            <a:grpSpLocks/>
          </p:cNvGrpSpPr>
          <p:nvPr/>
        </p:nvGrpSpPr>
        <p:grpSpPr bwMode="auto">
          <a:xfrm>
            <a:off x="1574800" y="1889125"/>
            <a:ext cx="6934200" cy="684213"/>
            <a:chOff x="992" y="2482"/>
            <a:chExt cx="4368" cy="431"/>
          </a:xfrm>
        </p:grpSpPr>
        <p:graphicFrame>
          <p:nvGraphicFramePr>
            <p:cNvPr id="333835" name="Object 11">
              <a:extLst>
                <a:ext uri="{FF2B5EF4-FFF2-40B4-BE49-F238E27FC236}">
                  <a16:creationId xmlns:a16="http://schemas.microsoft.com/office/drawing/2014/main" id="{EEA76811-483F-4A4D-A11C-D8AC6B131514}"/>
                </a:ext>
              </a:extLst>
            </p:cNvPr>
            <p:cNvGraphicFramePr>
              <a:graphicFrameLocks noChangeAspect="1"/>
            </p:cNvGraphicFramePr>
            <p:nvPr/>
          </p:nvGraphicFramePr>
          <p:xfrm>
            <a:off x="992" y="2614"/>
            <a:ext cx="3040" cy="299"/>
          </p:xfrm>
          <a:graphic>
            <a:graphicData uri="http://schemas.openxmlformats.org/presentationml/2006/ole">
              <mc:AlternateContent xmlns:mc="http://schemas.openxmlformats.org/markup-compatibility/2006">
                <mc:Choice xmlns:v="urn:schemas-microsoft-com:vml" Requires="v">
                  <p:oleObj spid="_x0000_s334170" name="Equation" r:id="rId9" imgW="2031840" imgH="253800" progId="Equation.3">
                    <p:embed/>
                  </p:oleObj>
                </mc:Choice>
                <mc:Fallback>
                  <p:oleObj name="Equation" r:id="rId9" imgW="2031840" imgH="253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2" y="2614"/>
                          <a:ext cx="304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36" name="Text Box 12">
              <a:extLst>
                <a:ext uri="{FF2B5EF4-FFF2-40B4-BE49-F238E27FC236}">
                  <a16:creationId xmlns:a16="http://schemas.microsoft.com/office/drawing/2014/main" id="{25AB13C2-5965-4310-B177-A78B0D06C96B}"/>
                </a:ext>
              </a:extLst>
            </p:cNvPr>
            <p:cNvSpPr txBox="1">
              <a:spLocks noChangeArrowheads="1"/>
            </p:cNvSpPr>
            <p:nvPr/>
          </p:nvSpPr>
          <p:spPr bwMode="auto">
            <a:xfrm>
              <a:off x="4572" y="248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4.2</a:t>
              </a:r>
              <a:r>
                <a:rPr lang="zh-CN" altLang="en-US">
                  <a:solidFill>
                    <a:srgbClr val="CC3300"/>
                  </a:solidFill>
                  <a:latin typeface="楷体_GB2312" panose="02010609030101010101" pitchFamily="49" charset="-122"/>
                </a:rPr>
                <a:t>）</a:t>
              </a:r>
            </a:p>
          </p:txBody>
        </p:sp>
      </p:grpSp>
      <p:grpSp>
        <p:nvGrpSpPr>
          <p:cNvPr id="333837" name="Group 13">
            <a:extLst>
              <a:ext uri="{FF2B5EF4-FFF2-40B4-BE49-F238E27FC236}">
                <a16:creationId xmlns:a16="http://schemas.microsoft.com/office/drawing/2014/main" id="{BBBFE12F-A0C6-4F87-8A6E-11E49E156070}"/>
              </a:ext>
            </a:extLst>
          </p:cNvPr>
          <p:cNvGrpSpPr>
            <a:grpSpLocks/>
          </p:cNvGrpSpPr>
          <p:nvPr/>
        </p:nvGrpSpPr>
        <p:grpSpPr bwMode="auto">
          <a:xfrm>
            <a:off x="593725" y="2590800"/>
            <a:ext cx="5518150" cy="639763"/>
            <a:chOff x="374" y="2864"/>
            <a:chExt cx="3476" cy="403"/>
          </a:xfrm>
        </p:grpSpPr>
        <p:sp>
          <p:nvSpPr>
            <p:cNvPr id="333838" name="Text Box 14">
              <a:extLst>
                <a:ext uri="{FF2B5EF4-FFF2-40B4-BE49-F238E27FC236}">
                  <a16:creationId xmlns:a16="http://schemas.microsoft.com/office/drawing/2014/main" id="{7DAC4DC3-F273-438E-9FD4-7E8BEA27D0F7}"/>
                </a:ext>
              </a:extLst>
            </p:cNvPr>
            <p:cNvSpPr txBox="1">
              <a:spLocks noChangeArrowheads="1"/>
            </p:cNvSpPr>
            <p:nvPr/>
          </p:nvSpPr>
          <p:spPr bwMode="auto">
            <a:xfrm>
              <a:off x="374" y="2864"/>
              <a:ext cx="34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又设初值   是准确的，即          ，</a:t>
              </a:r>
            </a:p>
          </p:txBody>
        </p:sp>
        <p:graphicFrame>
          <p:nvGraphicFramePr>
            <p:cNvPr id="333839" name="Object 15">
              <a:extLst>
                <a:ext uri="{FF2B5EF4-FFF2-40B4-BE49-F238E27FC236}">
                  <a16:creationId xmlns:a16="http://schemas.microsoft.com/office/drawing/2014/main" id="{319A2FB8-C202-4C76-AFC6-9AF7AF88EFE3}"/>
                </a:ext>
              </a:extLst>
            </p:cNvPr>
            <p:cNvGraphicFramePr>
              <a:graphicFrameLocks noChangeAspect="1"/>
            </p:cNvGraphicFramePr>
            <p:nvPr/>
          </p:nvGraphicFramePr>
          <p:xfrm>
            <a:off x="1209" y="2989"/>
            <a:ext cx="266" cy="269"/>
          </p:xfrm>
          <a:graphic>
            <a:graphicData uri="http://schemas.openxmlformats.org/presentationml/2006/ole">
              <mc:AlternateContent xmlns:mc="http://schemas.openxmlformats.org/markup-compatibility/2006">
                <mc:Choice xmlns:v="urn:schemas-microsoft-com:vml" Requires="v">
                  <p:oleObj spid="_x0000_s334171" name="Equation" r:id="rId11" imgW="177480" imgH="228600" progId="Equation.3">
                    <p:embed/>
                  </p:oleObj>
                </mc:Choice>
                <mc:Fallback>
                  <p:oleObj name="Equation" r:id="rId11" imgW="17748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9" y="2989"/>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3840" name="Object 16">
              <a:extLst>
                <a:ext uri="{FF2B5EF4-FFF2-40B4-BE49-F238E27FC236}">
                  <a16:creationId xmlns:a16="http://schemas.microsoft.com/office/drawing/2014/main" id="{734ECD15-6B2B-4A64-9463-3FADB794F27D}"/>
                </a:ext>
              </a:extLst>
            </p:cNvPr>
            <p:cNvGraphicFramePr>
              <a:graphicFrameLocks noChangeAspect="1"/>
            </p:cNvGraphicFramePr>
            <p:nvPr/>
          </p:nvGraphicFramePr>
          <p:xfrm>
            <a:off x="2640" y="2980"/>
            <a:ext cx="1007" cy="269"/>
          </p:xfrm>
          <a:graphic>
            <a:graphicData uri="http://schemas.openxmlformats.org/presentationml/2006/ole">
              <mc:AlternateContent xmlns:mc="http://schemas.openxmlformats.org/markup-compatibility/2006">
                <mc:Choice xmlns:v="urn:schemas-microsoft-com:vml" Requires="v">
                  <p:oleObj spid="_x0000_s334172" name="Equation" r:id="rId13" imgW="672840" imgH="228600" progId="Equation.3">
                    <p:embed/>
                  </p:oleObj>
                </mc:Choice>
                <mc:Fallback>
                  <p:oleObj name="Equation" r:id="rId13" imgW="672840" imgH="2286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0" y="2980"/>
                          <a:ext cx="100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3841" name="Group 17">
            <a:extLst>
              <a:ext uri="{FF2B5EF4-FFF2-40B4-BE49-F238E27FC236}">
                <a16:creationId xmlns:a16="http://schemas.microsoft.com/office/drawing/2014/main" id="{A9055A6A-4147-4ABE-BBE6-50AD4EC75EFE}"/>
              </a:ext>
            </a:extLst>
          </p:cNvPr>
          <p:cNvGrpSpPr>
            <a:grpSpLocks/>
          </p:cNvGrpSpPr>
          <p:nvPr/>
        </p:nvGrpSpPr>
        <p:grpSpPr bwMode="auto">
          <a:xfrm>
            <a:off x="2286000" y="3184525"/>
            <a:ext cx="6203950" cy="676275"/>
            <a:chOff x="1440" y="3192"/>
            <a:chExt cx="3908" cy="426"/>
          </a:xfrm>
        </p:grpSpPr>
        <p:graphicFrame>
          <p:nvGraphicFramePr>
            <p:cNvPr id="333842" name="Object 18">
              <a:extLst>
                <a:ext uri="{FF2B5EF4-FFF2-40B4-BE49-F238E27FC236}">
                  <a16:creationId xmlns:a16="http://schemas.microsoft.com/office/drawing/2014/main" id="{E97DA48B-8A45-409A-B01D-9DAC82ECD93C}"/>
                </a:ext>
              </a:extLst>
            </p:cNvPr>
            <p:cNvGraphicFramePr>
              <a:graphicFrameLocks noChangeAspect="1"/>
            </p:cNvGraphicFramePr>
            <p:nvPr/>
          </p:nvGraphicFramePr>
          <p:xfrm>
            <a:off x="1440" y="3334"/>
            <a:ext cx="1824" cy="284"/>
          </p:xfrm>
          <a:graphic>
            <a:graphicData uri="http://schemas.openxmlformats.org/presentationml/2006/ole">
              <mc:AlternateContent xmlns:mc="http://schemas.openxmlformats.org/markup-compatibility/2006">
                <mc:Choice xmlns:v="urn:schemas-microsoft-com:vml" Requires="v">
                  <p:oleObj spid="_x0000_s334173" name="Equation" r:id="rId15" imgW="1218960" imgH="241200" progId="Equation.3">
                    <p:embed/>
                  </p:oleObj>
                </mc:Choice>
                <mc:Fallback>
                  <p:oleObj name="Equation" r:id="rId15" imgW="1218960" imgH="2412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0" y="3334"/>
                          <a:ext cx="182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43" name="Text Box 19">
              <a:extLst>
                <a:ext uri="{FF2B5EF4-FFF2-40B4-BE49-F238E27FC236}">
                  <a16:creationId xmlns:a16="http://schemas.microsoft.com/office/drawing/2014/main" id="{65227FCC-4C55-4BC1-B4DD-A4F557D1A9FB}"/>
                </a:ext>
              </a:extLst>
            </p:cNvPr>
            <p:cNvSpPr txBox="1">
              <a:spLocks noChangeArrowheads="1"/>
            </p:cNvSpPr>
            <p:nvPr/>
          </p:nvSpPr>
          <p:spPr bwMode="auto">
            <a:xfrm>
              <a:off x="4560" y="319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4.3</a:t>
              </a:r>
              <a:r>
                <a:rPr lang="zh-CN" altLang="en-US">
                  <a:solidFill>
                    <a:srgbClr val="CC3300"/>
                  </a:solidFill>
                  <a:latin typeface="楷体_GB2312" panose="02010609030101010101" pitchFamily="49" charset="-122"/>
                </a:rPr>
                <a:t>）</a:t>
              </a:r>
            </a:p>
          </p:txBody>
        </p:sp>
      </p:grpSp>
      <p:sp>
        <p:nvSpPr>
          <p:cNvPr id="333844" name="Rectangle 20">
            <a:extLst>
              <a:ext uri="{FF2B5EF4-FFF2-40B4-BE49-F238E27FC236}">
                <a16:creationId xmlns:a16="http://schemas.microsoft.com/office/drawing/2014/main" id="{ECE84044-4FF2-4940-803E-10A6702344EB}"/>
              </a:ext>
            </a:extLst>
          </p:cNvPr>
          <p:cNvSpPr>
            <a:spLocks noChangeArrowheads="1"/>
          </p:cNvSpPr>
          <p:nvPr/>
        </p:nvSpPr>
        <p:spPr bwMode="auto">
          <a:xfrm>
            <a:off x="5918200" y="2590800"/>
            <a:ext cx="27844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则其</a:t>
            </a:r>
            <a:r>
              <a:rPr lang="zh-CN" altLang="en-US" b="1">
                <a:solidFill>
                  <a:schemeClr val="accent2"/>
                </a:solidFill>
                <a:latin typeface="楷体_GB2312" panose="02010609030101010101" pitchFamily="49" charset="-122"/>
              </a:rPr>
              <a:t>整体截断误差</a:t>
            </a:r>
            <a:r>
              <a:rPr lang="zh-CN" altLang="en-US">
                <a:latin typeface="楷体_GB2312" panose="02010609030101010101" pitchFamily="49" charset="-122"/>
              </a:rPr>
              <a:t> </a:t>
            </a:r>
          </a:p>
        </p:txBody>
      </p:sp>
      <p:sp>
        <p:nvSpPr>
          <p:cNvPr id="333845" name="Text Box 21">
            <a:extLst>
              <a:ext uri="{FF2B5EF4-FFF2-40B4-BE49-F238E27FC236}">
                <a16:creationId xmlns:a16="http://schemas.microsoft.com/office/drawing/2014/main" id="{509EE7BE-F954-4998-8C87-95A11E78C5BD}"/>
              </a:ext>
            </a:extLst>
          </p:cNvPr>
          <p:cNvSpPr txBox="1">
            <a:spLocks noChangeArrowheads="1"/>
          </p:cNvSpPr>
          <p:nvPr/>
        </p:nvSpPr>
        <p:spPr bwMode="auto">
          <a:xfrm>
            <a:off x="593725" y="3789363"/>
            <a:ext cx="14065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证明</a:t>
            </a:r>
            <a:endParaRPr lang="zh-CN" altLang="en-US">
              <a:latin typeface="楷体_GB2312" panose="02010609030101010101" pitchFamily="49" charset="-122"/>
            </a:endParaRPr>
          </a:p>
        </p:txBody>
      </p:sp>
      <p:grpSp>
        <p:nvGrpSpPr>
          <p:cNvPr id="333846" name="Group 22">
            <a:extLst>
              <a:ext uri="{FF2B5EF4-FFF2-40B4-BE49-F238E27FC236}">
                <a16:creationId xmlns:a16="http://schemas.microsoft.com/office/drawing/2014/main" id="{8159A810-2402-4B2B-97B1-2A07A4ADF924}"/>
              </a:ext>
            </a:extLst>
          </p:cNvPr>
          <p:cNvGrpSpPr>
            <a:grpSpLocks/>
          </p:cNvGrpSpPr>
          <p:nvPr/>
        </p:nvGrpSpPr>
        <p:grpSpPr bwMode="auto">
          <a:xfrm>
            <a:off x="577850" y="3810000"/>
            <a:ext cx="8261350" cy="1189038"/>
            <a:chOff x="364" y="2400"/>
            <a:chExt cx="5204" cy="749"/>
          </a:xfrm>
        </p:grpSpPr>
        <p:grpSp>
          <p:nvGrpSpPr>
            <p:cNvPr id="333847" name="Group 23">
              <a:extLst>
                <a:ext uri="{FF2B5EF4-FFF2-40B4-BE49-F238E27FC236}">
                  <a16:creationId xmlns:a16="http://schemas.microsoft.com/office/drawing/2014/main" id="{550BB4C0-02F7-484D-8392-A52703A78BA1}"/>
                </a:ext>
              </a:extLst>
            </p:cNvPr>
            <p:cNvGrpSpPr>
              <a:grpSpLocks/>
            </p:cNvGrpSpPr>
            <p:nvPr/>
          </p:nvGrpSpPr>
          <p:grpSpPr bwMode="auto">
            <a:xfrm>
              <a:off x="1296" y="2400"/>
              <a:ext cx="4272" cy="403"/>
              <a:chOff x="1296" y="2400"/>
              <a:chExt cx="4272" cy="403"/>
            </a:xfrm>
          </p:grpSpPr>
          <p:sp>
            <p:nvSpPr>
              <p:cNvPr id="333848" name="Rectangle 24">
                <a:extLst>
                  <a:ext uri="{FF2B5EF4-FFF2-40B4-BE49-F238E27FC236}">
                    <a16:creationId xmlns:a16="http://schemas.microsoft.com/office/drawing/2014/main" id="{7A6BFF81-5FBE-4CAA-AAD0-DC638A42F94F}"/>
                  </a:ext>
                </a:extLst>
              </p:cNvPr>
              <p:cNvSpPr>
                <a:spLocks noChangeArrowheads="1"/>
              </p:cNvSpPr>
              <p:nvPr/>
            </p:nvSpPr>
            <p:spPr bwMode="auto">
              <a:xfrm>
                <a:off x="1296" y="2400"/>
                <a:ext cx="42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设以    表示取           用公式（</a:t>
                </a:r>
                <a:r>
                  <a:rPr lang="en-US" altLang="zh-CN">
                    <a:latin typeface="楷体_GB2312" panose="02010609030101010101" pitchFamily="49" charset="-122"/>
                  </a:rPr>
                  <a:t>4.1</a:t>
                </a:r>
                <a:r>
                  <a:rPr lang="zh-CN" altLang="en-US">
                    <a:latin typeface="楷体_GB2312" panose="02010609030101010101" pitchFamily="49" charset="-122"/>
                  </a:rPr>
                  <a:t>）求得</a:t>
                </a:r>
              </a:p>
            </p:txBody>
          </p:sp>
          <p:graphicFrame>
            <p:nvGraphicFramePr>
              <p:cNvPr id="333849" name="Object 25">
                <a:extLst>
                  <a:ext uri="{FF2B5EF4-FFF2-40B4-BE49-F238E27FC236}">
                    <a16:creationId xmlns:a16="http://schemas.microsoft.com/office/drawing/2014/main" id="{50005895-06AE-4052-BCDD-2D67E7B75008}"/>
                  </a:ext>
                </a:extLst>
              </p:cNvPr>
              <p:cNvGraphicFramePr>
                <a:graphicFrameLocks noChangeAspect="1"/>
              </p:cNvGraphicFramePr>
              <p:nvPr/>
            </p:nvGraphicFramePr>
            <p:xfrm>
              <a:off x="1738" y="2503"/>
              <a:ext cx="399" cy="269"/>
            </p:xfrm>
            <a:graphic>
              <a:graphicData uri="http://schemas.openxmlformats.org/presentationml/2006/ole">
                <mc:AlternateContent xmlns:mc="http://schemas.openxmlformats.org/markup-compatibility/2006">
                  <mc:Choice xmlns:v="urn:schemas-microsoft-com:vml" Requires="v">
                    <p:oleObj spid="_x0000_s334174" name="Equation" r:id="rId17" imgW="266400" imgH="228600" progId="Equation.3">
                      <p:embed/>
                    </p:oleObj>
                  </mc:Choice>
                  <mc:Fallback>
                    <p:oleObj name="Equation" r:id="rId17" imgW="266400" imgH="2286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38" y="2503"/>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3850" name="Object 26">
                <a:extLst>
                  <a:ext uri="{FF2B5EF4-FFF2-40B4-BE49-F238E27FC236}">
                    <a16:creationId xmlns:a16="http://schemas.microsoft.com/office/drawing/2014/main" id="{B2E00A82-65DE-4D4F-9A94-548579C209E4}"/>
                  </a:ext>
                </a:extLst>
              </p:cNvPr>
              <p:cNvGraphicFramePr>
                <a:graphicFrameLocks noChangeAspect="1"/>
              </p:cNvGraphicFramePr>
              <p:nvPr/>
            </p:nvGraphicFramePr>
            <p:xfrm>
              <a:off x="2728" y="2511"/>
              <a:ext cx="1026" cy="269"/>
            </p:xfrm>
            <a:graphic>
              <a:graphicData uri="http://schemas.openxmlformats.org/presentationml/2006/ole">
                <mc:AlternateContent xmlns:mc="http://schemas.openxmlformats.org/markup-compatibility/2006">
                  <mc:Choice xmlns:v="urn:schemas-microsoft-com:vml" Requires="v">
                    <p:oleObj spid="_x0000_s334175" name="Equation" r:id="rId19" imgW="685800" imgH="228600" progId="Equation.3">
                      <p:embed/>
                    </p:oleObj>
                  </mc:Choice>
                  <mc:Fallback>
                    <p:oleObj name="Equation" r:id="rId19" imgW="685800" imgH="22860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28" y="2511"/>
                            <a:ext cx="102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3851" name="Rectangle 27">
              <a:extLst>
                <a:ext uri="{FF2B5EF4-FFF2-40B4-BE49-F238E27FC236}">
                  <a16:creationId xmlns:a16="http://schemas.microsoft.com/office/drawing/2014/main" id="{74502035-4B87-4B7E-9D94-97629C699898}"/>
                </a:ext>
              </a:extLst>
            </p:cNvPr>
            <p:cNvSpPr>
              <a:spLocks noChangeArrowheads="1"/>
            </p:cNvSpPr>
            <p:nvPr/>
          </p:nvSpPr>
          <p:spPr bwMode="auto">
            <a:xfrm>
              <a:off x="364" y="2746"/>
              <a:ext cx="17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的结果，即 </a:t>
              </a:r>
            </a:p>
          </p:txBody>
        </p:sp>
      </p:grpSp>
      <p:grpSp>
        <p:nvGrpSpPr>
          <p:cNvPr id="333852" name="Group 28">
            <a:extLst>
              <a:ext uri="{FF2B5EF4-FFF2-40B4-BE49-F238E27FC236}">
                <a16:creationId xmlns:a16="http://schemas.microsoft.com/office/drawing/2014/main" id="{AD8D1F60-60AB-44F8-9E43-6A1505B07EFD}"/>
              </a:ext>
            </a:extLst>
          </p:cNvPr>
          <p:cNvGrpSpPr>
            <a:grpSpLocks/>
          </p:cNvGrpSpPr>
          <p:nvPr/>
        </p:nvGrpSpPr>
        <p:grpSpPr bwMode="auto">
          <a:xfrm>
            <a:off x="1906588" y="4951413"/>
            <a:ext cx="6500812" cy="639762"/>
            <a:chOff x="1201" y="965"/>
            <a:chExt cx="4095" cy="403"/>
          </a:xfrm>
        </p:grpSpPr>
        <p:graphicFrame>
          <p:nvGraphicFramePr>
            <p:cNvPr id="333853" name="Object 29">
              <a:extLst>
                <a:ext uri="{FF2B5EF4-FFF2-40B4-BE49-F238E27FC236}">
                  <a16:creationId xmlns:a16="http://schemas.microsoft.com/office/drawing/2014/main" id="{CEB24F7D-1A84-4DE0-9A12-41710A7F7B6A}"/>
                </a:ext>
              </a:extLst>
            </p:cNvPr>
            <p:cNvGraphicFramePr>
              <a:graphicFrameLocks noChangeAspect="1"/>
            </p:cNvGraphicFramePr>
            <p:nvPr/>
          </p:nvGraphicFramePr>
          <p:xfrm>
            <a:off x="1201" y="1097"/>
            <a:ext cx="2831" cy="269"/>
          </p:xfrm>
          <a:graphic>
            <a:graphicData uri="http://schemas.openxmlformats.org/presentationml/2006/ole">
              <mc:AlternateContent xmlns:mc="http://schemas.openxmlformats.org/markup-compatibility/2006">
                <mc:Choice xmlns:v="urn:schemas-microsoft-com:vml" Requires="v">
                  <p:oleObj spid="_x0000_s334176" name="Equation" r:id="rId21" imgW="1892160" imgH="228600" progId="Equation.3">
                    <p:embed/>
                  </p:oleObj>
                </mc:Choice>
                <mc:Fallback>
                  <p:oleObj name="Equation" r:id="rId21" imgW="1892160" imgH="22860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1" y="1097"/>
                          <a:ext cx="283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54" name="Text Box 30">
              <a:extLst>
                <a:ext uri="{FF2B5EF4-FFF2-40B4-BE49-F238E27FC236}">
                  <a16:creationId xmlns:a16="http://schemas.microsoft.com/office/drawing/2014/main" id="{841911D4-AE49-498F-AA4E-F673F282AF2C}"/>
                </a:ext>
              </a:extLst>
            </p:cNvPr>
            <p:cNvSpPr txBox="1">
              <a:spLocks noChangeArrowheads="1"/>
            </p:cNvSpPr>
            <p:nvPr/>
          </p:nvSpPr>
          <p:spPr bwMode="auto">
            <a:xfrm>
              <a:off x="4508" y="965"/>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4.4</a:t>
              </a:r>
              <a:r>
                <a:rPr lang="zh-CN" altLang="en-US">
                  <a:solidFill>
                    <a:srgbClr val="CC3300"/>
                  </a:solidFill>
                  <a:latin typeface="楷体_GB2312" panose="02010609030101010101" pitchFamily="49" charset="-122"/>
                </a:rPr>
                <a:t>）</a:t>
              </a:r>
            </a:p>
          </p:txBody>
        </p:sp>
      </p:grpSp>
      <p:grpSp>
        <p:nvGrpSpPr>
          <p:cNvPr id="333855" name="Group 31">
            <a:extLst>
              <a:ext uri="{FF2B5EF4-FFF2-40B4-BE49-F238E27FC236}">
                <a16:creationId xmlns:a16="http://schemas.microsoft.com/office/drawing/2014/main" id="{CC7FEFA2-0642-46A4-BDED-257C3C0EAFFE}"/>
              </a:ext>
            </a:extLst>
          </p:cNvPr>
          <p:cNvGrpSpPr>
            <a:grpSpLocks/>
          </p:cNvGrpSpPr>
          <p:nvPr/>
        </p:nvGrpSpPr>
        <p:grpSpPr bwMode="auto">
          <a:xfrm>
            <a:off x="593725" y="5578475"/>
            <a:ext cx="4756150" cy="639763"/>
            <a:chOff x="374" y="3514"/>
            <a:chExt cx="2996" cy="403"/>
          </a:xfrm>
        </p:grpSpPr>
        <p:sp>
          <p:nvSpPr>
            <p:cNvPr id="333856" name="Text Box 32">
              <a:extLst>
                <a:ext uri="{FF2B5EF4-FFF2-40B4-BE49-F238E27FC236}">
                  <a16:creationId xmlns:a16="http://schemas.microsoft.com/office/drawing/2014/main" id="{9B839A95-284F-40E4-AC80-287C54EDA50A}"/>
                </a:ext>
              </a:extLst>
            </p:cNvPr>
            <p:cNvSpPr txBox="1">
              <a:spLocks noChangeArrowheads="1"/>
            </p:cNvSpPr>
            <p:nvPr/>
          </p:nvSpPr>
          <p:spPr bwMode="auto">
            <a:xfrm>
              <a:off x="374" y="3514"/>
              <a:ext cx="299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             为局部截断误差</a:t>
              </a:r>
              <a:r>
                <a:rPr lang="en-US" altLang="zh-CN">
                  <a:latin typeface="楷体_GB2312" panose="02010609030101010101" pitchFamily="49" charset="-122"/>
                </a:rPr>
                <a:t>.</a:t>
              </a:r>
            </a:p>
          </p:txBody>
        </p:sp>
        <p:graphicFrame>
          <p:nvGraphicFramePr>
            <p:cNvPr id="333857" name="Object 33">
              <a:extLst>
                <a:ext uri="{FF2B5EF4-FFF2-40B4-BE49-F238E27FC236}">
                  <a16:creationId xmlns:a16="http://schemas.microsoft.com/office/drawing/2014/main" id="{5223DF77-15C5-4FCD-A209-A498FF8F2BF7}"/>
                </a:ext>
              </a:extLst>
            </p:cNvPr>
            <p:cNvGraphicFramePr>
              <a:graphicFrameLocks noChangeAspect="1"/>
            </p:cNvGraphicFramePr>
            <p:nvPr/>
          </p:nvGraphicFramePr>
          <p:xfrm>
            <a:off x="672" y="3627"/>
            <a:ext cx="1235" cy="269"/>
          </p:xfrm>
          <a:graphic>
            <a:graphicData uri="http://schemas.openxmlformats.org/presentationml/2006/ole">
              <mc:AlternateContent xmlns:mc="http://schemas.openxmlformats.org/markup-compatibility/2006">
                <mc:Choice xmlns:v="urn:schemas-microsoft-com:vml" Requires="v">
                  <p:oleObj spid="_x0000_s334177" name="Equation" r:id="rId23" imgW="825480" imgH="228600" progId="Equation.3">
                    <p:embed/>
                  </p:oleObj>
                </mc:Choice>
                <mc:Fallback>
                  <p:oleObj name="Equation" r:id="rId23" imgW="825480" imgH="228600" progId="Equation.3">
                    <p:embed/>
                    <p:pic>
                      <p:nvPicPr>
                        <p:cNvPr id="0" name="Object 3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2" y="3627"/>
                          <a:ext cx="1235"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3858" name="Group 34">
            <a:extLst>
              <a:ext uri="{FF2B5EF4-FFF2-40B4-BE49-F238E27FC236}">
                <a16:creationId xmlns:a16="http://schemas.microsoft.com/office/drawing/2014/main" id="{0CDE466D-920B-4791-B5C0-28849EF50B85}"/>
              </a:ext>
            </a:extLst>
          </p:cNvPr>
          <p:cNvGrpSpPr>
            <a:grpSpLocks/>
          </p:cNvGrpSpPr>
          <p:nvPr/>
        </p:nvGrpSpPr>
        <p:grpSpPr bwMode="auto">
          <a:xfrm>
            <a:off x="2514600" y="4953000"/>
            <a:ext cx="5564188" cy="1144588"/>
            <a:chOff x="1584" y="3168"/>
            <a:chExt cx="3505" cy="721"/>
          </a:xfrm>
        </p:grpSpPr>
        <p:sp>
          <p:nvSpPr>
            <p:cNvPr id="333859" name="AutoShape 35">
              <a:extLst>
                <a:ext uri="{FF2B5EF4-FFF2-40B4-BE49-F238E27FC236}">
                  <a16:creationId xmlns:a16="http://schemas.microsoft.com/office/drawing/2014/main" id="{FF4F9663-8EC4-4EF8-AC19-B0F7682F25C3}"/>
                </a:ext>
              </a:extLst>
            </p:cNvPr>
            <p:cNvSpPr>
              <a:spLocks noChangeArrowheads="1"/>
            </p:cNvSpPr>
            <p:nvPr/>
          </p:nvSpPr>
          <p:spPr bwMode="auto">
            <a:xfrm>
              <a:off x="1584" y="3168"/>
              <a:ext cx="3505" cy="721"/>
            </a:xfrm>
            <a:prstGeom prst="cloudCallout">
              <a:avLst>
                <a:gd name="adj1" fmla="val 37306"/>
                <a:gd name="adj2" fmla="val -103398"/>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33860" name="Group 36">
              <a:extLst>
                <a:ext uri="{FF2B5EF4-FFF2-40B4-BE49-F238E27FC236}">
                  <a16:creationId xmlns:a16="http://schemas.microsoft.com/office/drawing/2014/main" id="{970DE056-C810-43AF-A739-CC1C04845A8F}"/>
                </a:ext>
              </a:extLst>
            </p:cNvPr>
            <p:cNvGrpSpPr>
              <a:grpSpLocks/>
            </p:cNvGrpSpPr>
            <p:nvPr/>
          </p:nvGrpSpPr>
          <p:grpSpPr bwMode="auto">
            <a:xfrm>
              <a:off x="1873" y="3216"/>
              <a:ext cx="3123" cy="403"/>
              <a:chOff x="2064" y="3312"/>
              <a:chExt cx="3123" cy="403"/>
            </a:xfrm>
          </p:grpSpPr>
          <p:graphicFrame>
            <p:nvGraphicFramePr>
              <p:cNvPr id="333861" name="Object 37">
                <a:extLst>
                  <a:ext uri="{FF2B5EF4-FFF2-40B4-BE49-F238E27FC236}">
                    <a16:creationId xmlns:a16="http://schemas.microsoft.com/office/drawing/2014/main" id="{4E09CD66-5A4F-43BF-ABAD-B6CE229F910A}"/>
                  </a:ext>
                </a:extLst>
              </p:cNvPr>
              <p:cNvGraphicFramePr>
                <a:graphicFrameLocks noChangeAspect="1"/>
              </p:cNvGraphicFramePr>
              <p:nvPr/>
            </p:nvGraphicFramePr>
            <p:xfrm>
              <a:off x="2064" y="3446"/>
              <a:ext cx="2280" cy="269"/>
            </p:xfrm>
            <a:graphic>
              <a:graphicData uri="http://schemas.openxmlformats.org/presentationml/2006/ole">
                <mc:AlternateContent xmlns:mc="http://schemas.openxmlformats.org/markup-compatibility/2006">
                  <mc:Choice xmlns:v="urn:schemas-microsoft-com:vml" Requires="v">
                    <p:oleObj spid="_x0000_s334178" name="Equation" r:id="rId25" imgW="1523880" imgH="228600" progId="Equation.3">
                      <p:embed/>
                    </p:oleObj>
                  </mc:Choice>
                  <mc:Fallback>
                    <p:oleObj name="Equation" r:id="rId25" imgW="1523880" imgH="228600" progId="Equation.3">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64" y="3446"/>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62" name="Text Box 38">
                <a:extLst>
                  <a:ext uri="{FF2B5EF4-FFF2-40B4-BE49-F238E27FC236}">
                    <a16:creationId xmlns:a16="http://schemas.microsoft.com/office/drawing/2014/main" id="{9150D528-3D8C-4F8B-85C1-FF00E7ECF3A0}"/>
                  </a:ext>
                </a:extLst>
              </p:cNvPr>
              <p:cNvSpPr txBox="1">
                <a:spLocks noChangeArrowheads="1"/>
              </p:cNvSpPr>
              <p:nvPr/>
            </p:nvSpPr>
            <p:spPr bwMode="auto">
              <a:xfrm>
                <a:off x="4399" y="331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a:t>
                </a:r>
                <a:r>
                  <a:rPr lang="zh-CN" altLang="en-US">
                    <a:solidFill>
                      <a:srgbClr val="CC3300"/>
                    </a:solidFill>
                    <a:latin typeface="楷体_GB2312" panose="02010609030101010101" pitchFamily="49" charset="-122"/>
                  </a:rPr>
                  <a:t>）</a:t>
                </a:r>
              </a:p>
            </p:txBody>
          </p:sp>
        </p:grpSp>
      </p:grpSp>
      <p:grpSp>
        <p:nvGrpSpPr>
          <p:cNvPr id="333863" name="Group 39">
            <a:extLst>
              <a:ext uri="{FF2B5EF4-FFF2-40B4-BE49-F238E27FC236}">
                <a16:creationId xmlns:a16="http://schemas.microsoft.com/office/drawing/2014/main" id="{30ABB6CC-2362-4DE2-9909-02CAE4E287C9}"/>
              </a:ext>
            </a:extLst>
          </p:cNvPr>
          <p:cNvGrpSpPr>
            <a:grpSpLocks/>
          </p:cNvGrpSpPr>
          <p:nvPr/>
        </p:nvGrpSpPr>
        <p:grpSpPr bwMode="auto">
          <a:xfrm>
            <a:off x="2133600" y="1371600"/>
            <a:ext cx="5564188" cy="1144588"/>
            <a:chOff x="816" y="1296"/>
            <a:chExt cx="3505" cy="721"/>
          </a:xfrm>
        </p:grpSpPr>
        <p:sp>
          <p:nvSpPr>
            <p:cNvPr id="333864" name="AutoShape 40">
              <a:extLst>
                <a:ext uri="{FF2B5EF4-FFF2-40B4-BE49-F238E27FC236}">
                  <a16:creationId xmlns:a16="http://schemas.microsoft.com/office/drawing/2014/main" id="{845BBDF9-FEEA-4F96-AE21-D44AC762A1F5}"/>
                </a:ext>
              </a:extLst>
            </p:cNvPr>
            <p:cNvSpPr>
              <a:spLocks noChangeArrowheads="1"/>
            </p:cNvSpPr>
            <p:nvPr/>
          </p:nvSpPr>
          <p:spPr bwMode="auto">
            <a:xfrm>
              <a:off x="816" y="1296"/>
              <a:ext cx="3505" cy="721"/>
            </a:xfrm>
            <a:prstGeom prst="cloudCallout">
              <a:avLst>
                <a:gd name="adj1" fmla="val 3894"/>
                <a:gd name="adj2" fmla="val -110194"/>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33865" name="Group 41">
              <a:extLst>
                <a:ext uri="{FF2B5EF4-FFF2-40B4-BE49-F238E27FC236}">
                  <a16:creationId xmlns:a16="http://schemas.microsoft.com/office/drawing/2014/main" id="{9BEF6ABA-E481-4AF4-88CF-59C238BC0CDF}"/>
                </a:ext>
              </a:extLst>
            </p:cNvPr>
            <p:cNvGrpSpPr>
              <a:grpSpLocks/>
            </p:cNvGrpSpPr>
            <p:nvPr/>
          </p:nvGrpSpPr>
          <p:grpSpPr bwMode="auto">
            <a:xfrm>
              <a:off x="1105" y="1344"/>
              <a:ext cx="3123" cy="403"/>
              <a:chOff x="2064" y="3312"/>
              <a:chExt cx="3123" cy="403"/>
            </a:xfrm>
          </p:grpSpPr>
          <p:graphicFrame>
            <p:nvGraphicFramePr>
              <p:cNvPr id="333866" name="Object 42">
                <a:extLst>
                  <a:ext uri="{FF2B5EF4-FFF2-40B4-BE49-F238E27FC236}">
                    <a16:creationId xmlns:a16="http://schemas.microsoft.com/office/drawing/2014/main" id="{FECFFFA5-F0BF-405F-BE53-EF1650A52608}"/>
                  </a:ext>
                </a:extLst>
              </p:cNvPr>
              <p:cNvGraphicFramePr>
                <a:graphicFrameLocks noChangeAspect="1"/>
              </p:cNvGraphicFramePr>
              <p:nvPr/>
            </p:nvGraphicFramePr>
            <p:xfrm>
              <a:off x="2064" y="3446"/>
              <a:ext cx="2280" cy="269"/>
            </p:xfrm>
            <a:graphic>
              <a:graphicData uri="http://schemas.openxmlformats.org/presentationml/2006/ole">
                <mc:AlternateContent xmlns:mc="http://schemas.openxmlformats.org/markup-compatibility/2006">
                  <mc:Choice xmlns:v="urn:schemas-microsoft-com:vml" Requires="v">
                    <p:oleObj spid="_x0000_s334179" name="Equation" r:id="rId27" imgW="1523880" imgH="228600" progId="Equation.3">
                      <p:embed/>
                    </p:oleObj>
                  </mc:Choice>
                  <mc:Fallback>
                    <p:oleObj name="Equation" r:id="rId27" imgW="1523880" imgH="228600" progId="Equation.3">
                      <p:embed/>
                      <p:pic>
                        <p:nvPicPr>
                          <p:cNvPr id="0" name="Object 4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64" y="3446"/>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3867" name="Text Box 43">
                <a:extLst>
                  <a:ext uri="{FF2B5EF4-FFF2-40B4-BE49-F238E27FC236}">
                    <a16:creationId xmlns:a16="http://schemas.microsoft.com/office/drawing/2014/main" id="{CA118B4A-24CC-4193-8F19-CBBDCDE42A68}"/>
                  </a:ext>
                </a:extLst>
              </p:cNvPr>
              <p:cNvSpPr txBox="1">
                <a:spLocks noChangeArrowheads="1"/>
              </p:cNvSpPr>
              <p:nvPr/>
            </p:nvSpPr>
            <p:spPr bwMode="auto">
              <a:xfrm>
                <a:off x="4399" y="331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a:t>
                </a:r>
                <a:r>
                  <a:rPr lang="zh-CN" altLang="en-US">
                    <a:solidFill>
                      <a:srgbClr val="CC3300"/>
                    </a:solidFill>
                    <a:latin typeface="楷体_GB2312" panose="02010609030101010101" pitchFamily="49" charset="-122"/>
                  </a:rPr>
                  <a:t>）</a:t>
                </a:r>
              </a:p>
            </p:txBody>
          </p: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33826"/>
                                        </p:tgtEl>
                                        <p:attrNameLst>
                                          <p:attrName>style.visibility</p:attrName>
                                        </p:attrNameLst>
                                      </p:cBhvr>
                                      <p:to>
                                        <p:strVal val="visible"/>
                                      </p:to>
                                    </p:set>
                                    <p:anim calcmode="lin" valueType="num">
                                      <p:cBhvr>
                                        <p:cTn id="7" dur="500" fill="hold"/>
                                        <p:tgtEl>
                                          <p:spTgt spid="333826"/>
                                        </p:tgtEl>
                                        <p:attrNameLst>
                                          <p:attrName>ppt_w</p:attrName>
                                        </p:attrNameLst>
                                      </p:cBhvr>
                                      <p:tavLst>
                                        <p:tav tm="0">
                                          <p:val>
                                            <p:fltVal val="0"/>
                                          </p:val>
                                        </p:tav>
                                        <p:tav tm="100000">
                                          <p:val>
                                            <p:strVal val="#ppt_w"/>
                                          </p:val>
                                        </p:tav>
                                      </p:tavLst>
                                    </p:anim>
                                    <p:anim calcmode="lin" valueType="num">
                                      <p:cBhvr>
                                        <p:cTn id="8" dur="500" fill="hold"/>
                                        <p:tgtEl>
                                          <p:spTgt spid="33382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33827"/>
                                        </p:tgtEl>
                                        <p:attrNameLst>
                                          <p:attrName>style.visibility</p:attrName>
                                        </p:attrNameLst>
                                      </p:cBhvr>
                                      <p:to>
                                        <p:strVal val="visible"/>
                                      </p:to>
                                    </p:set>
                                    <p:animEffect transition="in" filter="wipe(left)">
                                      <p:cBhvr>
                                        <p:cTn id="13" dur="500"/>
                                        <p:tgtEl>
                                          <p:spTgt spid="333827"/>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333863"/>
                                        </p:tgtEl>
                                        <p:attrNameLst>
                                          <p:attrName>style.visibility</p:attrName>
                                        </p:attrNameLst>
                                      </p:cBhvr>
                                      <p:to>
                                        <p:strVal val="visible"/>
                                      </p:to>
                                    </p:set>
                                  </p:childTnLst>
                                  <p:subTnLst>
                                    <p:set>
                                      <p:cBhvr override="childStyle">
                                        <p:cTn dur="1" fill="hold" display="0" masterRel="nextClick" afterEffect="1"/>
                                        <p:tgtEl>
                                          <p:spTgt spid="333863"/>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33830"/>
                                        </p:tgtEl>
                                        <p:attrNameLst>
                                          <p:attrName>style.visibility</p:attrName>
                                        </p:attrNameLst>
                                      </p:cBhvr>
                                      <p:to>
                                        <p:strVal val="visible"/>
                                      </p:to>
                                    </p:set>
                                    <p:animEffect transition="in" filter="wipe(left)">
                                      <p:cBhvr>
                                        <p:cTn id="21" dur="500"/>
                                        <p:tgtEl>
                                          <p:spTgt spid="3338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33834"/>
                                        </p:tgtEl>
                                        <p:attrNameLst>
                                          <p:attrName>style.visibility</p:attrName>
                                        </p:attrNameLst>
                                      </p:cBhvr>
                                      <p:to>
                                        <p:strVal val="visible"/>
                                      </p:to>
                                    </p:set>
                                    <p:animEffect transition="in" filter="wipe(left)">
                                      <p:cBhvr>
                                        <p:cTn id="26" dur="500"/>
                                        <p:tgtEl>
                                          <p:spTgt spid="3338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33837"/>
                                        </p:tgtEl>
                                        <p:attrNameLst>
                                          <p:attrName>style.visibility</p:attrName>
                                        </p:attrNameLst>
                                      </p:cBhvr>
                                      <p:to>
                                        <p:strVal val="visible"/>
                                      </p:to>
                                    </p:set>
                                    <p:animEffect transition="in" filter="wipe(left)">
                                      <p:cBhvr>
                                        <p:cTn id="31" dur="500"/>
                                        <p:tgtEl>
                                          <p:spTgt spid="3338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33844"/>
                                        </p:tgtEl>
                                        <p:attrNameLst>
                                          <p:attrName>style.visibility</p:attrName>
                                        </p:attrNameLst>
                                      </p:cBhvr>
                                      <p:to>
                                        <p:strVal val="visible"/>
                                      </p:to>
                                    </p:set>
                                    <p:animEffect transition="in" filter="wipe(left)">
                                      <p:cBhvr>
                                        <p:cTn id="36" dur="500"/>
                                        <p:tgtEl>
                                          <p:spTgt spid="3338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33841"/>
                                        </p:tgtEl>
                                        <p:attrNameLst>
                                          <p:attrName>style.visibility</p:attrName>
                                        </p:attrNameLst>
                                      </p:cBhvr>
                                      <p:to>
                                        <p:strVal val="visible"/>
                                      </p:to>
                                    </p:set>
                                    <p:animEffect transition="in" filter="wipe(left)">
                                      <p:cBhvr>
                                        <p:cTn id="41" dur="500"/>
                                        <p:tgtEl>
                                          <p:spTgt spid="33384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333845"/>
                                        </p:tgtEl>
                                        <p:attrNameLst>
                                          <p:attrName>style.visibility</p:attrName>
                                        </p:attrNameLst>
                                      </p:cBhvr>
                                      <p:to>
                                        <p:strVal val="visible"/>
                                      </p:to>
                                    </p:set>
                                    <p:anim calcmode="lin" valueType="num">
                                      <p:cBhvr>
                                        <p:cTn id="46" dur="500" fill="hold"/>
                                        <p:tgtEl>
                                          <p:spTgt spid="333845"/>
                                        </p:tgtEl>
                                        <p:attrNameLst>
                                          <p:attrName>ppt_w</p:attrName>
                                        </p:attrNameLst>
                                      </p:cBhvr>
                                      <p:tavLst>
                                        <p:tav tm="0">
                                          <p:val>
                                            <p:fltVal val="0"/>
                                          </p:val>
                                        </p:tav>
                                        <p:tav tm="100000">
                                          <p:val>
                                            <p:strVal val="#ppt_w"/>
                                          </p:val>
                                        </p:tav>
                                      </p:tavLst>
                                    </p:anim>
                                    <p:anim calcmode="lin" valueType="num">
                                      <p:cBhvr>
                                        <p:cTn id="47" dur="500" fill="hold"/>
                                        <p:tgtEl>
                                          <p:spTgt spid="333845"/>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33846"/>
                                        </p:tgtEl>
                                        <p:attrNameLst>
                                          <p:attrName>style.visibility</p:attrName>
                                        </p:attrNameLst>
                                      </p:cBhvr>
                                      <p:to>
                                        <p:strVal val="visible"/>
                                      </p:to>
                                    </p:set>
                                    <p:animEffect transition="in" filter="wipe(up)">
                                      <p:cBhvr>
                                        <p:cTn id="52" dur="500"/>
                                        <p:tgtEl>
                                          <p:spTgt spid="333846"/>
                                        </p:tgtEl>
                                      </p:cBhvr>
                                    </p:animEffec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333858"/>
                                        </p:tgtEl>
                                        <p:attrNameLst>
                                          <p:attrName>style.visibility</p:attrName>
                                        </p:attrNameLst>
                                      </p:cBhvr>
                                      <p:to>
                                        <p:strVal val="visible"/>
                                      </p:to>
                                    </p:set>
                                  </p:childTnLst>
                                  <p:subTnLst>
                                    <p:set>
                                      <p:cBhvr override="childStyle">
                                        <p:cTn dur="1" fill="hold" display="0" masterRel="nextClick" afterEffect="1"/>
                                        <p:tgtEl>
                                          <p:spTgt spid="333858"/>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33852"/>
                                        </p:tgtEl>
                                        <p:attrNameLst>
                                          <p:attrName>style.visibility</p:attrName>
                                        </p:attrNameLst>
                                      </p:cBhvr>
                                      <p:to>
                                        <p:strVal val="visible"/>
                                      </p:to>
                                    </p:set>
                                    <p:animEffect transition="in" filter="wipe(left)">
                                      <p:cBhvr>
                                        <p:cTn id="60" dur="500"/>
                                        <p:tgtEl>
                                          <p:spTgt spid="3338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333855"/>
                                        </p:tgtEl>
                                        <p:attrNameLst>
                                          <p:attrName>style.visibility</p:attrName>
                                        </p:attrNameLst>
                                      </p:cBhvr>
                                      <p:to>
                                        <p:strVal val="visible"/>
                                      </p:to>
                                    </p:set>
                                    <p:animEffect transition="in" filter="wipe(left)">
                                      <p:cBhvr>
                                        <p:cTn id="65" dur="500"/>
                                        <p:tgtEl>
                                          <p:spTgt spid="333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autoUpdateAnimBg="0"/>
      <p:bldP spid="333844" grpId="0" autoUpdateAnimBg="0"/>
      <p:bldP spid="333845"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1">
            <a:extLst>
              <a:ext uri="{FF2B5EF4-FFF2-40B4-BE49-F238E27FC236}">
                <a16:creationId xmlns:a16="http://schemas.microsoft.com/office/drawing/2014/main" id="{50F50E09-3304-437C-8692-0F7DE7DFCB1F}"/>
              </a:ext>
            </a:extLst>
          </p:cNvPr>
          <p:cNvSpPr>
            <a:spLocks noGrp="1"/>
          </p:cNvSpPr>
          <p:nvPr>
            <p:ph type="sldNum" sz="quarter" idx="10"/>
          </p:nvPr>
        </p:nvSpPr>
        <p:spPr/>
        <p:txBody>
          <a:bodyPr/>
          <a:lstStyle/>
          <a:p>
            <a:fld id="{560880F5-8761-4AA7-8D7A-5358753BE4E8}" type="slidenum">
              <a:rPr lang="en-US" altLang="zh-CN"/>
              <a:pPr/>
              <a:t>56</a:t>
            </a:fld>
            <a:endParaRPr lang="en-US" altLang="zh-CN"/>
          </a:p>
        </p:txBody>
      </p:sp>
      <p:grpSp>
        <p:nvGrpSpPr>
          <p:cNvPr id="334850" name="Group 2">
            <a:extLst>
              <a:ext uri="{FF2B5EF4-FFF2-40B4-BE49-F238E27FC236}">
                <a16:creationId xmlns:a16="http://schemas.microsoft.com/office/drawing/2014/main" id="{B9CE9D47-9A9A-46DB-9910-C1BE15E80778}"/>
              </a:ext>
            </a:extLst>
          </p:cNvPr>
          <p:cNvGrpSpPr>
            <a:grpSpLocks/>
          </p:cNvGrpSpPr>
          <p:nvPr/>
        </p:nvGrpSpPr>
        <p:grpSpPr bwMode="auto">
          <a:xfrm>
            <a:off x="1127125" y="625475"/>
            <a:ext cx="4359275" cy="639763"/>
            <a:chOff x="374" y="394"/>
            <a:chExt cx="2554" cy="434"/>
          </a:xfrm>
        </p:grpSpPr>
        <p:sp>
          <p:nvSpPr>
            <p:cNvPr id="334851" name="Text Box 3">
              <a:extLst>
                <a:ext uri="{FF2B5EF4-FFF2-40B4-BE49-F238E27FC236}">
                  <a16:creationId xmlns:a16="http://schemas.microsoft.com/office/drawing/2014/main" id="{D0FAAEC9-80D8-496B-B233-BCDFAE5FC44A}"/>
                </a:ext>
              </a:extLst>
            </p:cNvPr>
            <p:cNvSpPr txBox="1">
              <a:spLocks noChangeArrowheads="1"/>
            </p:cNvSpPr>
            <p:nvPr/>
          </p:nvSpPr>
          <p:spPr bwMode="auto">
            <a:xfrm>
              <a:off x="374" y="394"/>
              <a:ext cx="2554"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由于所给方法具有  阶精度，</a:t>
              </a:r>
            </a:p>
          </p:txBody>
        </p:sp>
        <p:graphicFrame>
          <p:nvGraphicFramePr>
            <p:cNvPr id="334852" name="Object 4">
              <a:extLst>
                <a:ext uri="{FF2B5EF4-FFF2-40B4-BE49-F238E27FC236}">
                  <a16:creationId xmlns:a16="http://schemas.microsoft.com/office/drawing/2014/main" id="{5B8444AA-C5B5-4B80-AAD0-46AE8DEC02A3}"/>
                </a:ext>
              </a:extLst>
            </p:cNvPr>
            <p:cNvGraphicFramePr>
              <a:graphicFrameLocks noChangeAspect="1"/>
            </p:cNvGraphicFramePr>
            <p:nvPr/>
          </p:nvGraphicFramePr>
          <p:xfrm>
            <a:off x="1968" y="564"/>
            <a:ext cx="228" cy="194"/>
          </p:xfrm>
          <a:graphic>
            <a:graphicData uri="http://schemas.openxmlformats.org/presentationml/2006/ole">
              <mc:AlternateContent xmlns:mc="http://schemas.openxmlformats.org/markup-compatibility/2006">
                <mc:Choice xmlns:v="urn:schemas-microsoft-com:vml" Requires="v">
                  <p:oleObj spid="_x0000_s335131" name="Equation" r:id="rId3" imgW="152280" imgH="164880" progId="Equation.3">
                    <p:embed/>
                  </p:oleObj>
                </mc:Choice>
                <mc:Fallback>
                  <p:oleObj name="Equation" r:id="rId3" imgW="152280" imgH="164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564"/>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4853" name="Group 5">
            <a:extLst>
              <a:ext uri="{FF2B5EF4-FFF2-40B4-BE49-F238E27FC236}">
                <a16:creationId xmlns:a16="http://schemas.microsoft.com/office/drawing/2014/main" id="{D75322EE-D212-46C5-8017-D5D22B286650}"/>
              </a:ext>
            </a:extLst>
          </p:cNvPr>
          <p:cNvGrpSpPr>
            <a:grpSpLocks/>
          </p:cNvGrpSpPr>
          <p:nvPr/>
        </p:nvGrpSpPr>
        <p:grpSpPr bwMode="auto">
          <a:xfrm>
            <a:off x="5073650" y="635000"/>
            <a:ext cx="3689350" cy="639763"/>
            <a:chOff x="2862" y="404"/>
            <a:chExt cx="2324" cy="433"/>
          </a:xfrm>
        </p:grpSpPr>
        <p:sp>
          <p:nvSpPr>
            <p:cNvPr id="334854" name="Rectangle 6">
              <a:extLst>
                <a:ext uri="{FF2B5EF4-FFF2-40B4-BE49-F238E27FC236}">
                  <a16:creationId xmlns:a16="http://schemas.microsoft.com/office/drawing/2014/main" id="{7370EE72-6186-44AE-84A7-6F4349F9871C}"/>
                </a:ext>
              </a:extLst>
            </p:cNvPr>
            <p:cNvSpPr>
              <a:spLocks noChangeArrowheads="1"/>
            </p:cNvSpPr>
            <p:nvPr/>
          </p:nvSpPr>
          <p:spPr bwMode="auto">
            <a:xfrm>
              <a:off x="2862" y="404"/>
              <a:ext cx="2324"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latin typeface="楷体_GB2312" panose="02010609030101010101" pitchFamily="49" charset="-122"/>
                </a:rPr>
                <a:t>按定义</a:t>
              </a:r>
              <a:r>
                <a:rPr lang="en-US" altLang="zh-CN">
                  <a:latin typeface="楷体_GB2312" panose="02010609030101010101" pitchFamily="49" charset="-122"/>
                </a:rPr>
                <a:t>2</a:t>
              </a:r>
              <a:r>
                <a:rPr lang="zh-CN" altLang="en-US">
                  <a:latin typeface="楷体_GB2312" panose="02010609030101010101" pitchFamily="49" charset="-122"/>
                </a:rPr>
                <a:t>，存在定数  ，使 </a:t>
              </a:r>
            </a:p>
          </p:txBody>
        </p:sp>
        <p:graphicFrame>
          <p:nvGraphicFramePr>
            <p:cNvPr id="334855" name="Object 7">
              <a:extLst>
                <a:ext uri="{FF2B5EF4-FFF2-40B4-BE49-F238E27FC236}">
                  <a16:creationId xmlns:a16="http://schemas.microsoft.com/office/drawing/2014/main" id="{6F4D0392-FB5E-4265-8E9D-1F4CA971F3E7}"/>
                </a:ext>
              </a:extLst>
            </p:cNvPr>
            <p:cNvGraphicFramePr>
              <a:graphicFrameLocks noChangeAspect="1"/>
            </p:cNvGraphicFramePr>
            <p:nvPr/>
          </p:nvGraphicFramePr>
          <p:xfrm>
            <a:off x="4570" y="544"/>
            <a:ext cx="228" cy="209"/>
          </p:xfrm>
          <a:graphic>
            <a:graphicData uri="http://schemas.openxmlformats.org/presentationml/2006/ole">
              <mc:AlternateContent xmlns:mc="http://schemas.openxmlformats.org/markup-compatibility/2006">
                <mc:Choice xmlns:v="urn:schemas-microsoft-com:vml" Requires="v">
                  <p:oleObj spid="_x0000_s335132" name="Equation" r:id="rId5" imgW="152280" imgH="177480" progId="Equation.3">
                    <p:embed/>
                  </p:oleObj>
                </mc:Choice>
                <mc:Fallback>
                  <p:oleObj name="Equation" r:id="rId5" imgW="152280" imgH="177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0" y="544"/>
                          <a:ext cx="228"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4856" name="Object 8">
            <a:extLst>
              <a:ext uri="{FF2B5EF4-FFF2-40B4-BE49-F238E27FC236}">
                <a16:creationId xmlns:a16="http://schemas.microsoft.com/office/drawing/2014/main" id="{B6DE6AFB-BDC4-4E1E-85B7-B00D38634DA4}"/>
              </a:ext>
            </a:extLst>
          </p:cNvPr>
          <p:cNvGraphicFramePr>
            <a:graphicFrameLocks noChangeAspect="1"/>
          </p:cNvGraphicFramePr>
          <p:nvPr/>
        </p:nvGraphicFramePr>
        <p:xfrm>
          <a:off x="2667000" y="1400175"/>
          <a:ext cx="3317875" cy="474663"/>
        </p:xfrm>
        <a:graphic>
          <a:graphicData uri="http://schemas.openxmlformats.org/presentationml/2006/ole">
            <mc:AlternateContent xmlns:mc="http://schemas.openxmlformats.org/markup-compatibility/2006">
              <mc:Choice xmlns:v="urn:schemas-microsoft-com:vml" Requires="v">
                <p:oleObj spid="_x0000_s335133" name="Equation" r:id="rId7" imgW="1396800" imgH="253800" progId="Equation.3">
                  <p:embed/>
                </p:oleObj>
              </mc:Choice>
              <mc:Fallback>
                <p:oleObj name="Equation" r:id="rId7" imgW="1396800" imgH="253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1400175"/>
                        <a:ext cx="331787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57" name="Text Box 9">
            <a:extLst>
              <a:ext uri="{FF2B5EF4-FFF2-40B4-BE49-F238E27FC236}">
                <a16:creationId xmlns:a16="http://schemas.microsoft.com/office/drawing/2014/main" id="{E7561BA0-31C8-4BB4-9C93-91642E10B514}"/>
              </a:ext>
            </a:extLst>
          </p:cNvPr>
          <p:cNvSpPr txBox="1">
            <a:spLocks noChangeArrowheads="1"/>
          </p:cNvSpPr>
          <p:nvPr/>
        </p:nvSpPr>
        <p:spPr bwMode="auto">
          <a:xfrm>
            <a:off x="593725" y="1917700"/>
            <a:ext cx="4298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又由式（</a:t>
            </a:r>
            <a:r>
              <a:rPr lang="en-US" altLang="zh-CN">
                <a:latin typeface="楷体_GB2312" panose="02010609030101010101" pitchFamily="49" charset="-122"/>
              </a:rPr>
              <a:t>4.4</a:t>
            </a:r>
            <a:r>
              <a:rPr lang="zh-CN" altLang="en-US">
                <a:latin typeface="楷体_GB2312" panose="02010609030101010101" pitchFamily="49" charset="-122"/>
              </a:rPr>
              <a:t>）与（</a:t>
            </a:r>
            <a:r>
              <a:rPr lang="en-US" altLang="zh-CN">
                <a:latin typeface="楷体_GB2312" panose="02010609030101010101" pitchFamily="49" charset="-122"/>
              </a:rPr>
              <a:t>4.1</a:t>
            </a:r>
            <a:r>
              <a:rPr lang="zh-CN" altLang="en-US">
                <a:latin typeface="楷体_GB2312" panose="02010609030101010101" pitchFamily="49" charset="-122"/>
              </a:rPr>
              <a:t>），得 </a:t>
            </a:r>
          </a:p>
        </p:txBody>
      </p:sp>
      <p:graphicFrame>
        <p:nvGraphicFramePr>
          <p:cNvPr id="334858" name="Object 10">
            <a:extLst>
              <a:ext uri="{FF2B5EF4-FFF2-40B4-BE49-F238E27FC236}">
                <a16:creationId xmlns:a16="http://schemas.microsoft.com/office/drawing/2014/main" id="{DB19C67D-C45C-429E-A8FE-7ABB3FFC4D7E}"/>
              </a:ext>
            </a:extLst>
          </p:cNvPr>
          <p:cNvGraphicFramePr>
            <a:graphicFrameLocks noChangeAspect="1"/>
          </p:cNvGraphicFramePr>
          <p:nvPr/>
        </p:nvGraphicFramePr>
        <p:xfrm>
          <a:off x="914400" y="2722563"/>
          <a:ext cx="3287713" cy="474662"/>
        </p:xfrm>
        <a:graphic>
          <a:graphicData uri="http://schemas.openxmlformats.org/presentationml/2006/ole">
            <mc:AlternateContent xmlns:mc="http://schemas.openxmlformats.org/markup-compatibility/2006">
              <mc:Choice xmlns:v="urn:schemas-microsoft-com:vml" Requires="v">
                <p:oleObj spid="_x0000_s335134" name="Equation" r:id="rId9" imgW="1384200" imgH="253800" progId="Equation.3">
                  <p:embed/>
                </p:oleObj>
              </mc:Choice>
              <mc:Fallback>
                <p:oleObj name="Equation" r:id="rId9" imgW="1384200" imgH="253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2722563"/>
                        <a:ext cx="3287713"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59" name="Text Box 11">
            <a:extLst>
              <a:ext uri="{FF2B5EF4-FFF2-40B4-BE49-F238E27FC236}">
                <a16:creationId xmlns:a16="http://schemas.microsoft.com/office/drawing/2014/main" id="{4FF0A71E-F018-4B5F-B814-AB04B5D2E236}"/>
              </a:ext>
            </a:extLst>
          </p:cNvPr>
          <p:cNvSpPr txBox="1">
            <a:spLocks noChangeArrowheads="1"/>
          </p:cNvSpPr>
          <p:nvPr/>
        </p:nvSpPr>
        <p:spPr bwMode="auto">
          <a:xfrm>
            <a:off x="593725" y="3276600"/>
            <a:ext cx="38417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利用假设条件（</a:t>
            </a:r>
            <a:r>
              <a:rPr lang="en-US" altLang="zh-CN">
                <a:latin typeface="楷体_GB2312" panose="02010609030101010101" pitchFamily="49" charset="-122"/>
              </a:rPr>
              <a:t>4.2</a:t>
            </a:r>
            <a:r>
              <a:rPr lang="zh-CN" altLang="en-US">
                <a:latin typeface="楷体_GB2312" panose="02010609030101010101" pitchFamily="49" charset="-122"/>
              </a:rPr>
              <a:t>），有 </a:t>
            </a:r>
          </a:p>
        </p:txBody>
      </p:sp>
      <p:graphicFrame>
        <p:nvGraphicFramePr>
          <p:cNvPr id="334860" name="Object 12">
            <a:extLst>
              <a:ext uri="{FF2B5EF4-FFF2-40B4-BE49-F238E27FC236}">
                <a16:creationId xmlns:a16="http://schemas.microsoft.com/office/drawing/2014/main" id="{AD0897C3-347B-4397-B9A6-44392BC9B0D8}"/>
              </a:ext>
            </a:extLst>
          </p:cNvPr>
          <p:cNvGraphicFramePr>
            <a:graphicFrameLocks noChangeAspect="1"/>
          </p:cNvGraphicFramePr>
          <p:nvPr/>
        </p:nvGraphicFramePr>
        <p:xfrm>
          <a:off x="4206875" y="2725738"/>
          <a:ext cx="4464050" cy="474662"/>
        </p:xfrm>
        <a:graphic>
          <a:graphicData uri="http://schemas.openxmlformats.org/presentationml/2006/ole">
            <mc:AlternateContent xmlns:mc="http://schemas.openxmlformats.org/markup-compatibility/2006">
              <mc:Choice xmlns:v="urn:schemas-microsoft-com:vml" Requires="v">
                <p:oleObj spid="_x0000_s335135" name="Equation" r:id="rId11" imgW="1879560" imgH="253800" progId="Equation.3">
                  <p:embed/>
                </p:oleObj>
              </mc:Choice>
              <mc:Fallback>
                <p:oleObj name="Equation" r:id="rId11" imgW="1879560" imgH="2538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6875" y="2725738"/>
                        <a:ext cx="446405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61" name="Object 13">
            <a:extLst>
              <a:ext uri="{FF2B5EF4-FFF2-40B4-BE49-F238E27FC236}">
                <a16:creationId xmlns:a16="http://schemas.microsoft.com/office/drawing/2014/main" id="{25DA303F-E44F-4244-8424-087A1A1BAF71}"/>
              </a:ext>
            </a:extLst>
          </p:cNvPr>
          <p:cNvGraphicFramePr>
            <a:graphicFrameLocks noChangeAspect="1"/>
          </p:cNvGraphicFramePr>
          <p:nvPr/>
        </p:nvGraphicFramePr>
        <p:xfrm>
          <a:off x="1743075" y="4038600"/>
          <a:ext cx="4886325" cy="474663"/>
        </p:xfrm>
        <a:graphic>
          <a:graphicData uri="http://schemas.openxmlformats.org/presentationml/2006/ole">
            <mc:AlternateContent xmlns:mc="http://schemas.openxmlformats.org/markup-compatibility/2006">
              <mc:Choice xmlns:v="urn:schemas-microsoft-com:vml" Requires="v">
                <p:oleObj spid="_x0000_s335136" name="Equation" r:id="rId13" imgW="2057400" imgH="253800" progId="Equation.3">
                  <p:embed/>
                </p:oleObj>
              </mc:Choice>
              <mc:Fallback>
                <p:oleObj name="Equation" r:id="rId13" imgW="2057400" imgH="2538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3075" y="4038600"/>
                        <a:ext cx="488632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62" name="Text Box 14">
            <a:extLst>
              <a:ext uri="{FF2B5EF4-FFF2-40B4-BE49-F238E27FC236}">
                <a16:creationId xmlns:a16="http://schemas.microsoft.com/office/drawing/2014/main" id="{AE3FAF7F-0728-4ED9-9609-F795521159BF}"/>
              </a:ext>
            </a:extLst>
          </p:cNvPr>
          <p:cNvSpPr txBox="1">
            <a:spLocks noChangeArrowheads="1"/>
          </p:cNvSpPr>
          <p:nvPr/>
        </p:nvSpPr>
        <p:spPr bwMode="auto">
          <a:xfrm>
            <a:off x="593725" y="464820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anose="02010609030101010101" pitchFamily="49" charset="-122"/>
              </a:rPr>
              <a:t>从而有 </a:t>
            </a:r>
          </a:p>
        </p:txBody>
      </p:sp>
      <p:graphicFrame>
        <p:nvGraphicFramePr>
          <p:cNvPr id="334863" name="Object 15">
            <a:extLst>
              <a:ext uri="{FF2B5EF4-FFF2-40B4-BE49-F238E27FC236}">
                <a16:creationId xmlns:a16="http://schemas.microsoft.com/office/drawing/2014/main" id="{9129364D-6A40-4E3B-9623-62CA463B58B4}"/>
              </a:ext>
            </a:extLst>
          </p:cNvPr>
          <p:cNvGraphicFramePr>
            <a:graphicFrameLocks noChangeAspect="1"/>
          </p:cNvGraphicFramePr>
          <p:nvPr/>
        </p:nvGraphicFramePr>
        <p:xfrm>
          <a:off x="1474788" y="5240338"/>
          <a:ext cx="5791200" cy="474662"/>
        </p:xfrm>
        <a:graphic>
          <a:graphicData uri="http://schemas.openxmlformats.org/presentationml/2006/ole">
            <mc:AlternateContent xmlns:mc="http://schemas.openxmlformats.org/markup-compatibility/2006">
              <mc:Choice xmlns:v="urn:schemas-microsoft-com:vml" Requires="v">
                <p:oleObj spid="_x0000_s335137" name="Equation" r:id="rId15" imgW="2438280" imgH="253800" progId="Equation.3">
                  <p:embed/>
                </p:oleObj>
              </mc:Choice>
              <mc:Fallback>
                <p:oleObj name="Equation" r:id="rId15" imgW="2438280" imgH="2538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4788" y="5240338"/>
                        <a:ext cx="57912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4864" name="Object 16">
            <a:extLst>
              <a:ext uri="{FF2B5EF4-FFF2-40B4-BE49-F238E27FC236}">
                <a16:creationId xmlns:a16="http://schemas.microsoft.com/office/drawing/2014/main" id="{7FC56AB5-E713-42EE-B320-B262E1A86BBF}"/>
              </a:ext>
            </a:extLst>
          </p:cNvPr>
          <p:cNvGraphicFramePr>
            <a:graphicFrameLocks noChangeAspect="1"/>
          </p:cNvGraphicFramePr>
          <p:nvPr/>
        </p:nvGraphicFramePr>
        <p:xfrm>
          <a:off x="3429000" y="5926138"/>
          <a:ext cx="4102100" cy="474662"/>
        </p:xfrm>
        <a:graphic>
          <a:graphicData uri="http://schemas.openxmlformats.org/presentationml/2006/ole">
            <mc:AlternateContent xmlns:mc="http://schemas.openxmlformats.org/markup-compatibility/2006">
              <mc:Choice xmlns:v="urn:schemas-microsoft-com:vml" Requires="v">
                <p:oleObj spid="_x0000_s335138" name="Equation" r:id="rId17" imgW="1726920" imgH="253800" progId="Equation.3">
                  <p:embed/>
                </p:oleObj>
              </mc:Choice>
              <mc:Fallback>
                <p:oleObj name="Equation" r:id="rId17" imgW="1726920" imgH="25380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9000" y="5926138"/>
                        <a:ext cx="41021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4865" name="Group 17">
            <a:extLst>
              <a:ext uri="{FF2B5EF4-FFF2-40B4-BE49-F238E27FC236}">
                <a16:creationId xmlns:a16="http://schemas.microsoft.com/office/drawing/2014/main" id="{20F0AC39-F3A6-4C92-8885-AB203D8FA27E}"/>
              </a:ext>
            </a:extLst>
          </p:cNvPr>
          <p:cNvGrpSpPr>
            <a:grpSpLocks/>
          </p:cNvGrpSpPr>
          <p:nvPr/>
        </p:nvGrpSpPr>
        <p:grpSpPr bwMode="auto">
          <a:xfrm>
            <a:off x="990600" y="4267200"/>
            <a:ext cx="7162800" cy="1752600"/>
            <a:chOff x="672" y="2496"/>
            <a:chExt cx="4512" cy="1104"/>
          </a:xfrm>
        </p:grpSpPr>
        <p:sp>
          <p:nvSpPr>
            <p:cNvPr id="334866" name="AutoShape 18">
              <a:extLst>
                <a:ext uri="{FF2B5EF4-FFF2-40B4-BE49-F238E27FC236}">
                  <a16:creationId xmlns:a16="http://schemas.microsoft.com/office/drawing/2014/main" id="{6195291E-E7C8-4B76-AB05-D654F701F802}"/>
                </a:ext>
              </a:extLst>
            </p:cNvPr>
            <p:cNvSpPr>
              <a:spLocks noChangeArrowheads="1"/>
            </p:cNvSpPr>
            <p:nvPr/>
          </p:nvSpPr>
          <p:spPr bwMode="auto">
            <a:xfrm>
              <a:off x="672" y="2496"/>
              <a:ext cx="4512" cy="1104"/>
            </a:xfrm>
            <a:prstGeom prst="cloudCallout">
              <a:avLst>
                <a:gd name="adj1" fmla="val -23847"/>
                <a:gd name="adj2" fmla="val -72375"/>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34867" name="Group 19">
              <a:extLst>
                <a:ext uri="{FF2B5EF4-FFF2-40B4-BE49-F238E27FC236}">
                  <a16:creationId xmlns:a16="http://schemas.microsoft.com/office/drawing/2014/main" id="{198A4C98-8EB4-4C9A-ADFC-278E20C4C403}"/>
                </a:ext>
              </a:extLst>
            </p:cNvPr>
            <p:cNvGrpSpPr>
              <a:grpSpLocks/>
            </p:cNvGrpSpPr>
            <p:nvPr/>
          </p:nvGrpSpPr>
          <p:grpSpPr bwMode="auto">
            <a:xfrm>
              <a:off x="1088" y="2784"/>
              <a:ext cx="3904" cy="403"/>
              <a:chOff x="1088" y="2784"/>
              <a:chExt cx="3904" cy="403"/>
            </a:xfrm>
          </p:grpSpPr>
          <p:graphicFrame>
            <p:nvGraphicFramePr>
              <p:cNvPr id="334868" name="Object 20">
                <a:extLst>
                  <a:ext uri="{FF2B5EF4-FFF2-40B4-BE49-F238E27FC236}">
                    <a16:creationId xmlns:a16="http://schemas.microsoft.com/office/drawing/2014/main" id="{24C89438-EE3F-4269-A2EC-9C3C41F23579}"/>
                  </a:ext>
                </a:extLst>
              </p:cNvPr>
              <p:cNvGraphicFramePr>
                <a:graphicFrameLocks noChangeAspect="1"/>
              </p:cNvGraphicFramePr>
              <p:nvPr/>
            </p:nvGraphicFramePr>
            <p:xfrm>
              <a:off x="1088" y="2886"/>
              <a:ext cx="3040" cy="299"/>
            </p:xfrm>
            <a:graphic>
              <a:graphicData uri="http://schemas.openxmlformats.org/presentationml/2006/ole">
                <mc:AlternateContent xmlns:mc="http://schemas.openxmlformats.org/markup-compatibility/2006">
                  <mc:Choice xmlns:v="urn:schemas-microsoft-com:vml" Requires="v">
                    <p:oleObj spid="_x0000_s335139" name="Equation" r:id="rId19" imgW="2031840" imgH="253800" progId="Equation.3">
                      <p:embed/>
                    </p:oleObj>
                  </mc:Choice>
                  <mc:Fallback>
                    <p:oleObj name="Equation" r:id="rId19" imgW="2031840" imgH="25380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88" y="2886"/>
                            <a:ext cx="304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69" name="Text Box 21">
                <a:extLst>
                  <a:ext uri="{FF2B5EF4-FFF2-40B4-BE49-F238E27FC236}">
                    <a16:creationId xmlns:a16="http://schemas.microsoft.com/office/drawing/2014/main" id="{76FD3058-7996-4E80-A389-3D00937DE67D}"/>
                  </a:ext>
                </a:extLst>
              </p:cNvPr>
              <p:cNvSpPr txBox="1">
                <a:spLocks noChangeArrowheads="1"/>
              </p:cNvSpPr>
              <p:nvPr/>
            </p:nvSpPr>
            <p:spPr bwMode="auto">
              <a:xfrm>
                <a:off x="4204" y="2784"/>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4.2</a:t>
                </a:r>
                <a:r>
                  <a:rPr lang="zh-CN" altLang="en-US">
                    <a:solidFill>
                      <a:srgbClr val="CC3300"/>
                    </a:solidFill>
                    <a:latin typeface="楷体_GB2312" panose="02010609030101010101" pitchFamily="49" charset="-122"/>
                  </a:rPr>
                  <a:t>）</a:t>
                </a:r>
              </a:p>
            </p:txBody>
          </p:sp>
        </p:grpSp>
      </p:grpSp>
      <p:grpSp>
        <p:nvGrpSpPr>
          <p:cNvPr id="334870" name="Group 22">
            <a:extLst>
              <a:ext uri="{FF2B5EF4-FFF2-40B4-BE49-F238E27FC236}">
                <a16:creationId xmlns:a16="http://schemas.microsoft.com/office/drawing/2014/main" id="{FD1B1CFF-595A-49C6-8FD2-0C56B15A22E8}"/>
              </a:ext>
            </a:extLst>
          </p:cNvPr>
          <p:cNvGrpSpPr>
            <a:grpSpLocks/>
          </p:cNvGrpSpPr>
          <p:nvPr/>
        </p:nvGrpSpPr>
        <p:grpSpPr bwMode="auto">
          <a:xfrm>
            <a:off x="1066800" y="2743200"/>
            <a:ext cx="6859588" cy="1828800"/>
            <a:chOff x="576" y="1776"/>
            <a:chExt cx="4321" cy="1152"/>
          </a:xfrm>
        </p:grpSpPr>
        <p:sp>
          <p:nvSpPr>
            <p:cNvPr id="334871" name="AutoShape 23">
              <a:extLst>
                <a:ext uri="{FF2B5EF4-FFF2-40B4-BE49-F238E27FC236}">
                  <a16:creationId xmlns:a16="http://schemas.microsoft.com/office/drawing/2014/main" id="{0DB6B255-8AB3-46FB-9D06-526148C080C3}"/>
                </a:ext>
              </a:extLst>
            </p:cNvPr>
            <p:cNvSpPr>
              <a:spLocks noChangeArrowheads="1"/>
            </p:cNvSpPr>
            <p:nvPr/>
          </p:nvSpPr>
          <p:spPr bwMode="auto">
            <a:xfrm>
              <a:off x="576" y="1776"/>
              <a:ext cx="4321" cy="1152"/>
            </a:xfrm>
            <a:prstGeom prst="cloudCallout">
              <a:avLst>
                <a:gd name="adj1" fmla="val -27157"/>
                <a:gd name="adj2" fmla="val -64759"/>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34872" name="Group 24">
              <a:extLst>
                <a:ext uri="{FF2B5EF4-FFF2-40B4-BE49-F238E27FC236}">
                  <a16:creationId xmlns:a16="http://schemas.microsoft.com/office/drawing/2014/main" id="{D6ECE0DE-8DB8-4A33-8FF6-201793B28315}"/>
                </a:ext>
              </a:extLst>
            </p:cNvPr>
            <p:cNvGrpSpPr>
              <a:grpSpLocks/>
            </p:cNvGrpSpPr>
            <p:nvPr/>
          </p:nvGrpSpPr>
          <p:grpSpPr bwMode="auto">
            <a:xfrm>
              <a:off x="1200" y="1824"/>
              <a:ext cx="3604" cy="787"/>
              <a:chOff x="1200" y="1824"/>
              <a:chExt cx="3604" cy="787"/>
            </a:xfrm>
          </p:grpSpPr>
          <p:grpSp>
            <p:nvGrpSpPr>
              <p:cNvPr id="334873" name="Group 25">
                <a:extLst>
                  <a:ext uri="{FF2B5EF4-FFF2-40B4-BE49-F238E27FC236}">
                    <a16:creationId xmlns:a16="http://schemas.microsoft.com/office/drawing/2014/main" id="{4D6E02FB-1ED9-4B7F-83A9-E07795D22024}"/>
                  </a:ext>
                </a:extLst>
              </p:cNvPr>
              <p:cNvGrpSpPr>
                <a:grpSpLocks/>
              </p:cNvGrpSpPr>
              <p:nvPr/>
            </p:nvGrpSpPr>
            <p:grpSpPr bwMode="auto">
              <a:xfrm>
                <a:off x="1681" y="1824"/>
                <a:ext cx="3123" cy="403"/>
                <a:chOff x="2064" y="3312"/>
                <a:chExt cx="3123" cy="403"/>
              </a:xfrm>
            </p:grpSpPr>
            <p:graphicFrame>
              <p:nvGraphicFramePr>
                <p:cNvPr id="334874" name="Object 26">
                  <a:extLst>
                    <a:ext uri="{FF2B5EF4-FFF2-40B4-BE49-F238E27FC236}">
                      <a16:creationId xmlns:a16="http://schemas.microsoft.com/office/drawing/2014/main" id="{AC5C77F5-B431-47B1-9709-CDA16D5BDAC6}"/>
                    </a:ext>
                  </a:extLst>
                </p:cNvPr>
                <p:cNvGraphicFramePr>
                  <a:graphicFrameLocks noChangeAspect="1"/>
                </p:cNvGraphicFramePr>
                <p:nvPr/>
              </p:nvGraphicFramePr>
              <p:xfrm>
                <a:off x="2064" y="3446"/>
                <a:ext cx="2280" cy="269"/>
              </p:xfrm>
              <a:graphic>
                <a:graphicData uri="http://schemas.openxmlformats.org/presentationml/2006/ole">
                  <mc:AlternateContent xmlns:mc="http://schemas.openxmlformats.org/markup-compatibility/2006">
                    <mc:Choice xmlns:v="urn:schemas-microsoft-com:vml" Requires="v">
                      <p:oleObj spid="_x0000_s335140" name="Equation" r:id="rId21" imgW="1523880" imgH="228600" progId="Equation.3">
                        <p:embed/>
                      </p:oleObj>
                    </mc:Choice>
                    <mc:Fallback>
                      <p:oleObj name="Equation" r:id="rId21" imgW="1523880" imgH="22860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64" y="3446"/>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75" name="Text Box 27">
                  <a:extLst>
                    <a:ext uri="{FF2B5EF4-FFF2-40B4-BE49-F238E27FC236}">
                      <a16:creationId xmlns:a16="http://schemas.microsoft.com/office/drawing/2014/main" id="{9839B9EE-8A6F-44FC-BA2B-A8DD5321EEBB}"/>
                    </a:ext>
                  </a:extLst>
                </p:cNvPr>
                <p:cNvSpPr txBox="1">
                  <a:spLocks noChangeArrowheads="1"/>
                </p:cNvSpPr>
                <p:nvPr/>
              </p:nvSpPr>
              <p:spPr bwMode="auto">
                <a:xfrm>
                  <a:off x="4399" y="331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a:t>
                  </a:r>
                  <a:r>
                    <a:rPr lang="zh-CN" altLang="en-US">
                      <a:solidFill>
                        <a:srgbClr val="CC3300"/>
                      </a:solidFill>
                      <a:latin typeface="楷体_GB2312" panose="02010609030101010101" pitchFamily="49" charset="-122"/>
                    </a:rPr>
                    <a:t>）</a:t>
                  </a:r>
                </a:p>
              </p:txBody>
            </p:sp>
          </p:grpSp>
          <p:graphicFrame>
            <p:nvGraphicFramePr>
              <p:cNvPr id="334876" name="Object 28">
                <a:extLst>
                  <a:ext uri="{FF2B5EF4-FFF2-40B4-BE49-F238E27FC236}">
                    <a16:creationId xmlns:a16="http://schemas.microsoft.com/office/drawing/2014/main" id="{2D837B8A-93C1-4456-AA01-0873F5BCADC9}"/>
                  </a:ext>
                </a:extLst>
              </p:cNvPr>
              <p:cNvGraphicFramePr>
                <a:graphicFrameLocks noChangeAspect="1"/>
              </p:cNvGraphicFramePr>
              <p:nvPr/>
            </p:nvGraphicFramePr>
            <p:xfrm>
              <a:off x="1200" y="2340"/>
              <a:ext cx="2831" cy="269"/>
            </p:xfrm>
            <a:graphic>
              <a:graphicData uri="http://schemas.openxmlformats.org/presentationml/2006/ole">
                <mc:AlternateContent xmlns:mc="http://schemas.openxmlformats.org/markup-compatibility/2006">
                  <mc:Choice xmlns:v="urn:schemas-microsoft-com:vml" Requires="v">
                    <p:oleObj spid="_x0000_s335141" name="Equation" r:id="rId23" imgW="1892160" imgH="228600" progId="Equation.3">
                      <p:embed/>
                    </p:oleObj>
                  </mc:Choice>
                  <mc:Fallback>
                    <p:oleObj name="Equation" r:id="rId23" imgW="1892160" imgH="228600"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00" y="2340"/>
                            <a:ext cx="283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4877" name="Text Box 29">
                <a:extLst>
                  <a:ext uri="{FF2B5EF4-FFF2-40B4-BE49-F238E27FC236}">
                    <a16:creationId xmlns:a16="http://schemas.microsoft.com/office/drawing/2014/main" id="{CF5E77C4-B52F-4DC8-839F-2E7CE4DA304F}"/>
                  </a:ext>
                </a:extLst>
              </p:cNvPr>
              <p:cNvSpPr txBox="1">
                <a:spLocks noChangeArrowheads="1"/>
              </p:cNvSpPr>
              <p:nvPr/>
            </p:nvSpPr>
            <p:spPr bwMode="auto">
              <a:xfrm>
                <a:off x="4012" y="2208"/>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4.4</a:t>
                </a:r>
                <a:r>
                  <a:rPr lang="zh-CN" altLang="en-US">
                    <a:solidFill>
                      <a:srgbClr val="CC3300"/>
                    </a:solidFill>
                    <a:latin typeface="楷体_GB2312" panose="02010609030101010101" pitchFamily="49" charset="-122"/>
                  </a:rPr>
                  <a:t>）</a:t>
                </a:r>
              </a:p>
            </p:txBody>
          </p: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4850"/>
                                        </p:tgtEl>
                                        <p:attrNameLst>
                                          <p:attrName>style.visibility</p:attrName>
                                        </p:attrNameLst>
                                      </p:cBhvr>
                                      <p:to>
                                        <p:strVal val="visible"/>
                                      </p:to>
                                    </p:set>
                                    <p:animEffect transition="in" filter="wipe(left)">
                                      <p:cBhvr>
                                        <p:cTn id="7" dur="500"/>
                                        <p:tgtEl>
                                          <p:spTgt spid="334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4853"/>
                                        </p:tgtEl>
                                        <p:attrNameLst>
                                          <p:attrName>style.visibility</p:attrName>
                                        </p:attrNameLst>
                                      </p:cBhvr>
                                      <p:to>
                                        <p:strVal val="visible"/>
                                      </p:to>
                                    </p:set>
                                    <p:animEffect transition="in" filter="wipe(left)">
                                      <p:cBhvr>
                                        <p:cTn id="12" dur="500"/>
                                        <p:tgtEl>
                                          <p:spTgt spid="334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4856"/>
                                        </p:tgtEl>
                                        <p:attrNameLst>
                                          <p:attrName>style.visibility</p:attrName>
                                        </p:attrNameLst>
                                      </p:cBhvr>
                                      <p:to>
                                        <p:strVal val="visible"/>
                                      </p:to>
                                    </p:set>
                                    <p:animEffect transition="in" filter="wipe(left)">
                                      <p:cBhvr>
                                        <p:cTn id="17" dur="500"/>
                                        <p:tgtEl>
                                          <p:spTgt spid="3348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4857"/>
                                        </p:tgtEl>
                                        <p:attrNameLst>
                                          <p:attrName>style.visibility</p:attrName>
                                        </p:attrNameLst>
                                      </p:cBhvr>
                                      <p:to>
                                        <p:strVal val="visible"/>
                                      </p:to>
                                    </p:set>
                                    <p:animEffect transition="in" filter="wipe(left)">
                                      <p:cBhvr>
                                        <p:cTn id="22" dur="500"/>
                                        <p:tgtEl>
                                          <p:spTgt spid="334857"/>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334870"/>
                                        </p:tgtEl>
                                        <p:attrNameLst>
                                          <p:attrName>style.visibility</p:attrName>
                                        </p:attrNameLst>
                                      </p:cBhvr>
                                      <p:to>
                                        <p:strVal val="visible"/>
                                      </p:to>
                                    </p:set>
                                  </p:childTnLst>
                                  <p:subTnLst>
                                    <p:set>
                                      <p:cBhvr override="childStyle">
                                        <p:cTn dur="1" fill="hold" display="0" masterRel="nextClick" afterEffect="1"/>
                                        <p:tgtEl>
                                          <p:spTgt spid="334870"/>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34858"/>
                                        </p:tgtEl>
                                        <p:attrNameLst>
                                          <p:attrName>style.visibility</p:attrName>
                                        </p:attrNameLst>
                                      </p:cBhvr>
                                      <p:to>
                                        <p:strVal val="visible"/>
                                      </p:to>
                                    </p:set>
                                    <p:animEffect transition="in" filter="wipe(left)">
                                      <p:cBhvr>
                                        <p:cTn id="30" dur="500"/>
                                        <p:tgtEl>
                                          <p:spTgt spid="3348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34860"/>
                                        </p:tgtEl>
                                        <p:attrNameLst>
                                          <p:attrName>style.visibility</p:attrName>
                                        </p:attrNameLst>
                                      </p:cBhvr>
                                      <p:to>
                                        <p:strVal val="visible"/>
                                      </p:to>
                                    </p:set>
                                    <p:animEffect transition="in" filter="wipe(left)">
                                      <p:cBhvr>
                                        <p:cTn id="35" dur="500"/>
                                        <p:tgtEl>
                                          <p:spTgt spid="33486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34859"/>
                                        </p:tgtEl>
                                        <p:attrNameLst>
                                          <p:attrName>style.visibility</p:attrName>
                                        </p:attrNameLst>
                                      </p:cBhvr>
                                      <p:to>
                                        <p:strVal val="visible"/>
                                      </p:to>
                                    </p:set>
                                    <p:animEffect transition="in" filter="wipe(left)">
                                      <p:cBhvr>
                                        <p:cTn id="40" dur="500"/>
                                        <p:tgtEl>
                                          <p:spTgt spid="334859"/>
                                        </p:tgtEl>
                                      </p:cBhvr>
                                    </p:animEffec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334865"/>
                                        </p:tgtEl>
                                        <p:attrNameLst>
                                          <p:attrName>style.visibility</p:attrName>
                                        </p:attrNameLst>
                                      </p:cBhvr>
                                      <p:to>
                                        <p:strVal val="visible"/>
                                      </p:to>
                                    </p:set>
                                  </p:childTnLst>
                                  <p:subTnLst>
                                    <p:set>
                                      <p:cBhvr override="childStyle">
                                        <p:cTn dur="1" fill="hold" display="0" masterRel="nextClick" afterEffect="1"/>
                                        <p:tgtEl>
                                          <p:spTgt spid="334865"/>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34861"/>
                                        </p:tgtEl>
                                        <p:attrNameLst>
                                          <p:attrName>style.visibility</p:attrName>
                                        </p:attrNameLst>
                                      </p:cBhvr>
                                      <p:to>
                                        <p:strVal val="visible"/>
                                      </p:to>
                                    </p:set>
                                    <p:animEffect transition="in" filter="wipe(left)">
                                      <p:cBhvr>
                                        <p:cTn id="48" dur="500"/>
                                        <p:tgtEl>
                                          <p:spTgt spid="33486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34862"/>
                                        </p:tgtEl>
                                        <p:attrNameLst>
                                          <p:attrName>style.visibility</p:attrName>
                                        </p:attrNameLst>
                                      </p:cBhvr>
                                      <p:to>
                                        <p:strVal val="visible"/>
                                      </p:to>
                                    </p:set>
                                    <p:animEffect transition="in" filter="wipe(left)">
                                      <p:cBhvr>
                                        <p:cTn id="53" dur="500"/>
                                        <p:tgtEl>
                                          <p:spTgt spid="33486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34863"/>
                                        </p:tgtEl>
                                        <p:attrNameLst>
                                          <p:attrName>style.visibility</p:attrName>
                                        </p:attrNameLst>
                                      </p:cBhvr>
                                      <p:to>
                                        <p:strVal val="visible"/>
                                      </p:to>
                                    </p:set>
                                    <p:animEffect transition="in" filter="wipe(left)">
                                      <p:cBhvr>
                                        <p:cTn id="58" dur="500"/>
                                        <p:tgtEl>
                                          <p:spTgt spid="33486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334864"/>
                                        </p:tgtEl>
                                        <p:attrNameLst>
                                          <p:attrName>style.visibility</p:attrName>
                                        </p:attrNameLst>
                                      </p:cBhvr>
                                      <p:to>
                                        <p:strVal val="visible"/>
                                      </p:to>
                                    </p:set>
                                    <p:animEffect transition="in" filter="wipe(left)">
                                      <p:cBhvr>
                                        <p:cTn id="63" dur="500"/>
                                        <p:tgtEl>
                                          <p:spTgt spid="334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7" grpId="0" autoUpdateAnimBg="0"/>
      <p:bldP spid="334859" grpId="0" autoUpdateAnimBg="0"/>
      <p:bldP spid="33486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1">
            <a:extLst>
              <a:ext uri="{FF2B5EF4-FFF2-40B4-BE49-F238E27FC236}">
                <a16:creationId xmlns:a16="http://schemas.microsoft.com/office/drawing/2014/main" id="{50445BCC-FCA7-4B18-92D2-A903D6462B68}"/>
              </a:ext>
            </a:extLst>
          </p:cNvPr>
          <p:cNvSpPr>
            <a:spLocks noGrp="1"/>
          </p:cNvSpPr>
          <p:nvPr>
            <p:ph type="sldNum" sz="quarter" idx="10"/>
          </p:nvPr>
        </p:nvSpPr>
        <p:spPr/>
        <p:txBody>
          <a:bodyPr/>
          <a:lstStyle/>
          <a:p>
            <a:fld id="{46AB5004-C832-4A06-908C-263FFC064C68}" type="slidenum">
              <a:rPr lang="en-US" altLang="zh-CN"/>
              <a:pPr/>
              <a:t>57</a:t>
            </a:fld>
            <a:endParaRPr lang="en-US" altLang="zh-CN"/>
          </a:p>
        </p:txBody>
      </p:sp>
      <p:grpSp>
        <p:nvGrpSpPr>
          <p:cNvPr id="335874" name="Group 2">
            <a:extLst>
              <a:ext uri="{FF2B5EF4-FFF2-40B4-BE49-F238E27FC236}">
                <a16:creationId xmlns:a16="http://schemas.microsoft.com/office/drawing/2014/main" id="{5B59C866-0110-4EB7-8A67-DECF9A516C6F}"/>
              </a:ext>
            </a:extLst>
          </p:cNvPr>
          <p:cNvGrpSpPr>
            <a:grpSpLocks/>
          </p:cNvGrpSpPr>
          <p:nvPr/>
        </p:nvGrpSpPr>
        <p:grpSpPr bwMode="auto">
          <a:xfrm>
            <a:off x="593725" y="685800"/>
            <a:ext cx="7804150" cy="639763"/>
            <a:chOff x="374" y="1978"/>
            <a:chExt cx="4916" cy="403"/>
          </a:xfrm>
        </p:grpSpPr>
        <p:sp>
          <p:nvSpPr>
            <p:cNvPr id="335875" name="Text Box 3">
              <a:extLst>
                <a:ext uri="{FF2B5EF4-FFF2-40B4-BE49-F238E27FC236}">
                  <a16:creationId xmlns:a16="http://schemas.microsoft.com/office/drawing/2014/main" id="{5AC60791-247C-453D-98E5-145BC434F26A}"/>
                </a:ext>
              </a:extLst>
            </p:cNvPr>
            <p:cNvSpPr txBox="1">
              <a:spLocks noChangeArrowheads="1"/>
            </p:cNvSpPr>
            <p:nvPr/>
          </p:nvSpPr>
          <p:spPr bwMode="auto">
            <a:xfrm>
              <a:off x="374" y="1978"/>
              <a:ext cx="49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即对整体截断误差               成立下列递推关系式 </a:t>
              </a:r>
            </a:p>
          </p:txBody>
        </p:sp>
        <p:graphicFrame>
          <p:nvGraphicFramePr>
            <p:cNvPr id="335876" name="Object 4">
              <a:extLst>
                <a:ext uri="{FF2B5EF4-FFF2-40B4-BE49-F238E27FC236}">
                  <a16:creationId xmlns:a16="http://schemas.microsoft.com/office/drawing/2014/main" id="{1D5E71BD-606B-4F29-B403-9BC9AB70A4CE}"/>
                </a:ext>
              </a:extLst>
            </p:cNvPr>
            <p:cNvGraphicFramePr>
              <a:graphicFrameLocks noChangeAspect="1"/>
            </p:cNvGraphicFramePr>
            <p:nvPr/>
          </p:nvGraphicFramePr>
          <p:xfrm>
            <a:off x="2007" y="2094"/>
            <a:ext cx="1387" cy="269"/>
          </p:xfrm>
          <a:graphic>
            <a:graphicData uri="http://schemas.openxmlformats.org/presentationml/2006/ole">
              <mc:AlternateContent xmlns:mc="http://schemas.openxmlformats.org/markup-compatibility/2006">
                <mc:Choice xmlns:v="urn:schemas-microsoft-com:vml" Requires="v">
                  <p:oleObj spid="_x0000_s336030" name="Equation" r:id="rId3" imgW="927000" imgH="228600" progId="Equation.3">
                    <p:embed/>
                  </p:oleObj>
                </mc:Choice>
                <mc:Fallback>
                  <p:oleObj name="Equation" r:id="rId3" imgW="927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7" y="2094"/>
                          <a:ext cx="138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5877" name="Group 5">
            <a:extLst>
              <a:ext uri="{FF2B5EF4-FFF2-40B4-BE49-F238E27FC236}">
                <a16:creationId xmlns:a16="http://schemas.microsoft.com/office/drawing/2014/main" id="{5F799DFD-6101-4389-A747-12A48D066F3B}"/>
              </a:ext>
            </a:extLst>
          </p:cNvPr>
          <p:cNvGrpSpPr>
            <a:grpSpLocks/>
          </p:cNvGrpSpPr>
          <p:nvPr/>
        </p:nvGrpSpPr>
        <p:grpSpPr bwMode="auto">
          <a:xfrm>
            <a:off x="2286000" y="1298575"/>
            <a:ext cx="6584950" cy="684213"/>
            <a:chOff x="1440" y="818"/>
            <a:chExt cx="4148" cy="431"/>
          </a:xfrm>
        </p:grpSpPr>
        <p:graphicFrame>
          <p:nvGraphicFramePr>
            <p:cNvPr id="335878" name="Object 6">
              <a:extLst>
                <a:ext uri="{FF2B5EF4-FFF2-40B4-BE49-F238E27FC236}">
                  <a16:creationId xmlns:a16="http://schemas.microsoft.com/office/drawing/2014/main" id="{E3BB0ED8-C6D6-4247-A497-E6E5BADBDBE0}"/>
                </a:ext>
              </a:extLst>
            </p:cNvPr>
            <p:cNvGraphicFramePr>
              <a:graphicFrameLocks noChangeAspect="1"/>
            </p:cNvGraphicFramePr>
            <p:nvPr/>
          </p:nvGraphicFramePr>
          <p:xfrm>
            <a:off x="1440" y="950"/>
            <a:ext cx="2489" cy="299"/>
          </p:xfrm>
          <a:graphic>
            <a:graphicData uri="http://schemas.openxmlformats.org/presentationml/2006/ole">
              <mc:AlternateContent xmlns:mc="http://schemas.openxmlformats.org/markup-compatibility/2006">
                <mc:Choice xmlns:v="urn:schemas-microsoft-com:vml" Requires="v">
                  <p:oleObj spid="_x0000_s336031" name="Equation" r:id="rId5" imgW="1663560" imgH="253800" progId="Equation.3">
                    <p:embed/>
                  </p:oleObj>
                </mc:Choice>
                <mc:Fallback>
                  <p:oleObj name="Equation" r:id="rId5" imgW="1663560" imgH="253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950"/>
                          <a:ext cx="248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79" name="Text Box 7">
              <a:extLst>
                <a:ext uri="{FF2B5EF4-FFF2-40B4-BE49-F238E27FC236}">
                  <a16:creationId xmlns:a16="http://schemas.microsoft.com/office/drawing/2014/main" id="{D220D2A7-F373-4AB3-B38A-44D4F71FE16F}"/>
                </a:ext>
              </a:extLst>
            </p:cNvPr>
            <p:cNvSpPr txBox="1">
              <a:spLocks noChangeArrowheads="1"/>
            </p:cNvSpPr>
            <p:nvPr/>
          </p:nvSpPr>
          <p:spPr bwMode="auto">
            <a:xfrm>
              <a:off x="4800" y="818"/>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4.5</a:t>
              </a:r>
              <a:r>
                <a:rPr lang="zh-CN" altLang="en-US">
                  <a:solidFill>
                    <a:srgbClr val="CC3300"/>
                  </a:solidFill>
                  <a:latin typeface="楷体_GB2312" panose="02010609030101010101" pitchFamily="49" charset="-122"/>
                </a:rPr>
                <a:t>）</a:t>
              </a:r>
            </a:p>
          </p:txBody>
        </p:sp>
      </p:grpSp>
      <p:sp>
        <p:nvSpPr>
          <p:cNvPr id="335880" name="Text Box 8">
            <a:extLst>
              <a:ext uri="{FF2B5EF4-FFF2-40B4-BE49-F238E27FC236}">
                <a16:creationId xmlns:a16="http://schemas.microsoft.com/office/drawing/2014/main" id="{A5E12E2D-20A4-4CFB-9E7B-7CEFBA8E7C53}"/>
              </a:ext>
            </a:extLst>
          </p:cNvPr>
          <p:cNvSpPr txBox="1">
            <a:spLocks noChangeArrowheads="1"/>
          </p:cNvSpPr>
          <p:nvPr/>
        </p:nvSpPr>
        <p:spPr bwMode="auto">
          <a:xfrm>
            <a:off x="593725" y="1981200"/>
            <a:ext cx="24701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反复递推，可得 </a:t>
            </a:r>
          </a:p>
        </p:txBody>
      </p:sp>
      <p:grpSp>
        <p:nvGrpSpPr>
          <p:cNvPr id="335881" name="Group 9">
            <a:extLst>
              <a:ext uri="{FF2B5EF4-FFF2-40B4-BE49-F238E27FC236}">
                <a16:creationId xmlns:a16="http://schemas.microsoft.com/office/drawing/2014/main" id="{BDB92B4A-95E8-429A-8D8C-2D69DEAFACE2}"/>
              </a:ext>
            </a:extLst>
          </p:cNvPr>
          <p:cNvGrpSpPr>
            <a:grpSpLocks/>
          </p:cNvGrpSpPr>
          <p:nvPr/>
        </p:nvGrpSpPr>
        <p:grpSpPr bwMode="auto">
          <a:xfrm>
            <a:off x="1311275" y="2746375"/>
            <a:ext cx="7559675" cy="895350"/>
            <a:chOff x="826" y="1730"/>
            <a:chExt cx="4762" cy="564"/>
          </a:xfrm>
        </p:grpSpPr>
        <p:graphicFrame>
          <p:nvGraphicFramePr>
            <p:cNvPr id="335882" name="Object 10">
              <a:extLst>
                <a:ext uri="{FF2B5EF4-FFF2-40B4-BE49-F238E27FC236}">
                  <a16:creationId xmlns:a16="http://schemas.microsoft.com/office/drawing/2014/main" id="{204046EF-8480-41F4-8B99-8303B44A936F}"/>
                </a:ext>
              </a:extLst>
            </p:cNvPr>
            <p:cNvGraphicFramePr>
              <a:graphicFrameLocks noChangeAspect="1"/>
            </p:cNvGraphicFramePr>
            <p:nvPr/>
          </p:nvGraphicFramePr>
          <p:xfrm>
            <a:off x="826" y="1740"/>
            <a:ext cx="3667" cy="554"/>
          </p:xfrm>
          <a:graphic>
            <a:graphicData uri="http://schemas.openxmlformats.org/presentationml/2006/ole">
              <mc:AlternateContent xmlns:mc="http://schemas.openxmlformats.org/markup-compatibility/2006">
                <mc:Choice xmlns:v="urn:schemas-microsoft-com:vml" Requires="v">
                  <p:oleObj spid="_x0000_s336032" name="Equation" r:id="rId7" imgW="2450880" imgH="469800" progId="Equation.3">
                    <p:embed/>
                  </p:oleObj>
                </mc:Choice>
                <mc:Fallback>
                  <p:oleObj name="Equation" r:id="rId7" imgW="2450880" imgH="469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 y="1740"/>
                          <a:ext cx="3667" cy="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83" name="Text Box 11">
              <a:extLst>
                <a:ext uri="{FF2B5EF4-FFF2-40B4-BE49-F238E27FC236}">
                  <a16:creationId xmlns:a16="http://schemas.microsoft.com/office/drawing/2014/main" id="{E4C8F5E7-689D-428C-BD65-0A5443610573}"/>
                </a:ext>
              </a:extLst>
            </p:cNvPr>
            <p:cNvSpPr txBox="1">
              <a:spLocks noChangeArrowheads="1"/>
            </p:cNvSpPr>
            <p:nvPr/>
          </p:nvSpPr>
          <p:spPr bwMode="auto">
            <a:xfrm>
              <a:off x="4800" y="1730"/>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4.6</a:t>
              </a:r>
              <a:r>
                <a:rPr lang="zh-CN" altLang="en-US">
                  <a:solidFill>
                    <a:srgbClr val="CC3300"/>
                  </a:solidFill>
                  <a:latin typeface="楷体_GB2312" panose="02010609030101010101" pitchFamily="49" charset="-122"/>
                </a:rPr>
                <a:t>）</a:t>
              </a:r>
            </a:p>
          </p:txBody>
        </p:sp>
      </p:grpSp>
      <p:grpSp>
        <p:nvGrpSpPr>
          <p:cNvPr id="335884" name="Group 12">
            <a:extLst>
              <a:ext uri="{FF2B5EF4-FFF2-40B4-BE49-F238E27FC236}">
                <a16:creationId xmlns:a16="http://schemas.microsoft.com/office/drawing/2014/main" id="{08A22B4C-1282-442D-9AFA-540BA613506E}"/>
              </a:ext>
            </a:extLst>
          </p:cNvPr>
          <p:cNvGrpSpPr>
            <a:grpSpLocks/>
          </p:cNvGrpSpPr>
          <p:nvPr/>
        </p:nvGrpSpPr>
        <p:grpSpPr bwMode="auto">
          <a:xfrm>
            <a:off x="593725" y="3556000"/>
            <a:ext cx="4603750" cy="639763"/>
            <a:chOff x="374" y="346"/>
            <a:chExt cx="2900" cy="403"/>
          </a:xfrm>
        </p:grpSpPr>
        <p:sp>
          <p:nvSpPr>
            <p:cNvPr id="335885" name="Text Box 13">
              <a:extLst>
                <a:ext uri="{FF2B5EF4-FFF2-40B4-BE49-F238E27FC236}">
                  <a16:creationId xmlns:a16="http://schemas.microsoft.com/office/drawing/2014/main" id="{69A37F28-7032-4772-90D3-7B1AC67AA1DE}"/>
                </a:ext>
              </a:extLst>
            </p:cNvPr>
            <p:cNvSpPr txBox="1">
              <a:spLocks noChangeArrowheads="1"/>
            </p:cNvSpPr>
            <p:nvPr/>
          </p:nvSpPr>
          <p:spPr bwMode="auto">
            <a:xfrm>
              <a:off x="374" y="346"/>
              <a:ext cx="29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再注意到当               时</a:t>
              </a:r>
              <a:r>
                <a:rPr lang="en-US" altLang="zh-CN">
                  <a:latin typeface="楷体_GB2312" panose="02010609030101010101" pitchFamily="49" charset="-122"/>
                </a:rPr>
                <a:t>, </a:t>
              </a:r>
            </a:p>
          </p:txBody>
        </p:sp>
        <p:graphicFrame>
          <p:nvGraphicFramePr>
            <p:cNvPr id="335886" name="Object 14">
              <a:extLst>
                <a:ext uri="{FF2B5EF4-FFF2-40B4-BE49-F238E27FC236}">
                  <a16:creationId xmlns:a16="http://schemas.microsoft.com/office/drawing/2014/main" id="{7E77DD39-A25C-439B-BD43-8A02379A9176}"/>
                </a:ext>
              </a:extLst>
            </p:cNvPr>
            <p:cNvGraphicFramePr>
              <a:graphicFrameLocks noChangeAspect="1"/>
            </p:cNvGraphicFramePr>
            <p:nvPr/>
          </p:nvGraphicFramePr>
          <p:xfrm>
            <a:off x="1392" y="480"/>
            <a:ext cx="1501" cy="269"/>
          </p:xfrm>
          <a:graphic>
            <a:graphicData uri="http://schemas.openxmlformats.org/presentationml/2006/ole">
              <mc:AlternateContent xmlns:mc="http://schemas.openxmlformats.org/markup-compatibility/2006">
                <mc:Choice xmlns:v="urn:schemas-microsoft-com:vml" Requires="v">
                  <p:oleObj spid="_x0000_s336033" name="Equation" r:id="rId9" imgW="1002960" imgH="228600" progId="Equation.3">
                    <p:embed/>
                  </p:oleObj>
                </mc:Choice>
                <mc:Fallback>
                  <p:oleObj name="Equation" r:id="rId9" imgW="1002960" imgH="2286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480"/>
                          <a:ext cx="150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5887" name="Object 15">
            <a:extLst>
              <a:ext uri="{FF2B5EF4-FFF2-40B4-BE49-F238E27FC236}">
                <a16:creationId xmlns:a16="http://schemas.microsoft.com/office/drawing/2014/main" id="{6A630D13-AC21-4447-99AB-C258273A2E44}"/>
              </a:ext>
            </a:extLst>
          </p:cNvPr>
          <p:cNvGraphicFramePr>
            <a:graphicFrameLocks noChangeAspect="1"/>
          </p:cNvGraphicFramePr>
          <p:nvPr/>
        </p:nvGraphicFramePr>
        <p:xfrm>
          <a:off x="2133600" y="4378325"/>
          <a:ext cx="3800475" cy="498475"/>
        </p:xfrm>
        <a:graphic>
          <a:graphicData uri="http://schemas.openxmlformats.org/presentationml/2006/ole">
            <mc:AlternateContent xmlns:mc="http://schemas.openxmlformats.org/markup-compatibility/2006">
              <mc:Choice xmlns:v="urn:schemas-microsoft-com:vml" Requires="v">
                <p:oleObj spid="_x0000_s336034" name="Equation" r:id="rId11" imgW="1600200" imgH="266400" progId="Equation.3">
                  <p:embed/>
                </p:oleObj>
              </mc:Choice>
              <mc:Fallback>
                <p:oleObj name="Equation" r:id="rId11" imgW="1600200" imgH="2664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4378325"/>
                        <a:ext cx="380047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88" name="Text Box 16">
            <a:extLst>
              <a:ext uri="{FF2B5EF4-FFF2-40B4-BE49-F238E27FC236}">
                <a16:creationId xmlns:a16="http://schemas.microsoft.com/office/drawing/2014/main" id="{9C2E342B-7FD5-4DBC-946E-60AACD3C9CBF}"/>
              </a:ext>
            </a:extLst>
          </p:cNvPr>
          <p:cNvSpPr txBox="1">
            <a:spLocks noChangeArrowheads="1"/>
          </p:cNvSpPr>
          <p:nvPr/>
        </p:nvSpPr>
        <p:spPr bwMode="auto">
          <a:xfrm>
            <a:off x="593725" y="4886325"/>
            <a:ext cx="2774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最终得下列估计式 </a:t>
            </a:r>
          </a:p>
        </p:txBody>
      </p:sp>
      <p:grpSp>
        <p:nvGrpSpPr>
          <p:cNvPr id="335889" name="Group 17">
            <a:extLst>
              <a:ext uri="{FF2B5EF4-FFF2-40B4-BE49-F238E27FC236}">
                <a16:creationId xmlns:a16="http://schemas.microsoft.com/office/drawing/2014/main" id="{202D48F9-C341-4174-8767-F051CBB6C7A3}"/>
              </a:ext>
            </a:extLst>
          </p:cNvPr>
          <p:cNvGrpSpPr>
            <a:grpSpLocks/>
          </p:cNvGrpSpPr>
          <p:nvPr/>
        </p:nvGrpSpPr>
        <p:grpSpPr bwMode="auto">
          <a:xfrm>
            <a:off x="1828800" y="5540375"/>
            <a:ext cx="7042150" cy="936625"/>
            <a:chOff x="1152" y="3490"/>
            <a:chExt cx="4436" cy="590"/>
          </a:xfrm>
        </p:grpSpPr>
        <p:graphicFrame>
          <p:nvGraphicFramePr>
            <p:cNvPr id="335890" name="Object 18">
              <a:extLst>
                <a:ext uri="{FF2B5EF4-FFF2-40B4-BE49-F238E27FC236}">
                  <a16:creationId xmlns:a16="http://schemas.microsoft.com/office/drawing/2014/main" id="{9982A35E-F31F-405B-9A2B-1020FE1A6D43}"/>
                </a:ext>
              </a:extLst>
            </p:cNvPr>
            <p:cNvGraphicFramePr>
              <a:graphicFrameLocks noChangeAspect="1"/>
            </p:cNvGraphicFramePr>
            <p:nvPr/>
          </p:nvGraphicFramePr>
          <p:xfrm>
            <a:off x="1152" y="3526"/>
            <a:ext cx="2622" cy="554"/>
          </p:xfrm>
          <a:graphic>
            <a:graphicData uri="http://schemas.openxmlformats.org/presentationml/2006/ole">
              <mc:AlternateContent xmlns:mc="http://schemas.openxmlformats.org/markup-compatibility/2006">
                <mc:Choice xmlns:v="urn:schemas-microsoft-com:vml" Requires="v">
                  <p:oleObj spid="_x0000_s336035" name="Equation" r:id="rId13" imgW="1752480" imgH="469800" progId="Equation.3">
                    <p:embed/>
                  </p:oleObj>
                </mc:Choice>
                <mc:Fallback>
                  <p:oleObj name="Equation" r:id="rId13" imgW="1752480" imgH="4698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3526"/>
                          <a:ext cx="2622" cy="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91" name="Text Box 19">
              <a:extLst>
                <a:ext uri="{FF2B5EF4-FFF2-40B4-BE49-F238E27FC236}">
                  <a16:creationId xmlns:a16="http://schemas.microsoft.com/office/drawing/2014/main" id="{9BBEDA59-9622-4383-8AD0-6F132AEAF3B6}"/>
                </a:ext>
              </a:extLst>
            </p:cNvPr>
            <p:cNvSpPr txBox="1">
              <a:spLocks noChangeArrowheads="1"/>
            </p:cNvSpPr>
            <p:nvPr/>
          </p:nvSpPr>
          <p:spPr bwMode="auto">
            <a:xfrm>
              <a:off x="4800" y="3490"/>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4.7</a:t>
              </a:r>
              <a:r>
                <a:rPr lang="zh-CN" altLang="en-US">
                  <a:solidFill>
                    <a:srgbClr val="CC3300"/>
                  </a:solidFill>
                  <a:latin typeface="楷体_GB2312" panose="02010609030101010101" pitchFamily="49" charset="-122"/>
                </a:rPr>
                <a:t>）</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5874"/>
                                        </p:tgtEl>
                                        <p:attrNameLst>
                                          <p:attrName>style.visibility</p:attrName>
                                        </p:attrNameLst>
                                      </p:cBhvr>
                                      <p:to>
                                        <p:strVal val="visible"/>
                                      </p:to>
                                    </p:set>
                                    <p:animEffect transition="in" filter="wipe(left)">
                                      <p:cBhvr>
                                        <p:cTn id="7" dur="500"/>
                                        <p:tgtEl>
                                          <p:spTgt spid="335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5877"/>
                                        </p:tgtEl>
                                        <p:attrNameLst>
                                          <p:attrName>style.visibility</p:attrName>
                                        </p:attrNameLst>
                                      </p:cBhvr>
                                      <p:to>
                                        <p:strVal val="visible"/>
                                      </p:to>
                                    </p:set>
                                    <p:animEffect transition="in" filter="wipe(left)">
                                      <p:cBhvr>
                                        <p:cTn id="12" dur="500"/>
                                        <p:tgtEl>
                                          <p:spTgt spid="335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5880"/>
                                        </p:tgtEl>
                                        <p:attrNameLst>
                                          <p:attrName>style.visibility</p:attrName>
                                        </p:attrNameLst>
                                      </p:cBhvr>
                                      <p:to>
                                        <p:strVal val="visible"/>
                                      </p:to>
                                    </p:set>
                                    <p:animEffect transition="in" filter="wipe(left)">
                                      <p:cBhvr>
                                        <p:cTn id="17" dur="500"/>
                                        <p:tgtEl>
                                          <p:spTgt spid="3358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5881"/>
                                        </p:tgtEl>
                                        <p:attrNameLst>
                                          <p:attrName>style.visibility</p:attrName>
                                        </p:attrNameLst>
                                      </p:cBhvr>
                                      <p:to>
                                        <p:strVal val="visible"/>
                                      </p:to>
                                    </p:set>
                                    <p:animEffect transition="in" filter="wipe(left)">
                                      <p:cBhvr>
                                        <p:cTn id="22" dur="500"/>
                                        <p:tgtEl>
                                          <p:spTgt spid="3358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5884"/>
                                        </p:tgtEl>
                                        <p:attrNameLst>
                                          <p:attrName>style.visibility</p:attrName>
                                        </p:attrNameLst>
                                      </p:cBhvr>
                                      <p:to>
                                        <p:strVal val="visible"/>
                                      </p:to>
                                    </p:set>
                                    <p:animEffect transition="in" filter="wipe(left)">
                                      <p:cBhvr>
                                        <p:cTn id="27" dur="500"/>
                                        <p:tgtEl>
                                          <p:spTgt spid="3358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5887"/>
                                        </p:tgtEl>
                                        <p:attrNameLst>
                                          <p:attrName>style.visibility</p:attrName>
                                        </p:attrNameLst>
                                      </p:cBhvr>
                                      <p:to>
                                        <p:strVal val="visible"/>
                                      </p:to>
                                    </p:set>
                                    <p:animEffect transition="in" filter="wipe(left)">
                                      <p:cBhvr>
                                        <p:cTn id="32" dur="500"/>
                                        <p:tgtEl>
                                          <p:spTgt spid="3358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5888"/>
                                        </p:tgtEl>
                                        <p:attrNameLst>
                                          <p:attrName>style.visibility</p:attrName>
                                        </p:attrNameLst>
                                      </p:cBhvr>
                                      <p:to>
                                        <p:strVal val="visible"/>
                                      </p:to>
                                    </p:set>
                                    <p:animEffect transition="in" filter="wipe(left)">
                                      <p:cBhvr>
                                        <p:cTn id="37" dur="500"/>
                                        <p:tgtEl>
                                          <p:spTgt spid="3358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5889"/>
                                        </p:tgtEl>
                                        <p:attrNameLst>
                                          <p:attrName>style.visibility</p:attrName>
                                        </p:attrNameLst>
                                      </p:cBhvr>
                                      <p:to>
                                        <p:strVal val="visible"/>
                                      </p:to>
                                    </p:set>
                                    <p:animEffect transition="in" filter="wipe(left)">
                                      <p:cBhvr>
                                        <p:cTn id="42" dur="500"/>
                                        <p:tgtEl>
                                          <p:spTgt spid="335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80" grpId="0" autoUpdateAnimBg="0"/>
      <p:bldP spid="33588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1">
            <a:extLst>
              <a:ext uri="{FF2B5EF4-FFF2-40B4-BE49-F238E27FC236}">
                <a16:creationId xmlns:a16="http://schemas.microsoft.com/office/drawing/2014/main" id="{C5EEB265-A813-4FF9-A2F1-F592C4413BEC}"/>
              </a:ext>
            </a:extLst>
          </p:cNvPr>
          <p:cNvSpPr>
            <a:spLocks noGrp="1"/>
          </p:cNvSpPr>
          <p:nvPr>
            <p:ph type="sldNum" sz="quarter" idx="10"/>
          </p:nvPr>
        </p:nvSpPr>
        <p:spPr/>
        <p:txBody>
          <a:bodyPr/>
          <a:lstStyle/>
          <a:p>
            <a:fld id="{4DA31C47-CE53-4CAE-8EDA-4E4BC4986E78}" type="slidenum">
              <a:rPr lang="en-US" altLang="zh-CN"/>
              <a:pPr/>
              <a:t>58</a:t>
            </a:fld>
            <a:endParaRPr lang="en-US" altLang="zh-CN"/>
          </a:p>
        </p:txBody>
      </p:sp>
      <p:grpSp>
        <p:nvGrpSpPr>
          <p:cNvPr id="336898" name="Group 2">
            <a:extLst>
              <a:ext uri="{FF2B5EF4-FFF2-40B4-BE49-F238E27FC236}">
                <a16:creationId xmlns:a16="http://schemas.microsoft.com/office/drawing/2014/main" id="{463FEF6E-63D8-4EDC-A6E6-46AB1C713753}"/>
              </a:ext>
            </a:extLst>
          </p:cNvPr>
          <p:cNvGrpSpPr>
            <a:grpSpLocks/>
          </p:cNvGrpSpPr>
          <p:nvPr/>
        </p:nvGrpSpPr>
        <p:grpSpPr bwMode="auto">
          <a:xfrm>
            <a:off x="593725" y="644525"/>
            <a:ext cx="7956550" cy="1187450"/>
            <a:chOff x="374" y="2192"/>
            <a:chExt cx="5012" cy="748"/>
          </a:xfrm>
        </p:grpSpPr>
        <p:sp>
          <p:nvSpPr>
            <p:cNvPr id="336899" name="Text Box 3">
              <a:extLst>
                <a:ext uri="{FF2B5EF4-FFF2-40B4-BE49-F238E27FC236}">
                  <a16:creationId xmlns:a16="http://schemas.microsoft.com/office/drawing/2014/main" id="{EABCB49F-0649-44B6-9275-01439855D0A1}"/>
                </a:ext>
              </a:extLst>
            </p:cNvPr>
            <p:cNvSpPr txBox="1">
              <a:spLocks noChangeArrowheads="1"/>
            </p:cNvSpPr>
            <p:nvPr/>
          </p:nvSpPr>
          <p:spPr bwMode="auto">
            <a:xfrm>
              <a:off x="374" y="2192"/>
              <a:ext cx="50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由此可以断定，如果初值是准确的，即      ，则（</a:t>
              </a:r>
              <a:r>
                <a:rPr lang="en-US" altLang="zh-CN">
                  <a:latin typeface="楷体_GB2312" panose="02010609030101010101" pitchFamily="49" charset="-122"/>
                </a:rPr>
                <a:t>4.3</a:t>
              </a:r>
              <a:r>
                <a:rPr lang="zh-CN" altLang="en-US">
                  <a:latin typeface="楷体_GB2312" panose="02010609030101010101" pitchFamily="49" charset="-122"/>
                </a:rPr>
                <a:t>）</a:t>
              </a:r>
            </a:p>
            <a:p>
              <a:pPr>
                <a:lnSpc>
                  <a:spcPct val="150000"/>
                </a:lnSpc>
              </a:pPr>
              <a:r>
                <a:rPr lang="zh-CN" altLang="en-US">
                  <a:latin typeface="楷体_GB2312" panose="02010609030101010101" pitchFamily="49" charset="-122"/>
                </a:rPr>
                <a:t>式成立</a:t>
              </a:r>
              <a:r>
                <a:rPr lang="en-US" altLang="zh-CN">
                  <a:latin typeface="楷体_GB2312" panose="02010609030101010101" pitchFamily="49" charset="-122"/>
                </a:rPr>
                <a:t>. </a:t>
              </a:r>
            </a:p>
          </p:txBody>
        </p:sp>
        <p:graphicFrame>
          <p:nvGraphicFramePr>
            <p:cNvPr id="336900" name="Object 4">
              <a:extLst>
                <a:ext uri="{FF2B5EF4-FFF2-40B4-BE49-F238E27FC236}">
                  <a16:creationId xmlns:a16="http://schemas.microsoft.com/office/drawing/2014/main" id="{6B182DF1-2D67-4C80-96B7-AF6A08E22902}"/>
                </a:ext>
              </a:extLst>
            </p:cNvPr>
            <p:cNvGraphicFramePr>
              <a:graphicFrameLocks noChangeAspect="1"/>
            </p:cNvGraphicFramePr>
            <p:nvPr/>
          </p:nvGraphicFramePr>
          <p:xfrm>
            <a:off x="3696" y="2322"/>
            <a:ext cx="589" cy="269"/>
          </p:xfrm>
          <a:graphic>
            <a:graphicData uri="http://schemas.openxmlformats.org/presentationml/2006/ole">
              <mc:AlternateContent xmlns:mc="http://schemas.openxmlformats.org/markup-compatibility/2006">
                <mc:Choice xmlns:v="urn:schemas-microsoft-com:vml" Requires="v">
                  <p:oleObj spid="_x0000_s337155" name="Equation" r:id="rId3" imgW="393480" imgH="228600" progId="Equation.3">
                    <p:embed/>
                  </p:oleObj>
                </mc:Choice>
                <mc:Fallback>
                  <p:oleObj name="Equation" r:id="rId3" imgW="3934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2322"/>
                          <a:ext cx="58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6901" name="Group 5">
            <a:extLst>
              <a:ext uri="{FF2B5EF4-FFF2-40B4-BE49-F238E27FC236}">
                <a16:creationId xmlns:a16="http://schemas.microsoft.com/office/drawing/2014/main" id="{1D686FDE-D312-4917-B57C-07348E3CDA12}"/>
              </a:ext>
            </a:extLst>
          </p:cNvPr>
          <p:cNvGrpSpPr>
            <a:grpSpLocks/>
          </p:cNvGrpSpPr>
          <p:nvPr/>
        </p:nvGrpSpPr>
        <p:grpSpPr bwMode="auto">
          <a:xfrm>
            <a:off x="593725" y="1784350"/>
            <a:ext cx="7956550" cy="1187450"/>
            <a:chOff x="374" y="1098"/>
            <a:chExt cx="5012" cy="748"/>
          </a:xfrm>
        </p:grpSpPr>
        <p:sp>
          <p:nvSpPr>
            <p:cNvPr id="336902" name="Text Box 6">
              <a:extLst>
                <a:ext uri="{FF2B5EF4-FFF2-40B4-BE49-F238E27FC236}">
                  <a16:creationId xmlns:a16="http://schemas.microsoft.com/office/drawing/2014/main" id="{2FAE6D76-D6A8-452A-9CB5-00D44C9ACDDC}"/>
                </a:ext>
              </a:extLst>
            </p:cNvPr>
            <p:cNvSpPr txBox="1">
              <a:spLocks noChangeArrowheads="1"/>
            </p:cNvSpPr>
            <p:nvPr/>
          </p:nvSpPr>
          <p:spPr bwMode="auto">
            <a:xfrm>
              <a:off x="374" y="1098"/>
              <a:ext cx="50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依据这一定理，判断单步法（</a:t>
              </a:r>
              <a:r>
                <a:rPr lang="en-US" altLang="zh-CN">
                  <a:latin typeface="楷体_GB2312" panose="02010609030101010101" pitchFamily="49" charset="-122"/>
                </a:rPr>
                <a:t>4.1</a:t>
              </a:r>
              <a:r>
                <a:rPr lang="zh-CN" altLang="en-US">
                  <a:latin typeface="楷体_GB2312" panose="02010609030101010101" pitchFamily="49" charset="-122"/>
                </a:rPr>
                <a:t>）的收敛性，归结为</a:t>
              </a:r>
            </a:p>
            <a:p>
              <a:pPr>
                <a:lnSpc>
                  <a:spcPct val="150000"/>
                </a:lnSpc>
              </a:pPr>
              <a:r>
                <a:rPr lang="zh-CN" altLang="en-US">
                  <a:latin typeface="楷体_GB2312" panose="02010609030101010101" pitchFamily="49" charset="-122"/>
                </a:rPr>
                <a:t>验证增量函数  能否满足利普希茨条件（</a:t>
              </a:r>
              <a:r>
                <a:rPr lang="en-US" altLang="zh-CN">
                  <a:latin typeface="楷体_GB2312" panose="02010609030101010101" pitchFamily="49" charset="-122"/>
                </a:rPr>
                <a:t>4.2</a:t>
              </a:r>
              <a:r>
                <a:rPr lang="zh-CN" altLang="en-US">
                  <a:latin typeface="楷体_GB2312" panose="02010609030101010101" pitchFamily="49" charset="-122"/>
                </a:rPr>
                <a:t>）</a:t>
              </a:r>
              <a:r>
                <a:rPr lang="en-US" altLang="zh-CN">
                  <a:latin typeface="楷体_GB2312" panose="02010609030101010101" pitchFamily="49" charset="-122"/>
                </a:rPr>
                <a:t>. </a:t>
              </a:r>
            </a:p>
          </p:txBody>
        </p:sp>
        <p:graphicFrame>
          <p:nvGraphicFramePr>
            <p:cNvPr id="336903" name="Object 7">
              <a:extLst>
                <a:ext uri="{FF2B5EF4-FFF2-40B4-BE49-F238E27FC236}">
                  <a16:creationId xmlns:a16="http://schemas.microsoft.com/office/drawing/2014/main" id="{05D393A2-DAF4-455D-B691-FF12F52C6BC1}"/>
                </a:ext>
              </a:extLst>
            </p:cNvPr>
            <p:cNvGraphicFramePr>
              <a:graphicFrameLocks noChangeAspect="1"/>
            </p:cNvGraphicFramePr>
            <p:nvPr/>
          </p:nvGraphicFramePr>
          <p:xfrm>
            <a:off x="1594" y="1611"/>
            <a:ext cx="209" cy="195"/>
          </p:xfrm>
          <a:graphic>
            <a:graphicData uri="http://schemas.openxmlformats.org/presentationml/2006/ole">
              <mc:AlternateContent xmlns:mc="http://schemas.openxmlformats.org/markup-compatibility/2006">
                <mc:Choice xmlns:v="urn:schemas-microsoft-com:vml" Requires="v">
                  <p:oleObj spid="_x0000_s337156" name="Equation" r:id="rId5" imgW="139680" imgH="164880" progId="Equation.3">
                    <p:embed/>
                  </p:oleObj>
                </mc:Choice>
                <mc:Fallback>
                  <p:oleObj name="Equation" r:id="rId5" imgW="139680" imgH="1648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4" y="1611"/>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6904" name="Group 8">
            <a:extLst>
              <a:ext uri="{FF2B5EF4-FFF2-40B4-BE49-F238E27FC236}">
                <a16:creationId xmlns:a16="http://schemas.microsoft.com/office/drawing/2014/main" id="{B542D447-A011-4361-B544-10CFE511D2AE}"/>
              </a:ext>
            </a:extLst>
          </p:cNvPr>
          <p:cNvGrpSpPr>
            <a:grpSpLocks/>
          </p:cNvGrpSpPr>
          <p:nvPr/>
        </p:nvGrpSpPr>
        <p:grpSpPr bwMode="auto">
          <a:xfrm>
            <a:off x="593725" y="2943225"/>
            <a:ext cx="7956550" cy="1187450"/>
            <a:chOff x="374" y="1844"/>
            <a:chExt cx="5012" cy="748"/>
          </a:xfrm>
        </p:grpSpPr>
        <p:sp>
          <p:nvSpPr>
            <p:cNvPr id="336905" name="Text Box 9">
              <a:extLst>
                <a:ext uri="{FF2B5EF4-FFF2-40B4-BE49-F238E27FC236}">
                  <a16:creationId xmlns:a16="http://schemas.microsoft.com/office/drawing/2014/main" id="{DBCA93AA-7634-477F-BA8A-9693C68F96CB}"/>
                </a:ext>
              </a:extLst>
            </p:cNvPr>
            <p:cNvSpPr txBox="1">
              <a:spLocks noChangeArrowheads="1"/>
            </p:cNvSpPr>
            <p:nvPr/>
          </p:nvSpPr>
          <p:spPr bwMode="auto">
            <a:xfrm>
              <a:off x="374" y="1844"/>
              <a:ext cx="50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对于欧拉方法，由于其增量函数  就是       ，故当</a:t>
              </a:r>
            </a:p>
            <a:p>
              <a:pPr>
                <a:lnSpc>
                  <a:spcPct val="150000"/>
                </a:lnSpc>
              </a:pPr>
              <a:r>
                <a:rPr lang="zh-CN" altLang="en-US">
                  <a:latin typeface="楷体_GB2312" panose="02010609030101010101" pitchFamily="49" charset="-122"/>
                </a:rPr>
                <a:t>        关于  满足利普希茨条件时它是收敛的</a:t>
              </a:r>
              <a:r>
                <a:rPr lang="en-US" altLang="zh-CN">
                  <a:latin typeface="楷体_GB2312" panose="02010609030101010101" pitchFamily="49" charset="-122"/>
                </a:rPr>
                <a:t>. </a:t>
              </a:r>
            </a:p>
          </p:txBody>
        </p:sp>
        <p:graphicFrame>
          <p:nvGraphicFramePr>
            <p:cNvPr id="336906" name="Object 10">
              <a:extLst>
                <a:ext uri="{FF2B5EF4-FFF2-40B4-BE49-F238E27FC236}">
                  <a16:creationId xmlns:a16="http://schemas.microsoft.com/office/drawing/2014/main" id="{9DF9D3E5-0E1B-4D8E-B502-263AE4312076}"/>
                </a:ext>
              </a:extLst>
            </p:cNvPr>
            <p:cNvGraphicFramePr>
              <a:graphicFrameLocks noChangeAspect="1"/>
            </p:cNvGraphicFramePr>
            <p:nvPr/>
          </p:nvGraphicFramePr>
          <p:xfrm>
            <a:off x="3513" y="2014"/>
            <a:ext cx="209" cy="195"/>
          </p:xfrm>
          <a:graphic>
            <a:graphicData uri="http://schemas.openxmlformats.org/presentationml/2006/ole">
              <mc:AlternateContent xmlns:mc="http://schemas.openxmlformats.org/markup-compatibility/2006">
                <mc:Choice xmlns:v="urn:schemas-microsoft-com:vml" Requires="v">
                  <p:oleObj spid="_x0000_s337157" name="Equation" r:id="rId7" imgW="139680" imgH="164880" progId="Equation.3">
                    <p:embed/>
                  </p:oleObj>
                </mc:Choice>
                <mc:Fallback>
                  <p:oleObj name="Equation" r:id="rId7" imgW="139680" imgH="1648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3" y="2014"/>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07" name="Object 11">
              <a:extLst>
                <a:ext uri="{FF2B5EF4-FFF2-40B4-BE49-F238E27FC236}">
                  <a16:creationId xmlns:a16="http://schemas.microsoft.com/office/drawing/2014/main" id="{BADFDFEB-4AB6-43B7-8B96-0C2003AADF19}"/>
                </a:ext>
              </a:extLst>
            </p:cNvPr>
            <p:cNvGraphicFramePr>
              <a:graphicFrameLocks noChangeAspect="1"/>
            </p:cNvGraphicFramePr>
            <p:nvPr/>
          </p:nvGraphicFramePr>
          <p:xfrm>
            <a:off x="4080" y="1978"/>
            <a:ext cx="722" cy="240"/>
          </p:xfrm>
          <a:graphic>
            <a:graphicData uri="http://schemas.openxmlformats.org/presentationml/2006/ole">
              <mc:AlternateContent xmlns:mc="http://schemas.openxmlformats.org/markup-compatibility/2006">
                <mc:Choice xmlns:v="urn:schemas-microsoft-com:vml" Requires="v">
                  <p:oleObj spid="_x0000_s337158" name="Equation" r:id="rId9" imgW="482400" imgH="203040" progId="Equation.3">
                    <p:embed/>
                  </p:oleObj>
                </mc:Choice>
                <mc:Fallback>
                  <p:oleObj name="Equation" r:id="rId9" imgW="482400" imgH="203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0" y="1978"/>
                          <a:ext cx="7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08" name="Object 12">
              <a:extLst>
                <a:ext uri="{FF2B5EF4-FFF2-40B4-BE49-F238E27FC236}">
                  <a16:creationId xmlns:a16="http://schemas.microsoft.com/office/drawing/2014/main" id="{34969D5A-659D-4BC1-B376-F53B72CF00AA}"/>
                </a:ext>
              </a:extLst>
            </p:cNvPr>
            <p:cNvGraphicFramePr>
              <a:graphicFrameLocks noChangeAspect="1"/>
            </p:cNvGraphicFramePr>
            <p:nvPr/>
          </p:nvGraphicFramePr>
          <p:xfrm>
            <a:off x="459" y="2324"/>
            <a:ext cx="722" cy="240"/>
          </p:xfrm>
          <a:graphic>
            <a:graphicData uri="http://schemas.openxmlformats.org/presentationml/2006/ole">
              <mc:AlternateContent xmlns:mc="http://schemas.openxmlformats.org/markup-compatibility/2006">
                <mc:Choice xmlns:v="urn:schemas-microsoft-com:vml" Requires="v">
                  <p:oleObj spid="_x0000_s337159" name="Equation" r:id="rId11" imgW="482400" imgH="203040" progId="Equation.3">
                    <p:embed/>
                  </p:oleObj>
                </mc:Choice>
                <mc:Fallback>
                  <p:oleObj name="Equation" r:id="rId11" imgW="482400" imgH="2030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 y="2324"/>
                          <a:ext cx="7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09" name="Object 13">
              <a:extLst>
                <a:ext uri="{FF2B5EF4-FFF2-40B4-BE49-F238E27FC236}">
                  <a16:creationId xmlns:a16="http://schemas.microsoft.com/office/drawing/2014/main" id="{2A8BB00B-F892-43BF-B080-B395B17ED629}"/>
                </a:ext>
              </a:extLst>
            </p:cNvPr>
            <p:cNvGraphicFramePr>
              <a:graphicFrameLocks noChangeAspect="1"/>
            </p:cNvGraphicFramePr>
            <p:nvPr/>
          </p:nvGraphicFramePr>
          <p:xfrm>
            <a:off x="1584" y="2369"/>
            <a:ext cx="209" cy="195"/>
          </p:xfrm>
          <a:graphic>
            <a:graphicData uri="http://schemas.openxmlformats.org/presentationml/2006/ole">
              <mc:AlternateContent xmlns:mc="http://schemas.openxmlformats.org/markup-compatibility/2006">
                <mc:Choice xmlns:v="urn:schemas-microsoft-com:vml" Requires="v">
                  <p:oleObj spid="_x0000_s337160" name="Equation" r:id="rId13" imgW="139680" imgH="164880" progId="Equation.3">
                    <p:embed/>
                  </p:oleObj>
                </mc:Choice>
                <mc:Fallback>
                  <p:oleObj name="Equation" r:id="rId13" imgW="139680" imgH="16488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4" y="2369"/>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6910" name="Text Box 14">
            <a:extLst>
              <a:ext uri="{FF2B5EF4-FFF2-40B4-BE49-F238E27FC236}">
                <a16:creationId xmlns:a16="http://schemas.microsoft.com/office/drawing/2014/main" id="{4C1176FB-D0AC-4191-AB08-53AFA4050D44}"/>
              </a:ext>
            </a:extLst>
          </p:cNvPr>
          <p:cNvSpPr txBox="1">
            <a:spLocks noChangeArrowheads="1"/>
          </p:cNvSpPr>
          <p:nvPr/>
        </p:nvSpPr>
        <p:spPr bwMode="auto">
          <a:xfrm>
            <a:off x="593725" y="4098925"/>
            <a:ext cx="5975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再考察改进的欧拉方法，其增量函数由</a:t>
            </a:r>
          </a:p>
        </p:txBody>
      </p:sp>
      <p:graphicFrame>
        <p:nvGraphicFramePr>
          <p:cNvPr id="336911" name="Object 15">
            <a:extLst>
              <a:ext uri="{FF2B5EF4-FFF2-40B4-BE49-F238E27FC236}">
                <a16:creationId xmlns:a16="http://schemas.microsoft.com/office/drawing/2014/main" id="{A20D56A8-BC64-4E49-86C4-1AB5F207FA27}"/>
              </a:ext>
            </a:extLst>
          </p:cNvPr>
          <p:cNvGraphicFramePr>
            <a:graphicFrameLocks noChangeAspect="1"/>
          </p:cNvGraphicFramePr>
          <p:nvPr/>
        </p:nvGraphicFramePr>
        <p:xfrm>
          <a:off x="889000" y="4845050"/>
          <a:ext cx="7842250" cy="736600"/>
        </p:xfrm>
        <a:graphic>
          <a:graphicData uri="http://schemas.openxmlformats.org/presentationml/2006/ole">
            <mc:AlternateContent xmlns:mc="http://schemas.openxmlformats.org/markup-compatibility/2006">
              <mc:Choice xmlns:v="urn:schemas-microsoft-com:vml" Requires="v">
                <p:oleObj spid="_x0000_s337161" name="公式" r:id="rId15" imgW="3301920" imgH="393480" progId="Equation.3">
                  <p:embed/>
                </p:oleObj>
              </mc:Choice>
              <mc:Fallback>
                <p:oleObj name="公式" r:id="rId15" imgW="3301920" imgH="39348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9000" y="4845050"/>
                        <a:ext cx="784225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12" name="Text Box 16">
            <a:extLst>
              <a:ext uri="{FF2B5EF4-FFF2-40B4-BE49-F238E27FC236}">
                <a16:creationId xmlns:a16="http://schemas.microsoft.com/office/drawing/2014/main" id="{F7014622-7DB1-42E4-A4AE-8E34F45582DA}"/>
              </a:ext>
            </a:extLst>
          </p:cNvPr>
          <p:cNvSpPr txBox="1">
            <a:spLocks noChangeArrowheads="1"/>
          </p:cNvSpPr>
          <p:nvPr/>
        </p:nvSpPr>
        <p:spPr bwMode="auto">
          <a:xfrm>
            <a:off x="593725" y="5546725"/>
            <a:ext cx="2012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给出，这时有</a:t>
            </a:r>
          </a:p>
        </p:txBody>
      </p:sp>
      <p:grpSp>
        <p:nvGrpSpPr>
          <p:cNvPr id="336913" name="Group 17">
            <a:extLst>
              <a:ext uri="{FF2B5EF4-FFF2-40B4-BE49-F238E27FC236}">
                <a16:creationId xmlns:a16="http://schemas.microsoft.com/office/drawing/2014/main" id="{AD4348C7-D0E3-4DA7-BA43-6EDB21B226E4}"/>
              </a:ext>
            </a:extLst>
          </p:cNvPr>
          <p:cNvGrpSpPr>
            <a:grpSpLocks/>
          </p:cNvGrpSpPr>
          <p:nvPr/>
        </p:nvGrpSpPr>
        <p:grpSpPr bwMode="auto">
          <a:xfrm>
            <a:off x="1981200" y="914400"/>
            <a:ext cx="5791200" cy="1143000"/>
            <a:chOff x="1488" y="1344"/>
            <a:chExt cx="3648" cy="720"/>
          </a:xfrm>
        </p:grpSpPr>
        <p:sp>
          <p:nvSpPr>
            <p:cNvPr id="336914" name="AutoShape 18">
              <a:extLst>
                <a:ext uri="{FF2B5EF4-FFF2-40B4-BE49-F238E27FC236}">
                  <a16:creationId xmlns:a16="http://schemas.microsoft.com/office/drawing/2014/main" id="{601575D3-5FF9-41B2-8AB9-1BB450BA1AE7}"/>
                </a:ext>
              </a:extLst>
            </p:cNvPr>
            <p:cNvSpPr>
              <a:spLocks noChangeArrowheads="1"/>
            </p:cNvSpPr>
            <p:nvPr/>
          </p:nvSpPr>
          <p:spPr bwMode="auto">
            <a:xfrm>
              <a:off x="1488" y="1344"/>
              <a:ext cx="3648" cy="720"/>
            </a:xfrm>
            <a:prstGeom prst="cloudCallout">
              <a:avLst>
                <a:gd name="adj1" fmla="val 43231"/>
                <a:gd name="adj2" fmla="val -109028"/>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36915" name="Group 19">
              <a:extLst>
                <a:ext uri="{FF2B5EF4-FFF2-40B4-BE49-F238E27FC236}">
                  <a16:creationId xmlns:a16="http://schemas.microsoft.com/office/drawing/2014/main" id="{B152D61F-67A9-43E6-867A-B9715AC69F07}"/>
                </a:ext>
              </a:extLst>
            </p:cNvPr>
            <p:cNvGrpSpPr>
              <a:grpSpLocks/>
            </p:cNvGrpSpPr>
            <p:nvPr/>
          </p:nvGrpSpPr>
          <p:grpSpPr bwMode="auto">
            <a:xfrm>
              <a:off x="1968" y="1392"/>
              <a:ext cx="2948" cy="406"/>
              <a:chOff x="1968" y="1392"/>
              <a:chExt cx="2948" cy="406"/>
            </a:xfrm>
          </p:grpSpPr>
          <p:graphicFrame>
            <p:nvGraphicFramePr>
              <p:cNvPr id="336916" name="Object 20">
                <a:extLst>
                  <a:ext uri="{FF2B5EF4-FFF2-40B4-BE49-F238E27FC236}">
                    <a16:creationId xmlns:a16="http://schemas.microsoft.com/office/drawing/2014/main" id="{AD09BC32-21EE-4DB3-8115-0259B0DDF460}"/>
                  </a:ext>
                </a:extLst>
              </p:cNvPr>
              <p:cNvGraphicFramePr>
                <a:graphicFrameLocks noChangeAspect="1"/>
              </p:cNvGraphicFramePr>
              <p:nvPr/>
            </p:nvGraphicFramePr>
            <p:xfrm>
              <a:off x="1968" y="1514"/>
              <a:ext cx="1824" cy="284"/>
            </p:xfrm>
            <a:graphic>
              <a:graphicData uri="http://schemas.openxmlformats.org/presentationml/2006/ole">
                <mc:AlternateContent xmlns:mc="http://schemas.openxmlformats.org/markup-compatibility/2006">
                  <mc:Choice xmlns:v="urn:schemas-microsoft-com:vml" Requires="v">
                    <p:oleObj spid="_x0000_s337162" name="Equation" r:id="rId17" imgW="1218960" imgH="241200" progId="Equation.3">
                      <p:embed/>
                    </p:oleObj>
                  </mc:Choice>
                  <mc:Fallback>
                    <p:oleObj name="Equation" r:id="rId17" imgW="1218960" imgH="2412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8" y="1514"/>
                            <a:ext cx="182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17" name="Text Box 21">
                <a:extLst>
                  <a:ext uri="{FF2B5EF4-FFF2-40B4-BE49-F238E27FC236}">
                    <a16:creationId xmlns:a16="http://schemas.microsoft.com/office/drawing/2014/main" id="{F5A70437-76AF-4246-BFB6-355C6D3F19BD}"/>
                  </a:ext>
                </a:extLst>
              </p:cNvPr>
              <p:cNvSpPr txBox="1">
                <a:spLocks noChangeArrowheads="1"/>
              </p:cNvSpPr>
              <p:nvPr/>
            </p:nvSpPr>
            <p:spPr bwMode="auto">
              <a:xfrm>
                <a:off x="4128" y="139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4.3</a:t>
                </a:r>
                <a:r>
                  <a:rPr lang="zh-CN" altLang="en-US">
                    <a:solidFill>
                      <a:srgbClr val="CC3300"/>
                    </a:solidFill>
                    <a:latin typeface="楷体_GB2312" panose="02010609030101010101" pitchFamily="49" charset="-122"/>
                  </a:rPr>
                  <a:t>）</a:t>
                </a:r>
              </a:p>
            </p:txBody>
          </p:sp>
        </p:grpSp>
      </p:grpSp>
      <p:grpSp>
        <p:nvGrpSpPr>
          <p:cNvPr id="336918" name="Group 22">
            <a:extLst>
              <a:ext uri="{FF2B5EF4-FFF2-40B4-BE49-F238E27FC236}">
                <a16:creationId xmlns:a16="http://schemas.microsoft.com/office/drawing/2014/main" id="{56ED0DF7-5C59-4200-8E10-1E5A876ACCB1}"/>
              </a:ext>
            </a:extLst>
          </p:cNvPr>
          <p:cNvGrpSpPr>
            <a:grpSpLocks/>
          </p:cNvGrpSpPr>
          <p:nvPr/>
        </p:nvGrpSpPr>
        <p:grpSpPr bwMode="auto">
          <a:xfrm>
            <a:off x="1143000" y="1676400"/>
            <a:ext cx="7162800" cy="1752600"/>
            <a:chOff x="624" y="2256"/>
            <a:chExt cx="4512" cy="1104"/>
          </a:xfrm>
        </p:grpSpPr>
        <p:sp>
          <p:nvSpPr>
            <p:cNvPr id="336919" name="AutoShape 23">
              <a:extLst>
                <a:ext uri="{FF2B5EF4-FFF2-40B4-BE49-F238E27FC236}">
                  <a16:creationId xmlns:a16="http://schemas.microsoft.com/office/drawing/2014/main" id="{A6D93DB8-AA31-4CE2-B0D7-920F786A5D20}"/>
                </a:ext>
              </a:extLst>
            </p:cNvPr>
            <p:cNvSpPr>
              <a:spLocks noChangeArrowheads="1"/>
            </p:cNvSpPr>
            <p:nvPr/>
          </p:nvSpPr>
          <p:spPr bwMode="auto">
            <a:xfrm>
              <a:off x="624" y="2256"/>
              <a:ext cx="4512" cy="1104"/>
            </a:xfrm>
            <a:prstGeom prst="cloudCallout">
              <a:avLst>
                <a:gd name="adj1" fmla="val 19634"/>
                <a:gd name="adj2" fmla="val -82972"/>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36920" name="Group 24">
              <a:extLst>
                <a:ext uri="{FF2B5EF4-FFF2-40B4-BE49-F238E27FC236}">
                  <a16:creationId xmlns:a16="http://schemas.microsoft.com/office/drawing/2014/main" id="{781E1EBD-12B9-4F85-BA5F-5A06D4820BC3}"/>
                </a:ext>
              </a:extLst>
            </p:cNvPr>
            <p:cNvGrpSpPr>
              <a:grpSpLocks/>
            </p:cNvGrpSpPr>
            <p:nvPr/>
          </p:nvGrpSpPr>
          <p:grpSpPr bwMode="auto">
            <a:xfrm>
              <a:off x="1040" y="2640"/>
              <a:ext cx="3904" cy="403"/>
              <a:chOff x="1088" y="2784"/>
              <a:chExt cx="3904" cy="403"/>
            </a:xfrm>
          </p:grpSpPr>
          <p:graphicFrame>
            <p:nvGraphicFramePr>
              <p:cNvPr id="336921" name="Object 25">
                <a:extLst>
                  <a:ext uri="{FF2B5EF4-FFF2-40B4-BE49-F238E27FC236}">
                    <a16:creationId xmlns:a16="http://schemas.microsoft.com/office/drawing/2014/main" id="{DE5DC2DE-0A96-4BCA-94E8-0527483950B8}"/>
                  </a:ext>
                </a:extLst>
              </p:cNvPr>
              <p:cNvGraphicFramePr>
                <a:graphicFrameLocks noChangeAspect="1"/>
              </p:cNvGraphicFramePr>
              <p:nvPr/>
            </p:nvGraphicFramePr>
            <p:xfrm>
              <a:off x="1088" y="2886"/>
              <a:ext cx="3040" cy="299"/>
            </p:xfrm>
            <a:graphic>
              <a:graphicData uri="http://schemas.openxmlformats.org/presentationml/2006/ole">
                <mc:AlternateContent xmlns:mc="http://schemas.openxmlformats.org/markup-compatibility/2006">
                  <mc:Choice xmlns:v="urn:schemas-microsoft-com:vml" Requires="v">
                    <p:oleObj spid="_x0000_s337163" name="Equation" r:id="rId19" imgW="2031840" imgH="253800" progId="Equation.3">
                      <p:embed/>
                    </p:oleObj>
                  </mc:Choice>
                  <mc:Fallback>
                    <p:oleObj name="Equation" r:id="rId19" imgW="2031840" imgH="25380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88" y="2886"/>
                            <a:ext cx="304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22" name="Text Box 26">
                <a:extLst>
                  <a:ext uri="{FF2B5EF4-FFF2-40B4-BE49-F238E27FC236}">
                    <a16:creationId xmlns:a16="http://schemas.microsoft.com/office/drawing/2014/main" id="{89760CCC-ED09-46A8-AB17-FE2E664CA2E1}"/>
                  </a:ext>
                </a:extLst>
              </p:cNvPr>
              <p:cNvSpPr txBox="1">
                <a:spLocks noChangeArrowheads="1"/>
              </p:cNvSpPr>
              <p:nvPr/>
            </p:nvSpPr>
            <p:spPr bwMode="auto">
              <a:xfrm>
                <a:off x="4204" y="2784"/>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4.2</a:t>
                </a:r>
                <a:r>
                  <a:rPr lang="zh-CN" altLang="en-US">
                    <a:solidFill>
                      <a:srgbClr val="CC3300"/>
                    </a:solidFill>
                    <a:latin typeface="楷体_GB2312" panose="02010609030101010101" pitchFamily="49" charset="-122"/>
                  </a:rPr>
                  <a:t>）</a:t>
                </a:r>
              </a:p>
            </p:txBody>
          </p:sp>
        </p:grpSp>
        <p:graphicFrame>
          <p:nvGraphicFramePr>
            <p:cNvPr id="336923" name="Object 27">
              <a:extLst>
                <a:ext uri="{FF2B5EF4-FFF2-40B4-BE49-F238E27FC236}">
                  <a16:creationId xmlns:a16="http://schemas.microsoft.com/office/drawing/2014/main" id="{95E2F397-D6DB-4FE7-BFB1-06DDE17B6A6D}"/>
                </a:ext>
              </a:extLst>
            </p:cNvPr>
            <p:cNvGraphicFramePr>
              <a:graphicFrameLocks noChangeAspect="1"/>
            </p:cNvGraphicFramePr>
            <p:nvPr/>
          </p:nvGraphicFramePr>
          <p:xfrm>
            <a:off x="1113" y="2425"/>
            <a:ext cx="2280" cy="269"/>
          </p:xfrm>
          <a:graphic>
            <a:graphicData uri="http://schemas.openxmlformats.org/presentationml/2006/ole">
              <mc:AlternateContent xmlns:mc="http://schemas.openxmlformats.org/markup-compatibility/2006">
                <mc:Choice xmlns:v="urn:schemas-microsoft-com:vml" Requires="v">
                  <p:oleObj spid="_x0000_s337164" name="Equation" r:id="rId21" imgW="1523880" imgH="228600" progId="Equation.3">
                    <p:embed/>
                  </p:oleObj>
                </mc:Choice>
                <mc:Fallback>
                  <p:oleObj name="Equation" r:id="rId21" imgW="1523880" imgH="228600"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3" y="2425"/>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24" name="Text Box 28">
              <a:extLst>
                <a:ext uri="{FF2B5EF4-FFF2-40B4-BE49-F238E27FC236}">
                  <a16:creationId xmlns:a16="http://schemas.microsoft.com/office/drawing/2014/main" id="{6114D75B-6703-429B-AD9E-2767F9A4649D}"/>
                </a:ext>
              </a:extLst>
            </p:cNvPr>
            <p:cNvSpPr txBox="1">
              <a:spLocks noChangeArrowheads="1"/>
            </p:cNvSpPr>
            <p:nvPr/>
          </p:nvSpPr>
          <p:spPr bwMode="auto">
            <a:xfrm>
              <a:off x="3504" y="2333"/>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a:t>
              </a:r>
              <a:r>
                <a:rPr lang="zh-CN" altLang="en-US">
                  <a:solidFill>
                    <a:srgbClr val="CC3300"/>
                  </a:solidFill>
                  <a:latin typeface="楷体_GB2312" panose="02010609030101010101" pitchFamily="49" charset="-122"/>
                </a:rPr>
                <a:t>）</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6898"/>
                                        </p:tgtEl>
                                        <p:attrNameLst>
                                          <p:attrName>style.visibility</p:attrName>
                                        </p:attrNameLst>
                                      </p:cBhvr>
                                      <p:to>
                                        <p:strVal val="visible"/>
                                      </p:to>
                                    </p:set>
                                    <p:animEffect transition="in" filter="wipe(up)">
                                      <p:cBhvr>
                                        <p:cTn id="7" dur="500"/>
                                        <p:tgtEl>
                                          <p:spTgt spid="33689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36913"/>
                                        </p:tgtEl>
                                        <p:attrNameLst>
                                          <p:attrName>style.visibility</p:attrName>
                                        </p:attrNameLst>
                                      </p:cBhvr>
                                      <p:to>
                                        <p:strVal val="visible"/>
                                      </p:to>
                                    </p:set>
                                  </p:childTnLst>
                                  <p:subTnLst>
                                    <p:set>
                                      <p:cBhvr override="childStyle">
                                        <p:cTn dur="1" fill="hold" display="0" masterRel="nextClick" afterEffect="1"/>
                                        <p:tgtEl>
                                          <p:spTgt spid="33691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36901"/>
                                        </p:tgtEl>
                                        <p:attrNameLst>
                                          <p:attrName>style.visibility</p:attrName>
                                        </p:attrNameLst>
                                      </p:cBhvr>
                                      <p:to>
                                        <p:strVal val="visible"/>
                                      </p:to>
                                    </p:set>
                                    <p:animEffect transition="in" filter="wipe(up)">
                                      <p:cBhvr>
                                        <p:cTn id="15" dur="500"/>
                                        <p:tgtEl>
                                          <p:spTgt spid="336901"/>
                                        </p:tgtEl>
                                      </p:cBhvr>
                                    </p:animEffec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499"/>
                                          </p:stCondLst>
                                        </p:cTn>
                                        <p:tgtEl>
                                          <p:spTgt spid="336918"/>
                                        </p:tgtEl>
                                        <p:attrNameLst>
                                          <p:attrName>style.visibility</p:attrName>
                                        </p:attrNameLst>
                                      </p:cBhvr>
                                      <p:to>
                                        <p:strVal val="visible"/>
                                      </p:to>
                                    </p:set>
                                  </p:childTnLst>
                                  <p:subTnLst>
                                    <p:set>
                                      <p:cBhvr override="childStyle">
                                        <p:cTn dur="1" fill="hold" display="0" masterRel="nextClick" afterEffect="1"/>
                                        <p:tgtEl>
                                          <p:spTgt spid="336918"/>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36904"/>
                                        </p:tgtEl>
                                        <p:attrNameLst>
                                          <p:attrName>style.visibility</p:attrName>
                                        </p:attrNameLst>
                                      </p:cBhvr>
                                      <p:to>
                                        <p:strVal val="visible"/>
                                      </p:to>
                                    </p:set>
                                    <p:animEffect transition="in" filter="wipe(up)">
                                      <p:cBhvr>
                                        <p:cTn id="23" dur="500"/>
                                        <p:tgtEl>
                                          <p:spTgt spid="3369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36910"/>
                                        </p:tgtEl>
                                        <p:attrNameLst>
                                          <p:attrName>style.visibility</p:attrName>
                                        </p:attrNameLst>
                                      </p:cBhvr>
                                      <p:to>
                                        <p:strVal val="visible"/>
                                      </p:to>
                                    </p:set>
                                    <p:animEffect transition="in" filter="wipe(left)">
                                      <p:cBhvr>
                                        <p:cTn id="28" dur="500"/>
                                        <p:tgtEl>
                                          <p:spTgt spid="3369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36911"/>
                                        </p:tgtEl>
                                        <p:attrNameLst>
                                          <p:attrName>style.visibility</p:attrName>
                                        </p:attrNameLst>
                                      </p:cBhvr>
                                      <p:to>
                                        <p:strVal val="visible"/>
                                      </p:to>
                                    </p:set>
                                    <p:animEffect transition="in" filter="wipe(left)">
                                      <p:cBhvr>
                                        <p:cTn id="33" dur="500"/>
                                        <p:tgtEl>
                                          <p:spTgt spid="3369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6912"/>
                                        </p:tgtEl>
                                        <p:attrNameLst>
                                          <p:attrName>style.visibility</p:attrName>
                                        </p:attrNameLst>
                                      </p:cBhvr>
                                      <p:to>
                                        <p:strVal val="visible"/>
                                      </p:to>
                                    </p:set>
                                    <p:animEffect transition="in" filter="wipe(left)">
                                      <p:cBhvr>
                                        <p:cTn id="38" dur="500"/>
                                        <p:tgtEl>
                                          <p:spTgt spid="336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10" grpId="0" autoUpdateAnimBg="0"/>
      <p:bldP spid="33691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1">
            <a:extLst>
              <a:ext uri="{FF2B5EF4-FFF2-40B4-BE49-F238E27FC236}">
                <a16:creationId xmlns:a16="http://schemas.microsoft.com/office/drawing/2014/main" id="{9DB6EF3C-0AFC-445D-8B81-2C7137FB5DB3}"/>
              </a:ext>
            </a:extLst>
          </p:cNvPr>
          <p:cNvSpPr>
            <a:spLocks noGrp="1"/>
          </p:cNvSpPr>
          <p:nvPr>
            <p:ph type="sldNum" sz="quarter" idx="10"/>
          </p:nvPr>
        </p:nvSpPr>
        <p:spPr/>
        <p:txBody>
          <a:bodyPr/>
          <a:lstStyle/>
          <a:p>
            <a:fld id="{B3D29D76-7AB8-4EE0-A3F0-A7AC26E1E1B7}" type="slidenum">
              <a:rPr lang="en-US" altLang="zh-CN"/>
              <a:pPr/>
              <a:t>59</a:t>
            </a:fld>
            <a:endParaRPr lang="en-US" altLang="zh-CN"/>
          </a:p>
        </p:txBody>
      </p:sp>
      <p:graphicFrame>
        <p:nvGraphicFramePr>
          <p:cNvPr id="337922" name="Object 2">
            <a:extLst>
              <a:ext uri="{FF2B5EF4-FFF2-40B4-BE49-F238E27FC236}">
                <a16:creationId xmlns:a16="http://schemas.microsoft.com/office/drawing/2014/main" id="{49D36563-76BF-48AA-B744-9527D2F6FB20}"/>
              </a:ext>
            </a:extLst>
          </p:cNvPr>
          <p:cNvGraphicFramePr>
            <a:graphicFrameLocks noChangeAspect="1"/>
          </p:cNvGraphicFramePr>
          <p:nvPr/>
        </p:nvGraphicFramePr>
        <p:xfrm>
          <a:off x="1371600" y="762000"/>
          <a:ext cx="5972175" cy="735013"/>
        </p:xfrm>
        <a:graphic>
          <a:graphicData uri="http://schemas.openxmlformats.org/presentationml/2006/ole">
            <mc:AlternateContent xmlns:mc="http://schemas.openxmlformats.org/markup-compatibility/2006">
              <mc:Choice xmlns:v="urn:schemas-microsoft-com:vml" Requires="v">
                <p:oleObj spid="_x0000_s338170" name="Equation" r:id="rId3" imgW="2514600" imgH="393480" progId="Equation.3">
                  <p:embed/>
                </p:oleObj>
              </mc:Choice>
              <mc:Fallback>
                <p:oleObj name="Equation" r:id="rId3" imgW="25146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0"/>
                        <a:ext cx="5972175"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23" name="Group 3">
            <a:extLst>
              <a:ext uri="{FF2B5EF4-FFF2-40B4-BE49-F238E27FC236}">
                <a16:creationId xmlns:a16="http://schemas.microsoft.com/office/drawing/2014/main" id="{6CF8C5EA-2A71-4484-86F4-31A9F7DFBB35}"/>
              </a:ext>
            </a:extLst>
          </p:cNvPr>
          <p:cNvGrpSpPr>
            <a:grpSpLocks/>
          </p:cNvGrpSpPr>
          <p:nvPr/>
        </p:nvGrpSpPr>
        <p:grpSpPr bwMode="auto">
          <a:xfrm>
            <a:off x="593725" y="2149475"/>
            <a:ext cx="8413750" cy="639763"/>
            <a:chOff x="374" y="1354"/>
            <a:chExt cx="5300" cy="403"/>
          </a:xfrm>
        </p:grpSpPr>
        <p:sp>
          <p:nvSpPr>
            <p:cNvPr id="337924" name="Text Box 4">
              <a:extLst>
                <a:ext uri="{FF2B5EF4-FFF2-40B4-BE49-F238E27FC236}">
                  <a16:creationId xmlns:a16="http://schemas.microsoft.com/office/drawing/2014/main" id="{0A2DD8AD-4722-4FCB-BEEC-880D4894BFF1}"/>
                </a:ext>
              </a:extLst>
            </p:cNvPr>
            <p:cNvSpPr txBox="1">
              <a:spLocks noChangeArrowheads="1"/>
            </p:cNvSpPr>
            <p:nvPr/>
          </p:nvSpPr>
          <p:spPr bwMode="auto">
            <a:xfrm>
              <a:off x="374" y="1354"/>
              <a:ext cx="53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假设       关于  满足利普希茨条件，记利普希茨常数为  </a:t>
              </a:r>
              <a:r>
                <a:rPr lang="en-US" altLang="zh-CN">
                  <a:latin typeface="楷体_GB2312" panose="02010609030101010101" pitchFamily="49" charset="-122"/>
                </a:rPr>
                <a:t>,</a:t>
              </a:r>
            </a:p>
          </p:txBody>
        </p:sp>
        <p:graphicFrame>
          <p:nvGraphicFramePr>
            <p:cNvPr id="337925" name="Object 5">
              <a:extLst>
                <a:ext uri="{FF2B5EF4-FFF2-40B4-BE49-F238E27FC236}">
                  <a16:creationId xmlns:a16="http://schemas.microsoft.com/office/drawing/2014/main" id="{6CA9CBB2-752D-4234-AB00-2F3917F7C219}"/>
                </a:ext>
              </a:extLst>
            </p:cNvPr>
            <p:cNvGraphicFramePr>
              <a:graphicFrameLocks noChangeAspect="1"/>
            </p:cNvGraphicFramePr>
            <p:nvPr/>
          </p:nvGraphicFramePr>
          <p:xfrm>
            <a:off x="808" y="1488"/>
            <a:ext cx="722" cy="240"/>
          </p:xfrm>
          <a:graphic>
            <a:graphicData uri="http://schemas.openxmlformats.org/presentationml/2006/ole">
              <mc:AlternateContent xmlns:mc="http://schemas.openxmlformats.org/markup-compatibility/2006">
                <mc:Choice xmlns:v="urn:schemas-microsoft-com:vml" Requires="v">
                  <p:oleObj spid="_x0000_s338171" name="Equation" r:id="rId5" imgW="482400" imgH="203040" progId="Equation.3">
                    <p:embed/>
                  </p:oleObj>
                </mc:Choice>
                <mc:Fallback>
                  <p:oleObj name="Equation" r:id="rId5" imgW="48240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 y="1488"/>
                          <a:ext cx="7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26" name="Object 6">
              <a:extLst>
                <a:ext uri="{FF2B5EF4-FFF2-40B4-BE49-F238E27FC236}">
                  <a16:creationId xmlns:a16="http://schemas.microsoft.com/office/drawing/2014/main" id="{0B90A359-BBBE-4F92-89E0-833E403A2F6D}"/>
                </a:ext>
              </a:extLst>
            </p:cNvPr>
            <p:cNvGraphicFramePr>
              <a:graphicFrameLocks noChangeAspect="1"/>
            </p:cNvGraphicFramePr>
            <p:nvPr/>
          </p:nvGraphicFramePr>
          <p:xfrm>
            <a:off x="1874" y="1533"/>
            <a:ext cx="209" cy="195"/>
          </p:xfrm>
          <a:graphic>
            <a:graphicData uri="http://schemas.openxmlformats.org/presentationml/2006/ole">
              <mc:AlternateContent xmlns:mc="http://schemas.openxmlformats.org/markup-compatibility/2006">
                <mc:Choice xmlns:v="urn:schemas-microsoft-com:vml" Requires="v">
                  <p:oleObj spid="_x0000_s338172" name="Equation" r:id="rId7" imgW="139680" imgH="164880" progId="Equation.3">
                    <p:embed/>
                  </p:oleObj>
                </mc:Choice>
                <mc:Fallback>
                  <p:oleObj name="Equation" r:id="rId7" imgW="139680" imgH="1648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4" y="1533"/>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27" name="Object 7">
              <a:extLst>
                <a:ext uri="{FF2B5EF4-FFF2-40B4-BE49-F238E27FC236}">
                  <a16:creationId xmlns:a16="http://schemas.microsoft.com/office/drawing/2014/main" id="{24FE82C4-8B77-41DE-9760-5AC41860279B}"/>
                </a:ext>
              </a:extLst>
            </p:cNvPr>
            <p:cNvGraphicFramePr>
              <a:graphicFrameLocks noChangeAspect="1"/>
            </p:cNvGraphicFramePr>
            <p:nvPr/>
          </p:nvGraphicFramePr>
          <p:xfrm>
            <a:off x="5318" y="1506"/>
            <a:ext cx="209" cy="195"/>
          </p:xfrm>
          <a:graphic>
            <a:graphicData uri="http://schemas.openxmlformats.org/presentationml/2006/ole">
              <mc:AlternateContent xmlns:mc="http://schemas.openxmlformats.org/markup-compatibility/2006">
                <mc:Choice xmlns:v="urn:schemas-microsoft-com:vml" Requires="v">
                  <p:oleObj spid="_x0000_s338173" name="Equation" r:id="rId9" imgW="139680" imgH="164880" progId="Equation.3">
                    <p:embed/>
                  </p:oleObj>
                </mc:Choice>
                <mc:Fallback>
                  <p:oleObj name="Equation" r:id="rId9" imgW="139680" imgH="1648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8" y="1506"/>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7928" name="Object 8">
            <a:extLst>
              <a:ext uri="{FF2B5EF4-FFF2-40B4-BE49-F238E27FC236}">
                <a16:creationId xmlns:a16="http://schemas.microsoft.com/office/drawing/2014/main" id="{3B1D0D3B-3FA0-4D81-AC16-7248CD330FF1}"/>
              </a:ext>
            </a:extLst>
          </p:cNvPr>
          <p:cNvGraphicFramePr>
            <a:graphicFrameLocks noChangeAspect="1"/>
          </p:cNvGraphicFramePr>
          <p:nvPr/>
        </p:nvGraphicFramePr>
        <p:xfrm>
          <a:off x="1371600" y="3444875"/>
          <a:ext cx="5942013" cy="735013"/>
        </p:xfrm>
        <a:graphic>
          <a:graphicData uri="http://schemas.openxmlformats.org/presentationml/2006/ole">
            <mc:AlternateContent xmlns:mc="http://schemas.openxmlformats.org/markup-compatibility/2006">
              <mc:Choice xmlns:v="urn:schemas-microsoft-com:vml" Requires="v">
                <p:oleObj spid="_x0000_s338174" name="Equation" r:id="rId11" imgW="2501640" imgH="393480" progId="Equation.3">
                  <p:embed/>
                </p:oleObj>
              </mc:Choice>
              <mc:Fallback>
                <p:oleObj name="Equation" r:id="rId11" imgW="2501640" imgH="3934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3444875"/>
                        <a:ext cx="5942013"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29" name="Group 9">
            <a:extLst>
              <a:ext uri="{FF2B5EF4-FFF2-40B4-BE49-F238E27FC236}">
                <a16:creationId xmlns:a16="http://schemas.microsoft.com/office/drawing/2014/main" id="{81A96324-C0ED-49DE-BB05-9F6B1A51A7DC}"/>
              </a:ext>
            </a:extLst>
          </p:cNvPr>
          <p:cNvGrpSpPr>
            <a:grpSpLocks/>
          </p:cNvGrpSpPr>
          <p:nvPr/>
        </p:nvGrpSpPr>
        <p:grpSpPr bwMode="auto">
          <a:xfrm>
            <a:off x="593725" y="4146550"/>
            <a:ext cx="3384550" cy="639763"/>
            <a:chOff x="374" y="2612"/>
            <a:chExt cx="2132" cy="403"/>
          </a:xfrm>
        </p:grpSpPr>
        <p:sp>
          <p:nvSpPr>
            <p:cNvPr id="337930" name="Text Box 10">
              <a:extLst>
                <a:ext uri="{FF2B5EF4-FFF2-40B4-BE49-F238E27FC236}">
                  <a16:creationId xmlns:a16="http://schemas.microsoft.com/office/drawing/2014/main" id="{92C7C8C6-E651-452F-96B9-24F62561F2D0}"/>
                </a:ext>
              </a:extLst>
            </p:cNvPr>
            <p:cNvSpPr txBox="1">
              <a:spLocks noChangeArrowheads="1"/>
            </p:cNvSpPr>
            <p:nvPr/>
          </p:nvSpPr>
          <p:spPr bwMode="auto">
            <a:xfrm>
              <a:off x="374" y="2612"/>
              <a:ext cx="21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设         为定数），</a:t>
              </a:r>
            </a:p>
          </p:txBody>
        </p:sp>
        <p:graphicFrame>
          <p:nvGraphicFramePr>
            <p:cNvPr id="337931" name="Object 11">
              <a:extLst>
                <a:ext uri="{FF2B5EF4-FFF2-40B4-BE49-F238E27FC236}">
                  <a16:creationId xmlns:a16="http://schemas.microsoft.com/office/drawing/2014/main" id="{6428A7FD-8155-4E67-9F46-219FAE7BBEF3}"/>
                </a:ext>
              </a:extLst>
            </p:cNvPr>
            <p:cNvGraphicFramePr>
              <a:graphicFrameLocks noChangeAspect="1"/>
            </p:cNvGraphicFramePr>
            <p:nvPr/>
          </p:nvGraphicFramePr>
          <p:xfrm>
            <a:off x="624" y="2744"/>
            <a:ext cx="893" cy="270"/>
          </p:xfrm>
          <a:graphic>
            <a:graphicData uri="http://schemas.openxmlformats.org/presentationml/2006/ole">
              <mc:AlternateContent xmlns:mc="http://schemas.openxmlformats.org/markup-compatibility/2006">
                <mc:Choice xmlns:v="urn:schemas-microsoft-com:vml" Requires="v">
                  <p:oleObj spid="_x0000_s338175" name="Equation" r:id="rId13" imgW="596880" imgH="228600" progId="Equation.3">
                    <p:embed/>
                  </p:oleObj>
                </mc:Choice>
                <mc:Fallback>
                  <p:oleObj name="Equation" r:id="rId13" imgW="596880" imgH="228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 y="2744"/>
                          <a:ext cx="893"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7932" name="Group 12">
            <a:extLst>
              <a:ext uri="{FF2B5EF4-FFF2-40B4-BE49-F238E27FC236}">
                <a16:creationId xmlns:a16="http://schemas.microsoft.com/office/drawing/2014/main" id="{A8375222-3E9B-4806-8F2E-09FDB1C1B134}"/>
              </a:ext>
            </a:extLst>
          </p:cNvPr>
          <p:cNvGrpSpPr>
            <a:grpSpLocks/>
          </p:cNvGrpSpPr>
          <p:nvPr/>
        </p:nvGrpSpPr>
        <p:grpSpPr bwMode="auto">
          <a:xfrm>
            <a:off x="3733800" y="4144963"/>
            <a:ext cx="4756150" cy="639762"/>
            <a:chOff x="2352" y="2611"/>
            <a:chExt cx="2996" cy="403"/>
          </a:xfrm>
        </p:grpSpPr>
        <p:sp>
          <p:nvSpPr>
            <p:cNvPr id="337933" name="Rectangle 13">
              <a:extLst>
                <a:ext uri="{FF2B5EF4-FFF2-40B4-BE49-F238E27FC236}">
                  <a16:creationId xmlns:a16="http://schemas.microsoft.com/office/drawing/2014/main" id="{4E51AFF7-8581-4635-9C48-B04FE1EB6A4B}"/>
                </a:ext>
              </a:extLst>
            </p:cNvPr>
            <p:cNvSpPr>
              <a:spLocks noChangeArrowheads="1"/>
            </p:cNvSpPr>
            <p:nvPr/>
          </p:nvSpPr>
          <p:spPr bwMode="auto">
            <a:xfrm>
              <a:off x="2352" y="2611"/>
              <a:ext cx="299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上式表明  关于  的利普希茨常数</a:t>
              </a:r>
            </a:p>
          </p:txBody>
        </p:sp>
        <p:graphicFrame>
          <p:nvGraphicFramePr>
            <p:cNvPr id="337934" name="Object 14">
              <a:extLst>
                <a:ext uri="{FF2B5EF4-FFF2-40B4-BE49-F238E27FC236}">
                  <a16:creationId xmlns:a16="http://schemas.microsoft.com/office/drawing/2014/main" id="{33574785-58B0-4D1B-BC0D-9FFA2029C27B}"/>
                </a:ext>
              </a:extLst>
            </p:cNvPr>
            <p:cNvGraphicFramePr>
              <a:graphicFrameLocks noChangeAspect="1"/>
            </p:cNvGraphicFramePr>
            <p:nvPr/>
          </p:nvGraphicFramePr>
          <p:xfrm>
            <a:off x="3216" y="2794"/>
            <a:ext cx="209" cy="195"/>
          </p:xfrm>
          <a:graphic>
            <a:graphicData uri="http://schemas.openxmlformats.org/presentationml/2006/ole">
              <mc:AlternateContent xmlns:mc="http://schemas.openxmlformats.org/markup-compatibility/2006">
                <mc:Choice xmlns:v="urn:schemas-microsoft-com:vml" Requires="v">
                  <p:oleObj spid="_x0000_s338176" name="Equation" r:id="rId15" imgW="139680" imgH="164880" progId="Equation.3">
                    <p:embed/>
                  </p:oleObj>
                </mc:Choice>
                <mc:Fallback>
                  <p:oleObj name="Equation" r:id="rId15" imgW="139680" imgH="16488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2794"/>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35" name="Object 15">
              <a:extLst>
                <a:ext uri="{FF2B5EF4-FFF2-40B4-BE49-F238E27FC236}">
                  <a16:creationId xmlns:a16="http://schemas.microsoft.com/office/drawing/2014/main" id="{A2E541ED-200C-4A10-B6DA-852EDE2AE60C}"/>
                </a:ext>
              </a:extLst>
            </p:cNvPr>
            <p:cNvGraphicFramePr>
              <a:graphicFrameLocks noChangeAspect="1"/>
            </p:cNvGraphicFramePr>
            <p:nvPr/>
          </p:nvGraphicFramePr>
          <p:xfrm>
            <a:off x="3782" y="2792"/>
            <a:ext cx="209" cy="195"/>
          </p:xfrm>
          <a:graphic>
            <a:graphicData uri="http://schemas.openxmlformats.org/presentationml/2006/ole">
              <mc:AlternateContent xmlns:mc="http://schemas.openxmlformats.org/markup-compatibility/2006">
                <mc:Choice xmlns:v="urn:schemas-microsoft-com:vml" Requires="v">
                  <p:oleObj spid="_x0000_s338177" name="Equation" r:id="rId17" imgW="139680" imgH="164880" progId="Equation.3">
                    <p:embed/>
                  </p:oleObj>
                </mc:Choice>
                <mc:Fallback>
                  <p:oleObj name="Equation" r:id="rId17" imgW="139680" imgH="16488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82" y="2792"/>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7936" name="Object 16">
            <a:extLst>
              <a:ext uri="{FF2B5EF4-FFF2-40B4-BE49-F238E27FC236}">
                <a16:creationId xmlns:a16="http://schemas.microsoft.com/office/drawing/2014/main" id="{C2888A3A-8DE8-45B2-9909-167465CAA612}"/>
              </a:ext>
            </a:extLst>
          </p:cNvPr>
          <p:cNvGraphicFramePr>
            <a:graphicFrameLocks noChangeAspect="1"/>
          </p:cNvGraphicFramePr>
          <p:nvPr/>
        </p:nvGraphicFramePr>
        <p:xfrm>
          <a:off x="1466850" y="1582738"/>
          <a:ext cx="7450138" cy="474662"/>
        </p:xfrm>
        <a:graphic>
          <a:graphicData uri="http://schemas.openxmlformats.org/presentationml/2006/ole">
            <mc:AlternateContent xmlns:mc="http://schemas.openxmlformats.org/markup-compatibility/2006">
              <mc:Choice xmlns:v="urn:schemas-microsoft-com:vml" Requires="v">
                <p:oleObj spid="_x0000_s338178" name="公式" r:id="rId19" imgW="3136680" imgH="253800" progId="Equation.3">
                  <p:embed/>
                </p:oleObj>
              </mc:Choice>
              <mc:Fallback>
                <p:oleObj name="公式" r:id="rId19" imgW="3136680" imgH="253800" progId="Equation.3">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66850" y="1582738"/>
                        <a:ext cx="74501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37" name="Rectangle 17">
            <a:extLst>
              <a:ext uri="{FF2B5EF4-FFF2-40B4-BE49-F238E27FC236}">
                <a16:creationId xmlns:a16="http://schemas.microsoft.com/office/drawing/2014/main" id="{C8BC4762-BE37-476B-B0F3-E68F8B5C39F6}"/>
              </a:ext>
            </a:extLst>
          </p:cNvPr>
          <p:cNvSpPr>
            <a:spLocks noChangeArrowheads="1"/>
          </p:cNvSpPr>
          <p:nvPr/>
        </p:nvSpPr>
        <p:spPr bwMode="auto">
          <a:xfrm>
            <a:off x="581025" y="2759075"/>
            <a:ext cx="2165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则由上式推得 </a:t>
            </a:r>
          </a:p>
        </p:txBody>
      </p:sp>
      <p:graphicFrame>
        <p:nvGraphicFramePr>
          <p:cNvPr id="337938" name="Object 18">
            <a:extLst>
              <a:ext uri="{FF2B5EF4-FFF2-40B4-BE49-F238E27FC236}">
                <a16:creationId xmlns:a16="http://schemas.microsoft.com/office/drawing/2014/main" id="{268636B4-D68F-41C8-96BC-A92190687A18}"/>
              </a:ext>
            </a:extLst>
          </p:cNvPr>
          <p:cNvGraphicFramePr>
            <a:graphicFrameLocks noChangeAspect="1"/>
          </p:cNvGraphicFramePr>
          <p:nvPr/>
        </p:nvGraphicFramePr>
        <p:xfrm>
          <a:off x="2454275" y="4876800"/>
          <a:ext cx="2533650" cy="735013"/>
        </p:xfrm>
        <a:graphic>
          <a:graphicData uri="http://schemas.openxmlformats.org/presentationml/2006/ole">
            <mc:AlternateContent xmlns:mc="http://schemas.openxmlformats.org/markup-compatibility/2006">
              <mc:Choice xmlns:v="urn:schemas-microsoft-com:vml" Requires="v">
                <p:oleObj spid="_x0000_s338179" name="Equation" r:id="rId21" imgW="1066680" imgH="393480" progId="Equation.3">
                  <p:embed/>
                </p:oleObj>
              </mc:Choice>
              <mc:Fallback>
                <p:oleObj name="Equation" r:id="rId21" imgW="1066680" imgH="393480" progId="Equation.3">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4275" y="4876800"/>
                        <a:ext cx="253365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39" name="Text Box 19">
            <a:extLst>
              <a:ext uri="{FF2B5EF4-FFF2-40B4-BE49-F238E27FC236}">
                <a16:creationId xmlns:a16="http://schemas.microsoft.com/office/drawing/2014/main" id="{511ACAEF-1ACE-4049-876A-8F195BCE2622}"/>
              </a:ext>
            </a:extLst>
          </p:cNvPr>
          <p:cNvSpPr txBox="1">
            <a:spLocks noChangeArrowheads="1"/>
          </p:cNvSpPr>
          <p:nvPr/>
        </p:nvSpPr>
        <p:spPr bwMode="auto">
          <a:xfrm>
            <a:off x="609600" y="5653088"/>
            <a:ext cx="47561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因此改进的欧拉方法也是收敛的</a:t>
            </a:r>
            <a:r>
              <a:rPr lang="en-US" altLang="zh-CN">
                <a:latin typeface="楷体_GB2312" panose="02010609030101010101" pitchFamily="49" charset="-122"/>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22"/>
                                        </p:tgtEl>
                                        <p:attrNameLst>
                                          <p:attrName>style.visibility</p:attrName>
                                        </p:attrNameLst>
                                      </p:cBhvr>
                                      <p:to>
                                        <p:strVal val="visible"/>
                                      </p:to>
                                    </p:set>
                                    <p:animEffect transition="in" filter="wipe(left)">
                                      <p:cBhvr>
                                        <p:cTn id="7" dur="500"/>
                                        <p:tgtEl>
                                          <p:spTgt spid="337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36"/>
                                        </p:tgtEl>
                                        <p:attrNameLst>
                                          <p:attrName>style.visibility</p:attrName>
                                        </p:attrNameLst>
                                      </p:cBhvr>
                                      <p:to>
                                        <p:strVal val="visible"/>
                                      </p:to>
                                    </p:set>
                                    <p:animEffect transition="in" filter="wipe(left)">
                                      <p:cBhvr>
                                        <p:cTn id="12" dur="500"/>
                                        <p:tgtEl>
                                          <p:spTgt spid="337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23"/>
                                        </p:tgtEl>
                                        <p:attrNameLst>
                                          <p:attrName>style.visibility</p:attrName>
                                        </p:attrNameLst>
                                      </p:cBhvr>
                                      <p:to>
                                        <p:strVal val="visible"/>
                                      </p:to>
                                    </p:set>
                                    <p:animEffect transition="in" filter="wipe(left)">
                                      <p:cBhvr>
                                        <p:cTn id="17" dur="500"/>
                                        <p:tgtEl>
                                          <p:spTgt spid="3379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37"/>
                                        </p:tgtEl>
                                        <p:attrNameLst>
                                          <p:attrName>style.visibility</p:attrName>
                                        </p:attrNameLst>
                                      </p:cBhvr>
                                      <p:to>
                                        <p:strVal val="visible"/>
                                      </p:to>
                                    </p:set>
                                    <p:animEffect transition="in" filter="wipe(left)">
                                      <p:cBhvr>
                                        <p:cTn id="22" dur="500"/>
                                        <p:tgtEl>
                                          <p:spTgt spid="3379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7928"/>
                                        </p:tgtEl>
                                        <p:attrNameLst>
                                          <p:attrName>style.visibility</p:attrName>
                                        </p:attrNameLst>
                                      </p:cBhvr>
                                      <p:to>
                                        <p:strVal val="visible"/>
                                      </p:to>
                                    </p:set>
                                    <p:animEffect transition="in" filter="wipe(left)">
                                      <p:cBhvr>
                                        <p:cTn id="27" dur="500"/>
                                        <p:tgtEl>
                                          <p:spTgt spid="3379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7929"/>
                                        </p:tgtEl>
                                        <p:attrNameLst>
                                          <p:attrName>style.visibility</p:attrName>
                                        </p:attrNameLst>
                                      </p:cBhvr>
                                      <p:to>
                                        <p:strVal val="visible"/>
                                      </p:to>
                                    </p:set>
                                    <p:animEffect transition="in" filter="wipe(left)">
                                      <p:cBhvr>
                                        <p:cTn id="32" dur="500"/>
                                        <p:tgtEl>
                                          <p:spTgt spid="3379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7932"/>
                                        </p:tgtEl>
                                        <p:attrNameLst>
                                          <p:attrName>style.visibility</p:attrName>
                                        </p:attrNameLst>
                                      </p:cBhvr>
                                      <p:to>
                                        <p:strVal val="visible"/>
                                      </p:to>
                                    </p:set>
                                    <p:animEffect transition="in" filter="wipe(left)">
                                      <p:cBhvr>
                                        <p:cTn id="37" dur="500"/>
                                        <p:tgtEl>
                                          <p:spTgt spid="3379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7938"/>
                                        </p:tgtEl>
                                        <p:attrNameLst>
                                          <p:attrName>style.visibility</p:attrName>
                                        </p:attrNameLst>
                                      </p:cBhvr>
                                      <p:to>
                                        <p:strVal val="visible"/>
                                      </p:to>
                                    </p:set>
                                    <p:animEffect transition="in" filter="wipe(left)">
                                      <p:cBhvr>
                                        <p:cTn id="42" dur="500"/>
                                        <p:tgtEl>
                                          <p:spTgt spid="3379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7939"/>
                                        </p:tgtEl>
                                        <p:attrNameLst>
                                          <p:attrName>style.visibility</p:attrName>
                                        </p:attrNameLst>
                                      </p:cBhvr>
                                      <p:to>
                                        <p:strVal val="visible"/>
                                      </p:to>
                                    </p:set>
                                    <p:animEffect transition="in" filter="wipe(left)">
                                      <p:cBhvr>
                                        <p:cTn id="47" dur="500"/>
                                        <p:tgtEl>
                                          <p:spTgt spid="33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7" grpId="0" autoUpdateAnimBg="0"/>
      <p:bldP spid="33793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a:extLst>
              <a:ext uri="{FF2B5EF4-FFF2-40B4-BE49-F238E27FC236}">
                <a16:creationId xmlns:a16="http://schemas.microsoft.com/office/drawing/2014/main" id="{455AA12C-293D-49FA-BB14-6C035F86CABB}"/>
              </a:ext>
            </a:extLst>
          </p:cNvPr>
          <p:cNvSpPr>
            <a:spLocks noGrp="1"/>
          </p:cNvSpPr>
          <p:nvPr>
            <p:ph type="sldNum" sz="quarter" idx="10"/>
          </p:nvPr>
        </p:nvSpPr>
        <p:spPr/>
        <p:txBody>
          <a:bodyPr/>
          <a:lstStyle/>
          <a:p>
            <a:fld id="{06E009D6-8885-4EF9-BA7E-4A0676CF0E16}" type="slidenum">
              <a:rPr lang="en-US" altLang="zh-CN"/>
              <a:pPr/>
              <a:t>6</a:t>
            </a:fld>
            <a:endParaRPr lang="en-US" altLang="zh-CN"/>
          </a:p>
        </p:txBody>
      </p:sp>
      <p:grpSp>
        <p:nvGrpSpPr>
          <p:cNvPr id="322577" name="Group 17">
            <a:extLst>
              <a:ext uri="{FF2B5EF4-FFF2-40B4-BE49-F238E27FC236}">
                <a16:creationId xmlns:a16="http://schemas.microsoft.com/office/drawing/2014/main" id="{660DF155-C974-4655-A045-F00E55D7BC84}"/>
              </a:ext>
            </a:extLst>
          </p:cNvPr>
          <p:cNvGrpSpPr>
            <a:grpSpLocks/>
          </p:cNvGrpSpPr>
          <p:nvPr/>
        </p:nvGrpSpPr>
        <p:grpSpPr bwMode="auto">
          <a:xfrm>
            <a:off x="593725" y="914400"/>
            <a:ext cx="7194550" cy="639763"/>
            <a:chOff x="374" y="402"/>
            <a:chExt cx="4532" cy="403"/>
          </a:xfrm>
        </p:grpSpPr>
        <p:sp>
          <p:nvSpPr>
            <p:cNvPr id="322563" name="Text Box 3">
              <a:extLst>
                <a:ext uri="{FF2B5EF4-FFF2-40B4-BE49-F238E27FC236}">
                  <a16:creationId xmlns:a16="http://schemas.microsoft.com/office/drawing/2014/main" id="{EDD516B6-2E0F-4EA5-8CC5-37517998421B}"/>
                </a:ext>
              </a:extLst>
            </p:cNvPr>
            <p:cNvSpPr txBox="1">
              <a:spLocks noChangeArrowheads="1"/>
            </p:cNvSpPr>
            <p:nvPr/>
          </p:nvSpPr>
          <p:spPr bwMode="auto">
            <a:xfrm>
              <a:off x="374" y="402"/>
              <a:ext cx="45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基于上述几何解释，从初始点          出发，</a:t>
              </a:r>
            </a:p>
          </p:txBody>
        </p:sp>
        <p:graphicFrame>
          <p:nvGraphicFramePr>
            <p:cNvPr id="322564" name="Object 4">
              <a:extLst>
                <a:ext uri="{FF2B5EF4-FFF2-40B4-BE49-F238E27FC236}">
                  <a16:creationId xmlns:a16="http://schemas.microsoft.com/office/drawing/2014/main" id="{BC799DE8-F4F9-4102-BDEF-3EB143393E88}"/>
                </a:ext>
              </a:extLst>
            </p:cNvPr>
            <p:cNvGraphicFramePr>
              <a:graphicFrameLocks noChangeAspect="1"/>
            </p:cNvGraphicFramePr>
            <p:nvPr/>
          </p:nvGraphicFramePr>
          <p:xfrm>
            <a:off x="3360" y="533"/>
            <a:ext cx="931" cy="269"/>
          </p:xfrm>
          <a:graphic>
            <a:graphicData uri="http://schemas.openxmlformats.org/presentationml/2006/ole">
              <mc:AlternateContent xmlns:mc="http://schemas.openxmlformats.org/markup-compatibility/2006">
                <mc:Choice xmlns:v="urn:schemas-microsoft-com:vml" Requires="v">
                  <p:oleObj spid="_x0000_s322743" name="Equation" r:id="rId3" imgW="622080" imgH="228600" progId="Equation.3">
                    <p:embed/>
                  </p:oleObj>
                </mc:Choice>
                <mc:Fallback>
                  <p:oleObj name="Equation" r:id="rId3" imgW="6220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533"/>
                          <a:ext cx="931"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2581" name="Group 21">
            <a:extLst>
              <a:ext uri="{FF2B5EF4-FFF2-40B4-BE49-F238E27FC236}">
                <a16:creationId xmlns:a16="http://schemas.microsoft.com/office/drawing/2014/main" id="{7B17304F-8C49-4CA5-BCB9-65F68F3B33AB}"/>
              </a:ext>
            </a:extLst>
          </p:cNvPr>
          <p:cNvGrpSpPr>
            <a:grpSpLocks/>
          </p:cNvGrpSpPr>
          <p:nvPr/>
        </p:nvGrpSpPr>
        <p:grpSpPr bwMode="auto">
          <a:xfrm>
            <a:off x="593725" y="1466850"/>
            <a:ext cx="8016875" cy="1812925"/>
            <a:chOff x="374" y="750"/>
            <a:chExt cx="5050" cy="1142"/>
          </a:xfrm>
        </p:grpSpPr>
        <p:grpSp>
          <p:nvGrpSpPr>
            <p:cNvPr id="322578" name="Group 18">
              <a:extLst>
                <a:ext uri="{FF2B5EF4-FFF2-40B4-BE49-F238E27FC236}">
                  <a16:creationId xmlns:a16="http://schemas.microsoft.com/office/drawing/2014/main" id="{8EE1F420-2020-4D6B-97F5-CC9E9F7777C9}"/>
                </a:ext>
              </a:extLst>
            </p:cNvPr>
            <p:cNvGrpSpPr>
              <a:grpSpLocks/>
            </p:cNvGrpSpPr>
            <p:nvPr/>
          </p:nvGrpSpPr>
          <p:grpSpPr bwMode="auto">
            <a:xfrm>
              <a:off x="384" y="750"/>
              <a:ext cx="5040" cy="403"/>
              <a:chOff x="384" y="750"/>
              <a:chExt cx="5040" cy="403"/>
            </a:xfrm>
          </p:grpSpPr>
          <p:sp>
            <p:nvSpPr>
              <p:cNvPr id="322570" name="Rectangle 10">
                <a:extLst>
                  <a:ext uri="{FF2B5EF4-FFF2-40B4-BE49-F238E27FC236}">
                    <a16:creationId xmlns:a16="http://schemas.microsoft.com/office/drawing/2014/main" id="{AEF991EA-9B3C-4560-B680-D4942D40EF63}"/>
                  </a:ext>
                </a:extLst>
              </p:cNvPr>
              <p:cNvSpPr>
                <a:spLocks noChangeArrowheads="1"/>
              </p:cNvSpPr>
              <p:nvPr/>
            </p:nvSpPr>
            <p:spPr bwMode="auto">
              <a:xfrm>
                <a:off x="384" y="750"/>
                <a:ext cx="50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先依方向场在该点的方向推进到      上一点   ，然后再</a:t>
                </a:r>
              </a:p>
            </p:txBody>
          </p:sp>
          <p:graphicFrame>
            <p:nvGraphicFramePr>
              <p:cNvPr id="322565" name="Object 5">
                <a:extLst>
                  <a:ext uri="{FF2B5EF4-FFF2-40B4-BE49-F238E27FC236}">
                    <a16:creationId xmlns:a16="http://schemas.microsoft.com/office/drawing/2014/main" id="{D0CCD8E1-0BCC-46D4-A5CD-7D3B60E11421}"/>
                  </a:ext>
                </a:extLst>
              </p:cNvPr>
              <p:cNvGraphicFramePr>
                <a:graphicFrameLocks noChangeAspect="1"/>
              </p:cNvGraphicFramePr>
              <p:nvPr/>
            </p:nvGraphicFramePr>
            <p:xfrm>
              <a:off x="3150" y="864"/>
              <a:ext cx="570" cy="254"/>
            </p:xfrm>
            <a:graphic>
              <a:graphicData uri="http://schemas.openxmlformats.org/presentationml/2006/ole">
                <mc:AlternateContent xmlns:mc="http://schemas.openxmlformats.org/markup-compatibility/2006">
                  <mc:Choice xmlns:v="urn:schemas-microsoft-com:vml" Requires="v">
                    <p:oleObj spid="_x0000_s322744" name="Equation" r:id="rId5" imgW="380880" imgH="215640" progId="Equation.3">
                      <p:embed/>
                    </p:oleObj>
                  </mc:Choice>
                  <mc:Fallback>
                    <p:oleObj name="Equation" r:id="rId5" imgW="38088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0" y="864"/>
                            <a:ext cx="57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566" name="Object 6">
                <a:extLst>
                  <a:ext uri="{FF2B5EF4-FFF2-40B4-BE49-F238E27FC236}">
                    <a16:creationId xmlns:a16="http://schemas.microsoft.com/office/drawing/2014/main" id="{9C76E467-53F8-445B-AB72-B09DA5D88A55}"/>
                  </a:ext>
                </a:extLst>
              </p:cNvPr>
              <p:cNvGraphicFramePr>
                <a:graphicFrameLocks noChangeAspect="1"/>
              </p:cNvGraphicFramePr>
              <p:nvPr/>
            </p:nvGraphicFramePr>
            <p:xfrm>
              <a:off x="4320" y="894"/>
              <a:ext cx="228" cy="254"/>
            </p:xfrm>
            <a:graphic>
              <a:graphicData uri="http://schemas.openxmlformats.org/presentationml/2006/ole">
                <mc:AlternateContent xmlns:mc="http://schemas.openxmlformats.org/markup-compatibility/2006">
                  <mc:Choice xmlns:v="urn:schemas-microsoft-com:vml" Requires="v">
                    <p:oleObj spid="_x0000_s322745" name="Equation" r:id="rId7" imgW="152280" imgH="215640" progId="Equation.3">
                      <p:embed/>
                    </p:oleObj>
                  </mc:Choice>
                  <mc:Fallback>
                    <p:oleObj name="Equation" r:id="rId7" imgW="15228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 y="894"/>
                            <a:ext cx="22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2579" name="Group 19">
              <a:extLst>
                <a:ext uri="{FF2B5EF4-FFF2-40B4-BE49-F238E27FC236}">
                  <a16:creationId xmlns:a16="http://schemas.microsoft.com/office/drawing/2014/main" id="{891DA0DF-EA0E-4601-AB2E-C306B19065A5}"/>
                </a:ext>
              </a:extLst>
            </p:cNvPr>
            <p:cNvGrpSpPr>
              <a:grpSpLocks/>
            </p:cNvGrpSpPr>
            <p:nvPr/>
          </p:nvGrpSpPr>
          <p:grpSpPr bwMode="auto">
            <a:xfrm>
              <a:off x="374" y="1132"/>
              <a:ext cx="4916" cy="408"/>
              <a:chOff x="374" y="1132"/>
              <a:chExt cx="4916" cy="408"/>
            </a:xfrm>
          </p:grpSpPr>
          <p:sp>
            <p:nvSpPr>
              <p:cNvPr id="322571" name="Rectangle 11">
                <a:extLst>
                  <a:ext uri="{FF2B5EF4-FFF2-40B4-BE49-F238E27FC236}">
                    <a16:creationId xmlns:a16="http://schemas.microsoft.com/office/drawing/2014/main" id="{2207AFE7-B6F4-41DD-B6F4-27A6791687D9}"/>
                  </a:ext>
                </a:extLst>
              </p:cNvPr>
              <p:cNvSpPr>
                <a:spLocks noChangeArrowheads="1"/>
              </p:cNvSpPr>
              <p:nvPr/>
            </p:nvSpPr>
            <p:spPr bwMode="auto">
              <a:xfrm>
                <a:off x="374" y="1132"/>
                <a:ext cx="491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从   依方向场的方向推进到      上一点   ，循此前进</a:t>
                </a:r>
              </a:p>
            </p:txBody>
          </p:sp>
          <p:graphicFrame>
            <p:nvGraphicFramePr>
              <p:cNvPr id="322567" name="Object 7">
                <a:extLst>
                  <a:ext uri="{FF2B5EF4-FFF2-40B4-BE49-F238E27FC236}">
                    <a16:creationId xmlns:a16="http://schemas.microsoft.com/office/drawing/2014/main" id="{6BE51F95-B268-4734-9ADD-FABF364B85D1}"/>
                  </a:ext>
                </a:extLst>
              </p:cNvPr>
              <p:cNvGraphicFramePr>
                <a:graphicFrameLocks noChangeAspect="1"/>
              </p:cNvGraphicFramePr>
              <p:nvPr/>
            </p:nvGraphicFramePr>
            <p:xfrm>
              <a:off x="684" y="1276"/>
              <a:ext cx="228" cy="254"/>
            </p:xfrm>
            <a:graphic>
              <a:graphicData uri="http://schemas.openxmlformats.org/presentationml/2006/ole">
                <mc:AlternateContent xmlns:mc="http://schemas.openxmlformats.org/markup-compatibility/2006">
                  <mc:Choice xmlns:v="urn:schemas-microsoft-com:vml" Requires="v">
                    <p:oleObj spid="_x0000_s322746" name="Equation" r:id="rId9" imgW="152280" imgH="215640" progId="Equation.3">
                      <p:embed/>
                    </p:oleObj>
                  </mc:Choice>
                  <mc:Fallback>
                    <p:oleObj name="Equation" r:id="rId9" imgW="152280" imgH="2156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 y="1276"/>
                            <a:ext cx="22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568" name="Object 8">
                <a:extLst>
                  <a:ext uri="{FF2B5EF4-FFF2-40B4-BE49-F238E27FC236}">
                    <a16:creationId xmlns:a16="http://schemas.microsoft.com/office/drawing/2014/main" id="{7A254A32-D5E2-4BBC-BA3C-FF132FE5AA7C}"/>
                  </a:ext>
                </a:extLst>
              </p:cNvPr>
              <p:cNvGraphicFramePr>
                <a:graphicFrameLocks noChangeAspect="1"/>
              </p:cNvGraphicFramePr>
              <p:nvPr/>
            </p:nvGraphicFramePr>
            <p:xfrm>
              <a:off x="2877" y="1248"/>
              <a:ext cx="551" cy="254"/>
            </p:xfrm>
            <a:graphic>
              <a:graphicData uri="http://schemas.openxmlformats.org/presentationml/2006/ole">
                <mc:AlternateContent xmlns:mc="http://schemas.openxmlformats.org/markup-compatibility/2006">
                  <mc:Choice xmlns:v="urn:schemas-microsoft-com:vml" Requires="v">
                    <p:oleObj spid="_x0000_s322747" name="Equation" r:id="rId11" imgW="368280" imgH="215640" progId="Equation.3">
                      <p:embed/>
                    </p:oleObj>
                  </mc:Choice>
                  <mc:Fallback>
                    <p:oleObj name="Equation" r:id="rId11" imgW="368280" imgH="2156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77" y="1248"/>
                            <a:ext cx="551"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569" name="Object 9">
                <a:extLst>
                  <a:ext uri="{FF2B5EF4-FFF2-40B4-BE49-F238E27FC236}">
                    <a16:creationId xmlns:a16="http://schemas.microsoft.com/office/drawing/2014/main" id="{321A42DB-F1C9-4E70-A8FE-D50DA19BCB19}"/>
                  </a:ext>
                </a:extLst>
              </p:cNvPr>
              <p:cNvGraphicFramePr>
                <a:graphicFrameLocks noChangeAspect="1"/>
              </p:cNvGraphicFramePr>
              <p:nvPr/>
            </p:nvGraphicFramePr>
            <p:xfrm>
              <a:off x="4025" y="1286"/>
              <a:ext cx="247" cy="254"/>
            </p:xfrm>
            <a:graphic>
              <a:graphicData uri="http://schemas.openxmlformats.org/presentationml/2006/ole">
                <mc:AlternateContent xmlns:mc="http://schemas.openxmlformats.org/markup-compatibility/2006">
                  <mc:Choice xmlns:v="urn:schemas-microsoft-com:vml" Requires="v">
                    <p:oleObj spid="_x0000_s322748" name="Equation" r:id="rId13" imgW="164880" imgH="215640" progId="Equation.3">
                      <p:embed/>
                    </p:oleObj>
                  </mc:Choice>
                  <mc:Fallback>
                    <p:oleObj name="Equation" r:id="rId13" imgW="164880" imgH="2156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5" y="1286"/>
                            <a:ext cx="247"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2580" name="Group 20">
              <a:extLst>
                <a:ext uri="{FF2B5EF4-FFF2-40B4-BE49-F238E27FC236}">
                  <a16:creationId xmlns:a16="http://schemas.microsoft.com/office/drawing/2014/main" id="{8BE35521-CBA1-475E-8E2F-A39790103086}"/>
                </a:ext>
              </a:extLst>
            </p:cNvPr>
            <p:cNvGrpSpPr>
              <a:grpSpLocks/>
            </p:cNvGrpSpPr>
            <p:nvPr/>
          </p:nvGrpSpPr>
          <p:grpSpPr bwMode="auto">
            <a:xfrm>
              <a:off x="374" y="1488"/>
              <a:ext cx="2996" cy="404"/>
              <a:chOff x="374" y="1488"/>
              <a:chExt cx="2996" cy="404"/>
            </a:xfrm>
          </p:grpSpPr>
          <p:sp>
            <p:nvSpPr>
              <p:cNvPr id="322572" name="Rectangle 12">
                <a:extLst>
                  <a:ext uri="{FF2B5EF4-FFF2-40B4-BE49-F238E27FC236}">
                    <a16:creationId xmlns:a16="http://schemas.microsoft.com/office/drawing/2014/main" id="{0734E545-1C62-4669-B893-E9CF8342AA37}"/>
                  </a:ext>
                </a:extLst>
              </p:cNvPr>
              <p:cNvSpPr>
                <a:spLocks noChangeArrowheads="1"/>
              </p:cNvSpPr>
              <p:nvPr/>
            </p:nvSpPr>
            <p:spPr bwMode="auto">
              <a:xfrm>
                <a:off x="374" y="1488"/>
                <a:ext cx="299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做出一条折线         （图</a:t>
                </a:r>
                <a:r>
                  <a:rPr lang="en-US" altLang="zh-CN">
                    <a:latin typeface="楷体_GB2312" panose="02010609030101010101" pitchFamily="49" charset="-122"/>
                  </a:rPr>
                  <a:t>9-1).</a:t>
                </a:r>
              </a:p>
            </p:txBody>
          </p:sp>
          <p:graphicFrame>
            <p:nvGraphicFramePr>
              <p:cNvPr id="322573" name="Object 13">
                <a:extLst>
                  <a:ext uri="{FF2B5EF4-FFF2-40B4-BE49-F238E27FC236}">
                    <a16:creationId xmlns:a16="http://schemas.microsoft.com/office/drawing/2014/main" id="{0E79B6DD-CBD5-435A-8D7A-8F767C309666}"/>
                  </a:ext>
                </a:extLst>
              </p:cNvPr>
              <p:cNvGraphicFramePr>
                <a:graphicFrameLocks noChangeAspect="1"/>
              </p:cNvGraphicFramePr>
              <p:nvPr/>
            </p:nvGraphicFramePr>
            <p:xfrm>
              <a:off x="1632" y="1593"/>
              <a:ext cx="855" cy="299"/>
            </p:xfrm>
            <a:graphic>
              <a:graphicData uri="http://schemas.openxmlformats.org/presentationml/2006/ole">
                <mc:AlternateContent xmlns:mc="http://schemas.openxmlformats.org/markup-compatibility/2006">
                  <mc:Choice xmlns:v="urn:schemas-microsoft-com:vml" Requires="v">
                    <p:oleObj spid="_x0000_s322749" name="Equation" r:id="rId15" imgW="571320" imgH="253800" progId="Equation.3">
                      <p:embed/>
                    </p:oleObj>
                  </mc:Choice>
                  <mc:Fallback>
                    <p:oleObj name="Equation" r:id="rId15" imgW="571320" imgH="2538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2" y="1593"/>
                            <a:ext cx="855"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22574" name="Group 14">
            <a:extLst>
              <a:ext uri="{FF2B5EF4-FFF2-40B4-BE49-F238E27FC236}">
                <a16:creationId xmlns:a16="http://schemas.microsoft.com/office/drawing/2014/main" id="{D5887F3E-42F8-43BA-8B67-258BFF01C979}"/>
              </a:ext>
            </a:extLst>
          </p:cNvPr>
          <p:cNvGrpSpPr>
            <a:grpSpLocks/>
          </p:cNvGrpSpPr>
          <p:nvPr/>
        </p:nvGrpSpPr>
        <p:grpSpPr bwMode="auto">
          <a:xfrm>
            <a:off x="2133600" y="3552825"/>
            <a:ext cx="4724400" cy="3027363"/>
            <a:chOff x="1344" y="864"/>
            <a:chExt cx="2976" cy="1907"/>
          </a:xfrm>
        </p:grpSpPr>
        <p:pic>
          <p:nvPicPr>
            <p:cNvPr id="322575" name="Picture 15">
              <a:extLst>
                <a:ext uri="{FF2B5EF4-FFF2-40B4-BE49-F238E27FC236}">
                  <a16:creationId xmlns:a16="http://schemas.microsoft.com/office/drawing/2014/main" id="{2A7FE299-7D68-4F7F-9047-91B80D35381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44" y="864"/>
              <a:ext cx="2976" cy="1576"/>
            </a:xfrm>
            <a:prstGeom prst="rect">
              <a:avLst/>
            </a:prstGeom>
            <a:noFill/>
            <a:extLst>
              <a:ext uri="{909E8E84-426E-40DD-AFC4-6F175D3DCCD1}">
                <a14:hiddenFill xmlns:a14="http://schemas.microsoft.com/office/drawing/2010/main">
                  <a:solidFill>
                    <a:srgbClr val="FFFFFF"/>
                  </a:solidFill>
                </a14:hiddenFill>
              </a:ext>
            </a:extLst>
          </p:spPr>
        </p:pic>
        <p:sp>
          <p:nvSpPr>
            <p:cNvPr id="322576" name="Rectangle 16">
              <a:extLst>
                <a:ext uri="{FF2B5EF4-FFF2-40B4-BE49-F238E27FC236}">
                  <a16:creationId xmlns:a16="http://schemas.microsoft.com/office/drawing/2014/main" id="{9185E9DD-1C44-4EEE-95D6-2D70CFD757A6}"/>
                </a:ext>
              </a:extLst>
            </p:cNvPr>
            <p:cNvSpPr>
              <a:spLocks noChangeArrowheads="1"/>
            </p:cNvSpPr>
            <p:nvPr/>
          </p:nvSpPr>
          <p:spPr bwMode="auto">
            <a:xfrm>
              <a:off x="2496" y="2483"/>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anose="02010609030101010101" pitchFamily="49" charset="-122"/>
                </a:rPr>
                <a:t>图</a:t>
              </a:r>
              <a:r>
                <a:rPr lang="en-US" altLang="zh-CN">
                  <a:latin typeface="楷体_GB2312" panose="02010609030101010101" pitchFamily="49" charset="-122"/>
                </a:rPr>
                <a:t>9-1</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2577"/>
                                        </p:tgtEl>
                                        <p:attrNameLst>
                                          <p:attrName>style.visibility</p:attrName>
                                        </p:attrNameLst>
                                      </p:cBhvr>
                                      <p:to>
                                        <p:strVal val="visible"/>
                                      </p:to>
                                    </p:set>
                                    <p:animEffect transition="in" filter="wipe(left)">
                                      <p:cBhvr>
                                        <p:cTn id="7" dur="500"/>
                                        <p:tgtEl>
                                          <p:spTgt spid="322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22581"/>
                                        </p:tgtEl>
                                        <p:attrNameLst>
                                          <p:attrName>style.visibility</p:attrName>
                                        </p:attrNameLst>
                                      </p:cBhvr>
                                      <p:to>
                                        <p:strVal val="visible"/>
                                      </p:to>
                                    </p:set>
                                    <p:animEffect transition="in" filter="wipe(up)">
                                      <p:cBhvr>
                                        <p:cTn id="12" dur="500"/>
                                        <p:tgtEl>
                                          <p:spTgt spid="32258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22574"/>
                                        </p:tgtEl>
                                        <p:attrNameLst>
                                          <p:attrName>style.visibility</p:attrName>
                                        </p:attrNameLst>
                                      </p:cBhvr>
                                      <p:to>
                                        <p:strVal val="visible"/>
                                      </p:to>
                                    </p:set>
                                    <p:animEffect transition="in" filter="wipe(left)">
                                      <p:cBhvr>
                                        <p:cTn id="16" dur="500"/>
                                        <p:tgtEl>
                                          <p:spTgt spid="322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
            <a:extLst>
              <a:ext uri="{FF2B5EF4-FFF2-40B4-BE49-F238E27FC236}">
                <a16:creationId xmlns:a16="http://schemas.microsoft.com/office/drawing/2014/main" id="{F1744843-9B00-4F11-874B-110F50451DB7}"/>
              </a:ext>
            </a:extLst>
          </p:cNvPr>
          <p:cNvSpPr>
            <a:spLocks noGrp="1"/>
          </p:cNvSpPr>
          <p:nvPr>
            <p:ph type="sldNum" sz="quarter" idx="10"/>
          </p:nvPr>
        </p:nvSpPr>
        <p:spPr/>
        <p:txBody>
          <a:bodyPr/>
          <a:lstStyle/>
          <a:p>
            <a:fld id="{B5DEA653-6B82-4911-856A-D37026D13A84}" type="slidenum">
              <a:rPr lang="en-US" altLang="zh-CN"/>
              <a:pPr/>
              <a:t>60</a:t>
            </a:fld>
            <a:endParaRPr lang="en-US" altLang="zh-CN"/>
          </a:p>
        </p:txBody>
      </p:sp>
      <p:sp>
        <p:nvSpPr>
          <p:cNvPr id="338946" name="Text Box 2">
            <a:extLst>
              <a:ext uri="{FF2B5EF4-FFF2-40B4-BE49-F238E27FC236}">
                <a16:creationId xmlns:a16="http://schemas.microsoft.com/office/drawing/2014/main" id="{F619C566-E0D1-4DD0-BA4A-88CA26BCA997}"/>
              </a:ext>
            </a:extLst>
          </p:cNvPr>
          <p:cNvSpPr txBox="1">
            <a:spLocks noChangeArrowheads="1"/>
          </p:cNvSpPr>
          <p:nvPr/>
        </p:nvSpPr>
        <p:spPr bwMode="auto">
          <a:xfrm>
            <a:off x="593725" y="660400"/>
            <a:ext cx="7346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类似地，也可验证其他龙格</a:t>
            </a:r>
            <a:r>
              <a:rPr lang="en-US" altLang="zh-CN">
                <a:latin typeface="楷体_GB2312" panose="02010609030101010101" pitchFamily="49" charset="-122"/>
              </a:rPr>
              <a:t>-</a:t>
            </a:r>
            <a:r>
              <a:rPr lang="zh-CN" altLang="en-US">
                <a:latin typeface="楷体_GB2312" panose="02010609030101010101" pitchFamily="49" charset="-122"/>
              </a:rPr>
              <a:t>库塔方法的收敛性</a:t>
            </a:r>
            <a:r>
              <a:rPr lang="en-US" altLang="zh-CN">
                <a:latin typeface="楷体_GB2312" panose="02010609030101010101" pitchFamily="49" charset="-122"/>
              </a:rPr>
              <a:t>. </a:t>
            </a:r>
          </a:p>
        </p:txBody>
      </p:sp>
      <p:grpSp>
        <p:nvGrpSpPr>
          <p:cNvPr id="338947" name="Group 3">
            <a:extLst>
              <a:ext uri="{FF2B5EF4-FFF2-40B4-BE49-F238E27FC236}">
                <a16:creationId xmlns:a16="http://schemas.microsoft.com/office/drawing/2014/main" id="{9FF813A4-8C1C-4486-ABB6-ACDA930FAA51}"/>
              </a:ext>
            </a:extLst>
          </p:cNvPr>
          <p:cNvGrpSpPr>
            <a:grpSpLocks/>
          </p:cNvGrpSpPr>
          <p:nvPr/>
        </p:nvGrpSpPr>
        <p:grpSpPr bwMode="auto">
          <a:xfrm>
            <a:off x="593725" y="1279525"/>
            <a:ext cx="7804150" cy="1187450"/>
            <a:chOff x="374" y="806"/>
            <a:chExt cx="4916" cy="748"/>
          </a:xfrm>
        </p:grpSpPr>
        <p:sp>
          <p:nvSpPr>
            <p:cNvPr id="338948" name="Text Box 4">
              <a:extLst>
                <a:ext uri="{FF2B5EF4-FFF2-40B4-BE49-F238E27FC236}">
                  <a16:creationId xmlns:a16="http://schemas.microsoft.com/office/drawing/2014/main" id="{DC77F2FF-1C12-4EE6-B9D0-99DBB1F25314}"/>
                </a:ext>
              </a:extLst>
            </p:cNvPr>
            <p:cNvSpPr txBox="1">
              <a:spLocks noChangeArrowheads="1"/>
            </p:cNvSpPr>
            <p:nvPr/>
          </p:nvSpPr>
          <p:spPr bwMode="auto">
            <a:xfrm>
              <a:off x="374" y="806"/>
              <a:ext cx="49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定理</a:t>
              </a:r>
              <a:r>
                <a:rPr lang="en-US" altLang="zh-CN">
                  <a:latin typeface="楷体_GB2312" panose="02010609030101010101" pitchFamily="49" charset="-122"/>
                </a:rPr>
                <a:t>1</a:t>
              </a:r>
              <a:r>
                <a:rPr lang="zh-CN" altLang="en-US">
                  <a:latin typeface="楷体_GB2312" panose="02010609030101010101" pitchFamily="49" charset="-122"/>
                </a:rPr>
                <a:t>表明      时单步法收敛，并且当     是初值</a:t>
              </a:r>
            </a:p>
            <a:p>
              <a:pPr>
                <a:lnSpc>
                  <a:spcPct val="150000"/>
                </a:lnSpc>
              </a:pPr>
              <a:r>
                <a:rPr lang="zh-CN" altLang="en-US">
                  <a:latin typeface="楷体_GB2312" panose="02010609030101010101" pitchFamily="49" charset="-122"/>
                </a:rPr>
                <a:t>问题（</a:t>
              </a:r>
              <a:r>
                <a:rPr lang="en-US" altLang="zh-CN">
                  <a:latin typeface="楷体_GB2312" panose="02010609030101010101" pitchFamily="49" charset="-122"/>
                </a:rPr>
                <a:t>1.1</a:t>
              </a:r>
              <a:r>
                <a:rPr lang="zh-CN" altLang="en-US">
                  <a:latin typeface="楷体_GB2312" panose="02010609030101010101" pitchFamily="49" charset="-122"/>
                </a:rPr>
                <a:t>），（</a:t>
              </a:r>
              <a:r>
                <a:rPr lang="en-US" altLang="zh-CN">
                  <a:latin typeface="楷体_GB2312" panose="02010609030101010101" pitchFamily="49" charset="-122"/>
                </a:rPr>
                <a:t>1.2</a:t>
              </a:r>
              <a:r>
                <a:rPr lang="zh-CN" altLang="en-US">
                  <a:latin typeface="楷体_GB2312" panose="02010609030101010101" pitchFamily="49" charset="-122"/>
                </a:rPr>
                <a:t>）的解，（</a:t>
              </a:r>
              <a:r>
                <a:rPr lang="en-US" altLang="zh-CN">
                  <a:latin typeface="楷体_GB2312" panose="02010609030101010101" pitchFamily="49" charset="-122"/>
                </a:rPr>
                <a:t>4.1</a:t>
              </a:r>
              <a:r>
                <a:rPr lang="zh-CN" altLang="en-US">
                  <a:latin typeface="楷体_GB2312" panose="02010609030101010101" pitchFamily="49" charset="-122"/>
                </a:rPr>
                <a:t>）具有  阶精度时，</a:t>
              </a:r>
            </a:p>
          </p:txBody>
        </p:sp>
        <p:graphicFrame>
          <p:nvGraphicFramePr>
            <p:cNvPr id="338949" name="Object 5">
              <a:extLst>
                <a:ext uri="{FF2B5EF4-FFF2-40B4-BE49-F238E27FC236}">
                  <a16:creationId xmlns:a16="http://schemas.microsoft.com/office/drawing/2014/main" id="{4FFE2808-3CFD-4C4F-AE93-B2B0DF66BAF1}"/>
                </a:ext>
              </a:extLst>
            </p:cNvPr>
            <p:cNvGraphicFramePr>
              <a:graphicFrameLocks noChangeAspect="1"/>
            </p:cNvGraphicFramePr>
            <p:nvPr/>
          </p:nvGraphicFramePr>
          <p:xfrm>
            <a:off x="1728" y="949"/>
            <a:ext cx="513" cy="238"/>
          </p:xfrm>
          <a:graphic>
            <a:graphicData uri="http://schemas.openxmlformats.org/presentationml/2006/ole">
              <mc:AlternateContent xmlns:mc="http://schemas.openxmlformats.org/markup-compatibility/2006">
                <mc:Choice xmlns:v="urn:schemas-microsoft-com:vml" Requires="v">
                  <p:oleObj spid="_x0000_s339198" name="Equation" r:id="rId3" imgW="342720" imgH="203040" progId="Equation.3">
                    <p:embed/>
                  </p:oleObj>
                </mc:Choice>
                <mc:Fallback>
                  <p:oleObj name="Equation" r:id="rId3" imgW="34272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949"/>
                          <a:ext cx="513"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50" name="Object 6">
              <a:extLst>
                <a:ext uri="{FF2B5EF4-FFF2-40B4-BE49-F238E27FC236}">
                  <a16:creationId xmlns:a16="http://schemas.microsoft.com/office/drawing/2014/main" id="{410BC095-06FA-4D5E-B33B-7B845BE383DA}"/>
                </a:ext>
              </a:extLst>
            </p:cNvPr>
            <p:cNvGraphicFramePr>
              <a:graphicFrameLocks noChangeAspect="1"/>
            </p:cNvGraphicFramePr>
            <p:nvPr/>
          </p:nvGraphicFramePr>
          <p:xfrm>
            <a:off x="4215" y="940"/>
            <a:ext cx="475" cy="238"/>
          </p:xfrm>
          <a:graphic>
            <a:graphicData uri="http://schemas.openxmlformats.org/presentationml/2006/ole">
              <mc:AlternateContent xmlns:mc="http://schemas.openxmlformats.org/markup-compatibility/2006">
                <mc:Choice xmlns:v="urn:schemas-microsoft-com:vml" Requires="v">
                  <p:oleObj spid="_x0000_s339199" name="Equation" r:id="rId5" imgW="317160" imgH="203040" progId="Equation.3">
                    <p:embed/>
                  </p:oleObj>
                </mc:Choice>
                <mc:Fallback>
                  <p:oleObj name="Equation" r:id="rId5" imgW="31716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5" y="940"/>
                          <a:ext cx="475"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51" name="Object 7">
              <a:extLst>
                <a:ext uri="{FF2B5EF4-FFF2-40B4-BE49-F238E27FC236}">
                  <a16:creationId xmlns:a16="http://schemas.microsoft.com/office/drawing/2014/main" id="{C3E7DD0B-5898-4305-88C0-4C2A65B6498D}"/>
                </a:ext>
              </a:extLst>
            </p:cNvPr>
            <p:cNvGraphicFramePr>
              <a:graphicFrameLocks noChangeAspect="1"/>
            </p:cNvGraphicFramePr>
            <p:nvPr/>
          </p:nvGraphicFramePr>
          <p:xfrm>
            <a:off x="3976" y="1316"/>
            <a:ext cx="228" cy="194"/>
          </p:xfrm>
          <a:graphic>
            <a:graphicData uri="http://schemas.openxmlformats.org/presentationml/2006/ole">
              <mc:AlternateContent xmlns:mc="http://schemas.openxmlformats.org/markup-compatibility/2006">
                <mc:Choice xmlns:v="urn:schemas-microsoft-com:vml" Requires="v">
                  <p:oleObj spid="_x0000_s339200" name="Equation" r:id="rId7" imgW="152280" imgH="164880" progId="Equation.3">
                    <p:embed/>
                  </p:oleObj>
                </mc:Choice>
                <mc:Fallback>
                  <p:oleObj name="Equation" r:id="rId7" imgW="152280" imgH="1648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6" y="1316"/>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8952" name="Object 8">
            <a:extLst>
              <a:ext uri="{FF2B5EF4-FFF2-40B4-BE49-F238E27FC236}">
                <a16:creationId xmlns:a16="http://schemas.microsoft.com/office/drawing/2014/main" id="{AA84E34F-C152-45D0-9973-D3FF765F28B1}"/>
              </a:ext>
            </a:extLst>
          </p:cNvPr>
          <p:cNvGraphicFramePr>
            <a:graphicFrameLocks noChangeAspect="1"/>
          </p:cNvGraphicFramePr>
          <p:nvPr/>
        </p:nvGraphicFramePr>
        <p:xfrm>
          <a:off x="1295400" y="3200400"/>
          <a:ext cx="5037138" cy="427038"/>
        </p:xfrm>
        <a:graphic>
          <a:graphicData uri="http://schemas.openxmlformats.org/presentationml/2006/ole">
            <mc:AlternateContent xmlns:mc="http://schemas.openxmlformats.org/markup-compatibility/2006">
              <mc:Choice xmlns:v="urn:schemas-microsoft-com:vml" Requires="v">
                <p:oleObj spid="_x0000_s339201" name="Equation" r:id="rId9" imgW="2120760" imgH="228600" progId="Equation.3">
                  <p:embed/>
                </p:oleObj>
              </mc:Choice>
              <mc:Fallback>
                <p:oleObj name="Equation" r:id="rId9" imgW="212076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3200400"/>
                        <a:ext cx="503713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953" name="Rectangle 9">
            <a:extLst>
              <a:ext uri="{FF2B5EF4-FFF2-40B4-BE49-F238E27FC236}">
                <a16:creationId xmlns:a16="http://schemas.microsoft.com/office/drawing/2014/main" id="{A9A201D5-0743-4595-AB7B-4A035382A4D6}"/>
              </a:ext>
            </a:extLst>
          </p:cNvPr>
          <p:cNvSpPr>
            <a:spLocks noChangeArrowheads="1"/>
          </p:cNvSpPr>
          <p:nvPr/>
        </p:nvSpPr>
        <p:spPr bwMode="auto">
          <a:xfrm>
            <a:off x="622300" y="2379663"/>
            <a:ext cx="4572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有展开式 </a:t>
            </a:r>
          </a:p>
        </p:txBody>
      </p:sp>
      <p:graphicFrame>
        <p:nvGraphicFramePr>
          <p:cNvPr id="338954" name="Object 10">
            <a:extLst>
              <a:ext uri="{FF2B5EF4-FFF2-40B4-BE49-F238E27FC236}">
                <a16:creationId xmlns:a16="http://schemas.microsoft.com/office/drawing/2014/main" id="{55F84C7D-0F19-4C2C-9D6D-9A1FBF8C20C0}"/>
              </a:ext>
            </a:extLst>
          </p:cNvPr>
          <p:cNvGraphicFramePr>
            <a:graphicFrameLocks noChangeAspect="1"/>
          </p:cNvGraphicFramePr>
          <p:nvPr/>
        </p:nvGraphicFramePr>
        <p:xfrm>
          <a:off x="1838325" y="3657600"/>
          <a:ext cx="5368925" cy="1185863"/>
        </p:xfrm>
        <a:graphic>
          <a:graphicData uri="http://schemas.openxmlformats.org/presentationml/2006/ole">
            <mc:AlternateContent xmlns:mc="http://schemas.openxmlformats.org/markup-compatibility/2006">
              <mc:Choice xmlns:v="urn:schemas-microsoft-com:vml" Requires="v">
                <p:oleObj spid="_x0000_s339202" name="Equation" r:id="rId11" imgW="2260440" imgH="634680" progId="Equation.3">
                  <p:embed/>
                </p:oleObj>
              </mc:Choice>
              <mc:Fallback>
                <p:oleObj name="Equation" r:id="rId11" imgW="2260440" imgH="63468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8325" y="3657600"/>
                        <a:ext cx="5368925"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55" name="Object 11">
            <a:extLst>
              <a:ext uri="{FF2B5EF4-FFF2-40B4-BE49-F238E27FC236}">
                <a16:creationId xmlns:a16="http://schemas.microsoft.com/office/drawing/2014/main" id="{356DD191-142F-4DAB-A128-8563206B780A}"/>
              </a:ext>
            </a:extLst>
          </p:cNvPr>
          <p:cNvGraphicFramePr>
            <a:graphicFrameLocks noChangeAspect="1"/>
          </p:cNvGraphicFramePr>
          <p:nvPr/>
        </p:nvGraphicFramePr>
        <p:xfrm>
          <a:off x="1860550" y="5029200"/>
          <a:ext cx="4584700" cy="427038"/>
        </p:xfrm>
        <a:graphic>
          <a:graphicData uri="http://schemas.openxmlformats.org/presentationml/2006/ole">
            <mc:AlternateContent xmlns:mc="http://schemas.openxmlformats.org/markup-compatibility/2006">
              <mc:Choice xmlns:v="urn:schemas-microsoft-com:vml" Requires="v">
                <p:oleObj spid="_x0000_s339203" name="Equation" r:id="rId13" imgW="1930320" imgH="228600" progId="Equation.3">
                  <p:embed/>
                </p:oleObj>
              </mc:Choice>
              <mc:Fallback>
                <p:oleObj name="Equation" r:id="rId13" imgW="1930320" imgH="228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60550" y="5029200"/>
                        <a:ext cx="458470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8956" name="Group 12">
            <a:extLst>
              <a:ext uri="{FF2B5EF4-FFF2-40B4-BE49-F238E27FC236}">
                <a16:creationId xmlns:a16="http://schemas.microsoft.com/office/drawing/2014/main" id="{14E72CD3-FBA8-44E1-99D0-770749D7D05F}"/>
              </a:ext>
            </a:extLst>
          </p:cNvPr>
          <p:cNvGrpSpPr>
            <a:grpSpLocks/>
          </p:cNvGrpSpPr>
          <p:nvPr/>
        </p:nvGrpSpPr>
        <p:grpSpPr bwMode="auto">
          <a:xfrm>
            <a:off x="654050" y="5457825"/>
            <a:ext cx="7042150" cy="639763"/>
            <a:chOff x="412" y="3428"/>
            <a:chExt cx="4436" cy="403"/>
          </a:xfrm>
        </p:grpSpPr>
        <p:sp>
          <p:nvSpPr>
            <p:cNvPr id="338957" name="Text Box 13">
              <a:extLst>
                <a:ext uri="{FF2B5EF4-FFF2-40B4-BE49-F238E27FC236}">
                  <a16:creationId xmlns:a16="http://schemas.microsoft.com/office/drawing/2014/main" id="{0283504B-1617-4459-BB73-254AB5007FAB}"/>
                </a:ext>
              </a:extLst>
            </p:cNvPr>
            <p:cNvSpPr txBox="1">
              <a:spLocks noChangeArrowheads="1"/>
            </p:cNvSpPr>
            <p:nvPr/>
          </p:nvSpPr>
          <p:spPr bwMode="auto">
            <a:xfrm>
              <a:off x="412" y="3428"/>
              <a:ext cx="44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所以     的充要条件是                      ，</a:t>
              </a:r>
            </a:p>
          </p:txBody>
        </p:sp>
        <p:graphicFrame>
          <p:nvGraphicFramePr>
            <p:cNvPr id="338958" name="Object 14">
              <a:extLst>
                <a:ext uri="{FF2B5EF4-FFF2-40B4-BE49-F238E27FC236}">
                  <a16:creationId xmlns:a16="http://schemas.microsoft.com/office/drawing/2014/main" id="{270B089B-3D3F-4231-98ED-61DB4ADBD629}"/>
                </a:ext>
              </a:extLst>
            </p:cNvPr>
            <p:cNvGraphicFramePr>
              <a:graphicFrameLocks noChangeAspect="1"/>
            </p:cNvGraphicFramePr>
            <p:nvPr/>
          </p:nvGraphicFramePr>
          <p:xfrm>
            <a:off x="854" y="3580"/>
            <a:ext cx="513" cy="238"/>
          </p:xfrm>
          <a:graphic>
            <a:graphicData uri="http://schemas.openxmlformats.org/presentationml/2006/ole">
              <mc:AlternateContent xmlns:mc="http://schemas.openxmlformats.org/markup-compatibility/2006">
                <mc:Choice xmlns:v="urn:schemas-microsoft-com:vml" Requires="v">
                  <p:oleObj spid="_x0000_s339204" name="Equation" r:id="rId15" imgW="342720" imgH="203040" progId="Equation.3">
                    <p:embed/>
                  </p:oleObj>
                </mc:Choice>
                <mc:Fallback>
                  <p:oleObj name="Equation" r:id="rId15" imgW="342720" imgH="20304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 y="3580"/>
                          <a:ext cx="513"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59" name="Object 15">
              <a:extLst>
                <a:ext uri="{FF2B5EF4-FFF2-40B4-BE49-F238E27FC236}">
                  <a16:creationId xmlns:a16="http://schemas.microsoft.com/office/drawing/2014/main" id="{E1060F49-AEC7-435B-9C20-4B97EC9B4A49}"/>
                </a:ext>
              </a:extLst>
            </p:cNvPr>
            <p:cNvGraphicFramePr>
              <a:graphicFrameLocks noChangeAspect="1"/>
            </p:cNvGraphicFramePr>
            <p:nvPr/>
          </p:nvGraphicFramePr>
          <p:xfrm>
            <a:off x="2486" y="3580"/>
            <a:ext cx="2147" cy="239"/>
          </p:xfrm>
          <a:graphic>
            <a:graphicData uri="http://schemas.openxmlformats.org/presentationml/2006/ole">
              <mc:AlternateContent xmlns:mc="http://schemas.openxmlformats.org/markup-compatibility/2006">
                <mc:Choice xmlns:v="urn:schemas-microsoft-com:vml" Requires="v">
                  <p:oleObj spid="_x0000_s339205" name="Equation" r:id="rId17" imgW="1434960" imgH="203040" progId="Equation.3">
                    <p:embed/>
                  </p:oleObj>
                </mc:Choice>
                <mc:Fallback>
                  <p:oleObj name="Equation" r:id="rId17" imgW="1434960" imgH="20304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6" y="3580"/>
                          <a:ext cx="2147"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8960" name="Group 16">
            <a:extLst>
              <a:ext uri="{FF2B5EF4-FFF2-40B4-BE49-F238E27FC236}">
                <a16:creationId xmlns:a16="http://schemas.microsoft.com/office/drawing/2014/main" id="{776F68D4-658E-412C-B59F-9DFA1A55A98E}"/>
              </a:ext>
            </a:extLst>
          </p:cNvPr>
          <p:cNvGrpSpPr>
            <a:grpSpLocks/>
          </p:cNvGrpSpPr>
          <p:nvPr/>
        </p:nvGrpSpPr>
        <p:grpSpPr bwMode="auto">
          <a:xfrm>
            <a:off x="990600" y="3352800"/>
            <a:ext cx="6629400" cy="2286000"/>
            <a:chOff x="432" y="2016"/>
            <a:chExt cx="4176" cy="1440"/>
          </a:xfrm>
        </p:grpSpPr>
        <p:sp>
          <p:nvSpPr>
            <p:cNvPr id="338961" name="AutoShape 17">
              <a:extLst>
                <a:ext uri="{FF2B5EF4-FFF2-40B4-BE49-F238E27FC236}">
                  <a16:creationId xmlns:a16="http://schemas.microsoft.com/office/drawing/2014/main" id="{32FADA56-4774-4C0A-9890-B859F1C65CDE}"/>
                </a:ext>
              </a:extLst>
            </p:cNvPr>
            <p:cNvSpPr>
              <a:spLocks noChangeArrowheads="1"/>
            </p:cNvSpPr>
            <p:nvPr/>
          </p:nvSpPr>
          <p:spPr bwMode="auto">
            <a:xfrm>
              <a:off x="432" y="2016"/>
              <a:ext cx="4176" cy="1440"/>
            </a:xfrm>
            <a:prstGeom prst="cloudCallout">
              <a:avLst>
                <a:gd name="adj1" fmla="val 17194"/>
                <a:gd name="adj2" fmla="val -80833"/>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sp>
          <p:nvSpPr>
            <p:cNvPr id="338962" name="Text Box 18">
              <a:extLst>
                <a:ext uri="{FF2B5EF4-FFF2-40B4-BE49-F238E27FC236}">
                  <a16:creationId xmlns:a16="http://schemas.microsoft.com/office/drawing/2014/main" id="{AB441498-8744-466E-AD83-87765413F39F}"/>
                </a:ext>
              </a:extLst>
            </p:cNvPr>
            <p:cNvSpPr txBox="1">
              <a:spLocks noChangeArrowheads="1"/>
            </p:cNvSpPr>
            <p:nvPr/>
          </p:nvSpPr>
          <p:spPr bwMode="auto">
            <a:xfrm>
              <a:off x="3244" y="2688"/>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a:t>
              </a:r>
              <a:r>
                <a:rPr lang="zh-CN" altLang="en-US">
                  <a:solidFill>
                    <a:srgbClr val="CC3300"/>
                  </a:solidFill>
                  <a:latin typeface="楷体_GB2312" panose="02010609030101010101" pitchFamily="49" charset="-122"/>
                </a:rPr>
                <a:t>）</a:t>
              </a:r>
            </a:p>
          </p:txBody>
        </p:sp>
        <p:graphicFrame>
          <p:nvGraphicFramePr>
            <p:cNvPr id="338963" name="Object 19">
              <a:extLst>
                <a:ext uri="{FF2B5EF4-FFF2-40B4-BE49-F238E27FC236}">
                  <a16:creationId xmlns:a16="http://schemas.microsoft.com/office/drawing/2014/main" id="{B2FBA2DA-A433-455B-8740-58D51A0F098E}"/>
                </a:ext>
              </a:extLst>
            </p:cNvPr>
            <p:cNvGraphicFramePr>
              <a:graphicFrameLocks noChangeAspect="1"/>
            </p:cNvGraphicFramePr>
            <p:nvPr/>
          </p:nvGraphicFramePr>
          <p:xfrm>
            <a:off x="909" y="2822"/>
            <a:ext cx="2280" cy="269"/>
          </p:xfrm>
          <a:graphic>
            <a:graphicData uri="http://schemas.openxmlformats.org/presentationml/2006/ole">
              <mc:AlternateContent xmlns:mc="http://schemas.openxmlformats.org/markup-compatibility/2006">
                <mc:Choice xmlns:v="urn:schemas-microsoft-com:vml" Requires="v">
                  <p:oleObj spid="_x0000_s339206" name="Equation" r:id="rId19" imgW="1523880" imgH="228600" progId="Equation.3">
                    <p:embed/>
                  </p:oleObj>
                </mc:Choice>
                <mc:Fallback>
                  <p:oleObj name="Equation" r:id="rId19" imgW="1523880" imgH="22860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09" y="2822"/>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8964" name="Group 20">
              <a:extLst>
                <a:ext uri="{FF2B5EF4-FFF2-40B4-BE49-F238E27FC236}">
                  <a16:creationId xmlns:a16="http://schemas.microsoft.com/office/drawing/2014/main" id="{9E473B5B-5D86-44F5-A1BA-C8EBD72D3F05}"/>
                </a:ext>
              </a:extLst>
            </p:cNvPr>
            <p:cNvGrpSpPr>
              <a:grpSpLocks/>
            </p:cNvGrpSpPr>
            <p:nvPr/>
          </p:nvGrpSpPr>
          <p:grpSpPr bwMode="auto">
            <a:xfrm>
              <a:off x="1104" y="2074"/>
              <a:ext cx="2084" cy="740"/>
              <a:chOff x="2400" y="3216"/>
              <a:chExt cx="2084" cy="740"/>
            </a:xfrm>
          </p:grpSpPr>
          <p:graphicFrame>
            <p:nvGraphicFramePr>
              <p:cNvPr id="338965" name="Object 21">
                <a:extLst>
                  <a:ext uri="{FF2B5EF4-FFF2-40B4-BE49-F238E27FC236}">
                    <a16:creationId xmlns:a16="http://schemas.microsoft.com/office/drawing/2014/main" id="{F63A28DA-3FFC-4CB9-90D4-76CA0163E07D}"/>
                  </a:ext>
                </a:extLst>
              </p:cNvPr>
              <p:cNvGraphicFramePr>
                <a:graphicFrameLocks noChangeAspect="1"/>
              </p:cNvGraphicFramePr>
              <p:nvPr/>
            </p:nvGraphicFramePr>
            <p:xfrm>
              <a:off x="2400" y="3348"/>
              <a:ext cx="1120" cy="563"/>
            </p:xfrm>
            <a:graphic>
              <a:graphicData uri="http://schemas.openxmlformats.org/presentationml/2006/ole">
                <mc:AlternateContent xmlns:mc="http://schemas.openxmlformats.org/markup-compatibility/2006">
                  <mc:Choice xmlns:v="urn:schemas-microsoft-com:vml" Requires="v">
                    <p:oleObj spid="_x0000_s339207" name="Equation" r:id="rId21" imgW="863280" imgH="482400" progId="Equation.3">
                      <p:embed/>
                    </p:oleObj>
                  </mc:Choice>
                  <mc:Fallback>
                    <p:oleObj name="Equation" r:id="rId21" imgW="863280" imgH="482400" progId="Equation.3">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00" y="3348"/>
                            <a:ext cx="1120"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966" name="Text Box 22">
                <a:extLst>
                  <a:ext uri="{FF2B5EF4-FFF2-40B4-BE49-F238E27FC236}">
                    <a16:creationId xmlns:a16="http://schemas.microsoft.com/office/drawing/2014/main" id="{6886AA12-4C3C-42BC-A1B0-783EAE0F5B1B}"/>
                  </a:ext>
                </a:extLst>
              </p:cNvPr>
              <p:cNvSpPr txBox="1">
                <a:spLocks noChangeArrowheads="1"/>
              </p:cNvSpPr>
              <p:nvPr/>
            </p:nvSpPr>
            <p:spPr bwMode="auto">
              <a:xfrm>
                <a:off x="3696" y="3216"/>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1.1</a:t>
                </a:r>
                <a:r>
                  <a:rPr lang="zh-CN" altLang="en-US">
                    <a:solidFill>
                      <a:srgbClr val="CC3300"/>
                    </a:solidFill>
                    <a:latin typeface="楷体_GB2312" panose="02010609030101010101" pitchFamily="49" charset="-122"/>
                  </a:rPr>
                  <a:t>）</a:t>
                </a:r>
              </a:p>
            </p:txBody>
          </p:sp>
          <p:sp>
            <p:nvSpPr>
              <p:cNvPr id="338967" name="Text Box 23">
                <a:extLst>
                  <a:ext uri="{FF2B5EF4-FFF2-40B4-BE49-F238E27FC236}">
                    <a16:creationId xmlns:a16="http://schemas.microsoft.com/office/drawing/2014/main" id="{6E0DA9C5-3BBF-4B4B-A72B-AC482EB0953A}"/>
                  </a:ext>
                </a:extLst>
              </p:cNvPr>
              <p:cNvSpPr txBox="1">
                <a:spLocks noChangeArrowheads="1"/>
              </p:cNvSpPr>
              <p:nvPr/>
            </p:nvSpPr>
            <p:spPr bwMode="auto">
              <a:xfrm>
                <a:off x="3696" y="3553"/>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1.2</a:t>
                </a:r>
                <a:r>
                  <a:rPr lang="zh-CN" altLang="en-US">
                    <a:solidFill>
                      <a:srgbClr val="CC3300"/>
                    </a:solidFill>
                    <a:latin typeface="楷体_GB2312" panose="02010609030101010101" pitchFamily="49" charset="-122"/>
                  </a:rPr>
                  <a:t>）</a:t>
                </a:r>
              </a:p>
            </p:txBody>
          </p: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946"/>
                                        </p:tgtEl>
                                        <p:attrNameLst>
                                          <p:attrName>style.visibility</p:attrName>
                                        </p:attrNameLst>
                                      </p:cBhvr>
                                      <p:to>
                                        <p:strVal val="visible"/>
                                      </p:to>
                                    </p:set>
                                    <p:animEffect transition="in" filter="wipe(left)">
                                      <p:cBhvr>
                                        <p:cTn id="7" dur="500"/>
                                        <p:tgtEl>
                                          <p:spTgt spid="338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38947"/>
                                        </p:tgtEl>
                                        <p:attrNameLst>
                                          <p:attrName>style.visibility</p:attrName>
                                        </p:attrNameLst>
                                      </p:cBhvr>
                                      <p:to>
                                        <p:strVal val="visible"/>
                                      </p:to>
                                    </p:set>
                                    <p:animEffect transition="in" filter="wipe(up)">
                                      <p:cBhvr>
                                        <p:cTn id="12" dur="500"/>
                                        <p:tgtEl>
                                          <p:spTgt spid="338947"/>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338960"/>
                                        </p:tgtEl>
                                        <p:attrNameLst>
                                          <p:attrName>style.visibility</p:attrName>
                                        </p:attrNameLst>
                                      </p:cBhvr>
                                      <p:to>
                                        <p:strVal val="visible"/>
                                      </p:to>
                                    </p:set>
                                  </p:childTnLst>
                                  <p:subTnLst>
                                    <p:set>
                                      <p:cBhvr override="childStyle">
                                        <p:cTn dur="1" fill="hold" display="0" masterRel="nextClick" afterEffect="1"/>
                                        <p:tgtEl>
                                          <p:spTgt spid="338960"/>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38953"/>
                                        </p:tgtEl>
                                        <p:attrNameLst>
                                          <p:attrName>style.visibility</p:attrName>
                                        </p:attrNameLst>
                                      </p:cBhvr>
                                      <p:to>
                                        <p:strVal val="visible"/>
                                      </p:to>
                                    </p:set>
                                    <p:animEffect transition="in" filter="wipe(left)">
                                      <p:cBhvr>
                                        <p:cTn id="20" dur="500"/>
                                        <p:tgtEl>
                                          <p:spTgt spid="3389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38952"/>
                                        </p:tgtEl>
                                        <p:attrNameLst>
                                          <p:attrName>style.visibility</p:attrName>
                                        </p:attrNameLst>
                                      </p:cBhvr>
                                      <p:to>
                                        <p:strVal val="visible"/>
                                      </p:to>
                                    </p:set>
                                    <p:animEffect transition="in" filter="wipe(left)">
                                      <p:cBhvr>
                                        <p:cTn id="25" dur="500"/>
                                        <p:tgtEl>
                                          <p:spTgt spid="3389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38954"/>
                                        </p:tgtEl>
                                        <p:attrNameLst>
                                          <p:attrName>style.visibility</p:attrName>
                                        </p:attrNameLst>
                                      </p:cBhvr>
                                      <p:to>
                                        <p:strVal val="visible"/>
                                      </p:to>
                                    </p:set>
                                    <p:animEffect transition="in" filter="wipe(up)">
                                      <p:cBhvr>
                                        <p:cTn id="30" dur="500"/>
                                        <p:tgtEl>
                                          <p:spTgt spid="3389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38955"/>
                                        </p:tgtEl>
                                        <p:attrNameLst>
                                          <p:attrName>style.visibility</p:attrName>
                                        </p:attrNameLst>
                                      </p:cBhvr>
                                      <p:to>
                                        <p:strVal val="visible"/>
                                      </p:to>
                                    </p:set>
                                    <p:animEffect transition="in" filter="wipe(left)">
                                      <p:cBhvr>
                                        <p:cTn id="35" dur="500"/>
                                        <p:tgtEl>
                                          <p:spTgt spid="33895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38956"/>
                                        </p:tgtEl>
                                        <p:attrNameLst>
                                          <p:attrName>style.visibility</p:attrName>
                                        </p:attrNameLst>
                                      </p:cBhvr>
                                      <p:to>
                                        <p:strVal val="visible"/>
                                      </p:to>
                                    </p:set>
                                    <p:animEffect transition="in" filter="wipe(left)">
                                      <p:cBhvr>
                                        <p:cTn id="40" dur="500"/>
                                        <p:tgtEl>
                                          <p:spTgt spid="338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autoUpdateAnimBg="0"/>
      <p:bldP spid="33895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a:extLst>
              <a:ext uri="{FF2B5EF4-FFF2-40B4-BE49-F238E27FC236}">
                <a16:creationId xmlns:a16="http://schemas.microsoft.com/office/drawing/2014/main" id="{1B21D2ED-BA6B-42A7-BF7C-4F84FFF796C8}"/>
              </a:ext>
            </a:extLst>
          </p:cNvPr>
          <p:cNvSpPr>
            <a:spLocks noGrp="1"/>
          </p:cNvSpPr>
          <p:nvPr>
            <p:ph type="sldNum" sz="quarter" idx="10"/>
          </p:nvPr>
        </p:nvSpPr>
        <p:spPr/>
        <p:txBody>
          <a:bodyPr/>
          <a:lstStyle/>
          <a:p>
            <a:fld id="{4935F824-C240-4681-9940-0CC6021A0F8B}" type="slidenum">
              <a:rPr lang="en-US" altLang="zh-CN"/>
              <a:pPr/>
              <a:t>61</a:t>
            </a:fld>
            <a:endParaRPr lang="en-US" altLang="zh-CN"/>
          </a:p>
        </p:txBody>
      </p:sp>
      <p:grpSp>
        <p:nvGrpSpPr>
          <p:cNvPr id="339970" name="Group 2">
            <a:extLst>
              <a:ext uri="{FF2B5EF4-FFF2-40B4-BE49-F238E27FC236}">
                <a16:creationId xmlns:a16="http://schemas.microsoft.com/office/drawing/2014/main" id="{B414E98D-264A-42F2-AD35-7CA7A9974653}"/>
              </a:ext>
            </a:extLst>
          </p:cNvPr>
          <p:cNvGrpSpPr>
            <a:grpSpLocks/>
          </p:cNvGrpSpPr>
          <p:nvPr/>
        </p:nvGrpSpPr>
        <p:grpSpPr bwMode="auto">
          <a:xfrm>
            <a:off x="654050" y="639763"/>
            <a:ext cx="6584950" cy="639762"/>
            <a:chOff x="374" y="346"/>
            <a:chExt cx="4148" cy="403"/>
          </a:xfrm>
        </p:grpSpPr>
        <p:sp>
          <p:nvSpPr>
            <p:cNvPr id="339971" name="Text Box 3">
              <a:extLst>
                <a:ext uri="{FF2B5EF4-FFF2-40B4-BE49-F238E27FC236}">
                  <a16:creationId xmlns:a16="http://schemas.microsoft.com/office/drawing/2014/main" id="{23D5D511-7948-46CF-BEF7-0114BDC6FA64}"/>
                </a:ext>
              </a:extLst>
            </p:cNvPr>
            <p:cNvSpPr txBox="1">
              <a:spLocks noChangeArrowheads="1"/>
            </p:cNvSpPr>
            <p:nvPr/>
          </p:nvSpPr>
          <p:spPr bwMode="auto">
            <a:xfrm>
              <a:off x="374" y="346"/>
              <a:ext cx="414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而                  ，于是可给出如下定义</a:t>
              </a:r>
              <a:r>
                <a:rPr lang="en-US" altLang="zh-CN">
                  <a:latin typeface="楷体_GB2312" panose="02010609030101010101" pitchFamily="49" charset="-122"/>
                </a:rPr>
                <a:t>. </a:t>
              </a:r>
            </a:p>
          </p:txBody>
        </p:sp>
        <p:graphicFrame>
          <p:nvGraphicFramePr>
            <p:cNvPr id="339972" name="Object 4">
              <a:extLst>
                <a:ext uri="{FF2B5EF4-FFF2-40B4-BE49-F238E27FC236}">
                  <a16:creationId xmlns:a16="http://schemas.microsoft.com/office/drawing/2014/main" id="{9F1AF1A9-5B3A-4276-97B8-2B1ADA0DABB0}"/>
                </a:ext>
              </a:extLst>
            </p:cNvPr>
            <p:cNvGraphicFramePr>
              <a:graphicFrameLocks noChangeAspect="1"/>
            </p:cNvGraphicFramePr>
            <p:nvPr/>
          </p:nvGraphicFramePr>
          <p:xfrm>
            <a:off x="661" y="480"/>
            <a:ext cx="1691" cy="239"/>
          </p:xfrm>
          <a:graphic>
            <a:graphicData uri="http://schemas.openxmlformats.org/presentationml/2006/ole">
              <mc:AlternateContent xmlns:mc="http://schemas.openxmlformats.org/markup-compatibility/2006">
                <mc:Choice xmlns:v="urn:schemas-microsoft-com:vml" Requires="v">
                  <p:oleObj spid="_x0000_s340127" name="Equation" r:id="rId3" imgW="1130040" imgH="203040" progId="Equation.3">
                    <p:embed/>
                  </p:oleObj>
                </mc:Choice>
                <mc:Fallback>
                  <p:oleObj name="Equation" r:id="rId3" imgW="113004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 y="480"/>
                          <a:ext cx="169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9973" name="Text Box 5">
            <a:extLst>
              <a:ext uri="{FF2B5EF4-FFF2-40B4-BE49-F238E27FC236}">
                <a16:creationId xmlns:a16="http://schemas.microsoft.com/office/drawing/2014/main" id="{6D6F5D12-D3ED-4650-9C0C-CF7127891AB9}"/>
              </a:ext>
            </a:extLst>
          </p:cNvPr>
          <p:cNvSpPr txBox="1">
            <a:spLocks noChangeArrowheads="1"/>
          </p:cNvSpPr>
          <p:nvPr/>
        </p:nvSpPr>
        <p:spPr bwMode="auto">
          <a:xfrm>
            <a:off x="593725" y="1279525"/>
            <a:ext cx="15605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定义</a:t>
            </a:r>
            <a:r>
              <a:rPr lang="en-US" altLang="zh-CN" b="1">
                <a:solidFill>
                  <a:schemeClr val="accent2"/>
                </a:solidFill>
                <a:latin typeface="楷体_GB2312" panose="02010609030101010101" pitchFamily="49" charset="-122"/>
              </a:rPr>
              <a:t>4</a:t>
            </a:r>
            <a:endParaRPr lang="en-US" altLang="zh-CN">
              <a:latin typeface="楷体_GB2312" panose="02010609030101010101" pitchFamily="49" charset="-122"/>
            </a:endParaRPr>
          </a:p>
        </p:txBody>
      </p:sp>
      <p:grpSp>
        <p:nvGrpSpPr>
          <p:cNvPr id="339974" name="Group 6">
            <a:extLst>
              <a:ext uri="{FF2B5EF4-FFF2-40B4-BE49-F238E27FC236}">
                <a16:creationId xmlns:a16="http://schemas.microsoft.com/office/drawing/2014/main" id="{D753AC66-1ADA-430C-9675-737B4117F8FF}"/>
              </a:ext>
            </a:extLst>
          </p:cNvPr>
          <p:cNvGrpSpPr>
            <a:grpSpLocks/>
          </p:cNvGrpSpPr>
          <p:nvPr/>
        </p:nvGrpSpPr>
        <p:grpSpPr bwMode="auto">
          <a:xfrm>
            <a:off x="2168525" y="1279525"/>
            <a:ext cx="5060950" cy="639763"/>
            <a:chOff x="1366" y="806"/>
            <a:chExt cx="3188" cy="403"/>
          </a:xfrm>
        </p:grpSpPr>
        <p:sp>
          <p:nvSpPr>
            <p:cNvPr id="339975" name="Rectangle 7">
              <a:extLst>
                <a:ext uri="{FF2B5EF4-FFF2-40B4-BE49-F238E27FC236}">
                  <a16:creationId xmlns:a16="http://schemas.microsoft.com/office/drawing/2014/main" id="{1AA54701-7CFB-444E-BD1C-71FD2DEC18DE}"/>
                </a:ext>
              </a:extLst>
            </p:cNvPr>
            <p:cNvSpPr>
              <a:spLocks noChangeArrowheads="1"/>
            </p:cNvSpPr>
            <p:nvPr/>
          </p:nvSpPr>
          <p:spPr bwMode="auto">
            <a:xfrm>
              <a:off x="1366" y="806"/>
              <a:ext cx="31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若单步法（</a:t>
              </a:r>
              <a:r>
                <a:rPr lang="en-US" altLang="zh-CN">
                  <a:latin typeface="楷体_GB2312" panose="02010609030101010101" pitchFamily="49" charset="-122"/>
                </a:rPr>
                <a:t>4.1</a:t>
              </a:r>
              <a:r>
                <a:rPr lang="zh-CN" altLang="en-US">
                  <a:latin typeface="楷体_GB2312" panose="02010609030101010101" pitchFamily="49" charset="-122"/>
                </a:rPr>
                <a:t>）的增量函数  满足 </a:t>
              </a:r>
            </a:p>
          </p:txBody>
        </p:sp>
        <p:graphicFrame>
          <p:nvGraphicFramePr>
            <p:cNvPr id="339976" name="Object 8">
              <a:extLst>
                <a:ext uri="{FF2B5EF4-FFF2-40B4-BE49-F238E27FC236}">
                  <a16:creationId xmlns:a16="http://schemas.microsoft.com/office/drawing/2014/main" id="{061567F4-ACE6-4D9D-8C8A-5C5194B92648}"/>
                </a:ext>
              </a:extLst>
            </p:cNvPr>
            <p:cNvGraphicFramePr>
              <a:graphicFrameLocks noChangeAspect="1"/>
            </p:cNvGraphicFramePr>
            <p:nvPr/>
          </p:nvGraphicFramePr>
          <p:xfrm>
            <a:off x="3823" y="979"/>
            <a:ext cx="209" cy="195"/>
          </p:xfrm>
          <a:graphic>
            <a:graphicData uri="http://schemas.openxmlformats.org/presentationml/2006/ole">
              <mc:AlternateContent xmlns:mc="http://schemas.openxmlformats.org/markup-compatibility/2006">
                <mc:Choice xmlns:v="urn:schemas-microsoft-com:vml" Requires="v">
                  <p:oleObj spid="_x0000_s340128" name="Equation" r:id="rId5" imgW="139680" imgH="164880" progId="Equation.3">
                    <p:embed/>
                  </p:oleObj>
                </mc:Choice>
                <mc:Fallback>
                  <p:oleObj name="Equation" r:id="rId5" imgW="139680" imgH="1648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3" y="979"/>
                          <a:ext cx="209"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9977" name="Object 9">
            <a:extLst>
              <a:ext uri="{FF2B5EF4-FFF2-40B4-BE49-F238E27FC236}">
                <a16:creationId xmlns:a16="http://schemas.microsoft.com/office/drawing/2014/main" id="{D8DCC72B-E219-44AF-8FE8-617C72828EFC}"/>
              </a:ext>
            </a:extLst>
          </p:cNvPr>
          <p:cNvGraphicFramePr>
            <a:graphicFrameLocks noChangeAspect="1"/>
          </p:cNvGraphicFramePr>
          <p:nvPr/>
        </p:nvGraphicFramePr>
        <p:xfrm>
          <a:off x="2544763" y="2133600"/>
          <a:ext cx="2865437" cy="381000"/>
        </p:xfrm>
        <a:graphic>
          <a:graphicData uri="http://schemas.openxmlformats.org/presentationml/2006/ole">
            <mc:AlternateContent xmlns:mc="http://schemas.openxmlformats.org/markup-compatibility/2006">
              <mc:Choice xmlns:v="urn:schemas-microsoft-com:vml" Requires="v">
                <p:oleObj spid="_x0000_s340129" name="Equation" r:id="rId7" imgW="1206360" imgH="203040" progId="Equation.3">
                  <p:embed/>
                </p:oleObj>
              </mc:Choice>
              <mc:Fallback>
                <p:oleObj name="Equation" r:id="rId7" imgW="1206360" imgH="2030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763" y="2133600"/>
                        <a:ext cx="28654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978" name="Text Box 10">
            <a:extLst>
              <a:ext uri="{FF2B5EF4-FFF2-40B4-BE49-F238E27FC236}">
                <a16:creationId xmlns:a16="http://schemas.microsoft.com/office/drawing/2014/main" id="{E2119488-3ABE-4B90-B764-50D55BAFB3FC}"/>
              </a:ext>
            </a:extLst>
          </p:cNvPr>
          <p:cNvSpPr txBox="1">
            <a:spLocks noChangeArrowheads="1"/>
          </p:cNvSpPr>
          <p:nvPr/>
        </p:nvSpPr>
        <p:spPr bwMode="auto">
          <a:xfrm>
            <a:off x="593725" y="2590800"/>
            <a:ext cx="76517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则称单步法（</a:t>
            </a:r>
            <a:r>
              <a:rPr lang="en-US" altLang="zh-CN">
                <a:latin typeface="楷体_GB2312" panose="02010609030101010101" pitchFamily="49" charset="-122"/>
              </a:rPr>
              <a:t>4.1</a:t>
            </a:r>
            <a:r>
              <a:rPr lang="zh-CN" altLang="en-US">
                <a:latin typeface="楷体_GB2312" panose="02010609030101010101" pitchFamily="49" charset="-122"/>
              </a:rPr>
              <a:t>）与初值问题（</a:t>
            </a:r>
            <a:r>
              <a:rPr lang="en-US" altLang="zh-CN">
                <a:latin typeface="楷体_GB2312" panose="02010609030101010101" pitchFamily="49" charset="-122"/>
              </a:rPr>
              <a:t>1.1</a:t>
            </a:r>
            <a:r>
              <a:rPr lang="zh-CN" altLang="en-US">
                <a:latin typeface="楷体_GB2312" panose="02010609030101010101" pitchFamily="49" charset="-122"/>
              </a:rPr>
              <a:t>），（</a:t>
            </a:r>
            <a:r>
              <a:rPr lang="en-US" altLang="zh-CN">
                <a:latin typeface="楷体_GB2312" panose="02010609030101010101" pitchFamily="49" charset="-122"/>
              </a:rPr>
              <a:t>1.2</a:t>
            </a:r>
            <a:r>
              <a:rPr lang="zh-CN" altLang="en-US">
                <a:latin typeface="楷体_GB2312" panose="02010609030101010101" pitchFamily="49" charset="-122"/>
              </a:rPr>
              <a:t>）相容</a:t>
            </a:r>
            <a:r>
              <a:rPr lang="en-US" altLang="zh-CN">
                <a:latin typeface="楷体_GB2312" panose="02010609030101010101" pitchFamily="49" charset="-122"/>
              </a:rPr>
              <a:t>. </a:t>
            </a:r>
          </a:p>
        </p:txBody>
      </p:sp>
      <p:grpSp>
        <p:nvGrpSpPr>
          <p:cNvPr id="339979" name="Group 11">
            <a:extLst>
              <a:ext uri="{FF2B5EF4-FFF2-40B4-BE49-F238E27FC236}">
                <a16:creationId xmlns:a16="http://schemas.microsoft.com/office/drawing/2014/main" id="{AF6850A1-AA05-44A8-911A-FD0EDABA4D13}"/>
              </a:ext>
            </a:extLst>
          </p:cNvPr>
          <p:cNvGrpSpPr>
            <a:grpSpLocks/>
          </p:cNvGrpSpPr>
          <p:nvPr/>
        </p:nvGrpSpPr>
        <p:grpSpPr bwMode="auto">
          <a:xfrm>
            <a:off x="593725" y="3190875"/>
            <a:ext cx="8261350" cy="1187450"/>
            <a:chOff x="374" y="2000"/>
            <a:chExt cx="5204" cy="748"/>
          </a:xfrm>
        </p:grpSpPr>
        <p:sp>
          <p:nvSpPr>
            <p:cNvPr id="339980" name="Text Box 12">
              <a:extLst>
                <a:ext uri="{FF2B5EF4-FFF2-40B4-BE49-F238E27FC236}">
                  <a16:creationId xmlns:a16="http://schemas.microsoft.com/office/drawing/2014/main" id="{600D464E-F512-4486-A82F-7F7535629151}"/>
                </a:ext>
              </a:extLst>
            </p:cNvPr>
            <p:cNvSpPr txBox="1">
              <a:spLocks noChangeArrowheads="1"/>
            </p:cNvSpPr>
            <p:nvPr/>
          </p:nvSpPr>
          <p:spPr bwMode="auto">
            <a:xfrm>
              <a:off x="374" y="2000"/>
              <a:ext cx="520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以上讨论表明  阶方法（</a:t>
              </a:r>
              <a:r>
                <a:rPr lang="en-US" altLang="zh-CN">
                  <a:latin typeface="楷体_GB2312" panose="02010609030101010101" pitchFamily="49" charset="-122"/>
                </a:rPr>
                <a:t>4.1</a:t>
              </a:r>
              <a:r>
                <a:rPr lang="zh-CN" altLang="en-US">
                  <a:latin typeface="楷体_GB2312" panose="02010609030101010101" pitchFamily="49" charset="-122"/>
                </a:rPr>
                <a:t>）当     时与</a:t>
              </a:r>
              <a:r>
                <a:rPr lang="en-US" altLang="zh-CN">
                  <a:latin typeface="楷体_GB2312" panose="02010609030101010101" pitchFamily="49" charset="-122"/>
                </a:rPr>
                <a:t>(1.1),(1.2)</a:t>
              </a:r>
            </a:p>
            <a:p>
              <a:pPr>
                <a:lnSpc>
                  <a:spcPct val="150000"/>
                </a:lnSpc>
              </a:pPr>
              <a:r>
                <a:rPr lang="zh-CN" altLang="en-US">
                  <a:latin typeface="楷体_GB2312" panose="02010609030101010101" pitchFamily="49" charset="-122"/>
                </a:rPr>
                <a:t>相容，反之相容方法至少是</a:t>
              </a:r>
              <a:r>
                <a:rPr lang="en-US" altLang="zh-CN">
                  <a:latin typeface="楷体_GB2312" panose="02010609030101010101" pitchFamily="49" charset="-122"/>
                </a:rPr>
                <a:t>1</a:t>
              </a:r>
              <a:r>
                <a:rPr lang="zh-CN" altLang="en-US">
                  <a:latin typeface="楷体_GB2312" panose="02010609030101010101" pitchFamily="49" charset="-122"/>
                </a:rPr>
                <a:t>阶的</a:t>
              </a:r>
              <a:r>
                <a:rPr lang="en-US" altLang="zh-CN">
                  <a:latin typeface="楷体_GB2312" panose="02010609030101010101" pitchFamily="49" charset="-122"/>
                </a:rPr>
                <a:t>. </a:t>
              </a:r>
            </a:p>
          </p:txBody>
        </p:sp>
        <p:graphicFrame>
          <p:nvGraphicFramePr>
            <p:cNvPr id="339981" name="Object 13">
              <a:extLst>
                <a:ext uri="{FF2B5EF4-FFF2-40B4-BE49-F238E27FC236}">
                  <a16:creationId xmlns:a16="http://schemas.microsoft.com/office/drawing/2014/main" id="{2662BC16-9024-4956-BAAA-5B46A5E545DE}"/>
                </a:ext>
              </a:extLst>
            </p:cNvPr>
            <p:cNvGraphicFramePr>
              <a:graphicFrameLocks noChangeAspect="1"/>
            </p:cNvGraphicFramePr>
            <p:nvPr/>
          </p:nvGraphicFramePr>
          <p:xfrm>
            <a:off x="1968" y="2160"/>
            <a:ext cx="228" cy="194"/>
          </p:xfrm>
          <a:graphic>
            <a:graphicData uri="http://schemas.openxmlformats.org/presentationml/2006/ole">
              <mc:AlternateContent xmlns:mc="http://schemas.openxmlformats.org/markup-compatibility/2006">
                <mc:Choice xmlns:v="urn:schemas-microsoft-com:vml" Requires="v">
                  <p:oleObj spid="_x0000_s340130" name="Equation" r:id="rId9" imgW="152280" imgH="164880" progId="Equation.3">
                    <p:embed/>
                  </p:oleObj>
                </mc:Choice>
                <mc:Fallback>
                  <p:oleObj name="Equation" r:id="rId9" imgW="152280" imgH="16488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8" y="2160"/>
                          <a:ext cx="228"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9982" name="Object 14">
              <a:extLst>
                <a:ext uri="{FF2B5EF4-FFF2-40B4-BE49-F238E27FC236}">
                  <a16:creationId xmlns:a16="http://schemas.microsoft.com/office/drawing/2014/main" id="{939F88F9-6760-455B-963A-8887369A58FE}"/>
                </a:ext>
              </a:extLst>
            </p:cNvPr>
            <p:cNvGraphicFramePr>
              <a:graphicFrameLocks noChangeAspect="1"/>
            </p:cNvGraphicFramePr>
            <p:nvPr/>
          </p:nvGraphicFramePr>
          <p:xfrm>
            <a:off x="3552" y="2142"/>
            <a:ext cx="513" cy="238"/>
          </p:xfrm>
          <a:graphic>
            <a:graphicData uri="http://schemas.openxmlformats.org/presentationml/2006/ole">
              <mc:AlternateContent xmlns:mc="http://schemas.openxmlformats.org/markup-compatibility/2006">
                <mc:Choice xmlns:v="urn:schemas-microsoft-com:vml" Requires="v">
                  <p:oleObj spid="_x0000_s340131" name="Equation" r:id="rId11" imgW="342720" imgH="203040" progId="Equation.3">
                    <p:embed/>
                  </p:oleObj>
                </mc:Choice>
                <mc:Fallback>
                  <p:oleObj name="Equation" r:id="rId11" imgW="342720" imgH="20304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2" y="2142"/>
                          <a:ext cx="513"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9983" name="Text Box 15">
            <a:extLst>
              <a:ext uri="{FF2B5EF4-FFF2-40B4-BE49-F238E27FC236}">
                <a16:creationId xmlns:a16="http://schemas.microsoft.com/office/drawing/2014/main" id="{6525AC85-B524-4C4F-959C-6A00FF393525}"/>
              </a:ext>
            </a:extLst>
          </p:cNvPr>
          <p:cNvSpPr txBox="1">
            <a:spLocks noChangeArrowheads="1"/>
          </p:cNvSpPr>
          <p:nvPr/>
        </p:nvSpPr>
        <p:spPr bwMode="auto">
          <a:xfrm>
            <a:off x="593725" y="4359275"/>
            <a:ext cx="81089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于是由定理</a:t>
            </a:r>
            <a:r>
              <a:rPr lang="en-US" altLang="zh-CN">
                <a:latin typeface="楷体_GB2312" panose="02010609030101010101" pitchFamily="49" charset="-122"/>
              </a:rPr>
              <a:t>1</a:t>
            </a:r>
            <a:r>
              <a:rPr lang="zh-CN" altLang="en-US">
                <a:latin typeface="楷体_GB2312" panose="02010609030101010101" pitchFamily="49" charset="-122"/>
              </a:rPr>
              <a:t>可知方法（</a:t>
            </a:r>
            <a:r>
              <a:rPr lang="en-US" altLang="zh-CN">
                <a:latin typeface="楷体_GB2312" panose="02010609030101010101" pitchFamily="49" charset="-122"/>
              </a:rPr>
              <a:t>4.1</a:t>
            </a:r>
            <a:r>
              <a:rPr lang="zh-CN" altLang="en-US">
                <a:latin typeface="楷体_GB2312" panose="02010609030101010101" pitchFamily="49" charset="-122"/>
              </a:rPr>
              <a:t>）收敛的充分必要条件是此</a:t>
            </a:r>
          </a:p>
          <a:p>
            <a:pPr>
              <a:lnSpc>
                <a:spcPct val="150000"/>
              </a:lnSpc>
            </a:pPr>
            <a:r>
              <a:rPr lang="zh-CN" altLang="en-US">
                <a:latin typeface="楷体_GB2312" panose="02010609030101010101" pitchFamily="49" charset="-122"/>
              </a:rPr>
              <a:t>方法是相容的</a:t>
            </a:r>
            <a:r>
              <a:rPr lang="en-US" altLang="zh-CN">
                <a:latin typeface="楷体_GB2312" panose="02010609030101010101" pitchFamily="49" charset="-122"/>
              </a:rPr>
              <a:t>. </a:t>
            </a:r>
          </a:p>
        </p:txBody>
      </p:sp>
      <p:grpSp>
        <p:nvGrpSpPr>
          <p:cNvPr id="339984" name="Group 16">
            <a:extLst>
              <a:ext uri="{FF2B5EF4-FFF2-40B4-BE49-F238E27FC236}">
                <a16:creationId xmlns:a16="http://schemas.microsoft.com/office/drawing/2014/main" id="{443BD736-C1DC-4DBC-B0B1-7587BD3CFAE1}"/>
              </a:ext>
            </a:extLst>
          </p:cNvPr>
          <p:cNvGrpSpPr>
            <a:grpSpLocks/>
          </p:cNvGrpSpPr>
          <p:nvPr/>
        </p:nvGrpSpPr>
        <p:grpSpPr bwMode="auto">
          <a:xfrm>
            <a:off x="1828800" y="5486400"/>
            <a:ext cx="5564188" cy="1144588"/>
            <a:chOff x="1440" y="1488"/>
            <a:chExt cx="3505" cy="721"/>
          </a:xfrm>
        </p:grpSpPr>
        <p:sp>
          <p:nvSpPr>
            <p:cNvPr id="339985" name="AutoShape 17">
              <a:extLst>
                <a:ext uri="{FF2B5EF4-FFF2-40B4-BE49-F238E27FC236}">
                  <a16:creationId xmlns:a16="http://schemas.microsoft.com/office/drawing/2014/main" id="{19A00115-B453-4638-9D9E-6C19B00862C5}"/>
                </a:ext>
              </a:extLst>
            </p:cNvPr>
            <p:cNvSpPr>
              <a:spLocks noChangeArrowheads="1"/>
            </p:cNvSpPr>
            <p:nvPr/>
          </p:nvSpPr>
          <p:spPr bwMode="auto">
            <a:xfrm>
              <a:off x="1440" y="1488"/>
              <a:ext cx="3505" cy="721"/>
            </a:xfrm>
            <a:prstGeom prst="cloudCallout">
              <a:avLst>
                <a:gd name="adj1" fmla="val -18931"/>
                <a:gd name="adj2" fmla="val -85644"/>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39986" name="Group 18">
              <a:extLst>
                <a:ext uri="{FF2B5EF4-FFF2-40B4-BE49-F238E27FC236}">
                  <a16:creationId xmlns:a16="http://schemas.microsoft.com/office/drawing/2014/main" id="{55EF86C1-2769-4811-902F-88A36ABB0140}"/>
                </a:ext>
              </a:extLst>
            </p:cNvPr>
            <p:cNvGrpSpPr>
              <a:grpSpLocks/>
            </p:cNvGrpSpPr>
            <p:nvPr/>
          </p:nvGrpSpPr>
          <p:grpSpPr bwMode="auto">
            <a:xfrm>
              <a:off x="1729" y="1536"/>
              <a:ext cx="3123" cy="403"/>
              <a:chOff x="2064" y="3312"/>
              <a:chExt cx="3123" cy="403"/>
            </a:xfrm>
          </p:grpSpPr>
          <p:graphicFrame>
            <p:nvGraphicFramePr>
              <p:cNvPr id="339987" name="Object 19">
                <a:extLst>
                  <a:ext uri="{FF2B5EF4-FFF2-40B4-BE49-F238E27FC236}">
                    <a16:creationId xmlns:a16="http://schemas.microsoft.com/office/drawing/2014/main" id="{ECFB424F-5444-4733-94F2-87035728E0DB}"/>
                  </a:ext>
                </a:extLst>
              </p:cNvPr>
              <p:cNvGraphicFramePr>
                <a:graphicFrameLocks noChangeAspect="1"/>
              </p:cNvGraphicFramePr>
              <p:nvPr/>
            </p:nvGraphicFramePr>
            <p:xfrm>
              <a:off x="2064" y="3446"/>
              <a:ext cx="2280" cy="269"/>
            </p:xfrm>
            <a:graphic>
              <a:graphicData uri="http://schemas.openxmlformats.org/presentationml/2006/ole">
                <mc:AlternateContent xmlns:mc="http://schemas.openxmlformats.org/markup-compatibility/2006">
                  <mc:Choice xmlns:v="urn:schemas-microsoft-com:vml" Requires="v">
                    <p:oleObj spid="_x0000_s340132" name="Equation" r:id="rId13" imgW="1523880" imgH="228600" progId="Equation.3">
                      <p:embed/>
                    </p:oleObj>
                  </mc:Choice>
                  <mc:Fallback>
                    <p:oleObj name="Equation" r:id="rId13" imgW="1523880" imgH="2286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 y="3446"/>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988" name="Text Box 20">
                <a:extLst>
                  <a:ext uri="{FF2B5EF4-FFF2-40B4-BE49-F238E27FC236}">
                    <a16:creationId xmlns:a16="http://schemas.microsoft.com/office/drawing/2014/main" id="{7235274F-4EE8-4DA7-8931-6D4897D15719}"/>
                  </a:ext>
                </a:extLst>
              </p:cNvPr>
              <p:cNvSpPr txBox="1">
                <a:spLocks noChangeArrowheads="1"/>
              </p:cNvSpPr>
              <p:nvPr/>
            </p:nvSpPr>
            <p:spPr bwMode="auto">
              <a:xfrm>
                <a:off x="4399" y="331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a:t>
                </a:r>
                <a:r>
                  <a:rPr lang="zh-CN" altLang="en-US">
                    <a:solidFill>
                      <a:srgbClr val="CC3300"/>
                    </a:solidFill>
                    <a:latin typeface="楷体_GB2312" panose="02010609030101010101" pitchFamily="49" charset="-122"/>
                  </a:rPr>
                  <a:t>）</a:t>
                </a:r>
              </a:p>
            </p:txBody>
          </p:sp>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9970"/>
                                        </p:tgtEl>
                                        <p:attrNameLst>
                                          <p:attrName>style.visibility</p:attrName>
                                        </p:attrNameLst>
                                      </p:cBhvr>
                                      <p:to>
                                        <p:strVal val="visible"/>
                                      </p:to>
                                    </p:set>
                                    <p:animEffect transition="in" filter="wipe(left)">
                                      <p:cBhvr>
                                        <p:cTn id="7" dur="500"/>
                                        <p:tgtEl>
                                          <p:spTgt spid="339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39973"/>
                                        </p:tgtEl>
                                        <p:attrNameLst>
                                          <p:attrName>style.visibility</p:attrName>
                                        </p:attrNameLst>
                                      </p:cBhvr>
                                      <p:to>
                                        <p:strVal val="visible"/>
                                      </p:to>
                                    </p:set>
                                    <p:anim calcmode="lin" valueType="num">
                                      <p:cBhvr>
                                        <p:cTn id="12" dur="500" fill="hold"/>
                                        <p:tgtEl>
                                          <p:spTgt spid="339973"/>
                                        </p:tgtEl>
                                        <p:attrNameLst>
                                          <p:attrName>ppt_w</p:attrName>
                                        </p:attrNameLst>
                                      </p:cBhvr>
                                      <p:tavLst>
                                        <p:tav tm="0">
                                          <p:val>
                                            <p:fltVal val="0"/>
                                          </p:val>
                                        </p:tav>
                                        <p:tav tm="100000">
                                          <p:val>
                                            <p:strVal val="#ppt_w"/>
                                          </p:val>
                                        </p:tav>
                                      </p:tavLst>
                                    </p:anim>
                                    <p:anim calcmode="lin" valueType="num">
                                      <p:cBhvr>
                                        <p:cTn id="13" dur="500" fill="hold"/>
                                        <p:tgtEl>
                                          <p:spTgt spid="33997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39974"/>
                                        </p:tgtEl>
                                        <p:attrNameLst>
                                          <p:attrName>style.visibility</p:attrName>
                                        </p:attrNameLst>
                                      </p:cBhvr>
                                      <p:to>
                                        <p:strVal val="visible"/>
                                      </p:to>
                                    </p:set>
                                    <p:animEffect transition="in" filter="wipe(left)">
                                      <p:cBhvr>
                                        <p:cTn id="18" dur="500"/>
                                        <p:tgtEl>
                                          <p:spTgt spid="339974"/>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33998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39977"/>
                                        </p:tgtEl>
                                        <p:attrNameLst>
                                          <p:attrName>style.visibility</p:attrName>
                                        </p:attrNameLst>
                                      </p:cBhvr>
                                      <p:to>
                                        <p:strVal val="visible"/>
                                      </p:to>
                                    </p:set>
                                    <p:animEffect transition="in" filter="wipe(left)">
                                      <p:cBhvr>
                                        <p:cTn id="26" dur="500"/>
                                        <p:tgtEl>
                                          <p:spTgt spid="3399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39978"/>
                                        </p:tgtEl>
                                        <p:attrNameLst>
                                          <p:attrName>style.visibility</p:attrName>
                                        </p:attrNameLst>
                                      </p:cBhvr>
                                      <p:to>
                                        <p:strVal val="visible"/>
                                      </p:to>
                                    </p:set>
                                    <p:animEffect transition="in" filter="wipe(left)">
                                      <p:cBhvr>
                                        <p:cTn id="31" dur="500"/>
                                        <p:tgtEl>
                                          <p:spTgt spid="3399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39979"/>
                                        </p:tgtEl>
                                        <p:attrNameLst>
                                          <p:attrName>style.visibility</p:attrName>
                                        </p:attrNameLst>
                                      </p:cBhvr>
                                      <p:to>
                                        <p:strVal val="visible"/>
                                      </p:to>
                                    </p:set>
                                    <p:animEffect transition="in" filter="wipe(up)">
                                      <p:cBhvr>
                                        <p:cTn id="36" dur="500"/>
                                        <p:tgtEl>
                                          <p:spTgt spid="33997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39983"/>
                                        </p:tgtEl>
                                        <p:attrNameLst>
                                          <p:attrName>style.visibility</p:attrName>
                                        </p:attrNameLst>
                                      </p:cBhvr>
                                      <p:to>
                                        <p:strVal val="visible"/>
                                      </p:to>
                                    </p:set>
                                    <p:animEffect transition="in" filter="wipe(up)">
                                      <p:cBhvr>
                                        <p:cTn id="41" dur="500"/>
                                        <p:tgtEl>
                                          <p:spTgt spid="339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3" grpId="0" autoUpdateAnimBg="0"/>
      <p:bldP spid="339978" grpId="0" autoUpdateAnimBg="0"/>
      <p:bldP spid="33998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灯片编号占位符 3">
            <a:extLst>
              <a:ext uri="{FF2B5EF4-FFF2-40B4-BE49-F238E27FC236}">
                <a16:creationId xmlns:a16="http://schemas.microsoft.com/office/drawing/2014/main" id="{176C80A4-D315-4370-8C90-1B30C1B7BA13}"/>
              </a:ext>
            </a:extLst>
          </p:cNvPr>
          <p:cNvSpPr>
            <a:spLocks noGrp="1"/>
          </p:cNvSpPr>
          <p:nvPr>
            <p:ph type="sldNum" sz="quarter" idx="10"/>
          </p:nvPr>
        </p:nvSpPr>
        <p:spPr/>
        <p:txBody>
          <a:bodyPr/>
          <a:lstStyle/>
          <a:p>
            <a:fld id="{16A9A876-61D1-4AE4-9357-3FBD8C425586}" type="slidenum">
              <a:rPr lang="en-US" altLang="zh-CN"/>
              <a:pPr/>
              <a:t>62</a:t>
            </a:fld>
            <a:endParaRPr lang="en-US" altLang="zh-CN"/>
          </a:p>
        </p:txBody>
      </p:sp>
      <p:sp>
        <p:nvSpPr>
          <p:cNvPr id="340994" name="Rectangle 2">
            <a:extLst>
              <a:ext uri="{FF2B5EF4-FFF2-40B4-BE49-F238E27FC236}">
                <a16:creationId xmlns:a16="http://schemas.microsoft.com/office/drawing/2014/main" id="{8E328B87-6687-4CEB-98DE-21E941FACAA7}"/>
              </a:ext>
            </a:extLst>
          </p:cNvPr>
          <p:cNvSpPr>
            <a:spLocks noGrp="1" noChangeArrowheads="1"/>
          </p:cNvSpPr>
          <p:nvPr>
            <p:ph type="title"/>
          </p:nvPr>
        </p:nvSpPr>
        <p:spPr bwMode="auto">
          <a:xfrm>
            <a:off x="685800" y="609600"/>
            <a:ext cx="7772400" cy="762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150000"/>
              </a:lnSpc>
            </a:pPr>
            <a:r>
              <a:rPr lang="en-US" altLang="zh-CN" sz="2800" b="1">
                <a:ea typeface="楷体_GB2312" panose="02010609030101010101" pitchFamily="49" charset="-122"/>
              </a:rPr>
              <a:t>        9.4.2    </a:t>
            </a:r>
            <a:r>
              <a:rPr lang="zh-CN" altLang="en-US" sz="2800" b="1">
                <a:ea typeface="楷体_GB2312" panose="02010609030101010101" pitchFamily="49" charset="-122"/>
              </a:rPr>
              <a:t>绝对稳定性与绝对稳定域 </a:t>
            </a:r>
          </a:p>
        </p:txBody>
      </p:sp>
      <p:sp>
        <p:nvSpPr>
          <p:cNvPr id="340995" name="Text Box 3">
            <a:extLst>
              <a:ext uri="{FF2B5EF4-FFF2-40B4-BE49-F238E27FC236}">
                <a16:creationId xmlns:a16="http://schemas.microsoft.com/office/drawing/2014/main" id="{236DF7EA-882B-48DD-90CD-41906DF88015}"/>
              </a:ext>
            </a:extLst>
          </p:cNvPr>
          <p:cNvSpPr txBox="1">
            <a:spLocks noChangeArrowheads="1"/>
          </p:cNvSpPr>
          <p:nvPr/>
        </p:nvSpPr>
        <p:spPr bwMode="auto">
          <a:xfrm>
            <a:off x="593725" y="1284288"/>
            <a:ext cx="15605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定义</a:t>
            </a:r>
            <a:r>
              <a:rPr lang="en-US" altLang="zh-CN" b="1">
                <a:solidFill>
                  <a:schemeClr val="accent2"/>
                </a:solidFill>
                <a:latin typeface="楷体_GB2312" panose="02010609030101010101" pitchFamily="49" charset="-122"/>
              </a:rPr>
              <a:t>5</a:t>
            </a:r>
            <a:endParaRPr lang="en-US" altLang="zh-CN">
              <a:latin typeface="楷体_GB2312" panose="02010609030101010101" pitchFamily="49" charset="-122"/>
            </a:endParaRPr>
          </a:p>
        </p:txBody>
      </p:sp>
      <p:sp>
        <p:nvSpPr>
          <p:cNvPr id="340996" name="Text Box 4">
            <a:extLst>
              <a:ext uri="{FF2B5EF4-FFF2-40B4-BE49-F238E27FC236}">
                <a16:creationId xmlns:a16="http://schemas.microsoft.com/office/drawing/2014/main" id="{DB8AC97C-D71F-4FD5-8342-9E3E68AF3F23}"/>
              </a:ext>
            </a:extLst>
          </p:cNvPr>
          <p:cNvSpPr txBox="1">
            <a:spLocks noChangeArrowheads="1"/>
          </p:cNvSpPr>
          <p:nvPr/>
        </p:nvSpPr>
        <p:spPr bwMode="auto">
          <a:xfrm>
            <a:off x="593725" y="3016250"/>
            <a:ext cx="5060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以欧拉法为例考察计算稳定性</a:t>
            </a:r>
            <a:r>
              <a:rPr lang="en-US" altLang="zh-CN">
                <a:latin typeface="楷体_GB2312" panose="02010609030101010101" pitchFamily="49" charset="-122"/>
              </a:rPr>
              <a:t>. </a:t>
            </a:r>
          </a:p>
        </p:txBody>
      </p:sp>
      <p:sp>
        <p:nvSpPr>
          <p:cNvPr id="340997" name="Text Box 5">
            <a:extLst>
              <a:ext uri="{FF2B5EF4-FFF2-40B4-BE49-F238E27FC236}">
                <a16:creationId xmlns:a16="http://schemas.microsoft.com/office/drawing/2014/main" id="{A1CDF796-B660-4192-97AC-961F0CC2675A}"/>
              </a:ext>
            </a:extLst>
          </p:cNvPr>
          <p:cNvSpPr txBox="1">
            <a:spLocks noChangeArrowheads="1"/>
          </p:cNvSpPr>
          <p:nvPr/>
        </p:nvSpPr>
        <p:spPr bwMode="auto">
          <a:xfrm>
            <a:off x="593725" y="3549650"/>
            <a:ext cx="12541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例</a:t>
            </a:r>
            <a:r>
              <a:rPr lang="en-US" altLang="zh-CN" b="1">
                <a:solidFill>
                  <a:schemeClr val="accent2"/>
                </a:solidFill>
                <a:latin typeface="楷体_GB2312" panose="02010609030101010101" pitchFamily="49" charset="-122"/>
              </a:rPr>
              <a:t>4</a:t>
            </a:r>
            <a:endParaRPr lang="en-US" altLang="zh-CN">
              <a:latin typeface="楷体_GB2312" panose="02010609030101010101" pitchFamily="49" charset="-122"/>
            </a:endParaRPr>
          </a:p>
        </p:txBody>
      </p:sp>
      <p:graphicFrame>
        <p:nvGraphicFramePr>
          <p:cNvPr id="340998" name="Object 6">
            <a:extLst>
              <a:ext uri="{FF2B5EF4-FFF2-40B4-BE49-F238E27FC236}">
                <a16:creationId xmlns:a16="http://schemas.microsoft.com/office/drawing/2014/main" id="{20373FBA-AF93-4722-90DD-B0A80FDF0BF2}"/>
              </a:ext>
            </a:extLst>
          </p:cNvPr>
          <p:cNvGraphicFramePr>
            <a:graphicFrameLocks noChangeAspect="1"/>
          </p:cNvGraphicFramePr>
          <p:nvPr/>
        </p:nvGraphicFramePr>
        <p:xfrm>
          <a:off x="2133600" y="4295775"/>
          <a:ext cx="1990725" cy="854075"/>
        </p:xfrm>
        <a:graphic>
          <a:graphicData uri="http://schemas.openxmlformats.org/presentationml/2006/ole">
            <mc:AlternateContent xmlns:mc="http://schemas.openxmlformats.org/markup-compatibility/2006">
              <mc:Choice xmlns:v="urn:schemas-microsoft-com:vml" Requires="v">
                <p:oleObj spid="_x0000_s341152" name="Equation" r:id="rId3" imgW="838080" imgH="457200" progId="Equation.3">
                  <p:embed/>
                </p:oleObj>
              </mc:Choice>
              <mc:Fallback>
                <p:oleObj name="Equation" r:id="rId3" imgW="83808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295775"/>
                        <a:ext cx="1990725"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0999" name="Group 7">
            <a:extLst>
              <a:ext uri="{FF2B5EF4-FFF2-40B4-BE49-F238E27FC236}">
                <a16:creationId xmlns:a16="http://schemas.microsoft.com/office/drawing/2014/main" id="{448FF1AF-AE16-4411-9906-F093B71E0AA0}"/>
              </a:ext>
            </a:extLst>
          </p:cNvPr>
          <p:cNvGrpSpPr>
            <a:grpSpLocks/>
          </p:cNvGrpSpPr>
          <p:nvPr/>
        </p:nvGrpSpPr>
        <p:grpSpPr bwMode="auto">
          <a:xfrm>
            <a:off x="593725" y="5108575"/>
            <a:ext cx="8413750" cy="639763"/>
            <a:chOff x="374" y="2991"/>
            <a:chExt cx="5300" cy="403"/>
          </a:xfrm>
        </p:grpSpPr>
        <p:sp>
          <p:nvSpPr>
            <p:cNvPr id="341000" name="Text Box 8">
              <a:extLst>
                <a:ext uri="{FF2B5EF4-FFF2-40B4-BE49-F238E27FC236}">
                  <a16:creationId xmlns:a16="http://schemas.microsoft.com/office/drawing/2014/main" id="{1CDB89D1-B47F-4F50-8C52-B692894072F9}"/>
                </a:ext>
              </a:extLst>
            </p:cNvPr>
            <p:cNvSpPr txBox="1">
              <a:spLocks noChangeArrowheads="1"/>
            </p:cNvSpPr>
            <p:nvPr/>
          </p:nvSpPr>
          <p:spPr bwMode="auto">
            <a:xfrm>
              <a:off x="374" y="2991"/>
              <a:ext cx="53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其准确解            是一个按指数曲线衰减得很快的函数，</a:t>
              </a:r>
            </a:p>
          </p:txBody>
        </p:sp>
        <p:graphicFrame>
          <p:nvGraphicFramePr>
            <p:cNvPr id="341001" name="Object 9">
              <a:extLst>
                <a:ext uri="{FF2B5EF4-FFF2-40B4-BE49-F238E27FC236}">
                  <a16:creationId xmlns:a16="http://schemas.microsoft.com/office/drawing/2014/main" id="{77B607F1-FC78-4E0A-B79C-DE9C26D7D426}"/>
                </a:ext>
              </a:extLst>
            </p:cNvPr>
            <p:cNvGraphicFramePr>
              <a:graphicFrameLocks noChangeAspect="1"/>
            </p:cNvGraphicFramePr>
            <p:nvPr/>
          </p:nvGraphicFramePr>
          <p:xfrm>
            <a:off x="1200" y="3103"/>
            <a:ext cx="1178" cy="269"/>
          </p:xfrm>
          <a:graphic>
            <a:graphicData uri="http://schemas.openxmlformats.org/presentationml/2006/ole">
              <mc:AlternateContent xmlns:mc="http://schemas.openxmlformats.org/markup-compatibility/2006">
                <mc:Choice xmlns:v="urn:schemas-microsoft-com:vml" Requires="v">
                  <p:oleObj spid="_x0000_s341153" name="公式" r:id="rId5" imgW="787320" imgH="228600" progId="Equation.3">
                    <p:embed/>
                  </p:oleObj>
                </mc:Choice>
                <mc:Fallback>
                  <p:oleObj name="公式" r:id="rId5" imgW="78732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3103"/>
                          <a:ext cx="117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1002" name="Group 10">
            <a:extLst>
              <a:ext uri="{FF2B5EF4-FFF2-40B4-BE49-F238E27FC236}">
                <a16:creationId xmlns:a16="http://schemas.microsoft.com/office/drawing/2014/main" id="{965BA6B3-386B-413C-98A8-20F82742F22C}"/>
              </a:ext>
            </a:extLst>
          </p:cNvPr>
          <p:cNvGrpSpPr>
            <a:grpSpLocks/>
          </p:cNvGrpSpPr>
          <p:nvPr/>
        </p:nvGrpSpPr>
        <p:grpSpPr bwMode="auto">
          <a:xfrm>
            <a:off x="609600" y="1295400"/>
            <a:ext cx="8001000" cy="1843088"/>
            <a:chOff x="384" y="826"/>
            <a:chExt cx="5040" cy="1161"/>
          </a:xfrm>
        </p:grpSpPr>
        <p:grpSp>
          <p:nvGrpSpPr>
            <p:cNvPr id="341003" name="Group 11">
              <a:extLst>
                <a:ext uri="{FF2B5EF4-FFF2-40B4-BE49-F238E27FC236}">
                  <a16:creationId xmlns:a16="http://schemas.microsoft.com/office/drawing/2014/main" id="{2E04B38D-F958-4EC6-9667-540C3604BB28}"/>
                </a:ext>
              </a:extLst>
            </p:cNvPr>
            <p:cNvGrpSpPr>
              <a:grpSpLocks/>
            </p:cNvGrpSpPr>
            <p:nvPr/>
          </p:nvGrpSpPr>
          <p:grpSpPr bwMode="auto">
            <a:xfrm>
              <a:off x="1340" y="826"/>
              <a:ext cx="4084" cy="748"/>
              <a:chOff x="1340" y="922"/>
              <a:chExt cx="4084" cy="748"/>
            </a:xfrm>
          </p:grpSpPr>
          <p:sp>
            <p:nvSpPr>
              <p:cNvPr id="341004" name="Rectangle 12">
                <a:extLst>
                  <a:ext uri="{FF2B5EF4-FFF2-40B4-BE49-F238E27FC236}">
                    <a16:creationId xmlns:a16="http://schemas.microsoft.com/office/drawing/2014/main" id="{B4A72BDD-F2D9-41BD-8E14-E0731AD6728A}"/>
                  </a:ext>
                </a:extLst>
              </p:cNvPr>
              <p:cNvSpPr>
                <a:spLocks noChangeArrowheads="1"/>
              </p:cNvSpPr>
              <p:nvPr/>
            </p:nvSpPr>
            <p:spPr bwMode="auto">
              <a:xfrm>
                <a:off x="1340" y="922"/>
                <a:ext cx="408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若一种数值方法在节点值   上大小为  的扰动，</a:t>
                </a:r>
              </a:p>
            </p:txBody>
          </p:sp>
          <p:graphicFrame>
            <p:nvGraphicFramePr>
              <p:cNvPr id="341005" name="Object 13">
                <a:extLst>
                  <a:ext uri="{FF2B5EF4-FFF2-40B4-BE49-F238E27FC236}">
                    <a16:creationId xmlns:a16="http://schemas.microsoft.com/office/drawing/2014/main" id="{87F26734-BC6F-473A-8A4F-AEDF431E995C}"/>
                  </a:ext>
                </a:extLst>
              </p:cNvPr>
              <p:cNvGraphicFramePr>
                <a:graphicFrameLocks noChangeAspect="1"/>
              </p:cNvGraphicFramePr>
              <p:nvPr/>
            </p:nvGraphicFramePr>
            <p:xfrm>
              <a:off x="3543" y="1030"/>
              <a:ext cx="266" cy="269"/>
            </p:xfrm>
            <a:graphic>
              <a:graphicData uri="http://schemas.openxmlformats.org/presentationml/2006/ole">
                <mc:AlternateContent xmlns:mc="http://schemas.openxmlformats.org/markup-compatibility/2006">
                  <mc:Choice xmlns:v="urn:schemas-microsoft-com:vml" Requires="v">
                    <p:oleObj spid="_x0000_s341154" name="Equation" r:id="rId7" imgW="177480" imgH="228600" progId="Equation.3">
                      <p:embed/>
                    </p:oleObj>
                  </mc:Choice>
                  <mc:Fallback>
                    <p:oleObj name="Equation" r:id="rId7" imgW="177480" imgH="2286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3" y="1030"/>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1006" name="Object 14">
                <a:extLst>
                  <a:ext uri="{FF2B5EF4-FFF2-40B4-BE49-F238E27FC236}">
                    <a16:creationId xmlns:a16="http://schemas.microsoft.com/office/drawing/2014/main" id="{826B9569-129D-4571-8E0E-9F834E4E87EF}"/>
                  </a:ext>
                </a:extLst>
              </p:cNvPr>
              <p:cNvGraphicFramePr>
                <a:graphicFrameLocks noChangeAspect="1"/>
              </p:cNvGraphicFramePr>
              <p:nvPr/>
            </p:nvGraphicFramePr>
            <p:xfrm>
              <a:off x="4569" y="1084"/>
              <a:ext cx="209" cy="209"/>
            </p:xfrm>
            <a:graphic>
              <a:graphicData uri="http://schemas.openxmlformats.org/presentationml/2006/ole">
                <mc:AlternateContent xmlns:mc="http://schemas.openxmlformats.org/markup-compatibility/2006">
                  <mc:Choice xmlns:v="urn:schemas-microsoft-com:vml" Requires="v">
                    <p:oleObj spid="_x0000_s341155" name="Equation" r:id="rId9" imgW="139680" imgH="177480" progId="Equation.3">
                      <p:embed/>
                    </p:oleObj>
                  </mc:Choice>
                  <mc:Fallback>
                    <p:oleObj name="Equation" r:id="rId9" imgW="139680" imgH="1774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9" y="1084"/>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1007" name="Group 15">
              <a:extLst>
                <a:ext uri="{FF2B5EF4-FFF2-40B4-BE49-F238E27FC236}">
                  <a16:creationId xmlns:a16="http://schemas.microsoft.com/office/drawing/2014/main" id="{641A6F5F-96E5-4F04-B6B7-FC46ED8013CA}"/>
                </a:ext>
              </a:extLst>
            </p:cNvPr>
            <p:cNvGrpSpPr>
              <a:grpSpLocks/>
            </p:cNvGrpSpPr>
            <p:nvPr/>
          </p:nvGrpSpPr>
          <p:grpSpPr bwMode="auto">
            <a:xfrm>
              <a:off x="384" y="1200"/>
              <a:ext cx="4992" cy="403"/>
              <a:chOff x="384" y="1296"/>
              <a:chExt cx="4992" cy="403"/>
            </a:xfrm>
          </p:grpSpPr>
          <p:sp>
            <p:nvSpPr>
              <p:cNvPr id="341008" name="Rectangle 16">
                <a:extLst>
                  <a:ext uri="{FF2B5EF4-FFF2-40B4-BE49-F238E27FC236}">
                    <a16:creationId xmlns:a16="http://schemas.microsoft.com/office/drawing/2014/main" id="{DE21F798-3244-4F75-82D0-88D91C3F8CD6}"/>
                  </a:ext>
                </a:extLst>
              </p:cNvPr>
              <p:cNvSpPr>
                <a:spLocks noChangeArrowheads="1"/>
              </p:cNvSpPr>
              <p:nvPr/>
            </p:nvSpPr>
            <p:spPr bwMode="auto">
              <a:xfrm>
                <a:off x="384" y="1296"/>
                <a:ext cx="499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于以后各节点值          上产生的偏差均不超过  ，则</a:t>
                </a:r>
              </a:p>
            </p:txBody>
          </p:sp>
          <p:graphicFrame>
            <p:nvGraphicFramePr>
              <p:cNvPr id="341009" name="Object 17">
                <a:extLst>
                  <a:ext uri="{FF2B5EF4-FFF2-40B4-BE49-F238E27FC236}">
                    <a16:creationId xmlns:a16="http://schemas.microsoft.com/office/drawing/2014/main" id="{9C5E3722-E9AC-4A95-A56D-32C09758707F}"/>
                  </a:ext>
                </a:extLst>
              </p:cNvPr>
              <p:cNvGraphicFramePr>
                <a:graphicFrameLocks noChangeAspect="1"/>
              </p:cNvGraphicFramePr>
              <p:nvPr/>
            </p:nvGraphicFramePr>
            <p:xfrm>
              <a:off x="1796" y="1413"/>
              <a:ext cx="988" cy="269"/>
            </p:xfrm>
            <a:graphic>
              <a:graphicData uri="http://schemas.openxmlformats.org/presentationml/2006/ole">
                <mc:AlternateContent xmlns:mc="http://schemas.openxmlformats.org/markup-compatibility/2006">
                  <mc:Choice xmlns:v="urn:schemas-microsoft-com:vml" Requires="v">
                    <p:oleObj spid="_x0000_s341156" name="Equation" r:id="rId11" imgW="660240" imgH="228600" progId="Equation.3">
                      <p:embed/>
                    </p:oleObj>
                  </mc:Choice>
                  <mc:Fallback>
                    <p:oleObj name="Equation" r:id="rId11" imgW="660240" imgH="2286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6" y="1413"/>
                            <a:ext cx="98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1010" name="Object 18">
                <a:extLst>
                  <a:ext uri="{FF2B5EF4-FFF2-40B4-BE49-F238E27FC236}">
                    <a16:creationId xmlns:a16="http://schemas.microsoft.com/office/drawing/2014/main" id="{FDE47B11-1339-406F-9908-0E9FA5C8919E}"/>
                  </a:ext>
                </a:extLst>
              </p:cNvPr>
              <p:cNvGraphicFramePr>
                <a:graphicFrameLocks noChangeAspect="1"/>
              </p:cNvGraphicFramePr>
              <p:nvPr/>
            </p:nvGraphicFramePr>
            <p:xfrm>
              <a:off x="4694" y="1451"/>
              <a:ext cx="209" cy="209"/>
            </p:xfrm>
            <a:graphic>
              <a:graphicData uri="http://schemas.openxmlformats.org/presentationml/2006/ole">
                <mc:AlternateContent xmlns:mc="http://schemas.openxmlformats.org/markup-compatibility/2006">
                  <mc:Choice xmlns:v="urn:schemas-microsoft-com:vml" Requires="v">
                    <p:oleObj spid="_x0000_s341157" name="Equation" r:id="rId13" imgW="139680" imgH="177480" progId="Equation.3">
                      <p:embed/>
                    </p:oleObj>
                  </mc:Choice>
                  <mc:Fallback>
                    <p:oleObj name="Equation" r:id="rId13" imgW="139680" imgH="17748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94" y="1451"/>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1011" name="Rectangle 19">
              <a:extLst>
                <a:ext uri="{FF2B5EF4-FFF2-40B4-BE49-F238E27FC236}">
                  <a16:creationId xmlns:a16="http://schemas.microsoft.com/office/drawing/2014/main" id="{E7299372-830A-4BEF-9506-49167DE0F2AB}"/>
                </a:ext>
              </a:extLst>
            </p:cNvPr>
            <p:cNvSpPr>
              <a:spLocks noChangeArrowheads="1"/>
            </p:cNvSpPr>
            <p:nvPr/>
          </p:nvSpPr>
          <p:spPr bwMode="auto">
            <a:xfrm>
              <a:off x="394" y="1584"/>
              <a:ext cx="28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称该方法是</a:t>
              </a:r>
              <a:r>
                <a:rPr lang="zh-CN" altLang="en-US" b="1">
                  <a:solidFill>
                    <a:schemeClr val="accent2"/>
                  </a:solidFill>
                  <a:latin typeface="楷体_GB2312" panose="02010609030101010101" pitchFamily="49" charset="-122"/>
                </a:rPr>
                <a:t>稳定</a:t>
              </a:r>
              <a:r>
                <a:rPr lang="zh-CN" altLang="en-US">
                  <a:solidFill>
                    <a:schemeClr val="bg1"/>
                  </a:solidFill>
                  <a:latin typeface="楷体_GB2312" panose="02010609030101010101" pitchFamily="49" charset="-122"/>
                </a:rPr>
                <a:t>的</a:t>
              </a:r>
              <a:r>
                <a:rPr lang="en-US" altLang="zh-CN">
                  <a:latin typeface="楷体_GB2312" panose="02010609030101010101" pitchFamily="49" charset="-122"/>
                </a:rPr>
                <a:t>. </a:t>
              </a:r>
            </a:p>
          </p:txBody>
        </p:sp>
      </p:grpSp>
      <p:sp>
        <p:nvSpPr>
          <p:cNvPr id="341012" name="Rectangle 20">
            <a:extLst>
              <a:ext uri="{FF2B5EF4-FFF2-40B4-BE49-F238E27FC236}">
                <a16:creationId xmlns:a16="http://schemas.microsoft.com/office/drawing/2014/main" id="{35B5E493-353C-4F21-8210-FFDD54E3EAC2}"/>
              </a:ext>
            </a:extLst>
          </p:cNvPr>
          <p:cNvSpPr>
            <a:spLocks noChangeArrowheads="1"/>
          </p:cNvSpPr>
          <p:nvPr/>
        </p:nvSpPr>
        <p:spPr bwMode="auto">
          <a:xfrm>
            <a:off x="1828800" y="3551238"/>
            <a:ext cx="2165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考察初值问题 </a:t>
            </a:r>
          </a:p>
        </p:txBody>
      </p:sp>
      <p:sp>
        <p:nvSpPr>
          <p:cNvPr id="341013" name="Rectangle 21">
            <a:extLst>
              <a:ext uri="{FF2B5EF4-FFF2-40B4-BE49-F238E27FC236}">
                <a16:creationId xmlns:a16="http://schemas.microsoft.com/office/drawing/2014/main" id="{6BC27207-944C-4D29-AB1E-D6DEF93768DE}"/>
              </a:ext>
            </a:extLst>
          </p:cNvPr>
          <p:cNvSpPr>
            <a:spLocks noChangeArrowheads="1"/>
          </p:cNvSpPr>
          <p:nvPr/>
        </p:nvSpPr>
        <p:spPr bwMode="auto">
          <a:xfrm>
            <a:off x="609600" y="5653088"/>
            <a:ext cx="2165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如图</a:t>
            </a:r>
            <a:r>
              <a:rPr lang="en-US" altLang="zh-CN">
                <a:latin typeface="楷体_GB2312" panose="02010609030101010101" pitchFamily="49" charset="-122"/>
              </a:rPr>
              <a:t>9-3</a:t>
            </a:r>
            <a:r>
              <a:rPr lang="zh-CN" altLang="en-US">
                <a:latin typeface="楷体_GB2312" panose="02010609030101010101" pitchFamily="49" charset="-122"/>
              </a:rPr>
              <a:t>所示</a:t>
            </a:r>
            <a:r>
              <a:rPr lang="en-US" altLang="zh-CN">
                <a:latin typeface="楷体_GB2312" panose="02010609030101010101" pitchFamily="49" charset="-122"/>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animEffect transition="in" filter="wipe(left)">
                                      <p:cBhvr>
                                        <p:cTn id="7" dur="500"/>
                                        <p:tgtEl>
                                          <p:spTgt spid="340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40995"/>
                                        </p:tgtEl>
                                        <p:attrNameLst>
                                          <p:attrName>style.visibility</p:attrName>
                                        </p:attrNameLst>
                                      </p:cBhvr>
                                      <p:to>
                                        <p:strVal val="visible"/>
                                      </p:to>
                                    </p:set>
                                    <p:anim calcmode="lin" valueType="num">
                                      <p:cBhvr>
                                        <p:cTn id="12" dur="500" fill="hold"/>
                                        <p:tgtEl>
                                          <p:spTgt spid="340995"/>
                                        </p:tgtEl>
                                        <p:attrNameLst>
                                          <p:attrName>ppt_w</p:attrName>
                                        </p:attrNameLst>
                                      </p:cBhvr>
                                      <p:tavLst>
                                        <p:tav tm="0">
                                          <p:val>
                                            <p:fltVal val="0"/>
                                          </p:val>
                                        </p:tav>
                                        <p:tav tm="100000">
                                          <p:val>
                                            <p:strVal val="#ppt_w"/>
                                          </p:val>
                                        </p:tav>
                                      </p:tavLst>
                                    </p:anim>
                                    <p:anim calcmode="lin" valueType="num">
                                      <p:cBhvr>
                                        <p:cTn id="13" dur="500" fill="hold"/>
                                        <p:tgtEl>
                                          <p:spTgt spid="3409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41002"/>
                                        </p:tgtEl>
                                        <p:attrNameLst>
                                          <p:attrName>style.visibility</p:attrName>
                                        </p:attrNameLst>
                                      </p:cBhvr>
                                      <p:to>
                                        <p:strVal val="visible"/>
                                      </p:to>
                                    </p:set>
                                    <p:animEffect transition="in" filter="wipe(up)">
                                      <p:cBhvr>
                                        <p:cTn id="18" dur="500"/>
                                        <p:tgtEl>
                                          <p:spTgt spid="34100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40996"/>
                                        </p:tgtEl>
                                        <p:attrNameLst>
                                          <p:attrName>style.visibility</p:attrName>
                                        </p:attrNameLst>
                                      </p:cBhvr>
                                      <p:to>
                                        <p:strVal val="visible"/>
                                      </p:to>
                                    </p:set>
                                    <p:animEffect transition="in" filter="wipe(left)">
                                      <p:cBhvr>
                                        <p:cTn id="23" dur="500"/>
                                        <p:tgtEl>
                                          <p:spTgt spid="3409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340997"/>
                                        </p:tgtEl>
                                        <p:attrNameLst>
                                          <p:attrName>style.visibility</p:attrName>
                                        </p:attrNameLst>
                                      </p:cBhvr>
                                      <p:to>
                                        <p:strVal val="visible"/>
                                      </p:to>
                                    </p:set>
                                    <p:anim calcmode="lin" valueType="num">
                                      <p:cBhvr>
                                        <p:cTn id="28" dur="500" fill="hold"/>
                                        <p:tgtEl>
                                          <p:spTgt spid="340997"/>
                                        </p:tgtEl>
                                        <p:attrNameLst>
                                          <p:attrName>ppt_w</p:attrName>
                                        </p:attrNameLst>
                                      </p:cBhvr>
                                      <p:tavLst>
                                        <p:tav tm="0">
                                          <p:val>
                                            <p:fltVal val="0"/>
                                          </p:val>
                                        </p:tav>
                                        <p:tav tm="100000">
                                          <p:val>
                                            <p:strVal val="#ppt_w"/>
                                          </p:val>
                                        </p:tav>
                                      </p:tavLst>
                                    </p:anim>
                                    <p:anim calcmode="lin" valueType="num">
                                      <p:cBhvr>
                                        <p:cTn id="29" dur="500" fill="hold"/>
                                        <p:tgtEl>
                                          <p:spTgt spid="340997"/>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41012"/>
                                        </p:tgtEl>
                                        <p:attrNameLst>
                                          <p:attrName>style.visibility</p:attrName>
                                        </p:attrNameLst>
                                      </p:cBhvr>
                                      <p:to>
                                        <p:strVal val="visible"/>
                                      </p:to>
                                    </p:set>
                                    <p:animEffect transition="in" filter="wipe(left)">
                                      <p:cBhvr>
                                        <p:cTn id="34" dur="500"/>
                                        <p:tgtEl>
                                          <p:spTgt spid="3410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40998"/>
                                        </p:tgtEl>
                                        <p:attrNameLst>
                                          <p:attrName>style.visibility</p:attrName>
                                        </p:attrNameLst>
                                      </p:cBhvr>
                                      <p:to>
                                        <p:strVal val="visible"/>
                                      </p:to>
                                    </p:set>
                                    <p:animEffect transition="in" filter="wipe(left)">
                                      <p:cBhvr>
                                        <p:cTn id="39" dur="500"/>
                                        <p:tgtEl>
                                          <p:spTgt spid="34099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40999"/>
                                        </p:tgtEl>
                                        <p:attrNameLst>
                                          <p:attrName>style.visibility</p:attrName>
                                        </p:attrNameLst>
                                      </p:cBhvr>
                                      <p:to>
                                        <p:strVal val="visible"/>
                                      </p:to>
                                    </p:set>
                                    <p:animEffect transition="in" filter="wipe(left)">
                                      <p:cBhvr>
                                        <p:cTn id="44" dur="500"/>
                                        <p:tgtEl>
                                          <p:spTgt spid="34099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41013"/>
                                        </p:tgtEl>
                                        <p:attrNameLst>
                                          <p:attrName>style.visibility</p:attrName>
                                        </p:attrNameLst>
                                      </p:cBhvr>
                                      <p:to>
                                        <p:strVal val="visible"/>
                                      </p:to>
                                    </p:set>
                                    <p:animEffect transition="in" filter="wipe(left)">
                                      <p:cBhvr>
                                        <p:cTn id="49" dur="500"/>
                                        <p:tgtEl>
                                          <p:spTgt spid="34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autoUpdateAnimBg="0"/>
      <p:bldP spid="340995" grpId="0" autoUpdateAnimBg="0"/>
      <p:bldP spid="340996" grpId="0" autoUpdateAnimBg="0"/>
      <p:bldP spid="340997" grpId="0" autoUpdateAnimBg="0"/>
      <p:bldP spid="341012" grpId="0" autoUpdateAnimBg="0"/>
      <p:bldP spid="34101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a:extLst>
              <a:ext uri="{FF2B5EF4-FFF2-40B4-BE49-F238E27FC236}">
                <a16:creationId xmlns:a16="http://schemas.microsoft.com/office/drawing/2014/main" id="{D4365C2A-BB8A-427B-ACB4-00856788A40D}"/>
              </a:ext>
            </a:extLst>
          </p:cNvPr>
          <p:cNvSpPr>
            <a:spLocks noGrp="1"/>
          </p:cNvSpPr>
          <p:nvPr>
            <p:ph type="sldNum" sz="quarter" idx="10"/>
          </p:nvPr>
        </p:nvSpPr>
        <p:spPr/>
        <p:txBody>
          <a:bodyPr/>
          <a:lstStyle/>
          <a:p>
            <a:fld id="{CC8286C4-B3AE-49D5-A7B7-CE076D46B18F}" type="slidenum">
              <a:rPr lang="en-US" altLang="zh-CN"/>
              <a:pPr/>
              <a:t>63</a:t>
            </a:fld>
            <a:endParaRPr lang="en-US" altLang="zh-CN"/>
          </a:p>
        </p:txBody>
      </p:sp>
      <p:graphicFrame>
        <p:nvGraphicFramePr>
          <p:cNvPr id="342018" name="Object 2">
            <a:extLst>
              <a:ext uri="{FF2B5EF4-FFF2-40B4-BE49-F238E27FC236}">
                <a16:creationId xmlns:a16="http://schemas.microsoft.com/office/drawing/2014/main" id="{1C0F8962-269E-4F4B-B061-952420C85141}"/>
              </a:ext>
            </a:extLst>
          </p:cNvPr>
          <p:cNvGraphicFramePr>
            <a:graphicFrameLocks noChangeAspect="1"/>
          </p:cNvGraphicFramePr>
          <p:nvPr/>
        </p:nvGraphicFramePr>
        <p:xfrm>
          <a:off x="1584325" y="1393825"/>
          <a:ext cx="2835275" cy="427038"/>
        </p:xfrm>
        <a:graphic>
          <a:graphicData uri="http://schemas.openxmlformats.org/presentationml/2006/ole">
            <mc:AlternateContent xmlns:mc="http://schemas.openxmlformats.org/markup-compatibility/2006">
              <mc:Choice xmlns:v="urn:schemas-microsoft-com:vml" Requires="v">
                <p:oleObj spid="_x0000_s342200" name="Equation" r:id="rId3" imgW="1193760" imgH="228600" progId="Equation.3">
                  <p:embed/>
                </p:oleObj>
              </mc:Choice>
              <mc:Fallback>
                <p:oleObj name="Equation" r:id="rId3" imgW="11937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325" y="1393825"/>
                        <a:ext cx="28352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2019" name="Group 3">
            <a:extLst>
              <a:ext uri="{FF2B5EF4-FFF2-40B4-BE49-F238E27FC236}">
                <a16:creationId xmlns:a16="http://schemas.microsoft.com/office/drawing/2014/main" id="{6F14AABD-1B02-448C-885F-3A8C55F16516}"/>
              </a:ext>
            </a:extLst>
          </p:cNvPr>
          <p:cNvGrpSpPr>
            <a:grpSpLocks/>
          </p:cNvGrpSpPr>
          <p:nvPr/>
        </p:nvGrpSpPr>
        <p:grpSpPr bwMode="auto">
          <a:xfrm>
            <a:off x="593725" y="1790700"/>
            <a:ext cx="5045075" cy="1187450"/>
            <a:chOff x="374" y="1128"/>
            <a:chExt cx="3178" cy="748"/>
          </a:xfrm>
        </p:grpSpPr>
        <p:sp>
          <p:nvSpPr>
            <p:cNvPr id="342020" name="Text Box 4">
              <a:extLst>
                <a:ext uri="{FF2B5EF4-FFF2-40B4-BE49-F238E27FC236}">
                  <a16:creationId xmlns:a16="http://schemas.microsoft.com/office/drawing/2014/main" id="{80DA8AE7-CAB0-48FF-93F4-C24AA1F7D142}"/>
                </a:ext>
              </a:extLst>
            </p:cNvPr>
            <p:cNvSpPr txBox="1">
              <a:spLocks noChangeArrowheads="1"/>
            </p:cNvSpPr>
            <p:nvPr/>
          </p:nvSpPr>
          <p:spPr bwMode="auto">
            <a:xfrm>
              <a:off x="374" y="1128"/>
              <a:ext cx="317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latin typeface="楷体_GB2312" panose="02010609030101010101" pitchFamily="49" charset="-122"/>
                </a:rPr>
                <a:t>若取         ，则欧拉公式的具体形式为 </a:t>
              </a:r>
            </a:p>
          </p:txBody>
        </p:sp>
        <p:graphicFrame>
          <p:nvGraphicFramePr>
            <p:cNvPr id="342021" name="Object 5">
              <a:extLst>
                <a:ext uri="{FF2B5EF4-FFF2-40B4-BE49-F238E27FC236}">
                  <a16:creationId xmlns:a16="http://schemas.microsoft.com/office/drawing/2014/main" id="{0F7F458A-C57E-4570-97EA-44F522278671}"/>
                </a:ext>
              </a:extLst>
            </p:cNvPr>
            <p:cNvGraphicFramePr>
              <a:graphicFrameLocks noChangeAspect="1"/>
            </p:cNvGraphicFramePr>
            <p:nvPr/>
          </p:nvGraphicFramePr>
          <p:xfrm>
            <a:off x="816" y="1280"/>
            <a:ext cx="931" cy="209"/>
          </p:xfrm>
          <a:graphic>
            <a:graphicData uri="http://schemas.openxmlformats.org/presentationml/2006/ole">
              <mc:AlternateContent xmlns:mc="http://schemas.openxmlformats.org/markup-compatibility/2006">
                <mc:Choice xmlns:v="urn:schemas-microsoft-com:vml" Requires="v">
                  <p:oleObj spid="_x0000_s342201" name="Equation" r:id="rId5" imgW="622080" imgH="177480" progId="Equation.3">
                    <p:embed/>
                  </p:oleObj>
                </mc:Choice>
                <mc:Fallback>
                  <p:oleObj name="Equation" r:id="rId5" imgW="622080" imgH="177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1280"/>
                          <a:ext cx="93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2022" name="Object 6">
            <a:extLst>
              <a:ext uri="{FF2B5EF4-FFF2-40B4-BE49-F238E27FC236}">
                <a16:creationId xmlns:a16="http://schemas.microsoft.com/office/drawing/2014/main" id="{FCF777A3-A607-444B-AF31-75EF43AC9F41}"/>
              </a:ext>
            </a:extLst>
          </p:cNvPr>
          <p:cNvGraphicFramePr>
            <a:graphicFrameLocks noChangeAspect="1"/>
          </p:cNvGraphicFramePr>
          <p:nvPr/>
        </p:nvGraphicFramePr>
        <p:xfrm>
          <a:off x="1600200" y="3048000"/>
          <a:ext cx="2111375" cy="427038"/>
        </p:xfrm>
        <a:graphic>
          <a:graphicData uri="http://schemas.openxmlformats.org/presentationml/2006/ole">
            <mc:AlternateContent xmlns:mc="http://schemas.openxmlformats.org/markup-compatibility/2006">
              <mc:Choice xmlns:v="urn:schemas-microsoft-com:vml" Requires="v">
                <p:oleObj spid="_x0000_s342202" name="Equation" r:id="rId7" imgW="888840" imgH="228600" progId="Equation.3">
                  <p:embed/>
                </p:oleObj>
              </mc:Choice>
              <mc:Fallback>
                <p:oleObj name="Equation" r:id="rId7" imgW="88884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048000"/>
                        <a:ext cx="21113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2023" name="Text Box 7">
            <a:extLst>
              <a:ext uri="{FF2B5EF4-FFF2-40B4-BE49-F238E27FC236}">
                <a16:creationId xmlns:a16="http://schemas.microsoft.com/office/drawing/2014/main" id="{A0146250-AB20-4797-8B27-4E2B54412702}"/>
              </a:ext>
            </a:extLst>
          </p:cNvPr>
          <p:cNvSpPr txBox="1">
            <a:spLocks noChangeArrowheads="1"/>
          </p:cNvSpPr>
          <p:nvPr/>
        </p:nvSpPr>
        <p:spPr bwMode="auto">
          <a:xfrm>
            <a:off x="593725" y="3536950"/>
            <a:ext cx="4146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计算结果列于表</a:t>
            </a:r>
            <a:r>
              <a:rPr lang="en-US" altLang="zh-CN">
                <a:latin typeface="楷体_GB2312" panose="02010609030101010101" pitchFamily="49" charset="-122"/>
              </a:rPr>
              <a:t>9-4</a:t>
            </a:r>
            <a:r>
              <a:rPr lang="zh-CN" altLang="en-US">
                <a:latin typeface="楷体_GB2312" panose="02010609030101010101" pitchFamily="49" charset="-122"/>
              </a:rPr>
              <a:t>的第</a:t>
            </a:r>
            <a:r>
              <a:rPr lang="en-US" altLang="zh-CN">
                <a:latin typeface="楷体_GB2312" panose="02010609030101010101" pitchFamily="49" charset="-122"/>
              </a:rPr>
              <a:t>2</a:t>
            </a:r>
            <a:r>
              <a:rPr lang="zh-CN" altLang="en-US">
                <a:latin typeface="楷体_GB2312" panose="02010609030101010101" pitchFamily="49" charset="-122"/>
              </a:rPr>
              <a:t>列</a:t>
            </a:r>
            <a:r>
              <a:rPr lang="en-US" altLang="zh-CN">
                <a:latin typeface="楷体_GB2312" panose="02010609030101010101" pitchFamily="49" charset="-122"/>
              </a:rPr>
              <a:t>. </a:t>
            </a:r>
          </a:p>
        </p:txBody>
      </p:sp>
      <p:grpSp>
        <p:nvGrpSpPr>
          <p:cNvPr id="342024" name="Group 8">
            <a:extLst>
              <a:ext uri="{FF2B5EF4-FFF2-40B4-BE49-F238E27FC236}">
                <a16:creationId xmlns:a16="http://schemas.microsoft.com/office/drawing/2014/main" id="{086F97C6-48FD-43B1-B3B1-B1B336CF90B3}"/>
              </a:ext>
            </a:extLst>
          </p:cNvPr>
          <p:cNvGrpSpPr>
            <a:grpSpLocks/>
          </p:cNvGrpSpPr>
          <p:nvPr/>
        </p:nvGrpSpPr>
        <p:grpSpPr bwMode="auto">
          <a:xfrm>
            <a:off x="593725" y="4117975"/>
            <a:ext cx="4538663" cy="639763"/>
            <a:chOff x="374" y="2594"/>
            <a:chExt cx="2859" cy="403"/>
          </a:xfrm>
        </p:grpSpPr>
        <p:sp>
          <p:nvSpPr>
            <p:cNvPr id="342025" name="Text Box 9">
              <a:extLst>
                <a:ext uri="{FF2B5EF4-FFF2-40B4-BE49-F238E27FC236}">
                  <a16:creationId xmlns:a16="http://schemas.microsoft.com/office/drawing/2014/main" id="{5272AE86-9E4A-4167-BA1F-FDB72F6C19AF}"/>
                </a:ext>
              </a:extLst>
            </p:cNvPr>
            <p:cNvSpPr txBox="1">
              <a:spLocks noChangeArrowheads="1"/>
            </p:cNvSpPr>
            <p:nvPr/>
          </p:nvSpPr>
          <p:spPr bwMode="auto">
            <a:xfrm>
              <a:off x="374" y="2594"/>
              <a:ext cx="28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可以看到，欧拉方法的解  </a:t>
              </a:r>
            </a:p>
          </p:txBody>
        </p:sp>
        <p:graphicFrame>
          <p:nvGraphicFramePr>
            <p:cNvPr id="342026" name="Object 10">
              <a:extLst>
                <a:ext uri="{FF2B5EF4-FFF2-40B4-BE49-F238E27FC236}">
                  <a16:creationId xmlns:a16="http://schemas.microsoft.com/office/drawing/2014/main" id="{43BB0805-8FEC-430B-9F63-73A465AF6789}"/>
                </a:ext>
              </a:extLst>
            </p:cNvPr>
            <p:cNvGraphicFramePr>
              <a:graphicFrameLocks noChangeAspect="1"/>
            </p:cNvGraphicFramePr>
            <p:nvPr/>
          </p:nvGraphicFramePr>
          <p:xfrm>
            <a:off x="2967" y="2706"/>
            <a:ext cx="266" cy="269"/>
          </p:xfrm>
          <a:graphic>
            <a:graphicData uri="http://schemas.openxmlformats.org/presentationml/2006/ole">
              <mc:AlternateContent xmlns:mc="http://schemas.openxmlformats.org/markup-compatibility/2006">
                <mc:Choice xmlns:v="urn:schemas-microsoft-com:vml" Requires="v">
                  <p:oleObj spid="_x0000_s342203" name="Equation" r:id="rId9" imgW="177480" imgH="228600" progId="Equation.3">
                    <p:embed/>
                  </p:oleObj>
                </mc:Choice>
                <mc:Fallback>
                  <p:oleObj name="Equation" r:id="rId9" imgW="17748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2706"/>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2027" name="Group 11">
            <a:extLst>
              <a:ext uri="{FF2B5EF4-FFF2-40B4-BE49-F238E27FC236}">
                <a16:creationId xmlns:a16="http://schemas.microsoft.com/office/drawing/2014/main" id="{FC4F418B-4617-4FE1-84D3-401F0E3362DC}"/>
              </a:ext>
            </a:extLst>
          </p:cNvPr>
          <p:cNvGrpSpPr>
            <a:grpSpLocks/>
          </p:cNvGrpSpPr>
          <p:nvPr/>
        </p:nvGrpSpPr>
        <p:grpSpPr bwMode="auto">
          <a:xfrm>
            <a:off x="565150" y="4727575"/>
            <a:ext cx="8045450" cy="1187450"/>
            <a:chOff x="356" y="2978"/>
            <a:chExt cx="5068" cy="748"/>
          </a:xfrm>
        </p:grpSpPr>
        <p:sp>
          <p:nvSpPr>
            <p:cNvPr id="342028" name="Rectangle 12">
              <a:extLst>
                <a:ext uri="{FF2B5EF4-FFF2-40B4-BE49-F238E27FC236}">
                  <a16:creationId xmlns:a16="http://schemas.microsoft.com/office/drawing/2014/main" id="{6910A6C0-F0DB-424B-87B7-2B11B359A662}"/>
                </a:ext>
              </a:extLst>
            </p:cNvPr>
            <p:cNvSpPr>
              <a:spLocks noChangeArrowheads="1"/>
            </p:cNvSpPr>
            <p:nvPr/>
          </p:nvSpPr>
          <p:spPr bwMode="auto">
            <a:xfrm>
              <a:off x="356" y="2978"/>
              <a:ext cx="506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（图</a:t>
              </a:r>
              <a:r>
                <a:rPr lang="en-US" altLang="zh-CN">
                  <a:latin typeface="楷体_GB2312" panose="02010609030101010101" pitchFamily="49" charset="-122"/>
                </a:rPr>
                <a:t>9-3</a:t>
              </a:r>
              <a:r>
                <a:rPr lang="zh-CN" altLang="en-US">
                  <a:latin typeface="楷体_GB2312" panose="02010609030101010101" pitchFamily="49" charset="-122"/>
                </a:rPr>
                <a:t>中用</a:t>
              </a:r>
              <a:r>
                <a:rPr lang="en-US" altLang="zh-CN">
                  <a:latin typeface="楷体_GB2312" panose="02010609030101010101" pitchFamily="49" charset="-122"/>
                </a:rPr>
                <a:t>×</a:t>
              </a:r>
              <a:r>
                <a:rPr lang="zh-CN" altLang="en-US">
                  <a:latin typeface="楷体_GB2312" panose="02010609030101010101" pitchFamily="49" charset="-122"/>
                </a:rPr>
                <a:t>号标出）在准确值      的上下波动，计算过程明显地不稳定</a:t>
              </a:r>
              <a:r>
                <a:rPr lang="en-US" altLang="zh-CN">
                  <a:latin typeface="楷体_GB2312" panose="02010609030101010101" pitchFamily="49" charset="-122"/>
                </a:rPr>
                <a:t>. </a:t>
              </a:r>
            </a:p>
          </p:txBody>
        </p:sp>
        <p:graphicFrame>
          <p:nvGraphicFramePr>
            <p:cNvPr id="342029" name="Object 13">
              <a:extLst>
                <a:ext uri="{FF2B5EF4-FFF2-40B4-BE49-F238E27FC236}">
                  <a16:creationId xmlns:a16="http://schemas.microsoft.com/office/drawing/2014/main" id="{4EEEB5A7-D29C-4F6E-8177-E018A71BA43A}"/>
                </a:ext>
              </a:extLst>
            </p:cNvPr>
            <p:cNvGraphicFramePr>
              <a:graphicFrameLocks noChangeAspect="1"/>
            </p:cNvGraphicFramePr>
            <p:nvPr/>
          </p:nvGraphicFramePr>
          <p:xfrm>
            <a:off x="3244" y="3092"/>
            <a:ext cx="570" cy="269"/>
          </p:xfrm>
          <a:graphic>
            <a:graphicData uri="http://schemas.openxmlformats.org/presentationml/2006/ole">
              <mc:AlternateContent xmlns:mc="http://schemas.openxmlformats.org/markup-compatibility/2006">
                <mc:Choice xmlns:v="urn:schemas-microsoft-com:vml" Requires="v">
                  <p:oleObj spid="_x0000_s342204" name="Equation" r:id="rId11" imgW="380880" imgH="228600" progId="Equation.3">
                    <p:embed/>
                  </p:oleObj>
                </mc:Choice>
                <mc:Fallback>
                  <p:oleObj name="Equation" r:id="rId11" imgW="38088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4" y="3092"/>
                          <a:ext cx="57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2030" name="Group 14">
            <a:extLst>
              <a:ext uri="{FF2B5EF4-FFF2-40B4-BE49-F238E27FC236}">
                <a16:creationId xmlns:a16="http://schemas.microsoft.com/office/drawing/2014/main" id="{3B55C59A-B7C0-4BB1-A5CB-E6FDD607AEDB}"/>
              </a:ext>
            </a:extLst>
          </p:cNvPr>
          <p:cNvGrpSpPr>
            <a:grpSpLocks/>
          </p:cNvGrpSpPr>
          <p:nvPr/>
        </p:nvGrpSpPr>
        <p:grpSpPr bwMode="auto">
          <a:xfrm>
            <a:off x="5791200" y="838200"/>
            <a:ext cx="2771775" cy="3586163"/>
            <a:chOff x="3648" y="528"/>
            <a:chExt cx="1746" cy="2259"/>
          </a:xfrm>
        </p:grpSpPr>
        <p:pic>
          <p:nvPicPr>
            <p:cNvPr id="342031" name="Picture 15">
              <a:extLst>
                <a:ext uri="{FF2B5EF4-FFF2-40B4-BE49-F238E27FC236}">
                  <a16:creationId xmlns:a16="http://schemas.microsoft.com/office/drawing/2014/main" id="{78E59C38-B69C-4266-B191-5DCD81BE77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8" y="528"/>
              <a:ext cx="1746" cy="1920"/>
            </a:xfrm>
            <a:prstGeom prst="rect">
              <a:avLst/>
            </a:prstGeom>
            <a:noFill/>
            <a:extLst>
              <a:ext uri="{909E8E84-426E-40DD-AFC4-6F175D3DCCD1}">
                <a14:hiddenFill xmlns:a14="http://schemas.microsoft.com/office/drawing/2010/main">
                  <a:solidFill>
                    <a:srgbClr val="FFFFFF"/>
                  </a:solidFill>
                </a14:hiddenFill>
              </a:ext>
            </a:extLst>
          </p:spPr>
        </p:pic>
        <p:sp>
          <p:nvSpPr>
            <p:cNvPr id="342032" name="Rectangle 16">
              <a:extLst>
                <a:ext uri="{FF2B5EF4-FFF2-40B4-BE49-F238E27FC236}">
                  <a16:creationId xmlns:a16="http://schemas.microsoft.com/office/drawing/2014/main" id="{A0B1ADE3-3FD5-490C-AD35-99911FF874AC}"/>
                </a:ext>
              </a:extLst>
            </p:cNvPr>
            <p:cNvSpPr>
              <a:spLocks noChangeArrowheads="1"/>
            </p:cNvSpPr>
            <p:nvPr/>
          </p:nvSpPr>
          <p:spPr bwMode="auto">
            <a:xfrm>
              <a:off x="4272" y="2384"/>
              <a:ext cx="59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图</a:t>
              </a:r>
              <a:r>
                <a:rPr lang="en-US" altLang="zh-CN">
                  <a:latin typeface="楷体_GB2312" panose="02010609030101010101" pitchFamily="49" charset="-122"/>
                </a:rPr>
                <a:t>9-3</a:t>
              </a:r>
            </a:p>
          </p:txBody>
        </p:sp>
      </p:grpSp>
      <p:grpSp>
        <p:nvGrpSpPr>
          <p:cNvPr id="342033" name="Group 17">
            <a:extLst>
              <a:ext uri="{FF2B5EF4-FFF2-40B4-BE49-F238E27FC236}">
                <a16:creationId xmlns:a16="http://schemas.microsoft.com/office/drawing/2014/main" id="{007B07A4-DC03-41C4-B976-92111BDB2C56}"/>
              </a:ext>
            </a:extLst>
          </p:cNvPr>
          <p:cNvGrpSpPr>
            <a:grpSpLocks/>
          </p:cNvGrpSpPr>
          <p:nvPr/>
        </p:nvGrpSpPr>
        <p:grpSpPr bwMode="auto">
          <a:xfrm>
            <a:off x="596900" y="622300"/>
            <a:ext cx="5060950" cy="639763"/>
            <a:chOff x="374" y="3536"/>
            <a:chExt cx="3188" cy="403"/>
          </a:xfrm>
        </p:grpSpPr>
        <p:sp>
          <p:nvSpPr>
            <p:cNvPr id="342034" name="Text Box 18">
              <a:extLst>
                <a:ext uri="{FF2B5EF4-FFF2-40B4-BE49-F238E27FC236}">
                  <a16:creationId xmlns:a16="http://schemas.microsoft.com/office/drawing/2014/main" id="{C988102B-49AD-4692-81F0-E3341F16E0F7}"/>
                </a:ext>
              </a:extLst>
            </p:cNvPr>
            <p:cNvSpPr txBox="1">
              <a:spLocks noChangeArrowheads="1"/>
            </p:cNvSpPr>
            <p:nvPr/>
          </p:nvSpPr>
          <p:spPr bwMode="auto">
            <a:xfrm>
              <a:off x="374" y="3536"/>
              <a:ext cx="31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用欧拉法解方程           得 </a:t>
              </a:r>
            </a:p>
          </p:txBody>
        </p:sp>
        <p:graphicFrame>
          <p:nvGraphicFramePr>
            <p:cNvPr id="342035" name="Object 19">
              <a:extLst>
                <a:ext uri="{FF2B5EF4-FFF2-40B4-BE49-F238E27FC236}">
                  <a16:creationId xmlns:a16="http://schemas.microsoft.com/office/drawing/2014/main" id="{EEE39BD1-CB2F-49FC-ACB7-26E2069A2430}"/>
                </a:ext>
              </a:extLst>
            </p:cNvPr>
            <p:cNvGraphicFramePr>
              <a:graphicFrameLocks noChangeAspect="1"/>
            </p:cNvGraphicFramePr>
            <p:nvPr/>
          </p:nvGraphicFramePr>
          <p:xfrm>
            <a:off x="2160" y="3679"/>
            <a:ext cx="1083" cy="239"/>
          </p:xfrm>
          <a:graphic>
            <a:graphicData uri="http://schemas.openxmlformats.org/presentationml/2006/ole">
              <mc:AlternateContent xmlns:mc="http://schemas.openxmlformats.org/markup-compatibility/2006">
                <mc:Choice xmlns:v="urn:schemas-microsoft-com:vml" Requires="v">
                  <p:oleObj spid="_x0000_s342205" name="Equation" r:id="rId14" imgW="723600" imgH="203040" progId="Equation.3">
                    <p:embed/>
                  </p:oleObj>
                </mc:Choice>
                <mc:Fallback>
                  <p:oleObj name="Equation" r:id="rId14" imgW="723600" imgH="20304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0" y="3679"/>
                          <a:ext cx="108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2036" name="Group 20">
            <a:extLst>
              <a:ext uri="{FF2B5EF4-FFF2-40B4-BE49-F238E27FC236}">
                <a16:creationId xmlns:a16="http://schemas.microsoft.com/office/drawing/2014/main" id="{291BF87B-69F4-4A06-8D4B-A7648B4E7958}"/>
              </a:ext>
            </a:extLst>
          </p:cNvPr>
          <p:cNvGrpSpPr>
            <a:grpSpLocks/>
          </p:cNvGrpSpPr>
          <p:nvPr/>
        </p:nvGrpSpPr>
        <p:grpSpPr bwMode="auto">
          <a:xfrm>
            <a:off x="3810000" y="3124200"/>
            <a:ext cx="3913188" cy="3352800"/>
            <a:chOff x="2976" y="2016"/>
            <a:chExt cx="2465" cy="2112"/>
          </a:xfrm>
        </p:grpSpPr>
        <p:sp>
          <p:nvSpPr>
            <p:cNvPr id="342037" name="AutoShape 21">
              <a:extLst>
                <a:ext uri="{FF2B5EF4-FFF2-40B4-BE49-F238E27FC236}">
                  <a16:creationId xmlns:a16="http://schemas.microsoft.com/office/drawing/2014/main" id="{123F7A60-89EB-4BC2-A0E4-81CB761DD298}"/>
                </a:ext>
              </a:extLst>
            </p:cNvPr>
            <p:cNvSpPr>
              <a:spLocks noChangeArrowheads="1"/>
            </p:cNvSpPr>
            <p:nvPr/>
          </p:nvSpPr>
          <p:spPr bwMode="auto">
            <a:xfrm>
              <a:off x="2976" y="2016"/>
              <a:ext cx="2400" cy="2112"/>
            </a:xfrm>
            <a:prstGeom prst="cloudCallout">
              <a:avLst>
                <a:gd name="adj1" fmla="val -61958"/>
                <a:gd name="adj2" fmla="val -20074"/>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aphicFrame>
          <p:nvGraphicFramePr>
            <p:cNvPr id="342038" name="Object 22">
              <a:extLst>
                <a:ext uri="{FF2B5EF4-FFF2-40B4-BE49-F238E27FC236}">
                  <a16:creationId xmlns:a16="http://schemas.microsoft.com/office/drawing/2014/main" id="{2C45C02B-F0C1-40B7-8FA0-D4E5237DD2F9}"/>
                </a:ext>
              </a:extLst>
            </p:cNvPr>
            <p:cNvGraphicFramePr>
              <a:graphicFrameLocks noChangeAspect="1"/>
            </p:cNvGraphicFramePr>
            <p:nvPr/>
          </p:nvGraphicFramePr>
          <p:xfrm>
            <a:off x="3408" y="2352"/>
            <a:ext cx="2033" cy="1536"/>
          </p:xfrm>
          <a:graphic>
            <a:graphicData uri="http://schemas.openxmlformats.org/presentationml/2006/ole">
              <mc:AlternateContent xmlns:mc="http://schemas.openxmlformats.org/markup-compatibility/2006">
                <mc:Choice xmlns:v="urn:schemas-microsoft-com:vml" Requires="v">
                  <p:oleObj spid="_x0000_s342206" name="Equation" r:id="rId16" imgW="1358640" imgH="1447560" progId="Equation.3">
                    <p:embed/>
                  </p:oleObj>
                </mc:Choice>
                <mc:Fallback>
                  <p:oleObj name="Equation" r:id="rId16" imgW="1358640" imgH="1447560"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08" y="2352"/>
                          <a:ext cx="2033" cy="1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420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42033"/>
                                        </p:tgtEl>
                                        <p:attrNameLst>
                                          <p:attrName>style.visibility</p:attrName>
                                        </p:attrNameLst>
                                      </p:cBhvr>
                                      <p:to>
                                        <p:strVal val="visible"/>
                                      </p:to>
                                    </p:set>
                                    <p:animEffect transition="in" filter="wipe(left)">
                                      <p:cBhvr>
                                        <p:cTn id="11" dur="500"/>
                                        <p:tgtEl>
                                          <p:spTgt spid="3420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42018"/>
                                        </p:tgtEl>
                                        <p:attrNameLst>
                                          <p:attrName>style.visibility</p:attrName>
                                        </p:attrNameLst>
                                      </p:cBhvr>
                                      <p:to>
                                        <p:strVal val="visible"/>
                                      </p:to>
                                    </p:set>
                                    <p:animEffect transition="in" filter="wipe(left)">
                                      <p:cBhvr>
                                        <p:cTn id="16" dur="500"/>
                                        <p:tgtEl>
                                          <p:spTgt spid="3420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42019"/>
                                        </p:tgtEl>
                                        <p:attrNameLst>
                                          <p:attrName>style.visibility</p:attrName>
                                        </p:attrNameLst>
                                      </p:cBhvr>
                                      <p:to>
                                        <p:strVal val="visible"/>
                                      </p:to>
                                    </p:set>
                                    <p:animEffect transition="in" filter="wipe(up)">
                                      <p:cBhvr>
                                        <p:cTn id="21" dur="500"/>
                                        <p:tgtEl>
                                          <p:spTgt spid="3420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42022"/>
                                        </p:tgtEl>
                                        <p:attrNameLst>
                                          <p:attrName>style.visibility</p:attrName>
                                        </p:attrNameLst>
                                      </p:cBhvr>
                                      <p:to>
                                        <p:strVal val="visible"/>
                                      </p:to>
                                    </p:set>
                                    <p:animEffect transition="in" filter="wipe(left)">
                                      <p:cBhvr>
                                        <p:cTn id="26" dur="500"/>
                                        <p:tgtEl>
                                          <p:spTgt spid="3420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42023"/>
                                        </p:tgtEl>
                                        <p:attrNameLst>
                                          <p:attrName>style.visibility</p:attrName>
                                        </p:attrNameLst>
                                      </p:cBhvr>
                                      <p:to>
                                        <p:strVal val="visible"/>
                                      </p:to>
                                    </p:set>
                                    <p:animEffect transition="in" filter="wipe(left)">
                                      <p:cBhvr>
                                        <p:cTn id="31" dur="500"/>
                                        <p:tgtEl>
                                          <p:spTgt spid="342023"/>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342036"/>
                                        </p:tgtEl>
                                        <p:attrNameLst>
                                          <p:attrName>style.visibility</p:attrName>
                                        </p:attrNameLst>
                                      </p:cBhvr>
                                      <p:to>
                                        <p:strVal val="visible"/>
                                      </p:to>
                                    </p:set>
                                  </p:childTnLst>
                                  <p:subTnLst>
                                    <p:set>
                                      <p:cBhvr override="childStyle">
                                        <p:cTn dur="1" fill="hold" display="0" masterRel="nextClick" afterEffect="1"/>
                                        <p:tgtEl>
                                          <p:spTgt spid="342036"/>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42024"/>
                                        </p:tgtEl>
                                        <p:attrNameLst>
                                          <p:attrName>style.visibility</p:attrName>
                                        </p:attrNameLst>
                                      </p:cBhvr>
                                      <p:to>
                                        <p:strVal val="visible"/>
                                      </p:to>
                                    </p:set>
                                    <p:animEffect transition="in" filter="wipe(left)">
                                      <p:cBhvr>
                                        <p:cTn id="39" dur="500"/>
                                        <p:tgtEl>
                                          <p:spTgt spid="34202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342027"/>
                                        </p:tgtEl>
                                        <p:attrNameLst>
                                          <p:attrName>style.visibility</p:attrName>
                                        </p:attrNameLst>
                                      </p:cBhvr>
                                      <p:to>
                                        <p:strVal val="visible"/>
                                      </p:to>
                                    </p:set>
                                    <p:animEffect transition="in" filter="wipe(up)">
                                      <p:cBhvr>
                                        <p:cTn id="44" dur="500"/>
                                        <p:tgtEl>
                                          <p:spTgt spid="342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3"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a:extLst>
              <a:ext uri="{FF2B5EF4-FFF2-40B4-BE49-F238E27FC236}">
                <a16:creationId xmlns:a16="http://schemas.microsoft.com/office/drawing/2014/main" id="{6AA28643-91D5-4F21-8153-DD835E816696}"/>
              </a:ext>
            </a:extLst>
          </p:cNvPr>
          <p:cNvSpPr>
            <a:spLocks noGrp="1"/>
          </p:cNvSpPr>
          <p:nvPr>
            <p:ph type="sldNum" sz="quarter" idx="10"/>
          </p:nvPr>
        </p:nvSpPr>
        <p:spPr/>
        <p:txBody>
          <a:bodyPr/>
          <a:lstStyle/>
          <a:p>
            <a:fld id="{0B6553EF-2A16-4322-ACEF-DA018490BC82}" type="slidenum">
              <a:rPr lang="en-US" altLang="zh-CN"/>
              <a:pPr/>
              <a:t>64</a:t>
            </a:fld>
            <a:endParaRPr lang="en-US" altLang="zh-CN"/>
          </a:p>
        </p:txBody>
      </p:sp>
      <p:grpSp>
        <p:nvGrpSpPr>
          <p:cNvPr id="343042" name="Group 2">
            <a:extLst>
              <a:ext uri="{FF2B5EF4-FFF2-40B4-BE49-F238E27FC236}">
                <a16:creationId xmlns:a16="http://schemas.microsoft.com/office/drawing/2014/main" id="{D324164B-EE02-4FC1-8815-64EBD1AEDEDC}"/>
              </a:ext>
            </a:extLst>
          </p:cNvPr>
          <p:cNvGrpSpPr>
            <a:grpSpLocks/>
          </p:cNvGrpSpPr>
          <p:nvPr/>
        </p:nvGrpSpPr>
        <p:grpSpPr bwMode="auto">
          <a:xfrm>
            <a:off x="638175" y="1220788"/>
            <a:ext cx="7194550" cy="639762"/>
            <a:chOff x="374" y="298"/>
            <a:chExt cx="4532" cy="403"/>
          </a:xfrm>
        </p:grpSpPr>
        <p:sp>
          <p:nvSpPr>
            <p:cNvPr id="343043" name="Text Box 3">
              <a:extLst>
                <a:ext uri="{FF2B5EF4-FFF2-40B4-BE49-F238E27FC236}">
                  <a16:creationId xmlns:a16="http://schemas.microsoft.com/office/drawing/2014/main" id="{86BFD3F0-B2CA-4FAB-939E-227E0331FF7A}"/>
                </a:ext>
              </a:extLst>
            </p:cNvPr>
            <p:cNvSpPr txBox="1">
              <a:spLocks noChangeArrowheads="1"/>
            </p:cNvSpPr>
            <p:nvPr/>
          </p:nvSpPr>
          <p:spPr bwMode="auto">
            <a:xfrm>
              <a:off x="374" y="298"/>
              <a:ext cx="45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再考察后退的欧拉方法，取         时计算公式为 </a:t>
              </a:r>
            </a:p>
          </p:txBody>
        </p:sp>
        <p:graphicFrame>
          <p:nvGraphicFramePr>
            <p:cNvPr id="343044" name="Object 4">
              <a:extLst>
                <a:ext uri="{FF2B5EF4-FFF2-40B4-BE49-F238E27FC236}">
                  <a16:creationId xmlns:a16="http://schemas.microsoft.com/office/drawing/2014/main" id="{AFB97B81-9B26-49D3-8A32-0C3E191FE90E}"/>
                </a:ext>
              </a:extLst>
            </p:cNvPr>
            <p:cNvGraphicFramePr>
              <a:graphicFrameLocks noChangeAspect="1"/>
            </p:cNvGraphicFramePr>
            <p:nvPr/>
          </p:nvGraphicFramePr>
          <p:xfrm>
            <a:off x="2745" y="450"/>
            <a:ext cx="931" cy="209"/>
          </p:xfrm>
          <a:graphic>
            <a:graphicData uri="http://schemas.openxmlformats.org/presentationml/2006/ole">
              <mc:AlternateContent xmlns:mc="http://schemas.openxmlformats.org/markup-compatibility/2006">
                <mc:Choice xmlns:v="urn:schemas-microsoft-com:vml" Requires="v">
                  <p:oleObj spid="_x0000_s343143" name="Equation" r:id="rId3" imgW="622080" imgH="177480" progId="Equation.3">
                    <p:embed/>
                  </p:oleObj>
                </mc:Choice>
                <mc:Fallback>
                  <p:oleObj name="Equation" r:id="rId3" imgW="622080" imgH="177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 y="450"/>
                          <a:ext cx="93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3045" name="Object 5">
            <a:extLst>
              <a:ext uri="{FF2B5EF4-FFF2-40B4-BE49-F238E27FC236}">
                <a16:creationId xmlns:a16="http://schemas.microsoft.com/office/drawing/2014/main" id="{06A8CC1E-53BE-4DED-B082-8F60140FDEB6}"/>
              </a:ext>
            </a:extLst>
          </p:cNvPr>
          <p:cNvGraphicFramePr>
            <a:graphicFrameLocks noChangeAspect="1"/>
          </p:cNvGraphicFramePr>
          <p:nvPr/>
        </p:nvGraphicFramePr>
        <p:xfrm>
          <a:off x="2711450" y="1844675"/>
          <a:ext cx="1990725" cy="735013"/>
        </p:xfrm>
        <a:graphic>
          <a:graphicData uri="http://schemas.openxmlformats.org/presentationml/2006/ole">
            <mc:AlternateContent xmlns:mc="http://schemas.openxmlformats.org/markup-compatibility/2006">
              <mc:Choice xmlns:v="urn:schemas-microsoft-com:vml" Requires="v">
                <p:oleObj spid="_x0000_s343144" name="Equation" r:id="rId5" imgW="838080" imgH="393480" progId="Equation.3">
                  <p:embed/>
                </p:oleObj>
              </mc:Choice>
              <mc:Fallback>
                <p:oleObj name="Equation" r:id="rId5" imgW="83808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450" y="1844675"/>
                        <a:ext cx="1990725"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3046" name="Text Box 6">
            <a:extLst>
              <a:ext uri="{FF2B5EF4-FFF2-40B4-BE49-F238E27FC236}">
                <a16:creationId xmlns:a16="http://schemas.microsoft.com/office/drawing/2014/main" id="{C2C4D9A3-B53A-42F0-8B0E-6F03CA798104}"/>
              </a:ext>
            </a:extLst>
          </p:cNvPr>
          <p:cNvSpPr txBox="1">
            <a:spLocks noChangeArrowheads="1"/>
          </p:cNvSpPr>
          <p:nvPr/>
        </p:nvSpPr>
        <p:spPr bwMode="auto">
          <a:xfrm>
            <a:off x="638175" y="2605088"/>
            <a:ext cx="80327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计算结果列于表</a:t>
            </a:r>
            <a:r>
              <a:rPr lang="en-US" altLang="zh-CN">
                <a:latin typeface="楷体_GB2312" panose="02010609030101010101" pitchFamily="49" charset="-122"/>
              </a:rPr>
              <a:t>9-4</a:t>
            </a:r>
            <a:r>
              <a:rPr lang="zh-CN" altLang="en-US">
                <a:latin typeface="楷体_GB2312" panose="02010609030101010101" pitchFamily="49" charset="-122"/>
              </a:rPr>
              <a:t>的第</a:t>
            </a:r>
            <a:r>
              <a:rPr lang="en-US" altLang="zh-CN">
                <a:latin typeface="楷体_GB2312" panose="02010609030101010101" pitchFamily="49" charset="-122"/>
              </a:rPr>
              <a:t>3</a:t>
            </a:r>
            <a:r>
              <a:rPr lang="zh-CN" altLang="en-US">
                <a:latin typeface="楷体_GB2312" panose="02010609030101010101" pitchFamily="49" charset="-122"/>
              </a:rPr>
              <a:t>列（图</a:t>
            </a:r>
            <a:r>
              <a:rPr lang="en-US" altLang="zh-CN">
                <a:latin typeface="楷体_GB2312" panose="02010609030101010101" pitchFamily="49" charset="-122"/>
              </a:rPr>
              <a:t>9-3</a:t>
            </a:r>
            <a:r>
              <a:rPr lang="zh-CN" altLang="en-US">
                <a:latin typeface="楷体_GB2312" panose="02010609030101010101" pitchFamily="49" charset="-122"/>
              </a:rPr>
              <a:t>中标以</a:t>
            </a:r>
            <a:r>
              <a:rPr lang="en-US" altLang="zh-CN"/>
              <a:t>·</a:t>
            </a:r>
            <a:r>
              <a:rPr lang="zh-CN" altLang="en-US">
                <a:latin typeface="楷体_GB2312" panose="02010609030101010101" pitchFamily="49" charset="-122"/>
              </a:rPr>
              <a:t>号），这时计算</a:t>
            </a:r>
          </a:p>
          <a:p>
            <a:pPr>
              <a:lnSpc>
                <a:spcPct val="150000"/>
              </a:lnSpc>
            </a:pPr>
            <a:r>
              <a:rPr lang="zh-CN" altLang="en-US">
                <a:latin typeface="楷体_GB2312" panose="02010609030101010101" pitchFamily="49" charset="-122"/>
              </a:rPr>
              <a:t>过程是稳定的</a:t>
            </a:r>
            <a:r>
              <a:rPr lang="en-US" altLang="zh-CN">
                <a:latin typeface="楷体_GB2312" panose="02010609030101010101" pitchFamily="49" charset="-122"/>
              </a:rPr>
              <a:t>. </a:t>
            </a:r>
          </a:p>
        </p:txBody>
      </p:sp>
      <p:graphicFrame>
        <p:nvGraphicFramePr>
          <p:cNvPr id="343047" name="Object 7">
            <a:extLst>
              <a:ext uri="{FF2B5EF4-FFF2-40B4-BE49-F238E27FC236}">
                <a16:creationId xmlns:a16="http://schemas.microsoft.com/office/drawing/2014/main" id="{10B47660-5593-44CF-B6D2-A475965CBBFA}"/>
              </a:ext>
            </a:extLst>
          </p:cNvPr>
          <p:cNvGraphicFramePr>
            <a:graphicFrameLocks noChangeAspect="1"/>
          </p:cNvGraphicFramePr>
          <p:nvPr/>
        </p:nvGraphicFramePr>
        <p:xfrm>
          <a:off x="935038" y="3886200"/>
          <a:ext cx="7299325" cy="2438400"/>
        </p:xfrm>
        <a:graphic>
          <a:graphicData uri="http://schemas.openxmlformats.org/presentationml/2006/ole">
            <mc:AlternateContent xmlns:mc="http://schemas.openxmlformats.org/markup-compatibility/2006">
              <mc:Choice xmlns:v="urn:schemas-microsoft-com:vml" Requires="v">
                <p:oleObj spid="_x0000_s343145" name="Equation" r:id="rId7" imgW="3073320" imgH="1447560" progId="Equation.3">
                  <p:embed/>
                </p:oleObj>
              </mc:Choice>
              <mc:Fallback>
                <p:oleObj name="Equation" r:id="rId7" imgW="3073320" imgH="144756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038" y="3886200"/>
                        <a:ext cx="7299325"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3048" name="Group 8">
            <a:extLst>
              <a:ext uri="{FF2B5EF4-FFF2-40B4-BE49-F238E27FC236}">
                <a16:creationId xmlns:a16="http://schemas.microsoft.com/office/drawing/2014/main" id="{76E1A239-FCD6-40FB-9974-63A23504580D}"/>
              </a:ext>
            </a:extLst>
          </p:cNvPr>
          <p:cNvGrpSpPr>
            <a:grpSpLocks/>
          </p:cNvGrpSpPr>
          <p:nvPr/>
        </p:nvGrpSpPr>
        <p:grpSpPr bwMode="auto">
          <a:xfrm>
            <a:off x="654050" y="611188"/>
            <a:ext cx="7499350" cy="654050"/>
            <a:chOff x="374" y="2982"/>
            <a:chExt cx="4724" cy="412"/>
          </a:xfrm>
        </p:grpSpPr>
        <p:sp>
          <p:nvSpPr>
            <p:cNvPr id="343049" name="Text Box 9">
              <a:extLst>
                <a:ext uri="{FF2B5EF4-FFF2-40B4-BE49-F238E27FC236}">
                  <a16:creationId xmlns:a16="http://schemas.microsoft.com/office/drawing/2014/main" id="{C2F61B41-4E2E-40E5-BEFB-FF3D9CE06AA4}"/>
                </a:ext>
              </a:extLst>
            </p:cNvPr>
            <p:cNvSpPr txBox="1">
              <a:spLocks noChangeArrowheads="1"/>
            </p:cNvSpPr>
            <p:nvPr/>
          </p:nvSpPr>
          <p:spPr bwMode="auto">
            <a:xfrm>
              <a:off x="374" y="2982"/>
              <a:ext cx="47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但若取                      则计算过程稳定</a:t>
              </a:r>
              <a:r>
                <a:rPr lang="en-US" altLang="zh-CN">
                  <a:latin typeface="楷体_GB2312" panose="02010609030101010101" pitchFamily="49" charset="-122"/>
                </a:rPr>
                <a:t>. </a:t>
              </a:r>
            </a:p>
          </p:txBody>
        </p:sp>
        <p:graphicFrame>
          <p:nvGraphicFramePr>
            <p:cNvPr id="343050" name="Object 10">
              <a:extLst>
                <a:ext uri="{FF2B5EF4-FFF2-40B4-BE49-F238E27FC236}">
                  <a16:creationId xmlns:a16="http://schemas.microsoft.com/office/drawing/2014/main" id="{117E454E-F812-4127-A517-905B84C4E421}"/>
                </a:ext>
              </a:extLst>
            </p:cNvPr>
            <p:cNvGraphicFramePr>
              <a:graphicFrameLocks noChangeAspect="1"/>
            </p:cNvGraphicFramePr>
            <p:nvPr/>
          </p:nvGraphicFramePr>
          <p:xfrm>
            <a:off x="1395" y="3125"/>
            <a:ext cx="2147" cy="269"/>
          </p:xfrm>
          <a:graphic>
            <a:graphicData uri="http://schemas.openxmlformats.org/presentationml/2006/ole">
              <mc:AlternateContent xmlns:mc="http://schemas.openxmlformats.org/markup-compatibility/2006">
                <mc:Choice xmlns:v="urn:schemas-microsoft-com:vml" Requires="v">
                  <p:oleObj spid="_x0000_s343146" name="公式" r:id="rId9" imgW="1434960" imgH="228600" progId="Equation.3">
                    <p:embed/>
                  </p:oleObj>
                </mc:Choice>
                <mc:Fallback>
                  <p:oleObj name="公式" r:id="rId9" imgW="143496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5" y="3125"/>
                          <a:ext cx="214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3048"/>
                                        </p:tgtEl>
                                        <p:attrNameLst>
                                          <p:attrName>style.visibility</p:attrName>
                                        </p:attrNameLst>
                                      </p:cBhvr>
                                      <p:to>
                                        <p:strVal val="visible"/>
                                      </p:to>
                                    </p:set>
                                    <p:animEffect transition="in" filter="wipe(left)">
                                      <p:cBhvr>
                                        <p:cTn id="7" dur="500"/>
                                        <p:tgtEl>
                                          <p:spTgt spid="343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3042"/>
                                        </p:tgtEl>
                                        <p:attrNameLst>
                                          <p:attrName>style.visibility</p:attrName>
                                        </p:attrNameLst>
                                      </p:cBhvr>
                                      <p:to>
                                        <p:strVal val="visible"/>
                                      </p:to>
                                    </p:set>
                                    <p:animEffect transition="in" filter="wipe(left)">
                                      <p:cBhvr>
                                        <p:cTn id="12" dur="500"/>
                                        <p:tgtEl>
                                          <p:spTgt spid="3430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3045"/>
                                        </p:tgtEl>
                                        <p:attrNameLst>
                                          <p:attrName>style.visibility</p:attrName>
                                        </p:attrNameLst>
                                      </p:cBhvr>
                                      <p:to>
                                        <p:strVal val="visible"/>
                                      </p:to>
                                    </p:set>
                                    <p:animEffect transition="in" filter="wipe(left)">
                                      <p:cBhvr>
                                        <p:cTn id="17" dur="500"/>
                                        <p:tgtEl>
                                          <p:spTgt spid="343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3046"/>
                                        </p:tgtEl>
                                        <p:attrNameLst>
                                          <p:attrName>style.visibility</p:attrName>
                                        </p:attrNameLst>
                                      </p:cBhvr>
                                      <p:to>
                                        <p:strVal val="visible"/>
                                      </p:to>
                                    </p:set>
                                    <p:animEffect transition="in" filter="wipe(up)">
                                      <p:cBhvr>
                                        <p:cTn id="22" dur="500"/>
                                        <p:tgtEl>
                                          <p:spTgt spid="343046"/>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343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1">
            <a:extLst>
              <a:ext uri="{FF2B5EF4-FFF2-40B4-BE49-F238E27FC236}">
                <a16:creationId xmlns:a16="http://schemas.microsoft.com/office/drawing/2014/main" id="{A5CE6E1E-F0B8-4E28-8BE6-8128762545B1}"/>
              </a:ext>
            </a:extLst>
          </p:cNvPr>
          <p:cNvSpPr>
            <a:spLocks noGrp="1"/>
          </p:cNvSpPr>
          <p:nvPr>
            <p:ph type="sldNum" sz="quarter" idx="10"/>
          </p:nvPr>
        </p:nvSpPr>
        <p:spPr/>
        <p:txBody>
          <a:bodyPr/>
          <a:lstStyle/>
          <a:p>
            <a:fld id="{F6FA3C11-9FAF-4968-A2A1-6A9D439F5732}" type="slidenum">
              <a:rPr lang="en-US" altLang="zh-CN"/>
              <a:pPr/>
              <a:t>65</a:t>
            </a:fld>
            <a:endParaRPr lang="en-US" altLang="zh-CN"/>
          </a:p>
        </p:txBody>
      </p:sp>
      <p:grpSp>
        <p:nvGrpSpPr>
          <p:cNvPr id="344066" name="Group 2">
            <a:extLst>
              <a:ext uri="{FF2B5EF4-FFF2-40B4-BE49-F238E27FC236}">
                <a16:creationId xmlns:a16="http://schemas.microsoft.com/office/drawing/2014/main" id="{6F4C83C0-0A62-4673-8D09-41610CBFADE9}"/>
              </a:ext>
            </a:extLst>
          </p:cNvPr>
          <p:cNvGrpSpPr>
            <a:grpSpLocks/>
          </p:cNvGrpSpPr>
          <p:nvPr/>
        </p:nvGrpSpPr>
        <p:grpSpPr bwMode="auto">
          <a:xfrm>
            <a:off x="609600" y="609600"/>
            <a:ext cx="8229600" cy="1187450"/>
            <a:chOff x="374" y="366"/>
            <a:chExt cx="5146" cy="748"/>
          </a:xfrm>
        </p:grpSpPr>
        <p:sp>
          <p:nvSpPr>
            <p:cNvPr id="344067" name="Text Box 3">
              <a:extLst>
                <a:ext uri="{FF2B5EF4-FFF2-40B4-BE49-F238E27FC236}">
                  <a16:creationId xmlns:a16="http://schemas.microsoft.com/office/drawing/2014/main" id="{EA74D317-7B60-46A6-A1C7-BC78F9C13748}"/>
                </a:ext>
              </a:extLst>
            </p:cNvPr>
            <p:cNvSpPr txBox="1">
              <a:spLocks noChangeArrowheads="1"/>
            </p:cNvSpPr>
            <p:nvPr/>
          </p:nvSpPr>
          <p:spPr bwMode="auto">
            <a:xfrm>
              <a:off x="374" y="366"/>
              <a:ext cx="514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这表明稳定性不但与方法有关，也与步长  的大小有关，</a:t>
              </a:r>
            </a:p>
          </p:txBody>
        </p:sp>
        <p:graphicFrame>
          <p:nvGraphicFramePr>
            <p:cNvPr id="344068" name="Object 4">
              <a:extLst>
                <a:ext uri="{FF2B5EF4-FFF2-40B4-BE49-F238E27FC236}">
                  <a16:creationId xmlns:a16="http://schemas.microsoft.com/office/drawing/2014/main" id="{19EADC1A-6FB0-4031-AB8E-32ABD1560524}"/>
                </a:ext>
              </a:extLst>
            </p:cNvPr>
            <p:cNvGraphicFramePr>
              <a:graphicFrameLocks noChangeAspect="1"/>
            </p:cNvGraphicFramePr>
            <p:nvPr/>
          </p:nvGraphicFramePr>
          <p:xfrm>
            <a:off x="4288" y="527"/>
            <a:ext cx="194" cy="213"/>
          </p:xfrm>
          <a:graphic>
            <a:graphicData uri="http://schemas.openxmlformats.org/presentationml/2006/ole">
              <mc:AlternateContent xmlns:mc="http://schemas.openxmlformats.org/markup-compatibility/2006">
                <mc:Choice xmlns:v="urn:schemas-microsoft-com:vml" Requires="v">
                  <p:oleObj spid="_x0000_s344247" name="Equation" r:id="rId3" imgW="126720" imgH="177480" progId="Equation.3">
                    <p:embed/>
                  </p:oleObj>
                </mc:Choice>
                <mc:Fallback>
                  <p:oleObj name="Equation" r:id="rId3" imgW="126720" imgH="177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8" y="527"/>
                          <a:ext cx="19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4069" name="Group 5">
            <a:extLst>
              <a:ext uri="{FF2B5EF4-FFF2-40B4-BE49-F238E27FC236}">
                <a16:creationId xmlns:a16="http://schemas.microsoft.com/office/drawing/2014/main" id="{7A614F58-45A4-4071-8190-60402892A0FE}"/>
              </a:ext>
            </a:extLst>
          </p:cNvPr>
          <p:cNvGrpSpPr>
            <a:grpSpLocks/>
          </p:cNvGrpSpPr>
          <p:nvPr/>
        </p:nvGrpSpPr>
        <p:grpSpPr bwMode="auto">
          <a:xfrm>
            <a:off x="606425" y="1143000"/>
            <a:ext cx="4603750" cy="639763"/>
            <a:chOff x="382" y="720"/>
            <a:chExt cx="2900" cy="403"/>
          </a:xfrm>
        </p:grpSpPr>
        <p:sp>
          <p:nvSpPr>
            <p:cNvPr id="344070" name="Rectangle 6">
              <a:extLst>
                <a:ext uri="{FF2B5EF4-FFF2-40B4-BE49-F238E27FC236}">
                  <a16:creationId xmlns:a16="http://schemas.microsoft.com/office/drawing/2014/main" id="{65BFA8E7-CFA2-4EFF-B97A-0B175F0D67B3}"/>
                </a:ext>
              </a:extLst>
            </p:cNvPr>
            <p:cNvSpPr>
              <a:spLocks noChangeArrowheads="1"/>
            </p:cNvSpPr>
            <p:nvPr/>
          </p:nvSpPr>
          <p:spPr bwMode="auto">
            <a:xfrm>
              <a:off x="382" y="720"/>
              <a:ext cx="290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当然也与方程中的       有关</a:t>
              </a:r>
              <a:r>
                <a:rPr lang="en-US" altLang="zh-CN">
                  <a:latin typeface="楷体_GB2312" panose="02010609030101010101" pitchFamily="49" charset="-122"/>
                </a:rPr>
                <a:t>. </a:t>
              </a:r>
            </a:p>
          </p:txBody>
        </p:sp>
        <p:graphicFrame>
          <p:nvGraphicFramePr>
            <p:cNvPr id="344071" name="Object 7">
              <a:extLst>
                <a:ext uri="{FF2B5EF4-FFF2-40B4-BE49-F238E27FC236}">
                  <a16:creationId xmlns:a16="http://schemas.microsoft.com/office/drawing/2014/main" id="{709C0C28-D453-4697-8841-E75534CC7028}"/>
                </a:ext>
              </a:extLst>
            </p:cNvPr>
            <p:cNvGraphicFramePr>
              <a:graphicFrameLocks noChangeAspect="1"/>
            </p:cNvGraphicFramePr>
            <p:nvPr/>
          </p:nvGraphicFramePr>
          <p:xfrm>
            <a:off x="1968" y="854"/>
            <a:ext cx="722" cy="240"/>
          </p:xfrm>
          <a:graphic>
            <a:graphicData uri="http://schemas.openxmlformats.org/presentationml/2006/ole">
              <mc:AlternateContent xmlns:mc="http://schemas.openxmlformats.org/markup-compatibility/2006">
                <mc:Choice xmlns:v="urn:schemas-microsoft-com:vml" Requires="v">
                  <p:oleObj spid="_x0000_s344248" name="Equation" r:id="rId5" imgW="482400" imgH="203040" progId="Equation.3">
                    <p:embed/>
                  </p:oleObj>
                </mc:Choice>
                <mc:Fallback>
                  <p:oleObj name="Equation" r:id="rId5" imgW="48240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854"/>
                          <a:ext cx="7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4072" name="Text Box 8">
            <a:extLst>
              <a:ext uri="{FF2B5EF4-FFF2-40B4-BE49-F238E27FC236}">
                <a16:creationId xmlns:a16="http://schemas.microsoft.com/office/drawing/2014/main" id="{6F8BC806-AEE0-4E75-9734-A9145CC1E940}"/>
              </a:ext>
            </a:extLst>
          </p:cNvPr>
          <p:cNvSpPr txBox="1">
            <a:spLocks noChangeArrowheads="1"/>
          </p:cNvSpPr>
          <p:nvPr/>
        </p:nvSpPr>
        <p:spPr bwMode="auto">
          <a:xfrm>
            <a:off x="593725" y="1738313"/>
            <a:ext cx="8169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为了只考察数值方法本身，通常只检验将数值方法用于解模型方程的稳定性，</a:t>
            </a:r>
          </a:p>
        </p:txBody>
      </p:sp>
      <p:grpSp>
        <p:nvGrpSpPr>
          <p:cNvPr id="344073" name="Group 9">
            <a:extLst>
              <a:ext uri="{FF2B5EF4-FFF2-40B4-BE49-F238E27FC236}">
                <a16:creationId xmlns:a16="http://schemas.microsoft.com/office/drawing/2014/main" id="{FD98A4B9-2009-4E02-A5C0-5CF63025094A}"/>
              </a:ext>
            </a:extLst>
          </p:cNvPr>
          <p:cNvGrpSpPr>
            <a:grpSpLocks/>
          </p:cNvGrpSpPr>
          <p:nvPr/>
        </p:nvGrpSpPr>
        <p:grpSpPr bwMode="auto">
          <a:xfrm>
            <a:off x="2527300" y="2868613"/>
            <a:ext cx="6191250" cy="639762"/>
            <a:chOff x="1592" y="1807"/>
            <a:chExt cx="3900" cy="403"/>
          </a:xfrm>
        </p:grpSpPr>
        <p:graphicFrame>
          <p:nvGraphicFramePr>
            <p:cNvPr id="344074" name="Object 10">
              <a:extLst>
                <a:ext uri="{FF2B5EF4-FFF2-40B4-BE49-F238E27FC236}">
                  <a16:creationId xmlns:a16="http://schemas.microsoft.com/office/drawing/2014/main" id="{7798CFC2-C2E1-45DD-B0E1-E74EED3BB2F7}"/>
                </a:ext>
              </a:extLst>
            </p:cNvPr>
            <p:cNvGraphicFramePr>
              <a:graphicFrameLocks noChangeAspect="1"/>
            </p:cNvGraphicFramePr>
            <p:nvPr/>
          </p:nvGraphicFramePr>
          <p:xfrm>
            <a:off x="1592" y="1939"/>
            <a:ext cx="760" cy="269"/>
          </p:xfrm>
          <a:graphic>
            <a:graphicData uri="http://schemas.openxmlformats.org/presentationml/2006/ole">
              <mc:AlternateContent xmlns:mc="http://schemas.openxmlformats.org/markup-compatibility/2006">
                <mc:Choice xmlns:v="urn:schemas-microsoft-com:vml" Requires="v">
                  <p:oleObj spid="_x0000_s344249" name="Equation" r:id="rId7" imgW="507960" imgH="203040" progId="Equation.3">
                    <p:embed/>
                  </p:oleObj>
                </mc:Choice>
                <mc:Fallback>
                  <p:oleObj name="Equation" r:id="rId7" imgW="507960" imgH="2030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2" y="1939"/>
                          <a:ext cx="76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4075" name="Text Box 11">
              <a:extLst>
                <a:ext uri="{FF2B5EF4-FFF2-40B4-BE49-F238E27FC236}">
                  <a16:creationId xmlns:a16="http://schemas.microsoft.com/office/drawing/2014/main" id="{2175F8A1-3CFD-4737-9FB3-E9369C35E6F6}"/>
                </a:ext>
              </a:extLst>
            </p:cNvPr>
            <p:cNvSpPr txBox="1">
              <a:spLocks noChangeArrowheads="1"/>
            </p:cNvSpPr>
            <p:nvPr/>
          </p:nvSpPr>
          <p:spPr bwMode="auto">
            <a:xfrm>
              <a:off x="4704" y="1807"/>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4.8</a:t>
              </a:r>
              <a:r>
                <a:rPr lang="zh-CN" altLang="en-US">
                  <a:solidFill>
                    <a:srgbClr val="CC3300"/>
                  </a:solidFill>
                  <a:latin typeface="楷体_GB2312" panose="02010609030101010101" pitchFamily="49" charset="-122"/>
                </a:rPr>
                <a:t>）</a:t>
              </a:r>
            </a:p>
          </p:txBody>
        </p:sp>
      </p:grpSp>
      <p:grpSp>
        <p:nvGrpSpPr>
          <p:cNvPr id="344076" name="Group 12">
            <a:extLst>
              <a:ext uri="{FF2B5EF4-FFF2-40B4-BE49-F238E27FC236}">
                <a16:creationId xmlns:a16="http://schemas.microsoft.com/office/drawing/2014/main" id="{A1EC562D-F05D-44D3-A63E-7262C158D152}"/>
              </a:ext>
            </a:extLst>
          </p:cNvPr>
          <p:cNvGrpSpPr>
            <a:grpSpLocks/>
          </p:cNvGrpSpPr>
          <p:nvPr/>
        </p:nvGrpSpPr>
        <p:grpSpPr bwMode="auto">
          <a:xfrm>
            <a:off x="593725" y="3475038"/>
            <a:ext cx="2165350" cy="639762"/>
            <a:chOff x="374" y="2189"/>
            <a:chExt cx="1364" cy="403"/>
          </a:xfrm>
        </p:grpSpPr>
        <p:sp>
          <p:nvSpPr>
            <p:cNvPr id="344077" name="Text Box 13">
              <a:extLst>
                <a:ext uri="{FF2B5EF4-FFF2-40B4-BE49-F238E27FC236}">
                  <a16:creationId xmlns:a16="http://schemas.microsoft.com/office/drawing/2014/main" id="{F5593071-7C22-490E-992C-1BBD7E334CA7}"/>
                </a:ext>
              </a:extLst>
            </p:cNvPr>
            <p:cNvSpPr txBox="1">
              <a:spLocks noChangeArrowheads="1"/>
            </p:cNvSpPr>
            <p:nvPr/>
          </p:nvSpPr>
          <p:spPr bwMode="auto">
            <a:xfrm>
              <a:off x="374" y="2189"/>
              <a:ext cx="136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其中  为复数</a:t>
              </a:r>
              <a:r>
                <a:rPr lang="en-US" altLang="zh-CN">
                  <a:latin typeface="楷体_GB2312" panose="02010609030101010101" pitchFamily="49" charset="-122"/>
                </a:rPr>
                <a:t>.</a:t>
              </a:r>
            </a:p>
          </p:txBody>
        </p:sp>
        <p:graphicFrame>
          <p:nvGraphicFramePr>
            <p:cNvPr id="344078" name="Object 14">
              <a:extLst>
                <a:ext uri="{FF2B5EF4-FFF2-40B4-BE49-F238E27FC236}">
                  <a16:creationId xmlns:a16="http://schemas.microsoft.com/office/drawing/2014/main" id="{56C92951-1303-49FA-AE18-FB1A074E1533}"/>
                </a:ext>
              </a:extLst>
            </p:cNvPr>
            <p:cNvGraphicFramePr>
              <a:graphicFrameLocks noChangeAspect="1"/>
            </p:cNvGraphicFramePr>
            <p:nvPr/>
          </p:nvGraphicFramePr>
          <p:xfrm>
            <a:off x="825" y="2344"/>
            <a:ext cx="209" cy="209"/>
          </p:xfrm>
          <a:graphic>
            <a:graphicData uri="http://schemas.openxmlformats.org/presentationml/2006/ole">
              <mc:AlternateContent xmlns:mc="http://schemas.openxmlformats.org/markup-compatibility/2006">
                <mc:Choice xmlns:v="urn:schemas-microsoft-com:vml" Requires="v">
                  <p:oleObj spid="_x0000_s344250" name="Equation" r:id="rId9" imgW="139680" imgH="177480" progId="Equation.3">
                    <p:embed/>
                  </p:oleObj>
                </mc:Choice>
                <mc:Fallback>
                  <p:oleObj name="Equation" r:id="rId9" imgW="139680" imgH="1774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5" y="2344"/>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4079" name="Group 15">
            <a:extLst>
              <a:ext uri="{FF2B5EF4-FFF2-40B4-BE49-F238E27FC236}">
                <a16:creationId xmlns:a16="http://schemas.microsoft.com/office/drawing/2014/main" id="{5376F0C9-9A9C-454D-A2BE-B87C8C9D68FA}"/>
              </a:ext>
            </a:extLst>
          </p:cNvPr>
          <p:cNvGrpSpPr>
            <a:grpSpLocks/>
          </p:cNvGrpSpPr>
          <p:nvPr/>
        </p:nvGrpSpPr>
        <p:grpSpPr bwMode="auto">
          <a:xfrm>
            <a:off x="609600" y="4648200"/>
            <a:ext cx="5213350" cy="639763"/>
            <a:chOff x="384" y="2947"/>
            <a:chExt cx="3284" cy="403"/>
          </a:xfrm>
        </p:grpSpPr>
        <p:sp>
          <p:nvSpPr>
            <p:cNvPr id="344080" name="Rectangle 16">
              <a:extLst>
                <a:ext uri="{FF2B5EF4-FFF2-40B4-BE49-F238E27FC236}">
                  <a16:creationId xmlns:a16="http://schemas.microsoft.com/office/drawing/2014/main" id="{423B3E0F-F80C-4BDB-B295-8064CE67991D}"/>
                </a:ext>
              </a:extLst>
            </p:cNvPr>
            <p:cNvSpPr>
              <a:spLocks noChangeArrowheads="1"/>
            </p:cNvSpPr>
            <p:nvPr/>
          </p:nvSpPr>
          <p:spPr bwMode="auto">
            <a:xfrm>
              <a:off x="384" y="2947"/>
              <a:ext cx="32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例如在      的邻域，可展开为 </a:t>
              </a:r>
            </a:p>
          </p:txBody>
        </p:sp>
        <p:graphicFrame>
          <p:nvGraphicFramePr>
            <p:cNvPr id="344081" name="Object 17">
              <a:extLst>
                <a:ext uri="{FF2B5EF4-FFF2-40B4-BE49-F238E27FC236}">
                  <a16:creationId xmlns:a16="http://schemas.microsoft.com/office/drawing/2014/main" id="{3E828C64-C1F9-4BDA-B322-58E294BDC71E}"/>
                </a:ext>
              </a:extLst>
            </p:cNvPr>
            <p:cNvGraphicFramePr>
              <a:graphicFrameLocks noChangeAspect="1"/>
            </p:cNvGraphicFramePr>
            <p:nvPr/>
          </p:nvGraphicFramePr>
          <p:xfrm>
            <a:off x="1430" y="3082"/>
            <a:ext cx="570" cy="239"/>
          </p:xfrm>
          <a:graphic>
            <a:graphicData uri="http://schemas.openxmlformats.org/presentationml/2006/ole">
              <mc:AlternateContent xmlns:mc="http://schemas.openxmlformats.org/markup-compatibility/2006">
                <mc:Choice xmlns:v="urn:schemas-microsoft-com:vml" Requires="v">
                  <p:oleObj spid="_x0000_s344251" name="Equation" r:id="rId11" imgW="380880" imgH="203040" progId="Equation.3">
                    <p:embed/>
                  </p:oleObj>
                </mc:Choice>
                <mc:Fallback>
                  <p:oleObj name="Equation" r:id="rId11" imgW="380880" imgH="20304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0" y="3082"/>
                          <a:ext cx="570"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4082" name="Object 18">
            <a:extLst>
              <a:ext uri="{FF2B5EF4-FFF2-40B4-BE49-F238E27FC236}">
                <a16:creationId xmlns:a16="http://schemas.microsoft.com/office/drawing/2014/main" id="{1AFD2677-AEF8-4A1E-96A8-775BA9CF4F39}"/>
              </a:ext>
            </a:extLst>
          </p:cNvPr>
          <p:cNvGraphicFramePr>
            <a:graphicFrameLocks noChangeAspect="1"/>
          </p:cNvGraphicFramePr>
          <p:nvPr/>
        </p:nvGraphicFramePr>
        <p:xfrm>
          <a:off x="1311275" y="5410200"/>
          <a:ext cx="1658938" cy="379413"/>
        </p:xfrm>
        <a:graphic>
          <a:graphicData uri="http://schemas.openxmlformats.org/presentationml/2006/ole">
            <mc:AlternateContent xmlns:mc="http://schemas.openxmlformats.org/markup-compatibility/2006">
              <mc:Choice xmlns:v="urn:schemas-microsoft-com:vml" Requires="v">
                <p:oleObj spid="_x0000_s344252" name="Equation" r:id="rId13" imgW="698400" imgH="203040" progId="Equation.3">
                  <p:embed/>
                </p:oleObj>
              </mc:Choice>
              <mc:Fallback>
                <p:oleObj name="Equation" r:id="rId13" imgW="698400" imgH="20304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11275" y="5410200"/>
                        <a:ext cx="1658938"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4083" name="Rectangle 19">
            <a:extLst>
              <a:ext uri="{FF2B5EF4-FFF2-40B4-BE49-F238E27FC236}">
                <a16:creationId xmlns:a16="http://schemas.microsoft.com/office/drawing/2014/main" id="{EBC2F929-F955-4CB8-9847-97A84625ADC6}"/>
              </a:ext>
            </a:extLst>
          </p:cNvPr>
          <p:cNvSpPr>
            <a:spLocks noChangeArrowheads="1"/>
          </p:cNvSpPr>
          <p:nvPr/>
        </p:nvSpPr>
        <p:spPr bwMode="auto">
          <a:xfrm>
            <a:off x="3641725" y="2286000"/>
            <a:ext cx="1860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模型方程为 </a:t>
            </a:r>
          </a:p>
        </p:txBody>
      </p:sp>
      <p:sp>
        <p:nvSpPr>
          <p:cNvPr id="344084" name="Rectangle 20">
            <a:extLst>
              <a:ext uri="{FF2B5EF4-FFF2-40B4-BE49-F238E27FC236}">
                <a16:creationId xmlns:a16="http://schemas.microsoft.com/office/drawing/2014/main" id="{31467589-14AE-41DC-BF19-DA75DD2DCC64}"/>
              </a:ext>
            </a:extLst>
          </p:cNvPr>
          <p:cNvSpPr>
            <a:spLocks noChangeArrowheads="1"/>
          </p:cNvSpPr>
          <p:nvPr/>
        </p:nvSpPr>
        <p:spPr bwMode="auto">
          <a:xfrm>
            <a:off x="593725" y="4087813"/>
            <a:ext cx="79406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对一般方程可以通过局部线性化方法化为这种形式</a:t>
            </a:r>
            <a:r>
              <a:rPr lang="en-US" altLang="zh-CN">
                <a:latin typeface="楷体_GB2312" panose="02010609030101010101" pitchFamily="49" charset="-122"/>
              </a:rPr>
              <a:t>.</a:t>
            </a:r>
          </a:p>
        </p:txBody>
      </p:sp>
      <p:graphicFrame>
        <p:nvGraphicFramePr>
          <p:cNvPr id="344085" name="Object 21">
            <a:extLst>
              <a:ext uri="{FF2B5EF4-FFF2-40B4-BE49-F238E27FC236}">
                <a16:creationId xmlns:a16="http://schemas.microsoft.com/office/drawing/2014/main" id="{C83CECAC-63F3-4012-8333-C98378D21778}"/>
              </a:ext>
            </a:extLst>
          </p:cNvPr>
          <p:cNvGraphicFramePr>
            <a:graphicFrameLocks noChangeAspect="1"/>
          </p:cNvGraphicFramePr>
          <p:nvPr/>
        </p:nvGraphicFramePr>
        <p:xfrm>
          <a:off x="1663700" y="5972175"/>
          <a:ext cx="6575425" cy="450850"/>
        </p:xfrm>
        <a:graphic>
          <a:graphicData uri="http://schemas.openxmlformats.org/presentationml/2006/ole">
            <mc:AlternateContent xmlns:mc="http://schemas.openxmlformats.org/markup-compatibility/2006">
              <mc:Choice xmlns:v="urn:schemas-microsoft-com:vml" Requires="v">
                <p:oleObj spid="_x0000_s344253" name="Equation" r:id="rId15" imgW="2768400" imgH="241200" progId="Equation.3">
                  <p:embed/>
                </p:oleObj>
              </mc:Choice>
              <mc:Fallback>
                <p:oleObj name="Equation" r:id="rId15" imgW="2768400" imgH="24120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3700" y="5972175"/>
                        <a:ext cx="65754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066"/>
                                        </p:tgtEl>
                                        <p:attrNameLst>
                                          <p:attrName>style.visibility</p:attrName>
                                        </p:attrNameLst>
                                      </p:cBhvr>
                                      <p:to>
                                        <p:strVal val="visible"/>
                                      </p:to>
                                    </p:set>
                                    <p:animEffect transition="in" filter="wipe(left)">
                                      <p:cBhvr>
                                        <p:cTn id="7" dur="500"/>
                                        <p:tgtEl>
                                          <p:spTgt spid="344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4069"/>
                                        </p:tgtEl>
                                        <p:attrNameLst>
                                          <p:attrName>style.visibility</p:attrName>
                                        </p:attrNameLst>
                                      </p:cBhvr>
                                      <p:to>
                                        <p:strVal val="visible"/>
                                      </p:to>
                                    </p:set>
                                    <p:animEffect transition="in" filter="wipe(left)">
                                      <p:cBhvr>
                                        <p:cTn id="12" dur="500"/>
                                        <p:tgtEl>
                                          <p:spTgt spid="3440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4072"/>
                                        </p:tgtEl>
                                        <p:attrNameLst>
                                          <p:attrName>style.visibility</p:attrName>
                                        </p:attrNameLst>
                                      </p:cBhvr>
                                      <p:to>
                                        <p:strVal val="visible"/>
                                      </p:to>
                                    </p:set>
                                    <p:animEffect transition="in" filter="wipe(up)">
                                      <p:cBhvr>
                                        <p:cTn id="17" dur="500"/>
                                        <p:tgtEl>
                                          <p:spTgt spid="3440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4083"/>
                                        </p:tgtEl>
                                        <p:attrNameLst>
                                          <p:attrName>style.visibility</p:attrName>
                                        </p:attrNameLst>
                                      </p:cBhvr>
                                      <p:to>
                                        <p:strVal val="visible"/>
                                      </p:to>
                                    </p:set>
                                    <p:animEffect transition="in" filter="wipe(left)">
                                      <p:cBhvr>
                                        <p:cTn id="22" dur="500"/>
                                        <p:tgtEl>
                                          <p:spTgt spid="3440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4073"/>
                                        </p:tgtEl>
                                        <p:attrNameLst>
                                          <p:attrName>style.visibility</p:attrName>
                                        </p:attrNameLst>
                                      </p:cBhvr>
                                      <p:to>
                                        <p:strVal val="visible"/>
                                      </p:to>
                                    </p:set>
                                    <p:animEffect transition="in" filter="wipe(left)">
                                      <p:cBhvr>
                                        <p:cTn id="27" dur="500"/>
                                        <p:tgtEl>
                                          <p:spTgt spid="3440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4076"/>
                                        </p:tgtEl>
                                        <p:attrNameLst>
                                          <p:attrName>style.visibility</p:attrName>
                                        </p:attrNameLst>
                                      </p:cBhvr>
                                      <p:to>
                                        <p:strVal val="visible"/>
                                      </p:to>
                                    </p:set>
                                    <p:animEffect transition="in" filter="wipe(left)">
                                      <p:cBhvr>
                                        <p:cTn id="32" dur="500"/>
                                        <p:tgtEl>
                                          <p:spTgt spid="3440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4084"/>
                                        </p:tgtEl>
                                        <p:attrNameLst>
                                          <p:attrName>style.visibility</p:attrName>
                                        </p:attrNameLst>
                                      </p:cBhvr>
                                      <p:to>
                                        <p:strVal val="visible"/>
                                      </p:to>
                                    </p:set>
                                    <p:animEffect transition="in" filter="wipe(left)">
                                      <p:cBhvr>
                                        <p:cTn id="37" dur="500"/>
                                        <p:tgtEl>
                                          <p:spTgt spid="3440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44079"/>
                                        </p:tgtEl>
                                        <p:attrNameLst>
                                          <p:attrName>style.visibility</p:attrName>
                                        </p:attrNameLst>
                                      </p:cBhvr>
                                      <p:to>
                                        <p:strVal val="visible"/>
                                      </p:to>
                                    </p:set>
                                    <p:animEffect transition="in" filter="wipe(left)">
                                      <p:cBhvr>
                                        <p:cTn id="42" dur="500"/>
                                        <p:tgtEl>
                                          <p:spTgt spid="3440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44082"/>
                                        </p:tgtEl>
                                        <p:attrNameLst>
                                          <p:attrName>style.visibility</p:attrName>
                                        </p:attrNameLst>
                                      </p:cBhvr>
                                      <p:to>
                                        <p:strVal val="visible"/>
                                      </p:to>
                                    </p:set>
                                    <p:animEffect transition="in" filter="wipe(left)">
                                      <p:cBhvr>
                                        <p:cTn id="47" dur="500"/>
                                        <p:tgtEl>
                                          <p:spTgt spid="3440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44085"/>
                                        </p:tgtEl>
                                        <p:attrNameLst>
                                          <p:attrName>style.visibility</p:attrName>
                                        </p:attrNameLst>
                                      </p:cBhvr>
                                      <p:to>
                                        <p:strVal val="visible"/>
                                      </p:to>
                                    </p:set>
                                    <p:animEffect transition="in" filter="wipe(left)">
                                      <p:cBhvr>
                                        <p:cTn id="52" dur="500"/>
                                        <p:tgtEl>
                                          <p:spTgt spid="34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2" grpId="0" autoUpdateAnimBg="0"/>
      <p:bldP spid="344083" grpId="0" autoUpdateAnimBg="0"/>
      <p:bldP spid="34408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1">
            <a:extLst>
              <a:ext uri="{FF2B5EF4-FFF2-40B4-BE49-F238E27FC236}">
                <a16:creationId xmlns:a16="http://schemas.microsoft.com/office/drawing/2014/main" id="{F4497DC4-3AD3-45B8-BDA9-8D519E243320}"/>
              </a:ext>
            </a:extLst>
          </p:cNvPr>
          <p:cNvSpPr>
            <a:spLocks noGrp="1"/>
          </p:cNvSpPr>
          <p:nvPr>
            <p:ph type="sldNum" sz="quarter" idx="10"/>
          </p:nvPr>
        </p:nvSpPr>
        <p:spPr/>
        <p:txBody>
          <a:bodyPr/>
          <a:lstStyle/>
          <a:p>
            <a:fld id="{4F0B6F3A-1219-4EF2-B9E5-226279442953}" type="slidenum">
              <a:rPr lang="en-US" altLang="zh-CN"/>
              <a:pPr/>
              <a:t>66</a:t>
            </a:fld>
            <a:endParaRPr lang="en-US" altLang="zh-CN"/>
          </a:p>
        </p:txBody>
      </p:sp>
      <p:grpSp>
        <p:nvGrpSpPr>
          <p:cNvPr id="345090" name="Group 2">
            <a:extLst>
              <a:ext uri="{FF2B5EF4-FFF2-40B4-BE49-F238E27FC236}">
                <a16:creationId xmlns:a16="http://schemas.microsoft.com/office/drawing/2014/main" id="{BA5C57A0-CCA9-4D89-83DF-9CFB56ADF1EB}"/>
              </a:ext>
            </a:extLst>
          </p:cNvPr>
          <p:cNvGrpSpPr>
            <a:grpSpLocks/>
          </p:cNvGrpSpPr>
          <p:nvPr/>
        </p:nvGrpSpPr>
        <p:grpSpPr bwMode="auto">
          <a:xfrm>
            <a:off x="609600" y="714375"/>
            <a:ext cx="6737350" cy="639763"/>
            <a:chOff x="374" y="3034"/>
            <a:chExt cx="4244" cy="429"/>
          </a:xfrm>
        </p:grpSpPr>
        <p:sp>
          <p:nvSpPr>
            <p:cNvPr id="345091" name="Text Box 3">
              <a:extLst>
                <a:ext uri="{FF2B5EF4-FFF2-40B4-BE49-F238E27FC236}">
                  <a16:creationId xmlns:a16="http://schemas.microsoft.com/office/drawing/2014/main" id="{A57FC85F-292E-4302-A0BF-7184FEE30F38}"/>
                </a:ext>
              </a:extLst>
            </p:cNvPr>
            <p:cNvSpPr txBox="1">
              <a:spLocks noChangeArrowheads="1"/>
            </p:cNvSpPr>
            <p:nvPr/>
          </p:nvSpPr>
          <p:spPr bwMode="auto">
            <a:xfrm>
              <a:off x="374" y="3034"/>
              <a:ext cx="4244"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略去高阶项，再做变换即可得到       的形式</a:t>
              </a:r>
              <a:r>
                <a:rPr lang="en-US" altLang="zh-CN">
                  <a:latin typeface="楷体_GB2312" panose="02010609030101010101" pitchFamily="49" charset="-122"/>
                </a:rPr>
                <a:t>. </a:t>
              </a:r>
            </a:p>
          </p:txBody>
        </p:sp>
        <p:graphicFrame>
          <p:nvGraphicFramePr>
            <p:cNvPr id="345092" name="Object 4">
              <a:extLst>
                <a:ext uri="{FF2B5EF4-FFF2-40B4-BE49-F238E27FC236}">
                  <a16:creationId xmlns:a16="http://schemas.microsoft.com/office/drawing/2014/main" id="{61094247-A854-4274-B024-91ABAA26A34E}"/>
                </a:ext>
              </a:extLst>
            </p:cNvPr>
            <p:cNvGraphicFramePr>
              <a:graphicFrameLocks noChangeAspect="1"/>
            </p:cNvGraphicFramePr>
            <p:nvPr/>
          </p:nvGraphicFramePr>
          <p:xfrm>
            <a:off x="3138" y="3186"/>
            <a:ext cx="722" cy="209"/>
          </p:xfrm>
          <a:graphic>
            <a:graphicData uri="http://schemas.openxmlformats.org/presentationml/2006/ole">
              <mc:AlternateContent xmlns:mc="http://schemas.openxmlformats.org/markup-compatibility/2006">
                <mc:Choice xmlns:v="urn:schemas-microsoft-com:vml" Requires="v">
                  <p:oleObj spid="_x0000_s345441" name="Equation" r:id="rId3" imgW="482400" imgH="177480" progId="Equation.3">
                    <p:embed/>
                  </p:oleObj>
                </mc:Choice>
                <mc:Fallback>
                  <p:oleObj name="Equation" r:id="rId3" imgW="482400" imgH="177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8" y="3186"/>
                          <a:ext cx="722"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5093" name="Group 5">
            <a:extLst>
              <a:ext uri="{FF2B5EF4-FFF2-40B4-BE49-F238E27FC236}">
                <a16:creationId xmlns:a16="http://schemas.microsoft.com/office/drawing/2014/main" id="{041C3EA6-B5D7-4702-9507-891C7DD46423}"/>
              </a:ext>
            </a:extLst>
          </p:cNvPr>
          <p:cNvGrpSpPr>
            <a:grpSpLocks/>
          </p:cNvGrpSpPr>
          <p:nvPr/>
        </p:nvGrpSpPr>
        <p:grpSpPr bwMode="auto">
          <a:xfrm>
            <a:off x="593725" y="1281113"/>
            <a:ext cx="7499350" cy="639762"/>
            <a:chOff x="374" y="807"/>
            <a:chExt cx="4724" cy="403"/>
          </a:xfrm>
        </p:grpSpPr>
        <p:sp>
          <p:nvSpPr>
            <p:cNvPr id="345094" name="Text Box 6">
              <a:extLst>
                <a:ext uri="{FF2B5EF4-FFF2-40B4-BE49-F238E27FC236}">
                  <a16:creationId xmlns:a16="http://schemas.microsoft.com/office/drawing/2014/main" id="{778D9F63-4607-4498-934C-86A20D13A778}"/>
                </a:ext>
              </a:extLst>
            </p:cNvPr>
            <p:cNvSpPr txBox="1">
              <a:spLocks noChangeArrowheads="1"/>
            </p:cNvSpPr>
            <p:nvPr/>
          </p:nvSpPr>
          <p:spPr bwMode="auto">
            <a:xfrm>
              <a:off x="374" y="807"/>
              <a:ext cx="472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对于  个方程的方程组，也可线性化为        ，</a:t>
              </a:r>
            </a:p>
          </p:txBody>
        </p:sp>
        <p:graphicFrame>
          <p:nvGraphicFramePr>
            <p:cNvPr id="345095" name="Object 7">
              <a:extLst>
                <a:ext uri="{FF2B5EF4-FFF2-40B4-BE49-F238E27FC236}">
                  <a16:creationId xmlns:a16="http://schemas.microsoft.com/office/drawing/2014/main" id="{F9069BDE-5577-482D-9BE9-E5005303329F}"/>
                </a:ext>
              </a:extLst>
            </p:cNvPr>
            <p:cNvGraphicFramePr>
              <a:graphicFrameLocks noChangeAspect="1"/>
            </p:cNvGraphicFramePr>
            <p:nvPr/>
          </p:nvGraphicFramePr>
          <p:xfrm>
            <a:off x="1200" y="989"/>
            <a:ext cx="247" cy="164"/>
          </p:xfrm>
          <a:graphic>
            <a:graphicData uri="http://schemas.openxmlformats.org/presentationml/2006/ole">
              <mc:AlternateContent xmlns:mc="http://schemas.openxmlformats.org/markup-compatibility/2006">
                <mc:Choice xmlns:v="urn:schemas-microsoft-com:vml" Requires="v">
                  <p:oleObj spid="_x0000_s345442" name="Equation" r:id="rId5" imgW="164880" imgH="139680" progId="Equation.3">
                    <p:embed/>
                  </p:oleObj>
                </mc:Choice>
                <mc:Fallback>
                  <p:oleObj name="Equation" r:id="rId5" imgW="164880" imgH="1396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989"/>
                          <a:ext cx="247"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096" name="Object 8">
              <a:extLst>
                <a:ext uri="{FF2B5EF4-FFF2-40B4-BE49-F238E27FC236}">
                  <a16:creationId xmlns:a16="http://schemas.microsoft.com/office/drawing/2014/main" id="{F7D878D0-E2FD-4040-ADA9-D3C145CA70C7}"/>
                </a:ext>
              </a:extLst>
            </p:cNvPr>
            <p:cNvGraphicFramePr>
              <a:graphicFrameLocks noChangeAspect="1"/>
            </p:cNvGraphicFramePr>
            <p:nvPr/>
          </p:nvGraphicFramePr>
          <p:xfrm>
            <a:off x="4098" y="950"/>
            <a:ext cx="760" cy="239"/>
          </p:xfrm>
          <a:graphic>
            <a:graphicData uri="http://schemas.openxmlformats.org/presentationml/2006/ole">
              <mc:AlternateContent xmlns:mc="http://schemas.openxmlformats.org/markup-compatibility/2006">
                <mc:Choice xmlns:v="urn:schemas-microsoft-com:vml" Requires="v">
                  <p:oleObj spid="_x0000_s345443" name="公式" r:id="rId7" imgW="507960" imgH="203040" progId="Equation.3">
                    <p:embed/>
                  </p:oleObj>
                </mc:Choice>
                <mc:Fallback>
                  <p:oleObj name="公式" r:id="rId7" imgW="50796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8" y="950"/>
                          <a:ext cx="760"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5097" name="Group 9">
            <a:extLst>
              <a:ext uri="{FF2B5EF4-FFF2-40B4-BE49-F238E27FC236}">
                <a16:creationId xmlns:a16="http://schemas.microsoft.com/office/drawing/2014/main" id="{340A1A20-CE88-4A88-9C45-78C2A8EC9B8E}"/>
              </a:ext>
            </a:extLst>
          </p:cNvPr>
          <p:cNvGrpSpPr>
            <a:grpSpLocks/>
          </p:cNvGrpSpPr>
          <p:nvPr/>
        </p:nvGrpSpPr>
        <p:grpSpPr bwMode="auto">
          <a:xfrm>
            <a:off x="457200" y="1905000"/>
            <a:ext cx="5518150" cy="838200"/>
            <a:chOff x="392" y="1172"/>
            <a:chExt cx="3476" cy="528"/>
          </a:xfrm>
        </p:grpSpPr>
        <p:sp>
          <p:nvSpPr>
            <p:cNvPr id="345098" name="Text Box 10">
              <a:extLst>
                <a:ext uri="{FF2B5EF4-FFF2-40B4-BE49-F238E27FC236}">
                  <a16:creationId xmlns:a16="http://schemas.microsoft.com/office/drawing/2014/main" id="{B72E418E-A3CB-4453-9677-ABC8BC05DAA8}"/>
                </a:ext>
              </a:extLst>
            </p:cNvPr>
            <p:cNvSpPr txBox="1">
              <a:spLocks noChangeArrowheads="1"/>
            </p:cNvSpPr>
            <p:nvPr/>
          </p:nvSpPr>
          <p:spPr bwMode="auto">
            <a:xfrm>
              <a:off x="392" y="1172"/>
              <a:ext cx="34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这里  为      的雅可比矩阵       </a:t>
              </a:r>
              <a:r>
                <a:rPr lang="en-US" altLang="zh-CN">
                  <a:latin typeface="楷体_GB2312" panose="02010609030101010101" pitchFamily="49" charset="-122"/>
                </a:rPr>
                <a:t>. </a:t>
              </a:r>
            </a:p>
          </p:txBody>
        </p:sp>
        <p:graphicFrame>
          <p:nvGraphicFramePr>
            <p:cNvPr id="345099" name="Object 11">
              <a:extLst>
                <a:ext uri="{FF2B5EF4-FFF2-40B4-BE49-F238E27FC236}">
                  <a16:creationId xmlns:a16="http://schemas.microsoft.com/office/drawing/2014/main" id="{469B588D-9A7E-4E93-AD03-CC10ADC855D1}"/>
                </a:ext>
              </a:extLst>
            </p:cNvPr>
            <p:cNvGraphicFramePr>
              <a:graphicFrameLocks noChangeAspect="1"/>
            </p:cNvGraphicFramePr>
            <p:nvPr/>
          </p:nvGraphicFramePr>
          <p:xfrm>
            <a:off x="819" y="1320"/>
            <a:ext cx="247" cy="194"/>
          </p:xfrm>
          <a:graphic>
            <a:graphicData uri="http://schemas.openxmlformats.org/presentationml/2006/ole">
              <mc:AlternateContent xmlns:mc="http://schemas.openxmlformats.org/markup-compatibility/2006">
                <mc:Choice xmlns:v="urn:schemas-microsoft-com:vml" Requires="v">
                  <p:oleObj spid="_x0000_s345444" name="公式" r:id="rId9" imgW="164880" imgH="164880" progId="Equation.3">
                    <p:embed/>
                  </p:oleObj>
                </mc:Choice>
                <mc:Fallback>
                  <p:oleObj name="公式" r:id="rId9" imgW="164880" imgH="1648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9" y="1320"/>
                          <a:ext cx="24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100" name="Object 12">
              <a:extLst>
                <a:ext uri="{FF2B5EF4-FFF2-40B4-BE49-F238E27FC236}">
                  <a16:creationId xmlns:a16="http://schemas.microsoft.com/office/drawing/2014/main" id="{58E1CC23-8FC9-422B-86DD-79B2AD4A815A}"/>
                </a:ext>
              </a:extLst>
            </p:cNvPr>
            <p:cNvGraphicFramePr>
              <a:graphicFrameLocks noChangeAspect="1"/>
            </p:cNvGraphicFramePr>
            <p:nvPr/>
          </p:nvGraphicFramePr>
          <p:xfrm>
            <a:off x="1252" y="1365"/>
            <a:ext cx="589" cy="164"/>
          </p:xfrm>
          <a:graphic>
            <a:graphicData uri="http://schemas.openxmlformats.org/presentationml/2006/ole">
              <mc:AlternateContent xmlns:mc="http://schemas.openxmlformats.org/markup-compatibility/2006">
                <mc:Choice xmlns:v="urn:schemas-microsoft-com:vml" Requires="v">
                  <p:oleObj spid="_x0000_s345445" name="Equation" r:id="rId11" imgW="393480" imgH="139680" progId="Equation.3">
                    <p:embed/>
                  </p:oleObj>
                </mc:Choice>
                <mc:Fallback>
                  <p:oleObj name="Equation" r:id="rId11" imgW="393480" imgH="1396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2" y="1365"/>
                          <a:ext cx="589"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101" name="Object 13">
              <a:extLst>
                <a:ext uri="{FF2B5EF4-FFF2-40B4-BE49-F238E27FC236}">
                  <a16:creationId xmlns:a16="http://schemas.microsoft.com/office/drawing/2014/main" id="{C150F4D4-BA74-464F-8C9D-0DCE5711C0A0}"/>
                </a:ext>
              </a:extLst>
            </p:cNvPr>
            <p:cNvGraphicFramePr>
              <a:graphicFrameLocks noChangeAspect="1"/>
            </p:cNvGraphicFramePr>
            <p:nvPr/>
          </p:nvGraphicFramePr>
          <p:xfrm>
            <a:off x="3010" y="1178"/>
            <a:ext cx="570" cy="522"/>
          </p:xfrm>
          <a:graphic>
            <a:graphicData uri="http://schemas.openxmlformats.org/presentationml/2006/ole">
              <mc:AlternateContent xmlns:mc="http://schemas.openxmlformats.org/markup-compatibility/2006">
                <mc:Choice xmlns:v="urn:schemas-microsoft-com:vml" Requires="v">
                  <p:oleObj spid="_x0000_s345446" name="Equation" r:id="rId13" imgW="380880" imgH="444240" progId="Equation.3">
                    <p:embed/>
                  </p:oleObj>
                </mc:Choice>
                <mc:Fallback>
                  <p:oleObj name="Equation" r:id="rId13" imgW="380880" imgH="4442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10" y="1178"/>
                          <a:ext cx="570"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5102" name="Group 14">
            <a:extLst>
              <a:ext uri="{FF2B5EF4-FFF2-40B4-BE49-F238E27FC236}">
                <a16:creationId xmlns:a16="http://schemas.microsoft.com/office/drawing/2014/main" id="{3F87C159-782C-4C8D-AA48-4902C584B4BC}"/>
              </a:ext>
            </a:extLst>
          </p:cNvPr>
          <p:cNvGrpSpPr>
            <a:grpSpLocks/>
          </p:cNvGrpSpPr>
          <p:nvPr/>
        </p:nvGrpSpPr>
        <p:grpSpPr bwMode="auto">
          <a:xfrm>
            <a:off x="577850" y="2667000"/>
            <a:ext cx="8261350" cy="646113"/>
            <a:chOff x="364" y="1680"/>
            <a:chExt cx="5204" cy="407"/>
          </a:xfrm>
        </p:grpSpPr>
        <p:sp>
          <p:nvSpPr>
            <p:cNvPr id="345103" name="Text Box 15">
              <a:extLst>
                <a:ext uri="{FF2B5EF4-FFF2-40B4-BE49-F238E27FC236}">
                  <a16:creationId xmlns:a16="http://schemas.microsoft.com/office/drawing/2014/main" id="{E8E26B70-2F20-4155-AB53-1F3D60646A0C}"/>
                </a:ext>
              </a:extLst>
            </p:cNvPr>
            <p:cNvSpPr txBox="1">
              <a:spLocks noChangeArrowheads="1"/>
            </p:cNvSpPr>
            <p:nvPr/>
          </p:nvSpPr>
          <p:spPr bwMode="auto">
            <a:xfrm>
              <a:off x="364" y="1680"/>
              <a:ext cx="52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若  有  个特征值            ，则   还可能是复数，</a:t>
              </a:r>
            </a:p>
          </p:txBody>
        </p:sp>
        <p:graphicFrame>
          <p:nvGraphicFramePr>
            <p:cNvPr id="345104" name="Object 16">
              <a:extLst>
                <a:ext uri="{FF2B5EF4-FFF2-40B4-BE49-F238E27FC236}">
                  <a16:creationId xmlns:a16="http://schemas.microsoft.com/office/drawing/2014/main" id="{01A59E10-FB06-4C38-ACC6-F4C355AD62D8}"/>
                </a:ext>
              </a:extLst>
            </p:cNvPr>
            <p:cNvGraphicFramePr>
              <a:graphicFrameLocks noChangeAspect="1"/>
            </p:cNvGraphicFramePr>
            <p:nvPr/>
          </p:nvGraphicFramePr>
          <p:xfrm>
            <a:off x="979" y="1830"/>
            <a:ext cx="247" cy="194"/>
          </p:xfrm>
          <a:graphic>
            <a:graphicData uri="http://schemas.openxmlformats.org/presentationml/2006/ole">
              <mc:AlternateContent xmlns:mc="http://schemas.openxmlformats.org/markup-compatibility/2006">
                <mc:Choice xmlns:v="urn:schemas-microsoft-com:vml" Requires="v">
                  <p:oleObj spid="_x0000_s345447" name="公式" r:id="rId15" imgW="164880" imgH="164880" progId="Equation.3">
                    <p:embed/>
                  </p:oleObj>
                </mc:Choice>
                <mc:Fallback>
                  <p:oleObj name="公式" r:id="rId15" imgW="164880" imgH="16488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9" y="1830"/>
                          <a:ext cx="24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105" name="Object 17">
              <a:extLst>
                <a:ext uri="{FF2B5EF4-FFF2-40B4-BE49-F238E27FC236}">
                  <a16:creationId xmlns:a16="http://schemas.microsoft.com/office/drawing/2014/main" id="{6F3AA606-FBFE-4F4F-9618-CD6470A52E4F}"/>
                </a:ext>
              </a:extLst>
            </p:cNvPr>
            <p:cNvGraphicFramePr>
              <a:graphicFrameLocks noChangeAspect="1"/>
            </p:cNvGraphicFramePr>
            <p:nvPr/>
          </p:nvGraphicFramePr>
          <p:xfrm>
            <a:off x="1391" y="1867"/>
            <a:ext cx="247" cy="164"/>
          </p:xfrm>
          <a:graphic>
            <a:graphicData uri="http://schemas.openxmlformats.org/presentationml/2006/ole">
              <mc:AlternateContent xmlns:mc="http://schemas.openxmlformats.org/markup-compatibility/2006">
                <mc:Choice xmlns:v="urn:schemas-microsoft-com:vml" Requires="v">
                  <p:oleObj spid="_x0000_s345448" name="Equation" r:id="rId17" imgW="164880" imgH="139680" progId="Equation.3">
                    <p:embed/>
                  </p:oleObj>
                </mc:Choice>
                <mc:Fallback>
                  <p:oleObj name="Equation" r:id="rId17" imgW="164880" imgH="13968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91" y="1867"/>
                          <a:ext cx="247"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106" name="Object 18">
              <a:extLst>
                <a:ext uri="{FF2B5EF4-FFF2-40B4-BE49-F238E27FC236}">
                  <a16:creationId xmlns:a16="http://schemas.microsoft.com/office/drawing/2014/main" id="{C363A1DF-DAB3-4780-A5D3-BDD06FC5E702}"/>
                </a:ext>
              </a:extLst>
            </p:cNvPr>
            <p:cNvGraphicFramePr>
              <a:graphicFrameLocks noChangeAspect="1"/>
            </p:cNvGraphicFramePr>
            <p:nvPr/>
          </p:nvGraphicFramePr>
          <p:xfrm>
            <a:off x="2390" y="1810"/>
            <a:ext cx="1159" cy="268"/>
          </p:xfrm>
          <a:graphic>
            <a:graphicData uri="http://schemas.openxmlformats.org/presentationml/2006/ole">
              <mc:AlternateContent xmlns:mc="http://schemas.openxmlformats.org/markup-compatibility/2006">
                <mc:Choice xmlns:v="urn:schemas-microsoft-com:vml" Requires="v">
                  <p:oleObj spid="_x0000_s345449" name="Equation" r:id="rId19" imgW="774360" imgH="228600" progId="Equation.3">
                    <p:embed/>
                  </p:oleObj>
                </mc:Choice>
                <mc:Fallback>
                  <p:oleObj name="Equation" r:id="rId19" imgW="774360" imgH="22860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90" y="1810"/>
                          <a:ext cx="115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107" name="Object 19">
              <a:extLst>
                <a:ext uri="{FF2B5EF4-FFF2-40B4-BE49-F238E27FC236}">
                  <a16:creationId xmlns:a16="http://schemas.microsoft.com/office/drawing/2014/main" id="{1A57406B-CEA6-448D-B45A-156B665A263B}"/>
                </a:ext>
              </a:extLst>
            </p:cNvPr>
            <p:cNvGraphicFramePr>
              <a:graphicFrameLocks noChangeAspect="1"/>
            </p:cNvGraphicFramePr>
            <p:nvPr/>
          </p:nvGraphicFramePr>
          <p:xfrm>
            <a:off x="3926" y="1819"/>
            <a:ext cx="228" cy="268"/>
          </p:xfrm>
          <a:graphic>
            <a:graphicData uri="http://schemas.openxmlformats.org/presentationml/2006/ole">
              <mc:AlternateContent xmlns:mc="http://schemas.openxmlformats.org/markup-compatibility/2006">
                <mc:Choice xmlns:v="urn:schemas-microsoft-com:vml" Requires="v">
                  <p:oleObj spid="_x0000_s345450" name="Equation" r:id="rId21" imgW="152280" imgH="228600" progId="Equation.3">
                    <p:embed/>
                  </p:oleObj>
                </mc:Choice>
                <mc:Fallback>
                  <p:oleObj name="Equation" r:id="rId21" imgW="152280" imgH="228600"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6" y="1819"/>
                          <a:ext cx="228"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5108" name="Group 20">
            <a:extLst>
              <a:ext uri="{FF2B5EF4-FFF2-40B4-BE49-F238E27FC236}">
                <a16:creationId xmlns:a16="http://schemas.microsoft.com/office/drawing/2014/main" id="{F9D1A093-9327-4704-BB5A-5E3575CEA172}"/>
              </a:ext>
            </a:extLst>
          </p:cNvPr>
          <p:cNvGrpSpPr>
            <a:grpSpLocks/>
          </p:cNvGrpSpPr>
          <p:nvPr/>
        </p:nvGrpSpPr>
        <p:grpSpPr bwMode="auto">
          <a:xfrm>
            <a:off x="546100" y="4357688"/>
            <a:ext cx="8108950" cy="639762"/>
            <a:chOff x="374" y="1616"/>
            <a:chExt cx="5108" cy="403"/>
          </a:xfrm>
        </p:grpSpPr>
        <p:sp>
          <p:nvSpPr>
            <p:cNvPr id="345109" name="Text Box 21">
              <a:extLst>
                <a:ext uri="{FF2B5EF4-FFF2-40B4-BE49-F238E27FC236}">
                  <a16:creationId xmlns:a16="http://schemas.microsoft.com/office/drawing/2014/main" id="{32803692-BFF7-4BEB-AC5D-D9A730C41D42}"/>
                </a:ext>
              </a:extLst>
            </p:cNvPr>
            <p:cNvSpPr txBox="1">
              <a:spLocks noChangeArrowheads="1"/>
            </p:cNvSpPr>
            <p:nvPr/>
          </p:nvSpPr>
          <p:spPr bwMode="auto">
            <a:xfrm>
              <a:off x="374" y="1616"/>
              <a:ext cx="51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为保证微分方程本身的稳定性，还应假定          </a:t>
              </a:r>
              <a:r>
                <a:rPr lang="en-US" altLang="zh-CN">
                  <a:latin typeface="楷体_GB2312" panose="02010609030101010101" pitchFamily="49" charset="-122"/>
                </a:rPr>
                <a:t>. </a:t>
              </a:r>
            </a:p>
          </p:txBody>
        </p:sp>
        <p:graphicFrame>
          <p:nvGraphicFramePr>
            <p:cNvPr id="345110" name="Object 22">
              <a:extLst>
                <a:ext uri="{FF2B5EF4-FFF2-40B4-BE49-F238E27FC236}">
                  <a16:creationId xmlns:a16="http://schemas.microsoft.com/office/drawing/2014/main" id="{AE950AD1-3C0D-413C-B58F-E23E1138B535}"/>
                </a:ext>
              </a:extLst>
            </p:cNvPr>
            <p:cNvGraphicFramePr>
              <a:graphicFrameLocks noChangeAspect="1"/>
            </p:cNvGraphicFramePr>
            <p:nvPr/>
          </p:nvGraphicFramePr>
          <p:xfrm>
            <a:off x="4272" y="1776"/>
            <a:ext cx="950" cy="239"/>
          </p:xfrm>
          <a:graphic>
            <a:graphicData uri="http://schemas.openxmlformats.org/presentationml/2006/ole">
              <mc:AlternateContent xmlns:mc="http://schemas.openxmlformats.org/markup-compatibility/2006">
                <mc:Choice xmlns:v="urn:schemas-microsoft-com:vml" Requires="v">
                  <p:oleObj spid="_x0000_s345451" name="Equation" r:id="rId23" imgW="634680" imgH="203040" progId="Equation.3">
                    <p:embed/>
                  </p:oleObj>
                </mc:Choice>
                <mc:Fallback>
                  <p:oleObj name="Equation" r:id="rId23" imgW="634680" imgH="203040" progId="Equation.3">
                    <p:embed/>
                    <p:pic>
                      <p:nvPicPr>
                        <p:cNvPr id="0"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72" y="1776"/>
                          <a:ext cx="950"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5111" name="Text Box 23">
            <a:extLst>
              <a:ext uri="{FF2B5EF4-FFF2-40B4-BE49-F238E27FC236}">
                <a16:creationId xmlns:a16="http://schemas.microsoft.com/office/drawing/2014/main" id="{07B38CFB-9618-46A3-AEB0-E136D234E4F3}"/>
              </a:ext>
            </a:extLst>
          </p:cNvPr>
          <p:cNvSpPr txBox="1">
            <a:spLocks noChangeArrowheads="1"/>
          </p:cNvSpPr>
          <p:nvPr/>
        </p:nvSpPr>
        <p:spPr bwMode="auto">
          <a:xfrm>
            <a:off x="593725" y="4938713"/>
            <a:ext cx="4451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先研究欧拉方法的稳定性</a:t>
            </a:r>
            <a:r>
              <a:rPr lang="en-US" altLang="zh-CN">
                <a:latin typeface="楷体_GB2312" panose="02010609030101010101" pitchFamily="49" charset="-122"/>
              </a:rPr>
              <a:t>. </a:t>
            </a:r>
          </a:p>
        </p:txBody>
      </p:sp>
      <p:grpSp>
        <p:nvGrpSpPr>
          <p:cNvPr id="345112" name="Group 24">
            <a:extLst>
              <a:ext uri="{FF2B5EF4-FFF2-40B4-BE49-F238E27FC236}">
                <a16:creationId xmlns:a16="http://schemas.microsoft.com/office/drawing/2014/main" id="{6D375A2D-BC1F-4B5E-9F97-3E306864F6B8}"/>
              </a:ext>
            </a:extLst>
          </p:cNvPr>
          <p:cNvGrpSpPr>
            <a:grpSpLocks/>
          </p:cNvGrpSpPr>
          <p:nvPr/>
        </p:nvGrpSpPr>
        <p:grpSpPr bwMode="auto">
          <a:xfrm>
            <a:off x="577850" y="5516563"/>
            <a:ext cx="5213350" cy="639762"/>
            <a:chOff x="374" y="2279"/>
            <a:chExt cx="3284" cy="403"/>
          </a:xfrm>
        </p:grpSpPr>
        <p:sp>
          <p:nvSpPr>
            <p:cNvPr id="345113" name="Text Box 25">
              <a:extLst>
                <a:ext uri="{FF2B5EF4-FFF2-40B4-BE49-F238E27FC236}">
                  <a16:creationId xmlns:a16="http://schemas.microsoft.com/office/drawing/2014/main" id="{184E9ED8-4BF3-4A2F-BF2B-0A0577F492EF}"/>
                </a:ext>
              </a:extLst>
            </p:cNvPr>
            <p:cNvSpPr txBox="1">
              <a:spLocks noChangeArrowheads="1"/>
            </p:cNvSpPr>
            <p:nvPr/>
          </p:nvSpPr>
          <p:spPr bwMode="auto">
            <a:xfrm>
              <a:off x="374" y="2279"/>
              <a:ext cx="32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模型方程        的欧拉公式为 </a:t>
              </a:r>
            </a:p>
          </p:txBody>
        </p:sp>
        <p:graphicFrame>
          <p:nvGraphicFramePr>
            <p:cNvPr id="345114" name="Object 26">
              <a:extLst>
                <a:ext uri="{FF2B5EF4-FFF2-40B4-BE49-F238E27FC236}">
                  <a16:creationId xmlns:a16="http://schemas.microsoft.com/office/drawing/2014/main" id="{783A518A-5003-4684-8024-789E213B6C8C}"/>
                </a:ext>
              </a:extLst>
            </p:cNvPr>
            <p:cNvGraphicFramePr>
              <a:graphicFrameLocks noChangeAspect="1"/>
            </p:cNvGraphicFramePr>
            <p:nvPr/>
          </p:nvGraphicFramePr>
          <p:xfrm>
            <a:off x="1642" y="2418"/>
            <a:ext cx="722" cy="239"/>
          </p:xfrm>
          <a:graphic>
            <a:graphicData uri="http://schemas.openxmlformats.org/presentationml/2006/ole">
              <mc:AlternateContent xmlns:mc="http://schemas.openxmlformats.org/markup-compatibility/2006">
                <mc:Choice xmlns:v="urn:schemas-microsoft-com:vml" Requires="v">
                  <p:oleObj spid="_x0000_s345452" name="Equation" r:id="rId25" imgW="482400" imgH="203040" progId="Equation.3">
                    <p:embed/>
                  </p:oleObj>
                </mc:Choice>
                <mc:Fallback>
                  <p:oleObj name="Equation" r:id="rId25" imgW="482400" imgH="203040" progId="Equation.3">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42" y="2418"/>
                          <a:ext cx="72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5115" name="Group 27">
            <a:extLst>
              <a:ext uri="{FF2B5EF4-FFF2-40B4-BE49-F238E27FC236}">
                <a16:creationId xmlns:a16="http://schemas.microsoft.com/office/drawing/2014/main" id="{2324581E-1525-482F-B43F-6536EEAEBDF5}"/>
              </a:ext>
            </a:extLst>
          </p:cNvPr>
          <p:cNvGrpSpPr>
            <a:grpSpLocks/>
          </p:cNvGrpSpPr>
          <p:nvPr/>
        </p:nvGrpSpPr>
        <p:grpSpPr bwMode="auto">
          <a:xfrm>
            <a:off x="565150" y="3263900"/>
            <a:ext cx="8197850" cy="1187450"/>
            <a:chOff x="356" y="2056"/>
            <a:chExt cx="5164" cy="748"/>
          </a:xfrm>
        </p:grpSpPr>
        <p:sp>
          <p:nvSpPr>
            <p:cNvPr id="345116" name="Rectangle 28">
              <a:extLst>
                <a:ext uri="{FF2B5EF4-FFF2-40B4-BE49-F238E27FC236}">
                  <a16:creationId xmlns:a16="http://schemas.microsoft.com/office/drawing/2014/main" id="{9809E176-E010-44F1-AD75-36D1AAA8BB8E}"/>
                </a:ext>
              </a:extLst>
            </p:cNvPr>
            <p:cNvSpPr>
              <a:spLocks noChangeArrowheads="1"/>
            </p:cNvSpPr>
            <p:nvPr/>
          </p:nvSpPr>
          <p:spPr bwMode="auto">
            <a:xfrm>
              <a:off x="356" y="2056"/>
              <a:ext cx="516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latin typeface="楷体_GB2312" panose="02010609030101010101" pitchFamily="49" charset="-122"/>
                </a:rPr>
                <a:t>所以，为了使模型方程结果能推广到方程组，方程</a:t>
              </a:r>
            </a:p>
            <a:p>
              <a:pPr>
                <a:lnSpc>
                  <a:spcPct val="150000"/>
                </a:lnSpc>
              </a:pPr>
              <a:r>
                <a:rPr lang="zh-CN" altLang="en-US">
                  <a:latin typeface="楷体_GB2312" panose="02010609030101010101" pitchFamily="49" charset="-122"/>
                </a:rPr>
                <a:t>中  应为复数</a:t>
              </a:r>
              <a:r>
                <a:rPr lang="en-US" altLang="zh-CN">
                  <a:latin typeface="楷体_GB2312" panose="02010609030101010101" pitchFamily="49" charset="-122"/>
                </a:rPr>
                <a:t>. </a:t>
              </a:r>
            </a:p>
          </p:txBody>
        </p:sp>
        <p:graphicFrame>
          <p:nvGraphicFramePr>
            <p:cNvPr id="345117" name="Object 29">
              <a:extLst>
                <a:ext uri="{FF2B5EF4-FFF2-40B4-BE49-F238E27FC236}">
                  <a16:creationId xmlns:a16="http://schemas.microsoft.com/office/drawing/2014/main" id="{6BA8B43E-F189-4A6D-9420-DAAE702C0422}"/>
                </a:ext>
              </a:extLst>
            </p:cNvPr>
            <p:cNvGraphicFramePr>
              <a:graphicFrameLocks noChangeAspect="1"/>
            </p:cNvGraphicFramePr>
            <p:nvPr/>
          </p:nvGraphicFramePr>
          <p:xfrm>
            <a:off x="604" y="2547"/>
            <a:ext cx="209" cy="209"/>
          </p:xfrm>
          <a:graphic>
            <a:graphicData uri="http://schemas.openxmlformats.org/presentationml/2006/ole">
              <mc:AlternateContent xmlns:mc="http://schemas.openxmlformats.org/markup-compatibility/2006">
                <mc:Choice xmlns:v="urn:schemas-microsoft-com:vml" Requires="v">
                  <p:oleObj spid="_x0000_s345453" name="Equation" r:id="rId27" imgW="139680" imgH="177480" progId="Equation.3">
                    <p:embed/>
                  </p:oleObj>
                </mc:Choice>
                <mc:Fallback>
                  <p:oleObj name="Equation" r:id="rId27" imgW="139680" imgH="177480" progId="Equation.3">
                    <p:embed/>
                    <p:pic>
                      <p:nvPicPr>
                        <p:cNvPr id="0"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4" y="2547"/>
                          <a:ext cx="20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118" name="Object 30">
              <a:extLst>
                <a:ext uri="{FF2B5EF4-FFF2-40B4-BE49-F238E27FC236}">
                  <a16:creationId xmlns:a16="http://schemas.microsoft.com/office/drawing/2014/main" id="{5186F8CF-2ECE-4537-AC3B-B6E0A5C3D643}"/>
                </a:ext>
              </a:extLst>
            </p:cNvPr>
            <p:cNvGraphicFramePr>
              <a:graphicFrameLocks noChangeAspect="1"/>
            </p:cNvGraphicFramePr>
            <p:nvPr/>
          </p:nvGraphicFramePr>
          <p:xfrm>
            <a:off x="4656" y="2160"/>
            <a:ext cx="665" cy="269"/>
          </p:xfrm>
          <a:graphic>
            <a:graphicData uri="http://schemas.openxmlformats.org/presentationml/2006/ole">
              <mc:AlternateContent xmlns:mc="http://schemas.openxmlformats.org/markup-compatibility/2006">
                <mc:Choice xmlns:v="urn:schemas-microsoft-com:vml" Requires="v">
                  <p:oleObj spid="_x0000_s345454" name="Equation" r:id="rId29" imgW="444240" imgH="203040" progId="Equation.3">
                    <p:embed/>
                  </p:oleObj>
                </mc:Choice>
                <mc:Fallback>
                  <p:oleObj name="Equation" r:id="rId29" imgW="444240" imgH="203040" progId="Equation.3">
                    <p:embed/>
                    <p:pic>
                      <p:nvPicPr>
                        <p:cNvPr id="0"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56" y="2160"/>
                          <a:ext cx="665"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wipe(left)">
                                      <p:cBhvr>
                                        <p:cTn id="7" dur="500"/>
                                        <p:tgtEl>
                                          <p:spTgt spid="34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5093"/>
                                        </p:tgtEl>
                                        <p:attrNameLst>
                                          <p:attrName>style.visibility</p:attrName>
                                        </p:attrNameLst>
                                      </p:cBhvr>
                                      <p:to>
                                        <p:strVal val="visible"/>
                                      </p:to>
                                    </p:set>
                                    <p:animEffect transition="in" filter="wipe(left)">
                                      <p:cBhvr>
                                        <p:cTn id="12" dur="500"/>
                                        <p:tgtEl>
                                          <p:spTgt spid="3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5097"/>
                                        </p:tgtEl>
                                        <p:attrNameLst>
                                          <p:attrName>style.visibility</p:attrName>
                                        </p:attrNameLst>
                                      </p:cBhvr>
                                      <p:to>
                                        <p:strVal val="visible"/>
                                      </p:to>
                                    </p:set>
                                    <p:animEffect transition="in" filter="wipe(left)">
                                      <p:cBhvr>
                                        <p:cTn id="17" dur="500"/>
                                        <p:tgtEl>
                                          <p:spTgt spid="3450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5102"/>
                                        </p:tgtEl>
                                        <p:attrNameLst>
                                          <p:attrName>style.visibility</p:attrName>
                                        </p:attrNameLst>
                                      </p:cBhvr>
                                      <p:to>
                                        <p:strVal val="visible"/>
                                      </p:to>
                                    </p:set>
                                    <p:animEffect transition="in" filter="wipe(left)">
                                      <p:cBhvr>
                                        <p:cTn id="22" dur="500"/>
                                        <p:tgtEl>
                                          <p:spTgt spid="3451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45115"/>
                                        </p:tgtEl>
                                        <p:attrNameLst>
                                          <p:attrName>style.visibility</p:attrName>
                                        </p:attrNameLst>
                                      </p:cBhvr>
                                      <p:to>
                                        <p:strVal val="visible"/>
                                      </p:to>
                                    </p:set>
                                    <p:animEffect transition="in" filter="wipe(up)">
                                      <p:cBhvr>
                                        <p:cTn id="27" dur="500"/>
                                        <p:tgtEl>
                                          <p:spTgt spid="345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5108"/>
                                        </p:tgtEl>
                                        <p:attrNameLst>
                                          <p:attrName>style.visibility</p:attrName>
                                        </p:attrNameLst>
                                      </p:cBhvr>
                                      <p:to>
                                        <p:strVal val="visible"/>
                                      </p:to>
                                    </p:set>
                                    <p:animEffect transition="in" filter="wipe(left)">
                                      <p:cBhvr>
                                        <p:cTn id="32" dur="500"/>
                                        <p:tgtEl>
                                          <p:spTgt spid="3451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5111"/>
                                        </p:tgtEl>
                                        <p:attrNameLst>
                                          <p:attrName>style.visibility</p:attrName>
                                        </p:attrNameLst>
                                      </p:cBhvr>
                                      <p:to>
                                        <p:strVal val="visible"/>
                                      </p:to>
                                    </p:set>
                                    <p:animEffect transition="in" filter="wipe(left)">
                                      <p:cBhvr>
                                        <p:cTn id="37" dur="500"/>
                                        <p:tgtEl>
                                          <p:spTgt spid="3451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45112"/>
                                        </p:tgtEl>
                                        <p:attrNameLst>
                                          <p:attrName>style.visibility</p:attrName>
                                        </p:attrNameLst>
                                      </p:cBhvr>
                                      <p:to>
                                        <p:strVal val="visible"/>
                                      </p:to>
                                    </p:set>
                                    <p:animEffect transition="in" filter="wipe(left)">
                                      <p:cBhvr>
                                        <p:cTn id="42" dur="500"/>
                                        <p:tgtEl>
                                          <p:spTgt spid="345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1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a:extLst>
              <a:ext uri="{FF2B5EF4-FFF2-40B4-BE49-F238E27FC236}">
                <a16:creationId xmlns:a16="http://schemas.microsoft.com/office/drawing/2014/main" id="{96388A73-C60A-45CD-A5A6-E7BC693D4D78}"/>
              </a:ext>
            </a:extLst>
          </p:cNvPr>
          <p:cNvSpPr>
            <a:spLocks noGrp="1"/>
          </p:cNvSpPr>
          <p:nvPr>
            <p:ph type="sldNum" sz="quarter" idx="10"/>
          </p:nvPr>
        </p:nvSpPr>
        <p:spPr/>
        <p:txBody>
          <a:bodyPr/>
          <a:lstStyle/>
          <a:p>
            <a:fld id="{37A85BD2-7B20-47EE-A455-30DEA49B61F3}" type="slidenum">
              <a:rPr lang="en-US" altLang="zh-CN"/>
              <a:pPr/>
              <a:t>67</a:t>
            </a:fld>
            <a:endParaRPr lang="en-US" altLang="zh-CN"/>
          </a:p>
        </p:txBody>
      </p:sp>
      <p:grpSp>
        <p:nvGrpSpPr>
          <p:cNvPr id="346114" name="Group 2">
            <a:extLst>
              <a:ext uri="{FF2B5EF4-FFF2-40B4-BE49-F238E27FC236}">
                <a16:creationId xmlns:a16="http://schemas.microsoft.com/office/drawing/2014/main" id="{A56C009B-19C7-4633-8F61-429D98E2AB06}"/>
              </a:ext>
            </a:extLst>
          </p:cNvPr>
          <p:cNvGrpSpPr>
            <a:grpSpLocks/>
          </p:cNvGrpSpPr>
          <p:nvPr/>
        </p:nvGrpSpPr>
        <p:grpSpPr bwMode="auto">
          <a:xfrm>
            <a:off x="2362200" y="731838"/>
            <a:ext cx="6127750" cy="639762"/>
            <a:chOff x="1488" y="461"/>
            <a:chExt cx="3860" cy="403"/>
          </a:xfrm>
        </p:grpSpPr>
        <p:graphicFrame>
          <p:nvGraphicFramePr>
            <p:cNvPr id="346115" name="Object 3">
              <a:extLst>
                <a:ext uri="{FF2B5EF4-FFF2-40B4-BE49-F238E27FC236}">
                  <a16:creationId xmlns:a16="http://schemas.microsoft.com/office/drawing/2014/main" id="{E5E73C3A-A7B6-4F00-A1AF-784371C3B7C0}"/>
                </a:ext>
              </a:extLst>
            </p:cNvPr>
            <p:cNvGraphicFramePr>
              <a:graphicFrameLocks noChangeAspect="1"/>
            </p:cNvGraphicFramePr>
            <p:nvPr/>
          </p:nvGraphicFramePr>
          <p:xfrm>
            <a:off x="1488" y="564"/>
            <a:ext cx="1596" cy="269"/>
          </p:xfrm>
          <a:graphic>
            <a:graphicData uri="http://schemas.openxmlformats.org/presentationml/2006/ole">
              <mc:AlternateContent xmlns:mc="http://schemas.openxmlformats.org/markup-compatibility/2006">
                <mc:Choice xmlns:v="urn:schemas-microsoft-com:vml" Requires="v">
                  <p:oleObj spid="_x0000_s346340" name="Equation" r:id="rId3" imgW="1066680" imgH="228600" progId="Equation.3">
                    <p:embed/>
                  </p:oleObj>
                </mc:Choice>
                <mc:Fallback>
                  <p:oleObj name="Equation" r:id="rId3" imgW="106668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564"/>
                          <a:ext cx="159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6116" name="Text Box 4">
              <a:extLst>
                <a:ext uri="{FF2B5EF4-FFF2-40B4-BE49-F238E27FC236}">
                  <a16:creationId xmlns:a16="http://schemas.microsoft.com/office/drawing/2014/main" id="{CF55E5FB-A641-4FF6-BD80-477062663F09}"/>
                </a:ext>
              </a:extLst>
            </p:cNvPr>
            <p:cNvSpPr txBox="1">
              <a:spLocks noChangeArrowheads="1"/>
            </p:cNvSpPr>
            <p:nvPr/>
          </p:nvSpPr>
          <p:spPr bwMode="auto">
            <a:xfrm>
              <a:off x="4560" y="461"/>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4.9</a:t>
              </a:r>
              <a:r>
                <a:rPr lang="zh-CN" altLang="en-US">
                  <a:solidFill>
                    <a:srgbClr val="CC3300"/>
                  </a:solidFill>
                  <a:latin typeface="楷体_GB2312" panose="02010609030101010101" pitchFamily="49" charset="-122"/>
                </a:rPr>
                <a:t>）</a:t>
              </a:r>
            </a:p>
          </p:txBody>
        </p:sp>
      </p:grpSp>
      <p:grpSp>
        <p:nvGrpSpPr>
          <p:cNvPr id="346117" name="Group 5">
            <a:extLst>
              <a:ext uri="{FF2B5EF4-FFF2-40B4-BE49-F238E27FC236}">
                <a16:creationId xmlns:a16="http://schemas.microsoft.com/office/drawing/2014/main" id="{787FFC68-9106-4F0A-8326-663E3BD707F1}"/>
              </a:ext>
            </a:extLst>
          </p:cNvPr>
          <p:cNvGrpSpPr>
            <a:grpSpLocks/>
          </p:cNvGrpSpPr>
          <p:nvPr/>
        </p:nvGrpSpPr>
        <p:grpSpPr bwMode="auto">
          <a:xfrm>
            <a:off x="593725" y="1308100"/>
            <a:ext cx="7804150" cy="1187450"/>
            <a:chOff x="374" y="824"/>
            <a:chExt cx="4916" cy="748"/>
          </a:xfrm>
        </p:grpSpPr>
        <p:sp>
          <p:nvSpPr>
            <p:cNvPr id="346118" name="Text Box 6">
              <a:extLst>
                <a:ext uri="{FF2B5EF4-FFF2-40B4-BE49-F238E27FC236}">
                  <a16:creationId xmlns:a16="http://schemas.microsoft.com/office/drawing/2014/main" id="{30B208AD-CF9A-4085-98C7-C64DD0C1C096}"/>
                </a:ext>
              </a:extLst>
            </p:cNvPr>
            <p:cNvSpPr txBox="1">
              <a:spLocks noChangeArrowheads="1"/>
            </p:cNvSpPr>
            <p:nvPr/>
          </p:nvSpPr>
          <p:spPr bwMode="auto">
            <a:xfrm>
              <a:off x="374" y="824"/>
              <a:ext cx="49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设在节点值   上有一扰动值   ，它的传播使节点值    </a:t>
              </a:r>
            </a:p>
            <a:p>
              <a:pPr>
                <a:lnSpc>
                  <a:spcPct val="150000"/>
                </a:lnSpc>
              </a:pPr>
              <a:r>
                <a:rPr lang="zh-CN" altLang="en-US">
                  <a:latin typeface="楷体_GB2312" panose="02010609030101010101" pitchFamily="49" charset="-122"/>
                </a:rPr>
                <a:t>产生大小为    的扰动值，</a:t>
              </a:r>
            </a:p>
          </p:txBody>
        </p:sp>
        <p:graphicFrame>
          <p:nvGraphicFramePr>
            <p:cNvPr id="346119" name="Object 7">
              <a:extLst>
                <a:ext uri="{FF2B5EF4-FFF2-40B4-BE49-F238E27FC236}">
                  <a16:creationId xmlns:a16="http://schemas.microsoft.com/office/drawing/2014/main" id="{18F49B22-0947-458C-B7DA-07133C7CE369}"/>
                </a:ext>
              </a:extLst>
            </p:cNvPr>
            <p:cNvGraphicFramePr>
              <a:graphicFrameLocks noChangeAspect="1"/>
            </p:cNvGraphicFramePr>
            <p:nvPr/>
          </p:nvGraphicFramePr>
          <p:xfrm>
            <a:off x="1428" y="937"/>
            <a:ext cx="266" cy="269"/>
          </p:xfrm>
          <a:graphic>
            <a:graphicData uri="http://schemas.openxmlformats.org/presentationml/2006/ole">
              <mc:AlternateContent xmlns:mc="http://schemas.openxmlformats.org/markup-compatibility/2006">
                <mc:Choice xmlns:v="urn:schemas-microsoft-com:vml" Requires="v">
                  <p:oleObj spid="_x0000_s346341" name="Equation" r:id="rId5" imgW="177480" imgH="228600" progId="Equation.3">
                    <p:embed/>
                  </p:oleObj>
                </mc:Choice>
                <mc:Fallback>
                  <p:oleObj name="Equation" r:id="rId5" imgW="17748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 y="937"/>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6120" name="Object 8">
              <a:extLst>
                <a:ext uri="{FF2B5EF4-FFF2-40B4-BE49-F238E27FC236}">
                  <a16:creationId xmlns:a16="http://schemas.microsoft.com/office/drawing/2014/main" id="{F5722C85-3E22-4561-86F9-D995590AD792}"/>
                </a:ext>
              </a:extLst>
            </p:cNvPr>
            <p:cNvGraphicFramePr>
              <a:graphicFrameLocks noChangeAspect="1"/>
            </p:cNvGraphicFramePr>
            <p:nvPr/>
          </p:nvGraphicFramePr>
          <p:xfrm>
            <a:off x="2880" y="958"/>
            <a:ext cx="247" cy="269"/>
          </p:xfrm>
          <a:graphic>
            <a:graphicData uri="http://schemas.openxmlformats.org/presentationml/2006/ole">
              <mc:AlternateContent xmlns:mc="http://schemas.openxmlformats.org/markup-compatibility/2006">
                <mc:Choice xmlns:v="urn:schemas-microsoft-com:vml" Requires="v">
                  <p:oleObj spid="_x0000_s346342" name="Equation" r:id="rId7" imgW="164880" imgH="228600" progId="Equation.3">
                    <p:embed/>
                  </p:oleObj>
                </mc:Choice>
                <mc:Fallback>
                  <p:oleObj name="Equation" r:id="rId7" imgW="16488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958"/>
                          <a:ext cx="24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6121" name="Object 9">
              <a:extLst>
                <a:ext uri="{FF2B5EF4-FFF2-40B4-BE49-F238E27FC236}">
                  <a16:creationId xmlns:a16="http://schemas.microsoft.com/office/drawing/2014/main" id="{CF73729B-B742-465A-BCAF-FA59C000E321}"/>
                </a:ext>
              </a:extLst>
            </p:cNvPr>
            <p:cNvGraphicFramePr>
              <a:graphicFrameLocks noChangeAspect="1"/>
            </p:cNvGraphicFramePr>
            <p:nvPr/>
          </p:nvGraphicFramePr>
          <p:xfrm>
            <a:off x="4857" y="949"/>
            <a:ext cx="399" cy="269"/>
          </p:xfrm>
          <a:graphic>
            <a:graphicData uri="http://schemas.openxmlformats.org/presentationml/2006/ole">
              <mc:AlternateContent xmlns:mc="http://schemas.openxmlformats.org/markup-compatibility/2006">
                <mc:Choice xmlns:v="urn:schemas-microsoft-com:vml" Requires="v">
                  <p:oleObj spid="_x0000_s346343" name="Equation" r:id="rId9" imgW="266400" imgH="228600" progId="Equation.3">
                    <p:embed/>
                  </p:oleObj>
                </mc:Choice>
                <mc:Fallback>
                  <p:oleObj name="Equation" r:id="rId9" imgW="26640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7" y="949"/>
                          <a:ext cx="39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6122" name="Object 10">
              <a:extLst>
                <a:ext uri="{FF2B5EF4-FFF2-40B4-BE49-F238E27FC236}">
                  <a16:creationId xmlns:a16="http://schemas.microsoft.com/office/drawing/2014/main" id="{D96B59CC-9012-4650-B9F8-76B3C1EFC830}"/>
                </a:ext>
              </a:extLst>
            </p:cNvPr>
            <p:cNvGraphicFramePr>
              <a:graphicFrameLocks noChangeAspect="1"/>
            </p:cNvGraphicFramePr>
            <p:nvPr/>
          </p:nvGraphicFramePr>
          <p:xfrm>
            <a:off x="1400" y="1277"/>
            <a:ext cx="380" cy="269"/>
          </p:xfrm>
          <a:graphic>
            <a:graphicData uri="http://schemas.openxmlformats.org/presentationml/2006/ole">
              <mc:AlternateContent xmlns:mc="http://schemas.openxmlformats.org/markup-compatibility/2006">
                <mc:Choice xmlns:v="urn:schemas-microsoft-com:vml" Requires="v">
                  <p:oleObj spid="_x0000_s346344" name="Equation" r:id="rId11" imgW="253800" imgH="228600" progId="Equation.3">
                    <p:embed/>
                  </p:oleObj>
                </mc:Choice>
                <mc:Fallback>
                  <p:oleObj name="Equation" r:id="rId11" imgW="253800" imgH="228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0" y="1277"/>
                          <a:ext cx="3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6123" name="Group 11">
            <a:extLst>
              <a:ext uri="{FF2B5EF4-FFF2-40B4-BE49-F238E27FC236}">
                <a16:creationId xmlns:a16="http://schemas.microsoft.com/office/drawing/2014/main" id="{4D7E287D-F2A2-4797-A3D8-32BE3385702F}"/>
              </a:ext>
            </a:extLst>
          </p:cNvPr>
          <p:cNvGrpSpPr>
            <a:grpSpLocks/>
          </p:cNvGrpSpPr>
          <p:nvPr/>
        </p:nvGrpSpPr>
        <p:grpSpPr bwMode="auto">
          <a:xfrm>
            <a:off x="609600" y="2468563"/>
            <a:ext cx="8108950" cy="1187450"/>
            <a:chOff x="384" y="1555"/>
            <a:chExt cx="5108" cy="748"/>
          </a:xfrm>
        </p:grpSpPr>
        <p:sp>
          <p:nvSpPr>
            <p:cNvPr id="346124" name="Rectangle 12">
              <a:extLst>
                <a:ext uri="{FF2B5EF4-FFF2-40B4-BE49-F238E27FC236}">
                  <a16:creationId xmlns:a16="http://schemas.microsoft.com/office/drawing/2014/main" id="{97B163C7-863C-4DAD-ACF5-55E06DA016CE}"/>
                </a:ext>
              </a:extLst>
            </p:cNvPr>
            <p:cNvSpPr>
              <a:spLocks noChangeArrowheads="1"/>
            </p:cNvSpPr>
            <p:nvPr/>
          </p:nvSpPr>
          <p:spPr bwMode="auto">
            <a:xfrm>
              <a:off x="384" y="1555"/>
              <a:ext cx="510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假设用            按欧拉公式得出                </a:t>
              </a:r>
            </a:p>
            <a:p>
              <a:pPr>
                <a:lnSpc>
                  <a:spcPct val="150000"/>
                </a:lnSpc>
              </a:pPr>
              <a:r>
                <a:rPr lang="zh-CN" altLang="en-US">
                  <a:latin typeface="楷体_GB2312" panose="02010609030101010101" pitchFamily="49" charset="-122"/>
                </a:rPr>
                <a:t>的计算过程不再有新的误差，</a:t>
              </a:r>
            </a:p>
          </p:txBody>
        </p:sp>
        <p:graphicFrame>
          <p:nvGraphicFramePr>
            <p:cNvPr id="346125" name="Object 13">
              <a:extLst>
                <a:ext uri="{FF2B5EF4-FFF2-40B4-BE49-F238E27FC236}">
                  <a16:creationId xmlns:a16="http://schemas.microsoft.com/office/drawing/2014/main" id="{E188226A-FA7C-45A4-A774-2B64D9EC1235}"/>
                </a:ext>
              </a:extLst>
            </p:cNvPr>
            <p:cNvGraphicFramePr>
              <a:graphicFrameLocks noChangeAspect="1"/>
            </p:cNvGraphicFramePr>
            <p:nvPr/>
          </p:nvGraphicFramePr>
          <p:xfrm>
            <a:off x="1422" y="1652"/>
            <a:ext cx="1140" cy="284"/>
          </p:xfrm>
          <a:graphic>
            <a:graphicData uri="http://schemas.openxmlformats.org/presentationml/2006/ole">
              <mc:AlternateContent xmlns:mc="http://schemas.openxmlformats.org/markup-compatibility/2006">
                <mc:Choice xmlns:v="urn:schemas-microsoft-com:vml" Requires="v">
                  <p:oleObj spid="_x0000_s346345" name="Equation" r:id="rId13" imgW="761760" imgH="241200" progId="Equation.3">
                    <p:embed/>
                  </p:oleObj>
                </mc:Choice>
                <mc:Fallback>
                  <p:oleObj name="Equation" r:id="rId13" imgW="761760" imgH="2412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2" y="1652"/>
                          <a:ext cx="1140"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6126" name="Object 14">
              <a:extLst>
                <a:ext uri="{FF2B5EF4-FFF2-40B4-BE49-F238E27FC236}">
                  <a16:creationId xmlns:a16="http://schemas.microsoft.com/office/drawing/2014/main" id="{9F787AFA-5A03-40CA-A9CB-17C917172B61}"/>
                </a:ext>
              </a:extLst>
            </p:cNvPr>
            <p:cNvGraphicFramePr>
              <a:graphicFrameLocks noChangeAspect="1"/>
            </p:cNvGraphicFramePr>
            <p:nvPr/>
          </p:nvGraphicFramePr>
          <p:xfrm>
            <a:off x="3918" y="1660"/>
            <a:ext cx="1520" cy="284"/>
          </p:xfrm>
          <a:graphic>
            <a:graphicData uri="http://schemas.openxmlformats.org/presentationml/2006/ole">
              <mc:AlternateContent xmlns:mc="http://schemas.openxmlformats.org/markup-compatibility/2006">
                <mc:Choice xmlns:v="urn:schemas-microsoft-com:vml" Requires="v">
                  <p:oleObj spid="_x0000_s346346" name="Equation" r:id="rId15" imgW="1015920" imgH="241200" progId="Equation.3">
                    <p:embed/>
                  </p:oleObj>
                </mc:Choice>
                <mc:Fallback>
                  <p:oleObj name="Equation" r:id="rId15" imgW="1015920" imgH="2412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18" y="1660"/>
                          <a:ext cx="1520"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6127" name="Rectangle 15">
            <a:extLst>
              <a:ext uri="{FF2B5EF4-FFF2-40B4-BE49-F238E27FC236}">
                <a16:creationId xmlns:a16="http://schemas.microsoft.com/office/drawing/2014/main" id="{965A9838-8E74-4C1D-98A8-3715682E33CA}"/>
              </a:ext>
            </a:extLst>
          </p:cNvPr>
          <p:cNvSpPr>
            <a:spLocks noChangeArrowheads="1"/>
          </p:cNvSpPr>
          <p:nvPr/>
        </p:nvSpPr>
        <p:spPr bwMode="auto">
          <a:xfrm>
            <a:off x="4556125" y="3000375"/>
            <a:ext cx="2165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则扰动值满足 </a:t>
            </a:r>
          </a:p>
        </p:txBody>
      </p:sp>
      <p:graphicFrame>
        <p:nvGraphicFramePr>
          <p:cNvPr id="346128" name="Object 16">
            <a:extLst>
              <a:ext uri="{FF2B5EF4-FFF2-40B4-BE49-F238E27FC236}">
                <a16:creationId xmlns:a16="http://schemas.microsoft.com/office/drawing/2014/main" id="{5102D651-C23F-467F-B7F9-8B59AAB19358}"/>
              </a:ext>
            </a:extLst>
          </p:cNvPr>
          <p:cNvGraphicFramePr>
            <a:graphicFrameLocks noChangeAspect="1"/>
          </p:cNvGraphicFramePr>
          <p:nvPr/>
        </p:nvGraphicFramePr>
        <p:xfrm>
          <a:off x="2392363" y="3716338"/>
          <a:ext cx="2503487" cy="427037"/>
        </p:xfrm>
        <a:graphic>
          <a:graphicData uri="http://schemas.openxmlformats.org/presentationml/2006/ole">
            <mc:AlternateContent xmlns:mc="http://schemas.openxmlformats.org/markup-compatibility/2006">
              <mc:Choice xmlns:v="urn:schemas-microsoft-com:vml" Requires="v">
                <p:oleObj spid="_x0000_s346347" name="Equation" r:id="rId17" imgW="1054080" imgH="228600" progId="Equation.3">
                  <p:embed/>
                </p:oleObj>
              </mc:Choice>
              <mc:Fallback>
                <p:oleObj name="Equation" r:id="rId17" imgW="1054080" imgH="22860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92363" y="3716338"/>
                        <a:ext cx="2503487"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6129" name="Text Box 17">
            <a:extLst>
              <a:ext uri="{FF2B5EF4-FFF2-40B4-BE49-F238E27FC236}">
                <a16:creationId xmlns:a16="http://schemas.microsoft.com/office/drawing/2014/main" id="{1E499D6E-1359-44AB-BF6B-83075E5FAE07}"/>
              </a:ext>
            </a:extLst>
          </p:cNvPr>
          <p:cNvSpPr txBox="1">
            <a:spLocks noChangeArrowheads="1"/>
          </p:cNvSpPr>
          <p:nvPr/>
        </p:nvSpPr>
        <p:spPr bwMode="auto">
          <a:xfrm>
            <a:off x="593725" y="4054475"/>
            <a:ext cx="5822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可见扰动值满足原来的差分方程（</a:t>
            </a:r>
            <a:r>
              <a:rPr lang="en-US" altLang="zh-CN">
                <a:latin typeface="楷体_GB2312" panose="02010609030101010101" pitchFamily="49" charset="-122"/>
              </a:rPr>
              <a:t>4.9</a:t>
            </a:r>
            <a:r>
              <a:rPr lang="zh-CN" altLang="en-US">
                <a:latin typeface="楷体_GB2312" panose="02010609030101010101" pitchFamily="49" charset="-122"/>
              </a:rPr>
              <a:t>）</a:t>
            </a:r>
            <a:r>
              <a:rPr lang="en-US" altLang="zh-CN">
                <a:latin typeface="楷体_GB2312" panose="02010609030101010101" pitchFamily="49" charset="-122"/>
              </a:rPr>
              <a:t>. </a:t>
            </a:r>
          </a:p>
        </p:txBody>
      </p:sp>
      <p:sp>
        <p:nvSpPr>
          <p:cNvPr id="346130" name="Text Box 18">
            <a:extLst>
              <a:ext uri="{FF2B5EF4-FFF2-40B4-BE49-F238E27FC236}">
                <a16:creationId xmlns:a16="http://schemas.microsoft.com/office/drawing/2014/main" id="{AB917A27-72AC-46D1-8878-2A636AF3B5F4}"/>
              </a:ext>
            </a:extLst>
          </p:cNvPr>
          <p:cNvSpPr txBox="1">
            <a:spLocks noChangeArrowheads="1"/>
          </p:cNvSpPr>
          <p:nvPr/>
        </p:nvSpPr>
        <p:spPr bwMode="auto">
          <a:xfrm>
            <a:off x="593725" y="4648200"/>
            <a:ext cx="58229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如果差分方程的解是不增长的，即有 </a:t>
            </a:r>
          </a:p>
        </p:txBody>
      </p:sp>
      <p:graphicFrame>
        <p:nvGraphicFramePr>
          <p:cNvPr id="346131" name="Object 19">
            <a:extLst>
              <a:ext uri="{FF2B5EF4-FFF2-40B4-BE49-F238E27FC236}">
                <a16:creationId xmlns:a16="http://schemas.microsoft.com/office/drawing/2014/main" id="{9E1F103E-BE94-46DB-A82E-3AE17A70644E}"/>
              </a:ext>
            </a:extLst>
          </p:cNvPr>
          <p:cNvGraphicFramePr>
            <a:graphicFrameLocks noChangeAspect="1"/>
          </p:cNvGraphicFramePr>
          <p:nvPr/>
        </p:nvGraphicFramePr>
        <p:xfrm>
          <a:off x="2565400" y="5370513"/>
          <a:ext cx="1658938" cy="474662"/>
        </p:xfrm>
        <a:graphic>
          <a:graphicData uri="http://schemas.openxmlformats.org/presentationml/2006/ole">
            <mc:AlternateContent xmlns:mc="http://schemas.openxmlformats.org/markup-compatibility/2006">
              <mc:Choice xmlns:v="urn:schemas-microsoft-com:vml" Requires="v">
                <p:oleObj spid="_x0000_s346348" name="Equation" r:id="rId19" imgW="698400" imgH="253800" progId="Equation.3">
                  <p:embed/>
                </p:oleObj>
              </mc:Choice>
              <mc:Fallback>
                <p:oleObj name="Equation" r:id="rId19" imgW="698400" imgH="25380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5400" y="5370513"/>
                        <a:ext cx="16589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6132" name="Text Box 20">
            <a:extLst>
              <a:ext uri="{FF2B5EF4-FFF2-40B4-BE49-F238E27FC236}">
                <a16:creationId xmlns:a16="http://schemas.microsoft.com/office/drawing/2014/main" id="{9106625B-0EDA-4ABF-916E-1FE78AC50EC6}"/>
              </a:ext>
            </a:extLst>
          </p:cNvPr>
          <p:cNvSpPr txBox="1">
            <a:spLocks noChangeArrowheads="1"/>
          </p:cNvSpPr>
          <p:nvPr/>
        </p:nvSpPr>
        <p:spPr bwMode="auto">
          <a:xfrm>
            <a:off x="577850" y="5773738"/>
            <a:ext cx="26225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则它就是稳定的</a:t>
            </a:r>
            <a:r>
              <a:rPr lang="en-US" altLang="zh-CN">
                <a:latin typeface="楷体_GB2312" panose="02010609030101010101" pitchFamily="49" charset="-122"/>
              </a:rPr>
              <a:t>. </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6114"/>
                                        </p:tgtEl>
                                        <p:attrNameLst>
                                          <p:attrName>style.visibility</p:attrName>
                                        </p:attrNameLst>
                                      </p:cBhvr>
                                      <p:to>
                                        <p:strVal val="visible"/>
                                      </p:to>
                                    </p:set>
                                    <p:animEffect transition="in" filter="wipe(left)">
                                      <p:cBhvr>
                                        <p:cTn id="7" dur="500"/>
                                        <p:tgtEl>
                                          <p:spTgt spid="346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6117"/>
                                        </p:tgtEl>
                                        <p:attrNameLst>
                                          <p:attrName>style.visibility</p:attrName>
                                        </p:attrNameLst>
                                      </p:cBhvr>
                                      <p:to>
                                        <p:strVal val="visible"/>
                                      </p:to>
                                    </p:set>
                                    <p:animEffect transition="in" filter="wipe(up)">
                                      <p:cBhvr>
                                        <p:cTn id="12" dur="500"/>
                                        <p:tgtEl>
                                          <p:spTgt spid="346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46123"/>
                                        </p:tgtEl>
                                        <p:attrNameLst>
                                          <p:attrName>style.visibility</p:attrName>
                                        </p:attrNameLst>
                                      </p:cBhvr>
                                      <p:to>
                                        <p:strVal val="visible"/>
                                      </p:to>
                                    </p:set>
                                    <p:animEffect transition="in" filter="wipe(up)">
                                      <p:cBhvr>
                                        <p:cTn id="17" dur="500"/>
                                        <p:tgtEl>
                                          <p:spTgt spid="3461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6127"/>
                                        </p:tgtEl>
                                        <p:attrNameLst>
                                          <p:attrName>style.visibility</p:attrName>
                                        </p:attrNameLst>
                                      </p:cBhvr>
                                      <p:to>
                                        <p:strVal val="visible"/>
                                      </p:to>
                                    </p:set>
                                    <p:animEffect transition="in" filter="wipe(left)">
                                      <p:cBhvr>
                                        <p:cTn id="22" dur="500"/>
                                        <p:tgtEl>
                                          <p:spTgt spid="3461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6128"/>
                                        </p:tgtEl>
                                        <p:attrNameLst>
                                          <p:attrName>style.visibility</p:attrName>
                                        </p:attrNameLst>
                                      </p:cBhvr>
                                      <p:to>
                                        <p:strVal val="visible"/>
                                      </p:to>
                                    </p:set>
                                    <p:animEffect transition="in" filter="wipe(left)">
                                      <p:cBhvr>
                                        <p:cTn id="27" dur="500"/>
                                        <p:tgtEl>
                                          <p:spTgt spid="3461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6129"/>
                                        </p:tgtEl>
                                        <p:attrNameLst>
                                          <p:attrName>style.visibility</p:attrName>
                                        </p:attrNameLst>
                                      </p:cBhvr>
                                      <p:to>
                                        <p:strVal val="visible"/>
                                      </p:to>
                                    </p:set>
                                    <p:animEffect transition="in" filter="wipe(left)">
                                      <p:cBhvr>
                                        <p:cTn id="32" dur="500"/>
                                        <p:tgtEl>
                                          <p:spTgt spid="3461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6130"/>
                                        </p:tgtEl>
                                        <p:attrNameLst>
                                          <p:attrName>style.visibility</p:attrName>
                                        </p:attrNameLst>
                                      </p:cBhvr>
                                      <p:to>
                                        <p:strVal val="visible"/>
                                      </p:to>
                                    </p:set>
                                    <p:animEffect transition="in" filter="wipe(left)">
                                      <p:cBhvr>
                                        <p:cTn id="37" dur="500"/>
                                        <p:tgtEl>
                                          <p:spTgt spid="3461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46131"/>
                                        </p:tgtEl>
                                        <p:attrNameLst>
                                          <p:attrName>style.visibility</p:attrName>
                                        </p:attrNameLst>
                                      </p:cBhvr>
                                      <p:to>
                                        <p:strVal val="visible"/>
                                      </p:to>
                                    </p:set>
                                    <p:animEffect transition="in" filter="wipe(left)">
                                      <p:cBhvr>
                                        <p:cTn id="42" dur="500"/>
                                        <p:tgtEl>
                                          <p:spTgt spid="3461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6132"/>
                                        </p:tgtEl>
                                        <p:attrNameLst>
                                          <p:attrName>style.visibility</p:attrName>
                                        </p:attrNameLst>
                                      </p:cBhvr>
                                      <p:to>
                                        <p:strVal val="visible"/>
                                      </p:to>
                                    </p:set>
                                    <p:animEffect transition="in" filter="wipe(left)">
                                      <p:cBhvr>
                                        <p:cTn id="47" dur="500"/>
                                        <p:tgtEl>
                                          <p:spTgt spid="34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7" grpId="0" autoUpdateAnimBg="0"/>
      <p:bldP spid="346129" grpId="0" autoUpdateAnimBg="0"/>
      <p:bldP spid="346130" grpId="0" autoUpdateAnimBg="0"/>
      <p:bldP spid="34613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1">
            <a:extLst>
              <a:ext uri="{FF2B5EF4-FFF2-40B4-BE49-F238E27FC236}">
                <a16:creationId xmlns:a16="http://schemas.microsoft.com/office/drawing/2014/main" id="{BE9D8192-ED64-4D7F-BAFA-C8CF03037750}"/>
              </a:ext>
            </a:extLst>
          </p:cNvPr>
          <p:cNvSpPr>
            <a:spLocks noGrp="1"/>
          </p:cNvSpPr>
          <p:nvPr>
            <p:ph type="sldNum" sz="quarter" idx="10"/>
          </p:nvPr>
        </p:nvSpPr>
        <p:spPr/>
        <p:txBody>
          <a:bodyPr/>
          <a:lstStyle/>
          <a:p>
            <a:fld id="{B0356A64-191B-4D95-AAFB-1BD7FDFFCBF4}" type="slidenum">
              <a:rPr lang="en-US" altLang="zh-CN"/>
              <a:pPr/>
              <a:t>68</a:t>
            </a:fld>
            <a:endParaRPr lang="en-US" altLang="zh-CN"/>
          </a:p>
        </p:txBody>
      </p:sp>
      <p:grpSp>
        <p:nvGrpSpPr>
          <p:cNvPr id="347138" name="Group 2">
            <a:extLst>
              <a:ext uri="{FF2B5EF4-FFF2-40B4-BE49-F238E27FC236}">
                <a16:creationId xmlns:a16="http://schemas.microsoft.com/office/drawing/2014/main" id="{33FB114C-A28D-458D-8307-714205A256C6}"/>
              </a:ext>
            </a:extLst>
          </p:cNvPr>
          <p:cNvGrpSpPr>
            <a:grpSpLocks/>
          </p:cNvGrpSpPr>
          <p:nvPr/>
        </p:nvGrpSpPr>
        <p:grpSpPr bwMode="auto">
          <a:xfrm>
            <a:off x="593725" y="654050"/>
            <a:ext cx="8093075" cy="1187450"/>
            <a:chOff x="374" y="412"/>
            <a:chExt cx="5098" cy="748"/>
          </a:xfrm>
        </p:grpSpPr>
        <p:sp>
          <p:nvSpPr>
            <p:cNvPr id="347139" name="Text Box 3">
              <a:extLst>
                <a:ext uri="{FF2B5EF4-FFF2-40B4-BE49-F238E27FC236}">
                  <a16:creationId xmlns:a16="http://schemas.microsoft.com/office/drawing/2014/main" id="{9F58CADB-DBE8-4D0B-85EB-A8196571077C}"/>
                </a:ext>
              </a:extLst>
            </p:cNvPr>
            <p:cNvSpPr txBox="1">
              <a:spLocks noChangeArrowheads="1"/>
            </p:cNvSpPr>
            <p:nvPr/>
          </p:nvSpPr>
          <p:spPr bwMode="auto">
            <a:xfrm>
              <a:off x="374" y="412"/>
              <a:ext cx="509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显然，为要保证差分方程（</a:t>
              </a:r>
              <a:r>
                <a:rPr lang="en-US" altLang="zh-CN">
                  <a:latin typeface="楷体_GB2312" panose="02010609030101010101" pitchFamily="49" charset="-122"/>
                </a:rPr>
                <a:t>4.9</a:t>
              </a:r>
              <a:r>
                <a:rPr lang="zh-CN" altLang="en-US">
                  <a:latin typeface="楷体_GB2312" panose="02010609030101010101" pitchFamily="49" charset="-122"/>
                </a:rPr>
                <a:t>）的解不增长，只要选取  充分小，</a:t>
              </a:r>
            </a:p>
          </p:txBody>
        </p:sp>
        <p:graphicFrame>
          <p:nvGraphicFramePr>
            <p:cNvPr id="347140" name="Object 4">
              <a:extLst>
                <a:ext uri="{FF2B5EF4-FFF2-40B4-BE49-F238E27FC236}">
                  <a16:creationId xmlns:a16="http://schemas.microsoft.com/office/drawing/2014/main" id="{6A40CFB2-2E54-4212-9D0E-7C4518EF88AC}"/>
                </a:ext>
              </a:extLst>
            </p:cNvPr>
            <p:cNvGraphicFramePr>
              <a:graphicFrameLocks noChangeAspect="1"/>
            </p:cNvGraphicFramePr>
            <p:nvPr/>
          </p:nvGraphicFramePr>
          <p:xfrm>
            <a:off x="654" y="895"/>
            <a:ext cx="190" cy="209"/>
          </p:xfrm>
          <a:graphic>
            <a:graphicData uri="http://schemas.openxmlformats.org/presentationml/2006/ole">
              <mc:AlternateContent xmlns:mc="http://schemas.openxmlformats.org/markup-compatibility/2006">
                <mc:Choice xmlns:v="urn:schemas-microsoft-com:vml" Requires="v">
                  <p:oleObj spid="_x0000_s347403" name="Equation" r:id="rId3" imgW="126720" imgH="177480" progId="Equation.3">
                    <p:embed/>
                  </p:oleObj>
                </mc:Choice>
                <mc:Fallback>
                  <p:oleObj name="Equation" r:id="rId3" imgW="126720" imgH="177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 y="895"/>
                          <a:ext cx="19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7141" name="Group 5">
            <a:extLst>
              <a:ext uri="{FF2B5EF4-FFF2-40B4-BE49-F238E27FC236}">
                <a16:creationId xmlns:a16="http://schemas.microsoft.com/office/drawing/2014/main" id="{81FD6B62-91CD-4323-B21A-A0807A76FB9A}"/>
              </a:ext>
            </a:extLst>
          </p:cNvPr>
          <p:cNvGrpSpPr>
            <a:grpSpLocks/>
          </p:cNvGrpSpPr>
          <p:nvPr/>
        </p:nvGrpSpPr>
        <p:grpSpPr bwMode="auto">
          <a:xfrm>
            <a:off x="2500313" y="1712913"/>
            <a:ext cx="6218237" cy="712787"/>
            <a:chOff x="1575" y="1019"/>
            <a:chExt cx="3917" cy="449"/>
          </a:xfrm>
        </p:grpSpPr>
        <p:graphicFrame>
          <p:nvGraphicFramePr>
            <p:cNvPr id="347142" name="Object 6">
              <a:extLst>
                <a:ext uri="{FF2B5EF4-FFF2-40B4-BE49-F238E27FC236}">
                  <a16:creationId xmlns:a16="http://schemas.microsoft.com/office/drawing/2014/main" id="{A8C75F7C-A758-4F98-9A98-D106512AABD2}"/>
                </a:ext>
              </a:extLst>
            </p:cNvPr>
            <p:cNvGraphicFramePr>
              <a:graphicFrameLocks noChangeAspect="1"/>
            </p:cNvGraphicFramePr>
            <p:nvPr/>
          </p:nvGraphicFramePr>
          <p:xfrm>
            <a:off x="1575" y="1169"/>
            <a:ext cx="1026" cy="299"/>
          </p:xfrm>
          <a:graphic>
            <a:graphicData uri="http://schemas.openxmlformats.org/presentationml/2006/ole">
              <mc:AlternateContent xmlns:mc="http://schemas.openxmlformats.org/markup-compatibility/2006">
                <mc:Choice xmlns:v="urn:schemas-microsoft-com:vml" Requires="v">
                  <p:oleObj spid="_x0000_s347404" name="Equation" r:id="rId5" imgW="685800" imgH="253800" progId="Equation.3">
                    <p:embed/>
                  </p:oleObj>
                </mc:Choice>
                <mc:Fallback>
                  <p:oleObj name="Equation" r:id="rId5" imgW="685800" imgH="253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5" y="1169"/>
                          <a:ext cx="102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43" name="Text Box 7">
              <a:extLst>
                <a:ext uri="{FF2B5EF4-FFF2-40B4-BE49-F238E27FC236}">
                  <a16:creationId xmlns:a16="http://schemas.microsoft.com/office/drawing/2014/main" id="{C980568D-047E-4121-B58A-B00BF6632BC1}"/>
                </a:ext>
              </a:extLst>
            </p:cNvPr>
            <p:cNvSpPr txBox="1">
              <a:spLocks noChangeArrowheads="1"/>
            </p:cNvSpPr>
            <p:nvPr/>
          </p:nvSpPr>
          <p:spPr bwMode="auto">
            <a:xfrm>
              <a:off x="4608" y="1019"/>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4.10</a:t>
              </a:r>
              <a:r>
                <a:rPr lang="zh-CN" altLang="en-US">
                  <a:solidFill>
                    <a:srgbClr val="CC3300"/>
                  </a:solidFill>
                  <a:latin typeface="楷体_GB2312" panose="02010609030101010101" pitchFamily="49" charset="-122"/>
                </a:rPr>
                <a:t>）</a:t>
              </a:r>
            </a:p>
          </p:txBody>
        </p:sp>
      </p:grpSp>
      <p:grpSp>
        <p:nvGrpSpPr>
          <p:cNvPr id="347144" name="Group 8">
            <a:extLst>
              <a:ext uri="{FF2B5EF4-FFF2-40B4-BE49-F238E27FC236}">
                <a16:creationId xmlns:a16="http://schemas.microsoft.com/office/drawing/2014/main" id="{7FE2D9BB-9344-475D-93B1-DFD26BE9BA23}"/>
              </a:ext>
            </a:extLst>
          </p:cNvPr>
          <p:cNvGrpSpPr>
            <a:grpSpLocks/>
          </p:cNvGrpSpPr>
          <p:nvPr/>
        </p:nvGrpSpPr>
        <p:grpSpPr bwMode="auto">
          <a:xfrm>
            <a:off x="593725" y="2335213"/>
            <a:ext cx="7651750" cy="1187450"/>
            <a:chOff x="374" y="3162"/>
            <a:chExt cx="4820" cy="748"/>
          </a:xfrm>
        </p:grpSpPr>
        <p:sp>
          <p:nvSpPr>
            <p:cNvPr id="347145" name="Text Box 9">
              <a:extLst>
                <a:ext uri="{FF2B5EF4-FFF2-40B4-BE49-F238E27FC236}">
                  <a16:creationId xmlns:a16="http://schemas.microsoft.com/office/drawing/2014/main" id="{5953F503-33A0-4CE0-9220-42B2A96CD1A9}"/>
                </a:ext>
              </a:extLst>
            </p:cNvPr>
            <p:cNvSpPr txBox="1">
              <a:spLocks noChangeArrowheads="1"/>
            </p:cNvSpPr>
            <p:nvPr/>
          </p:nvSpPr>
          <p:spPr bwMode="auto">
            <a:xfrm>
              <a:off x="374" y="3162"/>
              <a:ext cx="482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在        的复平面上，这是以      为圆心，</a:t>
              </a:r>
              <a:r>
                <a:rPr lang="en-US" altLang="zh-CN">
                  <a:latin typeface="楷体_GB2312" panose="02010609030101010101" pitchFamily="49" charset="-122"/>
                </a:rPr>
                <a:t>1</a:t>
              </a:r>
              <a:r>
                <a:rPr lang="zh-CN" altLang="en-US">
                  <a:latin typeface="楷体_GB2312" panose="02010609030101010101" pitchFamily="49" charset="-122"/>
                </a:rPr>
                <a:t>为半径</a:t>
              </a:r>
            </a:p>
            <a:p>
              <a:pPr>
                <a:lnSpc>
                  <a:spcPct val="150000"/>
                </a:lnSpc>
              </a:pPr>
              <a:r>
                <a:rPr lang="zh-CN" altLang="en-US">
                  <a:latin typeface="楷体_GB2312" panose="02010609030101010101" pitchFamily="49" charset="-122"/>
                </a:rPr>
                <a:t>的单位圆域</a:t>
              </a:r>
              <a:r>
                <a:rPr lang="en-US" altLang="zh-CN">
                  <a:latin typeface="楷体_GB2312" panose="02010609030101010101" pitchFamily="49" charset="-122"/>
                </a:rPr>
                <a:t>.  </a:t>
              </a:r>
            </a:p>
          </p:txBody>
        </p:sp>
        <p:graphicFrame>
          <p:nvGraphicFramePr>
            <p:cNvPr id="347146" name="Object 10">
              <a:extLst>
                <a:ext uri="{FF2B5EF4-FFF2-40B4-BE49-F238E27FC236}">
                  <a16:creationId xmlns:a16="http://schemas.microsoft.com/office/drawing/2014/main" id="{CF3D2A3D-D523-4F8F-BEBF-4144E5A607F6}"/>
                </a:ext>
              </a:extLst>
            </p:cNvPr>
            <p:cNvGraphicFramePr>
              <a:graphicFrameLocks noChangeAspect="1"/>
            </p:cNvGraphicFramePr>
            <p:nvPr/>
          </p:nvGraphicFramePr>
          <p:xfrm>
            <a:off x="663" y="3314"/>
            <a:ext cx="703" cy="239"/>
          </p:xfrm>
          <a:graphic>
            <a:graphicData uri="http://schemas.openxmlformats.org/presentationml/2006/ole">
              <mc:AlternateContent xmlns:mc="http://schemas.openxmlformats.org/markup-compatibility/2006">
                <mc:Choice xmlns:v="urn:schemas-microsoft-com:vml" Requires="v">
                  <p:oleObj spid="_x0000_s347405" name="Equation" r:id="rId7" imgW="469800" imgH="203040" progId="Equation.3">
                    <p:embed/>
                  </p:oleObj>
                </mc:Choice>
                <mc:Fallback>
                  <p:oleObj name="Equation" r:id="rId7" imgW="469800" imgH="2030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 y="3314"/>
                          <a:ext cx="70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47" name="Object 11">
              <a:extLst>
                <a:ext uri="{FF2B5EF4-FFF2-40B4-BE49-F238E27FC236}">
                  <a16:creationId xmlns:a16="http://schemas.microsoft.com/office/drawing/2014/main" id="{7F1550FE-D412-4E04-9A7D-2F30698F3C0E}"/>
                </a:ext>
              </a:extLst>
            </p:cNvPr>
            <p:cNvGraphicFramePr>
              <a:graphicFrameLocks noChangeAspect="1"/>
            </p:cNvGraphicFramePr>
            <p:nvPr/>
          </p:nvGraphicFramePr>
          <p:xfrm>
            <a:off x="3129" y="3305"/>
            <a:ext cx="608" cy="239"/>
          </p:xfrm>
          <a:graphic>
            <a:graphicData uri="http://schemas.openxmlformats.org/presentationml/2006/ole">
              <mc:AlternateContent xmlns:mc="http://schemas.openxmlformats.org/markup-compatibility/2006">
                <mc:Choice xmlns:v="urn:schemas-microsoft-com:vml" Requires="v">
                  <p:oleObj spid="_x0000_s347406" name="Equation" r:id="rId9" imgW="406080" imgH="203040" progId="Equation.3">
                    <p:embed/>
                  </p:oleObj>
                </mc:Choice>
                <mc:Fallback>
                  <p:oleObj name="Equation" r:id="rId9" imgW="406080" imgH="203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9" y="3305"/>
                          <a:ext cx="60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7148" name="Rectangle 12">
            <a:extLst>
              <a:ext uri="{FF2B5EF4-FFF2-40B4-BE49-F238E27FC236}">
                <a16:creationId xmlns:a16="http://schemas.microsoft.com/office/drawing/2014/main" id="{5C4C4018-9CC8-4001-BD1C-9BD866FD0126}"/>
              </a:ext>
            </a:extLst>
          </p:cNvPr>
          <p:cNvSpPr>
            <a:spLocks noChangeArrowheads="1"/>
          </p:cNvSpPr>
          <p:nvPr/>
        </p:nvSpPr>
        <p:spPr bwMode="auto">
          <a:xfrm>
            <a:off x="609600" y="3476625"/>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这个圆域称为欧拉法的绝对稳定域，一般情形可有下</a:t>
            </a:r>
          </a:p>
          <a:p>
            <a:pPr>
              <a:lnSpc>
                <a:spcPct val="150000"/>
              </a:lnSpc>
            </a:pPr>
            <a:r>
              <a:rPr lang="zh-CN" altLang="en-US">
                <a:latin typeface="楷体_GB2312" panose="02010609030101010101" pitchFamily="49" charset="-122"/>
              </a:rPr>
              <a:t>面定义</a:t>
            </a:r>
            <a:r>
              <a:rPr lang="en-US" altLang="zh-CN">
                <a:latin typeface="楷体_GB2312" panose="02010609030101010101" pitchFamily="49" charset="-122"/>
              </a:rPr>
              <a:t>. </a:t>
            </a:r>
          </a:p>
        </p:txBody>
      </p:sp>
      <p:sp>
        <p:nvSpPr>
          <p:cNvPr id="347149" name="Text Box 13">
            <a:extLst>
              <a:ext uri="{FF2B5EF4-FFF2-40B4-BE49-F238E27FC236}">
                <a16:creationId xmlns:a16="http://schemas.microsoft.com/office/drawing/2014/main" id="{BBE42E20-01FA-4DB6-81A9-91D55F0DF0BA}"/>
              </a:ext>
            </a:extLst>
          </p:cNvPr>
          <p:cNvSpPr txBox="1">
            <a:spLocks noChangeArrowheads="1"/>
          </p:cNvSpPr>
          <p:nvPr/>
        </p:nvSpPr>
        <p:spPr bwMode="auto">
          <a:xfrm>
            <a:off x="593725" y="4592638"/>
            <a:ext cx="15605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定义</a:t>
            </a:r>
            <a:r>
              <a:rPr lang="en-US" altLang="zh-CN" b="1">
                <a:solidFill>
                  <a:schemeClr val="accent2"/>
                </a:solidFill>
                <a:latin typeface="楷体_GB2312" panose="02010609030101010101" pitchFamily="49" charset="-122"/>
              </a:rPr>
              <a:t>6</a:t>
            </a:r>
            <a:endParaRPr lang="en-US" altLang="zh-CN">
              <a:latin typeface="楷体_GB2312" panose="02010609030101010101" pitchFamily="49" charset="-122"/>
            </a:endParaRPr>
          </a:p>
        </p:txBody>
      </p:sp>
      <p:grpSp>
        <p:nvGrpSpPr>
          <p:cNvPr id="347150" name="Group 14">
            <a:extLst>
              <a:ext uri="{FF2B5EF4-FFF2-40B4-BE49-F238E27FC236}">
                <a16:creationId xmlns:a16="http://schemas.microsoft.com/office/drawing/2014/main" id="{E50E0C24-0BA2-4A8A-8A1F-5811C31C44AA}"/>
              </a:ext>
            </a:extLst>
          </p:cNvPr>
          <p:cNvGrpSpPr>
            <a:grpSpLocks/>
          </p:cNvGrpSpPr>
          <p:nvPr/>
        </p:nvGrpSpPr>
        <p:grpSpPr bwMode="auto">
          <a:xfrm>
            <a:off x="517525" y="4616450"/>
            <a:ext cx="8093075" cy="1800225"/>
            <a:chOff x="326" y="2908"/>
            <a:chExt cx="5098" cy="1134"/>
          </a:xfrm>
        </p:grpSpPr>
        <p:grpSp>
          <p:nvGrpSpPr>
            <p:cNvPr id="347151" name="Group 15">
              <a:extLst>
                <a:ext uri="{FF2B5EF4-FFF2-40B4-BE49-F238E27FC236}">
                  <a16:creationId xmlns:a16="http://schemas.microsoft.com/office/drawing/2014/main" id="{BCE555AB-8A44-465E-9C37-34E44E935637}"/>
                </a:ext>
              </a:extLst>
            </p:cNvPr>
            <p:cNvGrpSpPr>
              <a:grpSpLocks/>
            </p:cNvGrpSpPr>
            <p:nvPr/>
          </p:nvGrpSpPr>
          <p:grpSpPr bwMode="auto">
            <a:xfrm>
              <a:off x="384" y="3274"/>
              <a:ext cx="5040" cy="432"/>
              <a:chOff x="384" y="3274"/>
              <a:chExt cx="5040" cy="432"/>
            </a:xfrm>
          </p:grpSpPr>
          <p:sp>
            <p:nvSpPr>
              <p:cNvPr id="347152" name="Rectangle 16">
                <a:extLst>
                  <a:ext uri="{FF2B5EF4-FFF2-40B4-BE49-F238E27FC236}">
                    <a16:creationId xmlns:a16="http://schemas.microsoft.com/office/drawing/2014/main" id="{5A3BA787-F5AF-4207-9860-02A30A8B174A}"/>
                  </a:ext>
                </a:extLst>
              </p:cNvPr>
              <p:cNvSpPr>
                <a:spLocks noChangeArrowheads="1"/>
              </p:cNvSpPr>
              <p:nvPr/>
            </p:nvSpPr>
            <p:spPr bwMode="auto">
              <a:xfrm>
                <a:off x="384" y="3274"/>
                <a:ext cx="50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到的解               ，满足          ，则称方法</a:t>
                </a:r>
              </a:p>
            </p:txBody>
          </p:sp>
          <p:graphicFrame>
            <p:nvGraphicFramePr>
              <p:cNvPr id="347153" name="Object 17">
                <a:extLst>
                  <a:ext uri="{FF2B5EF4-FFF2-40B4-BE49-F238E27FC236}">
                    <a16:creationId xmlns:a16="http://schemas.microsoft.com/office/drawing/2014/main" id="{6DF94DDE-CF61-46FC-ADE0-A5244C228843}"/>
                  </a:ext>
                </a:extLst>
              </p:cNvPr>
              <p:cNvGraphicFramePr>
                <a:graphicFrameLocks noChangeAspect="1"/>
              </p:cNvGraphicFramePr>
              <p:nvPr/>
            </p:nvGraphicFramePr>
            <p:xfrm>
              <a:off x="1038" y="3392"/>
              <a:ext cx="1425" cy="269"/>
            </p:xfrm>
            <a:graphic>
              <a:graphicData uri="http://schemas.openxmlformats.org/presentationml/2006/ole">
                <mc:AlternateContent xmlns:mc="http://schemas.openxmlformats.org/markup-compatibility/2006">
                  <mc:Choice xmlns:v="urn:schemas-microsoft-com:vml" Requires="v">
                    <p:oleObj spid="_x0000_s347407" name="Equation" r:id="rId11" imgW="952200" imgH="228600" progId="Equation.3">
                      <p:embed/>
                    </p:oleObj>
                  </mc:Choice>
                  <mc:Fallback>
                    <p:oleObj name="Equation" r:id="rId11" imgW="952200" imgH="2286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8" y="3392"/>
                            <a:ext cx="1425"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54" name="Object 18">
                <a:extLst>
                  <a:ext uri="{FF2B5EF4-FFF2-40B4-BE49-F238E27FC236}">
                    <a16:creationId xmlns:a16="http://schemas.microsoft.com/office/drawing/2014/main" id="{ABD6FADD-4793-4C78-A3AE-30A8552E9DAA}"/>
                  </a:ext>
                </a:extLst>
              </p:cNvPr>
              <p:cNvGraphicFramePr>
                <a:graphicFrameLocks noChangeAspect="1"/>
              </p:cNvGraphicFramePr>
              <p:nvPr/>
            </p:nvGraphicFramePr>
            <p:xfrm>
              <a:off x="3024" y="3407"/>
              <a:ext cx="1007" cy="299"/>
            </p:xfrm>
            <a:graphic>
              <a:graphicData uri="http://schemas.openxmlformats.org/presentationml/2006/ole">
                <mc:AlternateContent xmlns:mc="http://schemas.openxmlformats.org/markup-compatibility/2006">
                  <mc:Choice xmlns:v="urn:schemas-microsoft-com:vml" Requires="v">
                    <p:oleObj spid="_x0000_s347408" name="Equation" r:id="rId13" imgW="672840" imgH="253800" progId="Equation.3">
                      <p:embed/>
                    </p:oleObj>
                  </mc:Choice>
                  <mc:Fallback>
                    <p:oleObj name="Equation" r:id="rId13" imgW="672840" imgH="2538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4" y="3407"/>
                            <a:ext cx="100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7155" name="Rectangle 19">
              <a:extLst>
                <a:ext uri="{FF2B5EF4-FFF2-40B4-BE49-F238E27FC236}">
                  <a16:creationId xmlns:a16="http://schemas.microsoft.com/office/drawing/2014/main" id="{876A36D0-6B91-423C-988D-4A9E5B95C5EB}"/>
                </a:ext>
              </a:extLst>
            </p:cNvPr>
            <p:cNvSpPr>
              <a:spLocks noChangeArrowheads="1"/>
            </p:cNvSpPr>
            <p:nvPr/>
          </p:nvSpPr>
          <p:spPr bwMode="auto">
            <a:xfrm>
              <a:off x="1344" y="2908"/>
              <a:ext cx="40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单步法（</a:t>
              </a:r>
              <a:r>
                <a:rPr lang="en-US" altLang="zh-CN">
                  <a:latin typeface="楷体_GB2312" panose="02010609030101010101" pitchFamily="49" charset="-122"/>
                </a:rPr>
                <a:t>4.1</a:t>
              </a:r>
              <a:r>
                <a:rPr lang="zh-CN" altLang="en-US">
                  <a:latin typeface="楷体_GB2312" panose="02010609030101010101" pitchFamily="49" charset="-122"/>
                </a:rPr>
                <a:t>）用于解模型方程（</a:t>
              </a:r>
              <a:r>
                <a:rPr lang="en-US" altLang="zh-CN">
                  <a:latin typeface="楷体_GB2312" panose="02010609030101010101" pitchFamily="49" charset="-122"/>
                </a:rPr>
                <a:t>4.8</a:t>
              </a:r>
              <a:r>
                <a:rPr lang="zh-CN" altLang="en-US">
                  <a:latin typeface="楷体_GB2312" panose="02010609030101010101" pitchFamily="49" charset="-122"/>
                </a:rPr>
                <a:t>），若得</a:t>
              </a:r>
            </a:p>
          </p:txBody>
        </p:sp>
        <p:sp>
          <p:nvSpPr>
            <p:cNvPr id="347156" name="Rectangle 20">
              <a:extLst>
                <a:ext uri="{FF2B5EF4-FFF2-40B4-BE49-F238E27FC236}">
                  <a16:creationId xmlns:a16="http://schemas.microsoft.com/office/drawing/2014/main" id="{8B8C2FE4-22B6-4125-96E5-77933294AFA4}"/>
                </a:ext>
              </a:extLst>
            </p:cNvPr>
            <p:cNvSpPr>
              <a:spLocks noChangeArrowheads="1"/>
            </p:cNvSpPr>
            <p:nvPr/>
          </p:nvSpPr>
          <p:spPr bwMode="auto">
            <a:xfrm>
              <a:off x="326" y="3639"/>
              <a:ext cx="21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a:t>
              </a:r>
              <a:r>
                <a:rPr lang="en-US" altLang="zh-CN">
                  <a:latin typeface="楷体_GB2312" panose="02010609030101010101" pitchFamily="49" charset="-122"/>
                </a:rPr>
                <a:t>4.1</a:t>
              </a:r>
              <a:r>
                <a:rPr lang="zh-CN" altLang="en-US">
                  <a:latin typeface="楷体_GB2312" panose="02010609030101010101" pitchFamily="49" charset="-122"/>
                </a:rPr>
                <a:t>）是</a:t>
              </a:r>
              <a:r>
                <a:rPr lang="zh-CN" altLang="en-US" b="1">
                  <a:solidFill>
                    <a:schemeClr val="accent2"/>
                  </a:solidFill>
                  <a:latin typeface="楷体_GB2312" panose="02010609030101010101" pitchFamily="49" charset="-122"/>
                </a:rPr>
                <a:t>绝对稳定</a:t>
              </a:r>
              <a:r>
                <a:rPr lang="zh-CN" altLang="en-US">
                  <a:latin typeface="楷体_GB2312" panose="02010609030101010101" pitchFamily="49" charset="-122"/>
                </a:rPr>
                <a:t>的</a:t>
              </a:r>
              <a:r>
                <a:rPr lang="en-US" altLang="zh-CN">
                  <a:latin typeface="楷体_GB2312" panose="02010609030101010101" pitchFamily="49" charset="-122"/>
                </a:rPr>
                <a:t>. </a:t>
              </a:r>
            </a:p>
          </p:txBody>
        </p:sp>
      </p:grpSp>
      <p:grpSp>
        <p:nvGrpSpPr>
          <p:cNvPr id="347157" name="Group 21">
            <a:extLst>
              <a:ext uri="{FF2B5EF4-FFF2-40B4-BE49-F238E27FC236}">
                <a16:creationId xmlns:a16="http://schemas.microsoft.com/office/drawing/2014/main" id="{3BB662B2-677D-4D22-A49D-D5BB8BBBFA3E}"/>
              </a:ext>
            </a:extLst>
          </p:cNvPr>
          <p:cNvGrpSpPr>
            <a:grpSpLocks/>
          </p:cNvGrpSpPr>
          <p:nvPr/>
        </p:nvGrpSpPr>
        <p:grpSpPr bwMode="auto">
          <a:xfrm>
            <a:off x="2438400" y="1981200"/>
            <a:ext cx="4572000" cy="990600"/>
            <a:chOff x="1632" y="1296"/>
            <a:chExt cx="2880" cy="624"/>
          </a:xfrm>
        </p:grpSpPr>
        <p:sp>
          <p:nvSpPr>
            <p:cNvPr id="347158" name="AutoShape 22">
              <a:extLst>
                <a:ext uri="{FF2B5EF4-FFF2-40B4-BE49-F238E27FC236}">
                  <a16:creationId xmlns:a16="http://schemas.microsoft.com/office/drawing/2014/main" id="{CB4A311E-D1CE-44D4-A69A-1C12D6B18B39}"/>
                </a:ext>
              </a:extLst>
            </p:cNvPr>
            <p:cNvSpPr>
              <a:spLocks noChangeArrowheads="1"/>
            </p:cNvSpPr>
            <p:nvPr/>
          </p:nvSpPr>
          <p:spPr bwMode="auto">
            <a:xfrm>
              <a:off x="1632" y="1296"/>
              <a:ext cx="2880" cy="624"/>
            </a:xfrm>
            <a:prstGeom prst="cloudCallout">
              <a:avLst>
                <a:gd name="adj1" fmla="val 7778"/>
                <a:gd name="adj2" fmla="val -119231"/>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47159" name="Group 23">
              <a:extLst>
                <a:ext uri="{FF2B5EF4-FFF2-40B4-BE49-F238E27FC236}">
                  <a16:creationId xmlns:a16="http://schemas.microsoft.com/office/drawing/2014/main" id="{AD850735-5285-41FC-A57F-8FD58045125E}"/>
                </a:ext>
              </a:extLst>
            </p:cNvPr>
            <p:cNvGrpSpPr>
              <a:grpSpLocks/>
            </p:cNvGrpSpPr>
            <p:nvPr/>
          </p:nvGrpSpPr>
          <p:grpSpPr bwMode="auto">
            <a:xfrm>
              <a:off x="1872" y="1344"/>
              <a:ext cx="2564" cy="403"/>
              <a:chOff x="1488" y="451"/>
              <a:chExt cx="2564" cy="403"/>
            </a:xfrm>
          </p:grpSpPr>
          <p:graphicFrame>
            <p:nvGraphicFramePr>
              <p:cNvPr id="347160" name="Object 24">
                <a:extLst>
                  <a:ext uri="{FF2B5EF4-FFF2-40B4-BE49-F238E27FC236}">
                    <a16:creationId xmlns:a16="http://schemas.microsoft.com/office/drawing/2014/main" id="{B649B7BA-1D89-4142-96FD-D3542922FD35}"/>
                  </a:ext>
                </a:extLst>
              </p:cNvPr>
              <p:cNvGraphicFramePr>
                <a:graphicFrameLocks noChangeAspect="1"/>
              </p:cNvGraphicFramePr>
              <p:nvPr/>
            </p:nvGraphicFramePr>
            <p:xfrm>
              <a:off x="1488" y="564"/>
              <a:ext cx="1596" cy="269"/>
            </p:xfrm>
            <a:graphic>
              <a:graphicData uri="http://schemas.openxmlformats.org/presentationml/2006/ole">
                <mc:AlternateContent xmlns:mc="http://schemas.openxmlformats.org/markup-compatibility/2006">
                  <mc:Choice xmlns:v="urn:schemas-microsoft-com:vml" Requires="v">
                    <p:oleObj spid="_x0000_s347409" name="Equation" r:id="rId15" imgW="1066680" imgH="228600" progId="Equation.3">
                      <p:embed/>
                    </p:oleObj>
                  </mc:Choice>
                  <mc:Fallback>
                    <p:oleObj name="Equation" r:id="rId15" imgW="1066680" imgH="228600"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8" y="564"/>
                            <a:ext cx="159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61" name="Text Box 25">
                <a:extLst>
                  <a:ext uri="{FF2B5EF4-FFF2-40B4-BE49-F238E27FC236}">
                    <a16:creationId xmlns:a16="http://schemas.microsoft.com/office/drawing/2014/main" id="{1522C1A9-F7DE-494E-B732-50144FCB91A8}"/>
                  </a:ext>
                </a:extLst>
              </p:cNvPr>
              <p:cNvSpPr txBox="1">
                <a:spLocks noChangeArrowheads="1"/>
              </p:cNvSpPr>
              <p:nvPr/>
            </p:nvSpPr>
            <p:spPr bwMode="auto">
              <a:xfrm>
                <a:off x="3264" y="451"/>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4.9</a:t>
                </a:r>
                <a:r>
                  <a:rPr lang="zh-CN" altLang="en-US">
                    <a:solidFill>
                      <a:srgbClr val="CC3300"/>
                    </a:solidFill>
                    <a:latin typeface="楷体_GB2312" panose="02010609030101010101" pitchFamily="49" charset="-122"/>
                  </a:rPr>
                  <a:t>）</a:t>
                </a:r>
              </a:p>
            </p:txBody>
          </p:sp>
        </p:grpSp>
      </p:grpSp>
      <p:sp>
        <p:nvSpPr>
          <p:cNvPr id="347162" name="Rectangle 26">
            <a:extLst>
              <a:ext uri="{FF2B5EF4-FFF2-40B4-BE49-F238E27FC236}">
                <a16:creationId xmlns:a16="http://schemas.microsoft.com/office/drawing/2014/main" id="{2A900CE8-B813-438F-919E-8BCD44011E67}"/>
              </a:ext>
            </a:extLst>
          </p:cNvPr>
          <p:cNvSpPr>
            <a:spLocks noChangeArrowheads="1"/>
          </p:cNvSpPr>
          <p:nvPr/>
        </p:nvSpPr>
        <p:spPr bwMode="auto">
          <a:xfrm>
            <a:off x="4860925" y="1371600"/>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楷体_GB2312" panose="02010609030101010101" pitchFamily="49" charset="-122"/>
              </a:rPr>
              <a:t>即</a:t>
            </a:r>
          </a:p>
        </p:txBody>
      </p:sp>
      <p:grpSp>
        <p:nvGrpSpPr>
          <p:cNvPr id="347163" name="Group 27">
            <a:extLst>
              <a:ext uri="{FF2B5EF4-FFF2-40B4-BE49-F238E27FC236}">
                <a16:creationId xmlns:a16="http://schemas.microsoft.com/office/drawing/2014/main" id="{3282D39B-9B49-4617-BF9B-021B3FE51F67}"/>
              </a:ext>
            </a:extLst>
          </p:cNvPr>
          <p:cNvGrpSpPr>
            <a:grpSpLocks/>
          </p:cNvGrpSpPr>
          <p:nvPr/>
        </p:nvGrpSpPr>
        <p:grpSpPr bwMode="auto">
          <a:xfrm>
            <a:off x="2454275" y="1371600"/>
            <a:ext cx="2160588" cy="474663"/>
            <a:chOff x="1546" y="864"/>
            <a:chExt cx="1361" cy="299"/>
          </a:xfrm>
        </p:grpSpPr>
        <p:graphicFrame>
          <p:nvGraphicFramePr>
            <p:cNvPr id="347164" name="Object 28">
              <a:extLst>
                <a:ext uri="{FF2B5EF4-FFF2-40B4-BE49-F238E27FC236}">
                  <a16:creationId xmlns:a16="http://schemas.microsoft.com/office/drawing/2014/main" id="{7CD718E0-F429-4B66-912E-91B99970FCBB}"/>
                </a:ext>
              </a:extLst>
            </p:cNvPr>
            <p:cNvGraphicFramePr>
              <a:graphicFrameLocks noChangeAspect="1"/>
            </p:cNvGraphicFramePr>
            <p:nvPr/>
          </p:nvGraphicFramePr>
          <p:xfrm>
            <a:off x="1862" y="864"/>
            <a:ext cx="1045" cy="299"/>
          </p:xfrm>
          <a:graphic>
            <a:graphicData uri="http://schemas.openxmlformats.org/presentationml/2006/ole">
              <mc:AlternateContent xmlns:mc="http://schemas.openxmlformats.org/markup-compatibility/2006">
                <mc:Choice xmlns:v="urn:schemas-microsoft-com:vml" Requires="v">
                  <p:oleObj spid="_x0000_s347410" name="Equation" r:id="rId17" imgW="698400" imgH="253800" progId="Equation.3">
                    <p:embed/>
                  </p:oleObj>
                </mc:Choice>
                <mc:Fallback>
                  <p:oleObj name="Equation" r:id="rId17" imgW="698400" imgH="2538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2" y="864"/>
                          <a:ext cx="1045"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65" name="Rectangle 29">
              <a:extLst>
                <a:ext uri="{FF2B5EF4-FFF2-40B4-BE49-F238E27FC236}">
                  <a16:creationId xmlns:a16="http://schemas.microsoft.com/office/drawing/2014/main" id="{EB61D50A-6A2E-42FF-B217-28D444D5EE9E}"/>
                </a:ext>
              </a:extLst>
            </p:cNvPr>
            <p:cNvSpPr>
              <a:spLocks noChangeArrowheads="1"/>
            </p:cNvSpPr>
            <p:nvPr/>
          </p:nvSpPr>
          <p:spPr bwMode="auto">
            <a:xfrm>
              <a:off x="1546" y="864"/>
              <a:ext cx="30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楷体_GB2312" panose="02010609030101010101" pitchFamily="49" charset="-122"/>
                </a:rPr>
                <a:t>使</a:t>
              </a:r>
            </a:p>
          </p:txBody>
        </p:sp>
      </p:grpSp>
      <p:grpSp>
        <p:nvGrpSpPr>
          <p:cNvPr id="347166" name="Group 30">
            <a:extLst>
              <a:ext uri="{FF2B5EF4-FFF2-40B4-BE49-F238E27FC236}">
                <a16:creationId xmlns:a16="http://schemas.microsoft.com/office/drawing/2014/main" id="{C83AAEA3-E567-4FDE-822A-A99E4F9DB62E}"/>
              </a:ext>
            </a:extLst>
          </p:cNvPr>
          <p:cNvGrpSpPr>
            <a:grpSpLocks/>
          </p:cNvGrpSpPr>
          <p:nvPr/>
        </p:nvGrpSpPr>
        <p:grpSpPr bwMode="auto">
          <a:xfrm>
            <a:off x="3200400" y="2362200"/>
            <a:ext cx="5564188" cy="2057400"/>
            <a:chOff x="1872" y="1296"/>
            <a:chExt cx="3505" cy="1296"/>
          </a:xfrm>
        </p:grpSpPr>
        <p:sp>
          <p:nvSpPr>
            <p:cNvPr id="347167" name="AutoShape 31">
              <a:extLst>
                <a:ext uri="{FF2B5EF4-FFF2-40B4-BE49-F238E27FC236}">
                  <a16:creationId xmlns:a16="http://schemas.microsoft.com/office/drawing/2014/main" id="{A5DEC4A0-CE61-4E96-BF20-CCF52104BAEC}"/>
                </a:ext>
              </a:extLst>
            </p:cNvPr>
            <p:cNvSpPr>
              <a:spLocks noChangeArrowheads="1"/>
            </p:cNvSpPr>
            <p:nvPr/>
          </p:nvSpPr>
          <p:spPr bwMode="auto">
            <a:xfrm>
              <a:off x="1872" y="1296"/>
              <a:ext cx="3505" cy="1296"/>
            </a:xfrm>
            <a:prstGeom prst="cloudCallout">
              <a:avLst>
                <a:gd name="adj1" fmla="val -21157"/>
                <a:gd name="adj2" fmla="val 74769"/>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endParaRPr lang="zh-CN" altLang="zh-CN">
                <a:ea typeface="宋体" panose="02010600030101010101" pitchFamily="2" charset="-122"/>
              </a:endParaRPr>
            </a:p>
          </p:txBody>
        </p:sp>
        <p:grpSp>
          <p:nvGrpSpPr>
            <p:cNvPr id="347168" name="Group 32">
              <a:extLst>
                <a:ext uri="{FF2B5EF4-FFF2-40B4-BE49-F238E27FC236}">
                  <a16:creationId xmlns:a16="http://schemas.microsoft.com/office/drawing/2014/main" id="{151CB1E7-DC99-481C-8129-45805F565819}"/>
                </a:ext>
              </a:extLst>
            </p:cNvPr>
            <p:cNvGrpSpPr>
              <a:grpSpLocks/>
            </p:cNvGrpSpPr>
            <p:nvPr/>
          </p:nvGrpSpPr>
          <p:grpSpPr bwMode="auto">
            <a:xfrm>
              <a:off x="2253" y="1469"/>
              <a:ext cx="3123" cy="403"/>
              <a:chOff x="2064" y="3312"/>
              <a:chExt cx="3123" cy="403"/>
            </a:xfrm>
          </p:grpSpPr>
          <p:graphicFrame>
            <p:nvGraphicFramePr>
              <p:cNvPr id="347169" name="Object 33">
                <a:extLst>
                  <a:ext uri="{FF2B5EF4-FFF2-40B4-BE49-F238E27FC236}">
                    <a16:creationId xmlns:a16="http://schemas.microsoft.com/office/drawing/2014/main" id="{16763F4A-F8E5-486D-9BA7-B43B9E0F30A9}"/>
                  </a:ext>
                </a:extLst>
              </p:cNvPr>
              <p:cNvGraphicFramePr>
                <a:graphicFrameLocks noChangeAspect="1"/>
              </p:cNvGraphicFramePr>
              <p:nvPr/>
            </p:nvGraphicFramePr>
            <p:xfrm>
              <a:off x="2064" y="3446"/>
              <a:ext cx="2280" cy="269"/>
            </p:xfrm>
            <a:graphic>
              <a:graphicData uri="http://schemas.openxmlformats.org/presentationml/2006/ole">
                <mc:AlternateContent xmlns:mc="http://schemas.openxmlformats.org/markup-compatibility/2006">
                  <mc:Choice xmlns:v="urn:schemas-microsoft-com:vml" Requires="v">
                    <p:oleObj spid="_x0000_s347411" name="Equation" r:id="rId19" imgW="1523880" imgH="228600" progId="Equation.3">
                      <p:embed/>
                    </p:oleObj>
                  </mc:Choice>
                  <mc:Fallback>
                    <p:oleObj name="Equation" r:id="rId19" imgW="1523880" imgH="228600"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4" y="3446"/>
                            <a:ext cx="228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70" name="Text Box 34">
                <a:extLst>
                  <a:ext uri="{FF2B5EF4-FFF2-40B4-BE49-F238E27FC236}">
                    <a16:creationId xmlns:a16="http://schemas.microsoft.com/office/drawing/2014/main" id="{6DE22601-33BC-4CFB-A010-6067286CA695}"/>
                  </a:ext>
                </a:extLst>
              </p:cNvPr>
              <p:cNvSpPr txBox="1">
                <a:spLocks noChangeArrowheads="1"/>
              </p:cNvSpPr>
              <p:nvPr/>
            </p:nvSpPr>
            <p:spPr bwMode="auto">
              <a:xfrm>
                <a:off x="4399" y="331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4.1</a:t>
                </a:r>
                <a:r>
                  <a:rPr lang="zh-CN" altLang="en-US">
                    <a:solidFill>
                      <a:srgbClr val="CC3300"/>
                    </a:solidFill>
                    <a:latin typeface="楷体_GB2312" panose="02010609030101010101" pitchFamily="49" charset="-122"/>
                  </a:rPr>
                  <a:t>）</a:t>
                </a:r>
              </a:p>
            </p:txBody>
          </p:sp>
        </p:grpSp>
        <p:graphicFrame>
          <p:nvGraphicFramePr>
            <p:cNvPr id="347171" name="Object 35">
              <a:extLst>
                <a:ext uri="{FF2B5EF4-FFF2-40B4-BE49-F238E27FC236}">
                  <a16:creationId xmlns:a16="http://schemas.microsoft.com/office/drawing/2014/main" id="{D549D3C2-5E35-45D2-8C94-FDEB44E91FBF}"/>
                </a:ext>
              </a:extLst>
            </p:cNvPr>
            <p:cNvGraphicFramePr>
              <a:graphicFrameLocks noChangeAspect="1"/>
            </p:cNvGraphicFramePr>
            <p:nvPr/>
          </p:nvGraphicFramePr>
          <p:xfrm>
            <a:off x="2736" y="1985"/>
            <a:ext cx="760" cy="269"/>
          </p:xfrm>
          <a:graphic>
            <a:graphicData uri="http://schemas.openxmlformats.org/presentationml/2006/ole">
              <mc:AlternateContent xmlns:mc="http://schemas.openxmlformats.org/markup-compatibility/2006">
                <mc:Choice xmlns:v="urn:schemas-microsoft-com:vml" Requires="v">
                  <p:oleObj spid="_x0000_s347412" name="Equation" r:id="rId21" imgW="507960" imgH="203040" progId="Equation.3">
                    <p:embed/>
                  </p:oleObj>
                </mc:Choice>
                <mc:Fallback>
                  <p:oleObj name="Equation" r:id="rId21" imgW="507960" imgH="203040"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36" y="1985"/>
                          <a:ext cx="76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72" name="Text Box 36">
              <a:extLst>
                <a:ext uri="{FF2B5EF4-FFF2-40B4-BE49-F238E27FC236}">
                  <a16:creationId xmlns:a16="http://schemas.microsoft.com/office/drawing/2014/main" id="{DBF00BE5-8E1B-46AA-A325-1905D62643DF}"/>
                </a:ext>
              </a:extLst>
            </p:cNvPr>
            <p:cNvSpPr txBox="1">
              <a:spLocks noChangeArrowheads="1"/>
            </p:cNvSpPr>
            <p:nvPr/>
          </p:nvSpPr>
          <p:spPr bwMode="auto">
            <a:xfrm>
              <a:off x="3648" y="187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4.8</a:t>
              </a:r>
              <a:r>
                <a:rPr lang="zh-CN" altLang="en-US">
                  <a:solidFill>
                    <a:srgbClr val="CC3300"/>
                  </a:solidFill>
                  <a:latin typeface="楷体_GB2312" panose="02010609030101010101" pitchFamily="49" charset="-122"/>
                </a:rPr>
                <a:t>）</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7138"/>
                                        </p:tgtEl>
                                        <p:attrNameLst>
                                          <p:attrName>style.visibility</p:attrName>
                                        </p:attrNameLst>
                                      </p:cBhvr>
                                      <p:to>
                                        <p:strVal val="visible"/>
                                      </p:to>
                                    </p:set>
                                    <p:animEffect transition="in" filter="wipe(up)">
                                      <p:cBhvr>
                                        <p:cTn id="7" dur="500"/>
                                        <p:tgtEl>
                                          <p:spTgt spid="347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7163"/>
                                        </p:tgtEl>
                                        <p:attrNameLst>
                                          <p:attrName>style.visibility</p:attrName>
                                        </p:attrNameLst>
                                      </p:cBhvr>
                                      <p:to>
                                        <p:strVal val="visible"/>
                                      </p:to>
                                    </p:set>
                                    <p:animEffect transition="in" filter="wipe(left)">
                                      <p:cBhvr>
                                        <p:cTn id="12" dur="500"/>
                                        <p:tgtEl>
                                          <p:spTgt spid="347163"/>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347157"/>
                                        </p:tgtEl>
                                        <p:attrNameLst>
                                          <p:attrName>style.visibility</p:attrName>
                                        </p:attrNameLst>
                                      </p:cBhvr>
                                      <p:to>
                                        <p:strVal val="visible"/>
                                      </p:to>
                                    </p:set>
                                  </p:childTnLst>
                                  <p:subTnLst>
                                    <p:set>
                                      <p:cBhvr override="childStyle">
                                        <p:cTn dur="1" fill="hold" display="0" masterRel="nextClick" afterEffect="1"/>
                                        <p:tgtEl>
                                          <p:spTgt spid="347157"/>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47162"/>
                                        </p:tgtEl>
                                        <p:attrNameLst>
                                          <p:attrName>style.visibility</p:attrName>
                                        </p:attrNameLst>
                                      </p:cBhvr>
                                      <p:to>
                                        <p:strVal val="visible"/>
                                      </p:to>
                                    </p:set>
                                    <p:animEffect transition="in" filter="wipe(left)">
                                      <p:cBhvr>
                                        <p:cTn id="20" dur="500"/>
                                        <p:tgtEl>
                                          <p:spTgt spid="3471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47141"/>
                                        </p:tgtEl>
                                        <p:attrNameLst>
                                          <p:attrName>style.visibility</p:attrName>
                                        </p:attrNameLst>
                                      </p:cBhvr>
                                      <p:to>
                                        <p:strVal val="visible"/>
                                      </p:to>
                                    </p:set>
                                    <p:animEffect transition="in" filter="wipe(left)">
                                      <p:cBhvr>
                                        <p:cTn id="25" dur="500"/>
                                        <p:tgtEl>
                                          <p:spTgt spid="3471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47144"/>
                                        </p:tgtEl>
                                        <p:attrNameLst>
                                          <p:attrName>style.visibility</p:attrName>
                                        </p:attrNameLst>
                                      </p:cBhvr>
                                      <p:to>
                                        <p:strVal val="visible"/>
                                      </p:to>
                                    </p:set>
                                    <p:animEffect transition="in" filter="wipe(up)">
                                      <p:cBhvr>
                                        <p:cTn id="30" dur="500"/>
                                        <p:tgtEl>
                                          <p:spTgt spid="34714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47148"/>
                                        </p:tgtEl>
                                        <p:attrNameLst>
                                          <p:attrName>style.visibility</p:attrName>
                                        </p:attrNameLst>
                                      </p:cBhvr>
                                      <p:to>
                                        <p:strVal val="visible"/>
                                      </p:to>
                                    </p:set>
                                    <p:animEffect transition="in" filter="wipe(up)">
                                      <p:cBhvr>
                                        <p:cTn id="35" dur="500"/>
                                        <p:tgtEl>
                                          <p:spTgt spid="3471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347149"/>
                                        </p:tgtEl>
                                        <p:attrNameLst>
                                          <p:attrName>style.visibility</p:attrName>
                                        </p:attrNameLst>
                                      </p:cBhvr>
                                      <p:to>
                                        <p:strVal val="visible"/>
                                      </p:to>
                                    </p:set>
                                    <p:anim calcmode="lin" valueType="num">
                                      <p:cBhvr>
                                        <p:cTn id="40" dur="500" fill="hold"/>
                                        <p:tgtEl>
                                          <p:spTgt spid="347149"/>
                                        </p:tgtEl>
                                        <p:attrNameLst>
                                          <p:attrName>ppt_w</p:attrName>
                                        </p:attrNameLst>
                                      </p:cBhvr>
                                      <p:tavLst>
                                        <p:tav tm="0">
                                          <p:val>
                                            <p:fltVal val="0"/>
                                          </p:val>
                                        </p:tav>
                                        <p:tav tm="100000">
                                          <p:val>
                                            <p:strVal val="#ppt_w"/>
                                          </p:val>
                                        </p:tav>
                                      </p:tavLst>
                                    </p:anim>
                                    <p:anim calcmode="lin" valueType="num">
                                      <p:cBhvr>
                                        <p:cTn id="41" dur="500" fill="hold"/>
                                        <p:tgtEl>
                                          <p:spTgt spid="347149"/>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347150"/>
                                        </p:tgtEl>
                                        <p:attrNameLst>
                                          <p:attrName>style.visibility</p:attrName>
                                        </p:attrNameLst>
                                      </p:cBhvr>
                                      <p:to>
                                        <p:strVal val="visible"/>
                                      </p:to>
                                    </p:set>
                                    <p:animEffect transition="in" filter="wipe(up)">
                                      <p:cBhvr>
                                        <p:cTn id="46" dur="500"/>
                                        <p:tgtEl>
                                          <p:spTgt spid="347150"/>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347166"/>
                                        </p:tgtEl>
                                        <p:attrNameLst>
                                          <p:attrName>style.visibility</p:attrName>
                                        </p:attrNameLst>
                                      </p:cBhvr>
                                      <p:to>
                                        <p:strVal val="visible"/>
                                      </p:to>
                                    </p:set>
                                  </p:childTnLst>
                                  <p:subTnLst>
                                    <p:set>
                                      <p:cBhvr override="childStyle">
                                        <p:cTn dur="1" fill="hold" display="0" masterRel="nextClick" afterEffect="1"/>
                                        <p:tgtEl>
                                          <p:spTgt spid="3471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8" grpId="0" autoUpdateAnimBg="0"/>
      <p:bldP spid="347149" grpId="0" autoUpdateAnimBg="0"/>
      <p:bldP spid="34716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1">
            <a:extLst>
              <a:ext uri="{FF2B5EF4-FFF2-40B4-BE49-F238E27FC236}">
                <a16:creationId xmlns:a16="http://schemas.microsoft.com/office/drawing/2014/main" id="{A6B1791B-7FB0-4E87-99AD-8A12597A173C}"/>
              </a:ext>
            </a:extLst>
          </p:cNvPr>
          <p:cNvSpPr>
            <a:spLocks noGrp="1"/>
          </p:cNvSpPr>
          <p:nvPr>
            <p:ph type="sldNum" sz="quarter" idx="10"/>
          </p:nvPr>
        </p:nvSpPr>
        <p:spPr/>
        <p:txBody>
          <a:bodyPr/>
          <a:lstStyle/>
          <a:p>
            <a:fld id="{13BBF8C6-34ED-48A2-B960-886EEE5BC2B1}" type="slidenum">
              <a:rPr lang="en-US" altLang="zh-CN"/>
              <a:pPr/>
              <a:t>69</a:t>
            </a:fld>
            <a:endParaRPr lang="en-US" altLang="zh-CN"/>
          </a:p>
        </p:txBody>
      </p:sp>
      <p:grpSp>
        <p:nvGrpSpPr>
          <p:cNvPr id="348162" name="Group 2">
            <a:extLst>
              <a:ext uri="{FF2B5EF4-FFF2-40B4-BE49-F238E27FC236}">
                <a16:creationId xmlns:a16="http://schemas.microsoft.com/office/drawing/2014/main" id="{1F436022-16CF-4409-8580-9B5FC35AB623}"/>
              </a:ext>
            </a:extLst>
          </p:cNvPr>
          <p:cNvGrpSpPr>
            <a:grpSpLocks/>
          </p:cNvGrpSpPr>
          <p:nvPr/>
        </p:nvGrpSpPr>
        <p:grpSpPr bwMode="auto">
          <a:xfrm>
            <a:off x="593725" y="609600"/>
            <a:ext cx="7651750" cy="1187450"/>
            <a:chOff x="374" y="1070"/>
            <a:chExt cx="4820" cy="748"/>
          </a:xfrm>
        </p:grpSpPr>
        <p:sp>
          <p:nvSpPr>
            <p:cNvPr id="348163" name="Text Box 3">
              <a:extLst>
                <a:ext uri="{FF2B5EF4-FFF2-40B4-BE49-F238E27FC236}">
                  <a16:creationId xmlns:a16="http://schemas.microsoft.com/office/drawing/2014/main" id="{0B123F06-6062-44B4-A3E8-E6B17DE858B6}"/>
                </a:ext>
              </a:extLst>
            </p:cNvPr>
            <p:cNvSpPr txBox="1">
              <a:spLocks noChangeArrowheads="1"/>
            </p:cNvSpPr>
            <p:nvPr/>
          </p:nvSpPr>
          <p:spPr bwMode="auto">
            <a:xfrm>
              <a:off x="374" y="1070"/>
              <a:ext cx="482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在        的平面上，使           的变量围成的</a:t>
              </a:r>
            </a:p>
            <a:p>
              <a:pPr>
                <a:lnSpc>
                  <a:spcPct val="150000"/>
                </a:lnSpc>
              </a:pPr>
              <a:r>
                <a:rPr lang="zh-CN" altLang="en-US">
                  <a:latin typeface="楷体_GB2312" panose="02010609030101010101" pitchFamily="49" charset="-122"/>
                </a:rPr>
                <a:t>区域，称为</a:t>
              </a:r>
              <a:r>
                <a:rPr lang="zh-CN" altLang="en-US" b="1">
                  <a:solidFill>
                    <a:schemeClr val="accent2"/>
                  </a:solidFill>
                  <a:latin typeface="楷体_GB2312" panose="02010609030101010101" pitchFamily="49" charset="-122"/>
                </a:rPr>
                <a:t>绝对稳定域</a:t>
              </a:r>
              <a:r>
                <a:rPr lang="zh-CN" altLang="en-US">
                  <a:latin typeface="楷体_GB2312" panose="02010609030101010101" pitchFamily="49" charset="-122"/>
                </a:rPr>
                <a:t>，</a:t>
              </a:r>
            </a:p>
          </p:txBody>
        </p:sp>
        <p:graphicFrame>
          <p:nvGraphicFramePr>
            <p:cNvPr id="348164" name="Object 4">
              <a:extLst>
                <a:ext uri="{FF2B5EF4-FFF2-40B4-BE49-F238E27FC236}">
                  <a16:creationId xmlns:a16="http://schemas.microsoft.com/office/drawing/2014/main" id="{12788C2E-C22E-4123-AC97-9B919930F595}"/>
                </a:ext>
              </a:extLst>
            </p:cNvPr>
            <p:cNvGraphicFramePr>
              <a:graphicFrameLocks noChangeAspect="1"/>
            </p:cNvGraphicFramePr>
            <p:nvPr/>
          </p:nvGraphicFramePr>
          <p:xfrm>
            <a:off x="1047" y="1221"/>
            <a:ext cx="703" cy="239"/>
          </p:xfrm>
          <a:graphic>
            <a:graphicData uri="http://schemas.openxmlformats.org/presentationml/2006/ole">
              <mc:AlternateContent xmlns:mc="http://schemas.openxmlformats.org/markup-compatibility/2006">
                <mc:Choice xmlns:v="urn:schemas-microsoft-com:vml" Requires="v">
                  <p:oleObj spid="_x0000_s348396" name="Equation" r:id="rId3" imgW="469800" imgH="203040" progId="Equation.3">
                    <p:embed/>
                  </p:oleObj>
                </mc:Choice>
                <mc:Fallback>
                  <p:oleObj name="Equation" r:id="rId3" imgW="46980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 y="1221"/>
                          <a:ext cx="70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65" name="Object 5">
              <a:extLst>
                <a:ext uri="{FF2B5EF4-FFF2-40B4-BE49-F238E27FC236}">
                  <a16:creationId xmlns:a16="http://schemas.microsoft.com/office/drawing/2014/main" id="{548E53DF-A036-4811-96E7-FC1783C8F3E8}"/>
                </a:ext>
              </a:extLst>
            </p:cNvPr>
            <p:cNvGraphicFramePr>
              <a:graphicFrameLocks noChangeAspect="1"/>
            </p:cNvGraphicFramePr>
            <p:nvPr/>
          </p:nvGraphicFramePr>
          <p:xfrm>
            <a:off x="2976" y="1182"/>
            <a:ext cx="1007" cy="299"/>
          </p:xfrm>
          <a:graphic>
            <a:graphicData uri="http://schemas.openxmlformats.org/presentationml/2006/ole">
              <mc:AlternateContent xmlns:mc="http://schemas.openxmlformats.org/markup-compatibility/2006">
                <mc:Choice xmlns:v="urn:schemas-microsoft-com:vml" Requires="v">
                  <p:oleObj spid="_x0000_s348397" name="Equation" r:id="rId5" imgW="672840" imgH="253800" progId="Equation.3">
                    <p:embed/>
                  </p:oleObj>
                </mc:Choice>
                <mc:Fallback>
                  <p:oleObj name="Equation" r:id="rId5" imgW="67284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 y="1182"/>
                          <a:ext cx="100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166" name="Text Box 6">
            <a:extLst>
              <a:ext uri="{FF2B5EF4-FFF2-40B4-BE49-F238E27FC236}">
                <a16:creationId xmlns:a16="http://schemas.microsoft.com/office/drawing/2014/main" id="{215EE2FF-ACC8-454D-9E89-572BE29C9D6D}"/>
              </a:ext>
            </a:extLst>
          </p:cNvPr>
          <p:cNvSpPr txBox="1">
            <a:spLocks noChangeArrowheads="1"/>
          </p:cNvSpPr>
          <p:nvPr/>
        </p:nvSpPr>
        <p:spPr bwMode="auto">
          <a:xfrm>
            <a:off x="593725" y="1741488"/>
            <a:ext cx="23177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对欧拉法，</a:t>
            </a:r>
          </a:p>
        </p:txBody>
      </p:sp>
      <p:graphicFrame>
        <p:nvGraphicFramePr>
          <p:cNvPr id="348167" name="Object 7">
            <a:extLst>
              <a:ext uri="{FF2B5EF4-FFF2-40B4-BE49-F238E27FC236}">
                <a16:creationId xmlns:a16="http://schemas.microsoft.com/office/drawing/2014/main" id="{4EA4ACDD-3C4D-4F07-BB81-5032E62A2571}"/>
              </a:ext>
            </a:extLst>
          </p:cNvPr>
          <p:cNvGraphicFramePr>
            <a:graphicFrameLocks noChangeAspect="1"/>
          </p:cNvGraphicFramePr>
          <p:nvPr/>
        </p:nvGraphicFramePr>
        <p:xfrm>
          <a:off x="2751138" y="1995488"/>
          <a:ext cx="2171700" cy="379412"/>
        </p:xfrm>
        <a:graphic>
          <a:graphicData uri="http://schemas.openxmlformats.org/presentationml/2006/ole">
            <mc:AlternateContent xmlns:mc="http://schemas.openxmlformats.org/markup-compatibility/2006">
              <mc:Choice xmlns:v="urn:schemas-microsoft-com:vml" Requires="v">
                <p:oleObj spid="_x0000_s348398" name="Equation" r:id="rId7" imgW="914400" imgH="203040" progId="Equation.3">
                  <p:embed/>
                </p:oleObj>
              </mc:Choice>
              <mc:Fallback>
                <p:oleObj name="Equation" r:id="rId7" imgW="91440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138" y="1995488"/>
                        <a:ext cx="21717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68" name="Object 8">
            <a:extLst>
              <a:ext uri="{FF2B5EF4-FFF2-40B4-BE49-F238E27FC236}">
                <a16:creationId xmlns:a16="http://schemas.microsoft.com/office/drawing/2014/main" id="{9428408E-397C-46F9-8CDE-6B15BFCECD3B}"/>
              </a:ext>
            </a:extLst>
          </p:cNvPr>
          <p:cNvGraphicFramePr>
            <a:graphicFrameLocks noChangeAspect="1"/>
          </p:cNvGraphicFramePr>
          <p:nvPr/>
        </p:nvGraphicFramePr>
        <p:xfrm>
          <a:off x="2698750" y="2514600"/>
          <a:ext cx="1719263" cy="474663"/>
        </p:xfrm>
        <a:graphic>
          <a:graphicData uri="http://schemas.openxmlformats.org/presentationml/2006/ole">
            <mc:AlternateContent xmlns:mc="http://schemas.openxmlformats.org/markup-compatibility/2006">
              <mc:Choice xmlns:v="urn:schemas-microsoft-com:vml" Requires="v">
                <p:oleObj spid="_x0000_s348399" name="公式" r:id="rId9" imgW="723600" imgH="253800" progId="Equation.3">
                  <p:embed/>
                </p:oleObj>
              </mc:Choice>
              <mc:Fallback>
                <p:oleObj name="公式" r:id="rId9" imgW="723600" imgH="2538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8750" y="2514600"/>
                        <a:ext cx="171926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9" name="Text Box 9">
            <a:extLst>
              <a:ext uri="{FF2B5EF4-FFF2-40B4-BE49-F238E27FC236}">
                <a16:creationId xmlns:a16="http://schemas.microsoft.com/office/drawing/2014/main" id="{795AEAEB-6C57-4401-8F79-F851802F26A7}"/>
              </a:ext>
            </a:extLst>
          </p:cNvPr>
          <p:cNvSpPr txBox="1">
            <a:spLocks noChangeArrowheads="1"/>
          </p:cNvSpPr>
          <p:nvPr/>
        </p:nvSpPr>
        <p:spPr bwMode="auto">
          <a:xfrm>
            <a:off x="593725" y="2927350"/>
            <a:ext cx="10985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给出，</a:t>
            </a:r>
          </a:p>
        </p:txBody>
      </p:sp>
      <p:grpSp>
        <p:nvGrpSpPr>
          <p:cNvPr id="348170" name="Group 10">
            <a:extLst>
              <a:ext uri="{FF2B5EF4-FFF2-40B4-BE49-F238E27FC236}">
                <a16:creationId xmlns:a16="http://schemas.microsoft.com/office/drawing/2014/main" id="{72D968AB-6477-4409-B80D-513E46F0DA68}"/>
              </a:ext>
            </a:extLst>
          </p:cNvPr>
          <p:cNvGrpSpPr>
            <a:grpSpLocks/>
          </p:cNvGrpSpPr>
          <p:nvPr/>
        </p:nvGrpSpPr>
        <p:grpSpPr bwMode="auto">
          <a:xfrm>
            <a:off x="1492250" y="2911475"/>
            <a:ext cx="4298950" cy="639763"/>
            <a:chOff x="940" y="1834"/>
            <a:chExt cx="2708" cy="403"/>
          </a:xfrm>
        </p:grpSpPr>
        <p:sp>
          <p:nvSpPr>
            <p:cNvPr id="348171" name="Rectangle 11">
              <a:extLst>
                <a:ext uri="{FF2B5EF4-FFF2-40B4-BE49-F238E27FC236}">
                  <a16:creationId xmlns:a16="http://schemas.microsoft.com/office/drawing/2014/main" id="{71E16FF0-89AC-4AB6-A9B6-A9711A2C4A04}"/>
                </a:ext>
              </a:extLst>
            </p:cNvPr>
            <p:cNvSpPr>
              <a:spLocks noChangeArrowheads="1"/>
            </p:cNvSpPr>
            <p:nvPr/>
          </p:nvSpPr>
          <p:spPr bwMode="auto">
            <a:xfrm>
              <a:off x="940" y="1834"/>
              <a:ext cx="27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绝对稳定区间为            </a:t>
              </a:r>
              <a:r>
                <a:rPr lang="en-US" altLang="zh-CN">
                  <a:latin typeface="楷体_GB2312" panose="02010609030101010101" pitchFamily="49" charset="-122"/>
                </a:rPr>
                <a:t>.</a:t>
              </a:r>
            </a:p>
          </p:txBody>
        </p:sp>
        <p:graphicFrame>
          <p:nvGraphicFramePr>
            <p:cNvPr id="348172" name="Object 12">
              <a:extLst>
                <a:ext uri="{FF2B5EF4-FFF2-40B4-BE49-F238E27FC236}">
                  <a16:creationId xmlns:a16="http://schemas.microsoft.com/office/drawing/2014/main" id="{989F5553-5B32-4E6A-9C8F-2CBF4B842FE3}"/>
                </a:ext>
              </a:extLst>
            </p:cNvPr>
            <p:cNvGraphicFramePr>
              <a:graphicFrameLocks noChangeAspect="1"/>
            </p:cNvGraphicFramePr>
            <p:nvPr/>
          </p:nvGraphicFramePr>
          <p:xfrm>
            <a:off x="2370" y="1996"/>
            <a:ext cx="1159" cy="209"/>
          </p:xfrm>
          <a:graphic>
            <a:graphicData uri="http://schemas.openxmlformats.org/presentationml/2006/ole">
              <mc:AlternateContent xmlns:mc="http://schemas.openxmlformats.org/markup-compatibility/2006">
                <mc:Choice xmlns:v="urn:schemas-microsoft-com:vml" Requires="v">
                  <p:oleObj spid="_x0000_s348400" name="Equation" r:id="rId11" imgW="774360" imgH="177480" progId="Equation.3">
                    <p:embed/>
                  </p:oleObj>
                </mc:Choice>
                <mc:Fallback>
                  <p:oleObj name="Equation" r:id="rId11" imgW="774360" imgH="1774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0" y="1996"/>
                          <a:ext cx="115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173" name="Rectangle 13">
            <a:extLst>
              <a:ext uri="{FF2B5EF4-FFF2-40B4-BE49-F238E27FC236}">
                <a16:creationId xmlns:a16="http://schemas.microsoft.com/office/drawing/2014/main" id="{576C57FC-03A1-4986-B4B3-9E9295904F41}"/>
              </a:ext>
            </a:extLst>
          </p:cNvPr>
          <p:cNvSpPr>
            <a:spLocks noChangeArrowheads="1"/>
          </p:cNvSpPr>
          <p:nvPr/>
        </p:nvSpPr>
        <p:spPr bwMode="auto">
          <a:xfrm>
            <a:off x="3921125" y="1158875"/>
            <a:ext cx="47656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它与实轴的交称为</a:t>
            </a:r>
            <a:r>
              <a:rPr lang="zh-CN" altLang="en-US" b="1">
                <a:solidFill>
                  <a:schemeClr val="accent2"/>
                </a:solidFill>
                <a:latin typeface="楷体_GB2312" panose="02010609030101010101" pitchFamily="49" charset="-122"/>
              </a:rPr>
              <a:t>绝对稳定区间</a:t>
            </a:r>
            <a:r>
              <a:rPr lang="en-US" altLang="zh-CN">
                <a:latin typeface="楷体_GB2312" panose="02010609030101010101" pitchFamily="49" charset="-122"/>
              </a:rPr>
              <a:t>. </a:t>
            </a:r>
          </a:p>
        </p:txBody>
      </p:sp>
      <p:sp>
        <p:nvSpPr>
          <p:cNvPr id="348174" name="Rectangle 14">
            <a:extLst>
              <a:ext uri="{FF2B5EF4-FFF2-40B4-BE49-F238E27FC236}">
                <a16:creationId xmlns:a16="http://schemas.microsoft.com/office/drawing/2014/main" id="{97BA1817-82C6-429F-8713-FF3E4AAF0194}"/>
              </a:ext>
            </a:extLst>
          </p:cNvPr>
          <p:cNvSpPr>
            <a:spLocks noChangeArrowheads="1"/>
          </p:cNvSpPr>
          <p:nvPr/>
        </p:nvSpPr>
        <p:spPr bwMode="auto">
          <a:xfrm>
            <a:off x="4921250" y="1752600"/>
            <a:ext cx="23177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其绝对稳定域由</a:t>
            </a:r>
          </a:p>
        </p:txBody>
      </p:sp>
      <p:grpSp>
        <p:nvGrpSpPr>
          <p:cNvPr id="348175" name="Group 15">
            <a:extLst>
              <a:ext uri="{FF2B5EF4-FFF2-40B4-BE49-F238E27FC236}">
                <a16:creationId xmlns:a16="http://schemas.microsoft.com/office/drawing/2014/main" id="{745AD8FB-5E93-4469-B0E9-84A81595C482}"/>
              </a:ext>
            </a:extLst>
          </p:cNvPr>
          <p:cNvGrpSpPr>
            <a:grpSpLocks/>
          </p:cNvGrpSpPr>
          <p:nvPr/>
        </p:nvGrpSpPr>
        <p:grpSpPr bwMode="auto">
          <a:xfrm>
            <a:off x="533400" y="3505200"/>
            <a:ext cx="8072438" cy="1219200"/>
            <a:chOff x="336" y="2208"/>
            <a:chExt cx="5085" cy="768"/>
          </a:xfrm>
        </p:grpSpPr>
        <p:grpSp>
          <p:nvGrpSpPr>
            <p:cNvPr id="348176" name="Group 16">
              <a:extLst>
                <a:ext uri="{FF2B5EF4-FFF2-40B4-BE49-F238E27FC236}">
                  <a16:creationId xmlns:a16="http://schemas.microsoft.com/office/drawing/2014/main" id="{E38B3DD1-52AD-447C-9B73-BE0EF0CB35AA}"/>
                </a:ext>
              </a:extLst>
            </p:cNvPr>
            <p:cNvGrpSpPr>
              <a:grpSpLocks/>
            </p:cNvGrpSpPr>
            <p:nvPr/>
          </p:nvGrpSpPr>
          <p:grpSpPr bwMode="auto">
            <a:xfrm>
              <a:off x="374" y="2208"/>
              <a:ext cx="3764" cy="403"/>
              <a:chOff x="374" y="2208"/>
              <a:chExt cx="3764" cy="403"/>
            </a:xfrm>
          </p:grpSpPr>
          <p:sp>
            <p:nvSpPr>
              <p:cNvPr id="348177" name="Text Box 17">
                <a:extLst>
                  <a:ext uri="{FF2B5EF4-FFF2-40B4-BE49-F238E27FC236}">
                    <a16:creationId xmlns:a16="http://schemas.microsoft.com/office/drawing/2014/main" id="{6ABDD240-0CCD-4CA2-ABC8-8DE3C2F2467D}"/>
                  </a:ext>
                </a:extLst>
              </p:cNvPr>
              <p:cNvSpPr txBox="1">
                <a:spLocks noChangeArrowheads="1"/>
              </p:cNvSpPr>
              <p:nvPr/>
            </p:nvSpPr>
            <p:spPr bwMode="auto">
              <a:xfrm>
                <a:off x="374" y="2208"/>
                <a:ext cx="376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在例</a:t>
                </a:r>
                <a:r>
                  <a:rPr lang="en-US" altLang="zh-CN">
                    <a:latin typeface="楷体_GB2312" panose="02010609030101010101" pitchFamily="49" charset="-122"/>
                  </a:rPr>
                  <a:t>5</a:t>
                </a:r>
                <a:r>
                  <a:rPr lang="zh-CN" altLang="en-US">
                    <a:latin typeface="楷体_GB2312" panose="02010609030101010101" pitchFamily="49" charset="-122"/>
                  </a:rPr>
                  <a:t>中                         ，</a:t>
                </a:r>
              </a:p>
            </p:txBody>
          </p:sp>
          <p:graphicFrame>
            <p:nvGraphicFramePr>
              <p:cNvPr id="348178" name="Object 18">
                <a:extLst>
                  <a:ext uri="{FF2B5EF4-FFF2-40B4-BE49-F238E27FC236}">
                    <a16:creationId xmlns:a16="http://schemas.microsoft.com/office/drawing/2014/main" id="{09037CD4-6064-4731-97AE-486A5B62F9C8}"/>
                  </a:ext>
                </a:extLst>
              </p:cNvPr>
              <p:cNvGraphicFramePr>
                <a:graphicFrameLocks noChangeAspect="1"/>
              </p:cNvGraphicFramePr>
              <p:nvPr/>
            </p:nvGraphicFramePr>
            <p:xfrm>
              <a:off x="1488" y="2351"/>
              <a:ext cx="2432" cy="239"/>
            </p:xfrm>
            <a:graphic>
              <a:graphicData uri="http://schemas.openxmlformats.org/presentationml/2006/ole">
                <mc:AlternateContent xmlns:mc="http://schemas.openxmlformats.org/markup-compatibility/2006">
                  <mc:Choice xmlns:v="urn:schemas-microsoft-com:vml" Requires="v">
                    <p:oleObj spid="_x0000_s348401" name="Equation" r:id="rId13" imgW="1625400" imgH="203040" progId="Equation.3">
                      <p:embed/>
                    </p:oleObj>
                  </mc:Choice>
                  <mc:Fallback>
                    <p:oleObj name="Equation" r:id="rId13" imgW="1625400" imgH="20304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8" y="2351"/>
                            <a:ext cx="243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179" name="Group 19">
              <a:extLst>
                <a:ext uri="{FF2B5EF4-FFF2-40B4-BE49-F238E27FC236}">
                  <a16:creationId xmlns:a16="http://schemas.microsoft.com/office/drawing/2014/main" id="{D310DD7A-C3A2-493C-88BB-C4F39380BEE4}"/>
                </a:ext>
              </a:extLst>
            </p:cNvPr>
            <p:cNvGrpSpPr>
              <a:grpSpLocks/>
            </p:cNvGrpSpPr>
            <p:nvPr/>
          </p:nvGrpSpPr>
          <p:grpSpPr bwMode="auto">
            <a:xfrm>
              <a:off x="4004" y="2209"/>
              <a:ext cx="1417" cy="403"/>
              <a:chOff x="4004" y="2209"/>
              <a:chExt cx="1417" cy="403"/>
            </a:xfrm>
          </p:grpSpPr>
          <p:graphicFrame>
            <p:nvGraphicFramePr>
              <p:cNvPr id="348180" name="Object 20">
                <a:extLst>
                  <a:ext uri="{FF2B5EF4-FFF2-40B4-BE49-F238E27FC236}">
                    <a16:creationId xmlns:a16="http://schemas.microsoft.com/office/drawing/2014/main" id="{6D6D47CA-702F-42DD-9B97-42726C782807}"/>
                  </a:ext>
                </a:extLst>
              </p:cNvPr>
              <p:cNvGraphicFramePr>
                <a:graphicFrameLocks noChangeAspect="1"/>
              </p:cNvGraphicFramePr>
              <p:nvPr/>
            </p:nvGraphicFramePr>
            <p:xfrm>
              <a:off x="4281" y="2351"/>
              <a:ext cx="1140" cy="209"/>
            </p:xfrm>
            <a:graphic>
              <a:graphicData uri="http://schemas.openxmlformats.org/presentationml/2006/ole">
                <mc:AlternateContent xmlns:mc="http://schemas.openxmlformats.org/markup-compatibility/2006">
                  <mc:Choice xmlns:v="urn:schemas-microsoft-com:vml" Requires="v">
                    <p:oleObj spid="_x0000_s348402" name="Equation" r:id="rId15" imgW="761760" imgH="177480" progId="Equation.3">
                      <p:embed/>
                    </p:oleObj>
                  </mc:Choice>
                  <mc:Fallback>
                    <p:oleObj name="Equation" r:id="rId15" imgW="761760" imgH="17748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1" y="2351"/>
                            <a:ext cx="1140"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81" name="Rectangle 21">
                <a:extLst>
                  <a:ext uri="{FF2B5EF4-FFF2-40B4-BE49-F238E27FC236}">
                    <a16:creationId xmlns:a16="http://schemas.microsoft.com/office/drawing/2014/main" id="{83552E00-2705-4DD1-A51B-5F2659B45BC7}"/>
                  </a:ext>
                </a:extLst>
              </p:cNvPr>
              <p:cNvSpPr>
                <a:spLocks noChangeArrowheads="1"/>
              </p:cNvSpPr>
              <p:nvPr/>
            </p:nvSpPr>
            <p:spPr bwMode="auto">
              <a:xfrm>
                <a:off x="4004" y="2209"/>
                <a:ext cx="5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即            </a:t>
                </a:r>
              </a:p>
            </p:txBody>
          </p:sp>
        </p:grpSp>
        <p:sp>
          <p:nvSpPr>
            <p:cNvPr id="348182" name="Rectangle 22">
              <a:extLst>
                <a:ext uri="{FF2B5EF4-FFF2-40B4-BE49-F238E27FC236}">
                  <a16:creationId xmlns:a16="http://schemas.microsoft.com/office/drawing/2014/main" id="{E42C3B00-77EF-4543-BD1E-2D96A43ACE1B}"/>
                </a:ext>
              </a:extLst>
            </p:cNvPr>
            <p:cNvSpPr>
              <a:spLocks noChangeArrowheads="1"/>
            </p:cNvSpPr>
            <p:nvPr/>
          </p:nvSpPr>
          <p:spPr bwMode="auto">
            <a:xfrm>
              <a:off x="336" y="2573"/>
              <a:ext cx="16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为绝对稳定区间</a:t>
              </a:r>
              <a:r>
                <a:rPr lang="en-US" altLang="zh-CN">
                  <a:latin typeface="楷体_GB2312" panose="02010609030101010101" pitchFamily="49" charset="-122"/>
                </a:rPr>
                <a:t>. </a:t>
              </a:r>
            </a:p>
          </p:txBody>
        </p:sp>
      </p:grpSp>
      <p:grpSp>
        <p:nvGrpSpPr>
          <p:cNvPr id="348183" name="Group 23">
            <a:extLst>
              <a:ext uri="{FF2B5EF4-FFF2-40B4-BE49-F238E27FC236}">
                <a16:creationId xmlns:a16="http://schemas.microsoft.com/office/drawing/2014/main" id="{4B93AD17-508F-4001-87C3-28B57B87F650}"/>
              </a:ext>
            </a:extLst>
          </p:cNvPr>
          <p:cNvGrpSpPr>
            <a:grpSpLocks/>
          </p:cNvGrpSpPr>
          <p:nvPr/>
        </p:nvGrpSpPr>
        <p:grpSpPr bwMode="auto">
          <a:xfrm>
            <a:off x="609600" y="4648200"/>
            <a:ext cx="8016875" cy="1249363"/>
            <a:chOff x="374" y="2919"/>
            <a:chExt cx="5050" cy="787"/>
          </a:xfrm>
        </p:grpSpPr>
        <p:sp>
          <p:nvSpPr>
            <p:cNvPr id="348184" name="Rectangle 24">
              <a:extLst>
                <a:ext uri="{FF2B5EF4-FFF2-40B4-BE49-F238E27FC236}">
                  <a16:creationId xmlns:a16="http://schemas.microsoft.com/office/drawing/2014/main" id="{F02E3C7D-690B-4E5C-880A-2EF39E67764C}"/>
                </a:ext>
              </a:extLst>
            </p:cNvPr>
            <p:cNvSpPr>
              <a:spLocks noChangeArrowheads="1"/>
            </p:cNvSpPr>
            <p:nvPr/>
          </p:nvSpPr>
          <p:spPr bwMode="auto">
            <a:xfrm>
              <a:off x="3820" y="2919"/>
              <a:ext cx="160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当取         时</a:t>
              </a:r>
              <a:r>
                <a:rPr lang="en-US" altLang="zh-CN">
                  <a:latin typeface="楷体_GB2312" panose="02010609030101010101" pitchFamily="49" charset="-122"/>
                </a:rPr>
                <a:t>,</a:t>
              </a:r>
            </a:p>
          </p:txBody>
        </p:sp>
        <p:graphicFrame>
          <p:nvGraphicFramePr>
            <p:cNvPr id="348185" name="Object 25">
              <a:extLst>
                <a:ext uri="{FF2B5EF4-FFF2-40B4-BE49-F238E27FC236}">
                  <a16:creationId xmlns:a16="http://schemas.microsoft.com/office/drawing/2014/main" id="{3CF7C99E-4EC9-4C04-B207-C4386053ACA8}"/>
                </a:ext>
              </a:extLst>
            </p:cNvPr>
            <p:cNvGraphicFramePr>
              <a:graphicFrameLocks noChangeAspect="1"/>
            </p:cNvGraphicFramePr>
            <p:nvPr/>
          </p:nvGraphicFramePr>
          <p:xfrm>
            <a:off x="4290" y="3065"/>
            <a:ext cx="931" cy="209"/>
          </p:xfrm>
          <a:graphic>
            <a:graphicData uri="http://schemas.openxmlformats.org/presentationml/2006/ole">
              <mc:AlternateContent xmlns:mc="http://schemas.openxmlformats.org/markup-compatibility/2006">
                <mc:Choice xmlns:v="urn:schemas-microsoft-com:vml" Requires="v">
                  <p:oleObj spid="_x0000_s348403" name="公式" r:id="rId17" imgW="622080" imgH="177480" progId="Equation.3">
                    <p:embed/>
                  </p:oleObj>
                </mc:Choice>
                <mc:Fallback>
                  <p:oleObj name="公式" r:id="rId17" imgW="622080" imgH="17748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90" y="3065"/>
                          <a:ext cx="93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86" name="Text Box 26">
              <a:extLst>
                <a:ext uri="{FF2B5EF4-FFF2-40B4-BE49-F238E27FC236}">
                  <a16:creationId xmlns:a16="http://schemas.microsoft.com/office/drawing/2014/main" id="{1D16E2E2-3CC9-4D77-84AC-F9E582224E7A}"/>
                </a:ext>
              </a:extLst>
            </p:cNvPr>
            <p:cNvSpPr txBox="1">
              <a:spLocks noChangeArrowheads="1"/>
            </p:cNvSpPr>
            <p:nvPr/>
          </p:nvSpPr>
          <p:spPr bwMode="auto">
            <a:xfrm>
              <a:off x="374" y="2930"/>
              <a:ext cx="366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例</a:t>
              </a:r>
              <a:r>
                <a:rPr lang="en-US" altLang="zh-CN">
                  <a:latin typeface="楷体_GB2312" panose="02010609030101010101" pitchFamily="49" charset="-122"/>
                </a:rPr>
                <a:t>4</a:t>
              </a:r>
              <a:r>
                <a:rPr lang="zh-CN" altLang="en-US">
                  <a:latin typeface="楷体_GB2312" panose="02010609030101010101" pitchFamily="49" charset="-122"/>
                </a:rPr>
                <a:t>中取          故它是不稳定的，</a:t>
              </a:r>
            </a:p>
          </p:txBody>
        </p:sp>
        <p:graphicFrame>
          <p:nvGraphicFramePr>
            <p:cNvPr id="348187" name="Object 27">
              <a:extLst>
                <a:ext uri="{FF2B5EF4-FFF2-40B4-BE49-F238E27FC236}">
                  <a16:creationId xmlns:a16="http://schemas.microsoft.com/office/drawing/2014/main" id="{F10E0E90-D8FA-4472-9F0E-0D759E2C5692}"/>
                </a:ext>
              </a:extLst>
            </p:cNvPr>
            <p:cNvGraphicFramePr>
              <a:graphicFrameLocks noChangeAspect="1"/>
            </p:cNvGraphicFramePr>
            <p:nvPr/>
          </p:nvGraphicFramePr>
          <p:xfrm>
            <a:off x="1478" y="3059"/>
            <a:ext cx="988" cy="239"/>
          </p:xfrm>
          <a:graphic>
            <a:graphicData uri="http://schemas.openxmlformats.org/presentationml/2006/ole">
              <mc:AlternateContent xmlns:mc="http://schemas.openxmlformats.org/markup-compatibility/2006">
                <mc:Choice xmlns:v="urn:schemas-microsoft-com:vml" Requires="v">
                  <p:oleObj spid="_x0000_s348404" name="公式" r:id="rId19" imgW="660240" imgH="203040" progId="Equation.3">
                    <p:embed/>
                  </p:oleObj>
                </mc:Choice>
                <mc:Fallback>
                  <p:oleObj name="公式" r:id="rId19" imgW="660240" imgH="20304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8" y="3059"/>
                          <a:ext cx="98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88" name="Rectangle 28">
              <a:extLst>
                <a:ext uri="{FF2B5EF4-FFF2-40B4-BE49-F238E27FC236}">
                  <a16:creationId xmlns:a16="http://schemas.microsoft.com/office/drawing/2014/main" id="{70D1CD87-9FDF-44DF-B227-B0C4DB34347B}"/>
                </a:ext>
              </a:extLst>
            </p:cNvPr>
            <p:cNvSpPr>
              <a:spLocks noChangeArrowheads="1"/>
            </p:cNvSpPr>
            <p:nvPr/>
          </p:nvSpPr>
          <p:spPr bwMode="auto">
            <a:xfrm>
              <a:off x="384" y="3303"/>
              <a:ext cx="126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它是稳定的</a:t>
              </a:r>
              <a:r>
                <a:rPr lang="en-US" altLang="zh-CN">
                  <a:latin typeface="楷体_GB2312" panose="02010609030101010101" pitchFamily="49" charset="-122"/>
                </a:rPr>
                <a:t>. </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8162"/>
                                        </p:tgtEl>
                                        <p:attrNameLst>
                                          <p:attrName>style.visibility</p:attrName>
                                        </p:attrNameLst>
                                      </p:cBhvr>
                                      <p:to>
                                        <p:strVal val="visible"/>
                                      </p:to>
                                    </p:set>
                                    <p:animEffect transition="in" filter="wipe(up)">
                                      <p:cBhvr>
                                        <p:cTn id="7" dur="500"/>
                                        <p:tgtEl>
                                          <p:spTgt spid="348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73"/>
                                        </p:tgtEl>
                                        <p:attrNameLst>
                                          <p:attrName>style.visibility</p:attrName>
                                        </p:attrNameLst>
                                      </p:cBhvr>
                                      <p:to>
                                        <p:strVal val="visible"/>
                                      </p:to>
                                    </p:set>
                                    <p:animEffect transition="in" filter="wipe(left)">
                                      <p:cBhvr>
                                        <p:cTn id="12" dur="500"/>
                                        <p:tgtEl>
                                          <p:spTgt spid="348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66"/>
                                        </p:tgtEl>
                                        <p:attrNameLst>
                                          <p:attrName>style.visibility</p:attrName>
                                        </p:attrNameLst>
                                      </p:cBhvr>
                                      <p:to>
                                        <p:strVal val="visible"/>
                                      </p:to>
                                    </p:set>
                                    <p:animEffect transition="in" filter="wipe(left)">
                                      <p:cBhvr>
                                        <p:cTn id="17" dur="500"/>
                                        <p:tgtEl>
                                          <p:spTgt spid="348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8167"/>
                                        </p:tgtEl>
                                        <p:attrNameLst>
                                          <p:attrName>style.visibility</p:attrName>
                                        </p:attrNameLst>
                                      </p:cBhvr>
                                      <p:to>
                                        <p:strVal val="visible"/>
                                      </p:to>
                                    </p:set>
                                    <p:animEffect transition="in" filter="wipe(left)">
                                      <p:cBhvr>
                                        <p:cTn id="22" dur="500"/>
                                        <p:tgtEl>
                                          <p:spTgt spid="3481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174"/>
                                        </p:tgtEl>
                                        <p:attrNameLst>
                                          <p:attrName>style.visibility</p:attrName>
                                        </p:attrNameLst>
                                      </p:cBhvr>
                                      <p:to>
                                        <p:strVal val="visible"/>
                                      </p:to>
                                    </p:set>
                                    <p:animEffect transition="in" filter="wipe(left)">
                                      <p:cBhvr>
                                        <p:cTn id="27" dur="500"/>
                                        <p:tgtEl>
                                          <p:spTgt spid="3481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8168"/>
                                        </p:tgtEl>
                                        <p:attrNameLst>
                                          <p:attrName>style.visibility</p:attrName>
                                        </p:attrNameLst>
                                      </p:cBhvr>
                                      <p:to>
                                        <p:strVal val="visible"/>
                                      </p:to>
                                    </p:set>
                                    <p:animEffect transition="in" filter="wipe(left)">
                                      <p:cBhvr>
                                        <p:cTn id="32" dur="500"/>
                                        <p:tgtEl>
                                          <p:spTgt spid="3481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169"/>
                                        </p:tgtEl>
                                        <p:attrNameLst>
                                          <p:attrName>style.visibility</p:attrName>
                                        </p:attrNameLst>
                                      </p:cBhvr>
                                      <p:to>
                                        <p:strVal val="visible"/>
                                      </p:to>
                                    </p:set>
                                    <p:animEffect transition="in" filter="wipe(left)">
                                      <p:cBhvr>
                                        <p:cTn id="37" dur="500"/>
                                        <p:tgtEl>
                                          <p:spTgt spid="3481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48170"/>
                                        </p:tgtEl>
                                        <p:attrNameLst>
                                          <p:attrName>style.visibility</p:attrName>
                                        </p:attrNameLst>
                                      </p:cBhvr>
                                      <p:to>
                                        <p:strVal val="visible"/>
                                      </p:to>
                                    </p:set>
                                    <p:animEffect transition="in" filter="wipe(left)">
                                      <p:cBhvr>
                                        <p:cTn id="42" dur="500"/>
                                        <p:tgtEl>
                                          <p:spTgt spid="3481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48175"/>
                                        </p:tgtEl>
                                        <p:attrNameLst>
                                          <p:attrName>style.visibility</p:attrName>
                                        </p:attrNameLst>
                                      </p:cBhvr>
                                      <p:to>
                                        <p:strVal val="visible"/>
                                      </p:to>
                                    </p:set>
                                    <p:animEffect transition="in" filter="wipe(up)">
                                      <p:cBhvr>
                                        <p:cTn id="47" dur="500"/>
                                        <p:tgtEl>
                                          <p:spTgt spid="3481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48183"/>
                                        </p:tgtEl>
                                        <p:attrNameLst>
                                          <p:attrName>style.visibility</p:attrName>
                                        </p:attrNameLst>
                                      </p:cBhvr>
                                      <p:to>
                                        <p:strVal val="visible"/>
                                      </p:to>
                                    </p:set>
                                    <p:animEffect transition="in" filter="wipe(up)">
                                      <p:cBhvr>
                                        <p:cTn id="52" dur="500"/>
                                        <p:tgtEl>
                                          <p:spTgt spid="348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6" grpId="0" autoUpdateAnimBg="0"/>
      <p:bldP spid="348169" grpId="0" autoUpdateAnimBg="0"/>
      <p:bldP spid="348173" grpId="0" autoUpdateAnimBg="0"/>
      <p:bldP spid="34817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a:extLst>
              <a:ext uri="{FF2B5EF4-FFF2-40B4-BE49-F238E27FC236}">
                <a16:creationId xmlns:a16="http://schemas.microsoft.com/office/drawing/2014/main" id="{D9075C4D-99E6-47D1-A72F-25CA0DD6E9B8}"/>
              </a:ext>
            </a:extLst>
          </p:cNvPr>
          <p:cNvSpPr>
            <a:spLocks noGrp="1"/>
          </p:cNvSpPr>
          <p:nvPr>
            <p:ph type="sldNum" sz="quarter" idx="10"/>
          </p:nvPr>
        </p:nvSpPr>
        <p:spPr/>
        <p:txBody>
          <a:bodyPr/>
          <a:lstStyle/>
          <a:p>
            <a:fld id="{61AE03E1-DAAF-42EC-B148-F4EAC7D0B036}" type="slidenum">
              <a:rPr lang="en-US" altLang="zh-CN"/>
              <a:pPr/>
              <a:t>7</a:t>
            </a:fld>
            <a:endParaRPr lang="en-US" altLang="zh-CN"/>
          </a:p>
        </p:txBody>
      </p:sp>
      <p:grpSp>
        <p:nvGrpSpPr>
          <p:cNvPr id="276494" name="Group 14">
            <a:extLst>
              <a:ext uri="{FF2B5EF4-FFF2-40B4-BE49-F238E27FC236}">
                <a16:creationId xmlns:a16="http://schemas.microsoft.com/office/drawing/2014/main" id="{E28F7ECE-17E3-4A71-BF11-B37315C33303}"/>
              </a:ext>
            </a:extLst>
          </p:cNvPr>
          <p:cNvGrpSpPr>
            <a:grpSpLocks/>
          </p:cNvGrpSpPr>
          <p:nvPr/>
        </p:nvGrpSpPr>
        <p:grpSpPr bwMode="auto">
          <a:xfrm>
            <a:off x="593725" y="884238"/>
            <a:ext cx="7956550" cy="1735137"/>
            <a:chOff x="374" y="394"/>
            <a:chExt cx="5012" cy="1093"/>
          </a:xfrm>
        </p:grpSpPr>
        <p:sp>
          <p:nvSpPr>
            <p:cNvPr id="276484" name="Text Box 4">
              <a:extLst>
                <a:ext uri="{FF2B5EF4-FFF2-40B4-BE49-F238E27FC236}">
                  <a16:creationId xmlns:a16="http://schemas.microsoft.com/office/drawing/2014/main" id="{86BA67C1-D07E-4B5D-A020-9EAB364A1C01}"/>
                </a:ext>
              </a:extLst>
            </p:cNvPr>
            <p:cNvSpPr txBox="1">
              <a:spLocks noChangeArrowheads="1"/>
            </p:cNvSpPr>
            <p:nvPr/>
          </p:nvSpPr>
          <p:spPr bwMode="auto">
            <a:xfrm>
              <a:off x="374" y="394"/>
              <a:ext cx="5012"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一般地，设已作出该折线的顶点   ，过          依</a:t>
              </a:r>
            </a:p>
            <a:p>
              <a:pPr>
                <a:lnSpc>
                  <a:spcPct val="150000"/>
                </a:lnSpc>
              </a:pPr>
              <a:r>
                <a:rPr lang="zh-CN" altLang="en-US">
                  <a:latin typeface="楷体_GB2312" panose="02010609030101010101" pitchFamily="49" charset="-122"/>
                </a:rPr>
                <a:t>方向场的方向再推进到              ，显然两个顶点</a:t>
              </a:r>
            </a:p>
            <a:p>
              <a:pPr>
                <a:lnSpc>
                  <a:spcPct val="150000"/>
                </a:lnSpc>
              </a:pPr>
              <a:r>
                <a:rPr lang="zh-CN" altLang="en-US">
                  <a:latin typeface="楷体_GB2312" panose="02010609030101010101" pitchFamily="49" charset="-122"/>
                </a:rPr>
                <a:t>       的坐标有关系 </a:t>
              </a:r>
            </a:p>
          </p:txBody>
        </p:sp>
        <p:graphicFrame>
          <p:nvGraphicFramePr>
            <p:cNvPr id="276485" name="Object 5">
              <a:extLst>
                <a:ext uri="{FF2B5EF4-FFF2-40B4-BE49-F238E27FC236}">
                  <a16:creationId xmlns:a16="http://schemas.microsoft.com/office/drawing/2014/main" id="{5074EFF6-6D82-458B-864E-2DA6C9B09800}"/>
                </a:ext>
              </a:extLst>
            </p:cNvPr>
            <p:cNvGraphicFramePr>
              <a:graphicFrameLocks noChangeAspect="1"/>
            </p:cNvGraphicFramePr>
            <p:nvPr/>
          </p:nvGraphicFramePr>
          <p:xfrm>
            <a:off x="4206" y="528"/>
            <a:ext cx="950" cy="269"/>
          </p:xfrm>
          <a:graphic>
            <a:graphicData uri="http://schemas.openxmlformats.org/presentationml/2006/ole">
              <mc:AlternateContent xmlns:mc="http://schemas.openxmlformats.org/markup-compatibility/2006">
                <mc:Choice xmlns:v="urn:schemas-microsoft-com:vml" Requires="v">
                  <p:oleObj spid="_x0000_s276715" name="Equation" r:id="rId3" imgW="634680" imgH="228600" progId="Equation.3">
                    <p:embed/>
                  </p:oleObj>
                </mc:Choice>
                <mc:Fallback>
                  <p:oleObj name="Equation" r:id="rId3" imgW="6346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 y="528"/>
                          <a:ext cx="95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486" name="Object 6">
              <a:extLst>
                <a:ext uri="{FF2B5EF4-FFF2-40B4-BE49-F238E27FC236}">
                  <a16:creationId xmlns:a16="http://schemas.microsoft.com/office/drawing/2014/main" id="{61E4AA05-797E-4640-B980-67D37635E08F}"/>
                </a:ext>
              </a:extLst>
            </p:cNvPr>
            <p:cNvGraphicFramePr>
              <a:graphicFrameLocks noChangeAspect="1"/>
            </p:cNvGraphicFramePr>
            <p:nvPr/>
          </p:nvGraphicFramePr>
          <p:xfrm>
            <a:off x="3544" y="528"/>
            <a:ext cx="266" cy="269"/>
          </p:xfrm>
          <a:graphic>
            <a:graphicData uri="http://schemas.openxmlformats.org/presentationml/2006/ole">
              <mc:AlternateContent xmlns:mc="http://schemas.openxmlformats.org/markup-compatibility/2006">
                <mc:Choice xmlns:v="urn:schemas-microsoft-com:vml" Requires="v">
                  <p:oleObj spid="_x0000_s276716" name="Equation" r:id="rId5" imgW="177480" imgH="228600" progId="Equation.3">
                    <p:embed/>
                  </p:oleObj>
                </mc:Choice>
                <mc:Fallback>
                  <p:oleObj name="Equation" r:id="rId5" imgW="1774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4" y="528"/>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487" name="Object 7">
              <a:extLst>
                <a:ext uri="{FF2B5EF4-FFF2-40B4-BE49-F238E27FC236}">
                  <a16:creationId xmlns:a16="http://schemas.microsoft.com/office/drawing/2014/main" id="{3477A47B-7AAC-451C-93DA-70607BA25E3E}"/>
                </a:ext>
              </a:extLst>
            </p:cNvPr>
            <p:cNvGraphicFramePr>
              <a:graphicFrameLocks noChangeAspect="1"/>
            </p:cNvGraphicFramePr>
            <p:nvPr/>
          </p:nvGraphicFramePr>
          <p:xfrm>
            <a:off x="2390" y="863"/>
            <a:ext cx="1349" cy="269"/>
          </p:xfrm>
          <a:graphic>
            <a:graphicData uri="http://schemas.openxmlformats.org/presentationml/2006/ole">
              <mc:AlternateContent xmlns:mc="http://schemas.openxmlformats.org/markup-compatibility/2006">
                <mc:Choice xmlns:v="urn:schemas-microsoft-com:vml" Requires="v">
                  <p:oleObj spid="_x0000_s276717" name="Equation" r:id="rId7" imgW="901440" imgH="228600" progId="Equation.3">
                    <p:embed/>
                  </p:oleObj>
                </mc:Choice>
                <mc:Fallback>
                  <p:oleObj name="Equation" r:id="rId7" imgW="90144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0" y="863"/>
                          <a:ext cx="134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488" name="Object 8">
              <a:extLst>
                <a:ext uri="{FF2B5EF4-FFF2-40B4-BE49-F238E27FC236}">
                  <a16:creationId xmlns:a16="http://schemas.microsoft.com/office/drawing/2014/main" id="{CA90201F-E464-42CD-BB4B-D1CDD2200103}"/>
                </a:ext>
              </a:extLst>
            </p:cNvPr>
            <p:cNvGraphicFramePr>
              <a:graphicFrameLocks noChangeAspect="1"/>
            </p:cNvGraphicFramePr>
            <p:nvPr/>
          </p:nvGraphicFramePr>
          <p:xfrm>
            <a:off x="432" y="1199"/>
            <a:ext cx="684" cy="269"/>
          </p:xfrm>
          <a:graphic>
            <a:graphicData uri="http://schemas.openxmlformats.org/presentationml/2006/ole">
              <mc:AlternateContent xmlns:mc="http://schemas.openxmlformats.org/markup-compatibility/2006">
                <mc:Choice xmlns:v="urn:schemas-microsoft-com:vml" Requires="v">
                  <p:oleObj spid="_x0000_s276718" name="Equation" r:id="rId9" imgW="457200" imgH="228600" progId="Equation.3">
                    <p:embed/>
                  </p:oleObj>
                </mc:Choice>
                <mc:Fallback>
                  <p:oleObj name="Equation" r:id="rId9" imgW="4572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1199"/>
                          <a:ext cx="68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6495" name="Object 15">
            <a:extLst>
              <a:ext uri="{FF2B5EF4-FFF2-40B4-BE49-F238E27FC236}">
                <a16:creationId xmlns:a16="http://schemas.microsoft.com/office/drawing/2014/main" id="{8D4CD374-F8A7-4D8A-95B7-3B65C28769EE}"/>
              </a:ext>
            </a:extLst>
          </p:cNvPr>
          <p:cNvGraphicFramePr>
            <a:graphicFrameLocks noChangeAspect="1"/>
          </p:cNvGraphicFramePr>
          <p:nvPr/>
        </p:nvGraphicFramePr>
        <p:xfrm>
          <a:off x="1905000" y="2697163"/>
          <a:ext cx="3167063" cy="806450"/>
        </p:xfrm>
        <a:graphic>
          <a:graphicData uri="http://schemas.openxmlformats.org/presentationml/2006/ole">
            <mc:AlternateContent xmlns:mc="http://schemas.openxmlformats.org/markup-compatibility/2006">
              <mc:Choice xmlns:v="urn:schemas-microsoft-com:vml" Requires="v">
                <p:oleObj spid="_x0000_s276719" name="Equation" r:id="rId11" imgW="1333440" imgH="431640" progId="Equation.3">
                  <p:embed/>
                </p:oleObj>
              </mc:Choice>
              <mc:Fallback>
                <p:oleObj name="Equation" r:id="rId11" imgW="1333440" imgH="43164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2697163"/>
                        <a:ext cx="316706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96" name="Text Box 16">
            <a:extLst>
              <a:ext uri="{FF2B5EF4-FFF2-40B4-BE49-F238E27FC236}">
                <a16:creationId xmlns:a16="http://schemas.microsoft.com/office/drawing/2014/main" id="{6FA9E384-9410-44D1-B69E-CD373A54B433}"/>
              </a:ext>
            </a:extLst>
          </p:cNvPr>
          <p:cNvSpPr txBox="1">
            <a:spLocks noChangeArrowheads="1"/>
          </p:cNvSpPr>
          <p:nvPr/>
        </p:nvSpPr>
        <p:spPr bwMode="auto">
          <a:xfrm>
            <a:off x="593725" y="3667125"/>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anose="02010609030101010101" pitchFamily="49" charset="-122"/>
              </a:rPr>
              <a:t>即 </a:t>
            </a:r>
          </a:p>
        </p:txBody>
      </p:sp>
      <p:grpSp>
        <p:nvGrpSpPr>
          <p:cNvPr id="276499" name="Group 19">
            <a:extLst>
              <a:ext uri="{FF2B5EF4-FFF2-40B4-BE49-F238E27FC236}">
                <a16:creationId xmlns:a16="http://schemas.microsoft.com/office/drawing/2014/main" id="{67D9B446-7828-48F9-B481-30C31AAADF66}"/>
              </a:ext>
            </a:extLst>
          </p:cNvPr>
          <p:cNvGrpSpPr>
            <a:grpSpLocks/>
          </p:cNvGrpSpPr>
          <p:nvPr/>
        </p:nvGrpSpPr>
        <p:grpSpPr bwMode="auto">
          <a:xfrm>
            <a:off x="1981200" y="4144963"/>
            <a:ext cx="6813550" cy="481012"/>
            <a:chOff x="1248" y="2448"/>
            <a:chExt cx="4292" cy="303"/>
          </a:xfrm>
        </p:grpSpPr>
        <p:graphicFrame>
          <p:nvGraphicFramePr>
            <p:cNvPr id="276497" name="Object 17">
              <a:extLst>
                <a:ext uri="{FF2B5EF4-FFF2-40B4-BE49-F238E27FC236}">
                  <a16:creationId xmlns:a16="http://schemas.microsoft.com/office/drawing/2014/main" id="{681BF77A-D704-4461-9ACA-8C4CCB6DF7A2}"/>
                </a:ext>
              </a:extLst>
            </p:cNvPr>
            <p:cNvGraphicFramePr>
              <a:graphicFrameLocks noChangeAspect="1"/>
            </p:cNvGraphicFramePr>
            <p:nvPr/>
          </p:nvGraphicFramePr>
          <p:xfrm>
            <a:off x="1248" y="2482"/>
            <a:ext cx="2014" cy="269"/>
          </p:xfrm>
          <a:graphic>
            <a:graphicData uri="http://schemas.openxmlformats.org/presentationml/2006/ole">
              <mc:AlternateContent xmlns:mc="http://schemas.openxmlformats.org/markup-compatibility/2006">
                <mc:Choice xmlns:v="urn:schemas-microsoft-com:vml" Requires="v">
                  <p:oleObj spid="_x0000_s276720" name="Equation" r:id="rId13" imgW="1346040" imgH="228600" progId="Equation.3">
                    <p:embed/>
                  </p:oleObj>
                </mc:Choice>
                <mc:Fallback>
                  <p:oleObj name="Equation" r:id="rId13" imgW="1346040" imgH="2286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8" y="2482"/>
                          <a:ext cx="201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98" name="Text Box 18">
              <a:extLst>
                <a:ext uri="{FF2B5EF4-FFF2-40B4-BE49-F238E27FC236}">
                  <a16:creationId xmlns:a16="http://schemas.microsoft.com/office/drawing/2014/main" id="{6DF153BE-36C6-4A3E-9061-1B4238EA59AB}"/>
                </a:ext>
              </a:extLst>
            </p:cNvPr>
            <p:cNvSpPr txBox="1">
              <a:spLocks noChangeArrowheads="1"/>
            </p:cNvSpPr>
            <p:nvPr/>
          </p:nvSpPr>
          <p:spPr bwMode="auto">
            <a:xfrm>
              <a:off x="4752" y="2448"/>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2.1</a:t>
              </a:r>
              <a:r>
                <a:rPr lang="zh-CN" altLang="en-US">
                  <a:solidFill>
                    <a:srgbClr val="CC3300"/>
                  </a:solidFill>
                  <a:latin typeface="楷体_GB2312" panose="02010609030101010101" pitchFamily="49" charset="-122"/>
                </a:rPr>
                <a:t>）</a:t>
              </a:r>
            </a:p>
          </p:txBody>
        </p:sp>
      </p:grpSp>
      <p:sp>
        <p:nvSpPr>
          <p:cNvPr id="276500" name="Rectangle 20">
            <a:extLst>
              <a:ext uri="{FF2B5EF4-FFF2-40B4-BE49-F238E27FC236}">
                <a16:creationId xmlns:a16="http://schemas.microsoft.com/office/drawing/2014/main" id="{AEDF2C51-87BC-4F04-9761-7EBE992AD679}"/>
              </a:ext>
            </a:extLst>
          </p:cNvPr>
          <p:cNvSpPr>
            <a:spLocks noChangeArrowheads="1"/>
          </p:cNvSpPr>
          <p:nvPr/>
        </p:nvSpPr>
        <p:spPr bwMode="auto">
          <a:xfrm>
            <a:off x="565150" y="4814888"/>
            <a:ext cx="465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anose="02010609030101010101" pitchFamily="49" charset="-122"/>
              </a:rPr>
              <a:t>这就是著名的欧拉（</a:t>
            </a:r>
            <a:r>
              <a:rPr lang="en-US" altLang="zh-CN"/>
              <a:t>Euler</a:t>
            </a:r>
            <a:r>
              <a:rPr lang="zh-CN" altLang="en-US">
                <a:latin typeface="楷体_GB2312" panose="02010609030101010101" pitchFamily="49" charset="-122"/>
              </a:rPr>
              <a:t>）公式</a:t>
            </a:r>
            <a:r>
              <a:rPr lang="en-US" altLang="zh-CN">
                <a:latin typeface="楷体_GB2312" panose="02010609030101010101" pitchFamily="49" charset="-122"/>
              </a:rPr>
              <a:t>.</a:t>
            </a:r>
          </a:p>
        </p:txBody>
      </p:sp>
      <p:grpSp>
        <p:nvGrpSpPr>
          <p:cNvPr id="276504" name="Group 24">
            <a:extLst>
              <a:ext uri="{FF2B5EF4-FFF2-40B4-BE49-F238E27FC236}">
                <a16:creationId xmlns:a16="http://schemas.microsoft.com/office/drawing/2014/main" id="{C9C5ED4B-E2E6-4A0C-B397-41E2AF7E3772}"/>
              </a:ext>
            </a:extLst>
          </p:cNvPr>
          <p:cNvGrpSpPr>
            <a:grpSpLocks/>
          </p:cNvGrpSpPr>
          <p:nvPr/>
        </p:nvGrpSpPr>
        <p:grpSpPr bwMode="auto">
          <a:xfrm>
            <a:off x="1190625" y="5227638"/>
            <a:ext cx="6429375" cy="639762"/>
            <a:chOff x="750" y="3130"/>
            <a:chExt cx="4050" cy="403"/>
          </a:xfrm>
        </p:grpSpPr>
        <p:sp>
          <p:nvSpPr>
            <p:cNvPr id="276502" name="Text Box 22">
              <a:extLst>
                <a:ext uri="{FF2B5EF4-FFF2-40B4-BE49-F238E27FC236}">
                  <a16:creationId xmlns:a16="http://schemas.microsoft.com/office/drawing/2014/main" id="{E0D8E34B-2146-44B5-853F-257F9149809E}"/>
                </a:ext>
              </a:extLst>
            </p:cNvPr>
            <p:cNvSpPr txBox="1">
              <a:spLocks noChangeArrowheads="1"/>
            </p:cNvSpPr>
            <p:nvPr/>
          </p:nvSpPr>
          <p:spPr bwMode="auto">
            <a:xfrm>
              <a:off x="750" y="3130"/>
              <a:ext cx="405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latin typeface="楷体_GB2312" panose="02010609030101010101" pitchFamily="49" charset="-122"/>
                </a:rPr>
                <a:t>若初值   已知，则依公式（</a:t>
              </a:r>
              <a:r>
                <a:rPr lang="en-US" altLang="zh-CN">
                  <a:latin typeface="楷体_GB2312" panose="02010609030101010101" pitchFamily="49" charset="-122"/>
                </a:rPr>
                <a:t>2.1</a:t>
              </a:r>
              <a:r>
                <a:rPr lang="zh-CN" altLang="en-US">
                  <a:latin typeface="楷体_GB2312" panose="02010609030101010101" pitchFamily="49" charset="-122"/>
                </a:rPr>
                <a:t>）可逐步算出</a:t>
              </a:r>
            </a:p>
          </p:txBody>
        </p:sp>
        <p:graphicFrame>
          <p:nvGraphicFramePr>
            <p:cNvPr id="276503" name="Object 23">
              <a:extLst>
                <a:ext uri="{FF2B5EF4-FFF2-40B4-BE49-F238E27FC236}">
                  <a16:creationId xmlns:a16="http://schemas.microsoft.com/office/drawing/2014/main" id="{8F734813-9AE2-4A24-A7E2-21C71ABFCAB9}"/>
                </a:ext>
              </a:extLst>
            </p:cNvPr>
            <p:cNvGraphicFramePr>
              <a:graphicFrameLocks noChangeAspect="1"/>
            </p:cNvGraphicFramePr>
            <p:nvPr/>
          </p:nvGraphicFramePr>
          <p:xfrm>
            <a:off x="1414" y="3232"/>
            <a:ext cx="266" cy="269"/>
          </p:xfrm>
          <a:graphic>
            <a:graphicData uri="http://schemas.openxmlformats.org/presentationml/2006/ole">
              <mc:AlternateContent xmlns:mc="http://schemas.openxmlformats.org/markup-compatibility/2006">
                <mc:Choice xmlns:v="urn:schemas-microsoft-com:vml" Requires="v">
                  <p:oleObj spid="_x0000_s276721" name="Equation" r:id="rId15" imgW="177480" imgH="228600" progId="Equation.3">
                    <p:embed/>
                  </p:oleObj>
                </mc:Choice>
                <mc:Fallback>
                  <p:oleObj name="Equation" r:id="rId15" imgW="177480" imgH="22860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4" y="3232"/>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6505" name="Object 25">
            <a:extLst>
              <a:ext uri="{FF2B5EF4-FFF2-40B4-BE49-F238E27FC236}">
                <a16:creationId xmlns:a16="http://schemas.microsoft.com/office/drawing/2014/main" id="{B217B248-8092-4626-8944-7E07E409BE6F}"/>
              </a:ext>
            </a:extLst>
          </p:cNvPr>
          <p:cNvGraphicFramePr>
            <a:graphicFrameLocks noChangeAspect="1"/>
          </p:cNvGraphicFramePr>
          <p:nvPr/>
        </p:nvGraphicFramePr>
        <p:xfrm>
          <a:off x="1295400" y="6049963"/>
          <a:ext cx="2774950" cy="427037"/>
        </p:xfrm>
        <a:graphic>
          <a:graphicData uri="http://schemas.openxmlformats.org/presentationml/2006/ole">
            <mc:AlternateContent xmlns:mc="http://schemas.openxmlformats.org/markup-compatibility/2006">
              <mc:Choice xmlns:v="urn:schemas-microsoft-com:vml" Requires="v">
                <p:oleObj spid="_x0000_s276722" name="Equation" r:id="rId17" imgW="1168200" imgH="228600" progId="Equation.3">
                  <p:embed/>
                </p:oleObj>
              </mc:Choice>
              <mc:Fallback>
                <p:oleObj name="Equation" r:id="rId17" imgW="1168200" imgH="2286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5400" y="6049963"/>
                        <a:ext cx="27749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06" name="Object 26">
            <a:extLst>
              <a:ext uri="{FF2B5EF4-FFF2-40B4-BE49-F238E27FC236}">
                <a16:creationId xmlns:a16="http://schemas.microsoft.com/office/drawing/2014/main" id="{889729FC-5CA5-459A-A2C4-342B7CF723B4}"/>
              </a:ext>
            </a:extLst>
          </p:cNvPr>
          <p:cNvGraphicFramePr>
            <a:graphicFrameLocks noChangeAspect="1"/>
          </p:cNvGraphicFramePr>
          <p:nvPr/>
        </p:nvGraphicFramePr>
        <p:xfrm>
          <a:off x="4343400" y="6065838"/>
          <a:ext cx="3348038" cy="403225"/>
        </p:xfrm>
        <a:graphic>
          <a:graphicData uri="http://schemas.openxmlformats.org/presentationml/2006/ole">
            <mc:AlternateContent xmlns:mc="http://schemas.openxmlformats.org/markup-compatibility/2006">
              <mc:Choice xmlns:v="urn:schemas-microsoft-com:vml" Requires="v">
                <p:oleObj spid="_x0000_s276723" name="Equation" r:id="rId19" imgW="1409400" imgH="215640" progId="Equation.3">
                  <p:embed/>
                </p:oleObj>
              </mc:Choice>
              <mc:Fallback>
                <p:oleObj name="Equation" r:id="rId19" imgW="1409400" imgH="21564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43400" y="6065838"/>
                        <a:ext cx="334803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494"/>
                                        </p:tgtEl>
                                        <p:attrNameLst>
                                          <p:attrName>style.visibility</p:attrName>
                                        </p:attrNameLst>
                                      </p:cBhvr>
                                      <p:to>
                                        <p:strVal val="visible"/>
                                      </p:to>
                                    </p:set>
                                    <p:animEffect transition="in" filter="wipe(up)">
                                      <p:cBhvr>
                                        <p:cTn id="7" dur="500"/>
                                        <p:tgtEl>
                                          <p:spTgt spid="276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6495"/>
                                        </p:tgtEl>
                                        <p:attrNameLst>
                                          <p:attrName>style.visibility</p:attrName>
                                        </p:attrNameLst>
                                      </p:cBhvr>
                                      <p:to>
                                        <p:strVal val="visible"/>
                                      </p:to>
                                    </p:set>
                                    <p:animEffect transition="in" filter="wipe(left)">
                                      <p:cBhvr>
                                        <p:cTn id="12" dur="500"/>
                                        <p:tgtEl>
                                          <p:spTgt spid="2764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496"/>
                                        </p:tgtEl>
                                        <p:attrNameLst>
                                          <p:attrName>style.visibility</p:attrName>
                                        </p:attrNameLst>
                                      </p:cBhvr>
                                      <p:to>
                                        <p:strVal val="visible"/>
                                      </p:to>
                                    </p:set>
                                    <p:animEffect transition="in" filter="wipe(left)">
                                      <p:cBhvr>
                                        <p:cTn id="17" dur="500"/>
                                        <p:tgtEl>
                                          <p:spTgt spid="2764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499"/>
                                        </p:tgtEl>
                                        <p:attrNameLst>
                                          <p:attrName>style.visibility</p:attrName>
                                        </p:attrNameLst>
                                      </p:cBhvr>
                                      <p:to>
                                        <p:strVal val="visible"/>
                                      </p:to>
                                    </p:set>
                                    <p:animEffect transition="in" filter="wipe(left)">
                                      <p:cBhvr>
                                        <p:cTn id="22" dur="500"/>
                                        <p:tgtEl>
                                          <p:spTgt spid="2764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500"/>
                                        </p:tgtEl>
                                        <p:attrNameLst>
                                          <p:attrName>style.visibility</p:attrName>
                                        </p:attrNameLst>
                                      </p:cBhvr>
                                      <p:to>
                                        <p:strVal val="visible"/>
                                      </p:to>
                                    </p:set>
                                    <p:animEffect transition="in" filter="wipe(left)">
                                      <p:cBhvr>
                                        <p:cTn id="27" dur="500"/>
                                        <p:tgtEl>
                                          <p:spTgt spid="2765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504"/>
                                        </p:tgtEl>
                                        <p:attrNameLst>
                                          <p:attrName>style.visibility</p:attrName>
                                        </p:attrNameLst>
                                      </p:cBhvr>
                                      <p:to>
                                        <p:strVal val="visible"/>
                                      </p:to>
                                    </p:set>
                                    <p:animEffect transition="in" filter="wipe(left)">
                                      <p:cBhvr>
                                        <p:cTn id="32" dur="500"/>
                                        <p:tgtEl>
                                          <p:spTgt spid="2765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6505"/>
                                        </p:tgtEl>
                                        <p:attrNameLst>
                                          <p:attrName>style.visibility</p:attrName>
                                        </p:attrNameLst>
                                      </p:cBhvr>
                                      <p:to>
                                        <p:strVal val="visible"/>
                                      </p:to>
                                    </p:set>
                                    <p:animEffect transition="in" filter="wipe(left)">
                                      <p:cBhvr>
                                        <p:cTn id="37" dur="500"/>
                                        <p:tgtEl>
                                          <p:spTgt spid="2765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6506"/>
                                        </p:tgtEl>
                                        <p:attrNameLst>
                                          <p:attrName>style.visibility</p:attrName>
                                        </p:attrNameLst>
                                      </p:cBhvr>
                                      <p:to>
                                        <p:strVal val="visible"/>
                                      </p:to>
                                    </p:set>
                                    <p:animEffect transition="in" filter="wipe(left)">
                                      <p:cBhvr>
                                        <p:cTn id="42" dur="500"/>
                                        <p:tgtEl>
                                          <p:spTgt spid="276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6" grpId="0" autoUpdateAnimBg="0"/>
      <p:bldP spid="27650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1">
            <a:extLst>
              <a:ext uri="{FF2B5EF4-FFF2-40B4-BE49-F238E27FC236}">
                <a16:creationId xmlns:a16="http://schemas.microsoft.com/office/drawing/2014/main" id="{F8C0B416-9CC6-44AC-95CA-74C6CF0856AD}"/>
              </a:ext>
            </a:extLst>
          </p:cNvPr>
          <p:cNvSpPr>
            <a:spLocks noGrp="1"/>
          </p:cNvSpPr>
          <p:nvPr>
            <p:ph type="sldNum" sz="quarter" idx="10"/>
          </p:nvPr>
        </p:nvSpPr>
        <p:spPr/>
        <p:txBody>
          <a:bodyPr/>
          <a:lstStyle/>
          <a:p>
            <a:fld id="{5587CFD3-EE2D-49DA-BC29-284CA80F6D68}" type="slidenum">
              <a:rPr lang="en-US" altLang="zh-CN"/>
              <a:pPr/>
              <a:t>70</a:t>
            </a:fld>
            <a:endParaRPr lang="en-US" altLang="zh-CN"/>
          </a:p>
        </p:txBody>
      </p:sp>
      <p:graphicFrame>
        <p:nvGraphicFramePr>
          <p:cNvPr id="349186" name="Object 2">
            <a:extLst>
              <a:ext uri="{FF2B5EF4-FFF2-40B4-BE49-F238E27FC236}">
                <a16:creationId xmlns:a16="http://schemas.microsoft.com/office/drawing/2014/main" id="{33DB3F8E-26D2-4788-96D5-86B0B3171A25}"/>
              </a:ext>
            </a:extLst>
          </p:cNvPr>
          <p:cNvGraphicFramePr>
            <a:graphicFrameLocks noChangeAspect="1"/>
          </p:cNvGraphicFramePr>
          <p:nvPr/>
        </p:nvGraphicFramePr>
        <p:xfrm>
          <a:off x="2286000" y="1295400"/>
          <a:ext cx="3740150" cy="782638"/>
        </p:xfrm>
        <a:graphic>
          <a:graphicData uri="http://schemas.openxmlformats.org/presentationml/2006/ole">
            <mc:AlternateContent xmlns:mc="http://schemas.openxmlformats.org/markup-compatibility/2006">
              <mc:Choice xmlns:v="urn:schemas-microsoft-com:vml" Requires="v">
                <p:oleObj spid="_x0000_s349389" name="Equation" r:id="rId3" imgW="1574640" imgH="419040" progId="Equation.3">
                  <p:embed/>
                </p:oleObj>
              </mc:Choice>
              <mc:Fallback>
                <p:oleObj name="Equation" r:id="rId3" imgW="157464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295400"/>
                        <a:ext cx="3740150"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9187" name="Text Box 3">
            <a:extLst>
              <a:ext uri="{FF2B5EF4-FFF2-40B4-BE49-F238E27FC236}">
                <a16:creationId xmlns:a16="http://schemas.microsoft.com/office/drawing/2014/main" id="{8B8B56A9-0FBB-4A1B-87FA-5583FFE733C5}"/>
              </a:ext>
            </a:extLst>
          </p:cNvPr>
          <p:cNvSpPr txBox="1">
            <a:spLocks noChangeArrowheads="1"/>
          </p:cNvSpPr>
          <p:nvPr/>
        </p:nvSpPr>
        <p:spPr bwMode="auto">
          <a:xfrm>
            <a:off x="593725" y="1879600"/>
            <a:ext cx="641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故 </a:t>
            </a:r>
          </a:p>
        </p:txBody>
      </p:sp>
      <p:graphicFrame>
        <p:nvGraphicFramePr>
          <p:cNvPr id="349188" name="Object 4">
            <a:extLst>
              <a:ext uri="{FF2B5EF4-FFF2-40B4-BE49-F238E27FC236}">
                <a16:creationId xmlns:a16="http://schemas.microsoft.com/office/drawing/2014/main" id="{74ED20A8-B604-4618-93CD-8D4C74D2BDA3}"/>
              </a:ext>
            </a:extLst>
          </p:cNvPr>
          <p:cNvGraphicFramePr>
            <a:graphicFrameLocks noChangeAspect="1"/>
          </p:cNvGraphicFramePr>
          <p:nvPr/>
        </p:nvGraphicFramePr>
        <p:xfrm>
          <a:off x="2162175" y="2438400"/>
          <a:ext cx="3529013" cy="782638"/>
        </p:xfrm>
        <a:graphic>
          <a:graphicData uri="http://schemas.openxmlformats.org/presentationml/2006/ole">
            <mc:AlternateContent xmlns:mc="http://schemas.openxmlformats.org/markup-compatibility/2006">
              <mc:Choice xmlns:v="urn:schemas-microsoft-com:vml" Requires="v">
                <p:oleObj spid="_x0000_s349390" name="Equation" r:id="rId5" imgW="1485720" imgH="419040" progId="Equation.3">
                  <p:embed/>
                </p:oleObj>
              </mc:Choice>
              <mc:Fallback>
                <p:oleObj name="Equation" r:id="rId5" imgW="148572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2175" y="2438400"/>
                        <a:ext cx="3529013"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9189" name="Group 5">
            <a:extLst>
              <a:ext uri="{FF2B5EF4-FFF2-40B4-BE49-F238E27FC236}">
                <a16:creationId xmlns:a16="http://schemas.microsoft.com/office/drawing/2014/main" id="{5255CD09-54C1-4496-BDC4-C97248D69FDA}"/>
              </a:ext>
            </a:extLst>
          </p:cNvPr>
          <p:cNvGrpSpPr>
            <a:grpSpLocks/>
          </p:cNvGrpSpPr>
          <p:nvPr/>
        </p:nvGrpSpPr>
        <p:grpSpPr bwMode="auto">
          <a:xfrm>
            <a:off x="593725" y="3236913"/>
            <a:ext cx="5670550" cy="901700"/>
            <a:chOff x="374" y="2039"/>
            <a:chExt cx="3572" cy="568"/>
          </a:xfrm>
        </p:grpSpPr>
        <p:sp>
          <p:nvSpPr>
            <p:cNvPr id="349190" name="Text Box 6">
              <a:extLst>
                <a:ext uri="{FF2B5EF4-FFF2-40B4-BE49-F238E27FC236}">
                  <a16:creationId xmlns:a16="http://schemas.microsoft.com/office/drawing/2014/main" id="{0926D57B-9BEB-44D3-A161-3A900763792B}"/>
                </a:ext>
              </a:extLst>
            </p:cNvPr>
            <p:cNvSpPr txBox="1">
              <a:spLocks noChangeArrowheads="1"/>
            </p:cNvSpPr>
            <p:nvPr/>
          </p:nvSpPr>
          <p:spPr bwMode="auto">
            <a:xfrm>
              <a:off x="374" y="2048"/>
              <a:ext cx="35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绝对稳定域由                   得到</a:t>
              </a:r>
              <a:r>
                <a:rPr lang="en-US" altLang="zh-CN">
                  <a:latin typeface="楷体_GB2312" panose="02010609030101010101" pitchFamily="49" charset="-122"/>
                </a:rPr>
                <a:t>.</a:t>
              </a:r>
            </a:p>
          </p:txBody>
        </p:sp>
        <p:graphicFrame>
          <p:nvGraphicFramePr>
            <p:cNvPr id="349191" name="Object 7">
              <a:extLst>
                <a:ext uri="{FF2B5EF4-FFF2-40B4-BE49-F238E27FC236}">
                  <a16:creationId xmlns:a16="http://schemas.microsoft.com/office/drawing/2014/main" id="{EBE28E81-35EA-49B1-A3AB-8EC12825DB4F}"/>
                </a:ext>
              </a:extLst>
            </p:cNvPr>
            <p:cNvGraphicFramePr>
              <a:graphicFrameLocks noChangeAspect="1"/>
            </p:cNvGraphicFramePr>
            <p:nvPr/>
          </p:nvGraphicFramePr>
          <p:xfrm>
            <a:off x="1585" y="2039"/>
            <a:ext cx="1805" cy="568"/>
          </p:xfrm>
          <a:graphic>
            <a:graphicData uri="http://schemas.openxmlformats.org/presentationml/2006/ole">
              <mc:AlternateContent xmlns:mc="http://schemas.openxmlformats.org/markup-compatibility/2006">
                <mc:Choice xmlns:v="urn:schemas-microsoft-com:vml" Requires="v">
                  <p:oleObj spid="_x0000_s349391" name="Equation" r:id="rId7" imgW="1206360" imgH="482400" progId="Equation.3">
                    <p:embed/>
                  </p:oleObj>
                </mc:Choice>
                <mc:Fallback>
                  <p:oleObj name="Equation" r:id="rId7" imgW="1206360" imgH="482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5" y="2039"/>
                          <a:ext cx="1805" cy="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9192" name="Group 8">
            <a:extLst>
              <a:ext uri="{FF2B5EF4-FFF2-40B4-BE49-F238E27FC236}">
                <a16:creationId xmlns:a16="http://schemas.microsoft.com/office/drawing/2014/main" id="{ADC751E8-65DD-41ED-8C3B-BD352B2E4389}"/>
              </a:ext>
            </a:extLst>
          </p:cNvPr>
          <p:cNvGrpSpPr>
            <a:grpSpLocks/>
          </p:cNvGrpSpPr>
          <p:nvPr/>
        </p:nvGrpSpPr>
        <p:grpSpPr bwMode="auto">
          <a:xfrm>
            <a:off x="549275" y="4057650"/>
            <a:ext cx="5089525" cy="639763"/>
            <a:chOff x="346" y="2556"/>
            <a:chExt cx="3110" cy="403"/>
          </a:xfrm>
        </p:grpSpPr>
        <p:sp>
          <p:nvSpPr>
            <p:cNvPr id="349193" name="Rectangle 9">
              <a:extLst>
                <a:ext uri="{FF2B5EF4-FFF2-40B4-BE49-F238E27FC236}">
                  <a16:creationId xmlns:a16="http://schemas.microsoft.com/office/drawing/2014/main" id="{3B34E8F3-3FAF-4C7A-A665-283F21822E18}"/>
                </a:ext>
              </a:extLst>
            </p:cNvPr>
            <p:cNvSpPr>
              <a:spLocks noChangeArrowheads="1"/>
            </p:cNvSpPr>
            <p:nvPr/>
          </p:nvSpPr>
          <p:spPr bwMode="auto">
            <a:xfrm>
              <a:off x="346" y="2556"/>
              <a:ext cx="311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绝对稳定区间为</a:t>
              </a:r>
            </a:p>
          </p:txBody>
        </p:sp>
        <p:graphicFrame>
          <p:nvGraphicFramePr>
            <p:cNvPr id="349194" name="Object 10">
              <a:extLst>
                <a:ext uri="{FF2B5EF4-FFF2-40B4-BE49-F238E27FC236}">
                  <a16:creationId xmlns:a16="http://schemas.microsoft.com/office/drawing/2014/main" id="{7DA4C824-30EF-4A8A-A669-19FB3F2AF7A2}"/>
                </a:ext>
              </a:extLst>
            </p:cNvPr>
            <p:cNvGraphicFramePr>
              <a:graphicFrameLocks noChangeAspect="1"/>
            </p:cNvGraphicFramePr>
            <p:nvPr/>
          </p:nvGraphicFramePr>
          <p:xfrm>
            <a:off x="2142" y="2694"/>
            <a:ext cx="1216" cy="239"/>
          </p:xfrm>
          <a:graphic>
            <a:graphicData uri="http://schemas.openxmlformats.org/presentationml/2006/ole">
              <mc:AlternateContent xmlns:mc="http://schemas.openxmlformats.org/markup-compatibility/2006">
                <mc:Choice xmlns:v="urn:schemas-microsoft-com:vml" Requires="v">
                  <p:oleObj spid="_x0000_s349392" name="公式" r:id="rId9" imgW="812520" imgH="203040" progId="Equation.3">
                    <p:embed/>
                  </p:oleObj>
                </mc:Choice>
                <mc:Fallback>
                  <p:oleObj name="公式" r:id="rId9" imgW="812520" imgH="2030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2" y="2694"/>
                          <a:ext cx="121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9195" name="Group 11">
            <a:extLst>
              <a:ext uri="{FF2B5EF4-FFF2-40B4-BE49-F238E27FC236}">
                <a16:creationId xmlns:a16="http://schemas.microsoft.com/office/drawing/2014/main" id="{1FC0AA3D-8F1E-49CF-B1A2-5B2833B5FA37}"/>
              </a:ext>
            </a:extLst>
          </p:cNvPr>
          <p:cNvGrpSpPr>
            <a:grpSpLocks/>
          </p:cNvGrpSpPr>
          <p:nvPr/>
        </p:nvGrpSpPr>
        <p:grpSpPr bwMode="auto">
          <a:xfrm>
            <a:off x="5410200" y="4052888"/>
            <a:ext cx="2622550" cy="639762"/>
            <a:chOff x="3408" y="2553"/>
            <a:chExt cx="1652" cy="403"/>
          </a:xfrm>
        </p:grpSpPr>
        <p:sp>
          <p:nvSpPr>
            <p:cNvPr id="349196" name="Rectangle 12">
              <a:extLst>
                <a:ext uri="{FF2B5EF4-FFF2-40B4-BE49-F238E27FC236}">
                  <a16:creationId xmlns:a16="http://schemas.microsoft.com/office/drawing/2014/main" id="{0D5F5022-D1E8-4EC2-80A3-398714B533E8}"/>
                </a:ext>
              </a:extLst>
            </p:cNvPr>
            <p:cNvSpPr>
              <a:spLocks noChangeArrowheads="1"/>
            </p:cNvSpPr>
            <p:nvPr/>
          </p:nvSpPr>
          <p:spPr bwMode="auto">
            <a:xfrm>
              <a:off x="3408" y="2553"/>
              <a:ext cx="16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50000"/>
                </a:spcBef>
              </a:pPr>
              <a:r>
                <a:rPr lang="zh-CN" altLang="en-US">
                  <a:latin typeface="楷体_GB2312" panose="02010609030101010101" pitchFamily="49" charset="-122"/>
                </a:rPr>
                <a:t>即            </a:t>
              </a:r>
              <a:r>
                <a:rPr lang="en-US" altLang="zh-CN">
                  <a:latin typeface="楷体_GB2312" panose="02010609030101010101" pitchFamily="49" charset="-122"/>
                </a:rPr>
                <a:t>. </a:t>
              </a:r>
            </a:p>
          </p:txBody>
        </p:sp>
        <p:graphicFrame>
          <p:nvGraphicFramePr>
            <p:cNvPr id="349197" name="Object 13">
              <a:extLst>
                <a:ext uri="{FF2B5EF4-FFF2-40B4-BE49-F238E27FC236}">
                  <a16:creationId xmlns:a16="http://schemas.microsoft.com/office/drawing/2014/main" id="{A5954CEF-64E6-4E15-893B-7047E426F447}"/>
                </a:ext>
              </a:extLst>
            </p:cNvPr>
            <p:cNvGraphicFramePr>
              <a:graphicFrameLocks noChangeAspect="1"/>
            </p:cNvGraphicFramePr>
            <p:nvPr/>
          </p:nvGraphicFramePr>
          <p:xfrm>
            <a:off x="3686" y="2700"/>
            <a:ext cx="1152" cy="213"/>
          </p:xfrm>
          <a:graphic>
            <a:graphicData uri="http://schemas.openxmlformats.org/presentationml/2006/ole">
              <mc:AlternateContent xmlns:mc="http://schemas.openxmlformats.org/markup-compatibility/2006">
                <mc:Choice xmlns:v="urn:schemas-microsoft-com:vml" Requires="v">
                  <p:oleObj spid="_x0000_s349393" name="Equation" r:id="rId11" imgW="838080" imgH="177480" progId="Equation.3">
                    <p:embed/>
                  </p:oleObj>
                </mc:Choice>
                <mc:Fallback>
                  <p:oleObj name="Equation" r:id="rId11" imgW="838080" imgH="17748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86" y="2700"/>
                          <a:ext cx="115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9198" name="Group 14">
            <a:extLst>
              <a:ext uri="{FF2B5EF4-FFF2-40B4-BE49-F238E27FC236}">
                <a16:creationId xmlns:a16="http://schemas.microsoft.com/office/drawing/2014/main" id="{188C54A8-4BC8-4DF3-B690-838C3E8F28AF}"/>
              </a:ext>
            </a:extLst>
          </p:cNvPr>
          <p:cNvGrpSpPr>
            <a:grpSpLocks/>
          </p:cNvGrpSpPr>
          <p:nvPr/>
        </p:nvGrpSpPr>
        <p:grpSpPr bwMode="auto">
          <a:xfrm>
            <a:off x="533400" y="4729163"/>
            <a:ext cx="7262813" cy="639762"/>
            <a:chOff x="374" y="2757"/>
            <a:chExt cx="4575" cy="403"/>
          </a:xfrm>
        </p:grpSpPr>
        <p:sp>
          <p:nvSpPr>
            <p:cNvPr id="349199" name="Text Box 15">
              <a:extLst>
                <a:ext uri="{FF2B5EF4-FFF2-40B4-BE49-F238E27FC236}">
                  <a16:creationId xmlns:a16="http://schemas.microsoft.com/office/drawing/2014/main" id="{8137C21F-701B-4525-8E2D-B4855FDF6C2F}"/>
                </a:ext>
              </a:extLst>
            </p:cNvPr>
            <p:cNvSpPr txBox="1">
              <a:spLocks noChangeArrowheads="1"/>
            </p:cNvSpPr>
            <p:nvPr/>
          </p:nvSpPr>
          <p:spPr bwMode="auto">
            <a:xfrm>
              <a:off x="374" y="2757"/>
              <a:ext cx="457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类似可得三阶及四阶的</a:t>
              </a:r>
              <a:r>
                <a:rPr lang="en-US" altLang="zh-CN"/>
                <a:t>R-K</a:t>
              </a:r>
              <a:r>
                <a:rPr lang="zh-CN" altLang="en-US">
                  <a:latin typeface="楷体_GB2312" panose="02010609030101010101" pitchFamily="49" charset="-122"/>
                </a:rPr>
                <a:t>方法的      分别为 </a:t>
              </a:r>
            </a:p>
          </p:txBody>
        </p:sp>
        <p:graphicFrame>
          <p:nvGraphicFramePr>
            <p:cNvPr id="349200" name="Object 16">
              <a:extLst>
                <a:ext uri="{FF2B5EF4-FFF2-40B4-BE49-F238E27FC236}">
                  <a16:creationId xmlns:a16="http://schemas.microsoft.com/office/drawing/2014/main" id="{F37D4E19-7687-4887-BA54-1773AEFEF1AC}"/>
                </a:ext>
              </a:extLst>
            </p:cNvPr>
            <p:cNvGraphicFramePr>
              <a:graphicFrameLocks noChangeAspect="1"/>
            </p:cNvGraphicFramePr>
            <p:nvPr/>
          </p:nvGraphicFramePr>
          <p:xfrm>
            <a:off x="3630" y="2880"/>
            <a:ext cx="646" cy="239"/>
          </p:xfrm>
          <a:graphic>
            <a:graphicData uri="http://schemas.openxmlformats.org/presentationml/2006/ole">
              <mc:AlternateContent xmlns:mc="http://schemas.openxmlformats.org/markup-compatibility/2006">
                <mc:Choice xmlns:v="urn:schemas-microsoft-com:vml" Requires="v">
                  <p:oleObj spid="_x0000_s349394" name="Equation" r:id="rId13" imgW="431640" imgH="203040" progId="Equation.3">
                    <p:embed/>
                  </p:oleObj>
                </mc:Choice>
                <mc:Fallback>
                  <p:oleObj name="Equation" r:id="rId13" imgW="431640" imgH="20304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0" y="2880"/>
                          <a:ext cx="64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9201" name="Object 17">
            <a:extLst>
              <a:ext uri="{FF2B5EF4-FFF2-40B4-BE49-F238E27FC236}">
                <a16:creationId xmlns:a16="http://schemas.microsoft.com/office/drawing/2014/main" id="{51201E8E-DFAC-419E-982B-59257AF753D4}"/>
              </a:ext>
            </a:extLst>
          </p:cNvPr>
          <p:cNvGraphicFramePr>
            <a:graphicFrameLocks noChangeAspect="1"/>
          </p:cNvGraphicFramePr>
          <p:nvPr/>
        </p:nvGraphicFramePr>
        <p:xfrm>
          <a:off x="1981200" y="5465763"/>
          <a:ext cx="4735513" cy="782637"/>
        </p:xfrm>
        <a:graphic>
          <a:graphicData uri="http://schemas.openxmlformats.org/presentationml/2006/ole">
            <mc:AlternateContent xmlns:mc="http://schemas.openxmlformats.org/markup-compatibility/2006">
              <mc:Choice xmlns:v="urn:schemas-microsoft-com:vml" Requires="v">
                <p:oleObj spid="_x0000_s349395" name="Equation" r:id="rId15" imgW="1993680" imgH="419040" progId="Equation.3">
                  <p:embed/>
                </p:oleObj>
              </mc:Choice>
              <mc:Fallback>
                <p:oleObj name="Equation" r:id="rId15" imgW="1993680" imgH="41904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5465763"/>
                        <a:ext cx="4735513"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9202" name="Group 18">
            <a:extLst>
              <a:ext uri="{FF2B5EF4-FFF2-40B4-BE49-F238E27FC236}">
                <a16:creationId xmlns:a16="http://schemas.microsoft.com/office/drawing/2014/main" id="{68B1CF09-D897-4829-81AB-F3F166A6DCFE}"/>
              </a:ext>
            </a:extLst>
          </p:cNvPr>
          <p:cNvGrpSpPr>
            <a:grpSpLocks/>
          </p:cNvGrpSpPr>
          <p:nvPr/>
        </p:nvGrpSpPr>
        <p:grpSpPr bwMode="auto">
          <a:xfrm>
            <a:off x="593725" y="655638"/>
            <a:ext cx="6500813" cy="639762"/>
            <a:chOff x="374" y="413"/>
            <a:chExt cx="4095" cy="403"/>
          </a:xfrm>
        </p:grpSpPr>
        <p:sp>
          <p:nvSpPr>
            <p:cNvPr id="349203" name="Text Box 19">
              <a:extLst>
                <a:ext uri="{FF2B5EF4-FFF2-40B4-BE49-F238E27FC236}">
                  <a16:creationId xmlns:a16="http://schemas.microsoft.com/office/drawing/2014/main" id="{43A4DE56-E5E7-45AF-8316-A25CE0A53E30}"/>
                </a:ext>
              </a:extLst>
            </p:cNvPr>
            <p:cNvSpPr txBox="1">
              <a:spLocks noChangeArrowheads="1"/>
            </p:cNvSpPr>
            <p:nvPr/>
          </p:nvSpPr>
          <p:spPr bwMode="auto">
            <a:xfrm>
              <a:off x="374" y="413"/>
              <a:ext cx="4095"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用二阶</a:t>
              </a:r>
              <a:r>
                <a:rPr lang="en-US" altLang="zh-CN"/>
                <a:t>R-K</a:t>
              </a:r>
              <a:r>
                <a:rPr lang="zh-CN" altLang="en-US">
                  <a:latin typeface="楷体_GB2312" panose="02010609030101010101" pitchFamily="49" charset="-122"/>
                </a:rPr>
                <a:t>方法解模型方程       可得到 </a:t>
              </a:r>
            </a:p>
          </p:txBody>
        </p:sp>
        <p:graphicFrame>
          <p:nvGraphicFramePr>
            <p:cNvPr id="349204" name="Object 20">
              <a:extLst>
                <a:ext uri="{FF2B5EF4-FFF2-40B4-BE49-F238E27FC236}">
                  <a16:creationId xmlns:a16="http://schemas.microsoft.com/office/drawing/2014/main" id="{2D8176E8-6BA9-46AE-8E98-37D3AC6D54D1}"/>
                </a:ext>
              </a:extLst>
            </p:cNvPr>
            <p:cNvGraphicFramePr>
              <a:graphicFrameLocks noChangeAspect="1"/>
            </p:cNvGraphicFramePr>
            <p:nvPr/>
          </p:nvGraphicFramePr>
          <p:xfrm>
            <a:off x="3100" y="508"/>
            <a:ext cx="665" cy="260"/>
          </p:xfrm>
          <a:graphic>
            <a:graphicData uri="http://schemas.openxmlformats.org/presentationml/2006/ole">
              <mc:AlternateContent xmlns:mc="http://schemas.openxmlformats.org/markup-compatibility/2006">
                <mc:Choice xmlns:v="urn:schemas-microsoft-com:vml" Requires="v">
                  <p:oleObj spid="_x0000_s349396" name="Equation" r:id="rId17" imgW="444240" imgH="203040" progId="Equation.3">
                    <p:embed/>
                  </p:oleObj>
                </mc:Choice>
                <mc:Fallback>
                  <p:oleObj name="Equation" r:id="rId17" imgW="444240" imgH="20304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00" y="508"/>
                          <a:ext cx="665"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9202"/>
                                        </p:tgtEl>
                                        <p:attrNameLst>
                                          <p:attrName>style.visibility</p:attrName>
                                        </p:attrNameLst>
                                      </p:cBhvr>
                                      <p:to>
                                        <p:strVal val="visible"/>
                                      </p:to>
                                    </p:set>
                                    <p:animEffect transition="in" filter="wipe(left)">
                                      <p:cBhvr>
                                        <p:cTn id="7" dur="500"/>
                                        <p:tgtEl>
                                          <p:spTgt spid="349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9186"/>
                                        </p:tgtEl>
                                        <p:attrNameLst>
                                          <p:attrName>style.visibility</p:attrName>
                                        </p:attrNameLst>
                                      </p:cBhvr>
                                      <p:to>
                                        <p:strVal val="visible"/>
                                      </p:to>
                                    </p:set>
                                    <p:animEffect transition="in" filter="wipe(left)">
                                      <p:cBhvr>
                                        <p:cTn id="12" dur="500"/>
                                        <p:tgtEl>
                                          <p:spTgt spid="3491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9187"/>
                                        </p:tgtEl>
                                        <p:attrNameLst>
                                          <p:attrName>style.visibility</p:attrName>
                                        </p:attrNameLst>
                                      </p:cBhvr>
                                      <p:to>
                                        <p:strVal val="visible"/>
                                      </p:to>
                                    </p:set>
                                    <p:animEffect transition="in" filter="wipe(left)">
                                      <p:cBhvr>
                                        <p:cTn id="17" dur="500"/>
                                        <p:tgtEl>
                                          <p:spTgt spid="3491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9188"/>
                                        </p:tgtEl>
                                        <p:attrNameLst>
                                          <p:attrName>style.visibility</p:attrName>
                                        </p:attrNameLst>
                                      </p:cBhvr>
                                      <p:to>
                                        <p:strVal val="visible"/>
                                      </p:to>
                                    </p:set>
                                    <p:animEffect transition="in" filter="wipe(left)">
                                      <p:cBhvr>
                                        <p:cTn id="22" dur="500"/>
                                        <p:tgtEl>
                                          <p:spTgt spid="3491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9189"/>
                                        </p:tgtEl>
                                        <p:attrNameLst>
                                          <p:attrName>style.visibility</p:attrName>
                                        </p:attrNameLst>
                                      </p:cBhvr>
                                      <p:to>
                                        <p:strVal val="visible"/>
                                      </p:to>
                                    </p:set>
                                    <p:animEffect transition="in" filter="wipe(left)">
                                      <p:cBhvr>
                                        <p:cTn id="27" dur="500"/>
                                        <p:tgtEl>
                                          <p:spTgt spid="3491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9192"/>
                                        </p:tgtEl>
                                        <p:attrNameLst>
                                          <p:attrName>style.visibility</p:attrName>
                                        </p:attrNameLst>
                                      </p:cBhvr>
                                      <p:to>
                                        <p:strVal val="visible"/>
                                      </p:to>
                                    </p:set>
                                    <p:animEffect transition="in" filter="wipe(left)">
                                      <p:cBhvr>
                                        <p:cTn id="32" dur="500"/>
                                        <p:tgtEl>
                                          <p:spTgt spid="3491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49195"/>
                                        </p:tgtEl>
                                        <p:attrNameLst>
                                          <p:attrName>style.visibility</p:attrName>
                                        </p:attrNameLst>
                                      </p:cBhvr>
                                      <p:to>
                                        <p:strVal val="visible"/>
                                      </p:to>
                                    </p:set>
                                    <p:animEffect transition="in" filter="wipe(left)">
                                      <p:cBhvr>
                                        <p:cTn id="37" dur="500"/>
                                        <p:tgtEl>
                                          <p:spTgt spid="3491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49198"/>
                                        </p:tgtEl>
                                        <p:attrNameLst>
                                          <p:attrName>style.visibility</p:attrName>
                                        </p:attrNameLst>
                                      </p:cBhvr>
                                      <p:to>
                                        <p:strVal val="visible"/>
                                      </p:to>
                                    </p:set>
                                    <p:animEffect transition="in" filter="wipe(left)">
                                      <p:cBhvr>
                                        <p:cTn id="42" dur="500"/>
                                        <p:tgtEl>
                                          <p:spTgt spid="3491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49201"/>
                                        </p:tgtEl>
                                        <p:attrNameLst>
                                          <p:attrName>style.visibility</p:attrName>
                                        </p:attrNameLst>
                                      </p:cBhvr>
                                      <p:to>
                                        <p:strVal val="visible"/>
                                      </p:to>
                                    </p:set>
                                    <p:animEffect transition="in" filter="wipe(left)">
                                      <p:cBhvr>
                                        <p:cTn id="47" dur="500"/>
                                        <p:tgtEl>
                                          <p:spTgt spid="349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a:extLst>
              <a:ext uri="{FF2B5EF4-FFF2-40B4-BE49-F238E27FC236}">
                <a16:creationId xmlns:a16="http://schemas.microsoft.com/office/drawing/2014/main" id="{A47FFEEC-C712-438E-A619-F66791FC0286}"/>
              </a:ext>
            </a:extLst>
          </p:cNvPr>
          <p:cNvSpPr>
            <a:spLocks noGrp="1"/>
          </p:cNvSpPr>
          <p:nvPr>
            <p:ph type="sldNum" sz="quarter" idx="10"/>
          </p:nvPr>
        </p:nvSpPr>
        <p:spPr/>
        <p:txBody>
          <a:bodyPr/>
          <a:lstStyle/>
          <a:p>
            <a:fld id="{6AEC3C32-D032-4B27-9F6C-46AFFEA3EB72}" type="slidenum">
              <a:rPr lang="en-US" altLang="zh-CN"/>
              <a:pPr/>
              <a:t>71</a:t>
            </a:fld>
            <a:endParaRPr lang="en-US" altLang="zh-CN"/>
          </a:p>
        </p:txBody>
      </p:sp>
      <p:graphicFrame>
        <p:nvGraphicFramePr>
          <p:cNvPr id="350210" name="Object 2">
            <a:extLst>
              <a:ext uri="{FF2B5EF4-FFF2-40B4-BE49-F238E27FC236}">
                <a16:creationId xmlns:a16="http://schemas.microsoft.com/office/drawing/2014/main" id="{16A2F579-C023-42ED-9D4D-EFF883E9CCFC}"/>
              </a:ext>
            </a:extLst>
          </p:cNvPr>
          <p:cNvGraphicFramePr>
            <a:graphicFrameLocks noChangeAspect="1"/>
          </p:cNvGraphicFramePr>
          <p:nvPr/>
        </p:nvGraphicFramePr>
        <p:xfrm>
          <a:off x="1371600" y="884238"/>
          <a:ext cx="5911850" cy="782637"/>
        </p:xfrm>
        <a:graphic>
          <a:graphicData uri="http://schemas.openxmlformats.org/presentationml/2006/ole">
            <mc:AlternateContent xmlns:mc="http://schemas.openxmlformats.org/markup-compatibility/2006">
              <mc:Choice xmlns:v="urn:schemas-microsoft-com:vml" Requires="v">
                <p:oleObj spid="_x0000_s350438" name="Equation" r:id="rId3" imgW="2489040" imgH="419040" progId="Equation.3">
                  <p:embed/>
                </p:oleObj>
              </mc:Choice>
              <mc:Fallback>
                <p:oleObj name="Equation" r:id="rId3" imgW="248904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884238"/>
                        <a:ext cx="5911850"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0211" name="Group 3">
            <a:extLst>
              <a:ext uri="{FF2B5EF4-FFF2-40B4-BE49-F238E27FC236}">
                <a16:creationId xmlns:a16="http://schemas.microsoft.com/office/drawing/2014/main" id="{E7D9F79B-9998-4CC7-9F52-29D3B716C4FF}"/>
              </a:ext>
            </a:extLst>
          </p:cNvPr>
          <p:cNvGrpSpPr>
            <a:grpSpLocks/>
          </p:cNvGrpSpPr>
          <p:nvPr/>
        </p:nvGrpSpPr>
        <p:grpSpPr bwMode="auto">
          <a:xfrm>
            <a:off x="593725" y="1697038"/>
            <a:ext cx="5822950" cy="666750"/>
            <a:chOff x="374" y="992"/>
            <a:chExt cx="3668" cy="420"/>
          </a:xfrm>
        </p:grpSpPr>
        <p:sp>
          <p:nvSpPr>
            <p:cNvPr id="350212" name="Text Box 4">
              <a:extLst>
                <a:ext uri="{FF2B5EF4-FFF2-40B4-BE49-F238E27FC236}">
                  <a16:creationId xmlns:a16="http://schemas.microsoft.com/office/drawing/2014/main" id="{B34A3DA9-DF4B-4699-B6EB-672FBC6EA5B0}"/>
                </a:ext>
              </a:extLst>
            </p:cNvPr>
            <p:cNvSpPr txBox="1">
              <a:spLocks noChangeArrowheads="1"/>
            </p:cNvSpPr>
            <p:nvPr/>
          </p:nvSpPr>
          <p:spPr bwMode="auto">
            <a:xfrm>
              <a:off x="374" y="992"/>
              <a:ext cx="366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由           可得到相应的绝对稳定域</a:t>
              </a:r>
              <a:r>
                <a:rPr lang="en-US" altLang="zh-CN">
                  <a:latin typeface="楷体_GB2312" panose="02010609030101010101" pitchFamily="49" charset="-122"/>
                </a:rPr>
                <a:t>. </a:t>
              </a:r>
            </a:p>
          </p:txBody>
        </p:sp>
        <p:graphicFrame>
          <p:nvGraphicFramePr>
            <p:cNvPr id="350213" name="Object 5">
              <a:extLst>
                <a:ext uri="{FF2B5EF4-FFF2-40B4-BE49-F238E27FC236}">
                  <a16:creationId xmlns:a16="http://schemas.microsoft.com/office/drawing/2014/main" id="{527359EB-7027-4313-8530-69ECDB122FD8}"/>
                </a:ext>
              </a:extLst>
            </p:cNvPr>
            <p:cNvGraphicFramePr>
              <a:graphicFrameLocks noChangeAspect="1"/>
            </p:cNvGraphicFramePr>
            <p:nvPr/>
          </p:nvGraphicFramePr>
          <p:xfrm>
            <a:off x="660" y="1113"/>
            <a:ext cx="1007" cy="299"/>
          </p:xfrm>
          <a:graphic>
            <a:graphicData uri="http://schemas.openxmlformats.org/presentationml/2006/ole">
              <mc:AlternateContent xmlns:mc="http://schemas.openxmlformats.org/markup-compatibility/2006">
                <mc:Choice xmlns:v="urn:schemas-microsoft-com:vml" Requires="v">
                  <p:oleObj spid="_x0000_s350439" name="Equation" r:id="rId5" imgW="672840" imgH="253800" progId="Equation.3">
                    <p:embed/>
                  </p:oleObj>
                </mc:Choice>
                <mc:Fallback>
                  <p:oleObj name="Equation" r:id="rId5" imgW="67284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 y="1113"/>
                          <a:ext cx="100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0214" name="Group 6">
            <a:extLst>
              <a:ext uri="{FF2B5EF4-FFF2-40B4-BE49-F238E27FC236}">
                <a16:creationId xmlns:a16="http://schemas.microsoft.com/office/drawing/2014/main" id="{85703BA5-65AD-4015-B11D-06B1E6FA92EF}"/>
              </a:ext>
            </a:extLst>
          </p:cNvPr>
          <p:cNvGrpSpPr>
            <a:grpSpLocks/>
          </p:cNvGrpSpPr>
          <p:nvPr/>
        </p:nvGrpSpPr>
        <p:grpSpPr bwMode="auto">
          <a:xfrm>
            <a:off x="609600" y="2286000"/>
            <a:ext cx="6432550" cy="639763"/>
            <a:chOff x="374" y="1328"/>
            <a:chExt cx="4052" cy="403"/>
          </a:xfrm>
        </p:grpSpPr>
        <p:sp>
          <p:nvSpPr>
            <p:cNvPr id="350215" name="Text Box 7">
              <a:extLst>
                <a:ext uri="{FF2B5EF4-FFF2-40B4-BE49-F238E27FC236}">
                  <a16:creationId xmlns:a16="http://schemas.microsoft.com/office/drawing/2014/main" id="{9E17EF61-ADFF-402C-872F-42F66071FCFE}"/>
                </a:ext>
              </a:extLst>
            </p:cNvPr>
            <p:cNvSpPr txBox="1">
              <a:spLocks noChangeArrowheads="1"/>
            </p:cNvSpPr>
            <p:nvPr/>
          </p:nvSpPr>
          <p:spPr bwMode="auto">
            <a:xfrm>
              <a:off x="374" y="1328"/>
              <a:ext cx="40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当  为实数时</a:t>
              </a:r>
              <a:r>
                <a:rPr lang="en-US" altLang="zh-CN">
                  <a:latin typeface="楷体_GB2312" panose="02010609030101010101" pitchFamily="49" charset="-122"/>
                </a:rPr>
                <a:t>,</a:t>
              </a:r>
              <a:r>
                <a:rPr lang="zh-CN" altLang="en-US">
                  <a:latin typeface="楷体_GB2312" panose="02010609030101010101" pitchFamily="49" charset="-122"/>
                </a:rPr>
                <a:t>则分别得到绝对稳定区间</a:t>
              </a:r>
              <a:r>
                <a:rPr lang="en-US" altLang="zh-CN">
                  <a:latin typeface="楷体_GB2312" panose="02010609030101010101" pitchFamily="49" charset="-122"/>
                </a:rPr>
                <a:t>: </a:t>
              </a:r>
            </a:p>
          </p:txBody>
        </p:sp>
        <p:graphicFrame>
          <p:nvGraphicFramePr>
            <p:cNvPr id="350216" name="Object 8">
              <a:extLst>
                <a:ext uri="{FF2B5EF4-FFF2-40B4-BE49-F238E27FC236}">
                  <a16:creationId xmlns:a16="http://schemas.microsoft.com/office/drawing/2014/main" id="{84BFD607-E693-4B71-BEFD-F4F63379859D}"/>
                </a:ext>
              </a:extLst>
            </p:cNvPr>
            <p:cNvGraphicFramePr>
              <a:graphicFrameLocks noChangeAspect="1"/>
            </p:cNvGraphicFramePr>
            <p:nvPr/>
          </p:nvGraphicFramePr>
          <p:xfrm>
            <a:off x="1008" y="1488"/>
            <a:ext cx="209" cy="210"/>
          </p:xfrm>
          <a:graphic>
            <a:graphicData uri="http://schemas.openxmlformats.org/presentationml/2006/ole">
              <mc:AlternateContent xmlns:mc="http://schemas.openxmlformats.org/markup-compatibility/2006">
                <mc:Choice xmlns:v="urn:schemas-microsoft-com:vml" Requires="v">
                  <p:oleObj spid="_x0000_s350440" name="Equation" r:id="rId7" imgW="139680" imgH="177480" progId="Equation.3">
                    <p:embed/>
                  </p:oleObj>
                </mc:Choice>
                <mc:Fallback>
                  <p:oleObj name="Equation" r:id="rId7" imgW="139680" imgH="177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488"/>
                          <a:ext cx="209"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0217" name="Text Box 9">
            <a:extLst>
              <a:ext uri="{FF2B5EF4-FFF2-40B4-BE49-F238E27FC236}">
                <a16:creationId xmlns:a16="http://schemas.microsoft.com/office/drawing/2014/main" id="{52AB7A97-275C-45FE-BDCC-086BBE1E14E8}"/>
              </a:ext>
            </a:extLst>
          </p:cNvPr>
          <p:cNvSpPr txBox="1">
            <a:spLocks noChangeArrowheads="1"/>
          </p:cNvSpPr>
          <p:nvPr/>
        </p:nvSpPr>
        <p:spPr bwMode="auto">
          <a:xfrm>
            <a:off x="593725" y="2898775"/>
            <a:ext cx="31480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三阶显式</a:t>
            </a:r>
            <a:r>
              <a:rPr lang="en-US" altLang="zh-CN"/>
              <a:t>R-K</a:t>
            </a:r>
            <a:r>
              <a:rPr lang="zh-CN" altLang="en-US">
                <a:latin typeface="楷体_GB2312" panose="02010609030101010101" pitchFamily="49" charset="-122"/>
              </a:rPr>
              <a:t>方法</a:t>
            </a:r>
          </a:p>
        </p:txBody>
      </p:sp>
      <p:graphicFrame>
        <p:nvGraphicFramePr>
          <p:cNvPr id="350218" name="Object 10">
            <a:extLst>
              <a:ext uri="{FF2B5EF4-FFF2-40B4-BE49-F238E27FC236}">
                <a16:creationId xmlns:a16="http://schemas.microsoft.com/office/drawing/2014/main" id="{97B23D6C-753A-4DE8-BC33-9F07CCA953E1}"/>
              </a:ext>
            </a:extLst>
          </p:cNvPr>
          <p:cNvGraphicFramePr>
            <a:graphicFrameLocks noChangeAspect="1"/>
          </p:cNvGraphicFramePr>
          <p:nvPr/>
        </p:nvGraphicFramePr>
        <p:xfrm>
          <a:off x="3886200" y="3117850"/>
          <a:ext cx="2209800" cy="323850"/>
        </p:xfrm>
        <a:graphic>
          <a:graphicData uri="http://schemas.openxmlformats.org/presentationml/2006/ole">
            <mc:AlternateContent xmlns:mc="http://schemas.openxmlformats.org/markup-compatibility/2006">
              <mc:Choice xmlns:v="urn:schemas-microsoft-com:vml" Requires="v">
                <p:oleObj spid="_x0000_s350441" name="Equation" r:id="rId9" imgW="952200" imgH="177480" progId="Equation.3">
                  <p:embed/>
                </p:oleObj>
              </mc:Choice>
              <mc:Fallback>
                <p:oleObj name="Equation" r:id="rId9" imgW="952200" imgH="177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3117850"/>
                        <a:ext cx="22098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219" name="Object 11">
            <a:extLst>
              <a:ext uri="{FF2B5EF4-FFF2-40B4-BE49-F238E27FC236}">
                <a16:creationId xmlns:a16="http://schemas.microsoft.com/office/drawing/2014/main" id="{129BF6EF-9862-4FD1-8977-821F30B0F9E3}"/>
              </a:ext>
            </a:extLst>
          </p:cNvPr>
          <p:cNvGraphicFramePr>
            <a:graphicFrameLocks noChangeAspect="1"/>
          </p:cNvGraphicFramePr>
          <p:nvPr/>
        </p:nvGraphicFramePr>
        <p:xfrm>
          <a:off x="6477000" y="3103563"/>
          <a:ext cx="2209800" cy="328612"/>
        </p:xfrm>
        <a:graphic>
          <a:graphicData uri="http://schemas.openxmlformats.org/presentationml/2006/ole">
            <mc:AlternateContent xmlns:mc="http://schemas.openxmlformats.org/markup-compatibility/2006">
              <mc:Choice xmlns:v="urn:schemas-microsoft-com:vml" Requires="v">
                <p:oleObj spid="_x0000_s350442" name="Equation" r:id="rId11" imgW="1041120" imgH="177480" progId="Equation.3">
                  <p:embed/>
                </p:oleObj>
              </mc:Choice>
              <mc:Fallback>
                <p:oleObj name="Equation" r:id="rId11" imgW="1041120" imgH="1774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3103563"/>
                        <a:ext cx="22098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20" name="Text Box 12">
            <a:extLst>
              <a:ext uri="{FF2B5EF4-FFF2-40B4-BE49-F238E27FC236}">
                <a16:creationId xmlns:a16="http://schemas.microsoft.com/office/drawing/2014/main" id="{B61943C7-FB5D-4A24-9894-F3295C71DAEF}"/>
              </a:ext>
            </a:extLst>
          </p:cNvPr>
          <p:cNvSpPr txBox="1">
            <a:spLocks noChangeArrowheads="1"/>
          </p:cNvSpPr>
          <p:nvPr/>
        </p:nvSpPr>
        <p:spPr bwMode="auto">
          <a:xfrm>
            <a:off x="609600" y="3519488"/>
            <a:ext cx="31480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四阶显式</a:t>
            </a:r>
            <a:r>
              <a:rPr lang="en-US" altLang="zh-CN"/>
              <a:t>R-K</a:t>
            </a:r>
            <a:r>
              <a:rPr lang="zh-CN" altLang="en-US">
                <a:latin typeface="楷体_GB2312" panose="02010609030101010101" pitchFamily="49" charset="-122"/>
              </a:rPr>
              <a:t>方法</a:t>
            </a:r>
          </a:p>
        </p:txBody>
      </p:sp>
      <p:graphicFrame>
        <p:nvGraphicFramePr>
          <p:cNvPr id="350221" name="Object 13">
            <a:extLst>
              <a:ext uri="{FF2B5EF4-FFF2-40B4-BE49-F238E27FC236}">
                <a16:creationId xmlns:a16="http://schemas.microsoft.com/office/drawing/2014/main" id="{87F45C61-690F-4EAC-8305-8883AFDADFFC}"/>
              </a:ext>
            </a:extLst>
          </p:cNvPr>
          <p:cNvGraphicFramePr>
            <a:graphicFrameLocks noChangeAspect="1"/>
          </p:cNvGraphicFramePr>
          <p:nvPr/>
        </p:nvGraphicFramePr>
        <p:xfrm>
          <a:off x="3887788" y="3738563"/>
          <a:ext cx="2238375" cy="323850"/>
        </p:xfrm>
        <a:graphic>
          <a:graphicData uri="http://schemas.openxmlformats.org/presentationml/2006/ole">
            <mc:AlternateContent xmlns:mc="http://schemas.openxmlformats.org/markup-compatibility/2006">
              <mc:Choice xmlns:v="urn:schemas-microsoft-com:vml" Requires="v">
                <p:oleObj spid="_x0000_s350443" name="Equation" r:id="rId13" imgW="965160" imgH="177480" progId="Equation.3">
                  <p:embed/>
                </p:oleObj>
              </mc:Choice>
              <mc:Fallback>
                <p:oleObj name="Equation" r:id="rId13" imgW="965160" imgH="17748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7788" y="3738563"/>
                        <a:ext cx="22383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222" name="Object 14">
            <a:extLst>
              <a:ext uri="{FF2B5EF4-FFF2-40B4-BE49-F238E27FC236}">
                <a16:creationId xmlns:a16="http://schemas.microsoft.com/office/drawing/2014/main" id="{121CB9FE-324F-46AC-809E-6DAA3C64A76F}"/>
              </a:ext>
            </a:extLst>
          </p:cNvPr>
          <p:cNvGraphicFramePr>
            <a:graphicFrameLocks noChangeAspect="1"/>
          </p:cNvGraphicFramePr>
          <p:nvPr/>
        </p:nvGraphicFramePr>
        <p:xfrm>
          <a:off x="6510338" y="3724275"/>
          <a:ext cx="2236787" cy="328613"/>
        </p:xfrm>
        <a:graphic>
          <a:graphicData uri="http://schemas.openxmlformats.org/presentationml/2006/ole">
            <mc:AlternateContent xmlns:mc="http://schemas.openxmlformats.org/markup-compatibility/2006">
              <mc:Choice xmlns:v="urn:schemas-microsoft-com:vml" Requires="v">
                <p:oleObj spid="_x0000_s350444" name="Equation" r:id="rId15" imgW="1054080" imgH="177480" progId="Equation.3">
                  <p:embed/>
                </p:oleObj>
              </mc:Choice>
              <mc:Fallback>
                <p:oleObj name="Equation" r:id="rId15" imgW="1054080" imgH="17748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0338" y="3724275"/>
                        <a:ext cx="2236787"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0223" name="Group 15">
            <a:extLst>
              <a:ext uri="{FF2B5EF4-FFF2-40B4-BE49-F238E27FC236}">
                <a16:creationId xmlns:a16="http://schemas.microsoft.com/office/drawing/2014/main" id="{4E3DEC6B-3300-4C07-9B1D-4F2BED242148}"/>
              </a:ext>
            </a:extLst>
          </p:cNvPr>
          <p:cNvGrpSpPr>
            <a:grpSpLocks/>
          </p:cNvGrpSpPr>
          <p:nvPr/>
        </p:nvGrpSpPr>
        <p:grpSpPr bwMode="auto">
          <a:xfrm>
            <a:off x="593725" y="4095750"/>
            <a:ext cx="8245475" cy="1187450"/>
            <a:chOff x="374" y="2503"/>
            <a:chExt cx="5194" cy="748"/>
          </a:xfrm>
        </p:grpSpPr>
        <p:sp>
          <p:nvSpPr>
            <p:cNvPr id="350224" name="Text Box 16">
              <a:extLst>
                <a:ext uri="{FF2B5EF4-FFF2-40B4-BE49-F238E27FC236}">
                  <a16:creationId xmlns:a16="http://schemas.microsoft.com/office/drawing/2014/main" id="{C93AE58F-EC5C-41C3-8F3C-006D557C1802}"/>
                </a:ext>
              </a:extLst>
            </p:cNvPr>
            <p:cNvSpPr txBox="1">
              <a:spLocks noChangeArrowheads="1"/>
            </p:cNvSpPr>
            <p:nvPr/>
          </p:nvSpPr>
          <p:spPr bwMode="auto">
            <a:xfrm>
              <a:off x="374" y="2503"/>
              <a:ext cx="519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从以上讨论可知显式的</a:t>
              </a:r>
              <a:r>
                <a:rPr lang="en-US" altLang="zh-CN"/>
                <a:t>R-K</a:t>
              </a:r>
              <a:r>
                <a:rPr lang="zh-CN" altLang="en-US">
                  <a:latin typeface="楷体_GB2312" panose="02010609030101010101" pitchFamily="49" charset="-122"/>
                </a:rPr>
                <a:t>方法的绝对稳定域均为有限域，都对步长  有限制</a:t>
              </a:r>
              <a:r>
                <a:rPr lang="en-US" altLang="zh-CN">
                  <a:latin typeface="楷体_GB2312" panose="02010609030101010101" pitchFamily="49" charset="-122"/>
                </a:rPr>
                <a:t>.  </a:t>
              </a:r>
            </a:p>
          </p:txBody>
        </p:sp>
        <p:graphicFrame>
          <p:nvGraphicFramePr>
            <p:cNvPr id="350225" name="Object 17">
              <a:extLst>
                <a:ext uri="{FF2B5EF4-FFF2-40B4-BE49-F238E27FC236}">
                  <a16:creationId xmlns:a16="http://schemas.microsoft.com/office/drawing/2014/main" id="{ED30B770-4735-460F-9DF2-E56D4E37EA61}"/>
                </a:ext>
              </a:extLst>
            </p:cNvPr>
            <p:cNvGraphicFramePr>
              <a:graphicFrameLocks noChangeAspect="1"/>
            </p:cNvGraphicFramePr>
            <p:nvPr/>
          </p:nvGraphicFramePr>
          <p:xfrm>
            <a:off x="1614" y="3001"/>
            <a:ext cx="170" cy="207"/>
          </p:xfrm>
          <a:graphic>
            <a:graphicData uri="http://schemas.openxmlformats.org/presentationml/2006/ole">
              <mc:AlternateContent xmlns:mc="http://schemas.openxmlformats.org/markup-compatibility/2006">
                <mc:Choice xmlns:v="urn:schemas-microsoft-com:vml" Requires="v">
                  <p:oleObj spid="_x0000_s350445" name="Equation" r:id="rId17" imgW="126720" imgH="177480" progId="Equation.3">
                    <p:embed/>
                  </p:oleObj>
                </mc:Choice>
                <mc:Fallback>
                  <p:oleObj name="Equation" r:id="rId17" imgW="126720" imgH="17748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4" y="3001"/>
                          <a:ext cx="17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0226" name="Rectangle 18">
            <a:extLst>
              <a:ext uri="{FF2B5EF4-FFF2-40B4-BE49-F238E27FC236}">
                <a16:creationId xmlns:a16="http://schemas.microsoft.com/office/drawing/2014/main" id="{F6B0DDC3-67C9-4CC1-92FD-ABCDF9787865}"/>
              </a:ext>
            </a:extLst>
          </p:cNvPr>
          <p:cNvSpPr>
            <a:spLocks noChangeArrowheads="1"/>
          </p:cNvSpPr>
          <p:nvPr/>
        </p:nvSpPr>
        <p:spPr bwMode="auto">
          <a:xfrm>
            <a:off x="6035675" y="2894013"/>
            <a:ext cx="7937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即  </a:t>
            </a:r>
          </a:p>
        </p:txBody>
      </p:sp>
      <p:sp>
        <p:nvSpPr>
          <p:cNvPr id="350227" name="Rectangle 19">
            <a:extLst>
              <a:ext uri="{FF2B5EF4-FFF2-40B4-BE49-F238E27FC236}">
                <a16:creationId xmlns:a16="http://schemas.microsoft.com/office/drawing/2014/main" id="{C9BA7E29-6856-4804-8568-70B0AF72CFD8}"/>
              </a:ext>
            </a:extLst>
          </p:cNvPr>
          <p:cNvSpPr>
            <a:spLocks noChangeArrowheads="1"/>
          </p:cNvSpPr>
          <p:nvPr/>
        </p:nvSpPr>
        <p:spPr bwMode="auto">
          <a:xfrm>
            <a:off x="6035675" y="3503613"/>
            <a:ext cx="7937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即  </a:t>
            </a:r>
          </a:p>
        </p:txBody>
      </p:sp>
      <p:grpSp>
        <p:nvGrpSpPr>
          <p:cNvPr id="350228" name="Group 20">
            <a:extLst>
              <a:ext uri="{FF2B5EF4-FFF2-40B4-BE49-F238E27FC236}">
                <a16:creationId xmlns:a16="http://schemas.microsoft.com/office/drawing/2014/main" id="{2E0F8723-7D36-42D5-B7B6-FFBFD4F0D026}"/>
              </a:ext>
            </a:extLst>
          </p:cNvPr>
          <p:cNvGrpSpPr>
            <a:grpSpLocks/>
          </p:cNvGrpSpPr>
          <p:nvPr/>
        </p:nvGrpSpPr>
        <p:grpSpPr bwMode="auto">
          <a:xfrm>
            <a:off x="609600" y="5227638"/>
            <a:ext cx="8001000" cy="639762"/>
            <a:chOff x="384" y="3216"/>
            <a:chExt cx="5040" cy="403"/>
          </a:xfrm>
        </p:grpSpPr>
        <p:graphicFrame>
          <p:nvGraphicFramePr>
            <p:cNvPr id="350229" name="Object 21">
              <a:extLst>
                <a:ext uri="{FF2B5EF4-FFF2-40B4-BE49-F238E27FC236}">
                  <a16:creationId xmlns:a16="http://schemas.microsoft.com/office/drawing/2014/main" id="{FF5AFEF6-CB77-48A1-983B-3F836683E16E}"/>
                </a:ext>
              </a:extLst>
            </p:cNvPr>
            <p:cNvGraphicFramePr>
              <a:graphicFrameLocks noChangeAspect="1"/>
            </p:cNvGraphicFramePr>
            <p:nvPr/>
          </p:nvGraphicFramePr>
          <p:xfrm>
            <a:off x="1240" y="3360"/>
            <a:ext cx="170" cy="207"/>
          </p:xfrm>
          <a:graphic>
            <a:graphicData uri="http://schemas.openxmlformats.org/presentationml/2006/ole">
              <mc:AlternateContent xmlns:mc="http://schemas.openxmlformats.org/markup-compatibility/2006">
                <mc:Choice xmlns:v="urn:schemas-microsoft-com:vml" Requires="v">
                  <p:oleObj spid="_x0000_s350446" name="Equation" r:id="rId19" imgW="126720" imgH="177480" progId="Equation.3">
                    <p:embed/>
                  </p:oleObj>
                </mc:Choice>
                <mc:Fallback>
                  <p:oleObj name="Equation" r:id="rId19" imgW="126720" imgH="17748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40" y="3360"/>
                          <a:ext cx="17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30" name="Rectangle 22">
              <a:extLst>
                <a:ext uri="{FF2B5EF4-FFF2-40B4-BE49-F238E27FC236}">
                  <a16:creationId xmlns:a16="http://schemas.microsoft.com/office/drawing/2014/main" id="{A88709FF-0A89-4451-9982-7663714899D5}"/>
                </a:ext>
              </a:extLst>
            </p:cNvPr>
            <p:cNvSpPr>
              <a:spLocks noChangeArrowheads="1"/>
            </p:cNvSpPr>
            <p:nvPr/>
          </p:nvSpPr>
          <p:spPr bwMode="auto">
            <a:xfrm>
              <a:off x="384" y="3216"/>
              <a:ext cx="50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a:latin typeface="楷体_GB2312" panose="02010609030101010101" pitchFamily="49" charset="-122"/>
                </a:rPr>
                <a:t>    </a:t>
              </a:r>
              <a:r>
                <a:rPr lang="zh-CN" altLang="en-US">
                  <a:latin typeface="楷体_GB2312" panose="02010609030101010101" pitchFamily="49" charset="-122"/>
                </a:rPr>
                <a:t>如果  不在所给的绝对稳定区间内，方法就不稳定</a:t>
              </a:r>
              <a:r>
                <a:rPr lang="en-US" altLang="zh-CN">
                  <a:latin typeface="楷体_GB2312" panose="02010609030101010101" pitchFamily="49" charset="-122"/>
                </a:rPr>
                <a:t>. </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0210"/>
                                        </p:tgtEl>
                                        <p:attrNameLst>
                                          <p:attrName>style.visibility</p:attrName>
                                        </p:attrNameLst>
                                      </p:cBhvr>
                                      <p:to>
                                        <p:strVal val="visible"/>
                                      </p:to>
                                    </p:set>
                                    <p:animEffect transition="in" filter="wipe(left)">
                                      <p:cBhvr>
                                        <p:cTn id="7" dur="500"/>
                                        <p:tgtEl>
                                          <p:spTgt spid="350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0211"/>
                                        </p:tgtEl>
                                        <p:attrNameLst>
                                          <p:attrName>style.visibility</p:attrName>
                                        </p:attrNameLst>
                                      </p:cBhvr>
                                      <p:to>
                                        <p:strVal val="visible"/>
                                      </p:to>
                                    </p:set>
                                    <p:animEffect transition="in" filter="wipe(left)">
                                      <p:cBhvr>
                                        <p:cTn id="12" dur="500"/>
                                        <p:tgtEl>
                                          <p:spTgt spid="350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0214"/>
                                        </p:tgtEl>
                                        <p:attrNameLst>
                                          <p:attrName>style.visibility</p:attrName>
                                        </p:attrNameLst>
                                      </p:cBhvr>
                                      <p:to>
                                        <p:strVal val="visible"/>
                                      </p:to>
                                    </p:set>
                                    <p:animEffect transition="in" filter="wipe(left)">
                                      <p:cBhvr>
                                        <p:cTn id="17" dur="500"/>
                                        <p:tgtEl>
                                          <p:spTgt spid="3502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0217"/>
                                        </p:tgtEl>
                                        <p:attrNameLst>
                                          <p:attrName>style.visibility</p:attrName>
                                        </p:attrNameLst>
                                      </p:cBhvr>
                                      <p:to>
                                        <p:strVal val="visible"/>
                                      </p:to>
                                    </p:set>
                                    <p:animEffect transition="in" filter="wipe(left)">
                                      <p:cBhvr>
                                        <p:cTn id="22" dur="500"/>
                                        <p:tgtEl>
                                          <p:spTgt spid="3502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50218"/>
                                        </p:tgtEl>
                                        <p:attrNameLst>
                                          <p:attrName>style.visibility</p:attrName>
                                        </p:attrNameLst>
                                      </p:cBhvr>
                                      <p:to>
                                        <p:strVal val="visible"/>
                                      </p:to>
                                    </p:set>
                                    <p:animEffect transition="in" filter="wipe(left)">
                                      <p:cBhvr>
                                        <p:cTn id="27" dur="500"/>
                                        <p:tgtEl>
                                          <p:spTgt spid="350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0226"/>
                                        </p:tgtEl>
                                        <p:attrNameLst>
                                          <p:attrName>style.visibility</p:attrName>
                                        </p:attrNameLst>
                                      </p:cBhvr>
                                      <p:to>
                                        <p:strVal val="visible"/>
                                      </p:to>
                                    </p:set>
                                    <p:animEffect transition="in" filter="wipe(left)">
                                      <p:cBhvr>
                                        <p:cTn id="32" dur="500"/>
                                        <p:tgtEl>
                                          <p:spTgt spid="3502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50219"/>
                                        </p:tgtEl>
                                        <p:attrNameLst>
                                          <p:attrName>style.visibility</p:attrName>
                                        </p:attrNameLst>
                                      </p:cBhvr>
                                      <p:to>
                                        <p:strVal val="visible"/>
                                      </p:to>
                                    </p:set>
                                    <p:animEffect transition="in" filter="wipe(left)">
                                      <p:cBhvr>
                                        <p:cTn id="37" dur="500"/>
                                        <p:tgtEl>
                                          <p:spTgt spid="3502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0220"/>
                                        </p:tgtEl>
                                        <p:attrNameLst>
                                          <p:attrName>style.visibility</p:attrName>
                                        </p:attrNameLst>
                                      </p:cBhvr>
                                      <p:to>
                                        <p:strVal val="visible"/>
                                      </p:to>
                                    </p:set>
                                    <p:animEffect transition="in" filter="wipe(left)">
                                      <p:cBhvr>
                                        <p:cTn id="42" dur="500"/>
                                        <p:tgtEl>
                                          <p:spTgt spid="3502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50221"/>
                                        </p:tgtEl>
                                        <p:attrNameLst>
                                          <p:attrName>style.visibility</p:attrName>
                                        </p:attrNameLst>
                                      </p:cBhvr>
                                      <p:to>
                                        <p:strVal val="visible"/>
                                      </p:to>
                                    </p:set>
                                    <p:animEffect transition="in" filter="wipe(left)">
                                      <p:cBhvr>
                                        <p:cTn id="47" dur="500"/>
                                        <p:tgtEl>
                                          <p:spTgt spid="3502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0227"/>
                                        </p:tgtEl>
                                        <p:attrNameLst>
                                          <p:attrName>style.visibility</p:attrName>
                                        </p:attrNameLst>
                                      </p:cBhvr>
                                      <p:to>
                                        <p:strVal val="visible"/>
                                      </p:to>
                                    </p:set>
                                    <p:animEffect transition="in" filter="wipe(left)">
                                      <p:cBhvr>
                                        <p:cTn id="52" dur="500"/>
                                        <p:tgtEl>
                                          <p:spTgt spid="3502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50222"/>
                                        </p:tgtEl>
                                        <p:attrNameLst>
                                          <p:attrName>style.visibility</p:attrName>
                                        </p:attrNameLst>
                                      </p:cBhvr>
                                      <p:to>
                                        <p:strVal val="visible"/>
                                      </p:to>
                                    </p:set>
                                    <p:animEffect transition="in" filter="wipe(left)">
                                      <p:cBhvr>
                                        <p:cTn id="57" dur="500"/>
                                        <p:tgtEl>
                                          <p:spTgt spid="3502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350223"/>
                                        </p:tgtEl>
                                        <p:attrNameLst>
                                          <p:attrName>style.visibility</p:attrName>
                                        </p:attrNameLst>
                                      </p:cBhvr>
                                      <p:to>
                                        <p:strVal val="visible"/>
                                      </p:to>
                                    </p:set>
                                    <p:animEffect transition="in" filter="wipe(up)">
                                      <p:cBhvr>
                                        <p:cTn id="62" dur="500"/>
                                        <p:tgtEl>
                                          <p:spTgt spid="3502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50228"/>
                                        </p:tgtEl>
                                        <p:attrNameLst>
                                          <p:attrName>style.visibility</p:attrName>
                                        </p:attrNameLst>
                                      </p:cBhvr>
                                      <p:to>
                                        <p:strVal val="visible"/>
                                      </p:to>
                                    </p:set>
                                    <p:animEffect transition="in" filter="wipe(left)">
                                      <p:cBhvr>
                                        <p:cTn id="67" dur="500"/>
                                        <p:tgtEl>
                                          <p:spTgt spid="35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7" grpId="0" autoUpdateAnimBg="0"/>
      <p:bldP spid="350220" grpId="0" autoUpdateAnimBg="0"/>
      <p:bldP spid="350226" grpId="0" autoUpdateAnimBg="0"/>
      <p:bldP spid="35022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1">
            <a:extLst>
              <a:ext uri="{FF2B5EF4-FFF2-40B4-BE49-F238E27FC236}">
                <a16:creationId xmlns:a16="http://schemas.microsoft.com/office/drawing/2014/main" id="{5992FA9D-5627-4533-8595-EF959993C2D3}"/>
              </a:ext>
            </a:extLst>
          </p:cNvPr>
          <p:cNvSpPr>
            <a:spLocks noGrp="1"/>
          </p:cNvSpPr>
          <p:nvPr>
            <p:ph type="sldNum" sz="quarter" idx="10"/>
          </p:nvPr>
        </p:nvSpPr>
        <p:spPr/>
        <p:txBody>
          <a:bodyPr/>
          <a:lstStyle/>
          <a:p>
            <a:fld id="{204D0071-4E7B-4967-B637-DB8587F93FFE}" type="slidenum">
              <a:rPr lang="en-US" altLang="zh-CN"/>
              <a:pPr/>
              <a:t>72</a:t>
            </a:fld>
            <a:endParaRPr lang="en-US" altLang="zh-CN"/>
          </a:p>
        </p:txBody>
      </p:sp>
      <p:sp>
        <p:nvSpPr>
          <p:cNvPr id="351234" name="Text Box 2">
            <a:extLst>
              <a:ext uri="{FF2B5EF4-FFF2-40B4-BE49-F238E27FC236}">
                <a16:creationId xmlns:a16="http://schemas.microsoft.com/office/drawing/2014/main" id="{DC046F0C-CC78-433E-BDB2-574F18A4FA1D}"/>
              </a:ext>
            </a:extLst>
          </p:cNvPr>
          <p:cNvSpPr txBox="1">
            <a:spLocks noChangeArrowheads="1"/>
          </p:cNvSpPr>
          <p:nvPr/>
        </p:nvSpPr>
        <p:spPr bwMode="auto">
          <a:xfrm>
            <a:off x="542925" y="641350"/>
            <a:ext cx="12604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b="1">
                <a:solidFill>
                  <a:schemeClr val="accent2"/>
                </a:solidFill>
                <a:latin typeface="楷体_GB2312" panose="02010609030101010101" pitchFamily="49" charset="-122"/>
              </a:rPr>
              <a:t>    </a:t>
            </a:r>
            <a:r>
              <a:rPr lang="zh-CN" altLang="en-US" b="1">
                <a:solidFill>
                  <a:schemeClr val="accent2"/>
                </a:solidFill>
                <a:latin typeface="楷体_GB2312" panose="02010609030101010101" pitchFamily="49" charset="-122"/>
              </a:rPr>
              <a:t>例</a:t>
            </a:r>
            <a:r>
              <a:rPr lang="en-US" altLang="zh-CN" b="1">
                <a:solidFill>
                  <a:schemeClr val="accent2"/>
                </a:solidFill>
                <a:latin typeface="楷体_GB2312" panose="02010609030101010101" pitchFamily="49" charset="-122"/>
              </a:rPr>
              <a:t>5</a:t>
            </a:r>
            <a:endParaRPr lang="en-US" altLang="zh-CN">
              <a:latin typeface="楷体_GB2312" panose="02010609030101010101" pitchFamily="49" charset="-122"/>
            </a:endParaRPr>
          </a:p>
        </p:txBody>
      </p:sp>
      <p:graphicFrame>
        <p:nvGraphicFramePr>
          <p:cNvPr id="351235" name="Object 3">
            <a:extLst>
              <a:ext uri="{FF2B5EF4-FFF2-40B4-BE49-F238E27FC236}">
                <a16:creationId xmlns:a16="http://schemas.microsoft.com/office/drawing/2014/main" id="{BC8E2732-7E1F-48FA-9821-0E20EE10718C}"/>
              </a:ext>
            </a:extLst>
          </p:cNvPr>
          <p:cNvGraphicFramePr>
            <a:graphicFrameLocks noChangeAspect="1"/>
          </p:cNvGraphicFramePr>
          <p:nvPr/>
        </p:nvGraphicFramePr>
        <p:xfrm>
          <a:off x="2187575" y="881063"/>
          <a:ext cx="4192588" cy="379412"/>
        </p:xfrm>
        <a:graphic>
          <a:graphicData uri="http://schemas.openxmlformats.org/presentationml/2006/ole">
            <mc:AlternateContent xmlns:mc="http://schemas.openxmlformats.org/markup-compatibility/2006">
              <mc:Choice xmlns:v="urn:schemas-microsoft-com:vml" Requires="v">
                <p:oleObj spid="_x0000_s351441" name="Equation" r:id="rId3" imgW="1765080" imgH="203040" progId="Equation.3">
                  <p:embed/>
                </p:oleObj>
              </mc:Choice>
              <mc:Fallback>
                <p:oleObj name="Equation" r:id="rId3" imgW="1765080" imgH="203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575" y="881063"/>
                        <a:ext cx="4192588"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36" name="Rectangle 4">
            <a:extLst>
              <a:ext uri="{FF2B5EF4-FFF2-40B4-BE49-F238E27FC236}">
                <a16:creationId xmlns:a16="http://schemas.microsoft.com/office/drawing/2014/main" id="{C9D11590-F4F8-43DC-AD9A-7EA9A7A21F5A}"/>
              </a:ext>
            </a:extLst>
          </p:cNvPr>
          <p:cNvSpPr>
            <a:spLocks noChangeArrowheads="1"/>
          </p:cNvSpPr>
          <p:nvPr/>
        </p:nvSpPr>
        <p:spPr bwMode="auto">
          <a:xfrm>
            <a:off x="2222500" y="1266825"/>
            <a:ext cx="5562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用经典的四阶</a:t>
            </a:r>
            <a:r>
              <a:rPr lang="en-US" altLang="zh-CN"/>
              <a:t>R-K</a:t>
            </a:r>
            <a:r>
              <a:rPr lang="zh-CN" altLang="en-US">
                <a:latin typeface="楷体_GB2312" panose="02010609030101010101" pitchFamily="49" charset="-122"/>
              </a:rPr>
              <a:t>方法（</a:t>
            </a:r>
            <a:r>
              <a:rPr lang="en-US" altLang="zh-CN">
                <a:latin typeface="楷体_GB2312" panose="02010609030101010101" pitchFamily="49" charset="-122"/>
              </a:rPr>
              <a:t>3.13</a:t>
            </a:r>
            <a:r>
              <a:rPr lang="zh-CN" altLang="en-US">
                <a:latin typeface="楷体_GB2312" panose="02010609030101010101" pitchFamily="49" charset="-122"/>
              </a:rPr>
              <a:t>）计算</a:t>
            </a:r>
            <a:r>
              <a:rPr lang="en-US" altLang="zh-CN">
                <a:latin typeface="楷体_GB2312" panose="02010609030101010101" pitchFamily="49" charset="-122"/>
              </a:rPr>
              <a:t>. </a:t>
            </a:r>
          </a:p>
        </p:txBody>
      </p:sp>
      <p:grpSp>
        <p:nvGrpSpPr>
          <p:cNvPr id="351237" name="Group 5">
            <a:extLst>
              <a:ext uri="{FF2B5EF4-FFF2-40B4-BE49-F238E27FC236}">
                <a16:creationId xmlns:a16="http://schemas.microsoft.com/office/drawing/2014/main" id="{A01EA9B8-99D2-4E44-B484-9FC9819DDE36}"/>
              </a:ext>
            </a:extLst>
          </p:cNvPr>
          <p:cNvGrpSpPr>
            <a:grpSpLocks/>
          </p:cNvGrpSpPr>
          <p:nvPr/>
        </p:nvGrpSpPr>
        <p:grpSpPr bwMode="auto">
          <a:xfrm>
            <a:off x="6416675" y="809625"/>
            <a:ext cx="2470150" cy="457200"/>
            <a:chOff x="4042" y="510"/>
            <a:chExt cx="1556" cy="288"/>
          </a:xfrm>
        </p:grpSpPr>
        <p:graphicFrame>
          <p:nvGraphicFramePr>
            <p:cNvPr id="351238" name="Object 6">
              <a:extLst>
                <a:ext uri="{FF2B5EF4-FFF2-40B4-BE49-F238E27FC236}">
                  <a16:creationId xmlns:a16="http://schemas.microsoft.com/office/drawing/2014/main" id="{86333676-ACAF-410F-9DBD-4F5E22B75454}"/>
                </a:ext>
              </a:extLst>
            </p:cNvPr>
            <p:cNvGraphicFramePr>
              <a:graphicFrameLocks noChangeAspect="1"/>
            </p:cNvGraphicFramePr>
            <p:nvPr/>
          </p:nvGraphicFramePr>
          <p:xfrm>
            <a:off x="4729" y="564"/>
            <a:ext cx="612" cy="207"/>
          </p:xfrm>
          <a:graphic>
            <a:graphicData uri="http://schemas.openxmlformats.org/presentationml/2006/ole">
              <mc:AlternateContent xmlns:mc="http://schemas.openxmlformats.org/markup-compatibility/2006">
                <mc:Choice xmlns:v="urn:schemas-microsoft-com:vml" Requires="v">
                  <p:oleObj spid="_x0000_s351442" name="Equation" r:id="rId5" imgW="457200" imgH="177480" progId="Equation.3">
                    <p:embed/>
                  </p:oleObj>
                </mc:Choice>
                <mc:Fallback>
                  <p:oleObj name="Equation" r:id="rId5" imgW="457200" imgH="177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 y="564"/>
                          <a:ext cx="61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39" name="Rectangle 7">
              <a:extLst>
                <a:ext uri="{FF2B5EF4-FFF2-40B4-BE49-F238E27FC236}">
                  <a16:creationId xmlns:a16="http://schemas.microsoft.com/office/drawing/2014/main" id="{3BBE586C-D677-48E0-8B6F-77427F9E8889}"/>
                </a:ext>
              </a:extLst>
            </p:cNvPr>
            <p:cNvSpPr>
              <a:spLocks noChangeArrowheads="1"/>
            </p:cNvSpPr>
            <p:nvPr/>
          </p:nvSpPr>
          <p:spPr bwMode="auto">
            <a:xfrm>
              <a:off x="4042" y="510"/>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楷体_GB2312" panose="02010609030101010101" pitchFamily="49" charset="-122"/>
                </a:rPr>
                <a:t>分别取       ，</a:t>
              </a:r>
            </a:p>
          </p:txBody>
        </p:sp>
      </p:grpSp>
      <p:grpSp>
        <p:nvGrpSpPr>
          <p:cNvPr id="351240" name="Group 8">
            <a:extLst>
              <a:ext uri="{FF2B5EF4-FFF2-40B4-BE49-F238E27FC236}">
                <a16:creationId xmlns:a16="http://schemas.microsoft.com/office/drawing/2014/main" id="{E698CEB8-DD4F-4EFA-A063-1E3F35522CA7}"/>
              </a:ext>
            </a:extLst>
          </p:cNvPr>
          <p:cNvGrpSpPr>
            <a:grpSpLocks/>
          </p:cNvGrpSpPr>
          <p:nvPr/>
        </p:nvGrpSpPr>
        <p:grpSpPr bwMode="auto">
          <a:xfrm>
            <a:off x="641350" y="1219200"/>
            <a:ext cx="1463675" cy="639763"/>
            <a:chOff x="404" y="768"/>
            <a:chExt cx="922" cy="403"/>
          </a:xfrm>
        </p:grpSpPr>
        <p:graphicFrame>
          <p:nvGraphicFramePr>
            <p:cNvPr id="351241" name="Object 9">
              <a:extLst>
                <a:ext uri="{FF2B5EF4-FFF2-40B4-BE49-F238E27FC236}">
                  <a16:creationId xmlns:a16="http://schemas.microsoft.com/office/drawing/2014/main" id="{BA3046A2-C4E6-43EC-91A7-17DDA2B1087D}"/>
                </a:ext>
              </a:extLst>
            </p:cNvPr>
            <p:cNvGraphicFramePr>
              <a:graphicFrameLocks noChangeAspect="1"/>
            </p:cNvGraphicFramePr>
            <p:nvPr/>
          </p:nvGraphicFramePr>
          <p:xfrm>
            <a:off x="697" y="913"/>
            <a:ext cx="629" cy="236"/>
          </p:xfrm>
          <a:graphic>
            <a:graphicData uri="http://schemas.openxmlformats.org/presentationml/2006/ole">
              <mc:AlternateContent xmlns:mc="http://schemas.openxmlformats.org/markup-compatibility/2006">
                <mc:Choice xmlns:v="urn:schemas-microsoft-com:vml" Requires="v">
                  <p:oleObj spid="_x0000_s351443" name="Equation" r:id="rId7" imgW="469800" imgH="203040" progId="Equation.3">
                    <p:embed/>
                  </p:oleObj>
                </mc:Choice>
                <mc:Fallback>
                  <p:oleObj name="Equation" r:id="rId7" imgW="469800" imgH="2030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 y="913"/>
                          <a:ext cx="62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42" name="Rectangle 10">
              <a:extLst>
                <a:ext uri="{FF2B5EF4-FFF2-40B4-BE49-F238E27FC236}">
                  <a16:creationId xmlns:a16="http://schemas.microsoft.com/office/drawing/2014/main" id="{B47AD90C-8974-4688-9741-2B5434BC45F2}"/>
                </a:ext>
              </a:extLst>
            </p:cNvPr>
            <p:cNvSpPr>
              <a:spLocks noChangeArrowheads="1"/>
            </p:cNvSpPr>
            <p:nvPr/>
          </p:nvSpPr>
          <p:spPr bwMode="auto">
            <a:xfrm>
              <a:off x="404" y="768"/>
              <a:ext cx="30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及</a:t>
              </a:r>
            </a:p>
          </p:txBody>
        </p:sp>
      </p:grpSp>
      <p:sp>
        <p:nvSpPr>
          <p:cNvPr id="351243" name="Text Box 11">
            <a:extLst>
              <a:ext uri="{FF2B5EF4-FFF2-40B4-BE49-F238E27FC236}">
                <a16:creationId xmlns:a16="http://schemas.microsoft.com/office/drawing/2014/main" id="{513A2B51-3CC1-43E8-BA0F-B33D5F732AAE}"/>
              </a:ext>
            </a:extLst>
          </p:cNvPr>
          <p:cNvSpPr txBox="1">
            <a:spLocks noChangeArrowheads="1"/>
          </p:cNvSpPr>
          <p:nvPr/>
        </p:nvSpPr>
        <p:spPr bwMode="auto">
          <a:xfrm>
            <a:off x="593725" y="1814513"/>
            <a:ext cx="1100138"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解</a:t>
            </a:r>
            <a:endParaRPr lang="zh-CN" altLang="en-US">
              <a:latin typeface="楷体_GB2312" panose="02010609030101010101" pitchFamily="49" charset="-122"/>
            </a:endParaRPr>
          </a:p>
        </p:txBody>
      </p:sp>
      <p:grpSp>
        <p:nvGrpSpPr>
          <p:cNvPr id="351244" name="Group 12">
            <a:extLst>
              <a:ext uri="{FF2B5EF4-FFF2-40B4-BE49-F238E27FC236}">
                <a16:creationId xmlns:a16="http://schemas.microsoft.com/office/drawing/2014/main" id="{B636E988-0B40-4EA9-A394-965712325156}"/>
              </a:ext>
            </a:extLst>
          </p:cNvPr>
          <p:cNvGrpSpPr>
            <a:grpSpLocks/>
          </p:cNvGrpSpPr>
          <p:nvPr/>
        </p:nvGrpSpPr>
        <p:grpSpPr bwMode="auto">
          <a:xfrm>
            <a:off x="1828800" y="1816100"/>
            <a:ext cx="2028825" cy="639763"/>
            <a:chOff x="1152" y="1144"/>
            <a:chExt cx="1278" cy="403"/>
          </a:xfrm>
        </p:grpSpPr>
        <p:sp>
          <p:nvSpPr>
            <p:cNvPr id="351245" name="Rectangle 13">
              <a:extLst>
                <a:ext uri="{FF2B5EF4-FFF2-40B4-BE49-F238E27FC236}">
                  <a16:creationId xmlns:a16="http://schemas.microsoft.com/office/drawing/2014/main" id="{8BF31F91-1689-4642-8739-0300C36C83FD}"/>
                </a:ext>
              </a:extLst>
            </p:cNvPr>
            <p:cNvSpPr>
              <a:spLocks noChangeArrowheads="1"/>
            </p:cNvSpPr>
            <p:nvPr/>
          </p:nvSpPr>
          <p:spPr bwMode="auto">
            <a:xfrm>
              <a:off x="1152" y="1144"/>
              <a:ext cx="57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本例</a:t>
              </a:r>
            </a:p>
          </p:txBody>
        </p:sp>
        <p:graphicFrame>
          <p:nvGraphicFramePr>
            <p:cNvPr id="351246" name="Object 14">
              <a:extLst>
                <a:ext uri="{FF2B5EF4-FFF2-40B4-BE49-F238E27FC236}">
                  <a16:creationId xmlns:a16="http://schemas.microsoft.com/office/drawing/2014/main" id="{8C22D523-E5BA-46EF-8232-5F5D950C6CE3}"/>
                </a:ext>
              </a:extLst>
            </p:cNvPr>
            <p:cNvGraphicFramePr>
              <a:graphicFrameLocks noChangeAspect="1"/>
            </p:cNvGraphicFramePr>
            <p:nvPr/>
          </p:nvGraphicFramePr>
          <p:xfrm>
            <a:off x="1632" y="1296"/>
            <a:ext cx="798" cy="233"/>
          </p:xfrm>
          <a:graphic>
            <a:graphicData uri="http://schemas.openxmlformats.org/presentationml/2006/ole">
              <mc:AlternateContent xmlns:mc="http://schemas.openxmlformats.org/markup-compatibility/2006">
                <mc:Choice xmlns:v="urn:schemas-microsoft-com:vml" Requires="v">
                  <p:oleObj spid="_x0000_s351444" name="Equation" r:id="rId9" imgW="545760" imgH="203040" progId="Equation.3">
                    <p:embed/>
                  </p:oleObj>
                </mc:Choice>
                <mc:Fallback>
                  <p:oleObj name="Equation" r:id="rId9" imgW="545760" imgH="2030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1296"/>
                          <a:ext cx="7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1247" name="Group 15">
            <a:extLst>
              <a:ext uri="{FF2B5EF4-FFF2-40B4-BE49-F238E27FC236}">
                <a16:creationId xmlns:a16="http://schemas.microsoft.com/office/drawing/2014/main" id="{F0AFAD6B-6B39-4574-AB63-68D44CD2CE4D}"/>
              </a:ext>
            </a:extLst>
          </p:cNvPr>
          <p:cNvGrpSpPr>
            <a:grpSpLocks/>
          </p:cNvGrpSpPr>
          <p:nvPr/>
        </p:nvGrpSpPr>
        <p:grpSpPr bwMode="auto">
          <a:xfrm>
            <a:off x="3810000" y="1812925"/>
            <a:ext cx="5038725" cy="639763"/>
            <a:chOff x="2400" y="1142"/>
            <a:chExt cx="3174" cy="403"/>
          </a:xfrm>
        </p:grpSpPr>
        <p:sp>
          <p:nvSpPr>
            <p:cNvPr id="351248" name="Rectangle 16">
              <a:extLst>
                <a:ext uri="{FF2B5EF4-FFF2-40B4-BE49-F238E27FC236}">
                  <a16:creationId xmlns:a16="http://schemas.microsoft.com/office/drawing/2014/main" id="{1E6AB894-0AD6-42B5-ABD0-EA4802A231EE}"/>
                </a:ext>
              </a:extLst>
            </p:cNvPr>
            <p:cNvSpPr>
              <a:spLocks noChangeArrowheads="1"/>
            </p:cNvSpPr>
            <p:nvPr/>
          </p:nvSpPr>
          <p:spPr bwMode="auto">
            <a:xfrm>
              <a:off x="2694" y="1142"/>
              <a:ext cx="28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分别为    及    </a:t>
              </a:r>
              <a:r>
                <a:rPr lang="en-US" altLang="zh-CN">
                  <a:latin typeface="楷体_GB2312" panose="02010609030101010101" pitchFamily="49" charset="-122"/>
                </a:rPr>
                <a:t>. </a:t>
              </a:r>
              <a:r>
                <a:rPr lang="zh-CN" altLang="en-US"/>
                <a:t>前者在绝对</a:t>
              </a:r>
            </a:p>
          </p:txBody>
        </p:sp>
        <p:graphicFrame>
          <p:nvGraphicFramePr>
            <p:cNvPr id="351249" name="Object 17">
              <a:extLst>
                <a:ext uri="{FF2B5EF4-FFF2-40B4-BE49-F238E27FC236}">
                  <a16:creationId xmlns:a16="http://schemas.microsoft.com/office/drawing/2014/main" id="{B6888D4C-DA8A-4F8A-BFCC-F253E782BC40}"/>
                </a:ext>
              </a:extLst>
            </p:cNvPr>
            <p:cNvGraphicFramePr>
              <a:graphicFrameLocks noChangeAspect="1"/>
            </p:cNvGraphicFramePr>
            <p:nvPr/>
          </p:nvGraphicFramePr>
          <p:xfrm>
            <a:off x="3390" y="1288"/>
            <a:ext cx="334" cy="189"/>
          </p:xfrm>
          <a:graphic>
            <a:graphicData uri="http://schemas.openxmlformats.org/presentationml/2006/ole">
              <mc:AlternateContent xmlns:mc="http://schemas.openxmlformats.org/markup-compatibility/2006">
                <mc:Choice xmlns:v="urn:schemas-microsoft-com:vml" Requires="v">
                  <p:oleObj spid="_x0000_s351445" name="Equation" r:id="rId11" imgW="228600" imgH="164880" progId="Equation.3">
                    <p:embed/>
                  </p:oleObj>
                </mc:Choice>
                <mc:Fallback>
                  <p:oleObj name="Equation" r:id="rId11" imgW="228600" imgH="16488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0" y="1288"/>
                          <a:ext cx="334"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1250" name="Object 18">
              <a:extLst>
                <a:ext uri="{FF2B5EF4-FFF2-40B4-BE49-F238E27FC236}">
                  <a16:creationId xmlns:a16="http://schemas.microsoft.com/office/drawing/2014/main" id="{C44DD04D-8670-4B68-BDA9-DC7E0C6DBBAB}"/>
                </a:ext>
              </a:extLst>
            </p:cNvPr>
            <p:cNvGraphicFramePr>
              <a:graphicFrameLocks noChangeAspect="1"/>
            </p:cNvGraphicFramePr>
            <p:nvPr/>
          </p:nvGraphicFramePr>
          <p:xfrm>
            <a:off x="3930" y="1285"/>
            <a:ext cx="334" cy="189"/>
          </p:xfrm>
          <a:graphic>
            <a:graphicData uri="http://schemas.openxmlformats.org/presentationml/2006/ole">
              <mc:AlternateContent xmlns:mc="http://schemas.openxmlformats.org/markup-compatibility/2006">
                <mc:Choice xmlns:v="urn:schemas-microsoft-com:vml" Requires="v">
                  <p:oleObj spid="_x0000_s351446" name="Equation" r:id="rId13" imgW="228600" imgH="164880" progId="Equation.3">
                    <p:embed/>
                  </p:oleObj>
                </mc:Choice>
                <mc:Fallback>
                  <p:oleObj name="Equation" r:id="rId13" imgW="228600" imgH="16488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0" y="1285"/>
                          <a:ext cx="334"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1251" name="Object 19">
              <a:extLst>
                <a:ext uri="{FF2B5EF4-FFF2-40B4-BE49-F238E27FC236}">
                  <a16:creationId xmlns:a16="http://schemas.microsoft.com/office/drawing/2014/main" id="{362E4EAE-86F7-4472-B960-F1E736C3FDE7}"/>
                </a:ext>
              </a:extLst>
            </p:cNvPr>
            <p:cNvGraphicFramePr>
              <a:graphicFrameLocks noChangeAspect="1"/>
            </p:cNvGraphicFramePr>
            <p:nvPr/>
          </p:nvGraphicFramePr>
          <p:xfrm>
            <a:off x="2400" y="1286"/>
            <a:ext cx="352" cy="233"/>
          </p:xfrm>
          <a:graphic>
            <a:graphicData uri="http://schemas.openxmlformats.org/presentationml/2006/ole">
              <mc:AlternateContent xmlns:mc="http://schemas.openxmlformats.org/markup-compatibility/2006">
                <mc:Choice xmlns:v="urn:schemas-microsoft-com:vml" Requires="v">
                  <p:oleObj spid="_x0000_s351447" name="Equation" r:id="rId15" imgW="241200" imgH="203040" progId="Equation.3">
                    <p:embed/>
                  </p:oleObj>
                </mc:Choice>
                <mc:Fallback>
                  <p:oleObj name="Equation" r:id="rId15" imgW="241200" imgH="20304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0" y="1286"/>
                          <a:ext cx="3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1252" name="Rectangle 20">
            <a:extLst>
              <a:ext uri="{FF2B5EF4-FFF2-40B4-BE49-F238E27FC236}">
                <a16:creationId xmlns:a16="http://schemas.microsoft.com/office/drawing/2014/main" id="{E6E6329F-D0FB-4338-9C7C-D37549019DF8}"/>
              </a:ext>
            </a:extLst>
          </p:cNvPr>
          <p:cNvSpPr>
            <a:spLocks noChangeArrowheads="1"/>
          </p:cNvSpPr>
          <p:nvPr/>
        </p:nvSpPr>
        <p:spPr bwMode="auto">
          <a:xfrm>
            <a:off x="609600" y="2422525"/>
            <a:ext cx="5257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稳定区间内，后者则不在</a:t>
            </a:r>
            <a:r>
              <a:rPr lang="en-US" altLang="zh-CN">
                <a:latin typeface="楷体_GB2312" panose="02010609030101010101" pitchFamily="49" charset="-122"/>
              </a:rPr>
              <a:t>.</a:t>
            </a:r>
          </a:p>
        </p:txBody>
      </p:sp>
      <p:sp>
        <p:nvSpPr>
          <p:cNvPr id="351253" name="Rectangle 21">
            <a:extLst>
              <a:ext uri="{FF2B5EF4-FFF2-40B4-BE49-F238E27FC236}">
                <a16:creationId xmlns:a16="http://schemas.microsoft.com/office/drawing/2014/main" id="{665B227E-CCF2-44FF-B58E-13569BD50B2E}"/>
              </a:ext>
            </a:extLst>
          </p:cNvPr>
          <p:cNvSpPr>
            <a:spLocks noChangeArrowheads="1"/>
          </p:cNvSpPr>
          <p:nvPr/>
        </p:nvSpPr>
        <p:spPr bwMode="auto">
          <a:xfrm>
            <a:off x="4267200" y="2593975"/>
            <a:ext cx="3144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楷体_GB2312" panose="02010609030101010101" pitchFamily="49" charset="-122"/>
              </a:rPr>
              <a:t>经典的四阶</a:t>
            </a:r>
            <a:r>
              <a:rPr lang="en-US" altLang="zh-CN"/>
              <a:t>R-K</a:t>
            </a:r>
            <a:r>
              <a:rPr lang="zh-CN" altLang="en-US">
                <a:latin typeface="楷体_GB2312" panose="02010609030101010101" pitchFamily="49" charset="-122"/>
              </a:rPr>
              <a:t>方法为</a:t>
            </a:r>
          </a:p>
        </p:txBody>
      </p:sp>
      <p:grpSp>
        <p:nvGrpSpPr>
          <p:cNvPr id="351254" name="Group 22">
            <a:extLst>
              <a:ext uri="{FF2B5EF4-FFF2-40B4-BE49-F238E27FC236}">
                <a16:creationId xmlns:a16="http://schemas.microsoft.com/office/drawing/2014/main" id="{8137F3A8-C81A-4966-9BAD-E0B248FCCCB7}"/>
              </a:ext>
            </a:extLst>
          </p:cNvPr>
          <p:cNvGrpSpPr>
            <a:grpSpLocks/>
          </p:cNvGrpSpPr>
          <p:nvPr/>
        </p:nvGrpSpPr>
        <p:grpSpPr bwMode="auto">
          <a:xfrm>
            <a:off x="1524000" y="2971800"/>
            <a:ext cx="6969125" cy="3455988"/>
            <a:chOff x="958" y="1141"/>
            <a:chExt cx="4390" cy="2177"/>
          </a:xfrm>
        </p:grpSpPr>
        <p:graphicFrame>
          <p:nvGraphicFramePr>
            <p:cNvPr id="351255" name="Object 23">
              <a:extLst>
                <a:ext uri="{FF2B5EF4-FFF2-40B4-BE49-F238E27FC236}">
                  <a16:creationId xmlns:a16="http://schemas.microsoft.com/office/drawing/2014/main" id="{36090EE3-EB96-4F44-B7D2-6331210A7A7A}"/>
                </a:ext>
              </a:extLst>
            </p:cNvPr>
            <p:cNvGraphicFramePr>
              <a:graphicFrameLocks noChangeAspect="1"/>
            </p:cNvGraphicFramePr>
            <p:nvPr/>
          </p:nvGraphicFramePr>
          <p:xfrm>
            <a:off x="958" y="1141"/>
            <a:ext cx="3458" cy="2177"/>
          </p:xfrm>
          <a:graphic>
            <a:graphicData uri="http://schemas.openxmlformats.org/presentationml/2006/ole">
              <mc:AlternateContent xmlns:mc="http://schemas.openxmlformats.org/markup-compatibility/2006">
                <mc:Choice xmlns:v="urn:schemas-microsoft-com:vml" Requires="v">
                  <p:oleObj spid="_x0000_s351448" name="公式" r:id="rId17" imgW="2311200" imgH="1854000" progId="Equation.3">
                    <p:embed/>
                  </p:oleObj>
                </mc:Choice>
                <mc:Fallback>
                  <p:oleObj name="公式" r:id="rId17" imgW="2311200" imgH="185400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8" y="1141"/>
                          <a:ext cx="3458" cy="2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56" name="Text Box 24">
              <a:extLst>
                <a:ext uri="{FF2B5EF4-FFF2-40B4-BE49-F238E27FC236}">
                  <a16:creationId xmlns:a16="http://schemas.microsoft.com/office/drawing/2014/main" id="{C1D72CFA-A05A-46BA-9B7C-85CBCCE784F1}"/>
                </a:ext>
              </a:extLst>
            </p:cNvPr>
            <p:cNvSpPr txBox="1">
              <a:spLocks noChangeArrowheads="1"/>
            </p:cNvSpPr>
            <p:nvPr/>
          </p:nvSpPr>
          <p:spPr bwMode="auto">
            <a:xfrm>
              <a:off x="4464" y="2112"/>
              <a:ext cx="88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3.13</a:t>
              </a:r>
              <a:r>
                <a:rPr lang="zh-CN" altLang="en-US">
                  <a:solidFill>
                    <a:srgbClr val="CC3300"/>
                  </a:solidFill>
                  <a:latin typeface="楷体_GB2312" panose="02010609030101010101" pitchFamily="49" charset="-122"/>
                </a:rPr>
                <a:t>）</a:t>
              </a:r>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51234"/>
                                        </p:tgtEl>
                                        <p:attrNameLst>
                                          <p:attrName>style.visibility</p:attrName>
                                        </p:attrNameLst>
                                      </p:cBhvr>
                                      <p:to>
                                        <p:strVal val="visible"/>
                                      </p:to>
                                    </p:set>
                                    <p:anim calcmode="lin" valueType="num">
                                      <p:cBhvr>
                                        <p:cTn id="7" dur="500" fill="hold"/>
                                        <p:tgtEl>
                                          <p:spTgt spid="351234"/>
                                        </p:tgtEl>
                                        <p:attrNameLst>
                                          <p:attrName>ppt_w</p:attrName>
                                        </p:attrNameLst>
                                      </p:cBhvr>
                                      <p:tavLst>
                                        <p:tav tm="0">
                                          <p:val>
                                            <p:fltVal val="0"/>
                                          </p:val>
                                        </p:tav>
                                        <p:tav tm="100000">
                                          <p:val>
                                            <p:strVal val="#ppt_w"/>
                                          </p:val>
                                        </p:tav>
                                      </p:tavLst>
                                    </p:anim>
                                    <p:anim calcmode="lin" valueType="num">
                                      <p:cBhvr>
                                        <p:cTn id="8" dur="500" fill="hold"/>
                                        <p:tgtEl>
                                          <p:spTgt spid="35123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51235"/>
                                        </p:tgtEl>
                                        <p:attrNameLst>
                                          <p:attrName>style.visibility</p:attrName>
                                        </p:attrNameLst>
                                      </p:cBhvr>
                                      <p:to>
                                        <p:strVal val="visible"/>
                                      </p:to>
                                    </p:set>
                                    <p:animEffect transition="in" filter="wipe(left)">
                                      <p:cBhvr>
                                        <p:cTn id="13" dur="500"/>
                                        <p:tgtEl>
                                          <p:spTgt spid="3512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51237"/>
                                        </p:tgtEl>
                                        <p:attrNameLst>
                                          <p:attrName>style.visibility</p:attrName>
                                        </p:attrNameLst>
                                      </p:cBhvr>
                                      <p:to>
                                        <p:strVal val="visible"/>
                                      </p:to>
                                    </p:set>
                                    <p:animEffect transition="in" filter="wipe(left)">
                                      <p:cBhvr>
                                        <p:cTn id="18" dur="500"/>
                                        <p:tgtEl>
                                          <p:spTgt spid="3512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51240"/>
                                        </p:tgtEl>
                                        <p:attrNameLst>
                                          <p:attrName>style.visibility</p:attrName>
                                        </p:attrNameLst>
                                      </p:cBhvr>
                                      <p:to>
                                        <p:strVal val="visible"/>
                                      </p:to>
                                    </p:set>
                                    <p:animEffect transition="in" filter="wipe(left)">
                                      <p:cBhvr>
                                        <p:cTn id="23" dur="500"/>
                                        <p:tgtEl>
                                          <p:spTgt spid="35124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1236"/>
                                        </p:tgtEl>
                                        <p:attrNameLst>
                                          <p:attrName>style.visibility</p:attrName>
                                        </p:attrNameLst>
                                      </p:cBhvr>
                                      <p:to>
                                        <p:strVal val="visible"/>
                                      </p:to>
                                    </p:set>
                                    <p:animEffect transition="in" filter="wipe(left)">
                                      <p:cBhvr>
                                        <p:cTn id="28" dur="500"/>
                                        <p:tgtEl>
                                          <p:spTgt spid="3512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351243"/>
                                        </p:tgtEl>
                                        <p:attrNameLst>
                                          <p:attrName>style.visibility</p:attrName>
                                        </p:attrNameLst>
                                      </p:cBhvr>
                                      <p:to>
                                        <p:strVal val="visible"/>
                                      </p:to>
                                    </p:set>
                                    <p:anim calcmode="lin" valueType="num">
                                      <p:cBhvr>
                                        <p:cTn id="33" dur="500" fill="hold"/>
                                        <p:tgtEl>
                                          <p:spTgt spid="351243"/>
                                        </p:tgtEl>
                                        <p:attrNameLst>
                                          <p:attrName>ppt_w</p:attrName>
                                        </p:attrNameLst>
                                      </p:cBhvr>
                                      <p:tavLst>
                                        <p:tav tm="0">
                                          <p:val>
                                            <p:fltVal val="0"/>
                                          </p:val>
                                        </p:tav>
                                        <p:tav tm="100000">
                                          <p:val>
                                            <p:strVal val="#ppt_w"/>
                                          </p:val>
                                        </p:tav>
                                      </p:tavLst>
                                    </p:anim>
                                    <p:anim calcmode="lin" valueType="num">
                                      <p:cBhvr>
                                        <p:cTn id="34" dur="500" fill="hold"/>
                                        <p:tgtEl>
                                          <p:spTgt spid="351243"/>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51244"/>
                                        </p:tgtEl>
                                        <p:attrNameLst>
                                          <p:attrName>style.visibility</p:attrName>
                                        </p:attrNameLst>
                                      </p:cBhvr>
                                      <p:to>
                                        <p:strVal val="visible"/>
                                      </p:to>
                                    </p:set>
                                    <p:animEffect transition="in" filter="wipe(left)">
                                      <p:cBhvr>
                                        <p:cTn id="39" dur="500"/>
                                        <p:tgtEl>
                                          <p:spTgt spid="35124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51247"/>
                                        </p:tgtEl>
                                        <p:attrNameLst>
                                          <p:attrName>style.visibility</p:attrName>
                                        </p:attrNameLst>
                                      </p:cBhvr>
                                      <p:to>
                                        <p:strVal val="visible"/>
                                      </p:to>
                                    </p:set>
                                    <p:animEffect transition="in" filter="wipe(left)">
                                      <p:cBhvr>
                                        <p:cTn id="44" dur="500"/>
                                        <p:tgtEl>
                                          <p:spTgt spid="35124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51252"/>
                                        </p:tgtEl>
                                        <p:attrNameLst>
                                          <p:attrName>style.visibility</p:attrName>
                                        </p:attrNameLst>
                                      </p:cBhvr>
                                      <p:to>
                                        <p:strVal val="visible"/>
                                      </p:to>
                                    </p:set>
                                    <p:animEffect transition="in" filter="wipe(up)">
                                      <p:cBhvr>
                                        <p:cTn id="49" dur="500"/>
                                        <p:tgtEl>
                                          <p:spTgt spid="35125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51253"/>
                                        </p:tgtEl>
                                        <p:attrNameLst>
                                          <p:attrName>style.visibility</p:attrName>
                                        </p:attrNameLst>
                                      </p:cBhvr>
                                      <p:to>
                                        <p:strVal val="visible"/>
                                      </p:to>
                                    </p:set>
                                    <p:animEffect transition="in" filter="wipe(left)">
                                      <p:cBhvr>
                                        <p:cTn id="54" dur="500"/>
                                        <p:tgtEl>
                                          <p:spTgt spid="35125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351254"/>
                                        </p:tgtEl>
                                        <p:attrNameLst>
                                          <p:attrName>style.visibility</p:attrName>
                                        </p:attrNameLst>
                                      </p:cBhvr>
                                      <p:to>
                                        <p:strVal val="visible"/>
                                      </p:to>
                                    </p:set>
                                    <p:animEffect transition="in" filter="wipe(up)">
                                      <p:cBhvr>
                                        <p:cTn id="59" dur="500"/>
                                        <p:tgtEl>
                                          <p:spTgt spid="351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autoUpdateAnimBg="0"/>
      <p:bldP spid="351236" grpId="0" autoUpdateAnimBg="0"/>
      <p:bldP spid="351243" grpId="0" autoUpdateAnimBg="0"/>
      <p:bldP spid="351252" grpId="0" autoUpdateAnimBg="0"/>
      <p:bldP spid="35125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a:extLst>
              <a:ext uri="{FF2B5EF4-FFF2-40B4-BE49-F238E27FC236}">
                <a16:creationId xmlns:a16="http://schemas.microsoft.com/office/drawing/2014/main" id="{7E904DB6-E519-4DFA-A2DD-9570AC031FAD}"/>
              </a:ext>
            </a:extLst>
          </p:cNvPr>
          <p:cNvSpPr>
            <a:spLocks noGrp="1"/>
          </p:cNvSpPr>
          <p:nvPr>
            <p:ph type="sldNum" sz="quarter" idx="10"/>
          </p:nvPr>
        </p:nvSpPr>
        <p:spPr/>
        <p:txBody>
          <a:bodyPr/>
          <a:lstStyle/>
          <a:p>
            <a:fld id="{2B50B343-586C-4DEF-94F2-41D66D910C81}" type="slidenum">
              <a:rPr lang="en-US" altLang="zh-CN"/>
              <a:pPr/>
              <a:t>73</a:t>
            </a:fld>
            <a:endParaRPr lang="en-US" altLang="zh-CN"/>
          </a:p>
        </p:txBody>
      </p:sp>
      <p:graphicFrame>
        <p:nvGraphicFramePr>
          <p:cNvPr id="352258" name="Object 2">
            <a:extLst>
              <a:ext uri="{FF2B5EF4-FFF2-40B4-BE49-F238E27FC236}">
                <a16:creationId xmlns:a16="http://schemas.microsoft.com/office/drawing/2014/main" id="{B78FFCBB-8EE5-4840-8810-4F016CECD2BB}"/>
              </a:ext>
            </a:extLst>
          </p:cNvPr>
          <p:cNvGraphicFramePr>
            <a:graphicFrameLocks noChangeAspect="1"/>
          </p:cNvGraphicFramePr>
          <p:nvPr/>
        </p:nvGraphicFramePr>
        <p:xfrm>
          <a:off x="701675" y="2301875"/>
          <a:ext cx="7772400" cy="1360488"/>
        </p:xfrm>
        <a:graphic>
          <a:graphicData uri="http://schemas.openxmlformats.org/presentationml/2006/ole">
            <mc:AlternateContent xmlns:mc="http://schemas.openxmlformats.org/markup-compatibility/2006">
              <mc:Choice xmlns:v="urn:schemas-microsoft-com:vml" Requires="v">
                <p:oleObj spid="_x0000_s352335" name="Equation" r:id="rId3" imgW="4343400" imgH="749160" progId="Equation.3">
                  <p:embed/>
                </p:oleObj>
              </mc:Choice>
              <mc:Fallback>
                <p:oleObj name="Equation" r:id="rId3" imgW="4343400" imgH="749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2301875"/>
                        <a:ext cx="7772400" cy="136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2259" name="Group 3">
            <a:extLst>
              <a:ext uri="{FF2B5EF4-FFF2-40B4-BE49-F238E27FC236}">
                <a16:creationId xmlns:a16="http://schemas.microsoft.com/office/drawing/2014/main" id="{2B9241E0-11AD-42C0-92BB-B50B5560ADDF}"/>
              </a:ext>
            </a:extLst>
          </p:cNvPr>
          <p:cNvGrpSpPr>
            <a:grpSpLocks/>
          </p:cNvGrpSpPr>
          <p:nvPr/>
        </p:nvGrpSpPr>
        <p:grpSpPr bwMode="auto">
          <a:xfrm>
            <a:off x="593725" y="3673475"/>
            <a:ext cx="7804150" cy="1187450"/>
            <a:chOff x="374" y="2170"/>
            <a:chExt cx="4916" cy="748"/>
          </a:xfrm>
        </p:grpSpPr>
        <p:sp>
          <p:nvSpPr>
            <p:cNvPr id="352260" name="Text Box 4">
              <a:extLst>
                <a:ext uri="{FF2B5EF4-FFF2-40B4-BE49-F238E27FC236}">
                  <a16:creationId xmlns:a16="http://schemas.microsoft.com/office/drawing/2014/main" id="{69778837-06F5-408A-8DB9-AEAA4107C14A}"/>
                </a:ext>
              </a:extLst>
            </p:cNvPr>
            <p:cNvSpPr txBox="1">
              <a:spLocks noChangeArrowheads="1"/>
            </p:cNvSpPr>
            <p:nvPr/>
          </p:nvSpPr>
          <p:spPr bwMode="auto">
            <a:xfrm>
              <a:off x="374" y="2170"/>
              <a:ext cx="491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以上结果看到，如果步长  不满足绝对稳定条件，误</a:t>
              </a:r>
            </a:p>
            <a:p>
              <a:pPr>
                <a:lnSpc>
                  <a:spcPct val="150000"/>
                </a:lnSpc>
              </a:pPr>
              <a:r>
                <a:rPr lang="zh-CN" altLang="en-US">
                  <a:latin typeface="楷体_GB2312" panose="02010609030101010101" pitchFamily="49" charset="-122"/>
                </a:rPr>
                <a:t>差增长很快</a:t>
              </a:r>
              <a:r>
                <a:rPr lang="en-US" altLang="zh-CN">
                  <a:latin typeface="楷体_GB2312" panose="02010609030101010101" pitchFamily="49" charset="-122"/>
                </a:rPr>
                <a:t>. </a:t>
              </a:r>
            </a:p>
          </p:txBody>
        </p:sp>
        <p:graphicFrame>
          <p:nvGraphicFramePr>
            <p:cNvPr id="352261" name="Object 5">
              <a:extLst>
                <a:ext uri="{FF2B5EF4-FFF2-40B4-BE49-F238E27FC236}">
                  <a16:creationId xmlns:a16="http://schemas.microsoft.com/office/drawing/2014/main" id="{61D73313-E473-421F-87CD-7582D59A8AAA}"/>
                </a:ext>
              </a:extLst>
            </p:cNvPr>
            <p:cNvGraphicFramePr>
              <a:graphicFrameLocks noChangeAspect="1"/>
            </p:cNvGraphicFramePr>
            <p:nvPr/>
          </p:nvGraphicFramePr>
          <p:xfrm>
            <a:off x="2955" y="2313"/>
            <a:ext cx="170" cy="207"/>
          </p:xfrm>
          <a:graphic>
            <a:graphicData uri="http://schemas.openxmlformats.org/presentationml/2006/ole">
              <mc:AlternateContent xmlns:mc="http://schemas.openxmlformats.org/markup-compatibility/2006">
                <mc:Choice xmlns:v="urn:schemas-microsoft-com:vml" Requires="v">
                  <p:oleObj spid="_x0000_s352336" name="Equation" r:id="rId5" imgW="126720" imgH="177480" progId="Equation.3">
                    <p:embed/>
                  </p:oleObj>
                </mc:Choice>
                <mc:Fallback>
                  <p:oleObj name="Equation" r:id="rId5" imgW="126720" imgH="177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5" y="2313"/>
                          <a:ext cx="17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2262" name="Rectangle 6">
            <a:extLst>
              <a:ext uri="{FF2B5EF4-FFF2-40B4-BE49-F238E27FC236}">
                <a16:creationId xmlns:a16="http://schemas.microsoft.com/office/drawing/2014/main" id="{5CE968EC-1EFB-4C69-8328-D8F1AD7935B0}"/>
              </a:ext>
            </a:extLst>
          </p:cNvPr>
          <p:cNvSpPr>
            <a:spLocks noChangeArrowheads="1"/>
          </p:cNvSpPr>
          <p:nvPr/>
        </p:nvSpPr>
        <p:spPr bwMode="auto">
          <a:xfrm>
            <a:off x="1274763" y="1435100"/>
            <a:ext cx="5126037"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nSpc>
                <a:spcPct val="150000"/>
              </a:lnSpc>
              <a:spcBef>
                <a:spcPct val="50000"/>
              </a:spcBef>
            </a:pPr>
            <a:r>
              <a:rPr lang="zh-CN" altLang="en-US">
                <a:latin typeface="楷体_GB2312" panose="02010609030101010101" pitchFamily="49" charset="-122"/>
              </a:rPr>
              <a:t>用四阶</a:t>
            </a:r>
            <a:r>
              <a:rPr lang="en-US" altLang="zh-CN"/>
              <a:t>R-K</a:t>
            </a:r>
            <a:r>
              <a:rPr lang="zh-CN" altLang="en-US">
                <a:latin typeface="楷体_GB2312" panose="02010609030101010101" pitchFamily="49" charset="-122"/>
              </a:rPr>
              <a:t>方法计算其误差见下表： </a:t>
            </a:r>
          </a:p>
        </p:txBody>
      </p:sp>
      <p:grpSp>
        <p:nvGrpSpPr>
          <p:cNvPr id="352263" name="Group 7">
            <a:extLst>
              <a:ext uri="{FF2B5EF4-FFF2-40B4-BE49-F238E27FC236}">
                <a16:creationId xmlns:a16="http://schemas.microsoft.com/office/drawing/2014/main" id="{964A808E-4E8D-4AFC-BE5F-BB83EC1C03CA}"/>
              </a:ext>
            </a:extLst>
          </p:cNvPr>
          <p:cNvGrpSpPr>
            <a:grpSpLocks/>
          </p:cNvGrpSpPr>
          <p:nvPr/>
        </p:nvGrpSpPr>
        <p:grpSpPr bwMode="auto">
          <a:xfrm>
            <a:off x="685800" y="808038"/>
            <a:ext cx="2889250" cy="639762"/>
            <a:chOff x="816" y="509"/>
            <a:chExt cx="1820" cy="403"/>
          </a:xfrm>
        </p:grpSpPr>
        <p:sp>
          <p:nvSpPr>
            <p:cNvPr id="352264" name="Rectangle 8">
              <a:extLst>
                <a:ext uri="{FF2B5EF4-FFF2-40B4-BE49-F238E27FC236}">
                  <a16:creationId xmlns:a16="http://schemas.microsoft.com/office/drawing/2014/main" id="{9E271044-E9EA-4AA5-AB91-9D2DF1FCED0F}"/>
                </a:ext>
              </a:extLst>
            </p:cNvPr>
            <p:cNvSpPr>
              <a:spLocks noChangeArrowheads="1"/>
            </p:cNvSpPr>
            <p:nvPr/>
          </p:nvSpPr>
          <p:spPr bwMode="auto">
            <a:xfrm>
              <a:off x="816" y="509"/>
              <a:ext cx="498"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nSpc>
                  <a:spcPct val="150000"/>
                </a:lnSpc>
                <a:spcBef>
                  <a:spcPct val="50000"/>
                </a:spcBef>
              </a:pPr>
              <a:r>
                <a:rPr lang="zh-CN" altLang="en-US">
                  <a:latin typeface="楷体_GB2312" panose="02010609030101010101" pitchFamily="49" charset="-122"/>
                </a:rPr>
                <a:t>这里</a:t>
              </a:r>
            </a:p>
          </p:txBody>
        </p:sp>
        <p:graphicFrame>
          <p:nvGraphicFramePr>
            <p:cNvPr id="352265" name="Object 9">
              <a:extLst>
                <a:ext uri="{FF2B5EF4-FFF2-40B4-BE49-F238E27FC236}">
                  <a16:creationId xmlns:a16="http://schemas.microsoft.com/office/drawing/2014/main" id="{0F83041F-B935-4078-9EFF-65B0F53AF475}"/>
                </a:ext>
              </a:extLst>
            </p:cNvPr>
            <p:cNvGraphicFramePr>
              <a:graphicFrameLocks noChangeAspect="1"/>
            </p:cNvGraphicFramePr>
            <p:nvPr/>
          </p:nvGraphicFramePr>
          <p:xfrm>
            <a:off x="1173" y="622"/>
            <a:ext cx="1463" cy="269"/>
          </p:xfrm>
          <a:graphic>
            <a:graphicData uri="http://schemas.openxmlformats.org/presentationml/2006/ole">
              <mc:AlternateContent xmlns:mc="http://schemas.openxmlformats.org/markup-compatibility/2006">
                <mc:Choice xmlns:v="urn:schemas-microsoft-com:vml" Requires="v">
                  <p:oleObj spid="_x0000_s352337" name="公式" r:id="rId7" imgW="977760" imgH="228600" progId="Equation.3">
                    <p:embed/>
                  </p:oleObj>
                </mc:Choice>
                <mc:Fallback>
                  <p:oleObj name="公式" r:id="rId7" imgW="97776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3" y="622"/>
                          <a:ext cx="1463"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2263"/>
                                        </p:tgtEl>
                                        <p:attrNameLst>
                                          <p:attrName>style.visibility</p:attrName>
                                        </p:attrNameLst>
                                      </p:cBhvr>
                                      <p:to>
                                        <p:strVal val="visible"/>
                                      </p:to>
                                    </p:set>
                                    <p:animEffect transition="in" filter="wipe(left)">
                                      <p:cBhvr>
                                        <p:cTn id="7" dur="500"/>
                                        <p:tgtEl>
                                          <p:spTgt spid="3522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2262"/>
                                        </p:tgtEl>
                                        <p:attrNameLst>
                                          <p:attrName>style.visibility</p:attrName>
                                        </p:attrNameLst>
                                      </p:cBhvr>
                                      <p:to>
                                        <p:strVal val="visible"/>
                                      </p:to>
                                    </p:set>
                                    <p:animEffect transition="in" filter="wipe(left)">
                                      <p:cBhvr>
                                        <p:cTn id="12" dur="500"/>
                                        <p:tgtEl>
                                          <p:spTgt spid="35226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52258"/>
                                        </p:tgtEl>
                                        <p:attrNameLst>
                                          <p:attrName>style.visibility</p:attrName>
                                        </p:attrNameLst>
                                      </p:cBhvr>
                                      <p:to>
                                        <p:strVal val="visible"/>
                                      </p:to>
                                    </p:set>
                                    <p:animEffect transition="in" filter="wipe(left)">
                                      <p:cBhvr>
                                        <p:cTn id="16" dur="500"/>
                                        <p:tgtEl>
                                          <p:spTgt spid="3522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52259"/>
                                        </p:tgtEl>
                                        <p:attrNameLst>
                                          <p:attrName>style.visibility</p:attrName>
                                        </p:attrNameLst>
                                      </p:cBhvr>
                                      <p:to>
                                        <p:strVal val="visible"/>
                                      </p:to>
                                    </p:set>
                                    <p:animEffect transition="in" filter="wipe(up)">
                                      <p:cBhvr>
                                        <p:cTn id="21" dur="500"/>
                                        <p:tgtEl>
                                          <p:spTgt spid="352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a:extLst>
              <a:ext uri="{FF2B5EF4-FFF2-40B4-BE49-F238E27FC236}">
                <a16:creationId xmlns:a16="http://schemas.microsoft.com/office/drawing/2014/main" id="{1D331F7D-9BF8-4AA9-A6AE-A8877D225FE6}"/>
              </a:ext>
            </a:extLst>
          </p:cNvPr>
          <p:cNvSpPr>
            <a:spLocks noGrp="1"/>
          </p:cNvSpPr>
          <p:nvPr>
            <p:ph type="sldNum" sz="quarter" idx="10"/>
          </p:nvPr>
        </p:nvSpPr>
        <p:spPr/>
        <p:txBody>
          <a:bodyPr/>
          <a:lstStyle/>
          <a:p>
            <a:fld id="{0796A82A-9BC5-49A2-8F2C-238E054F5C80}" type="slidenum">
              <a:rPr lang="en-US" altLang="zh-CN"/>
              <a:pPr/>
              <a:t>74</a:t>
            </a:fld>
            <a:endParaRPr lang="en-US" altLang="zh-CN"/>
          </a:p>
        </p:txBody>
      </p:sp>
      <p:sp>
        <p:nvSpPr>
          <p:cNvPr id="353282" name="Text Box 2">
            <a:extLst>
              <a:ext uri="{FF2B5EF4-FFF2-40B4-BE49-F238E27FC236}">
                <a16:creationId xmlns:a16="http://schemas.microsoft.com/office/drawing/2014/main" id="{374F5388-25F8-4E74-9497-552B03A6E021}"/>
              </a:ext>
            </a:extLst>
          </p:cNvPr>
          <p:cNvSpPr txBox="1">
            <a:spLocks noChangeArrowheads="1"/>
          </p:cNvSpPr>
          <p:nvPr/>
        </p:nvSpPr>
        <p:spPr bwMode="auto">
          <a:xfrm>
            <a:off x="593725" y="304800"/>
            <a:ext cx="7499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对隐式单步法，可以同样的方法讨论绝对稳定性，</a:t>
            </a:r>
          </a:p>
        </p:txBody>
      </p:sp>
      <p:graphicFrame>
        <p:nvGraphicFramePr>
          <p:cNvPr id="353283" name="Object 3">
            <a:extLst>
              <a:ext uri="{FF2B5EF4-FFF2-40B4-BE49-F238E27FC236}">
                <a16:creationId xmlns:a16="http://schemas.microsoft.com/office/drawing/2014/main" id="{85812130-5E2F-4C1B-B8F9-3E52BC7225E0}"/>
              </a:ext>
            </a:extLst>
          </p:cNvPr>
          <p:cNvGraphicFramePr>
            <a:graphicFrameLocks noChangeAspect="1"/>
          </p:cNvGraphicFramePr>
          <p:nvPr/>
        </p:nvGraphicFramePr>
        <p:xfrm>
          <a:off x="2463800" y="1539875"/>
          <a:ext cx="2413000" cy="736600"/>
        </p:xfrm>
        <a:graphic>
          <a:graphicData uri="http://schemas.openxmlformats.org/presentationml/2006/ole">
            <mc:AlternateContent xmlns:mc="http://schemas.openxmlformats.org/markup-compatibility/2006">
              <mc:Choice xmlns:v="urn:schemas-microsoft-com:vml" Requires="v">
                <p:oleObj spid="_x0000_s353483" name="Equation" r:id="rId3" imgW="1015920" imgH="393480" progId="Equation.3">
                  <p:embed/>
                </p:oleObj>
              </mc:Choice>
              <mc:Fallback>
                <p:oleObj name="Equation" r:id="rId3" imgW="101592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800" y="1539875"/>
                        <a:ext cx="24130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3284" name="Rectangle 4">
            <a:extLst>
              <a:ext uri="{FF2B5EF4-FFF2-40B4-BE49-F238E27FC236}">
                <a16:creationId xmlns:a16="http://schemas.microsoft.com/office/drawing/2014/main" id="{99E75E3D-808F-4003-9DE1-C8B1A12E2E5E}"/>
              </a:ext>
            </a:extLst>
          </p:cNvPr>
          <p:cNvSpPr>
            <a:spLocks noChangeArrowheads="1"/>
          </p:cNvSpPr>
          <p:nvPr/>
        </p:nvSpPr>
        <p:spPr bwMode="auto">
          <a:xfrm>
            <a:off x="609600" y="882650"/>
            <a:ext cx="58674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a:latin typeface="楷体_GB2312" panose="02010609030101010101" pitchFamily="49" charset="-122"/>
              </a:rPr>
              <a:t>例如对后退欧拉法，用它解模型方程可得</a:t>
            </a:r>
          </a:p>
        </p:txBody>
      </p:sp>
      <p:sp>
        <p:nvSpPr>
          <p:cNvPr id="353285" name="Text Box 5">
            <a:extLst>
              <a:ext uri="{FF2B5EF4-FFF2-40B4-BE49-F238E27FC236}">
                <a16:creationId xmlns:a16="http://schemas.microsoft.com/office/drawing/2014/main" id="{8097F47A-D530-4F64-A670-9F2D79EEB665}"/>
              </a:ext>
            </a:extLst>
          </p:cNvPr>
          <p:cNvSpPr txBox="1">
            <a:spLocks noChangeArrowheads="1"/>
          </p:cNvSpPr>
          <p:nvPr/>
        </p:nvSpPr>
        <p:spPr bwMode="auto">
          <a:xfrm>
            <a:off x="609600" y="2212975"/>
            <a:ext cx="6413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故 </a:t>
            </a:r>
          </a:p>
        </p:txBody>
      </p:sp>
      <p:graphicFrame>
        <p:nvGraphicFramePr>
          <p:cNvPr id="353286" name="Object 6">
            <a:extLst>
              <a:ext uri="{FF2B5EF4-FFF2-40B4-BE49-F238E27FC236}">
                <a16:creationId xmlns:a16="http://schemas.microsoft.com/office/drawing/2014/main" id="{BACDB3E0-161B-4E1A-8F29-81C8809BAB7D}"/>
              </a:ext>
            </a:extLst>
          </p:cNvPr>
          <p:cNvGraphicFramePr>
            <a:graphicFrameLocks noChangeAspect="1"/>
          </p:cNvGraphicFramePr>
          <p:nvPr/>
        </p:nvGraphicFramePr>
        <p:xfrm>
          <a:off x="1938338" y="2832100"/>
          <a:ext cx="2382837" cy="736600"/>
        </p:xfrm>
        <a:graphic>
          <a:graphicData uri="http://schemas.openxmlformats.org/presentationml/2006/ole">
            <mc:AlternateContent xmlns:mc="http://schemas.openxmlformats.org/markup-compatibility/2006">
              <mc:Choice xmlns:v="urn:schemas-microsoft-com:vml" Requires="v">
                <p:oleObj spid="_x0000_s353484" name="Equation" r:id="rId5" imgW="1002960" imgH="393480" progId="Equation.3">
                  <p:embed/>
                </p:oleObj>
              </mc:Choice>
              <mc:Fallback>
                <p:oleObj name="Equation" r:id="rId5" imgW="100296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8338" y="2832100"/>
                        <a:ext cx="2382837"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3287" name="Group 7">
            <a:extLst>
              <a:ext uri="{FF2B5EF4-FFF2-40B4-BE49-F238E27FC236}">
                <a16:creationId xmlns:a16="http://schemas.microsoft.com/office/drawing/2014/main" id="{327BFE15-8F5C-41D0-8330-CBA7FB7483AB}"/>
              </a:ext>
            </a:extLst>
          </p:cNvPr>
          <p:cNvGrpSpPr>
            <a:grpSpLocks/>
          </p:cNvGrpSpPr>
          <p:nvPr/>
        </p:nvGrpSpPr>
        <p:grpSpPr bwMode="auto">
          <a:xfrm>
            <a:off x="609600" y="3660775"/>
            <a:ext cx="7194550" cy="822325"/>
            <a:chOff x="384" y="2546"/>
            <a:chExt cx="4532" cy="518"/>
          </a:xfrm>
        </p:grpSpPr>
        <p:sp>
          <p:nvSpPr>
            <p:cNvPr id="353288" name="Text Box 8">
              <a:extLst>
                <a:ext uri="{FF2B5EF4-FFF2-40B4-BE49-F238E27FC236}">
                  <a16:creationId xmlns:a16="http://schemas.microsoft.com/office/drawing/2014/main" id="{BEFE6117-A5BE-480A-AE26-EF283DE94EE4}"/>
                </a:ext>
              </a:extLst>
            </p:cNvPr>
            <p:cNvSpPr txBox="1">
              <a:spLocks noChangeArrowheads="1"/>
            </p:cNvSpPr>
            <p:nvPr/>
          </p:nvSpPr>
          <p:spPr bwMode="auto">
            <a:xfrm>
              <a:off x="384" y="2546"/>
              <a:ext cx="453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由                 可得绝对稳定域为          </a:t>
              </a:r>
              <a:r>
                <a:rPr lang="en-US" altLang="zh-CN">
                  <a:latin typeface="楷体_GB2312" panose="02010609030101010101" pitchFamily="49" charset="-122"/>
                </a:rPr>
                <a:t>.</a:t>
              </a:r>
            </a:p>
          </p:txBody>
        </p:sp>
        <p:graphicFrame>
          <p:nvGraphicFramePr>
            <p:cNvPr id="353289" name="Object 9">
              <a:extLst>
                <a:ext uri="{FF2B5EF4-FFF2-40B4-BE49-F238E27FC236}">
                  <a16:creationId xmlns:a16="http://schemas.microsoft.com/office/drawing/2014/main" id="{FA5D3C7A-5D39-452B-B31C-B2A4BA9271FF}"/>
                </a:ext>
              </a:extLst>
            </p:cNvPr>
            <p:cNvGraphicFramePr>
              <a:graphicFrameLocks noChangeAspect="1"/>
            </p:cNvGraphicFramePr>
            <p:nvPr/>
          </p:nvGraphicFramePr>
          <p:xfrm>
            <a:off x="652" y="2555"/>
            <a:ext cx="1577" cy="509"/>
          </p:xfrm>
          <a:graphic>
            <a:graphicData uri="http://schemas.openxmlformats.org/presentationml/2006/ole">
              <mc:AlternateContent xmlns:mc="http://schemas.openxmlformats.org/markup-compatibility/2006">
                <mc:Choice xmlns:v="urn:schemas-microsoft-com:vml" Requires="v">
                  <p:oleObj spid="_x0000_s353485" name="Equation" r:id="rId7" imgW="1054080" imgH="431640" progId="Equation.3">
                    <p:embed/>
                  </p:oleObj>
                </mc:Choice>
                <mc:Fallback>
                  <p:oleObj name="Equation" r:id="rId7" imgW="1054080" imgH="431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 y="2555"/>
                          <a:ext cx="1577"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90" name="Object 10">
              <a:extLst>
                <a:ext uri="{FF2B5EF4-FFF2-40B4-BE49-F238E27FC236}">
                  <a16:creationId xmlns:a16="http://schemas.microsoft.com/office/drawing/2014/main" id="{22598BAE-2DE5-464C-A3B7-5700FF3077DE}"/>
                </a:ext>
              </a:extLst>
            </p:cNvPr>
            <p:cNvGraphicFramePr>
              <a:graphicFrameLocks noChangeAspect="1"/>
            </p:cNvGraphicFramePr>
            <p:nvPr/>
          </p:nvGraphicFramePr>
          <p:xfrm>
            <a:off x="3783" y="2671"/>
            <a:ext cx="1026" cy="300"/>
          </p:xfrm>
          <a:graphic>
            <a:graphicData uri="http://schemas.openxmlformats.org/presentationml/2006/ole">
              <mc:AlternateContent xmlns:mc="http://schemas.openxmlformats.org/markup-compatibility/2006">
                <mc:Choice xmlns:v="urn:schemas-microsoft-com:vml" Requires="v">
                  <p:oleObj spid="_x0000_s353486" name="Equation" r:id="rId9" imgW="685800" imgH="253800" progId="Equation.3">
                    <p:embed/>
                  </p:oleObj>
                </mc:Choice>
                <mc:Fallback>
                  <p:oleObj name="Equation" r:id="rId9" imgW="685800" imgH="253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3" y="2671"/>
                          <a:ext cx="1026"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3291" name="Group 11">
            <a:extLst>
              <a:ext uri="{FF2B5EF4-FFF2-40B4-BE49-F238E27FC236}">
                <a16:creationId xmlns:a16="http://schemas.microsoft.com/office/drawing/2014/main" id="{B8B55944-1914-4B51-8B09-BFEA747528FA}"/>
              </a:ext>
            </a:extLst>
          </p:cNvPr>
          <p:cNvGrpSpPr>
            <a:grpSpLocks/>
          </p:cNvGrpSpPr>
          <p:nvPr/>
        </p:nvGrpSpPr>
        <p:grpSpPr bwMode="auto">
          <a:xfrm>
            <a:off x="609600" y="4470400"/>
            <a:ext cx="8001000" cy="1187450"/>
            <a:chOff x="384" y="3056"/>
            <a:chExt cx="5040" cy="748"/>
          </a:xfrm>
        </p:grpSpPr>
        <p:sp>
          <p:nvSpPr>
            <p:cNvPr id="353292" name="Rectangle 12">
              <a:extLst>
                <a:ext uri="{FF2B5EF4-FFF2-40B4-BE49-F238E27FC236}">
                  <a16:creationId xmlns:a16="http://schemas.microsoft.com/office/drawing/2014/main" id="{12165A92-83D5-4EF4-8ED4-43ECEAC52FB2}"/>
                </a:ext>
              </a:extLst>
            </p:cNvPr>
            <p:cNvSpPr>
              <a:spLocks noChangeArrowheads="1"/>
            </p:cNvSpPr>
            <p:nvPr/>
          </p:nvSpPr>
          <p:spPr bwMode="auto">
            <a:xfrm>
              <a:off x="384" y="3056"/>
              <a:ext cx="504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它是以     为圆心，</a:t>
              </a:r>
              <a:r>
                <a:rPr lang="en-US" altLang="zh-CN">
                  <a:latin typeface="楷体_GB2312" panose="02010609030101010101" pitchFamily="49" charset="-122"/>
                </a:rPr>
                <a:t>1</a:t>
              </a:r>
              <a:r>
                <a:rPr lang="zh-CN" altLang="en-US">
                  <a:latin typeface="楷体_GB2312" panose="02010609030101010101" pitchFamily="49" charset="-122"/>
                </a:rPr>
                <a:t>为半径的单位圆外部，故绝对稳定区间为             </a:t>
              </a:r>
              <a:r>
                <a:rPr lang="en-US" altLang="zh-CN">
                  <a:latin typeface="楷体_GB2312" panose="02010609030101010101" pitchFamily="49" charset="-122"/>
                </a:rPr>
                <a:t>. </a:t>
              </a:r>
            </a:p>
          </p:txBody>
        </p:sp>
        <p:graphicFrame>
          <p:nvGraphicFramePr>
            <p:cNvPr id="353293" name="Object 13">
              <a:extLst>
                <a:ext uri="{FF2B5EF4-FFF2-40B4-BE49-F238E27FC236}">
                  <a16:creationId xmlns:a16="http://schemas.microsoft.com/office/drawing/2014/main" id="{CD7BA07C-EC30-4DED-AF3C-C4C9EABB42B8}"/>
                </a:ext>
              </a:extLst>
            </p:cNvPr>
            <p:cNvGraphicFramePr>
              <a:graphicFrameLocks noChangeAspect="1"/>
            </p:cNvGraphicFramePr>
            <p:nvPr/>
          </p:nvGraphicFramePr>
          <p:xfrm>
            <a:off x="1425" y="3178"/>
            <a:ext cx="475" cy="240"/>
          </p:xfrm>
          <a:graphic>
            <a:graphicData uri="http://schemas.openxmlformats.org/presentationml/2006/ole">
              <mc:AlternateContent xmlns:mc="http://schemas.openxmlformats.org/markup-compatibility/2006">
                <mc:Choice xmlns:v="urn:schemas-microsoft-com:vml" Requires="v">
                  <p:oleObj spid="_x0000_s353487" name="Equation" r:id="rId11" imgW="317160" imgH="203040" progId="Equation.3">
                    <p:embed/>
                  </p:oleObj>
                </mc:Choice>
                <mc:Fallback>
                  <p:oleObj name="Equation" r:id="rId11" imgW="317160" imgH="2030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5" y="3178"/>
                          <a:ext cx="47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94" name="Object 14">
              <a:extLst>
                <a:ext uri="{FF2B5EF4-FFF2-40B4-BE49-F238E27FC236}">
                  <a16:creationId xmlns:a16="http://schemas.microsoft.com/office/drawing/2014/main" id="{35DDDE5A-9C9A-487E-BFCB-DE2E5FC26310}"/>
                </a:ext>
              </a:extLst>
            </p:cNvPr>
            <p:cNvGraphicFramePr>
              <a:graphicFrameLocks noChangeAspect="1"/>
            </p:cNvGraphicFramePr>
            <p:nvPr/>
          </p:nvGraphicFramePr>
          <p:xfrm>
            <a:off x="1424" y="3552"/>
            <a:ext cx="1216" cy="219"/>
          </p:xfrm>
          <a:graphic>
            <a:graphicData uri="http://schemas.openxmlformats.org/presentationml/2006/ole">
              <mc:AlternateContent xmlns:mc="http://schemas.openxmlformats.org/markup-compatibility/2006">
                <mc:Choice xmlns:v="urn:schemas-microsoft-com:vml" Requires="v">
                  <p:oleObj spid="_x0000_s353488" name="Equation" r:id="rId13" imgW="812520" imgH="177480" progId="Equation.3">
                    <p:embed/>
                  </p:oleObj>
                </mc:Choice>
                <mc:Fallback>
                  <p:oleObj name="Equation" r:id="rId13" imgW="812520" imgH="17748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4" y="3552"/>
                          <a:ext cx="1216"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3295" name="Group 15">
            <a:extLst>
              <a:ext uri="{FF2B5EF4-FFF2-40B4-BE49-F238E27FC236}">
                <a16:creationId xmlns:a16="http://schemas.microsoft.com/office/drawing/2014/main" id="{AA8CBBE7-510C-42FA-8607-DDD6E6C42CCA}"/>
              </a:ext>
            </a:extLst>
          </p:cNvPr>
          <p:cNvGrpSpPr>
            <a:grpSpLocks/>
          </p:cNvGrpSpPr>
          <p:nvPr/>
        </p:nvGrpSpPr>
        <p:grpSpPr bwMode="auto">
          <a:xfrm>
            <a:off x="593725" y="5608638"/>
            <a:ext cx="8245475" cy="639762"/>
            <a:chOff x="374" y="384"/>
            <a:chExt cx="5194" cy="403"/>
          </a:xfrm>
        </p:grpSpPr>
        <p:sp>
          <p:nvSpPr>
            <p:cNvPr id="353296" name="Text Box 16">
              <a:extLst>
                <a:ext uri="{FF2B5EF4-FFF2-40B4-BE49-F238E27FC236}">
                  <a16:creationId xmlns:a16="http://schemas.microsoft.com/office/drawing/2014/main" id="{8C260497-8DDD-4E3B-9856-C1A2015C8F9E}"/>
                </a:ext>
              </a:extLst>
            </p:cNvPr>
            <p:cNvSpPr txBox="1">
              <a:spLocks noChangeArrowheads="1"/>
            </p:cNvSpPr>
            <p:nvPr/>
          </p:nvSpPr>
          <p:spPr bwMode="auto">
            <a:xfrm>
              <a:off x="374" y="384"/>
              <a:ext cx="519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当      时，则          ，即对任何步长均为稳定的</a:t>
              </a:r>
              <a:r>
                <a:rPr lang="en-US" altLang="zh-CN">
                  <a:latin typeface="楷体_GB2312" panose="02010609030101010101" pitchFamily="49" charset="-122"/>
                </a:rPr>
                <a:t>. </a:t>
              </a:r>
            </a:p>
          </p:txBody>
        </p:sp>
        <p:graphicFrame>
          <p:nvGraphicFramePr>
            <p:cNvPr id="353297" name="Object 17">
              <a:extLst>
                <a:ext uri="{FF2B5EF4-FFF2-40B4-BE49-F238E27FC236}">
                  <a16:creationId xmlns:a16="http://schemas.microsoft.com/office/drawing/2014/main" id="{DBAEBBDD-1A90-44C7-A910-F9DCF8295CDD}"/>
                </a:ext>
              </a:extLst>
            </p:cNvPr>
            <p:cNvGraphicFramePr>
              <a:graphicFrameLocks noChangeAspect="1"/>
            </p:cNvGraphicFramePr>
            <p:nvPr/>
          </p:nvGraphicFramePr>
          <p:xfrm>
            <a:off x="1035" y="553"/>
            <a:ext cx="549" cy="192"/>
          </p:xfrm>
          <a:graphic>
            <a:graphicData uri="http://schemas.openxmlformats.org/presentationml/2006/ole">
              <mc:AlternateContent xmlns:mc="http://schemas.openxmlformats.org/markup-compatibility/2006">
                <mc:Choice xmlns:v="urn:schemas-microsoft-com:vml" Requires="v">
                  <p:oleObj spid="_x0000_s353489" name="Equation" r:id="rId15" imgW="368280" imgH="177480" progId="Equation.3">
                    <p:embed/>
                  </p:oleObj>
                </mc:Choice>
                <mc:Fallback>
                  <p:oleObj name="Equation" r:id="rId15" imgW="368280" imgH="17748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35" y="553"/>
                          <a:ext cx="54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98" name="Object 18">
              <a:extLst>
                <a:ext uri="{FF2B5EF4-FFF2-40B4-BE49-F238E27FC236}">
                  <a16:creationId xmlns:a16="http://schemas.microsoft.com/office/drawing/2014/main" id="{FFED9812-A62B-46E2-87BF-AAA6CB44FFE0}"/>
                </a:ext>
              </a:extLst>
            </p:cNvPr>
            <p:cNvGraphicFramePr>
              <a:graphicFrameLocks noChangeAspect="1"/>
            </p:cNvGraphicFramePr>
            <p:nvPr/>
          </p:nvGraphicFramePr>
          <p:xfrm>
            <a:off x="2208" y="544"/>
            <a:ext cx="909" cy="192"/>
          </p:xfrm>
          <a:graphic>
            <a:graphicData uri="http://schemas.openxmlformats.org/presentationml/2006/ole">
              <mc:AlternateContent xmlns:mc="http://schemas.openxmlformats.org/markup-compatibility/2006">
                <mc:Choice xmlns:v="urn:schemas-microsoft-com:vml" Requires="v">
                  <p:oleObj spid="_x0000_s353490" name="Equation" r:id="rId17" imgW="609480" imgH="177480" progId="Equation.3">
                    <p:embed/>
                  </p:oleObj>
                </mc:Choice>
                <mc:Fallback>
                  <p:oleObj name="Equation" r:id="rId17" imgW="609480" imgH="17748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8" y="544"/>
                          <a:ext cx="90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animEffect transition="in" filter="wipe(left)">
                                      <p:cBhvr>
                                        <p:cTn id="7" dur="500"/>
                                        <p:tgtEl>
                                          <p:spTgt spid="353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284"/>
                                        </p:tgtEl>
                                        <p:attrNameLst>
                                          <p:attrName>style.visibility</p:attrName>
                                        </p:attrNameLst>
                                      </p:cBhvr>
                                      <p:to>
                                        <p:strVal val="visible"/>
                                      </p:to>
                                    </p:set>
                                    <p:animEffect transition="in" filter="wipe(left)">
                                      <p:cBhvr>
                                        <p:cTn id="12" dur="500"/>
                                        <p:tgtEl>
                                          <p:spTgt spid="3532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3283"/>
                                        </p:tgtEl>
                                        <p:attrNameLst>
                                          <p:attrName>style.visibility</p:attrName>
                                        </p:attrNameLst>
                                      </p:cBhvr>
                                      <p:to>
                                        <p:strVal val="visible"/>
                                      </p:to>
                                    </p:set>
                                    <p:animEffect transition="in" filter="wipe(left)">
                                      <p:cBhvr>
                                        <p:cTn id="17" dur="500"/>
                                        <p:tgtEl>
                                          <p:spTgt spid="3532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3285"/>
                                        </p:tgtEl>
                                        <p:attrNameLst>
                                          <p:attrName>style.visibility</p:attrName>
                                        </p:attrNameLst>
                                      </p:cBhvr>
                                      <p:to>
                                        <p:strVal val="visible"/>
                                      </p:to>
                                    </p:set>
                                    <p:animEffect transition="in" filter="wipe(left)">
                                      <p:cBhvr>
                                        <p:cTn id="22" dur="500"/>
                                        <p:tgtEl>
                                          <p:spTgt spid="3532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53286"/>
                                        </p:tgtEl>
                                        <p:attrNameLst>
                                          <p:attrName>style.visibility</p:attrName>
                                        </p:attrNameLst>
                                      </p:cBhvr>
                                      <p:to>
                                        <p:strVal val="visible"/>
                                      </p:to>
                                    </p:set>
                                    <p:animEffect transition="in" filter="wipe(left)">
                                      <p:cBhvr>
                                        <p:cTn id="27" dur="500"/>
                                        <p:tgtEl>
                                          <p:spTgt spid="3532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53287"/>
                                        </p:tgtEl>
                                        <p:attrNameLst>
                                          <p:attrName>style.visibility</p:attrName>
                                        </p:attrNameLst>
                                      </p:cBhvr>
                                      <p:to>
                                        <p:strVal val="visible"/>
                                      </p:to>
                                    </p:set>
                                    <p:animEffect transition="in" filter="wipe(left)">
                                      <p:cBhvr>
                                        <p:cTn id="32" dur="500"/>
                                        <p:tgtEl>
                                          <p:spTgt spid="3532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53291"/>
                                        </p:tgtEl>
                                        <p:attrNameLst>
                                          <p:attrName>style.visibility</p:attrName>
                                        </p:attrNameLst>
                                      </p:cBhvr>
                                      <p:to>
                                        <p:strVal val="visible"/>
                                      </p:to>
                                    </p:set>
                                    <p:animEffect transition="in" filter="wipe(up)">
                                      <p:cBhvr>
                                        <p:cTn id="37" dur="500"/>
                                        <p:tgtEl>
                                          <p:spTgt spid="353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53295"/>
                                        </p:tgtEl>
                                        <p:attrNameLst>
                                          <p:attrName>style.visibility</p:attrName>
                                        </p:attrNameLst>
                                      </p:cBhvr>
                                      <p:to>
                                        <p:strVal val="visible"/>
                                      </p:to>
                                    </p:set>
                                    <p:animEffect transition="in" filter="wipe(left)">
                                      <p:cBhvr>
                                        <p:cTn id="42" dur="500"/>
                                        <p:tgtEl>
                                          <p:spTgt spid="353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utoUpdateAnimBg="0"/>
      <p:bldP spid="353284" grpId="0" autoUpdateAnimBg="0"/>
      <p:bldP spid="353285"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a:extLst>
              <a:ext uri="{FF2B5EF4-FFF2-40B4-BE49-F238E27FC236}">
                <a16:creationId xmlns:a16="http://schemas.microsoft.com/office/drawing/2014/main" id="{15BC7A0F-2176-4E3D-907F-A7A7AF3F20BA}"/>
              </a:ext>
            </a:extLst>
          </p:cNvPr>
          <p:cNvSpPr>
            <a:spLocks noGrp="1"/>
          </p:cNvSpPr>
          <p:nvPr>
            <p:ph type="sldNum" sz="quarter" idx="10"/>
          </p:nvPr>
        </p:nvSpPr>
        <p:spPr/>
        <p:txBody>
          <a:bodyPr/>
          <a:lstStyle/>
          <a:p>
            <a:fld id="{2A6D3702-BFF6-44BE-9162-E0A573D09A12}" type="slidenum">
              <a:rPr lang="en-US" altLang="zh-CN"/>
              <a:pPr/>
              <a:t>75</a:t>
            </a:fld>
            <a:endParaRPr lang="en-US" altLang="zh-CN"/>
          </a:p>
        </p:txBody>
      </p:sp>
      <p:graphicFrame>
        <p:nvGraphicFramePr>
          <p:cNvPr id="354306" name="Object 2">
            <a:extLst>
              <a:ext uri="{FF2B5EF4-FFF2-40B4-BE49-F238E27FC236}">
                <a16:creationId xmlns:a16="http://schemas.microsoft.com/office/drawing/2014/main" id="{F31D0C44-C950-4DF4-8B99-BA476E886220}"/>
              </a:ext>
            </a:extLst>
          </p:cNvPr>
          <p:cNvGraphicFramePr>
            <a:graphicFrameLocks noChangeAspect="1"/>
          </p:cNvGraphicFramePr>
          <p:nvPr/>
        </p:nvGraphicFramePr>
        <p:xfrm>
          <a:off x="2632075" y="1376363"/>
          <a:ext cx="2473325" cy="1425575"/>
        </p:xfrm>
        <a:graphic>
          <a:graphicData uri="http://schemas.openxmlformats.org/presentationml/2006/ole">
            <mc:AlternateContent xmlns:mc="http://schemas.openxmlformats.org/markup-compatibility/2006">
              <mc:Choice xmlns:v="urn:schemas-microsoft-com:vml" Requires="v">
                <p:oleObj spid="_x0000_s354503" name="Equation" r:id="rId3" imgW="1041120" imgH="761760" progId="Equation.3">
                  <p:embed/>
                </p:oleObj>
              </mc:Choice>
              <mc:Fallback>
                <p:oleObj name="Equation" r:id="rId3" imgW="1041120" imgH="7617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2075" y="1376363"/>
                        <a:ext cx="2473325"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07" name="Text Box 3">
            <a:extLst>
              <a:ext uri="{FF2B5EF4-FFF2-40B4-BE49-F238E27FC236}">
                <a16:creationId xmlns:a16="http://schemas.microsoft.com/office/drawing/2014/main" id="{FFE3E441-106A-4710-9648-36EC53620D21}"/>
              </a:ext>
            </a:extLst>
          </p:cNvPr>
          <p:cNvSpPr txBox="1">
            <a:spLocks noChangeArrowheads="1"/>
          </p:cNvSpPr>
          <p:nvPr/>
        </p:nvSpPr>
        <p:spPr bwMode="auto">
          <a:xfrm>
            <a:off x="657225" y="2671763"/>
            <a:ext cx="641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故 </a:t>
            </a:r>
          </a:p>
        </p:txBody>
      </p:sp>
      <p:graphicFrame>
        <p:nvGraphicFramePr>
          <p:cNvPr id="354308" name="Object 4">
            <a:extLst>
              <a:ext uri="{FF2B5EF4-FFF2-40B4-BE49-F238E27FC236}">
                <a16:creationId xmlns:a16="http://schemas.microsoft.com/office/drawing/2014/main" id="{A972BEDB-F63A-4EC8-94BE-0FFFB8595EEE}"/>
              </a:ext>
            </a:extLst>
          </p:cNvPr>
          <p:cNvGraphicFramePr>
            <a:graphicFrameLocks noChangeAspect="1"/>
          </p:cNvGraphicFramePr>
          <p:nvPr/>
        </p:nvGraphicFramePr>
        <p:xfrm>
          <a:off x="2362200" y="3417888"/>
          <a:ext cx="2774950" cy="736600"/>
        </p:xfrm>
        <a:graphic>
          <a:graphicData uri="http://schemas.openxmlformats.org/presentationml/2006/ole">
            <mc:AlternateContent xmlns:mc="http://schemas.openxmlformats.org/markup-compatibility/2006">
              <mc:Choice xmlns:v="urn:schemas-microsoft-com:vml" Requires="v">
                <p:oleObj spid="_x0000_s354504" name="Equation" r:id="rId5" imgW="1168200" imgH="393480" progId="Equation.3">
                  <p:embed/>
                </p:oleObj>
              </mc:Choice>
              <mc:Fallback>
                <p:oleObj name="Equation" r:id="rId5" imgW="116820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417888"/>
                        <a:ext cx="277495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4309" name="Group 5">
            <a:extLst>
              <a:ext uri="{FF2B5EF4-FFF2-40B4-BE49-F238E27FC236}">
                <a16:creationId xmlns:a16="http://schemas.microsoft.com/office/drawing/2014/main" id="{4DE681D0-CFF3-489F-98F3-696E91C96E7E}"/>
              </a:ext>
            </a:extLst>
          </p:cNvPr>
          <p:cNvGrpSpPr>
            <a:grpSpLocks/>
          </p:cNvGrpSpPr>
          <p:nvPr/>
        </p:nvGrpSpPr>
        <p:grpSpPr bwMode="auto">
          <a:xfrm>
            <a:off x="593725" y="614363"/>
            <a:ext cx="5975350" cy="639762"/>
            <a:chOff x="374" y="768"/>
            <a:chExt cx="3764" cy="403"/>
          </a:xfrm>
        </p:grpSpPr>
        <p:sp>
          <p:nvSpPr>
            <p:cNvPr id="354310" name="Text Box 6">
              <a:extLst>
                <a:ext uri="{FF2B5EF4-FFF2-40B4-BE49-F238E27FC236}">
                  <a16:creationId xmlns:a16="http://schemas.microsoft.com/office/drawing/2014/main" id="{FD532CBA-B337-4B7B-A622-05D36EE09D38}"/>
                </a:ext>
              </a:extLst>
            </p:cNvPr>
            <p:cNvSpPr txBox="1">
              <a:spLocks noChangeArrowheads="1"/>
            </p:cNvSpPr>
            <p:nvPr/>
          </p:nvSpPr>
          <p:spPr bwMode="auto">
            <a:xfrm>
              <a:off x="374" y="768"/>
              <a:ext cx="376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对隐式梯形法，解模型方程       得 </a:t>
              </a:r>
            </a:p>
          </p:txBody>
        </p:sp>
        <p:graphicFrame>
          <p:nvGraphicFramePr>
            <p:cNvPr id="354311" name="Object 7">
              <a:extLst>
                <a:ext uri="{FF2B5EF4-FFF2-40B4-BE49-F238E27FC236}">
                  <a16:creationId xmlns:a16="http://schemas.microsoft.com/office/drawing/2014/main" id="{F8434E39-A31F-40E6-A02B-C66F7D89EC2C}"/>
                </a:ext>
              </a:extLst>
            </p:cNvPr>
            <p:cNvGraphicFramePr>
              <a:graphicFrameLocks noChangeAspect="1"/>
            </p:cNvGraphicFramePr>
            <p:nvPr/>
          </p:nvGraphicFramePr>
          <p:xfrm>
            <a:off x="3147" y="892"/>
            <a:ext cx="665" cy="232"/>
          </p:xfrm>
          <a:graphic>
            <a:graphicData uri="http://schemas.openxmlformats.org/presentationml/2006/ole">
              <mc:AlternateContent xmlns:mc="http://schemas.openxmlformats.org/markup-compatibility/2006">
                <mc:Choice xmlns:v="urn:schemas-microsoft-com:vml" Requires="v">
                  <p:oleObj spid="_x0000_s354505" name="Equation" r:id="rId7" imgW="444240" imgH="203040" progId="Equation.3">
                    <p:embed/>
                  </p:oleObj>
                </mc:Choice>
                <mc:Fallback>
                  <p:oleObj name="Equation" r:id="rId7" imgW="44424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7" y="892"/>
                          <a:ext cx="665"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4312" name="Group 8">
            <a:extLst>
              <a:ext uri="{FF2B5EF4-FFF2-40B4-BE49-F238E27FC236}">
                <a16:creationId xmlns:a16="http://schemas.microsoft.com/office/drawing/2014/main" id="{88D4F099-1537-4C87-8328-CB97DE76C8E8}"/>
              </a:ext>
            </a:extLst>
          </p:cNvPr>
          <p:cNvGrpSpPr>
            <a:grpSpLocks/>
          </p:cNvGrpSpPr>
          <p:nvPr/>
        </p:nvGrpSpPr>
        <p:grpSpPr bwMode="auto">
          <a:xfrm>
            <a:off x="584200" y="4284663"/>
            <a:ext cx="8413750" cy="1735137"/>
            <a:chOff x="368" y="2699"/>
            <a:chExt cx="5300" cy="1093"/>
          </a:xfrm>
        </p:grpSpPr>
        <p:sp>
          <p:nvSpPr>
            <p:cNvPr id="354313" name="Rectangle 9">
              <a:extLst>
                <a:ext uri="{FF2B5EF4-FFF2-40B4-BE49-F238E27FC236}">
                  <a16:creationId xmlns:a16="http://schemas.microsoft.com/office/drawing/2014/main" id="{2A4D7838-E3A9-491E-90F6-8613F2C767C6}"/>
                </a:ext>
              </a:extLst>
            </p:cNvPr>
            <p:cNvSpPr>
              <a:spLocks noChangeArrowheads="1"/>
            </p:cNvSpPr>
            <p:nvPr/>
          </p:nvSpPr>
          <p:spPr bwMode="auto">
            <a:xfrm>
              <a:off x="368" y="2699"/>
              <a:ext cx="5300"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对           有                        故绝对稳</a:t>
              </a:r>
            </a:p>
            <a:p>
              <a:pPr>
                <a:lnSpc>
                  <a:spcPct val="150000"/>
                </a:lnSpc>
              </a:pPr>
              <a:r>
                <a:rPr lang="zh-CN" altLang="en-US">
                  <a:latin typeface="楷体_GB2312" panose="02010609030101010101" pitchFamily="49" charset="-122"/>
                </a:rPr>
                <a:t>定域为       的左半平面，绝对稳定区间为             ，</a:t>
              </a:r>
            </a:p>
            <a:p>
              <a:pPr>
                <a:lnSpc>
                  <a:spcPct val="150000"/>
                </a:lnSpc>
              </a:pPr>
              <a:r>
                <a:rPr lang="zh-CN" altLang="en-US">
                  <a:latin typeface="楷体_GB2312" panose="02010609030101010101" pitchFamily="49" charset="-122"/>
                </a:rPr>
                <a:t>即         时梯形法均是稳定的</a:t>
              </a:r>
              <a:r>
                <a:rPr lang="en-US" altLang="zh-CN">
                  <a:latin typeface="楷体_GB2312" panose="02010609030101010101" pitchFamily="49" charset="-122"/>
                </a:rPr>
                <a:t>. </a:t>
              </a:r>
            </a:p>
          </p:txBody>
        </p:sp>
        <p:graphicFrame>
          <p:nvGraphicFramePr>
            <p:cNvPr id="354314" name="Object 10">
              <a:extLst>
                <a:ext uri="{FF2B5EF4-FFF2-40B4-BE49-F238E27FC236}">
                  <a16:creationId xmlns:a16="http://schemas.microsoft.com/office/drawing/2014/main" id="{385CAED3-29F5-48C5-9901-9F2E736F9F8A}"/>
                </a:ext>
              </a:extLst>
            </p:cNvPr>
            <p:cNvGraphicFramePr>
              <a:graphicFrameLocks noChangeAspect="1"/>
            </p:cNvGraphicFramePr>
            <p:nvPr/>
          </p:nvGraphicFramePr>
          <p:xfrm>
            <a:off x="1000" y="2843"/>
            <a:ext cx="1023" cy="258"/>
          </p:xfrm>
          <a:graphic>
            <a:graphicData uri="http://schemas.openxmlformats.org/presentationml/2006/ole">
              <mc:AlternateContent xmlns:mc="http://schemas.openxmlformats.org/markup-compatibility/2006">
                <mc:Choice xmlns:v="urn:schemas-microsoft-com:vml" Requires="v">
                  <p:oleObj spid="_x0000_s354506" name="公式" r:id="rId9" imgW="685800" imgH="203040" progId="Equation.3">
                    <p:embed/>
                  </p:oleObj>
                </mc:Choice>
                <mc:Fallback>
                  <p:oleObj name="公式" r:id="rId9" imgW="685800" imgH="2030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 y="2843"/>
                          <a:ext cx="102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5" name="Object 11">
              <a:extLst>
                <a:ext uri="{FF2B5EF4-FFF2-40B4-BE49-F238E27FC236}">
                  <a16:creationId xmlns:a16="http://schemas.microsoft.com/office/drawing/2014/main" id="{40D2333A-60F3-4C15-BC23-76F68338F2CF}"/>
                </a:ext>
              </a:extLst>
            </p:cNvPr>
            <p:cNvGraphicFramePr>
              <a:graphicFrameLocks noChangeAspect="1"/>
            </p:cNvGraphicFramePr>
            <p:nvPr/>
          </p:nvGraphicFramePr>
          <p:xfrm>
            <a:off x="2085" y="2710"/>
            <a:ext cx="2413" cy="509"/>
          </p:xfrm>
          <a:graphic>
            <a:graphicData uri="http://schemas.openxmlformats.org/presentationml/2006/ole">
              <mc:AlternateContent xmlns:mc="http://schemas.openxmlformats.org/markup-compatibility/2006">
                <mc:Choice xmlns:v="urn:schemas-microsoft-com:vml" Requires="v">
                  <p:oleObj spid="_x0000_s354507" name="公式" r:id="rId11" imgW="1612800" imgH="431640" progId="Equation.3">
                    <p:embed/>
                  </p:oleObj>
                </mc:Choice>
                <mc:Fallback>
                  <p:oleObj name="公式" r:id="rId11" imgW="1612800" imgH="4316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5" y="2710"/>
                          <a:ext cx="2413"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6" name="Object 12">
              <a:extLst>
                <a:ext uri="{FF2B5EF4-FFF2-40B4-BE49-F238E27FC236}">
                  <a16:creationId xmlns:a16="http://schemas.microsoft.com/office/drawing/2014/main" id="{F9EB67A7-2F35-4B7E-81CB-FE4474B339A0}"/>
                </a:ext>
              </a:extLst>
            </p:cNvPr>
            <p:cNvGraphicFramePr>
              <a:graphicFrameLocks noChangeAspect="1"/>
            </p:cNvGraphicFramePr>
            <p:nvPr/>
          </p:nvGraphicFramePr>
          <p:xfrm>
            <a:off x="984" y="3187"/>
            <a:ext cx="703" cy="239"/>
          </p:xfrm>
          <a:graphic>
            <a:graphicData uri="http://schemas.openxmlformats.org/presentationml/2006/ole">
              <mc:AlternateContent xmlns:mc="http://schemas.openxmlformats.org/markup-compatibility/2006">
                <mc:Choice xmlns:v="urn:schemas-microsoft-com:vml" Requires="v">
                  <p:oleObj spid="_x0000_s354508" name="Equation" r:id="rId13" imgW="469800" imgH="203040" progId="Equation.3">
                    <p:embed/>
                  </p:oleObj>
                </mc:Choice>
                <mc:Fallback>
                  <p:oleObj name="Equation" r:id="rId13" imgW="469800" imgH="20304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4" y="3187"/>
                          <a:ext cx="70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7" name="Object 13">
              <a:extLst>
                <a:ext uri="{FF2B5EF4-FFF2-40B4-BE49-F238E27FC236}">
                  <a16:creationId xmlns:a16="http://schemas.microsoft.com/office/drawing/2014/main" id="{08BD8A08-8A54-407E-95C9-652811B9FD6C}"/>
                </a:ext>
              </a:extLst>
            </p:cNvPr>
            <p:cNvGraphicFramePr>
              <a:graphicFrameLocks noChangeAspect="1"/>
            </p:cNvGraphicFramePr>
            <p:nvPr/>
          </p:nvGraphicFramePr>
          <p:xfrm>
            <a:off x="4176" y="3195"/>
            <a:ext cx="1216" cy="219"/>
          </p:xfrm>
          <a:graphic>
            <a:graphicData uri="http://schemas.openxmlformats.org/presentationml/2006/ole">
              <mc:AlternateContent xmlns:mc="http://schemas.openxmlformats.org/markup-compatibility/2006">
                <mc:Choice xmlns:v="urn:schemas-microsoft-com:vml" Requires="v">
                  <p:oleObj spid="_x0000_s354509" name="Equation" r:id="rId15" imgW="812520" imgH="177480" progId="Equation.3">
                    <p:embed/>
                  </p:oleObj>
                </mc:Choice>
                <mc:Fallback>
                  <p:oleObj name="Equation" r:id="rId15" imgW="812520" imgH="17748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6" y="3195"/>
                          <a:ext cx="1216"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8" name="Object 14">
              <a:extLst>
                <a:ext uri="{FF2B5EF4-FFF2-40B4-BE49-F238E27FC236}">
                  <a16:creationId xmlns:a16="http://schemas.microsoft.com/office/drawing/2014/main" id="{900E70E2-4E3D-4ACA-9347-FF725FE5CF11}"/>
                </a:ext>
              </a:extLst>
            </p:cNvPr>
            <p:cNvGraphicFramePr>
              <a:graphicFrameLocks noChangeAspect="1"/>
            </p:cNvGraphicFramePr>
            <p:nvPr/>
          </p:nvGraphicFramePr>
          <p:xfrm>
            <a:off x="608" y="3547"/>
            <a:ext cx="909" cy="192"/>
          </p:xfrm>
          <a:graphic>
            <a:graphicData uri="http://schemas.openxmlformats.org/presentationml/2006/ole">
              <mc:AlternateContent xmlns:mc="http://schemas.openxmlformats.org/markup-compatibility/2006">
                <mc:Choice xmlns:v="urn:schemas-microsoft-com:vml" Requires="v">
                  <p:oleObj spid="_x0000_s354510" name="Equation" r:id="rId17" imgW="609480" imgH="177480" progId="Equation.3">
                    <p:embed/>
                  </p:oleObj>
                </mc:Choice>
                <mc:Fallback>
                  <p:oleObj name="Equation" r:id="rId17" imgW="609480" imgH="17748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 y="3547"/>
                          <a:ext cx="90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4309"/>
                                        </p:tgtEl>
                                        <p:attrNameLst>
                                          <p:attrName>style.visibility</p:attrName>
                                        </p:attrNameLst>
                                      </p:cBhvr>
                                      <p:to>
                                        <p:strVal val="visible"/>
                                      </p:to>
                                    </p:set>
                                    <p:animEffect transition="in" filter="wipe(left)">
                                      <p:cBhvr>
                                        <p:cTn id="7" dur="500"/>
                                        <p:tgtEl>
                                          <p:spTgt spid="354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4306"/>
                                        </p:tgtEl>
                                        <p:attrNameLst>
                                          <p:attrName>style.visibility</p:attrName>
                                        </p:attrNameLst>
                                      </p:cBhvr>
                                      <p:to>
                                        <p:strVal val="visible"/>
                                      </p:to>
                                    </p:set>
                                    <p:animEffect transition="in" filter="wipe(left)">
                                      <p:cBhvr>
                                        <p:cTn id="12" dur="500"/>
                                        <p:tgtEl>
                                          <p:spTgt spid="3543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4307"/>
                                        </p:tgtEl>
                                        <p:attrNameLst>
                                          <p:attrName>style.visibility</p:attrName>
                                        </p:attrNameLst>
                                      </p:cBhvr>
                                      <p:to>
                                        <p:strVal val="visible"/>
                                      </p:to>
                                    </p:set>
                                    <p:animEffect transition="in" filter="wipe(left)">
                                      <p:cBhvr>
                                        <p:cTn id="17" dur="500"/>
                                        <p:tgtEl>
                                          <p:spTgt spid="3543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4308"/>
                                        </p:tgtEl>
                                        <p:attrNameLst>
                                          <p:attrName>style.visibility</p:attrName>
                                        </p:attrNameLst>
                                      </p:cBhvr>
                                      <p:to>
                                        <p:strVal val="visible"/>
                                      </p:to>
                                    </p:set>
                                    <p:animEffect transition="in" filter="wipe(left)">
                                      <p:cBhvr>
                                        <p:cTn id="22" dur="500"/>
                                        <p:tgtEl>
                                          <p:spTgt spid="3543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54312"/>
                                        </p:tgtEl>
                                        <p:attrNameLst>
                                          <p:attrName>style.visibility</p:attrName>
                                        </p:attrNameLst>
                                      </p:cBhvr>
                                      <p:to>
                                        <p:strVal val="visible"/>
                                      </p:to>
                                    </p:set>
                                    <p:animEffect transition="in" filter="wipe(up)">
                                      <p:cBhvr>
                                        <p:cTn id="27" dur="500"/>
                                        <p:tgtEl>
                                          <p:spTgt spid="35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a:extLst>
              <a:ext uri="{FF2B5EF4-FFF2-40B4-BE49-F238E27FC236}">
                <a16:creationId xmlns:a16="http://schemas.microsoft.com/office/drawing/2014/main" id="{87AE7C22-B16B-4409-92F3-4D13FF7A4DFA}"/>
              </a:ext>
            </a:extLst>
          </p:cNvPr>
          <p:cNvSpPr>
            <a:spLocks noGrp="1"/>
          </p:cNvSpPr>
          <p:nvPr>
            <p:ph type="sldNum" sz="quarter" idx="10"/>
          </p:nvPr>
        </p:nvSpPr>
        <p:spPr/>
        <p:txBody>
          <a:bodyPr/>
          <a:lstStyle/>
          <a:p>
            <a:fld id="{D3F0F9FC-A1C7-4CEC-9297-D161C944C875}" type="slidenum">
              <a:rPr lang="en-US" altLang="zh-CN"/>
              <a:pPr/>
              <a:t>8</a:t>
            </a:fld>
            <a:endParaRPr lang="en-US" altLang="zh-CN"/>
          </a:p>
        </p:txBody>
      </p:sp>
      <p:sp>
        <p:nvSpPr>
          <p:cNvPr id="277514" name="Text Box 10">
            <a:extLst>
              <a:ext uri="{FF2B5EF4-FFF2-40B4-BE49-F238E27FC236}">
                <a16:creationId xmlns:a16="http://schemas.microsoft.com/office/drawing/2014/main" id="{C71DD7E0-4411-43D6-BFEF-73A7101EA02F}"/>
              </a:ext>
            </a:extLst>
          </p:cNvPr>
          <p:cNvSpPr txBox="1">
            <a:spLocks noChangeArrowheads="1"/>
          </p:cNvSpPr>
          <p:nvPr/>
        </p:nvSpPr>
        <p:spPr bwMode="auto">
          <a:xfrm>
            <a:off x="593725" y="795338"/>
            <a:ext cx="12541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例</a:t>
            </a:r>
            <a:r>
              <a:rPr lang="en-US" altLang="zh-CN" b="1">
                <a:solidFill>
                  <a:schemeClr val="accent2"/>
                </a:solidFill>
                <a:latin typeface="楷体_GB2312" panose="02010609030101010101" pitchFamily="49" charset="-122"/>
              </a:rPr>
              <a:t>1</a:t>
            </a:r>
            <a:endParaRPr lang="en-US" altLang="zh-CN">
              <a:latin typeface="楷体_GB2312" panose="02010609030101010101" pitchFamily="49" charset="-122"/>
            </a:endParaRPr>
          </a:p>
        </p:txBody>
      </p:sp>
      <p:grpSp>
        <p:nvGrpSpPr>
          <p:cNvPr id="277522" name="Group 18">
            <a:extLst>
              <a:ext uri="{FF2B5EF4-FFF2-40B4-BE49-F238E27FC236}">
                <a16:creationId xmlns:a16="http://schemas.microsoft.com/office/drawing/2014/main" id="{13EEC1F6-D9A3-4D80-BA31-AF048C7DA13B}"/>
              </a:ext>
            </a:extLst>
          </p:cNvPr>
          <p:cNvGrpSpPr>
            <a:grpSpLocks/>
          </p:cNvGrpSpPr>
          <p:nvPr/>
        </p:nvGrpSpPr>
        <p:grpSpPr bwMode="auto">
          <a:xfrm>
            <a:off x="2438400" y="1465263"/>
            <a:ext cx="6203950" cy="1174750"/>
            <a:chOff x="1584" y="864"/>
            <a:chExt cx="3908" cy="740"/>
          </a:xfrm>
        </p:grpSpPr>
        <p:graphicFrame>
          <p:nvGraphicFramePr>
            <p:cNvPr id="277515" name="Object 11">
              <a:extLst>
                <a:ext uri="{FF2B5EF4-FFF2-40B4-BE49-F238E27FC236}">
                  <a16:creationId xmlns:a16="http://schemas.microsoft.com/office/drawing/2014/main" id="{E87EE42F-4482-46FC-95AE-FEE7DBF90369}"/>
                </a:ext>
              </a:extLst>
            </p:cNvPr>
            <p:cNvGraphicFramePr>
              <a:graphicFrameLocks noChangeAspect="1"/>
            </p:cNvGraphicFramePr>
            <p:nvPr/>
          </p:nvGraphicFramePr>
          <p:xfrm>
            <a:off x="1584" y="864"/>
            <a:ext cx="2059" cy="740"/>
          </p:xfrm>
          <a:graphic>
            <a:graphicData uri="http://schemas.openxmlformats.org/presentationml/2006/ole">
              <mc:AlternateContent xmlns:mc="http://schemas.openxmlformats.org/markup-compatibility/2006">
                <mc:Choice xmlns:v="urn:schemas-microsoft-com:vml" Requires="v">
                  <p:oleObj spid="_x0000_s355466" name="Equation" r:id="rId3" imgW="1587240" imgH="634680" progId="Equation.3">
                    <p:embed/>
                  </p:oleObj>
                </mc:Choice>
                <mc:Fallback>
                  <p:oleObj name="Equation" r:id="rId3" imgW="1587240" imgH="6346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864"/>
                          <a:ext cx="2059" cy="7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16" name="Text Box 12">
              <a:extLst>
                <a:ext uri="{FF2B5EF4-FFF2-40B4-BE49-F238E27FC236}">
                  <a16:creationId xmlns:a16="http://schemas.microsoft.com/office/drawing/2014/main" id="{1ABA6501-5318-400A-A92D-7588A34E6AE1}"/>
                </a:ext>
              </a:extLst>
            </p:cNvPr>
            <p:cNvSpPr txBox="1">
              <a:spLocks noChangeArrowheads="1"/>
            </p:cNvSpPr>
            <p:nvPr/>
          </p:nvSpPr>
          <p:spPr bwMode="auto">
            <a:xfrm>
              <a:off x="4704" y="972"/>
              <a:ext cx="7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solidFill>
                    <a:srgbClr val="CC3300"/>
                  </a:solidFill>
                  <a:latin typeface="楷体_GB2312" panose="02010609030101010101" pitchFamily="49" charset="-122"/>
                </a:rPr>
                <a:t>（</a:t>
              </a:r>
              <a:r>
                <a:rPr lang="en-US" altLang="zh-CN">
                  <a:solidFill>
                    <a:srgbClr val="CC3300"/>
                  </a:solidFill>
                  <a:latin typeface="楷体_GB2312" panose="02010609030101010101" pitchFamily="49" charset="-122"/>
                </a:rPr>
                <a:t>2.2</a:t>
              </a:r>
              <a:r>
                <a:rPr lang="zh-CN" altLang="en-US">
                  <a:solidFill>
                    <a:srgbClr val="CC3300"/>
                  </a:solidFill>
                  <a:latin typeface="楷体_GB2312" panose="02010609030101010101" pitchFamily="49" charset="-122"/>
                </a:rPr>
                <a:t>）</a:t>
              </a:r>
            </a:p>
          </p:txBody>
        </p:sp>
      </p:grpSp>
      <p:sp>
        <p:nvSpPr>
          <p:cNvPr id="277521" name="Rectangle 17">
            <a:extLst>
              <a:ext uri="{FF2B5EF4-FFF2-40B4-BE49-F238E27FC236}">
                <a16:creationId xmlns:a16="http://schemas.microsoft.com/office/drawing/2014/main" id="{BE96C963-FF38-4B33-A112-5C57A2FC0436}"/>
              </a:ext>
            </a:extLst>
          </p:cNvPr>
          <p:cNvSpPr>
            <a:spLocks noChangeArrowheads="1"/>
          </p:cNvSpPr>
          <p:nvPr/>
        </p:nvSpPr>
        <p:spPr bwMode="auto">
          <a:xfrm>
            <a:off x="1905000" y="795338"/>
            <a:ext cx="2165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求解初值问题 </a:t>
            </a:r>
          </a:p>
        </p:txBody>
      </p:sp>
      <p:sp>
        <p:nvSpPr>
          <p:cNvPr id="277523" name="Text Box 19">
            <a:extLst>
              <a:ext uri="{FF2B5EF4-FFF2-40B4-BE49-F238E27FC236}">
                <a16:creationId xmlns:a16="http://schemas.microsoft.com/office/drawing/2014/main" id="{E7F8E518-C5A2-4BDB-94E0-EB8633332437}"/>
              </a:ext>
            </a:extLst>
          </p:cNvPr>
          <p:cNvSpPr txBox="1">
            <a:spLocks noChangeArrowheads="1"/>
          </p:cNvSpPr>
          <p:nvPr/>
        </p:nvSpPr>
        <p:spPr bwMode="auto">
          <a:xfrm>
            <a:off x="593725" y="2684463"/>
            <a:ext cx="1100138"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b="1">
                <a:solidFill>
                  <a:schemeClr val="accent2"/>
                </a:solidFill>
                <a:latin typeface="楷体_GB2312" panose="02010609030101010101" pitchFamily="49" charset="-122"/>
              </a:rPr>
              <a:t>解</a:t>
            </a:r>
            <a:endParaRPr lang="zh-CN" altLang="en-US">
              <a:latin typeface="楷体_GB2312" panose="02010609030101010101" pitchFamily="49" charset="-122"/>
            </a:endParaRPr>
          </a:p>
        </p:txBody>
      </p:sp>
      <p:graphicFrame>
        <p:nvGraphicFramePr>
          <p:cNvPr id="277524" name="Object 20">
            <a:extLst>
              <a:ext uri="{FF2B5EF4-FFF2-40B4-BE49-F238E27FC236}">
                <a16:creationId xmlns:a16="http://schemas.microsoft.com/office/drawing/2014/main" id="{520D4711-5C2C-4A76-97A7-FF685766EF31}"/>
              </a:ext>
            </a:extLst>
          </p:cNvPr>
          <p:cNvGraphicFramePr>
            <a:graphicFrameLocks noChangeAspect="1"/>
          </p:cNvGraphicFramePr>
          <p:nvPr/>
        </p:nvGraphicFramePr>
        <p:xfrm>
          <a:off x="2514600" y="3370263"/>
          <a:ext cx="3468688" cy="806450"/>
        </p:xfrm>
        <a:graphic>
          <a:graphicData uri="http://schemas.openxmlformats.org/presentationml/2006/ole">
            <mc:AlternateContent xmlns:mc="http://schemas.openxmlformats.org/markup-compatibility/2006">
              <mc:Choice xmlns:v="urn:schemas-microsoft-com:vml" Requires="v">
                <p:oleObj spid="_x0000_s355467" name="Equation" r:id="rId5" imgW="1460160" imgH="431640" progId="Equation.3">
                  <p:embed/>
                </p:oleObj>
              </mc:Choice>
              <mc:Fallback>
                <p:oleObj name="Equation" r:id="rId5" imgW="1460160" imgH="43164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370263"/>
                        <a:ext cx="3468688"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7525" name="Group 21">
            <a:extLst>
              <a:ext uri="{FF2B5EF4-FFF2-40B4-BE49-F238E27FC236}">
                <a16:creationId xmlns:a16="http://schemas.microsoft.com/office/drawing/2014/main" id="{A772A7BB-89D2-4FB2-B975-7FCB823451CB}"/>
              </a:ext>
            </a:extLst>
          </p:cNvPr>
          <p:cNvGrpSpPr>
            <a:grpSpLocks/>
          </p:cNvGrpSpPr>
          <p:nvPr/>
        </p:nvGrpSpPr>
        <p:grpSpPr bwMode="auto">
          <a:xfrm>
            <a:off x="593725" y="4208463"/>
            <a:ext cx="2470150" cy="639762"/>
            <a:chOff x="374" y="1258"/>
            <a:chExt cx="1556" cy="403"/>
          </a:xfrm>
        </p:grpSpPr>
        <p:sp>
          <p:nvSpPr>
            <p:cNvPr id="277526" name="Text Box 22">
              <a:extLst>
                <a:ext uri="{FF2B5EF4-FFF2-40B4-BE49-F238E27FC236}">
                  <a16:creationId xmlns:a16="http://schemas.microsoft.com/office/drawing/2014/main" id="{04FBEDDB-877D-4B25-8138-AD436CE50097}"/>
                </a:ext>
              </a:extLst>
            </p:cNvPr>
            <p:cNvSpPr txBox="1">
              <a:spLocks noChangeArrowheads="1"/>
            </p:cNvSpPr>
            <p:nvPr/>
          </p:nvSpPr>
          <p:spPr bwMode="auto">
            <a:xfrm>
              <a:off x="374" y="1258"/>
              <a:ext cx="155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取步长       ，</a:t>
              </a:r>
            </a:p>
          </p:txBody>
        </p:sp>
        <p:graphicFrame>
          <p:nvGraphicFramePr>
            <p:cNvPr id="277527" name="Object 23">
              <a:extLst>
                <a:ext uri="{FF2B5EF4-FFF2-40B4-BE49-F238E27FC236}">
                  <a16:creationId xmlns:a16="http://schemas.microsoft.com/office/drawing/2014/main" id="{52DDE910-C76C-4BBD-9757-1BBA640EEBB0}"/>
                </a:ext>
              </a:extLst>
            </p:cNvPr>
            <p:cNvGraphicFramePr>
              <a:graphicFrameLocks noChangeAspect="1"/>
            </p:cNvGraphicFramePr>
            <p:nvPr/>
          </p:nvGraphicFramePr>
          <p:xfrm>
            <a:off x="1008" y="1423"/>
            <a:ext cx="684" cy="209"/>
          </p:xfrm>
          <a:graphic>
            <a:graphicData uri="http://schemas.openxmlformats.org/presentationml/2006/ole">
              <mc:AlternateContent xmlns:mc="http://schemas.openxmlformats.org/markup-compatibility/2006">
                <mc:Choice xmlns:v="urn:schemas-microsoft-com:vml" Requires="v">
                  <p:oleObj spid="_x0000_s355468" name="Equation" r:id="rId7" imgW="457200" imgH="177480" progId="Equation.3">
                    <p:embed/>
                  </p:oleObj>
                </mc:Choice>
                <mc:Fallback>
                  <p:oleObj name="Equation" r:id="rId7" imgW="457200" imgH="17748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 y="1423"/>
                          <a:ext cx="6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7528" name="Rectangle 24">
            <a:extLst>
              <a:ext uri="{FF2B5EF4-FFF2-40B4-BE49-F238E27FC236}">
                <a16:creationId xmlns:a16="http://schemas.microsoft.com/office/drawing/2014/main" id="{D8687741-80EF-4471-8C48-0DE7F5BBC769}"/>
              </a:ext>
            </a:extLst>
          </p:cNvPr>
          <p:cNvSpPr>
            <a:spLocks noChangeArrowheads="1"/>
          </p:cNvSpPr>
          <p:nvPr/>
        </p:nvSpPr>
        <p:spPr bwMode="auto">
          <a:xfrm>
            <a:off x="1752600" y="2684463"/>
            <a:ext cx="33845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欧拉公式的具体形式为 </a:t>
            </a:r>
          </a:p>
        </p:txBody>
      </p:sp>
      <p:sp>
        <p:nvSpPr>
          <p:cNvPr id="277529" name="Rectangle 25">
            <a:extLst>
              <a:ext uri="{FF2B5EF4-FFF2-40B4-BE49-F238E27FC236}">
                <a16:creationId xmlns:a16="http://schemas.microsoft.com/office/drawing/2014/main" id="{BBBDEA05-7E06-4C6E-BB11-F2AD93B777DA}"/>
              </a:ext>
            </a:extLst>
          </p:cNvPr>
          <p:cNvSpPr>
            <a:spLocks noChangeArrowheads="1"/>
          </p:cNvSpPr>
          <p:nvPr/>
        </p:nvSpPr>
        <p:spPr bwMode="auto">
          <a:xfrm>
            <a:off x="2819400" y="4224338"/>
            <a:ext cx="27749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计算结果见表</a:t>
            </a:r>
            <a:r>
              <a:rPr lang="en-US" altLang="zh-CN">
                <a:latin typeface="楷体_GB2312" panose="02010609030101010101" pitchFamily="49" charset="-122"/>
              </a:rPr>
              <a:t>9-1. </a:t>
            </a:r>
          </a:p>
        </p:txBody>
      </p:sp>
      <p:grpSp>
        <p:nvGrpSpPr>
          <p:cNvPr id="277536" name="Group 32">
            <a:extLst>
              <a:ext uri="{FF2B5EF4-FFF2-40B4-BE49-F238E27FC236}">
                <a16:creationId xmlns:a16="http://schemas.microsoft.com/office/drawing/2014/main" id="{FD32B3CE-62BD-4FE4-B4FE-60C7D65C975B}"/>
              </a:ext>
            </a:extLst>
          </p:cNvPr>
          <p:cNvGrpSpPr>
            <a:grpSpLocks/>
          </p:cNvGrpSpPr>
          <p:nvPr/>
        </p:nvGrpSpPr>
        <p:grpSpPr bwMode="auto">
          <a:xfrm>
            <a:off x="593725" y="4818063"/>
            <a:ext cx="8108950" cy="1735137"/>
            <a:chOff x="374" y="2928"/>
            <a:chExt cx="5108" cy="1093"/>
          </a:xfrm>
        </p:grpSpPr>
        <p:sp>
          <p:nvSpPr>
            <p:cNvPr id="277532" name="Text Box 28">
              <a:extLst>
                <a:ext uri="{FF2B5EF4-FFF2-40B4-BE49-F238E27FC236}">
                  <a16:creationId xmlns:a16="http://schemas.microsoft.com/office/drawing/2014/main" id="{8BA16465-AF95-4FD0-83BF-7F84DB1683CB}"/>
                </a:ext>
              </a:extLst>
            </p:cNvPr>
            <p:cNvSpPr txBox="1">
              <a:spLocks noChangeArrowheads="1"/>
            </p:cNvSpPr>
            <p:nvPr/>
          </p:nvSpPr>
          <p:spPr bwMode="auto">
            <a:xfrm>
              <a:off x="374" y="2928"/>
              <a:ext cx="5108" cy="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初值问题（</a:t>
              </a:r>
              <a:r>
                <a:rPr lang="en-US" altLang="zh-CN">
                  <a:latin typeface="楷体_GB2312" panose="02010609030101010101" pitchFamily="49" charset="-122"/>
                </a:rPr>
                <a:t>2.2</a:t>
              </a:r>
              <a:r>
                <a:rPr lang="zh-CN" altLang="en-US">
                  <a:latin typeface="楷体_GB2312" panose="02010609030101010101" pitchFamily="49" charset="-122"/>
                </a:rPr>
                <a:t>）的解为            ，按这个解析式</a:t>
              </a:r>
            </a:p>
            <a:p>
              <a:pPr>
                <a:lnSpc>
                  <a:spcPct val="150000"/>
                </a:lnSpc>
              </a:pPr>
              <a:r>
                <a:rPr lang="zh-CN" altLang="en-US">
                  <a:latin typeface="楷体_GB2312" panose="02010609030101010101" pitchFamily="49" charset="-122"/>
                </a:rPr>
                <a:t>子算出的准确值      同近似值   一起列在表</a:t>
              </a:r>
              <a:r>
                <a:rPr lang="en-US" altLang="zh-CN">
                  <a:latin typeface="楷体_GB2312" panose="02010609030101010101" pitchFamily="49" charset="-122"/>
                </a:rPr>
                <a:t>9-1</a:t>
              </a:r>
              <a:r>
                <a:rPr lang="zh-CN" altLang="en-US">
                  <a:latin typeface="楷体_GB2312" panose="02010609030101010101" pitchFamily="49" charset="-122"/>
                </a:rPr>
                <a:t>中，两者</a:t>
              </a:r>
            </a:p>
            <a:p>
              <a:pPr>
                <a:lnSpc>
                  <a:spcPct val="150000"/>
                </a:lnSpc>
              </a:pPr>
              <a:r>
                <a:rPr lang="zh-CN" altLang="en-US">
                  <a:latin typeface="楷体_GB2312" panose="02010609030101010101" pitchFamily="49" charset="-122"/>
                </a:rPr>
                <a:t>相比较可以看出欧拉方法的精度很差</a:t>
              </a:r>
              <a:r>
                <a:rPr lang="en-US" altLang="zh-CN">
                  <a:latin typeface="楷体_GB2312" panose="02010609030101010101" pitchFamily="49" charset="-122"/>
                </a:rPr>
                <a:t>. </a:t>
              </a:r>
            </a:p>
          </p:txBody>
        </p:sp>
        <p:graphicFrame>
          <p:nvGraphicFramePr>
            <p:cNvPr id="277533" name="Object 29">
              <a:extLst>
                <a:ext uri="{FF2B5EF4-FFF2-40B4-BE49-F238E27FC236}">
                  <a16:creationId xmlns:a16="http://schemas.microsoft.com/office/drawing/2014/main" id="{007BC946-7200-4F24-84CA-D09815C42C64}"/>
                </a:ext>
              </a:extLst>
            </p:cNvPr>
            <p:cNvGraphicFramePr>
              <a:graphicFrameLocks noChangeAspect="1"/>
            </p:cNvGraphicFramePr>
            <p:nvPr/>
          </p:nvGraphicFramePr>
          <p:xfrm>
            <a:off x="2835" y="3026"/>
            <a:ext cx="1121" cy="283"/>
          </p:xfrm>
          <a:graphic>
            <a:graphicData uri="http://schemas.openxmlformats.org/presentationml/2006/ole">
              <mc:AlternateContent xmlns:mc="http://schemas.openxmlformats.org/markup-compatibility/2006">
                <mc:Choice xmlns:v="urn:schemas-microsoft-com:vml" Requires="v">
                  <p:oleObj spid="_x0000_s355469" name="Equation" r:id="rId9" imgW="749160" imgH="241200" progId="Equation.3">
                    <p:embed/>
                  </p:oleObj>
                </mc:Choice>
                <mc:Fallback>
                  <p:oleObj name="Equation" r:id="rId9" imgW="749160" imgH="2412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3026"/>
                          <a:ext cx="112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34" name="Object 30">
              <a:extLst>
                <a:ext uri="{FF2B5EF4-FFF2-40B4-BE49-F238E27FC236}">
                  <a16:creationId xmlns:a16="http://schemas.microsoft.com/office/drawing/2014/main" id="{A83327FB-47FE-4AD1-AFC3-7F81E793338A}"/>
                </a:ext>
              </a:extLst>
            </p:cNvPr>
            <p:cNvGraphicFramePr>
              <a:graphicFrameLocks noChangeAspect="1"/>
            </p:cNvGraphicFramePr>
            <p:nvPr/>
          </p:nvGraphicFramePr>
          <p:xfrm>
            <a:off x="1818" y="3389"/>
            <a:ext cx="570" cy="269"/>
          </p:xfrm>
          <a:graphic>
            <a:graphicData uri="http://schemas.openxmlformats.org/presentationml/2006/ole">
              <mc:AlternateContent xmlns:mc="http://schemas.openxmlformats.org/markup-compatibility/2006">
                <mc:Choice xmlns:v="urn:schemas-microsoft-com:vml" Requires="v">
                  <p:oleObj spid="_x0000_s355470" name="Equation" r:id="rId11" imgW="380880" imgH="228600" progId="Equation.3">
                    <p:embed/>
                  </p:oleObj>
                </mc:Choice>
                <mc:Fallback>
                  <p:oleObj name="Equation" r:id="rId11" imgW="380880" imgH="22860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8" y="3389"/>
                          <a:ext cx="570"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35" name="Object 31">
              <a:extLst>
                <a:ext uri="{FF2B5EF4-FFF2-40B4-BE49-F238E27FC236}">
                  <a16:creationId xmlns:a16="http://schemas.microsoft.com/office/drawing/2014/main" id="{4E56A55B-1E74-47BC-A211-25621A3167B7}"/>
                </a:ext>
              </a:extLst>
            </p:cNvPr>
            <p:cNvGraphicFramePr>
              <a:graphicFrameLocks noChangeAspect="1"/>
            </p:cNvGraphicFramePr>
            <p:nvPr/>
          </p:nvGraphicFramePr>
          <p:xfrm>
            <a:off x="3192" y="3389"/>
            <a:ext cx="266" cy="269"/>
          </p:xfrm>
          <a:graphic>
            <a:graphicData uri="http://schemas.openxmlformats.org/presentationml/2006/ole">
              <mc:AlternateContent xmlns:mc="http://schemas.openxmlformats.org/markup-compatibility/2006">
                <mc:Choice xmlns:v="urn:schemas-microsoft-com:vml" Requires="v">
                  <p:oleObj spid="_x0000_s355471" name="Equation" r:id="rId13" imgW="177480" imgH="228600" progId="Equation.3">
                    <p:embed/>
                  </p:oleObj>
                </mc:Choice>
                <mc:Fallback>
                  <p:oleObj name="Equation" r:id="rId13" imgW="177480" imgH="22860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2" y="3389"/>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7514"/>
                                        </p:tgtEl>
                                        <p:attrNameLst>
                                          <p:attrName>style.visibility</p:attrName>
                                        </p:attrNameLst>
                                      </p:cBhvr>
                                      <p:to>
                                        <p:strVal val="visible"/>
                                      </p:to>
                                    </p:set>
                                    <p:anim calcmode="lin" valueType="num">
                                      <p:cBhvr>
                                        <p:cTn id="7" dur="500" fill="hold"/>
                                        <p:tgtEl>
                                          <p:spTgt spid="277514"/>
                                        </p:tgtEl>
                                        <p:attrNameLst>
                                          <p:attrName>ppt_w</p:attrName>
                                        </p:attrNameLst>
                                      </p:cBhvr>
                                      <p:tavLst>
                                        <p:tav tm="0">
                                          <p:val>
                                            <p:fltVal val="0"/>
                                          </p:val>
                                        </p:tav>
                                        <p:tav tm="100000">
                                          <p:val>
                                            <p:strVal val="#ppt_w"/>
                                          </p:val>
                                        </p:tav>
                                      </p:tavLst>
                                    </p:anim>
                                    <p:anim calcmode="lin" valueType="num">
                                      <p:cBhvr>
                                        <p:cTn id="8" dur="500" fill="hold"/>
                                        <p:tgtEl>
                                          <p:spTgt spid="27751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77521"/>
                                        </p:tgtEl>
                                        <p:attrNameLst>
                                          <p:attrName>style.visibility</p:attrName>
                                        </p:attrNameLst>
                                      </p:cBhvr>
                                      <p:to>
                                        <p:strVal val="visible"/>
                                      </p:to>
                                    </p:set>
                                    <p:animEffect transition="in" filter="wipe(left)">
                                      <p:cBhvr>
                                        <p:cTn id="13" dur="500"/>
                                        <p:tgtEl>
                                          <p:spTgt spid="2775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77522"/>
                                        </p:tgtEl>
                                        <p:attrNameLst>
                                          <p:attrName>style.visibility</p:attrName>
                                        </p:attrNameLst>
                                      </p:cBhvr>
                                      <p:to>
                                        <p:strVal val="visible"/>
                                      </p:to>
                                    </p:set>
                                    <p:animEffect transition="in" filter="wipe(left)">
                                      <p:cBhvr>
                                        <p:cTn id="18" dur="500"/>
                                        <p:tgtEl>
                                          <p:spTgt spid="2775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77523"/>
                                        </p:tgtEl>
                                        <p:attrNameLst>
                                          <p:attrName>style.visibility</p:attrName>
                                        </p:attrNameLst>
                                      </p:cBhvr>
                                      <p:to>
                                        <p:strVal val="visible"/>
                                      </p:to>
                                    </p:set>
                                    <p:anim calcmode="lin" valueType="num">
                                      <p:cBhvr>
                                        <p:cTn id="23" dur="500" fill="hold"/>
                                        <p:tgtEl>
                                          <p:spTgt spid="277523"/>
                                        </p:tgtEl>
                                        <p:attrNameLst>
                                          <p:attrName>ppt_w</p:attrName>
                                        </p:attrNameLst>
                                      </p:cBhvr>
                                      <p:tavLst>
                                        <p:tav tm="0">
                                          <p:val>
                                            <p:fltVal val="0"/>
                                          </p:val>
                                        </p:tav>
                                        <p:tav tm="100000">
                                          <p:val>
                                            <p:strVal val="#ppt_w"/>
                                          </p:val>
                                        </p:tav>
                                      </p:tavLst>
                                    </p:anim>
                                    <p:anim calcmode="lin" valueType="num">
                                      <p:cBhvr>
                                        <p:cTn id="24" dur="500" fill="hold"/>
                                        <p:tgtEl>
                                          <p:spTgt spid="277523"/>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7528"/>
                                        </p:tgtEl>
                                        <p:attrNameLst>
                                          <p:attrName>style.visibility</p:attrName>
                                        </p:attrNameLst>
                                      </p:cBhvr>
                                      <p:to>
                                        <p:strVal val="visible"/>
                                      </p:to>
                                    </p:set>
                                    <p:animEffect transition="in" filter="wipe(left)">
                                      <p:cBhvr>
                                        <p:cTn id="29" dur="500"/>
                                        <p:tgtEl>
                                          <p:spTgt spid="2775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77524"/>
                                        </p:tgtEl>
                                        <p:attrNameLst>
                                          <p:attrName>style.visibility</p:attrName>
                                        </p:attrNameLst>
                                      </p:cBhvr>
                                      <p:to>
                                        <p:strVal val="visible"/>
                                      </p:to>
                                    </p:set>
                                    <p:animEffect transition="in" filter="wipe(left)">
                                      <p:cBhvr>
                                        <p:cTn id="34" dur="500"/>
                                        <p:tgtEl>
                                          <p:spTgt spid="2775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77525"/>
                                        </p:tgtEl>
                                        <p:attrNameLst>
                                          <p:attrName>style.visibility</p:attrName>
                                        </p:attrNameLst>
                                      </p:cBhvr>
                                      <p:to>
                                        <p:strVal val="visible"/>
                                      </p:to>
                                    </p:set>
                                    <p:animEffect transition="in" filter="wipe(left)">
                                      <p:cBhvr>
                                        <p:cTn id="39" dur="500"/>
                                        <p:tgtEl>
                                          <p:spTgt spid="2775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7529"/>
                                        </p:tgtEl>
                                        <p:attrNameLst>
                                          <p:attrName>style.visibility</p:attrName>
                                        </p:attrNameLst>
                                      </p:cBhvr>
                                      <p:to>
                                        <p:strVal val="visible"/>
                                      </p:to>
                                    </p:set>
                                    <p:animEffect transition="in" filter="wipe(left)">
                                      <p:cBhvr>
                                        <p:cTn id="44" dur="500"/>
                                        <p:tgtEl>
                                          <p:spTgt spid="27752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77536"/>
                                        </p:tgtEl>
                                        <p:attrNameLst>
                                          <p:attrName>style.visibility</p:attrName>
                                        </p:attrNameLst>
                                      </p:cBhvr>
                                      <p:to>
                                        <p:strVal val="visible"/>
                                      </p:to>
                                    </p:set>
                                    <p:animEffect transition="in" filter="wipe(up)">
                                      <p:cBhvr>
                                        <p:cTn id="49" dur="500"/>
                                        <p:tgtEl>
                                          <p:spTgt spid="277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4" grpId="0" autoUpdateAnimBg="0"/>
      <p:bldP spid="277521" grpId="0" autoUpdateAnimBg="0"/>
      <p:bldP spid="277523" grpId="0" autoUpdateAnimBg="0"/>
      <p:bldP spid="277528" grpId="0" autoUpdateAnimBg="0"/>
      <p:bldP spid="27752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
            <a:extLst>
              <a:ext uri="{FF2B5EF4-FFF2-40B4-BE49-F238E27FC236}">
                <a16:creationId xmlns:a16="http://schemas.microsoft.com/office/drawing/2014/main" id="{859D6D68-F6A1-44AA-B3E6-AA32FD60D28C}"/>
              </a:ext>
            </a:extLst>
          </p:cNvPr>
          <p:cNvSpPr>
            <a:spLocks noGrp="1"/>
          </p:cNvSpPr>
          <p:nvPr>
            <p:ph type="sldNum" sz="quarter" idx="10"/>
          </p:nvPr>
        </p:nvSpPr>
        <p:spPr/>
        <p:txBody>
          <a:bodyPr/>
          <a:lstStyle/>
          <a:p>
            <a:fld id="{E5A4A3D4-1389-489B-A972-EDA6040CA778}" type="slidenum">
              <a:rPr lang="en-US" altLang="zh-CN"/>
              <a:pPr/>
              <a:t>9</a:t>
            </a:fld>
            <a:endParaRPr lang="en-US" altLang="zh-CN"/>
          </a:p>
        </p:txBody>
      </p:sp>
      <p:graphicFrame>
        <p:nvGraphicFramePr>
          <p:cNvPr id="278534" name="Object 6">
            <a:extLst>
              <a:ext uri="{FF2B5EF4-FFF2-40B4-BE49-F238E27FC236}">
                <a16:creationId xmlns:a16="http://schemas.microsoft.com/office/drawing/2014/main" id="{4DE4CCF7-3139-47F9-929E-627AE413FFCA}"/>
              </a:ext>
            </a:extLst>
          </p:cNvPr>
          <p:cNvGraphicFramePr>
            <a:graphicFrameLocks noChangeAspect="1"/>
          </p:cNvGraphicFramePr>
          <p:nvPr/>
        </p:nvGraphicFramePr>
        <p:xfrm>
          <a:off x="1227138" y="1073150"/>
          <a:ext cx="6545262" cy="2900363"/>
        </p:xfrm>
        <a:graphic>
          <a:graphicData uri="http://schemas.openxmlformats.org/presentationml/2006/ole">
            <mc:AlternateContent xmlns:mc="http://schemas.openxmlformats.org/markup-compatibility/2006">
              <mc:Choice xmlns:v="urn:schemas-microsoft-com:vml" Requires="v">
                <p:oleObj spid="_x0000_s278712" name="Equation" r:id="rId3" imgW="2755800" imgH="1676160" progId="Equation.3">
                  <p:embed/>
                </p:oleObj>
              </mc:Choice>
              <mc:Fallback>
                <p:oleObj name="Equation" r:id="rId3" imgW="2755800" imgH="16761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138" y="1073150"/>
                        <a:ext cx="6545262" cy="290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6" name="Text Box 8">
            <a:extLst>
              <a:ext uri="{FF2B5EF4-FFF2-40B4-BE49-F238E27FC236}">
                <a16:creationId xmlns:a16="http://schemas.microsoft.com/office/drawing/2014/main" id="{8D57C22C-57B0-4759-BD77-BCCE3FB2BB4B}"/>
              </a:ext>
            </a:extLst>
          </p:cNvPr>
          <p:cNvSpPr txBox="1">
            <a:spLocks noChangeArrowheads="1"/>
          </p:cNvSpPr>
          <p:nvPr/>
        </p:nvSpPr>
        <p:spPr bwMode="auto">
          <a:xfrm>
            <a:off x="593725" y="4052888"/>
            <a:ext cx="68897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还可以通过几何直观来考察欧拉方法的精度</a:t>
            </a:r>
            <a:r>
              <a:rPr lang="en-US" altLang="zh-CN">
                <a:latin typeface="楷体_GB2312" panose="02010609030101010101" pitchFamily="49" charset="-122"/>
              </a:rPr>
              <a:t>. </a:t>
            </a:r>
          </a:p>
        </p:txBody>
      </p:sp>
      <p:grpSp>
        <p:nvGrpSpPr>
          <p:cNvPr id="278547" name="Group 19">
            <a:extLst>
              <a:ext uri="{FF2B5EF4-FFF2-40B4-BE49-F238E27FC236}">
                <a16:creationId xmlns:a16="http://schemas.microsoft.com/office/drawing/2014/main" id="{810DECCD-F63C-40C9-A6EA-C09AE239F8E6}"/>
              </a:ext>
            </a:extLst>
          </p:cNvPr>
          <p:cNvGrpSpPr>
            <a:grpSpLocks/>
          </p:cNvGrpSpPr>
          <p:nvPr/>
        </p:nvGrpSpPr>
        <p:grpSpPr bwMode="auto">
          <a:xfrm>
            <a:off x="577850" y="4602163"/>
            <a:ext cx="8566150" cy="647700"/>
            <a:chOff x="364" y="2870"/>
            <a:chExt cx="5252" cy="408"/>
          </a:xfrm>
        </p:grpSpPr>
        <p:sp>
          <p:nvSpPr>
            <p:cNvPr id="278538" name="Text Box 10">
              <a:extLst>
                <a:ext uri="{FF2B5EF4-FFF2-40B4-BE49-F238E27FC236}">
                  <a16:creationId xmlns:a16="http://schemas.microsoft.com/office/drawing/2014/main" id="{7562875A-054B-4159-9514-F8384ABCADFB}"/>
                </a:ext>
              </a:extLst>
            </p:cNvPr>
            <p:cNvSpPr txBox="1">
              <a:spLocks noChangeArrowheads="1"/>
            </p:cNvSpPr>
            <p:nvPr/>
          </p:nvSpPr>
          <p:spPr bwMode="auto">
            <a:xfrm>
              <a:off x="364" y="2870"/>
              <a:ext cx="52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latin typeface="楷体_GB2312" panose="02010609030101010101" pitchFamily="49" charset="-122"/>
                </a:rPr>
                <a:t>    </a:t>
              </a:r>
              <a:r>
                <a:rPr lang="zh-CN" altLang="en-US">
                  <a:latin typeface="楷体_GB2312" panose="02010609030101010101" pitchFamily="49" charset="-122"/>
                </a:rPr>
                <a:t>假设           ，即顶点   落在积分曲线         上，</a:t>
              </a:r>
            </a:p>
          </p:txBody>
        </p:sp>
        <p:graphicFrame>
          <p:nvGraphicFramePr>
            <p:cNvPr id="278539" name="Object 11">
              <a:extLst>
                <a:ext uri="{FF2B5EF4-FFF2-40B4-BE49-F238E27FC236}">
                  <a16:creationId xmlns:a16="http://schemas.microsoft.com/office/drawing/2014/main" id="{E354F8CE-2E5C-4EDF-B136-264AB8632CD8}"/>
                </a:ext>
              </a:extLst>
            </p:cNvPr>
            <p:cNvGraphicFramePr>
              <a:graphicFrameLocks noChangeAspect="1"/>
            </p:cNvGraphicFramePr>
            <p:nvPr/>
          </p:nvGraphicFramePr>
          <p:xfrm>
            <a:off x="1208" y="2982"/>
            <a:ext cx="1026" cy="269"/>
          </p:xfrm>
          <a:graphic>
            <a:graphicData uri="http://schemas.openxmlformats.org/presentationml/2006/ole">
              <mc:AlternateContent xmlns:mc="http://schemas.openxmlformats.org/markup-compatibility/2006">
                <mc:Choice xmlns:v="urn:schemas-microsoft-com:vml" Requires="v">
                  <p:oleObj spid="_x0000_s278713" name="Equation" r:id="rId5" imgW="685800" imgH="228600" progId="Equation.3">
                    <p:embed/>
                  </p:oleObj>
                </mc:Choice>
                <mc:Fallback>
                  <p:oleObj name="Equation" r:id="rId5" imgW="68580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 y="2982"/>
                          <a:ext cx="102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40" name="Object 12">
              <a:extLst>
                <a:ext uri="{FF2B5EF4-FFF2-40B4-BE49-F238E27FC236}">
                  <a16:creationId xmlns:a16="http://schemas.microsoft.com/office/drawing/2014/main" id="{CB33829C-CE3C-4371-B2CA-708E96135A66}"/>
                </a:ext>
              </a:extLst>
            </p:cNvPr>
            <p:cNvGraphicFramePr>
              <a:graphicFrameLocks noChangeAspect="1"/>
            </p:cNvGraphicFramePr>
            <p:nvPr/>
          </p:nvGraphicFramePr>
          <p:xfrm>
            <a:off x="3008" y="3009"/>
            <a:ext cx="266" cy="269"/>
          </p:xfrm>
          <a:graphic>
            <a:graphicData uri="http://schemas.openxmlformats.org/presentationml/2006/ole">
              <mc:AlternateContent xmlns:mc="http://schemas.openxmlformats.org/markup-compatibility/2006">
                <mc:Choice xmlns:v="urn:schemas-microsoft-com:vml" Requires="v">
                  <p:oleObj spid="_x0000_s278714" name="Equation" r:id="rId7" imgW="177480" imgH="228600" progId="Equation.3">
                    <p:embed/>
                  </p:oleObj>
                </mc:Choice>
                <mc:Fallback>
                  <p:oleObj name="Equation" r:id="rId7" imgW="17748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8" y="3009"/>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41" name="Object 13">
              <a:extLst>
                <a:ext uri="{FF2B5EF4-FFF2-40B4-BE49-F238E27FC236}">
                  <a16:creationId xmlns:a16="http://schemas.microsoft.com/office/drawing/2014/main" id="{48FE2478-8B0D-4090-88DE-8EAF1B23415B}"/>
                </a:ext>
              </a:extLst>
            </p:cNvPr>
            <p:cNvGraphicFramePr>
              <a:graphicFrameLocks noChangeAspect="1"/>
            </p:cNvGraphicFramePr>
            <p:nvPr/>
          </p:nvGraphicFramePr>
          <p:xfrm>
            <a:off x="4437" y="3000"/>
            <a:ext cx="836" cy="239"/>
          </p:xfrm>
          <a:graphic>
            <a:graphicData uri="http://schemas.openxmlformats.org/presentationml/2006/ole">
              <mc:AlternateContent xmlns:mc="http://schemas.openxmlformats.org/markup-compatibility/2006">
                <mc:Choice xmlns:v="urn:schemas-microsoft-com:vml" Requires="v">
                  <p:oleObj spid="_x0000_s278715" name="Equation" r:id="rId9" imgW="558720" imgH="203040" progId="Equation.3">
                    <p:embed/>
                  </p:oleObj>
                </mc:Choice>
                <mc:Fallback>
                  <p:oleObj name="Equation" r:id="rId9" imgW="558720" imgH="2030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7" y="3000"/>
                          <a:ext cx="83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8550" name="Group 22">
            <a:extLst>
              <a:ext uri="{FF2B5EF4-FFF2-40B4-BE49-F238E27FC236}">
                <a16:creationId xmlns:a16="http://schemas.microsoft.com/office/drawing/2014/main" id="{A14728AF-757A-44D7-A224-2942BD772FFA}"/>
              </a:ext>
            </a:extLst>
          </p:cNvPr>
          <p:cNvGrpSpPr>
            <a:grpSpLocks/>
          </p:cNvGrpSpPr>
          <p:nvPr/>
        </p:nvGrpSpPr>
        <p:grpSpPr bwMode="auto">
          <a:xfrm>
            <a:off x="609600" y="5167313"/>
            <a:ext cx="7924800" cy="1233487"/>
            <a:chOff x="384" y="3104"/>
            <a:chExt cx="4992" cy="777"/>
          </a:xfrm>
        </p:grpSpPr>
        <p:grpSp>
          <p:nvGrpSpPr>
            <p:cNvPr id="278548" name="Group 20">
              <a:extLst>
                <a:ext uri="{FF2B5EF4-FFF2-40B4-BE49-F238E27FC236}">
                  <a16:creationId xmlns:a16="http://schemas.microsoft.com/office/drawing/2014/main" id="{B350FB4E-EF2F-4324-BA00-09206FCF850A}"/>
                </a:ext>
              </a:extLst>
            </p:cNvPr>
            <p:cNvGrpSpPr>
              <a:grpSpLocks/>
            </p:cNvGrpSpPr>
            <p:nvPr/>
          </p:nvGrpSpPr>
          <p:grpSpPr bwMode="auto">
            <a:xfrm>
              <a:off x="384" y="3104"/>
              <a:ext cx="4992" cy="412"/>
              <a:chOff x="384" y="3226"/>
              <a:chExt cx="4992" cy="412"/>
            </a:xfrm>
          </p:grpSpPr>
          <p:sp>
            <p:nvSpPr>
              <p:cNvPr id="278545" name="Rectangle 17">
                <a:extLst>
                  <a:ext uri="{FF2B5EF4-FFF2-40B4-BE49-F238E27FC236}">
                    <a16:creationId xmlns:a16="http://schemas.microsoft.com/office/drawing/2014/main" id="{A7FABB18-1F47-42FC-8CE2-34FBABD5A0D3}"/>
                  </a:ext>
                </a:extLst>
              </p:cNvPr>
              <p:cNvSpPr>
                <a:spLocks noChangeArrowheads="1"/>
              </p:cNvSpPr>
              <p:nvPr/>
            </p:nvSpPr>
            <p:spPr bwMode="auto">
              <a:xfrm>
                <a:off x="384" y="3226"/>
                <a:ext cx="499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a:latin typeface="楷体_GB2312" panose="02010609030101010101" pitchFamily="49" charset="-122"/>
                  </a:rPr>
                  <a:t>那么，按欧拉方法作出的折线       便是         过点</a:t>
                </a:r>
              </a:p>
            </p:txBody>
          </p:sp>
          <p:graphicFrame>
            <p:nvGraphicFramePr>
              <p:cNvPr id="278542" name="Object 14">
                <a:extLst>
                  <a:ext uri="{FF2B5EF4-FFF2-40B4-BE49-F238E27FC236}">
                    <a16:creationId xmlns:a16="http://schemas.microsoft.com/office/drawing/2014/main" id="{205C0AD9-D957-4DBF-865F-0D3AE2615972}"/>
                  </a:ext>
                </a:extLst>
              </p:cNvPr>
              <p:cNvGraphicFramePr>
                <a:graphicFrameLocks noChangeAspect="1"/>
              </p:cNvGraphicFramePr>
              <p:nvPr/>
            </p:nvGraphicFramePr>
            <p:xfrm>
              <a:off x="2976" y="3369"/>
              <a:ext cx="589" cy="269"/>
            </p:xfrm>
            <a:graphic>
              <a:graphicData uri="http://schemas.openxmlformats.org/presentationml/2006/ole">
                <mc:AlternateContent xmlns:mc="http://schemas.openxmlformats.org/markup-compatibility/2006">
                  <mc:Choice xmlns:v="urn:schemas-microsoft-com:vml" Requires="v">
                    <p:oleObj spid="_x0000_s278716" name="Equation" r:id="rId11" imgW="393480" imgH="228600" progId="Equation.3">
                      <p:embed/>
                    </p:oleObj>
                  </mc:Choice>
                  <mc:Fallback>
                    <p:oleObj name="Equation" r:id="rId11" imgW="393480" imgH="2286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6" y="3369"/>
                            <a:ext cx="589"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43" name="Object 15">
                <a:extLst>
                  <a:ext uri="{FF2B5EF4-FFF2-40B4-BE49-F238E27FC236}">
                    <a16:creationId xmlns:a16="http://schemas.microsoft.com/office/drawing/2014/main" id="{28F7320C-4D47-43E7-84A4-21D23CA254F7}"/>
                  </a:ext>
                </a:extLst>
              </p:cNvPr>
              <p:cNvGraphicFramePr>
                <a:graphicFrameLocks noChangeAspect="1"/>
              </p:cNvGraphicFramePr>
              <p:nvPr/>
            </p:nvGraphicFramePr>
            <p:xfrm>
              <a:off x="4020" y="3360"/>
              <a:ext cx="836" cy="239"/>
            </p:xfrm>
            <a:graphic>
              <a:graphicData uri="http://schemas.openxmlformats.org/presentationml/2006/ole">
                <mc:AlternateContent xmlns:mc="http://schemas.openxmlformats.org/markup-compatibility/2006">
                  <mc:Choice xmlns:v="urn:schemas-microsoft-com:vml" Requires="v">
                    <p:oleObj spid="_x0000_s278717" name="Equation" r:id="rId13" imgW="558720" imgH="203040" progId="Equation.3">
                      <p:embed/>
                    </p:oleObj>
                  </mc:Choice>
                  <mc:Fallback>
                    <p:oleObj name="Equation" r:id="rId13" imgW="558720" imgH="20304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0" y="3360"/>
                            <a:ext cx="83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8549" name="Group 21">
              <a:extLst>
                <a:ext uri="{FF2B5EF4-FFF2-40B4-BE49-F238E27FC236}">
                  <a16:creationId xmlns:a16="http://schemas.microsoft.com/office/drawing/2014/main" id="{E4334B2C-17D1-4AE0-9DB4-939B656D9C13}"/>
                </a:ext>
              </a:extLst>
            </p:cNvPr>
            <p:cNvGrpSpPr>
              <a:grpSpLocks/>
            </p:cNvGrpSpPr>
            <p:nvPr/>
          </p:nvGrpSpPr>
          <p:grpSpPr bwMode="auto">
            <a:xfrm>
              <a:off x="490" y="3478"/>
              <a:ext cx="1958" cy="403"/>
              <a:chOff x="490" y="3600"/>
              <a:chExt cx="1958" cy="403"/>
            </a:xfrm>
          </p:grpSpPr>
          <p:sp>
            <p:nvSpPr>
              <p:cNvPr id="278546" name="Rectangle 18">
                <a:extLst>
                  <a:ext uri="{FF2B5EF4-FFF2-40B4-BE49-F238E27FC236}">
                    <a16:creationId xmlns:a16="http://schemas.microsoft.com/office/drawing/2014/main" id="{29BC88DC-1846-48F0-B11E-03A3DF3D3876}"/>
                  </a:ext>
                </a:extLst>
              </p:cNvPr>
              <p:cNvSpPr>
                <a:spLocks noChangeArrowheads="1"/>
              </p:cNvSpPr>
              <p:nvPr/>
            </p:nvSpPr>
            <p:spPr bwMode="auto">
              <a:xfrm>
                <a:off x="700" y="3600"/>
                <a:ext cx="174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a:latin typeface="楷体_GB2312" panose="02010609030101010101" pitchFamily="49" charset="-122"/>
                  </a:rPr>
                  <a:t>的切线（图</a:t>
                </a:r>
                <a:r>
                  <a:rPr lang="en-US" altLang="zh-CN">
                    <a:latin typeface="楷体_GB2312" panose="02010609030101010101" pitchFamily="49" charset="-122"/>
                  </a:rPr>
                  <a:t>9-2</a:t>
                </a:r>
                <a:r>
                  <a:rPr lang="zh-CN" altLang="en-US">
                    <a:latin typeface="楷体_GB2312" panose="02010609030101010101" pitchFamily="49" charset="-122"/>
                  </a:rPr>
                  <a:t>）</a:t>
                </a:r>
                <a:r>
                  <a:rPr lang="en-US" altLang="zh-CN">
                    <a:latin typeface="楷体_GB2312" panose="02010609030101010101" pitchFamily="49" charset="-122"/>
                  </a:rPr>
                  <a:t>. </a:t>
                </a:r>
              </a:p>
            </p:txBody>
          </p:sp>
          <p:graphicFrame>
            <p:nvGraphicFramePr>
              <p:cNvPr id="278544" name="Object 16">
                <a:extLst>
                  <a:ext uri="{FF2B5EF4-FFF2-40B4-BE49-F238E27FC236}">
                    <a16:creationId xmlns:a16="http://schemas.microsoft.com/office/drawing/2014/main" id="{7F8955D2-DBA0-409F-8264-5B6E9E0CAAA6}"/>
                  </a:ext>
                </a:extLst>
              </p:cNvPr>
              <p:cNvGraphicFramePr>
                <a:graphicFrameLocks noChangeAspect="1"/>
              </p:cNvGraphicFramePr>
              <p:nvPr/>
            </p:nvGraphicFramePr>
            <p:xfrm>
              <a:off x="490" y="3724"/>
              <a:ext cx="266" cy="269"/>
            </p:xfrm>
            <a:graphic>
              <a:graphicData uri="http://schemas.openxmlformats.org/presentationml/2006/ole">
                <mc:AlternateContent xmlns:mc="http://schemas.openxmlformats.org/markup-compatibility/2006">
                  <mc:Choice xmlns:v="urn:schemas-microsoft-com:vml" Requires="v">
                    <p:oleObj spid="_x0000_s278718" name="Equation" r:id="rId15" imgW="177480" imgH="228600" progId="Equation.3">
                      <p:embed/>
                    </p:oleObj>
                  </mc:Choice>
                  <mc:Fallback>
                    <p:oleObj name="Equation" r:id="rId15" imgW="177480" imgH="2286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 y="3724"/>
                            <a:ext cx="266"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785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78536"/>
                                        </p:tgtEl>
                                        <p:attrNameLst>
                                          <p:attrName>style.visibility</p:attrName>
                                        </p:attrNameLst>
                                      </p:cBhvr>
                                      <p:to>
                                        <p:strVal val="visible"/>
                                      </p:to>
                                    </p:set>
                                    <p:animEffect transition="in" filter="wipe(left)">
                                      <p:cBhvr>
                                        <p:cTn id="11" dur="500"/>
                                        <p:tgtEl>
                                          <p:spTgt spid="2785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78547"/>
                                        </p:tgtEl>
                                        <p:attrNameLst>
                                          <p:attrName>style.visibility</p:attrName>
                                        </p:attrNameLst>
                                      </p:cBhvr>
                                      <p:to>
                                        <p:strVal val="visible"/>
                                      </p:to>
                                    </p:set>
                                    <p:animEffect transition="in" filter="wipe(left)">
                                      <p:cBhvr>
                                        <p:cTn id="16" dur="500"/>
                                        <p:tgtEl>
                                          <p:spTgt spid="2785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78550"/>
                                        </p:tgtEl>
                                        <p:attrNameLst>
                                          <p:attrName>style.visibility</p:attrName>
                                        </p:attrNameLst>
                                      </p:cBhvr>
                                      <p:to>
                                        <p:strVal val="visible"/>
                                      </p:to>
                                    </p:set>
                                    <p:animEffect transition="in" filter="wipe(up)">
                                      <p:cBhvr>
                                        <p:cTn id="21" dur="500"/>
                                        <p:tgtEl>
                                          <p:spTgt spid="278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6" grpId="0" autoUpdateAnimBg="0"/>
    </p:bldLst>
  </p:timing>
</p:sld>
</file>

<file path=ppt/theme/theme1.xml><?xml version="1.0" encoding="utf-8"?>
<a:theme xmlns:a="http://schemas.openxmlformats.org/drawingml/2006/main" name="默认设计模板">
  <a:themeElements>
    <a:clrScheme name="">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anose="0201060903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5099</TotalTime>
  <Words>4447</Words>
  <Application>Microsoft Office PowerPoint</Application>
  <PresentationFormat>全屏显示(4:3)</PresentationFormat>
  <Paragraphs>586</Paragraphs>
  <Slides>75</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82" baseType="lpstr">
      <vt:lpstr>楷体_GB2312</vt:lpstr>
      <vt:lpstr>Arial</vt:lpstr>
      <vt:lpstr>Cambria Math</vt:lpstr>
      <vt:lpstr>Times New Roman</vt:lpstr>
      <vt:lpstr>默认设计模板</vt:lpstr>
      <vt:lpstr>Equation</vt:lpstr>
      <vt:lpstr>公式</vt:lpstr>
      <vt:lpstr>第9章 常微分方程初值问题数值解法</vt:lpstr>
      <vt:lpstr>9.1    引  言</vt:lpstr>
      <vt:lpstr>PowerPoint 演示文稿</vt:lpstr>
      <vt:lpstr>PowerPoint 演示文稿</vt:lpstr>
      <vt:lpstr>9.2   简单的数值方法与基本概念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9.2.2    梯形方法 </vt:lpstr>
      <vt:lpstr>PowerPoint 演示文稿</vt:lpstr>
      <vt:lpstr>PowerPoint 演示文稿</vt:lpstr>
      <vt:lpstr>    9.2.3    改进的欧拉公式 </vt:lpstr>
      <vt:lpstr>PowerPoint 演示文稿</vt:lpstr>
      <vt:lpstr>PowerPoint 演示文稿</vt:lpstr>
      <vt:lpstr>PowerPoint 演示文稿</vt:lpstr>
      <vt:lpstr>    9.2.4    单步法的局部截断误差与阶 </vt:lpstr>
      <vt:lpstr>PowerPoint 演示文稿</vt:lpstr>
      <vt:lpstr>PowerPoint 演示文稿</vt:lpstr>
      <vt:lpstr>PowerPoint 演示文稿</vt:lpstr>
      <vt:lpstr>PowerPoint 演示文稿</vt:lpstr>
      <vt:lpstr>PowerPoint 演示文稿</vt:lpstr>
      <vt:lpstr>9.3    龙格-库塔方法</vt:lpstr>
      <vt:lpstr>       9.3.1    显式龙格-库塔法的一般形式</vt:lpstr>
      <vt:lpstr>PowerPoint 演示文稿</vt:lpstr>
      <vt:lpstr>PowerPoint 演示文稿</vt:lpstr>
      <vt:lpstr>PowerPoint 演示文稿</vt:lpstr>
      <vt:lpstr>PowerPoint 演示文稿</vt:lpstr>
      <vt:lpstr>    9.3.2    二阶显式R-K方法 </vt:lpstr>
      <vt:lpstr>PowerPoint 演示文稿</vt:lpstr>
      <vt:lpstr>PowerPoint 演示文稿</vt:lpstr>
      <vt:lpstr>PowerPoint 演示文稿</vt:lpstr>
      <vt:lpstr>PowerPoint 演示文稿</vt:lpstr>
      <vt:lpstr>PowerPoint 演示文稿</vt:lpstr>
      <vt:lpstr>    9.3.3    三阶与四阶显式R-K方法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9.3.4    变步长的龙格-库塔方法 </vt:lpstr>
      <vt:lpstr>PowerPoint 演示文稿</vt:lpstr>
      <vt:lpstr>PowerPoint 演示文稿</vt:lpstr>
      <vt:lpstr>PowerPoint 演示文稿</vt:lpstr>
      <vt:lpstr>PowerPoint 演示文稿</vt:lpstr>
      <vt:lpstr>9.4    单步法的收敛性与稳定性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9.4.2    绝对稳定性与绝对稳定域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nsq</dc:creator>
  <cp:lastModifiedBy>刘 彬</cp:lastModifiedBy>
  <cp:revision>491</cp:revision>
  <dcterms:created xsi:type="dcterms:W3CDTF">2004-12-19T03:41:06Z</dcterms:created>
  <dcterms:modified xsi:type="dcterms:W3CDTF">2021-11-11T07:07:07Z</dcterms:modified>
</cp:coreProperties>
</file>