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6" r:id="rId8"/>
    <p:sldId id="262" r:id="rId9"/>
    <p:sldId id="267" r:id="rId10"/>
    <p:sldId id="268" r:id="rId11"/>
    <p:sldId id="269" r:id="rId12"/>
    <p:sldId id="270" r:id="rId13"/>
    <p:sldId id="271" r:id="rId14"/>
    <p:sldId id="272" r:id="rId15"/>
    <p:sldId id="273"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387EA50-7205-45CE-8833-5DF2E461E516}" type="datetimeFigureOut">
              <a:rPr lang="en-US" smtClean="0"/>
              <a:t>8/19/2021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608D583-6B6A-41AF-9040-D93EAC038DD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202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7EA50-7205-45CE-8833-5DF2E461E516}"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331507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7EA50-7205-45CE-8833-5DF2E461E516}"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309783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7EA50-7205-45CE-8833-5DF2E461E516}"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267385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387EA50-7205-45CE-8833-5DF2E461E516}" type="datetimeFigureOut">
              <a:rPr lang="en-US" smtClean="0"/>
              <a:t>8/19/2021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608D583-6B6A-41AF-9040-D93EAC038DD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11751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7EA50-7205-45CE-8833-5DF2E461E516}"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419128807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7EA50-7205-45CE-8833-5DF2E461E516}"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406275481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7EA50-7205-45CE-8833-5DF2E461E516}"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6489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7EA50-7205-45CE-8833-5DF2E461E516}"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8094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C387EA50-7205-45CE-8833-5DF2E461E516}" type="datetimeFigureOut">
              <a:rPr lang="en-US" smtClean="0"/>
              <a:t>8/19/2021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608D583-6B6A-41AF-9040-D93EAC038DD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76294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C387EA50-7205-45CE-8833-5DF2E461E516}" type="datetimeFigureOut">
              <a:rPr lang="en-US" smtClean="0"/>
              <a:t>8/19/2021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608D583-6B6A-41AF-9040-D93EAC038DDE}" type="slidenum">
              <a:rPr lang="en-US" smtClean="0"/>
              <a:t>‹#›</a:t>
            </a:fld>
            <a:endParaRPr lang="en-US"/>
          </a:p>
        </p:txBody>
      </p:sp>
    </p:spTree>
    <p:extLst>
      <p:ext uri="{BB962C8B-B14F-4D97-AF65-F5344CB8AC3E}">
        <p14:creationId xmlns:p14="http://schemas.microsoft.com/office/powerpoint/2010/main" val="208927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387EA50-7205-45CE-8833-5DF2E461E516}" type="datetimeFigureOut">
              <a:rPr lang="en-US" smtClean="0"/>
              <a:t>8/19/2021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608D583-6B6A-41AF-9040-D93EAC038DD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04327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FooD</a:t>
            </a:r>
            <a:r>
              <a:rPr lang="en-US" dirty="0" smtClean="0"/>
              <a:t> Court Management System</a:t>
            </a:r>
            <a:endParaRPr lang="en-US" dirty="0"/>
          </a:p>
        </p:txBody>
      </p:sp>
    </p:spTree>
    <p:extLst>
      <p:ext uri="{BB962C8B-B14F-4D97-AF65-F5344CB8AC3E}">
        <p14:creationId xmlns:p14="http://schemas.microsoft.com/office/powerpoint/2010/main" val="3133939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4" name="Content Placeholder 3"/>
          <p:cNvPicPr>
            <a:picLocks noGrp="1" noChangeAspect="1"/>
          </p:cNvPicPr>
          <p:nvPr>
            <p:ph idx="1"/>
          </p:nvPr>
        </p:nvPicPr>
        <p:blipFill>
          <a:blip r:embed="rId2"/>
          <a:stretch>
            <a:fillRect/>
          </a:stretch>
        </p:blipFill>
        <p:spPr>
          <a:xfrm>
            <a:off x="1251678" y="1371600"/>
            <a:ext cx="4742721" cy="3594100"/>
          </a:xfrm>
          <a:prstGeom prst="rect">
            <a:avLst/>
          </a:prstGeom>
        </p:spPr>
      </p:pic>
      <p:sp>
        <p:nvSpPr>
          <p:cNvPr id="6" name="TextBox 5"/>
          <p:cNvSpPr txBox="1"/>
          <p:nvPr/>
        </p:nvSpPr>
        <p:spPr>
          <a:xfrm>
            <a:off x="2033723" y="5138057"/>
            <a:ext cx="3178629" cy="369332"/>
          </a:xfrm>
          <a:prstGeom prst="rect">
            <a:avLst/>
          </a:prstGeom>
          <a:noFill/>
        </p:spPr>
        <p:txBody>
          <a:bodyPr wrap="square" rtlCol="0">
            <a:spAutoFit/>
          </a:bodyPr>
          <a:lstStyle/>
          <a:p>
            <a:pPr algn="ctr"/>
            <a:r>
              <a:rPr lang="en-US" dirty="0" smtClean="0"/>
              <a:t>Customer’s profile section</a:t>
            </a:r>
            <a:endParaRPr lang="en-US" dirty="0"/>
          </a:p>
        </p:txBody>
      </p:sp>
      <p:sp>
        <p:nvSpPr>
          <p:cNvPr id="7" name="TextBox 6"/>
          <p:cNvSpPr txBox="1"/>
          <p:nvPr/>
        </p:nvSpPr>
        <p:spPr>
          <a:xfrm>
            <a:off x="7493000" y="5138057"/>
            <a:ext cx="2772229" cy="369332"/>
          </a:xfrm>
          <a:prstGeom prst="rect">
            <a:avLst/>
          </a:prstGeom>
          <a:noFill/>
        </p:spPr>
        <p:txBody>
          <a:bodyPr wrap="square" rtlCol="0">
            <a:spAutoFit/>
          </a:bodyPr>
          <a:lstStyle/>
          <a:p>
            <a:pPr algn="ctr"/>
            <a:r>
              <a:rPr lang="en-US" dirty="0" smtClean="0"/>
              <a:t>Update profile section</a:t>
            </a:r>
            <a:endParaRPr lang="en-US" dirty="0"/>
          </a:p>
        </p:txBody>
      </p:sp>
      <p:pic>
        <p:nvPicPr>
          <p:cNvPr id="8" name="Picture 7"/>
          <p:cNvPicPr>
            <a:picLocks noChangeAspect="1"/>
          </p:cNvPicPr>
          <p:nvPr/>
        </p:nvPicPr>
        <p:blipFill>
          <a:blip r:embed="rId3"/>
          <a:stretch>
            <a:fillRect/>
          </a:stretch>
        </p:blipFill>
        <p:spPr>
          <a:xfrm>
            <a:off x="6212114" y="1371601"/>
            <a:ext cx="5333999" cy="3594100"/>
          </a:xfrm>
          <a:prstGeom prst="rect">
            <a:avLst/>
          </a:prstGeom>
        </p:spPr>
      </p:pic>
    </p:spTree>
    <p:extLst>
      <p:ext uri="{BB962C8B-B14F-4D97-AF65-F5344CB8AC3E}">
        <p14:creationId xmlns:p14="http://schemas.microsoft.com/office/powerpoint/2010/main" val="1790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4" name="Content Placeholder 3"/>
          <p:cNvPicPr>
            <a:picLocks noGrp="1" noChangeAspect="1"/>
          </p:cNvPicPr>
          <p:nvPr>
            <p:ph idx="1"/>
          </p:nvPr>
        </p:nvPicPr>
        <p:blipFill>
          <a:blip r:embed="rId2"/>
          <a:stretch>
            <a:fillRect/>
          </a:stretch>
        </p:blipFill>
        <p:spPr>
          <a:xfrm>
            <a:off x="2521043" y="1589314"/>
            <a:ext cx="7639591" cy="3594100"/>
          </a:xfrm>
          <a:prstGeom prst="rect">
            <a:avLst/>
          </a:prstGeom>
        </p:spPr>
      </p:pic>
      <p:sp>
        <p:nvSpPr>
          <p:cNvPr id="5" name="TextBox 4"/>
          <p:cNvSpPr txBox="1"/>
          <p:nvPr/>
        </p:nvSpPr>
        <p:spPr>
          <a:xfrm flipH="1">
            <a:off x="4756729" y="5312227"/>
            <a:ext cx="3574470" cy="369332"/>
          </a:xfrm>
          <a:prstGeom prst="rect">
            <a:avLst/>
          </a:prstGeom>
          <a:noFill/>
        </p:spPr>
        <p:txBody>
          <a:bodyPr wrap="square" rtlCol="0">
            <a:spAutoFit/>
          </a:bodyPr>
          <a:lstStyle/>
          <a:p>
            <a:pPr algn="ctr"/>
            <a:r>
              <a:rPr lang="en-US" dirty="0" smtClean="0"/>
              <a:t>Customers’ check orders page </a:t>
            </a:r>
            <a:endParaRPr lang="en-US" dirty="0"/>
          </a:p>
        </p:txBody>
      </p:sp>
    </p:spTree>
    <p:extLst>
      <p:ext uri="{BB962C8B-B14F-4D97-AF65-F5344CB8AC3E}">
        <p14:creationId xmlns:p14="http://schemas.microsoft.com/office/powerpoint/2010/main" val="22684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5" name="Picture 4"/>
          <p:cNvPicPr>
            <a:picLocks noChangeAspect="1"/>
          </p:cNvPicPr>
          <p:nvPr/>
        </p:nvPicPr>
        <p:blipFill>
          <a:blip r:embed="rId2"/>
          <a:stretch>
            <a:fillRect/>
          </a:stretch>
        </p:blipFill>
        <p:spPr>
          <a:xfrm>
            <a:off x="6610351" y="2333304"/>
            <a:ext cx="4819649" cy="2676525"/>
          </a:xfrm>
          <a:prstGeom prst="rect">
            <a:avLst/>
          </a:prstGeom>
        </p:spPr>
      </p:pic>
      <p:sp>
        <p:nvSpPr>
          <p:cNvPr id="6" name="TextBox 5"/>
          <p:cNvSpPr txBox="1"/>
          <p:nvPr/>
        </p:nvSpPr>
        <p:spPr>
          <a:xfrm>
            <a:off x="2607039" y="5588000"/>
            <a:ext cx="2336800" cy="377371"/>
          </a:xfrm>
          <a:prstGeom prst="rect">
            <a:avLst/>
          </a:prstGeom>
          <a:noFill/>
        </p:spPr>
        <p:txBody>
          <a:bodyPr wrap="square" rtlCol="0">
            <a:spAutoFit/>
          </a:bodyPr>
          <a:lstStyle/>
          <a:p>
            <a:pPr algn="ctr"/>
            <a:r>
              <a:rPr lang="en-US" dirty="0" smtClean="0"/>
              <a:t>Food items section</a:t>
            </a:r>
            <a:endParaRPr lang="en-US" dirty="0"/>
          </a:p>
        </p:txBody>
      </p:sp>
      <p:sp>
        <p:nvSpPr>
          <p:cNvPr id="7" name="TextBox 6"/>
          <p:cNvSpPr txBox="1"/>
          <p:nvPr/>
        </p:nvSpPr>
        <p:spPr>
          <a:xfrm>
            <a:off x="7771946" y="5091244"/>
            <a:ext cx="2496458" cy="377372"/>
          </a:xfrm>
          <a:prstGeom prst="rect">
            <a:avLst/>
          </a:prstGeom>
          <a:noFill/>
        </p:spPr>
        <p:txBody>
          <a:bodyPr wrap="square" rtlCol="0">
            <a:spAutoFit/>
          </a:bodyPr>
          <a:lstStyle/>
          <a:p>
            <a:pPr algn="ctr"/>
            <a:r>
              <a:rPr lang="en-US" dirty="0" smtClean="0"/>
              <a:t>Payment process </a:t>
            </a:r>
            <a:endParaRPr lang="en-US" dirty="0"/>
          </a:p>
        </p:txBody>
      </p:sp>
      <p:pic>
        <p:nvPicPr>
          <p:cNvPr id="10" name="Picture 9"/>
          <p:cNvPicPr>
            <a:picLocks noChangeAspect="1"/>
          </p:cNvPicPr>
          <p:nvPr/>
        </p:nvPicPr>
        <p:blipFill>
          <a:blip r:embed="rId3"/>
          <a:stretch>
            <a:fillRect/>
          </a:stretch>
        </p:blipFill>
        <p:spPr>
          <a:xfrm>
            <a:off x="1251678" y="1248266"/>
            <a:ext cx="5047522" cy="4339734"/>
          </a:xfrm>
          <a:prstGeom prst="rect">
            <a:avLst/>
          </a:prstGeom>
        </p:spPr>
      </p:pic>
    </p:spTree>
    <p:extLst>
      <p:ext uri="{BB962C8B-B14F-4D97-AF65-F5344CB8AC3E}">
        <p14:creationId xmlns:p14="http://schemas.microsoft.com/office/powerpoint/2010/main" val="37725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80">
                                          <p:stCondLst>
                                            <p:cond delay="0"/>
                                          </p:stCondLst>
                                        </p:cTn>
                                        <p:tgtEl>
                                          <p:spTgt spid="7"/>
                                        </p:tgtEl>
                                      </p:cBhvr>
                                    </p:animEffect>
                                    <p:anim calcmode="lin" valueType="num">
                                      <p:cBhvr>
                                        <p:cTn id="3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gtEl>
                                      </p:cBhvr>
                                      <p:to x="100000" y="60000"/>
                                    </p:animScale>
                                    <p:animScale>
                                      <p:cBhvr>
                                        <p:cTn id="42" dur="166" decel="50000">
                                          <p:stCondLst>
                                            <p:cond delay="676"/>
                                          </p:stCondLst>
                                        </p:cTn>
                                        <p:tgtEl>
                                          <p:spTgt spid="7"/>
                                        </p:tgtEl>
                                      </p:cBhvr>
                                      <p:to x="100000" y="100000"/>
                                    </p:animScale>
                                    <p:animScale>
                                      <p:cBhvr>
                                        <p:cTn id="43" dur="26">
                                          <p:stCondLst>
                                            <p:cond delay="1312"/>
                                          </p:stCondLst>
                                        </p:cTn>
                                        <p:tgtEl>
                                          <p:spTgt spid="7"/>
                                        </p:tgtEl>
                                      </p:cBhvr>
                                      <p:to x="100000" y="80000"/>
                                    </p:animScale>
                                    <p:animScale>
                                      <p:cBhvr>
                                        <p:cTn id="44" dur="166" decel="50000">
                                          <p:stCondLst>
                                            <p:cond delay="1338"/>
                                          </p:stCondLst>
                                        </p:cTn>
                                        <p:tgtEl>
                                          <p:spTgt spid="7"/>
                                        </p:tgtEl>
                                      </p:cBhvr>
                                      <p:to x="100000" y="100000"/>
                                    </p:animScale>
                                    <p:animScale>
                                      <p:cBhvr>
                                        <p:cTn id="45" dur="26">
                                          <p:stCondLst>
                                            <p:cond delay="1642"/>
                                          </p:stCondLst>
                                        </p:cTn>
                                        <p:tgtEl>
                                          <p:spTgt spid="7"/>
                                        </p:tgtEl>
                                      </p:cBhvr>
                                      <p:to x="100000" y="90000"/>
                                    </p:animScale>
                                    <p:animScale>
                                      <p:cBhvr>
                                        <p:cTn id="46" dur="166" decel="50000">
                                          <p:stCondLst>
                                            <p:cond delay="1668"/>
                                          </p:stCondLst>
                                        </p:cTn>
                                        <p:tgtEl>
                                          <p:spTgt spid="7"/>
                                        </p:tgtEl>
                                      </p:cBhvr>
                                      <p:to x="100000" y="100000"/>
                                    </p:animScale>
                                    <p:animScale>
                                      <p:cBhvr>
                                        <p:cTn id="47" dur="26">
                                          <p:stCondLst>
                                            <p:cond delay="1808"/>
                                          </p:stCondLst>
                                        </p:cTn>
                                        <p:tgtEl>
                                          <p:spTgt spid="7"/>
                                        </p:tgtEl>
                                      </p:cBhvr>
                                      <p:to x="100000" y="95000"/>
                                    </p:animScale>
                                    <p:animScale>
                                      <p:cBhvr>
                                        <p:cTn id="4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4" name="Content Placeholder 3"/>
          <p:cNvPicPr>
            <a:picLocks noGrp="1" noChangeAspect="1"/>
          </p:cNvPicPr>
          <p:nvPr>
            <p:ph idx="1"/>
          </p:nvPr>
        </p:nvPicPr>
        <p:blipFill>
          <a:blip r:embed="rId2"/>
          <a:stretch>
            <a:fillRect/>
          </a:stretch>
        </p:blipFill>
        <p:spPr>
          <a:xfrm>
            <a:off x="1251678" y="1874517"/>
            <a:ext cx="5018493" cy="2914650"/>
          </a:xfrm>
          <a:prstGeom prst="rect">
            <a:avLst/>
          </a:prstGeom>
        </p:spPr>
      </p:pic>
      <p:sp>
        <p:nvSpPr>
          <p:cNvPr id="6" name="TextBox 5"/>
          <p:cNvSpPr txBox="1"/>
          <p:nvPr/>
        </p:nvSpPr>
        <p:spPr>
          <a:xfrm>
            <a:off x="1930401" y="4905829"/>
            <a:ext cx="3280228" cy="369332"/>
          </a:xfrm>
          <a:prstGeom prst="rect">
            <a:avLst/>
          </a:prstGeom>
          <a:noFill/>
        </p:spPr>
        <p:txBody>
          <a:bodyPr wrap="square" rtlCol="0">
            <a:spAutoFit/>
          </a:bodyPr>
          <a:lstStyle/>
          <a:p>
            <a:pPr algn="ctr"/>
            <a:r>
              <a:rPr lang="en-US" dirty="0" smtClean="0"/>
              <a:t>Admin login page</a:t>
            </a:r>
            <a:endParaRPr lang="en-US" dirty="0"/>
          </a:p>
        </p:txBody>
      </p:sp>
      <p:sp>
        <p:nvSpPr>
          <p:cNvPr id="7" name="TextBox 6"/>
          <p:cNvSpPr txBox="1"/>
          <p:nvPr/>
        </p:nvSpPr>
        <p:spPr>
          <a:xfrm>
            <a:off x="7259636" y="4905829"/>
            <a:ext cx="3715657" cy="369332"/>
          </a:xfrm>
          <a:prstGeom prst="rect">
            <a:avLst/>
          </a:prstGeom>
          <a:noFill/>
        </p:spPr>
        <p:txBody>
          <a:bodyPr wrap="square" rtlCol="0">
            <a:spAutoFit/>
          </a:bodyPr>
          <a:lstStyle/>
          <a:p>
            <a:r>
              <a:rPr lang="en-US" dirty="0" smtClean="0"/>
              <a:t>Customers’ account verification page</a:t>
            </a:r>
            <a:endParaRPr lang="en-US" dirty="0"/>
          </a:p>
        </p:txBody>
      </p:sp>
      <p:pic>
        <p:nvPicPr>
          <p:cNvPr id="8" name="Picture 7"/>
          <p:cNvPicPr>
            <a:picLocks noChangeAspect="1"/>
          </p:cNvPicPr>
          <p:nvPr/>
        </p:nvPicPr>
        <p:blipFill>
          <a:blip r:embed="rId3"/>
          <a:stretch>
            <a:fillRect/>
          </a:stretch>
        </p:blipFill>
        <p:spPr>
          <a:xfrm>
            <a:off x="6543674" y="1874517"/>
            <a:ext cx="4886325" cy="2914650"/>
          </a:xfrm>
          <a:prstGeom prst="rect">
            <a:avLst/>
          </a:prstGeom>
        </p:spPr>
      </p:pic>
    </p:spTree>
    <p:extLst>
      <p:ext uri="{BB962C8B-B14F-4D97-AF65-F5344CB8AC3E}">
        <p14:creationId xmlns:p14="http://schemas.microsoft.com/office/powerpoint/2010/main" val="6697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sp>
        <p:nvSpPr>
          <p:cNvPr id="11" name="TextBox 10"/>
          <p:cNvSpPr txBox="1"/>
          <p:nvPr/>
        </p:nvSpPr>
        <p:spPr>
          <a:xfrm>
            <a:off x="4729753" y="5572336"/>
            <a:ext cx="3222172" cy="369332"/>
          </a:xfrm>
          <a:prstGeom prst="rect">
            <a:avLst/>
          </a:prstGeom>
          <a:noFill/>
        </p:spPr>
        <p:txBody>
          <a:bodyPr wrap="square" rtlCol="0">
            <a:spAutoFit/>
          </a:bodyPr>
          <a:lstStyle/>
          <a:p>
            <a:pPr algn="ctr"/>
            <a:r>
              <a:rPr lang="en-US" dirty="0" smtClean="0"/>
              <a:t>Admin homepage</a:t>
            </a:r>
            <a:endParaRPr lang="en-US" dirty="0"/>
          </a:p>
        </p:txBody>
      </p:sp>
      <p:pic>
        <p:nvPicPr>
          <p:cNvPr id="6" name="Picture 5"/>
          <p:cNvPicPr>
            <a:picLocks noChangeAspect="1"/>
          </p:cNvPicPr>
          <p:nvPr/>
        </p:nvPicPr>
        <p:blipFill>
          <a:blip r:embed="rId2"/>
          <a:stretch>
            <a:fillRect/>
          </a:stretch>
        </p:blipFill>
        <p:spPr>
          <a:xfrm>
            <a:off x="1251678" y="1262743"/>
            <a:ext cx="10178322" cy="4267200"/>
          </a:xfrm>
          <a:prstGeom prst="rect">
            <a:avLst/>
          </a:prstGeom>
        </p:spPr>
      </p:pic>
    </p:spTree>
    <p:extLst>
      <p:ext uri="{BB962C8B-B14F-4D97-AF65-F5344CB8AC3E}">
        <p14:creationId xmlns:p14="http://schemas.microsoft.com/office/powerpoint/2010/main" val="10590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4" name="Content Placeholder 3"/>
          <p:cNvPicPr>
            <a:picLocks noGrp="1" noChangeAspect="1"/>
          </p:cNvPicPr>
          <p:nvPr>
            <p:ph idx="1"/>
          </p:nvPr>
        </p:nvPicPr>
        <p:blipFill>
          <a:blip r:embed="rId2"/>
          <a:stretch>
            <a:fillRect/>
          </a:stretch>
        </p:blipFill>
        <p:spPr>
          <a:xfrm>
            <a:off x="1251678" y="1874517"/>
            <a:ext cx="4743450" cy="3286125"/>
          </a:xfrm>
          <a:prstGeom prst="rect">
            <a:avLst/>
          </a:prstGeom>
        </p:spPr>
      </p:pic>
      <p:pic>
        <p:nvPicPr>
          <p:cNvPr id="5" name="Picture 4"/>
          <p:cNvPicPr>
            <a:picLocks noChangeAspect="1"/>
          </p:cNvPicPr>
          <p:nvPr/>
        </p:nvPicPr>
        <p:blipFill>
          <a:blip r:embed="rId3"/>
          <a:stretch>
            <a:fillRect/>
          </a:stretch>
        </p:blipFill>
        <p:spPr>
          <a:xfrm>
            <a:off x="6741658" y="2531741"/>
            <a:ext cx="4543425" cy="1971675"/>
          </a:xfrm>
          <a:prstGeom prst="rect">
            <a:avLst/>
          </a:prstGeom>
        </p:spPr>
      </p:pic>
      <p:sp>
        <p:nvSpPr>
          <p:cNvPr id="6" name="TextBox 5"/>
          <p:cNvSpPr txBox="1"/>
          <p:nvPr/>
        </p:nvSpPr>
        <p:spPr>
          <a:xfrm>
            <a:off x="2191657" y="5297714"/>
            <a:ext cx="3236686" cy="369332"/>
          </a:xfrm>
          <a:prstGeom prst="rect">
            <a:avLst/>
          </a:prstGeom>
          <a:noFill/>
        </p:spPr>
        <p:txBody>
          <a:bodyPr wrap="square" rtlCol="0">
            <a:spAutoFit/>
          </a:bodyPr>
          <a:lstStyle/>
          <a:p>
            <a:r>
              <a:rPr lang="en-US" dirty="0" smtClean="0"/>
              <a:t>Admin password change page</a:t>
            </a:r>
            <a:endParaRPr lang="en-US" dirty="0"/>
          </a:p>
        </p:txBody>
      </p:sp>
      <p:sp>
        <p:nvSpPr>
          <p:cNvPr id="7" name="TextBox 6"/>
          <p:cNvSpPr txBox="1"/>
          <p:nvPr/>
        </p:nvSpPr>
        <p:spPr>
          <a:xfrm>
            <a:off x="7765143" y="4615543"/>
            <a:ext cx="2743200" cy="369332"/>
          </a:xfrm>
          <a:prstGeom prst="rect">
            <a:avLst/>
          </a:prstGeom>
          <a:noFill/>
        </p:spPr>
        <p:txBody>
          <a:bodyPr wrap="square" rtlCol="0">
            <a:spAutoFit/>
          </a:bodyPr>
          <a:lstStyle/>
          <a:p>
            <a:pPr algn="ctr"/>
            <a:r>
              <a:rPr lang="en-US" dirty="0" smtClean="0"/>
              <a:t>Add admin page</a:t>
            </a:r>
            <a:endParaRPr lang="en-US" dirty="0"/>
          </a:p>
        </p:txBody>
      </p:sp>
    </p:spTree>
    <p:extLst>
      <p:ext uri="{BB962C8B-B14F-4D97-AF65-F5344CB8AC3E}">
        <p14:creationId xmlns:p14="http://schemas.microsoft.com/office/powerpoint/2010/main" val="24984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r>
              <a:rPr lang="en-US" dirty="0"/>
              <a:t/>
            </a:r>
            <a:br>
              <a:rPr lang="en-US" dirty="0"/>
            </a:br>
            <a:endParaRPr lang="en-US" dirty="0"/>
          </a:p>
        </p:txBody>
      </p:sp>
      <p:sp>
        <p:nvSpPr>
          <p:cNvPr id="3" name="Content Placeholder 2"/>
          <p:cNvSpPr>
            <a:spLocks noGrp="1"/>
          </p:cNvSpPr>
          <p:nvPr>
            <p:ph idx="1"/>
          </p:nvPr>
        </p:nvSpPr>
        <p:spPr>
          <a:xfrm>
            <a:off x="1149531" y="1874517"/>
            <a:ext cx="10280469" cy="4005075"/>
          </a:xfrm>
        </p:spPr>
        <p:txBody>
          <a:bodyPr>
            <a:normAutofit fontScale="92500" lnSpcReduction="10000"/>
          </a:bodyPr>
          <a:lstStyle/>
          <a:p>
            <a:pPr lvl="0"/>
            <a:r>
              <a:rPr lang="en-US" dirty="0"/>
              <a:t>The price of foods are fixed.</a:t>
            </a:r>
          </a:p>
          <a:p>
            <a:pPr lvl="0"/>
            <a:r>
              <a:rPr lang="en-US" dirty="0"/>
              <a:t>We have only few types of food in our system.</a:t>
            </a:r>
          </a:p>
          <a:p>
            <a:pPr lvl="0"/>
            <a:r>
              <a:rPr lang="en-US" dirty="0"/>
              <a:t>The ordering food availability is not checked.</a:t>
            </a:r>
          </a:p>
          <a:p>
            <a:pPr lvl="0"/>
            <a:r>
              <a:rPr lang="en-US" dirty="0" smtClean="0"/>
              <a:t>Quantity is fixed.</a:t>
            </a:r>
            <a:endParaRPr lang="en-US" dirty="0"/>
          </a:p>
          <a:p>
            <a:pPr lvl="0"/>
            <a:r>
              <a:rPr lang="en-US" dirty="0"/>
              <a:t>Can’t select same type food more than </a:t>
            </a:r>
            <a:r>
              <a:rPr lang="en-US" dirty="0" smtClean="0"/>
              <a:t>once</a:t>
            </a:r>
            <a:r>
              <a:rPr lang="en-US" dirty="0"/>
              <a:t> </a:t>
            </a:r>
            <a:r>
              <a:rPr lang="en-US" dirty="0" smtClean="0"/>
              <a:t>at a time.</a:t>
            </a:r>
          </a:p>
          <a:p>
            <a:pPr lvl="0"/>
            <a:r>
              <a:rPr lang="en-US" dirty="0"/>
              <a:t>Can't select multiple types of food, customer have to select one by one </a:t>
            </a:r>
            <a:r>
              <a:rPr lang="en-US" dirty="0" smtClean="0"/>
              <a:t>type </a:t>
            </a:r>
            <a:r>
              <a:rPr lang="en-US" dirty="0"/>
              <a:t>of </a:t>
            </a:r>
            <a:r>
              <a:rPr lang="en-US" dirty="0" smtClean="0"/>
              <a:t>food.</a:t>
            </a:r>
          </a:p>
          <a:p>
            <a:pPr lvl="0"/>
            <a:r>
              <a:rPr lang="en-US" dirty="0" smtClean="0"/>
              <a:t>Once </a:t>
            </a:r>
            <a:r>
              <a:rPr lang="en-US" dirty="0"/>
              <a:t>the order is confirmed, it can’t be cancelled. </a:t>
            </a:r>
          </a:p>
          <a:p>
            <a:pPr lvl="0"/>
            <a:r>
              <a:rPr lang="en-US" dirty="0" smtClean="0"/>
              <a:t>Customers </a:t>
            </a:r>
            <a:r>
              <a:rPr lang="en-US" dirty="0"/>
              <a:t>may not pay delivery charge.</a:t>
            </a:r>
          </a:p>
          <a:p>
            <a:pPr lvl="0"/>
            <a:r>
              <a:rPr lang="en-US" dirty="0"/>
              <a:t>Taka transfer can’t be verified</a:t>
            </a:r>
            <a:r>
              <a:rPr lang="en-US" dirty="0" smtClean="0"/>
              <a:t>.</a:t>
            </a:r>
          </a:p>
          <a:p>
            <a:r>
              <a:rPr lang="en-US" dirty="0"/>
              <a:t>In this short span of time we failed to attach drinks in menu.</a:t>
            </a:r>
          </a:p>
          <a:p>
            <a:pPr lvl="0"/>
            <a:endParaRPr lang="en-US" dirty="0"/>
          </a:p>
          <a:p>
            <a:endParaRPr lang="en-US" dirty="0"/>
          </a:p>
        </p:txBody>
      </p:sp>
    </p:spTree>
    <p:extLst>
      <p:ext uri="{BB962C8B-B14F-4D97-AF65-F5344CB8AC3E}">
        <p14:creationId xmlns:p14="http://schemas.microsoft.com/office/powerpoint/2010/main" val="122400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51678" y="1580607"/>
            <a:ext cx="9224733" cy="3513908"/>
          </a:xfrm>
        </p:spPr>
        <p:txBody>
          <a:bodyPr>
            <a:normAutofit/>
          </a:bodyPr>
          <a:lstStyle/>
          <a:p>
            <a:pPr marL="0" indent="0" algn="just">
              <a:buNone/>
            </a:pPr>
            <a:r>
              <a:rPr lang="en-US" sz="1800" dirty="0" smtClean="0">
                <a:cs typeface="Times New Roman" panose="02020603050405020304" pitchFamily="18" charset="0"/>
              </a:rPr>
              <a:t>First of all, our honorable faculties have to go outside to take lunch so they can use this system to order food if any owner of food court use this system. As they have to work the all day long and spend their time behind us, they need some rest so we have to do something of them. So this is our main inspiration to do this project. As we are student we can take this as our side business. So we can use this system. </a:t>
            </a:r>
            <a:r>
              <a:rPr lang="en-US" sz="1800" dirty="0" smtClean="0"/>
              <a:t>Moreover furthermore now our university is closed because of the pandemic virus corona .In this situation the whole country has become lock down now . So many of us are infected and many of us are keep themselves in self quarantine. All of them can order food from here and those who wants to support homeless people , they also can order food from here.</a:t>
            </a:r>
            <a:endParaRPr lang="en-US" sz="1800" dirty="0"/>
          </a:p>
        </p:txBody>
      </p:sp>
    </p:spTree>
    <p:extLst>
      <p:ext uri="{BB962C8B-B14F-4D97-AF65-F5344CB8AC3E}">
        <p14:creationId xmlns:p14="http://schemas.microsoft.com/office/powerpoint/2010/main" val="349869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79" y="343196"/>
            <a:ext cx="10178322" cy="1492132"/>
          </a:xfrm>
        </p:spPr>
        <p:txBody>
          <a:bodyPr/>
          <a:lstStyle/>
          <a:p>
            <a:r>
              <a:rPr lang="en-US" dirty="0" smtClean="0"/>
              <a:t>Problem Statement</a:t>
            </a:r>
            <a:endParaRPr lang="en-US" dirty="0"/>
          </a:p>
        </p:txBody>
      </p:sp>
      <p:sp>
        <p:nvSpPr>
          <p:cNvPr id="3" name="Content Placeholder 2"/>
          <p:cNvSpPr>
            <a:spLocks noGrp="1"/>
          </p:cNvSpPr>
          <p:nvPr>
            <p:ph idx="1"/>
          </p:nvPr>
        </p:nvSpPr>
        <p:spPr>
          <a:xfrm>
            <a:off x="1371600" y="1476103"/>
            <a:ext cx="9981201" cy="4506685"/>
          </a:xfrm>
        </p:spPr>
        <p:txBody>
          <a:bodyPr>
            <a:normAutofit fontScale="85000" lnSpcReduction="20000"/>
          </a:bodyPr>
          <a:lstStyle/>
          <a:p>
            <a:pPr marL="0" indent="0" algn="just">
              <a:buNone/>
            </a:pPr>
            <a:r>
              <a:rPr lang="en-US" b="1" dirty="0"/>
              <a:t>T</a:t>
            </a:r>
            <a:r>
              <a:rPr lang="en-US" b="1" dirty="0" smtClean="0"/>
              <a:t>he </a:t>
            </a:r>
            <a:r>
              <a:rPr lang="en-US" b="1" dirty="0"/>
              <a:t>reason behind choosing this project </a:t>
            </a:r>
            <a:r>
              <a:rPr lang="en-US" b="1" dirty="0" smtClean="0"/>
              <a:t>:</a:t>
            </a:r>
          </a:p>
          <a:p>
            <a:pPr algn="just"/>
            <a:r>
              <a:rPr lang="en-US" dirty="0" smtClean="0"/>
              <a:t>Time saving</a:t>
            </a:r>
          </a:p>
          <a:p>
            <a:pPr algn="just"/>
            <a:r>
              <a:rPr lang="en-US" dirty="0" smtClean="0"/>
              <a:t>24/7 service</a:t>
            </a:r>
          </a:p>
          <a:p>
            <a:pPr algn="just"/>
            <a:r>
              <a:rPr lang="en-US" dirty="0" smtClean="0"/>
              <a:t>Obtainable</a:t>
            </a:r>
          </a:p>
          <a:p>
            <a:pPr algn="just"/>
            <a:r>
              <a:rPr lang="en-US" dirty="0" smtClean="0"/>
              <a:t>Lucrative</a:t>
            </a:r>
          </a:p>
          <a:p>
            <a:pPr algn="just"/>
            <a:r>
              <a:rPr lang="en-US" dirty="0"/>
              <a:t>F</a:t>
            </a:r>
            <a:r>
              <a:rPr lang="en-US" dirty="0" smtClean="0"/>
              <a:t>astest </a:t>
            </a:r>
            <a:r>
              <a:rPr lang="en-US" dirty="0"/>
              <a:t>delivery</a:t>
            </a:r>
            <a:endParaRPr lang="en-US" dirty="0" smtClean="0"/>
          </a:p>
          <a:p>
            <a:pPr algn="just"/>
            <a:r>
              <a:rPr lang="en-US" dirty="0"/>
              <a:t>E</a:t>
            </a:r>
            <a:r>
              <a:rPr lang="en-US" dirty="0" smtClean="0"/>
              <a:t>asy </a:t>
            </a:r>
            <a:r>
              <a:rPr lang="en-US" dirty="0"/>
              <a:t>to </a:t>
            </a:r>
            <a:r>
              <a:rPr lang="en-US" dirty="0" smtClean="0"/>
              <a:t>manage</a:t>
            </a:r>
          </a:p>
          <a:p>
            <a:pPr algn="just"/>
            <a:r>
              <a:rPr lang="en-US" dirty="0"/>
              <a:t>To enjoy discount/Offer</a:t>
            </a:r>
            <a:endParaRPr lang="en-US" dirty="0" smtClean="0"/>
          </a:p>
          <a:p>
            <a:pPr algn="just"/>
            <a:r>
              <a:rPr lang="en-US" dirty="0"/>
              <a:t>T</a:t>
            </a:r>
            <a:r>
              <a:rPr lang="en-US" dirty="0" smtClean="0"/>
              <a:t>o </a:t>
            </a:r>
            <a:r>
              <a:rPr lang="en-US" dirty="0"/>
              <a:t>avoid road side unhealthy food</a:t>
            </a:r>
            <a:endParaRPr lang="en-US" dirty="0" smtClean="0"/>
          </a:p>
          <a:p>
            <a:pPr algn="just"/>
            <a:r>
              <a:rPr lang="en-US" dirty="0" smtClean="0"/>
              <a:t>Impact </a:t>
            </a:r>
            <a:r>
              <a:rPr lang="en-US" dirty="0"/>
              <a:t>on economy and unemployment </a:t>
            </a:r>
            <a:r>
              <a:rPr lang="en-US" dirty="0" smtClean="0"/>
              <a:t>problem</a:t>
            </a:r>
          </a:p>
          <a:p>
            <a:pPr marL="0" indent="0" algn="just">
              <a:buNone/>
            </a:pPr>
            <a:endParaRPr lang="en-US" dirty="0"/>
          </a:p>
          <a:p>
            <a:pPr marL="0" indent="0" algn="just">
              <a:buNone/>
            </a:pPr>
            <a:r>
              <a:rPr lang="en-US" dirty="0" smtClean="0"/>
              <a:t>                                                   </a:t>
            </a:r>
            <a:r>
              <a:rPr lang="en-US" dirty="0" smtClean="0">
                <a:solidFill>
                  <a:srgbClr val="00B0F0"/>
                </a:solidFill>
              </a:rPr>
              <a:t>    </a:t>
            </a:r>
            <a:r>
              <a:rPr lang="en-US" dirty="0" smtClean="0">
                <a:solidFill>
                  <a:srgbClr val="C00000"/>
                </a:solidFill>
              </a:rPr>
              <a:t>        Stay </a:t>
            </a:r>
            <a:r>
              <a:rPr lang="en-US" dirty="0">
                <a:solidFill>
                  <a:srgbClr val="C00000"/>
                </a:solidFill>
              </a:rPr>
              <a:t>S</a:t>
            </a:r>
            <a:r>
              <a:rPr lang="en-US" dirty="0" smtClean="0">
                <a:solidFill>
                  <a:srgbClr val="C00000"/>
                </a:solidFill>
              </a:rPr>
              <a:t>afe </a:t>
            </a:r>
            <a:r>
              <a:rPr lang="en-US" dirty="0">
                <a:solidFill>
                  <a:srgbClr val="C00000"/>
                </a:solidFill>
              </a:rPr>
              <a:t>S</a:t>
            </a:r>
            <a:r>
              <a:rPr lang="en-US" dirty="0" smtClean="0">
                <a:solidFill>
                  <a:srgbClr val="C00000"/>
                </a:solidFill>
              </a:rPr>
              <a:t>tay Home </a:t>
            </a:r>
          </a:p>
          <a:p>
            <a:pPr marL="0" indent="0" algn="just">
              <a:buNone/>
            </a:pPr>
            <a:r>
              <a:rPr lang="en-US" dirty="0">
                <a:solidFill>
                  <a:srgbClr val="C00000"/>
                </a:solidFill>
              </a:rPr>
              <a:t> </a:t>
            </a:r>
            <a:r>
              <a:rPr lang="en-US" dirty="0" smtClean="0">
                <a:solidFill>
                  <a:srgbClr val="C00000"/>
                </a:solidFill>
              </a:rPr>
              <a:t>                                               Keep </a:t>
            </a:r>
            <a:r>
              <a:rPr lang="en-US" dirty="0">
                <a:solidFill>
                  <a:srgbClr val="C00000"/>
                </a:solidFill>
              </a:rPr>
              <a:t>O</a:t>
            </a:r>
            <a:r>
              <a:rPr lang="en-US" dirty="0" smtClean="0">
                <a:solidFill>
                  <a:srgbClr val="C00000"/>
                </a:solidFill>
              </a:rPr>
              <a:t>rdering Consume </a:t>
            </a:r>
            <a:r>
              <a:rPr lang="en-US" dirty="0">
                <a:solidFill>
                  <a:srgbClr val="C00000"/>
                </a:solidFill>
              </a:rPr>
              <a:t>Salubrious </a:t>
            </a:r>
            <a:r>
              <a:rPr lang="en-US" dirty="0" smtClean="0">
                <a:solidFill>
                  <a:srgbClr val="C00000"/>
                </a:solidFill>
              </a:rPr>
              <a:t>Food</a:t>
            </a:r>
            <a:endParaRPr lang="en-US" dirty="0">
              <a:solidFill>
                <a:srgbClr val="C00000"/>
              </a:solidFill>
            </a:endParaRPr>
          </a:p>
        </p:txBody>
      </p:sp>
    </p:spTree>
    <p:extLst>
      <p:ext uri="{BB962C8B-B14F-4D97-AF65-F5344CB8AC3E}">
        <p14:creationId xmlns:p14="http://schemas.microsoft.com/office/powerpoint/2010/main" val="408371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p:cTn id="4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45" dur="500"/>
                                        <p:tgtEl>
                                          <p:spTgt spid="3">
                                            <p:txEl>
                                              <p:pRg st="11" end="11"/>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 calcmode="lin" valueType="num">
                                      <p:cBhvr>
                                        <p:cTn id="4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stretch>
            <a:fillRect/>
          </a:stretch>
        </p:blipFill>
        <p:spPr>
          <a:xfrm>
            <a:off x="2325189" y="1126396"/>
            <a:ext cx="7707085" cy="5675108"/>
          </a:xfrm>
          <a:prstGeom prst="rect">
            <a:avLst/>
          </a:prstGeom>
        </p:spPr>
      </p:pic>
    </p:spTree>
    <p:extLst>
      <p:ext uri="{BB962C8B-B14F-4D97-AF65-F5344CB8AC3E}">
        <p14:creationId xmlns:p14="http://schemas.microsoft.com/office/powerpoint/2010/main" val="148910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Used</a:t>
            </a:r>
            <a:endParaRPr lang="en-US" dirty="0"/>
          </a:p>
        </p:txBody>
      </p:sp>
      <p:sp>
        <p:nvSpPr>
          <p:cNvPr id="3" name="Content Placeholder 2"/>
          <p:cNvSpPr>
            <a:spLocks noGrp="1"/>
          </p:cNvSpPr>
          <p:nvPr>
            <p:ph idx="1"/>
          </p:nvPr>
        </p:nvSpPr>
        <p:spPr/>
        <p:txBody>
          <a:bodyPr/>
          <a:lstStyle/>
          <a:p>
            <a:pPr marL="0" indent="0">
              <a:buNone/>
            </a:pPr>
            <a:r>
              <a:rPr lang="en-US" b="1" dirty="0"/>
              <a:t>To develop this project we have used the following:</a:t>
            </a:r>
          </a:p>
          <a:p>
            <a:pPr lvl="0"/>
            <a:r>
              <a:rPr lang="en-US" dirty="0" smtClean="0"/>
              <a:t>Visual Studio</a:t>
            </a:r>
          </a:p>
          <a:p>
            <a:pPr lvl="0"/>
            <a:r>
              <a:rPr lang="en-US" dirty="0"/>
              <a:t>Microsoft SQL server</a:t>
            </a:r>
            <a:endParaRPr lang="en-US" dirty="0" smtClean="0"/>
          </a:p>
          <a:p>
            <a:pPr lvl="0"/>
            <a:r>
              <a:rPr lang="en-US" dirty="0"/>
              <a:t>Free </a:t>
            </a:r>
            <a:r>
              <a:rPr lang="en-US" dirty="0" smtClean="0"/>
              <a:t>Online </a:t>
            </a:r>
            <a:r>
              <a:rPr lang="en-US" dirty="0"/>
              <a:t>Diagram Editor</a:t>
            </a:r>
          </a:p>
          <a:p>
            <a:pPr marL="0" lvl="0" indent="0">
              <a:buNone/>
            </a:pPr>
            <a:endParaRPr lang="en-US" dirty="0"/>
          </a:p>
          <a:p>
            <a:endParaRPr lang="en-US" dirty="0"/>
          </a:p>
        </p:txBody>
      </p:sp>
    </p:spTree>
    <p:extLst>
      <p:ext uri="{BB962C8B-B14F-4D97-AF65-F5344CB8AC3E}">
        <p14:creationId xmlns:p14="http://schemas.microsoft.com/office/powerpoint/2010/main" val="12270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606731" y="2299063"/>
            <a:ext cx="9823269" cy="3580529"/>
          </a:xfrm>
        </p:spPr>
        <p:txBody>
          <a:bodyPr>
            <a:normAutofit/>
          </a:bodyPr>
          <a:lstStyle/>
          <a:p>
            <a:pPr marL="0" indent="0">
              <a:buNone/>
            </a:pPr>
            <a:r>
              <a:rPr lang="en-US" b="1" dirty="0"/>
              <a:t>In this project the “Admin” has the following features:</a:t>
            </a:r>
          </a:p>
          <a:p>
            <a:pPr lvl="0"/>
            <a:r>
              <a:rPr lang="en-US" dirty="0"/>
              <a:t>Record Customer information.</a:t>
            </a:r>
          </a:p>
          <a:p>
            <a:pPr lvl="0"/>
            <a:r>
              <a:rPr lang="en-US" dirty="0"/>
              <a:t>Manage different types of order.</a:t>
            </a:r>
          </a:p>
          <a:p>
            <a:pPr lvl="0"/>
            <a:r>
              <a:rPr lang="en-US" dirty="0"/>
              <a:t>Calculate the total price of order.</a:t>
            </a:r>
          </a:p>
          <a:p>
            <a:pPr lvl="0"/>
            <a:r>
              <a:rPr lang="en-US" dirty="0"/>
              <a:t>Record different types of order and their price</a:t>
            </a:r>
            <a:r>
              <a:rPr lang="en-US" dirty="0" smtClean="0"/>
              <a:t>.</a:t>
            </a:r>
          </a:p>
          <a:p>
            <a:pPr lvl="0"/>
            <a:r>
              <a:rPr lang="en-US" dirty="0" smtClean="0"/>
              <a:t>Add , Delete Admin and Change the password of Admin .</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3148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251678" y="1874517"/>
            <a:ext cx="10178322" cy="4005075"/>
          </a:xfrm>
        </p:spPr>
        <p:txBody>
          <a:bodyPr>
            <a:normAutofit fontScale="92500" lnSpcReduction="10000"/>
          </a:bodyPr>
          <a:lstStyle/>
          <a:p>
            <a:pPr marL="0" indent="0">
              <a:buNone/>
            </a:pPr>
            <a:r>
              <a:rPr lang="en-US" b="1" dirty="0"/>
              <a:t>In this project the “Customer” has the following features:</a:t>
            </a:r>
          </a:p>
          <a:p>
            <a:pPr lvl="0"/>
            <a:r>
              <a:rPr lang="en-US" dirty="0"/>
              <a:t>Any visitor can visit this system.</a:t>
            </a:r>
          </a:p>
          <a:p>
            <a:pPr lvl="0"/>
            <a:r>
              <a:rPr lang="en-US" dirty="0"/>
              <a:t>User have to register their information once in the system for ordering.</a:t>
            </a:r>
          </a:p>
          <a:p>
            <a:pPr lvl="0"/>
            <a:r>
              <a:rPr lang="en-US" dirty="0"/>
              <a:t>After successful registration, Customer can order various types of food.</a:t>
            </a:r>
          </a:p>
          <a:p>
            <a:pPr lvl="0"/>
            <a:r>
              <a:rPr lang="en-US" dirty="0"/>
              <a:t>Customer can order multiple types of different foods.</a:t>
            </a:r>
          </a:p>
          <a:p>
            <a:pPr lvl="0"/>
            <a:r>
              <a:rPr lang="en-US" dirty="0"/>
              <a:t>Before ordering, Customer can check the pricelist of various types of food.</a:t>
            </a:r>
          </a:p>
          <a:p>
            <a:pPr lvl="0"/>
            <a:r>
              <a:rPr lang="en-US" dirty="0"/>
              <a:t>After selecting various types of food, Customer can check the total price of order.</a:t>
            </a:r>
          </a:p>
          <a:p>
            <a:pPr lvl="0"/>
            <a:r>
              <a:rPr lang="en-US" dirty="0"/>
              <a:t>Customer can pay through some mobile banking systems like </a:t>
            </a:r>
            <a:r>
              <a:rPr lang="en-US" dirty="0" err="1"/>
              <a:t>Bkash</a:t>
            </a:r>
            <a:r>
              <a:rPr lang="en-US" dirty="0"/>
              <a:t>.</a:t>
            </a:r>
          </a:p>
          <a:p>
            <a:pPr lvl="0"/>
            <a:r>
              <a:rPr lang="en-US" dirty="0"/>
              <a:t>Customer can use promo code for getting 10% discount.</a:t>
            </a:r>
          </a:p>
          <a:p>
            <a:pPr lvl="0"/>
            <a:r>
              <a:rPr lang="en-US" dirty="0"/>
              <a:t>Customer can update their </a:t>
            </a:r>
            <a:r>
              <a:rPr lang="en-US" dirty="0" smtClean="0"/>
              <a:t>information </a:t>
            </a:r>
            <a:r>
              <a:rPr lang="en-US" dirty="0"/>
              <a:t>which they have given in registration form</a:t>
            </a:r>
            <a:r>
              <a:rPr lang="en-US" dirty="0" smtClean="0"/>
              <a:t>.</a:t>
            </a:r>
            <a:endParaRPr lang="en-US" dirty="0"/>
          </a:p>
          <a:p>
            <a:endParaRPr lang="en-US" dirty="0"/>
          </a:p>
        </p:txBody>
      </p:sp>
    </p:spTree>
    <p:extLst>
      <p:ext uri="{BB962C8B-B14F-4D97-AF65-F5344CB8AC3E}">
        <p14:creationId xmlns:p14="http://schemas.microsoft.com/office/powerpoint/2010/main" val="303428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a:t>
            </a:r>
            <a:r>
              <a:rPr lang="en-US" b="1" dirty="0" smtClean="0"/>
              <a:t>Description</a:t>
            </a:r>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354764" y="1874517"/>
            <a:ext cx="2269957" cy="3594100"/>
          </a:xfrm>
          <a:prstGeom prst="rect">
            <a:avLst/>
          </a:prstGeom>
        </p:spPr>
      </p:pic>
      <p:pic>
        <p:nvPicPr>
          <p:cNvPr id="8" name="Picture 7"/>
          <p:cNvPicPr>
            <a:picLocks noChangeAspect="1"/>
          </p:cNvPicPr>
          <p:nvPr/>
        </p:nvPicPr>
        <p:blipFill>
          <a:blip r:embed="rId3"/>
          <a:stretch>
            <a:fillRect/>
          </a:stretch>
        </p:blipFill>
        <p:spPr>
          <a:xfrm>
            <a:off x="6700156" y="1026386"/>
            <a:ext cx="4191000" cy="4695825"/>
          </a:xfrm>
          <a:prstGeom prst="rect">
            <a:avLst/>
          </a:prstGeom>
        </p:spPr>
      </p:pic>
      <p:sp>
        <p:nvSpPr>
          <p:cNvPr id="9" name="TextBox 8"/>
          <p:cNvSpPr txBox="1"/>
          <p:nvPr/>
        </p:nvSpPr>
        <p:spPr>
          <a:xfrm>
            <a:off x="2031057" y="5541127"/>
            <a:ext cx="2917370" cy="369332"/>
          </a:xfrm>
          <a:prstGeom prst="rect">
            <a:avLst/>
          </a:prstGeom>
          <a:noFill/>
        </p:spPr>
        <p:txBody>
          <a:bodyPr wrap="square" rtlCol="0">
            <a:spAutoFit/>
          </a:bodyPr>
          <a:lstStyle/>
          <a:p>
            <a:pPr algn="ctr"/>
            <a:r>
              <a:rPr lang="en-US" dirty="0" smtClean="0"/>
              <a:t>Customer login page</a:t>
            </a:r>
            <a:endParaRPr lang="en-US" dirty="0"/>
          </a:p>
        </p:txBody>
      </p:sp>
      <p:sp>
        <p:nvSpPr>
          <p:cNvPr id="10" name="TextBox 9"/>
          <p:cNvSpPr txBox="1"/>
          <p:nvPr/>
        </p:nvSpPr>
        <p:spPr>
          <a:xfrm>
            <a:off x="6828970" y="5906877"/>
            <a:ext cx="3933371" cy="369332"/>
          </a:xfrm>
          <a:prstGeom prst="rect">
            <a:avLst/>
          </a:prstGeom>
          <a:noFill/>
        </p:spPr>
        <p:txBody>
          <a:bodyPr wrap="square" rtlCol="0">
            <a:spAutoFit/>
          </a:bodyPr>
          <a:lstStyle/>
          <a:p>
            <a:pPr algn="ctr"/>
            <a:r>
              <a:rPr lang="en-US" dirty="0" smtClean="0"/>
              <a:t>Registration Form </a:t>
            </a:r>
            <a:endParaRPr lang="en-US" dirty="0"/>
          </a:p>
        </p:txBody>
      </p:sp>
    </p:spTree>
    <p:extLst>
      <p:ext uri="{BB962C8B-B14F-4D97-AF65-F5344CB8AC3E}">
        <p14:creationId xmlns:p14="http://schemas.microsoft.com/office/powerpoint/2010/main" val="22360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 Description</a:t>
            </a:r>
            <a:endParaRPr lang="en-US" dirty="0"/>
          </a:p>
        </p:txBody>
      </p:sp>
      <p:pic>
        <p:nvPicPr>
          <p:cNvPr id="4" name="Content Placeholder 3"/>
          <p:cNvPicPr>
            <a:picLocks noGrp="1" noChangeAspect="1"/>
          </p:cNvPicPr>
          <p:nvPr>
            <p:ph idx="1"/>
          </p:nvPr>
        </p:nvPicPr>
        <p:blipFill>
          <a:blip r:embed="rId2"/>
          <a:stretch>
            <a:fillRect/>
          </a:stretch>
        </p:blipFill>
        <p:spPr>
          <a:xfrm>
            <a:off x="1251678" y="1874517"/>
            <a:ext cx="5230155" cy="3594100"/>
          </a:xfrm>
          <a:prstGeom prst="rect">
            <a:avLst/>
          </a:prstGeom>
        </p:spPr>
      </p:pic>
      <p:pic>
        <p:nvPicPr>
          <p:cNvPr id="6" name="Picture 5"/>
          <p:cNvPicPr>
            <a:picLocks noChangeAspect="1"/>
          </p:cNvPicPr>
          <p:nvPr/>
        </p:nvPicPr>
        <p:blipFill>
          <a:blip r:embed="rId3"/>
          <a:stretch>
            <a:fillRect/>
          </a:stretch>
        </p:blipFill>
        <p:spPr>
          <a:xfrm>
            <a:off x="7086600" y="702355"/>
            <a:ext cx="4343400" cy="5133975"/>
          </a:xfrm>
          <a:prstGeom prst="rect">
            <a:avLst/>
          </a:prstGeom>
        </p:spPr>
      </p:pic>
      <p:sp>
        <p:nvSpPr>
          <p:cNvPr id="8" name="TextBox 7"/>
          <p:cNvSpPr txBox="1"/>
          <p:nvPr/>
        </p:nvSpPr>
        <p:spPr>
          <a:xfrm>
            <a:off x="2641600" y="5651664"/>
            <a:ext cx="2206171" cy="369332"/>
          </a:xfrm>
          <a:prstGeom prst="rect">
            <a:avLst/>
          </a:prstGeom>
          <a:noFill/>
        </p:spPr>
        <p:txBody>
          <a:bodyPr wrap="square" rtlCol="0">
            <a:spAutoFit/>
          </a:bodyPr>
          <a:lstStyle/>
          <a:p>
            <a:pPr algn="ctr"/>
            <a:r>
              <a:rPr lang="en-US" dirty="0" smtClean="0"/>
              <a:t>Customer homepage</a:t>
            </a:r>
            <a:endParaRPr lang="en-US" dirty="0"/>
          </a:p>
        </p:txBody>
      </p:sp>
      <p:sp>
        <p:nvSpPr>
          <p:cNvPr id="9" name="TextBox 8"/>
          <p:cNvSpPr txBox="1"/>
          <p:nvPr/>
        </p:nvSpPr>
        <p:spPr>
          <a:xfrm>
            <a:off x="8329385" y="5877440"/>
            <a:ext cx="1857829" cy="369332"/>
          </a:xfrm>
          <a:prstGeom prst="rect">
            <a:avLst/>
          </a:prstGeom>
          <a:noFill/>
        </p:spPr>
        <p:txBody>
          <a:bodyPr wrap="square" rtlCol="0">
            <a:spAutoFit/>
          </a:bodyPr>
          <a:lstStyle/>
          <a:p>
            <a:pPr algn="ctr"/>
            <a:r>
              <a:rPr lang="en-US" dirty="0" smtClean="0"/>
              <a:t>Food types</a:t>
            </a:r>
          </a:p>
        </p:txBody>
      </p:sp>
    </p:spTree>
    <p:extLst>
      <p:ext uri="{BB962C8B-B14F-4D97-AF65-F5344CB8AC3E}">
        <p14:creationId xmlns:p14="http://schemas.microsoft.com/office/powerpoint/2010/main" val="2317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Badge</Template>
  <TotalTime>485</TotalTime>
  <Words>561</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Impact</vt:lpstr>
      <vt:lpstr>Times New Roman</vt:lpstr>
      <vt:lpstr>Badge</vt:lpstr>
      <vt:lpstr>FooD Court Management System</vt:lpstr>
      <vt:lpstr>introduction</vt:lpstr>
      <vt:lpstr>Problem Statement</vt:lpstr>
      <vt:lpstr>ER Diagram</vt:lpstr>
      <vt:lpstr>Software Used</vt:lpstr>
      <vt:lpstr>Features</vt:lpstr>
      <vt:lpstr>Features</vt:lpstr>
      <vt:lpstr>GUI Description </vt:lpstr>
      <vt:lpstr>GUI Description</vt:lpstr>
      <vt:lpstr>GUI Description</vt:lpstr>
      <vt:lpstr>GUI Description</vt:lpstr>
      <vt:lpstr>GUI Description</vt:lpstr>
      <vt:lpstr>GUI Description</vt:lpstr>
      <vt:lpstr>GUI Description</vt:lpstr>
      <vt:lpstr>GUI Description</vt:lpstr>
      <vt:lpstr>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Court Management System</dc:title>
  <dc:creator>Woishe Methila</dc:creator>
  <cp:lastModifiedBy>himu ahmed</cp:lastModifiedBy>
  <cp:revision>67</cp:revision>
  <dcterms:created xsi:type="dcterms:W3CDTF">2020-05-16T15:00:40Z</dcterms:created>
  <dcterms:modified xsi:type="dcterms:W3CDTF">2021-08-19T15:55:32Z</dcterms:modified>
</cp:coreProperties>
</file>