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5E21-C465-48D2-9E27-0896A768D46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672C-0E82-4AD7-8B11-0639FA0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location for Sushi Restaurant in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8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Ease of commuting, is public transportation within walking distance. It is very expensive to maintain a car in the city, being easily accessible from public transportation will be a plus.</a:t>
            </a:r>
          </a:p>
          <a:p>
            <a:pPr lvl="0"/>
            <a:r>
              <a:rPr lang="en-US" dirty="0"/>
              <a:t>Income level of the neighborhood is important, as most likely customers will be from the neighborhood. People with higher income will be more likely to visit restaurant more often.</a:t>
            </a:r>
          </a:p>
          <a:p>
            <a:pPr lvl="0"/>
            <a:r>
              <a:rPr lang="en-US" dirty="0"/>
              <a:t>Average age in the neighborhood is also important. Younger people is more likely to visit restaurant to gathering.</a:t>
            </a:r>
          </a:p>
          <a:p>
            <a:pPr lvl="0"/>
            <a:r>
              <a:rPr lang="en-US" dirty="0"/>
              <a:t>Competitors in the neighborhood is also another important factor to consider.</a:t>
            </a:r>
          </a:p>
          <a:p>
            <a:pPr lvl="0"/>
            <a:r>
              <a:rPr lang="en-US" dirty="0"/>
              <a:t>population density around the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income for each Borough in NYC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1991" y="1690688"/>
            <a:ext cx="8623004" cy="374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0065" y="5869172"/>
            <a:ext cx="409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Median Income in Bronx rank the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6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density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94358" cy="3370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826642"/>
            <a:ext cx="474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Density in Staten Island ranks the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of population below 50’s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66" y="1605516"/>
            <a:ext cx="9661344" cy="2216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12" y="4808448"/>
            <a:ext cx="121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Based on median income, we will drop Bronx from our Potential Candidate</a:t>
            </a:r>
          </a:p>
          <a:p>
            <a:r>
              <a:rPr lang="en-US" dirty="0" smtClean="0"/>
              <a:t>. Based on Population Density, we will drop Staten island from our list</a:t>
            </a:r>
          </a:p>
          <a:p>
            <a:r>
              <a:rPr lang="en-US" dirty="0" smtClean="0"/>
              <a:t>. And Based on % of population below 50’s, we will pick Manhattan and Brooklyn as potential Borough the restaurant should 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with least competition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37658"/>
            <a:ext cx="13303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Using foursquare </a:t>
            </a:r>
            <a:r>
              <a:rPr lang="en-US" sz="2800" dirty="0" err="1" smtClean="0"/>
              <a:t>api</a:t>
            </a:r>
            <a:r>
              <a:rPr lang="en-US" sz="2800" dirty="0" smtClean="0"/>
              <a:t>, it was found there are 48 neighborhoods in Brooklyn and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Manhattan that has no Japanese/Sushi Restaurant</a:t>
            </a:r>
          </a:p>
          <a:p>
            <a:endParaRPr lang="en-US" sz="2800" dirty="0" smtClean="0"/>
          </a:p>
          <a:p>
            <a:r>
              <a:rPr lang="en-US" sz="2800" dirty="0" smtClean="0"/>
              <a:t>. Of these 48 Neighborhoods that has no Japanese/Sushi Restaurant, we again use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the foursquare API to find the list of neighborhoods that has the least number of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restaurants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of commuting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foursquare </a:t>
            </a:r>
            <a:r>
              <a:rPr lang="en-US" dirty="0" err="1" smtClean="0"/>
              <a:t>api</a:t>
            </a:r>
            <a:r>
              <a:rPr lang="en-US" dirty="0" smtClean="0"/>
              <a:t>, we look for neighborhood that has bus stop, bus station in the neighborhood (which here used these features as a proxy for easy commute)</a:t>
            </a:r>
          </a:p>
          <a:p>
            <a:r>
              <a:rPr lang="en-US" dirty="0" smtClean="0"/>
              <a:t>And only the following neighborhood satisfy the </a:t>
            </a:r>
            <a:r>
              <a:rPr lang="en-US" dirty="0" smtClean="0"/>
              <a:t>requirement,</a:t>
            </a:r>
          </a:p>
          <a:p>
            <a:pPr marL="0" indent="0">
              <a:buNone/>
            </a:pPr>
            <a:r>
              <a:rPr lang="en-US" smtClean="0"/>
              <a:t>   And </a:t>
            </a:r>
            <a:r>
              <a:rPr lang="en-US" dirty="0" smtClean="0"/>
              <a:t>this will be the location we recommend.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222" y="4001294"/>
            <a:ext cx="8250755" cy="1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Best location for Sushi Restaurant in NYC</vt:lpstr>
      <vt:lpstr>Factors to consider</vt:lpstr>
      <vt:lpstr>Median income for each Borough in NYC</vt:lpstr>
      <vt:lpstr>Population density</vt:lpstr>
      <vt:lpstr>% of population below 50’s</vt:lpstr>
      <vt:lpstr>Neighborhood with least competition</vt:lpstr>
      <vt:lpstr>Easy of commuting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for Sushi Restaurant in NYC</dc:title>
  <dc:creator>chun pook</dc:creator>
  <cp:lastModifiedBy>chun pook</cp:lastModifiedBy>
  <cp:revision>4</cp:revision>
  <dcterms:created xsi:type="dcterms:W3CDTF">2020-03-02T00:09:05Z</dcterms:created>
  <dcterms:modified xsi:type="dcterms:W3CDTF">2020-03-02T00:34:21Z</dcterms:modified>
</cp:coreProperties>
</file>