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4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4008" y="1753552"/>
            <a:ext cx="4935982" cy="72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3259" y="2815589"/>
            <a:ext cx="3530600" cy="150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514901"/>
            <a:ext cx="589280" cy="628650"/>
          </a:xfrm>
          <a:custGeom>
            <a:avLst/>
            <a:gdLst/>
            <a:ahLst/>
            <a:cxnLst/>
            <a:rect l="l" t="t" r="r" b="b"/>
            <a:pathLst>
              <a:path w="589280" h="628650">
                <a:moveTo>
                  <a:pt x="578061" y="628598"/>
                </a:moveTo>
                <a:lnTo>
                  <a:pt x="583958" y="606535"/>
                </a:lnTo>
                <a:lnTo>
                  <a:pt x="588892" y="560023"/>
                </a:lnTo>
                <a:lnTo>
                  <a:pt x="588087" y="513175"/>
                </a:lnTo>
                <a:lnTo>
                  <a:pt x="582629" y="466330"/>
                </a:lnTo>
                <a:lnTo>
                  <a:pt x="573606" y="419822"/>
                </a:lnTo>
                <a:lnTo>
                  <a:pt x="562104" y="373990"/>
                </a:lnTo>
                <a:lnTo>
                  <a:pt x="549211" y="329170"/>
                </a:lnTo>
                <a:lnTo>
                  <a:pt x="536130" y="292073"/>
                </a:lnTo>
                <a:lnTo>
                  <a:pt x="516601" y="246532"/>
                </a:lnTo>
                <a:lnTo>
                  <a:pt x="493955" y="203862"/>
                </a:lnTo>
                <a:lnTo>
                  <a:pt x="468260" y="164373"/>
                </a:lnTo>
                <a:lnTo>
                  <a:pt x="439583" y="128373"/>
                </a:lnTo>
                <a:lnTo>
                  <a:pt x="407991" y="96171"/>
                </a:lnTo>
                <a:lnTo>
                  <a:pt x="373552" y="68076"/>
                </a:lnTo>
                <a:lnTo>
                  <a:pt x="336333" y="44395"/>
                </a:lnTo>
                <a:lnTo>
                  <a:pt x="296401" y="25439"/>
                </a:lnTo>
                <a:lnTo>
                  <a:pt x="253823" y="11515"/>
                </a:lnTo>
                <a:lnTo>
                  <a:pt x="208668" y="2932"/>
                </a:lnTo>
                <a:lnTo>
                  <a:pt x="161003" y="0"/>
                </a:lnTo>
                <a:lnTo>
                  <a:pt x="110894" y="3025"/>
                </a:lnTo>
                <a:lnTo>
                  <a:pt x="58409" y="12318"/>
                </a:lnTo>
                <a:lnTo>
                  <a:pt x="11498" y="24591"/>
                </a:lnTo>
                <a:lnTo>
                  <a:pt x="0" y="28437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94478" y="0"/>
            <a:ext cx="1249680" cy="1263650"/>
          </a:xfrm>
          <a:custGeom>
            <a:avLst/>
            <a:gdLst/>
            <a:ahLst/>
            <a:cxnLst/>
            <a:rect l="l" t="t" r="r" b="b"/>
            <a:pathLst>
              <a:path w="1249679" h="1263650">
                <a:moveTo>
                  <a:pt x="34258" y="673735"/>
                </a:moveTo>
                <a:lnTo>
                  <a:pt x="55897" y="722514"/>
                </a:lnTo>
                <a:lnTo>
                  <a:pt x="82597" y="768794"/>
                </a:lnTo>
                <a:lnTo>
                  <a:pt x="114178" y="811930"/>
                </a:lnTo>
                <a:lnTo>
                  <a:pt x="150463" y="851280"/>
                </a:lnTo>
                <a:lnTo>
                  <a:pt x="186469" y="891510"/>
                </a:lnTo>
                <a:lnTo>
                  <a:pt x="227726" y="927560"/>
                </a:lnTo>
                <a:lnTo>
                  <a:pt x="274103" y="959062"/>
                </a:lnTo>
                <a:lnTo>
                  <a:pt x="325469" y="985647"/>
                </a:lnTo>
                <a:lnTo>
                  <a:pt x="368165" y="1005169"/>
                </a:lnTo>
                <a:lnTo>
                  <a:pt x="411537" y="1024954"/>
                </a:lnTo>
                <a:lnTo>
                  <a:pt x="455542" y="1044858"/>
                </a:lnTo>
                <a:lnTo>
                  <a:pt x="500134" y="1064738"/>
                </a:lnTo>
                <a:lnTo>
                  <a:pt x="545270" y="1084452"/>
                </a:lnTo>
                <a:lnTo>
                  <a:pt x="590903" y="1103856"/>
                </a:lnTo>
                <a:lnTo>
                  <a:pt x="636991" y="1122809"/>
                </a:lnTo>
                <a:lnTo>
                  <a:pt x="683488" y="1141167"/>
                </a:lnTo>
                <a:lnTo>
                  <a:pt x="730350" y="1158787"/>
                </a:lnTo>
                <a:lnTo>
                  <a:pt x="777533" y="1175527"/>
                </a:lnTo>
                <a:lnTo>
                  <a:pt x="824992" y="1191244"/>
                </a:lnTo>
                <a:lnTo>
                  <a:pt x="872682" y="1205795"/>
                </a:lnTo>
                <a:lnTo>
                  <a:pt x="920558" y="1219037"/>
                </a:lnTo>
                <a:lnTo>
                  <a:pt x="968578" y="1230828"/>
                </a:lnTo>
                <a:lnTo>
                  <a:pt x="1016695" y="1241025"/>
                </a:lnTo>
                <a:lnTo>
                  <a:pt x="1064866" y="1249485"/>
                </a:lnTo>
                <a:lnTo>
                  <a:pt x="1113045" y="1256066"/>
                </a:lnTo>
                <a:lnTo>
                  <a:pt x="1161189" y="1260623"/>
                </a:lnTo>
                <a:lnTo>
                  <a:pt x="1209253" y="1263016"/>
                </a:lnTo>
                <a:lnTo>
                  <a:pt x="1249521" y="1263087"/>
                </a:lnTo>
              </a:path>
              <a:path w="1249679" h="1263650">
                <a:moveTo>
                  <a:pt x="247890" y="0"/>
                </a:moveTo>
                <a:lnTo>
                  <a:pt x="203545" y="46601"/>
                </a:lnTo>
                <a:lnTo>
                  <a:pt x="171486" y="84347"/>
                </a:lnTo>
                <a:lnTo>
                  <a:pt x="141341" y="123491"/>
                </a:lnTo>
                <a:lnTo>
                  <a:pt x="113223" y="164005"/>
                </a:lnTo>
                <a:lnTo>
                  <a:pt x="87241" y="205862"/>
                </a:lnTo>
                <a:lnTo>
                  <a:pt x="63507" y="249035"/>
                </a:lnTo>
                <a:lnTo>
                  <a:pt x="42132" y="293497"/>
                </a:lnTo>
                <a:lnTo>
                  <a:pt x="24052" y="338963"/>
                </a:lnTo>
                <a:lnTo>
                  <a:pt x="11076" y="385913"/>
                </a:lnTo>
                <a:lnTo>
                  <a:pt x="3096" y="433898"/>
                </a:lnTo>
                <a:lnTo>
                  <a:pt x="0" y="482473"/>
                </a:lnTo>
                <a:lnTo>
                  <a:pt x="1678" y="531190"/>
                </a:lnTo>
                <a:lnTo>
                  <a:pt x="8020" y="579604"/>
                </a:lnTo>
                <a:lnTo>
                  <a:pt x="18917" y="627267"/>
                </a:lnTo>
                <a:lnTo>
                  <a:pt x="34258" y="673735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83511" y="961399"/>
            <a:ext cx="382905" cy="331470"/>
          </a:xfrm>
          <a:custGeom>
            <a:avLst/>
            <a:gdLst/>
            <a:ahLst/>
            <a:cxnLst/>
            <a:rect l="l" t="t" r="r" b="b"/>
            <a:pathLst>
              <a:path w="382904" h="331469">
                <a:moveTo>
                  <a:pt x="230890" y="0"/>
                </a:moveTo>
                <a:lnTo>
                  <a:pt x="181038" y="4308"/>
                </a:lnTo>
                <a:lnTo>
                  <a:pt x="138596" y="17531"/>
                </a:lnTo>
                <a:lnTo>
                  <a:pt x="98201" y="37666"/>
                </a:lnTo>
                <a:lnTo>
                  <a:pt x="61782" y="64220"/>
                </a:lnTo>
                <a:lnTo>
                  <a:pt x="31263" y="96699"/>
                </a:lnTo>
                <a:lnTo>
                  <a:pt x="8572" y="134610"/>
                </a:lnTo>
                <a:lnTo>
                  <a:pt x="0" y="173282"/>
                </a:lnTo>
                <a:lnTo>
                  <a:pt x="1643" y="193118"/>
                </a:lnTo>
                <a:lnTo>
                  <a:pt x="16859" y="231781"/>
                </a:lnTo>
                <a:lnTo>
                  <a:pt x="46529" y="264182"/>
                </a:lnTo>
                <a:lnTo>
                  <a:pt x="116000" y="298256"/>
                </a:lnTo>
                <a:lnTo>
                  <a:pt x="168481" y="318078"/>
                </a:lnTo>
                <a:lnTo>
                  <a:pt x="222414" y="330684"/>
                </a:lnTo>
                <a:lnTo>
                  <a:pt x="276288" y="331206"/>
                </a:lnTo>
                <a:lnTo>
                  <a:pt x="313580" y="319495"/>
                </a:lnTo>
                <a:lnTo>
                  <a:pt x="344503" y="297043"/>
                </a:lnTo>
                <a:lnTo>
                  <a:pt x="367353" y="266305"/>
                </a:lnTo>
                <a:lnTo>
                  <a:pt x="380428" y="229733"/>
                </a:lnTo>
                <a:lnTo>
                  <a:pt x="382347" y="203157"/>
                </a:lnTo>
                <a:lnTo>
                  <a:pt x="379872" y="176473"/>
                </a:lnTo>
                <a:lnTo>
                  <a:pt x="367220" y="124450"/>
                </a:lnTo>
                <a:lnTo>
                  <a:pt x="340517" y="67784"/>
                </a:lnTo>
                <a:lnTo>
                  <a:pt x="311075" y="33816"/>
                </a:lnTo>
                <a:lnTo>
                  <a:pt x="274384" y="10528"/>
                </a:lnTo>
                <a:lnTo>
                  <a:pt x="230890" y="0"/>
                </a:lnTo>
                <a:close/>
              </a:path>
            </a:pathLst>
          </a:custGeom>
          <a:solidFill>
            <a:srgbClr val="C2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013914"/>
            <a:ext cx="1050290" cy="1129665"/>
          </a:xfrm>
          <a:custGeom>
            <a:avLst/>
            <a:gdLst/>
            <a:ahLst/>
            <a:cxnLst/>
            <a:rect l="l" t="t" r="r" b="b"/>
            <a:pathLst>
              <a:path w="1050290" h="1129664">
                <a:moveTo>
                  <a:pt x="0" y="0"/>
                </a:moveTo>
                <a:lnTo>
                  <a:pt x="84276" y="23065"/>
                </a:lnTo>
                <a:lnTo>
                  <a:pt x="136321" y="46961"/>
                </a:lnTo>
                <a:lnTo>
                  <a:pt x="179557" y="69426"/>
                </a:lnTo>
                <a:lnTo>
                  <a:pt x="223463" y="92300"/>
                </a:lnTo>
                <a:lnTo>
                  <a:pt x="267879" y="115643"/>
                </a:lnTo>
                <a:lnTo>
                  <a:pt x="312646" y="139514"/>
                </a:lnTo>
                <a:lnTo>
                  <a:pt x="357604" y="163973"/>
                </a:lnTo>
                <a:lnTo>
                  <a:pt x="402594" y="189080"/>
                </a:lnTo>
                <a:lnTo>
                  <a:pt x="447458" y="214896"/>
                </a:lnTo>
                <a:lnTo>
                  <a:pt x="492034" y="241480"/>
                </a:lnTo>
                <a:lnTo>
                  <a:pt x="536165" y="268893"/>
                </a:lnTo>
                <a:lnTo>
                  <a:pt x="579690" y="297193"/>
                </a:lnTo>
                <a:lnTo>
                  <a:pt x="622451" y="326442"/>
                </a:lnTo>
                <a:lnTo>
                  <a:pt x="664287" y="356699"/>
                </a:lnTo>
                <a:lnTo>
                  <a:pt x="705040" y="388024"/>
                </a:lnTo>
                <a:lnTo>
                  <a:pt x="744551" y="420477"/>
                </a:lnTo>
                <a:lnTo>
                  <a:pt x="782659" y="454118"/>
                </a:lnTo>
                <a:lnTo>
                  <a:pt x="819205" y="489008"/>
                </a:lnTo>
                <a:lnTo>
                  <a:pt x="854030" y="525205"/>
                </a:lnTo>
                <a:lnTo>
                  <a:pt x="886975" y="562770"/>
                </a:lnTo>
                <a:lnTo>
                  <a:pt x="917880" y="601763"/>
                </a:lnTo>
                <a:lnTo>
                  <a:pt x="946586" y="642244"/>
                </a:lnTo>
                <a:lnTo>
                  <a:pt x="972934" y="684272"/>
                </a:lnTo>
                <a:lnTo>
                  <a:pt x="995409" y="727189"/>
                </a:lnTo>
                <a:lnTo>
                  <a:pt x="1013922" y="771227"/>
                </a:lnTo>
                <a:lnTo>
                  <a:pt x="1028540" y="816173"/>
                </a:lnTo>
                <a:lnTo>
                  <a:pt x="1039334" y="861809"/>
                </a:lnTo>
                <a:lnTo>
                  <a:pt x="1046369" y="907921"/>
                </a:lnTo>
                <a:lnTo>
                  <a:pt x="1049716" y="954294"/>
                </a:lnTo>
                <a:lnTo>
                  <a:pt x="1049443" y="1000712"/>
                </a:lnTo>
                <a:lnTo>
                  <a:pt x="1045617" y="1046960"/>
                </a:lnTo>
                <a:lnTo>
                  <a:pt x="1038308" y="1092822"/>
                </a:lnTo>
                <a:lnTo>
                  <a:pt x="1029598" y="1129584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38167" y="4561065"/>
            <a:ext cx="386080" cy="326390"/>
          </a:xfrm>
          <a:custGeom>
            <a:avLst/>
            <a:gdLst/>
            <a:ahLst/>
            <a:cxnLst/>
            <a:rect l="l" t="t" r="r" b="b"/>
            <a:pathLst>
              <a:path w="386080" h="326389">
                <a:moveTo>
                  <a:pt x="195604" y="0"/>
                </a:moveTo>
                <a:lnTo>
                  <a:pt x="147417" y="13589"/>
                </a:lnTo>
                <a:lnTo>
                  <a:pt x="108260" y="34602"/>
                </a:lnTo>
                <a:lnTo>
                  <a:pt x="72400" y="61993"/>
                </a:lnTo>
                <a:lnTo>
                  <a:pt x="41645" y="94932"/>
                </a:lnTo>
                <a:lnTo>
                  <a:pt x="17801" y="132591"/>
                </a:lnTo>
                <a:lnTo>
                  <a:pt x="2675" y="174142"/>
                </a:lnTo>
                <a:lnTo>
                  <a:pt x="0" y="193873"/>
                </a:lnTo>
                <a:lnTo>
                  <a:pt x="1495" y="213671"/>
                </a:lnTo>
                <a:lnTo>
                  <a:pt x="15718" y="250723"/>
                </a:lnTo>
                <a:lnTo>
                  <a:pt x="54635" y="288554"/>
                </a:lnTo>
                <a:lnTo>
                  <a:pt x="138979" y="314532"/>
                </a:lnTo>
                <a:lnTo>
                  <a:pt x="194267" y="324113"/>
                </a:lnTo>
                <a:lnTo>
                  <a:pt x="249602" y="326346"/>
                </a:lnTo>
                <a:lnTo>
                  <a:pt x="302585" y="316751"/>
                </a:lnTo>
                <a:lnTo>
                  <a:pt x="337000" y="298202"/>
                </a:lnTo>
                <a:lnTo>
                  <a:pt x="363118" y="270307"/>
                </a:lnTo>
                <a:lnTo>
                  <a:pt x="379747" y="235801"/>
                </a:lnTo>
                <a:lnTo>
                  <a:pt x="385694" y="197421"/>
                </a:lnTo>
                <a:lnTo>
                  <a:pt x="382628" y="171000"/>
                </a:lnTo>
                <a:lnTo>
                  <a:pt x="364790" y="120413"/>
                </a:lnTo>
                <a:lnTo>
                  <a:pt x="345397" y="83680"/>
                </a:lnTo>
                <a:lnTo>
                  <a:pt x="316052" y="45929"/>
                </a:lnTo>
                <a:lnTo>
                  <a:pt x="280752" y="18107"/>
                </a:lnTo>
                <a:lnTo>
                  <a:pt x="240326" y="2151"/>
                </a:lnTo>
                <a:lnTo>
                  <a:pt x="195604" y="0"/>
                </a:lnTo>
                <a:close/>
              </a:path>
            </a:pathLst>
          </a:custGeom>
          <a:solidFill>
            <a:srgbClr val="C2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884" y="253365"/>
            <a:ext cx="8190230" cy="8571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3922" y="1667827"/>
            <a:ext cx="7531734" cy="1865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2"/>
            <a:ext cx="503555" cy="545465"/>
          </a:xfrm>
          <a:custGeom>
            <a:avLst/>
            <a:gdLst/>
            <a:ahLst/>
            <a:cxnLst/>
            <a:rect l="l" t="t" r="r" b="b"/>
            <a:pathLst>
              <a:path w="503555" h="545465">
                <a:moveTo>
                  <a:pt x="0" y="523620"/>
                </a:moveTo>
                <a:lnTo>
                  <a:pt x="34149" y="531720"/>
                </a:lnTo>
                <a:lnTo>
                  <a:pt x="81703" y="539912"/>
                </a:lnTo>
                <a:lnTo>
                  <a:pt x="129231" y="544572"/>
                </a:lnTo>
                <a:lnTo>
                  <a:pt x="176586" y="545226"/>
                </a:lnTo>
                <a:lnTo>
                  <a:pt x="223621" y="541401"/>
                </a:lnTo>
                <a:lnTo>
                  <a:pt x="269113" y="531542"/>
                </a:lnTo>
                <a:lnTo>
                  <a:pt x="311765" y="515385"/>
                </a:lnTo>
                <a:lnTo>
                  <a:pt x="351186" y="493498"/>
                </a:lnTo>
                <a:lnTo>
                  <a:pt x="386988" y="466449"/>
                </a:lnTo>
                <a:lnTo>
                  <a:pt x="418778" y="434808"/>
                </a:lnTo>
                <a:lnTo>
                  <a:pt x="446169" y="399142"/>
                </a:lnTo>
                <a:lnTo>
                  <a:pt x="468770" y="360020"/>
                </a:lnTo>
                <a:lnTo>
                  <a:pt x="486191" y="318012"/>
                </a:lnTo>
                <a:lnTo>
                  <a:pt x="498043" y="273685"/>
                </a:lnTo>
                <a:lnTo>
                  <a:pt x="502971" y="227174"/>
                </a:lnTo>
                <a:lnTo>
                  <a:pt x="502163" y="180325"/>
                </a:lnTo>
                <a:lnTo>
                  <a:pt x="496703" y="133477"/>
                </a:lnTo>
                <a:lnTo>
                  <a:pt x="487679" y="86966"/>
                </a:lnTo>
                <a:lnTo>
                  <a:pt x="476176" y="41133"/>
                </a:lnTo>
                <a:lnTo>
                  <a:pt x="464342" y="0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9052"/>
            <a:ext cx="9144000" cy="5143498"/>
            <a:chOff x="0" y="0"/>
            <a:chExt cx="9144000" cy="5143498"/>
          </a:xfrm>
        </p:grpSpPr>
        <p:sp>
          <p:nvSpPr>
            <p:cNvPr id="4" name="object 4"/>
            <p:cNvSpPr/>
            <p:nvPr/>
          </p:nvSpPr>
          <p:spPr>
            <a:xfrm>
              <a:off x="0" y="771588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>
                  <a:moveTo>
                    <a:pt x="0" y="0"/>
                  </a:move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667124" cy="51434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691638" y="921068"/>
            <a:ext cx="3959225" cy="24937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065" marR="5080" indent="6350" algn="ctr">
              <a:lnSpc>
                <a:spcPct val="85300"/>
              </a:lnSpc>
              <a:spcBef>
                <a:spcPts val="880"/>
              </a:spcBef>
            </a:pPr>
            <a:r>
              <a:rPr sz="4250" spc="755" dirty="0">
                <a:latin typeface="Calibri"/>
                <a:cs typeface="Calibri"/>
              </a:rPr>
              <a:t>HOTEL </a:t>
            </a:r>
            <a:r>
              <a:rPr sz="4250" spc="620" dirty="0">
                <a:latin typeface="Calibri"/>
                <a:cs typeface="Calibri"/>
              </a:rPr>
              <a:t>AGGREGATOR </a:t>
            </a:r>
            <a:r>
              <a:rPr sz="4800" spc="850" dirty="0"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  <a:p>
            <a:pPr marL="163195" algn="ctr">
              <a:lnSpc>
                <a:spcPts val="4960"/>
              </a:lnSpc>
            </a:pPr>
            <a:r>
              <a:rPr sz="4800" spc="315" dirty="0">
                <a:latin typeface="Calibri"/>
                <a:cs typeface="Calibri"/>
              </a:rPr>
              <a:t>-</a:t>
            </a:r>
            <a:r>
              <a:rPr sz="3500" i="1" spc="570" dirty="0">
                <a:latin typeface="Calibri"/>
                <a:cs typeface="Calibri"/>
              </a:rPr>
              <a:t>TABLEAU</a:t>
            </a:r>
            <a:r>
              <a:rPr sz="4800" spc="570" dirty="0">
                <a:latin typeface="Calibri"/>
                <a:cs typeface="Calibri"/>
              </a:rPr>
              <a:t>-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7F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762" y="4314827"/>
            <a:ext cx="1337310" cy="833755"/>
            <a:chOff x="-4762" y="4314825"/>
            <a:chExt cx="1337310" cy="833755"/>
          </a:xfrm>
        </p:grpSpPr>
        <p:sp>
          <p:nvSpPr>
            <p:cNvPr id="4" name="object 4"/>
            <p:cNvSpPr/>
            <p:nvPr/>
          </p:nvSpPr>
          <p:spPr>
            <a:xfrm>
              <a:off x="0" y="4319587"/>
              <a:ext cx="1327785" cy="824230"/>
            </a:xfrm>
            <a:custGeom>
              <a:avLst/>
              <a:gdLst/>
              <a:ahLst/>
              <a:cxnLst/>
              <a:rect l="l" t="t" r="r" b="b"/>
              <a:pathLst>
                <a:path w="1327785" h="824229">
                  <a:moveTo>
                    <a:pt x="163474" y="0"/>
                  </a:moveTo>
                  <a:lnTo>
                    <a:pt x="118018" y="858"/>
                  </a:lnTo>
                  <a:lnTo>
                    <a:pt x="72857" y="3458"/>
                  </a:lnTo>
                  <a:lnTo>
                    <a:pt x="28068" y="7839"/>
                  </a:lnTo>
                  <a:lnTo>
                    <a:pt x="0" y="11764"/>
                  </a:lnTo>
                </a:path>
                <a:path w="1327785" h="824229">
                  <a:moveTo>
                    <a:pt x="1327331" y="823910"/>
                  </a:moveTo>
                  <a:lnTo>
                    <a:pt x="1323394" y="766405"/>
                  </a:lnTo>
                  <a:lnTo>
                    <a:pt x="1310039" y="698967"/>
                  </a:lnTo>
                  <a:lnTo>
                    <a:pt x="1288108" y="633082"/>
                  </a:lnTo>
                  <a:lnTo>
                    <a:pt x="1258135" y="569008"/>
                  </a:lnTo>
                  <a:lnTo>
                    <a:pt x="1220654" y="507003"/>
                  </a:lnTo>
                  <a:lnTo>
                    <a:pt x="1176200" y="447324"/>
                  </a:lnTo>
                  <a:lnTo>
                    <a:pt x="1125306" y="390232"/>
                  </a:lnTo>
                  <a:lnTo>
                    <a:pt x="1097610" y="362736"/>
                  </a:lnTo>
                  <a:lnTo>
                    <a:pt x="1068505" y="335983"/>
                  </a:lnTo>
                  <a:lnTo>
                    <a:pt x="1038057" y="310005"/>
                  </a:lnTo>
                  <a:lnTo>
                    <a:pt x="1006332" y="284835"/>
                  </a:lnTo>
                  <a:lnTo>
                    <a:pt x="973398" y="260505"/>
                  </a:lnTo>
                  <a:lnTo>
                    <a:pt x="939321" y="237048"/>
                  </a:lnTo>
                  <a:lnTo>
                    <a:pt x="904168" y="214495"/>
                  </a:lnTo>
                  <a:lnTo>
                    <a:pt x="868006" y="192878"/>
                  </a:lnTo>
                  <a:lnTo>
                    <a:pt x="830901" y="172231"/>
                  </a:lnTo>
                  <a:lnTo>
                    <a:pt x="792920" y="152585"/>
                  </a:lnTo>
                  <a:lnTo>
                    <a:pt x="754130" y="133973"/>
                  </a:lnTo>
                  <a:lnTo>
                    <a:pt x="714597" y="116426"/>
                  </a:lnTo>
                  <a:lnTo>
                    <a:pt x="674389" y="99978"/>
                  </a:lnTo>
                  <a:lnTo>
                    <a:pt x="633571" y="84660"/>
                  </a:lnTo>
                  <a:lnTo>
                    <a:pt x="592212" y="70505"/>
                  </a:lnTo>
                  <a:lnTo>
                    <a:pt x="550377" y="57544"/>
                  </a:lnTo>
                  <a:lnTo>
                    <a:pt x="508133" y="45811"/>
                  </a:lnTo>
                  <a:lnTo>
                    <a:pt x="465547" y="35338"/>
                  </a:lnTo>
                  <a:lnTo>
                    <a:pt x="422686" y="26156"/>
                  </a:lnTo>
                  <a:lnTo>
                    <a:pt x="379616" y="18298"/>
                  </a:lnTo>
                  <a:lnTo>
                    <a:pt x="336404" y="11797"/>
                  </a:lnTo>
                  <a:lnTo>
                    <a:pt x="293117" y="6684"/>
                  </a:lnTo>
                  <a:lnTo>
                    <a:pt x="249822" y="2992"/>
                  </a:lnTo>
                  <a:lnTo>
                    <a:pt x="206586" y="753"/>
                  </a:lnTo>
                  <a:lnTo>
                    <a:pt x="163474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9584" y="4508155"/>
              <a:ext cx="382905" cy="331470"/>
            </a:xfrm>
            <a:custGeom>
              <a:avLst/>
              <a:gdLst/>
              <a:ahLst/>
              <a:cxnLst/>
              <a:rect l="l" t="t" r="r" b="b"/>
              <a:pathLst>
                <a:path w="382905" h="331470">
                  <a:moveTo>
                    <a:pt x="230885" y="0"/>
                  </a:moveTo>
                  <a:lnTo>
                    <a:pt x="181005" y="4269"/>
                  </a:lnTo>
                  <a:lnTo>
                    <a:pt x="138586" y="17525"/>
                  </a:lnTo>
                  <a:lnTo>
                    <a:pt x="98205" y="37667"/>
                  </a:lnTo>
                  <a:lnTo>
                    <a:pt x="61793" y="64222"/>
                  </a:lnTo>
                  <a:lnTo>
                    <a:pt x="31282" y="96715"/>
                  </a:lnTo>
                  <a:lnTo>
                    <a:pt x="8602" y="134672"/>
                  </a:lnTo>
                  <a:lnTo>
                    <a:pt x="0" y="173280"/>
                  </a:lnTo>
                  <a:lnTo>
                    <a:pt x="1639" y="193122"/>
                  </a:lnTo>
                  <a:lnTo>
                    <a:pt x="16868" y="231757"/>
                  </a:lnTo>
                  <a:lnTo>
                    <a:pt x="46510" y="264190"/>
                  </a:lnTo>
                  <a:lnTo>
                    <a:pt x="116017" y="298226"/>
                  </a:lnTo>
                  <a:lnTo>
                    <a:pt x="168514" y="318051"/>
                  </a:lnTo>
                  <a:lnTo>
                    <a:pt x="222440" y="330670"/>
                  </a:lnTo>
                  <a:lnTo>
                    <a:pt x="276280" y="331230"/>
                  </a:lnTo>
                  <a:lnTo>
                    <a:pt x="313575" y="319496"/>
                  </a:lnTo>
                  <a:lnTo>
                    <a:pt x="344481" y="297021"/>
                  </a:lnTo>
                  <a:lnTo>
                    <a:pt x="367311" y="266267"/>
                  </a:lnTo>
                  <a:lnTo>
                    <a:pt x="380382" y="229694"/>
                  </a:lnTo>
                  <a:lnTo>
                    <a:pt x="382342" y="203171"/>
                  </a:lnTo>
                  <a:lnTo>
                    <a:pt x="379871" y="176508"/>
                  </a:lnTo>
                  <a:lnTo>
                    <a:pt x="365701" y="119686"/>
                  </a:lnTo>
                  <a:lnTo>
                    <a:pt x="340523" y="67800"/>
                  </a:lnTo>
                  <a:lnTo>
                    <a:pt x="311095" y="33825"/>
                  </a:lnTo>
                  <a:lnTo>
                    <a:pt x="274398" y="10538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020113" y="-4762"/>
            <a:ext cx="1129030" cy="1401445"/>
            <a:chOff x="8020113" y="-4762"/>
            <a:chExt cx="1129030" cy="1401445"/>
          </a:xfrm>
        </p:grpSpPr>
        <p:sp>
          <p:nvSpPr>
            <p:cNvPr id="7" name="object 7"/>
            <p:cNvSpPr/>
            <p:nvPr/>
          </p:nvSpPr>
          <p:spPr>
            <a:xfrm>
              <a:off x="8024876" y="0"/>
              <a:ext cx="1119505" cy="960755"/>
            </a:xfrm>
            <a:custGeom>
              <a:avLst/>
              <a:gdLst/>
              <a:ahLst/>
              <a:cxnLst/>
              <a:rect l="l" t="t" r="r" b="b"/>
              <a:pathLst>
                <a:path w="1119504" h="960755">
                  <a:moveTo>
                    <a:pt x="0" y="46100"/>
                  </a:moveTo>
                  <a:lnTo>
                    <a:pt x="853" y="91559"/>
                  </a:lnTo>
                  <a:lnTo>
                    <a:pt x="3437" y="136722"/>
                  </a:lnTo>
                  <a:lnTo>
                    <a:pt x="7791" y="181511"/>
                  </a:lnTo>
                  <a:lnTo>
                    <a:pt x="13953" y="225847"/>
                  </a:lnTo>
                  <a:lnTo>
                    <a:pt x="21961" y="269651"/>
                  </a:lnTo>
                  <a:lnTo>
                    <a:pt x="31854" y="312842"/>
                  </a:lnTo>
                  <a:lnTo>
                    <a:pt x="43668" y="355343"/>
                  </a:lnTo>
                  <a:lnTo>
                    <a:pt x="57443" y="397072"/>
                  </a:lnTo>
                  <a:lnTo>
                    <a:pt x="73217" y="437952"/>
                  </a:lnTo>
                  <a:lnTo>
                    <a:pt x="91028" y="477902"/>
                  </a:lnTo>
                  <a:lnTo>
                    <a:pt x="110914" y="516844"/>
                  </a:lnTo>
                  <a:lnTo>
                    <a:pt x="132913" y="554698"/>
                  </a:lnTo>
                  <a:lnTo>
                    <a:pt x="157063" y="591385"/>
                  </a:lnTo>
                  <a:lnTo>
                    <a:pt x="183403" y="626825"/>
                  </a:lnTo>
                  <a:lnTo>
                    <a:pt x="211971" y="660940"/>
                  </a:lnTo>
                  <a:lnTo>
                    <a:pt x="242805" y="693649"/>
                  </a:lnTo>
                  <a:lnTo>
                    <a:pt x="275942" y="724874"/>
                  </a:lnTo>
                  <a:lnTo>
                    <a:pt x="311422" y="754535"/>
                  </a:lnTo>
                  <a:lnTo>
                    <a:pt x="349283" y="782552"/>
                  </a:lnTo>
                  <a:lnTo>
                    <a:pt x="389562" y="808848"/>
                  </a:lnTo>
                  <a:lnTo>
                    <a:pt x="432297" y="833341"/>
                  </a:lnTo>
                  <a:lnTo>
                    <a:pt x="477528" y="855953"/>
                  </a:lnTo>
                  <a:lnTo>
                    <a:pt x="525292" y="876605"/>
                  </a:lnTo>
                  <a:lnTo>
                    <a:pt x="575627" y="895217"/>
                  </a:lnTo>
                  <a:lnTo>
                    <a:pt x="628571" y="911710"/>
                  </a:lnTo>
                  <a:lnTo>
                    <a:pt x="684164" y="926005"/>
                  </a:lnTo>
                  <a:lnTo>
                    <a:pt x="742442" y="938022"/>
                  </a:lnTo>
                  <a:lnTo>
                    <a:pt x="803106" y="947814"/>
                  </a:lnTo>
                  <a:lnTo>
                    <a:pt x="861555" y="954730"/>
                  </a:lnTo>
                  <a:lnTo>
                    <a:pt x="917811" y="958845"/>
                  </a:lnTo>
                  <a:lnTo>
                    <a:pt x="971895" y="960235"/>
                  </a:lnTo>
                  <a:lnTo>
                    <a:pt x="1023830" y="958978"/>
                  </a:lnTo>
                  <a:lnTo>
                    <a:pt x="1073639" y="955149"/>
                  </a:lnTo>
                  <a:lnTo>
                    <a:pt x="1119124" y="949119"/>
                  </a:lnTo>
                </a:path>
                <a:path w="1119504" h="960755">
                  <a:moveTo>
                    <a:pt x="902" y="0"/>
                  </a:moveTo>
                  <a:lnTo>
                    <a:pt x="749" y="2985"/>
                  </a:lnTo>
                  <a:lnTo>
                    <a:pt x="0" y="4610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39277" y="555641"/>
              <a:ext cx="504825" cy="840740"/>
            </a:xfrm>
            <a:custGeom>
              <a:avLst/>
              <a:gdLst/>
              <a:ahLst/>
              <a:cxnLst/>
              <a:rect l="l" t="t" r="r" b="b"/>
              <a:pathLst>
                <a:path w="504825" h="840740">
                  <a:moveTo>
                    <a:pt x="291997" y="793987"/>
                  </a:moveTo>
                  <a:lnTo>
                    <a:pt x="342309" y="819863"/>
                  </a:lnTo>
                  <a:lnTo>
                    <a:pt x="382423" y="833404"/>
                  </a:lnTo>
                  <a:lnTo>
                    <a:pt x="420760" y="840121"/>
                  </a:lnTo>
                  <a:lnTo>
                    <a:pt x="457232" y="840444"/>
                  </a:lnTo>
                  <a:lnTo>
                    <a:pt x="491749" y="834804"/>
                  </a:lnTo>
                  <a:lnTo>
                    <a:pt x="504722" y="830340"/>
                  </a:lnTo>
                  <a:lnTo>
                    <a:pt x="504722" y="794368"/>
                  </a:lnTo>
                  <a:lnTo>
                    <a:pt x="293902" y="794368"/>
                  </a:lnTo>
                  <a:lnTo>
                    <a:pt x="291997" y="793987"/>
                  </a:lnTo>
                  <a:close/>
                </a:path>
                <a:path w="504825" h="840740">
                  <a:moveTo>
                    <a:pt x="377389" y="0"/>
                  </a:moveTo>
                  <a:lnTo>
                    <a:pt x="318540" y="364"/>
                  </a:lnTo>
                  <a:lnTo>
                    <a:pt x="260751" y="6921"/>
                  </a:lnTo>
                  <a:lnTo>
                    <a:pt x="209378" y="18451"/>
                  </a:lnTo>
                  <a:lnTo>
                    <a:pt x="164205" y="34581"/>
                  </a:lnTo>
                  <a:lnTo>
                    <a:pt x="125014" y="54939"/>
                  </a:lnTo>
                  <a:lnTo>
                    <a:pt x="91589" y="79152"/>
                  </a:lnTo>
                  <a:lnTo>
                    <a:pt x="63714" y="106847"/>
                  </a:lnTo>
                  <a:lnTo>
                    <a:pt x="41172" y="137651"/>
                  </a:lnTo>
                  <a:lnTo>
                    <a:pt x="11220" y="207099"/>
                  </a:lnTo>
                  <a:lnTo>
                    <a:pt x="3376" y="244997"/>
                  </a:lnTo>
                  <a:lnTo>
                    <a:pt x="0" y="284513"/>
                  </a:lnTo>
                  <a:lnTo>
                    <a:pt x="873" y="325276"/>
                  </a:lnTo>
                  <a:lnTo>
                    <a:pt x="5779" y="366913"/>
                  </a:lnTo>
                  <a:lnTo>
                    <a:pt x="14502" y="409050"/>
                  </a:lnTo>
                  <a:lnTo>
                    <a:pt x="27937" y="454575"/>
                  </a:lnTo>
                  <a:lnTo>
                    <a:pt x="45276" y="499778"/>
                  </a:lnTo>
                  <a:lnTo>
                    <a:pt x="66248" y="544195"/>
                  </a:lnTo>
                  <a:lnTo>
                    <a:pt x="90582" y="587360"/>
                  </a:lnTo>
                  <a:lnTo>
                    <a:pt x="118007" y="628808"/>
                  </a:lnTo>
                  <a:lnTo>
                    <a:pt x="148251" y="668072"/>
                  </a:lnTo>
                  <a:lnTo>
                    <a:pt x="181044" y="704688"/>
                  </a:lnTo>
                  <a:lnTo>
                    <a:pt x="216113" y="738190"/>
                  </a:lnTo>
                  <a:lnTo>
                    <a:pt x="253188" y="768111"/>
                  </a:lnTo>
                  <a:lnTo>
                    <a:pt x="291997" y="793987"/>
                  </a:lnTo>
                  <a:lnTo>
                    <a:pt x="293902" y="794368"/>
                  </a:lnTo>
                  <a:lnTo>
                    <a:pt x="504722" y="794368"/>
                  </a:lnTo>
                  <a:lnTo>
                    <a:pt x="504722" y="29562"/>
                  </a:lnTo>
                  <a:lnTo>
                    <a:pt x="480048" y="19192"/>
                  </a:lnTo>
                  <a:lnTo>
                    <a:pt x="431189" y="6451"/>
                  </a:lnTo>
                  <a:lnTo>
                    <a:pt x="377389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156" rIns="0" bIns="0" rtlCol="0">
            <a:spAutoFit/>
          </a:bodyPr>
          <a:lstStyle/>
          <a:p>
            <a:pPr marL="209042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Pricing</a:t>
            </a:r>
            <a:r>
              <a:rPr spc="120" dirty="0"/>
              <a:t> </a:t>
            </a:r>
            <a:r>
              <a:rPr spc="114" dirty="0"/>
              <a:t>Trends</a:t>
            </a:r>
            <a:r>
              <a:rPr spc="70" dirty="0"/>
              <a:t> </a:t>
            </a:r>
            <a:r>
              <a:rPr spc="45" dirty="0"/>
              <a:t>Dashboard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4" y="847727"/>
            <a:ext cx="6581775" cy="4143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4314827"/>
            <a:ext cx="1337310" cy="833755"/>
            <a:chOff x="-4762" y="4314825"/>
            <a:chExt cx="1337310" cy="833755"/>
          </a:xfrm>
        </p:grpSpPr>
        <p:sp>
          <p:nvSpPr>
            <p:cNvPr id="3" name="object 3"/>
            <p:cNvSpPr/>
            <p:nvPr/>
          </p:nvSpPr>
          <p:spPr>
            <a:xfrm>
              <a:off x="0" y="4319587"/>
              <a:ext cx="1327785" cy="824230"/>
            </a:xfrm>
            <a:custGeom>
              <a:avLst/>
              <a:gdLst/>
              <a:ahLst/>
              <a:cxnLst/>
              <a:rect l="l" t="t" r="r" b="b"/>
              <a:pathLst>
                <a:path w="1327785" h="824229">
                  <a:moveTo>
                    <a:pt x="163474" y="0"/>
                  </a:moveTo>
                  <a:lnTo>
                    <a:pt x="118018" y="858"/>
                  </a:lnTo>
                  <a:lnTo>
                    <a:pt x="72857" y="3458"/>
                  </a:lnTo>
                  <a:lnTo>
                    <a:pt x="28068" y="7839"/>
                  </a:lnTo>
                  <a:lnTo>
                    <a:pt x="0" y="11764"/>
                  </a:lnTo>
                </a:path>
                <a:path w="1327785" h="824229">
                  <a:moveTo>
                    <a:pt x="1327331" y="823910"/>
                  </a:moveTo>
                  <a:lnTo>
                    <a:pt x="1323394" y="766405"/>
                  </a:lnTo>
                  <a:lnTo>
                    <a:pt x="1310039" y="698967"/>
                  </a:lnTo>
                  <a:lnTo>
                    <a:pt x="1288108" y="633082"/>
                  </a:lnTo>
                  <a:lnTo>
                    <a:pt x="1258135" y="569008"/>
                  </a:lnTo>
                  <a:lnTo>
                    <a:pt x="1220654" y="507003"/>
                  </a:lnTo>
                  <a:lnTo>
                    <a:pt x="1176200" y="447324"/>
                  </a:lnTo>
                  <a:lnTo>
                    <a:pt x="1125306" y="390232"/>
                  </a:lnTo>
                  <a:lnTo>
                    <a:pt x="1097610" y="362736"/>
                  </a:lnTo>
                  <a:lnTo>
                    <a:pt x="1068505" y="335983"/>
                  </a:lnTo>
                  <a:lnTo>
                    <a:pt x="1038057" y="310005"/>
                  </a:lnTo>
                  <a:lnTo>
                    <a:pt x="1006332" y="284835"/>
                  </a:lnTo>
                  <a:lnTo>
                    <a:pt x="973398" y="260505"/>
                  </a:lnTo>
                  <a:lnTo>
                    <a:pt x="939321" y="237048"/>
                  </a:lnTo>
                  <a:lnTo>
                    <a:pt x="904168" y="214495"/>
                  </a:lnTo>
                  <a:lnTo>
                    <a:pt x="868006" y="192878"/>
                  </a:lnTo>
                  <a:lnTo>
                    <a:pt x="830901" y="172231"/>
                  </a:lnTo>
                  <a:lnTo>
                    <a:pt x="792920" y="152585"/>
                  </a:lnTo>
                  <a:lnTo>
                    <a:pt x="754130" y="133973"/>
                  </a:lnTo>
                  <a:lnTo>
                    <a:pt x="714597" y="116426"/>
                  </a:lnTo>
                  <a:lnTo>
                    <a:pt x="674389" y="99978"/>
                  </a:lnTo>
                  <a:lnTo>
                    <a:pt x="633571" y="84660"/>
                  </a:lnTo>
                  <a:lnTo>
                    <a:pt x="592212" y="70505"/>
                  </a:lnTo>
                  <a:lnTo>
                    <a:pt x="550377" y="57544"/>
                  </a:lnTo>
                  <a:lnTo>
                    <a:pt x="508133" y="45811"/>
                  </a:lnTo>
                  <a:lnTo>
                    <a:pt x="465547" y="35338"/>
                  </a:lnTo>
                  <a:lnTo>
                    <a:pt x="422686" y="26156"/>
                  </a:lnTo>
                  <a:lnTo>
                    <a:pt x="379616" y="18298"/>
                  </a:lnTo>
                  <a:lnTo>
                    <a:pt x="336404" y="11797"/>
                  </a:lnTo>
                  <a:lnTo>
                    <a:pt x="293117" y="6684"/>
                  </a:lnTo>
                  <a:lnTo>
                    <a:pt x="249822" y="2992"/>
                  </a:lnTo>
                  <a:lnTo>
                    <a:pt x="206586" y="753"/>
                  </a:lnTo>
                  <a:lnTo>
                    <a:pt x="163474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9584" y="4508155"/>
              <a:ext cx="382905" cy="331470"/>
            </a:xfrm>
            <a:custGeom>
              <a:avLst/>
              <a:gdLst/>
              <a:ahLst/>
              <a:cxnLst/>
              <a:rect l="l" t="t" r="r" b="b"/>
              <a:pathLst>
                <a:path w="382905" h="331470">
                  <a:moveTo>
                    <a:pt x="230885" y="0"/>
                  </a:moveTo>
                  <a:lnTo>
                    <a:pt x="181005" y="4269"/>
                  </a:lnTo>
                  <a:lnTo>
                    <a:pt x="138586" y="17525"/>
                  </a:lnTo>
                  <a:lnTo>
                    <a:pt x="98205" y="37667"/>
                  </a:lnTo>
                  <a:lnTo>
                    <a:pt x="61793" y="64222"/>
                  </a:lnTo>
                  <a:lnTo>
                    <a:pt x="31282" y="96715"/>
                  </a:lnTo>
                  <a:lnTo>
                    <a:pt x="8602" y="134672"/>
                  </a:lnTo>
                  <a:lnTo>
                    <a:pt x="0" y="173280"/>
                  </a:lnTo>
                  <a:lnTo>
                    <a:pt x="1639" y="193122"/>
                  </a:lnTo>
                  <a:lnTo>
                    <a:pt x="16868" y="231757"/>
                  </a:lnTo>
                  <a:lnTo>
                    <a:pt x="46510" y="264190"/>
                  </a:lnTo>
                  <a:lnTo>
                    <a:pt x="116017" y="298226"/>
                  </a:lnTo>
                  <a:lnTo>
                    <a:pt x="168514" y="318051"/>
                  </a:lnTo>
                  <a:lnTo>
                    <a:pt x="222440" y="330670"/>
                  </a:lnTo>
                  <a:lnTo>
                    <a:pt x="276280" y="331230"/>
                  </a:lnTo>
                  <a:lnTo>
                    <a:pt x="313575" y="319496"/>
                  </a:lnTo>
                  <a:lnTo>
                    <a:pt x="344481" y="297021"/>
                  </a:lnTo>
                  <a:lnTo>
                    <a:pt x="367311" y="266267"/>
                  </a:lnTo>
                  <a:lnTo>
                    <a:pt x="380382" y="229694"/>
                  </a:lnTo>
                  <a:lnTo>
                    <a:pt x="382342" y="203171"/>
                  </a:lnTo>
                  <a:lnTo>
                    <a:pt x="379871" y="176508"/>
                  </a:lnTo>
                  <a:lnTo>
                    <a:pt x="365701" y="119686"/>
                  </a:lnTo>
                  <a:lnTo>
                    <a:pt x="340523" y="67800"/>
                  </a:lnTo>
                  <a:lnTo>
                    <a:pt x="311095" y="33825"/>
                  </a:lnTo>
                  <a:lnTo>
                    <a:pt x="274398" y="10538"/>
                  </a:lnTo>
                  <a:lnTo>
                    <a:pt x="230885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707953" y="-4762"/>
            <a:ext cx="4441190" cy="4626610"/>
            <a:chOff x="4707953" y="-4762"/>
            <a:chExt cx="4441190" cy="4626610"/>
          </a:xfrm>
        </p:grpSpPr>
        <p:sp>
          <p:nvSpPr>
            <p:cNvPr id="6" name="object 6"/>
            <p:cNvSpPr/>
            <p:nvPr/>
          </p:nvSpPr>
          <p:spPr>
            <a:xfrm>
              <a:off x="8024875" y="0"/>
              <a:ext cx="1119505" cy="960755"/>
            </a:xfrm>
            <a:custGeom>
              <a:avLst/>
              <a:gdLst/>
              <a:ahLst/>
              <a:cxnLst/>
              <a:rect l="l" t="t" r="r" b="b"/>
              <a:pathLst>
                <a:path w="1119504" h="960755">
                  <a:moveTo>
                    <a:pt x="0" y="46100"/>
                  </a:moveTo>
                  <a:lnTo>
                    <a:pt x="853" y="91559"/>
                  </a:lnTo>
                  <a:lnTo>
                    <a:pt x="3437" y="136722"/>
                  </a:lnTo>
                  <a:lnTo>
                    <a:pt x="7791" y="181511"/>
                  </a:lnTo>
                  <a:lnTo>
                    <a:pt x="13953" y="225847"/>
                  </a:lnTo>
                  <a:lnTo>
                    <a:pt x="21961" y="269651"/>
                  </a:lnTo>
                  <a:lnTo>
                    <a:pt x="31854" y="312842"/>
                  </a:lnTo>
                  <a:lnTo>
                    <a:pt x="43668" y="355343"/>
                  </a:lnTo>
                  <a:lnTo>
                    <a:pt x="57443" y="397072"/>
                  </a:lnTo>
                  <a:lnTo>
                    <a:pt x="73217" y="437952"/>
                  </a:lnTo>
                  <a:lnTo>
                    <a:pt x="91028" y="477902"/>
                  </a:lnTo>
                  <a:lnTo>
                    <a:pt x="110914" y="516844"/>
                  </a:lnTo>
                  <a:lnTo>
                    <a:pt x="132913" y="554698"/>
                  </a:lnTo>
                  <a:lnTo>
                    <a:pt x="157063" y="591385"/>
                  </a:lnTo>
                  <a:lnTo>
                    <a:pt x="183403" y="626825"/>
                  </a:lnTo>
                  <a:lnTo>
                    <a:pt x="211971" y="660940"/>
                  </a:lnTo>
                  <a:lnTo>
                    <a:pt x="242805" y="693649"/>
                  </a:lnTo>
                  <a:lnTo>
                    <a:pt x="275942" y="724874"/>
                  </a:lnTo>
                  <a:lnTo>
                    <a:pt x="311422" y="754535"/>
                  </a:lnTo>
                  <a:lnTo>
                    <a:pt x="349283" y="782552"/>
                  </a:lnTo>
                  <a:lnTo>
                    <a:pt x="389562" y="808848"/>
                  </a:lnTo>
                  <a:lnTo>
                    <a:pt x="432297" y="833341"/>
                  </a:lnTo>
                  <a:lnTo>
                    <a:pt x="477528" y="855953"/>
                  </a:lnTo>
                  <a:lnTo>
                    <a:pt x="525292" y="876605"/>
                  </a:lnTo>
                  <a:lnTo>
                    <a:pt x="575627" y="895217"/>
                  </a:lnTo>
                  <a:lnTo>
                    <a:pt x="628571" y="911710"/>
                  </a:lnTo>
                  <a:lnTo>
                    <a:pt x="684164" y="926005"/>
                  </a:lnTo>
                  <a:lnTo>
                    <a:pt x="742442" y="938022"/>
                  </a:lnTo>
                  <a:lnTo>
                    <a:pt x="803106" y="947814"/>
                  </a:lnTo>
                  <a:lnTo>
                    <a:pt x="861555" y="954730"/>
                  </a:lnTo>
                  <a:lnTo>
                    <a:pt x="917811" y="958845"/>
                  </a:lnTo>
                  <a:lnTo>
                    <a:pt x="971895" y="960235"/>
                  </a:lnTo>
                  <a:lnTo>
                    <a:pt x="1023830" y="958978"/>
                  </a:lnTo>
                  <a:lnTo>
                    <a:pt x="1073639" y="955149"/>
                  </a:lnTo>
                  <a:lnTo>
                    <a:pt x="1119124" y="949119"/>
                  </a:lnTo>
                </a:path>
                <a:path w="1119504" h="960755">
                  <a:moveTo>
                    <a:pt x="902" y="0"/>
                  </a:moveTo>
                  <a:lnTo>
                    <a:pt x="749" y="2985"/>
                  </a:lnTo>
                  <a:lnTo>
                    <a:pt x="0" y="4610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9277" y="555641"/>
              <a:ext cx="504825" cy="840740"/>
            </a:xfrm>
            <a:custGeom>
              <a:avLst/>
              <a:gdLst/>
              <a:ahLst/>
              <a:cxnLst/>
              <a:rect l="l" t="t" r="r" b="b"/>
              <a:pathLst>
                <a:path w="504825" h="840740">
                  <a:moveTo>
                    <a:pt x="291997" y="793987"/>
                  </a:moveTo>
                  <a:lnTo>
                    <a:pt x="342309" y="819863"/>
                  </a:lnTo>
                  <a:lnTo>
                    <a:pt x="382423" y="833404"/>
                  </a:lnTo>
                  <a:lnTo>
                    <a:pt x="420760" y="840121"/>
                  </a:lnTo>
                  <a:lnTo>
                    <a:pt x="457232" y="840444"/>
                  </a:lnTo>
                  <a:lnTo>
                    <a:pt x="491749" y="834804"/>
                  </a:lnTo>
                  <a:lnTo>
                    <a:pt x="504722" y="830340"/>
                  </a:lnTo>
                  <a:lnTo>
                    <a:pt x="504722" y="794368"/>
                  </a:lnTo>
                  <a:lnTo>
                    <a:pt x="293902" y="794368"/>
                  </a:lnTo>
                  <a:lnTo>
                    <a:pt x="291997" y="793987"/>
                  </a:lnTo>
                  <a:close/>
                </a:path>
                <a:path w="504825" h="840740">
                  <a:moveTo>
                    <a:pt x="377389" y="0"/>
                  </a:moveTo>
                  <a:lnTo>
                    <a:pt x="318540" y="364"/>
                  </a:lnTo>
                  <a:lnTo>
                    <a:pt x="260751" y="6921"/>
                  </a:lnTo>
                  <a:lnTo>
                    <a:pt x="209378" y="18451"/>
                  </a:lnTo>
                  <a:lnTo>
                    <a:pt x="164205" y="34581"/>
                  </a:lnTo>
                  <a:lnTo>
                    <a:pt x="125014" y="54939"/>
                  </a:lnTo>
                  <a:lnTo>
                    <a:pt x="91589" y="79152"/>
                  </a:lnTo>
                  <a:lnTo>
                    <a:pt x="63714" y="106847"/>
                  </a:lnTo>
                  <a:lnTo>
                    <a:pt x="41172" y="137651"/>
                  </a:lnTo>
                  <a:lnTo>
                    <a:pt x="11220" y="207099"/>
                  </a:lnTo>
                  <a:lnTo>
                    <a:pt x="3376" y="244997"/>
                  </a:lnTo>
                  <a:lnTo>
                    <a:pt x="0" y="284513"/>
                  </a:lnTo>
                  <a:lnTo>
                    <a:pt x="873" y="325276"/>
                  </a:lnTo>
                  <a:lnTo>
                    <a:pt x="5779" y="366913"/>
                  </a:lnTo>
                  <a:lnTo>
                    <a:pt x="14502" y="409050"/>
                  </a:lnTo>
                  <a:lnTo>
                    <a:pt x="27937" y="454575"/>
                  </a:lnTo>
                  <a:lnTo>
                    <a:pt x="45276" y="499778"/>
                  </a:lnTo>
                  <a:lnTo>
                    <a:pt x="66248" y="544195"/>
                  </a:lnTo>
                  <a:lnTo>
                    <a:pt x="90582" y="587360"/>
                  </a:lnTo>
                  <a:lnTo>
                    <a:pt x="118007" y="628808"/>
                  </a:lnTo>
                  <a:lnTo>
                    <a:pt x="148251" y="668072"/>
                  </a:lnTo>
                  <a:lnTo>
                    <a:pt x="181044" y="704688"/>
                  </a:lnTo>
                  <a:lnTo>
                    <a:pt x="216113" y="738190"/>
                  </a:lnTo>
                  <a:lnTo>
                    <a:pt x="253188" y="768111"/>
                  </a:lnTo>
                  <a:lnTo>
                    <a:pt x="291997" y="793987"/>
                  </a:lnTo>
                  <a:lnTo>
                    <a:pt x="293902" y="794368"/>
                  </a:lnTo>
                  <a:lnTo>
                    <a:pt x="504722" y="794368"/>
                  </a:lnTo>
                  <a:lnTo>
                    <a:pt x="504722" y="29562"/>
                  </a:lnTo>
                  <a:lnTo>
                    <a:pt x="480048" y="19192"/>
                  </a:lnTo>
                  <a:lnTo>
                    <a:pt x="431189" y="6451"/>
                  </a:lnTo>
                  <a:lnTo>
                    <a:pt x="377389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12716" y="974699"/>
              <a:ext cx="2310765" cy="3642360"/>
            </a:xfrm>
            <a:custGeom>
              <a:avLst/>
              <a:gdLst/>
              <a:ahLst/>
              <a:cxnLst/>
              <a:rect l="l" t="t" r="r" b="b"/>
              <a:pathLst>
                <a:path w="2310765" h="3642360">
                  <a:moveTo>
                    <a:pt x="1179868" y="477431"/>
                  </a:moveTo>
                  <a:lnTo>
                    <a:pt x="0" y="477431"/>
                  </a:lnTo>
                  <a:lnTo>
                    <a:pt x="0" y="2089785"/>
                  </a:lnTo>
                  <a:lnTo>
                    <a:pt x="0" y="3010166"/>
                  </a:lnTo>
                  <a:lnTo>
                    <a:pt x="0" y="3642055"/>
                  </a:lnTo>
                  <a:lnTo>
                    <a:pt x="1179868" y="3642055"/>
                  </a:lnTo>
                  <a:lnTo>
                    <a:pt x="1179868" y="3010166"/>
                  </a:lnTo>
                  <a:lnTo>
                    <a:pt x="1179868" y="2089810"/>
                  </a:lnTo>
                  <a:lnTo>
                    <a:pt x="1179868" y="477431"/>
                  </a:lnTo>
                  <a:close/>
                </a:path>
                <a:path w="2310765" h="3642360">
                  <a:moveTo>
                    <a:pt x="2310638" y="0"/>
                  </a:moveTo>
                  <a:lnTo>
                    <a:pt x="0" y="0"/>
                  </a:lnTo>
                  <a:lnTo>
                    <a:pt x="0" y="477418"/>
                  </a:lnTo>
                  <a:lnTo>
                    <a:pt x="2310638" y="477418"/>
                  </a:lnTo>
                  <a:lnTo>
                    <a:pt x="2310638" y="0"/>
                  </a:lnTo>
                  <a:close/>
                </a:path>
                <a:path w="2310765" h="3642360">
                  <a:moveTo>
                    <a:pt x="2310663" y="477431"/>
                  </a:moveTo>
                  <a:lnTo>
                    <a:pt x="1179957" y="477431"/>
                  </a:lnTo>
                  <a:lnTo>
                    <a:pt x="1179957" y="2089785"/>
                  </a:lnTo>
                  <a:lnTo>
                    <a:pt x="1179957" y="3010166"/>
                  </a:lnTo>
                  <a:lnTo>
                    <a:pt x="1179957" y="3642055"/>
                  </a:lnTo>
                  <a:lnTo>
                    <a:pt x="2310663" y="3642055"/>
                  </a:lnTo>
                  <a:lnTo>
                    <a:pt x="2310663" y="3010166"/>
                  </a:lnTo>
                  <a:lnTo>
                    <a:pt x="2310663" y="2089810"/>
                  </a:lnTo>
                  <a:lnTo>
                    <a:pt x="2310663" y="477431"/>
                  </a:lnTo>
                  <a:close/>
                </a:path>
              </a:pathLst>
            </a:custGeom>
            <a:solidFill>
              <a:srgbClr val="D2D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2672" y="969899"/>
              <a:ext cx="1130935" cy="3651885"/>
            </a:xfrm>
            <a:custGeom>
              <a:avLst/>
              <a:gdLst/>
              <a:ahLst/>
              <a:cxnLst/>
              <a:rect l="l" t="t" r="r" b="b"/>
              <a:pathLst>
                <a:path w="1130934" h="3651885">
                  <a:moveTo>
                    <a:pt x="0" y="477392"/>
                  </a:moveTo>
                  <a:lnTo>
                    <a:pt x="0" y="3651618"/>
                  </a:lnTo>
                </a:path>
                <a:path w="1130934" h="3651885">
                  <a:moveTo>
                    <a:pt x="1130680" y="0"/>
                  </a:moveTo>
                  <a:lnTo>
                    <a:pt x="1130680" y="3651618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08016" y="1452117"/>
              <a:ext cx="2315845" cy="0"/>
            </a:xfrm>
            <a:custGeom>
              <a:avLst/>
              <a:gdLst/>
              <a:ahLst/>
              <a:cxnLst/>
              <a:rect l="l" t="t" r="r" b="b"/>
              <a:pathLst>
                <a:path w="2315845">
                  <a:moveTo>
                    <a:pt x="0" y="0"/>
                  </a:moveTo>
                  <a:lnTo>
                    <a:pt x="1184656" y="0"/>
                  </a:lnTo>
                </a:path>
                <a:path w="2315845">
                  <a:moveTo>
                    <a:pt x="1184656" y="0"/>
                  </a:moveTo>
                  <a:lnTo>
                    <a:pt x="2315337" y="0"/>
                  </a:lnTo>
                </a:path>
              </a:pathLst>
            </a:custGeom>
            <a:ln w="9525">
              <a:solidFill>
                <a:srgbClr val="F7F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23353" y="1452117"/>
              <a:ext cx="978535" cy="0"/>
            </a:xfrm>
            <a:custGeom>
              <a:avLst/>
              <a:gdLst/>
              <a:ahLst/>
              <a:cxnLst/>
              <a:rect l="l" t="t" r="r" b="b"/>
              <a:pathLst>
                <a:path w="978534">
                  <a:moveTo>
                    <a:pt x="0" y="0"/>
                  </a:moveTo>
                  <a:lnTo>
                    <a:pt x="97815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08016" y="3064510"/>
              <a:ext cx="2315845" cy="0"/>
            </a:xfrm>
            <a:custGeom>
              <a:avLst/>
              <a:gdLst/>
              <a:ahLst/>
              <a:cxnLst/>
              <a:rect l="l" t="t" r="r" b="b"/>
              <a:pathLst>
                <a:path w="2315845">
                  <a:moveTo>
                    <a:pt x="0" y="0"/>
                  </a:moveTo>
                  <a:lnTo>
                    <a:pt x="1184656" y="0"/>
                  </a:lnTo>
                </a:path>
                <a:path w="2315845">
                  <a:moveTo>
                    <a:pt x="1184656" y="0"/>
                  </a:moveTo>
                  <a:lnTo>
                    <a:pt x="2315337" y="0"/>
                  </a:lnTo>
                </a:path>
              </a:pathLst>
            </a:custGeom>
            <a:ln w="9525">
              <a:solidFill>
                <a:srgbClr val="F7F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23353" y="3064510"/>
              <a:ext cx="978535" cy="0"/>
            </a:xfrm>
            <a:custGeom>
              <a:avLst/>
              <a:gdLst/>
              <a:ahLst/>
              <a:cxnLst/>
              <a:rect l="l" t="t" r="r" b="b"/>
              <a:pathLst>
                <a:path w="978534">
                  <a:moveTo>
                    <a:pt x="0" y="0"/>
                  </a:moveTo>
                  <a:lnTo>
                    <a:pt x="97815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8016" y="3984866"/>
              <a:ext cx="2315845" cy="0"/>
            </a:xfrm>
            <a:custGeom>
              <a:avLst/>
              <a:gdLst/>
              <a:ahLst/>
              <a:cxnLst/>
              <a:rect l="l" t="t" r="r" b="b"/>
              <a:pathLst>
                <a:path w="2315845">
                  <a:moveTo>
                    <a:pt x="0" y="0"/>
                  </a:moveTo>
                  <a:lnTo>
                    <a:pt x="1184656" y="0"/>
                  </a:lnTo>
                </a:path>
                <a:path w="2315845">
                  <a:moveTo>
                    <a:pt x="1184656" y="0"/>
                  </a:moveTo>
                  <a:lnTo>
                    <a:pt x="2315337" y="0"/>
                  </a:lnTo>
                </a:path>
              </a:pathLst>
            </a:custGeom>
            <a:ln w="9525">
              <a:solidFill>
                <a:srgbClr val="F7F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3353" y="3984866"/>
              <a:ext cx="978535" cy="0"/>
            </a:xfrm>
            <a:custGeom>
              <a:avLst/>
              <a:gdLst/>
              <a:ahLst/>
              <a:cxnLst/>
              <a:rect l="l" t="t" r="r" b="b"/>
              <a:pathLst>
                <a:path w="978534">
                  <a:moveTo>
                    <a:pt x="0" y="0"/>
                  </a:moveTo>
                  <a:lnTo>
                    <a:pt x="97815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2715" y="969899"/>
              <a:ext cx="0" cy="3651885"/>
            </a:xfrm>
            <a:custGeom>
              <a:avLst/>
              <a:gdLst/>
              <a:ahLst/>
              <a:cxnLst/>
              <a:rect l="l" t="t" r="r" b="b"/>
              <a:pathLst>
                <a:path h="3651885">
                  <a:moveTo>
                    <a:pt x="0" y="0"/>
                  </a:moveTo>
                  <a:lnTo>
                    <a:pt x="0" y="3651618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96681" y="969899"/>
              <a:ext cx="0" cy="3651885"/>
            </a:xfrm>
            <a:custGeom>
              <a:avLst/>
              <a:gdLst/>
              <a:ahLst/>
              <a:cxnLst/>
              <a:rect l="l" t="t" r="r" b="b"/>
              <a:pathLst>
                <a:path h="3651885">
                  <a:moveTo>
                    <a:pt x="0" y="0"/>
                  </a:moveTo>
                  <a:lnTo>
                    <a:pt x="0" y="365161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08016" y="974597"/>
              <a:ext cx="2315845" cy="0"/>
            </a:xfrm>
            <a:custGeom>
              <a:avLst/>
              <a:gdLst/>
              <a:ahLst/>
              <a:cxnLst/>
              <a:rect l="l" t="t" r="r" b="b"/>
              <a:pathLst>
                <a:path w="2315845">
                  <a:moveTo>
                    <a:pt x="0" y="0"/>
                  </a:moveTo>
                  <a:lnTo>
                    <a:pt x="2315337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3353" y="974597"/>
              <a:ext cx="978535" cy="0"/>
            </a:xfrm>
            <a:custGeom>
              <a:avLst/>
              <a:gdLst/>
              <a:ahLst/>
              <a:cxnLst/>
              <a:rect l="l" t="t" r="r" b="b"/>
              <a:pathLst>
                <a:path w="978534">
                  <a:moveTo>
                    <a:pt x="0" y="0"/>
                  </a:moveTo>
                  <a:lnTo>
                    <a:pt x="97815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8016" y="4616754"/>
              <a:ext cx="2315845" cy="0"/>
            </a:xfrm>
            <a:custGeom>
              <a:avLst/>
              <a:gdLst/>
              <a:ahLst/>
              <a:cxnLst/>
              <a:rect l="l" t="t" r="r" b="b"/>
              <a:pathLst>
                <a:path w="2315845">
                  <a:moveTo>
                    <a:pt x="0" y="0"/>
                  </a:moveTo>
                  <a:lnTo>
                    <a:pt x="2315337" y="0"/>
                  </a:lnTo>
                </a:path>
              </a:pathLst>
            </a:custGeom>
            <a:ln w="9525">
              <a:solidFill>
                <a:srgbClr val="F7F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3353" y="4616754"/>
              <a:ext cx="978535" cy="0"/>
            </a:xfrm>
            <a:custGeom>
              <a:avLst/>
              <a:gdLst/>
              <a:ahLst/>
              <a:cxnLst/>
              <a:rect l="l" t="t" r="r" b="b"/>
              <a:pathLst>
                <a:path w="978534">
                  <a:moveTo>
                    <a:pt x="0" y="0"/>
                  </a:moveTo>
                  <a:lnTo>
                    <a:pt x="97815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95833" y="310261"/>
            <a:ext cx="351599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Pricing</a:t>
            </a:r>
            <a:r>
              <a:rPr spc="120" dirty="0"/>
              <a:t> </a:t>
            </a:r>
            <a:r>
              <a:rPr spc="114" dirty="0"/>
              <a:t>Trends</a:t>
            </a:r>
            <a:r>
              <a:rPr spc="70" dirty="0"/>
              <a:t> </a:t>
            </a:r>
            <a:r>
              <a:rPr spc="45" dirty="0"/>
              <a:t>Dashboard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1138914" y="969836"/>
            <a:ext cx="3293745" cy="3651885"/>
            <a:chOff x="1138910" y="969835"/>
            <a:chExt cx="3293745" cy="3651885"/>
          </a:xfrm>
        </p:grpSpPr>
        <p:sp>
          <p:nvSpPr>
            <p:cNvPr id="24" name="object 24"/>
            <p:cNvSpPr/>
            <p:nvPr/>
          </p:nvSpPr>
          <p:spPr>
            <a:xfrm>
              <a:off x="1143673" y="974623"/>
              <a:ext cx="1149350" cy="3642360"/>
            </a:xfrm>
            <a:custGeom>
              <a:avLst/>
              <a:gdLst/>
              <a:ahLst/>
              <a:cxnLst/>
              <a:rect l="l" t="t" r="r" b="b"/>
              <a:pathLst>
                <a:path w="1149350" h="3642360">
                  <a:moveTo>
                    <a:pt x="1148905" y="350507"/>
                  </a:moveTo>
                  <a:lnTo>
                    <a:pt x="0" y="350507"/>
                  </a:lnTo>
                  <a:lnTo>
                    <a:pt x="0" y="2100427"/>
                  </a:lnTo>
                  <a:lnTo>
                    <a:pt x="0" y="3123996"/>
                  </a:lnTo>
                  <a:lnTo>
                    <a:pt x="0" y="3642131"/>
                  </a:lnTo>
                  <a:lnTo>
                    <a:pt x="1148905" y="3642131"/>
                  </a:lnTo>
                  <a:lnTo>
                    <a:pt x="1148905" y="3124009"/>
                  </a:lnTo>
                  <a:lnTo>
                    <a:pt x="1148905" y="2100427"/>
                  </a:lnTo>
                  <a:lnTo>
                    <a:pt x="1148905" y="350507"/>
                  </a:lnTo>
                  <a:close/>
                </a:path>
                <a:path w="1149350" h="3642360">
                  <a:moveTo>
                    <a:pt x="1148905" y="0"/>
                  </a:moveTo>
                  <a:lnTo>
                    <a:pt x="0" y="0"/>
                  </a:lnTo>
                  <a:lnTo>
                    <a:pt x="0" y="350494"/>
                  </a:lnTo>
                  <a:lnTo>
                    <a:pt x="1148905" y="350494"/>
                  </a:lnTo>
                  <a:lnTo>
                    <a:pt x="1148905" y="0"/>
                  </a:lnTo>
                  <a:close/>
                </a:path>
              </a:pathLst>
            </a:custGeom>
            <a:solidFill>
              <a:srgbClr val="D2D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92604" y="969898"/>
              <a:ext cx="0" cy="3651885"/>
            </a:xfrm>
            <a:custGeom>
              <a:avLst/>
              <a:gdLst/>
              <a:ahLst/>
              <a:cxnLst/>
              <a:rect l="l" t="t" r="r" b="b"/>
              <a:pathLst>
                <a:path h="3651885">
                  <a:moveTo>
                    <a:pt x="0" y="0"/>
                  </a:moveTo>
                  <a:lnTo>
                    <a:pt x="0" y="3651618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8910" y="1325117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0" y="0"/>
                  </a:moveTo>
                  <a:lnTo>
                    <a:pt x="1153693" y="0"/>
                  </a:lnTo>
                </a:path>
              </a:pathLst>
            </a:custGeom>
            <a:ln w="9525">
              <a:solidFill>
                <a:srgbClr val="F7F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92604" y="1325117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82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38910" y="3075050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0" y="0"/>
                  </a:moveTo>
                  <a:lnTo>
                    <a:pt x="1153693" y="0"/>
                  </a:lnTo>
                </a:path>
              </a:pathLst>
            </a:custGeom>
            <a:ln w="9525">
              <a:solidFill>
                <a:srgbClr val="F7F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92604" y="3075050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82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8910" y="4098632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0" y="0"/>
                  </a:moveTo>
                  <a:lnTo>
                    <a:pt x="1153693" y="0"/>
                  </a:lnTo>
                </a:path>
              </a:pathLst>
            </a:custGeom>
            <a:ln w="9525">
              <a:solidFill>
                <a:srgbClr val="F7F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92604" y="4098632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82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3673" y="969898"/>
              <a:ext cx="0" cy="3651885"/>
            </a:xfrm>
            <a:custGeom>
              <a:avLst/>
              <a:gdLst/>
              <a:ahLst/>
              <a:cxnLst/>
              <a:rect l="l" t="t" r="r" b="b"/>
              <a:pathLst>
                <a:path h="3651885">
                  <a:moveTo>
                    <a:pt x="0" y="0"/>
                  </a:moveTo>
                  <a:lnTo>
                    <a:pt x="0" y="3651618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27600" y="969898"/>
              <a:ext cx="0" cy="3651885"/>
            </a:xfrm>
            <a:custGeom>
              <a:avLst/>
              <a:gdLst/>
              <a:ahLst/>
              <a:cxnLst/>
              <a:rect l="l" t="t" r="r" b="b"/>
              <a:pathLst>
                <a:path h="3651885">
                  <a:moveTo>
                    <a:pt x="0" y="0"/>
                  </a:moveTo>
                  <a:lnTo>
                    <a:pt x="0" y="365161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38910" y="974597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0" y="0"/>
                  </a:moveTo>
                  <a:lnTo>
                    <a:pt x="1153693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92604" y="974597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82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38910" y="4616754"/>
              <a:ext cx="1153795" cy="0"/>
            </a:xfrm>
            <a:custGeom>
              <a:avLst/>
              <a:gdLst/>
              <a:ahLst/>
              <a:cxnLst/>
              <a:rect l="l" t="t" r="r" b="b"/>
              <a:pathLst>
                <a:path w="1153795">
                  <a:moveTo>
                    <a:pt x="0" y="0"/>
                  </a:moveTo>
                  <a:lnTo>
                    <a:pt x="1153693" y="0"/>
                  </a:lnTo>
                </a:path>
              </a:pathLst>
            </a:custGeom>
            <a:ln w="9525">
              <a:solidFill>
                <a:srgbClr val="F7F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92604" y="4616754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82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373633" y="1049911"/>
            <a:ext cx="56705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Trebuchet MS"/>
                <a:cs typeface="Trebuchet MS"/>
              </a:rPr>
              <a:t>$</a:t>
            </a:r>
            <a:r>
              <a:rPr sz="1050" b="1" spc="-35" dirty="0">
                <a:latin typeface="Trebuchet MS"/>
                <a:cs typeface="Trebuchet MS"/>
              </a:rPr>
              <a:t> </a:t>
            </a:r>
            <a:r>
              <a:rPr sz="1050" b="1" spc="-10" dirty="0">
                <a:latin typeface="Trebuchet MS"/>
                <a:cs typeface="Trebuchet MS"/>
              </a:rPr>
              <a:t>999.00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73629" y="1411923"/>
            <a:ext cx="91694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dirty="0">
                <a:latin typeface="Trebuchet MS"/>
                <a:cs typeface="Trebuchet MS"/>
              </a:rPr>
              <a:t>Entire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70" dirty="0">
                <a:latin typeface="Trebuchet MS"/>
                <a:cs typeface="Trebuchet MS"/>
              </a:rPr>
              <a:t>Home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73633" y="1765554"/>
            <a:ext cx="114236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dirty="0">
                <a:latin typeface="Trebuchet MS"/>
                <a:cs typeface="Trebuchet MS"/>
              </a:rPr>
              <a:t>Entire</a:t>
            </a:r>
            <a:r>
              <a:rPr sz="950" spc="-4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rental</a:t>
            </a:r>
            <a:r>
              <a:rPr sz="950" spc="-3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unit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73629" y="2109089"/>
            <a:ext cx="81661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dirty="0">
                <a:latin typeface="Trebuchet MS"/>
                <a:cs typeface="Trebuchet MS"/>
              </a:rPr>
              <a:t>Entire</a:t>
            </a:r>
            <a:r>
              <a:rPr sz="950" spc="-4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Villa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373629" y="2462148"/>
            <a:ext cx="165608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dirty="0">
                <a:latin typeface="Trebuchet MS"/>
                <a:cs typeface="Trebuchet MS"/>
              </a:rPr>
              <a:t>Private</a:t>
            </a:r>
            <a:r>
              <a:rPr sz="950" spc="-70" dirty="0">
                <a:latin typeface="Trebuchet MS"/>
                <a:cs typeface="Trebuchet MS"/>
              </a:rPr>
              <a:t> </a:t>
            </a:r>
            <a:r>
              <a:rPr sz="950" spc="65" dirty="0">
                <a:latin typeface="Trebuchet MS"/>
                <a:cs typeface="Trebuchet MS"/>
              </a:rPr>
              <a:t>room</a:t>
            </a:r>
            <a:r>
              <a:rPr sz="950" spc="-10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</a:t>
            </a:r>
            <a:r>
              <a:rPr sz="950" spc="-70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rental</a:t>
            </a:r>
            <a:r>
              <a:rPr sz="950" spc="-60" dirty="0">
                <a:latin typeface="Trebuchet MS"/>
                <a:cs typeface="Trebuchet MS"/>
              </a:rPr>
              <a:t> </a:t>
            </a:r>
            <a:r>
              <a:rPr sz="950" spc="-20" dirty="0">
                <a:latin typeface="Trebuchet MS"/>
                <a:cs typeface="Trebuchet MS"/>
              </a:rPr>
              <a:t>unit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73633" y="2805683"/>
            <a:ext cx="195135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spc="75" dirty="0">
                <a:latin typeface="Trebuchet MS"/>
                <a:cs typeface="Trebuchet MS"/>
              </a:rPr>
              <a:t>Room</a:t>
            </a:r>
            <a:r>
              <a:rPr sz="950" spc="-2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in</a:t>
            </a:r>
            <a:r>
              <a:rPr sz="950" spc="25" dirty="0">
                <a:latin typeface="Trebuchet MS"/>
                <a:cs typeface="Trebuchet MS"/>
              </a:rPr>
              <a:t> </a:t>
            </a:r>
            <a:r>
              <a:rPr sz="950" dirty="0">
                <a:latin typeface="Trebuchet MS"/>
                <a:cs typeface="Trebuchet MS"/>
              </a:rPr>
              <a:t>serviced</a:t>
            </a:r>
            <a:r>
              <a:rPr sz="950" spc="-3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appartement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73633" y="3149918"/>
            <a:ext cx="119062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dirty="0">
                <a:latin typeface="Trebuchet MS"/>
                <a:cs typeface="Trebuchet MS"/>
              </a:rPr>
              <a:t>Entire</a:t>
            </a:r>
            <a:r>
              <a:rPr sz="950" spc="-50" dirty="0">
                <a:latin typeface="Trebuchet MS"/>
                <a:cs typeface="Trebuchet MS"/>
              </a:rPr>
              <a:t> </a:t>
            </a:r>
            <a:r>
              <a:rPr sz="950" spc="55" dirty="0">
                <a:latin typeface="Trebuchet MS"/>
                <a:cs typeface="Trebuchet MS"/>
              </a:rPr>
              <a:t>Home/Apt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73633" y="3502978"/>
            <a:ext cx="85407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spc="10" dirty="0">
                <a:latin typeface="Trebuchet MS"/>
                <a:cs typeface="Trebuchet MS"/>
              </a:rPr>
              <a:t>Hotel</a:t>
            </a:r>
            <a:r>
              <a:rPr sz="950" spc="3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room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73631" y="3846513"/>
            <a:ext cx="93027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dirty="0">
                <a:latin typeface="Trebuchet MS"/>
                <a:cs typeface="Trebuchet MS"/>
              </a:rPr>
              <a:t>Private</a:t>
            </a:r>
            <a:r>
              <a:rPr sz="950" spc="-55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room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38914" y="969837"/>
            <a:ext cx="1158875" cy="354943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25"/>
              </a:spcBef>
            </a:pPr>
            <a:r>
              <a:rPr sz="1100" spc="65" dirty="0">
                <a:latin typeface="Calibri"/>
                <a:cs typeface="Calibri"/>
              </a:rPr>
              <a:t>Highest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Price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</a:pPr>
            <a:r>
              <a:rPr sz="1100" spc="10" dirty="0">
                <a:latin typeface="Calibri"/>
                <a:cs typeface="Calibri"/>
              </a:rPr>
              <a:t>Property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Type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Room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Type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97155" marR="90170">
              <a:lnSpc>
                <a:spcPct val="102499"/>
              </a:lnSpc>
            </a:pPr>
            <a:r>
              <a:rPr sz="1100" spc="-10" dirty="0">
                <a:latin typeface="Calibri"/>
                <a:cs typeface="Calibri"/>
              </a:rPr>
              <a:t>Accommodation </a:t>
            </a:r>
            <a:r>
              <a:rPr sz="1100" spc="35" dirty="0">
                <a:latin typeface="Calibri"/>
                <a:cs typeface="Calibri"/>
              </a:rPr>
              <a:t>Capacity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73633" y="4271010"/>
            <a:ext cx="33337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spc="-25" dirty="0">
                <a:latin typeface="Trebuchet MS"/>
                <a:cs typeface="Trebuchet MS"/>
              </a:rPr>
              <a:t>16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09459" y="1122618"/>
            <a:ext cx="79121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Calibri"/>
                <a:cs typeface="Calibri"/>
              </a:rPr>
              <a:t>Lowest</a:t>
            </a:r>
            <a:r>
              <a:rPr sz="1050" spc="300" dirty="0">
                <a:latin typeface="Calibri"/>
                <a:cs typeface="Calibri"/>
              </a:rPr>
              <a:t> </a:t>
            </a:r>
            <a:r>
              <a:rPr sz="1050" spc="35" dirty="0">
                <a:latin typeface="Calibri"/>
                <a:cs typeface="Calibri"/>
              </a:rPr>
              <a:t>Price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9239" y="2156144"/>
            <a:ext cx="91630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Calibri"/>
                <a:cs typeface="Calibri"/>
              </a:rPr>
              <a:t>Property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Type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90210" y="1848167"/>
            <a:ext cx="940435" cy="460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marR="5080" indent="-172085">
              <a:lnSpc>
                <a:spcPct val="102200"/>
              </a:lnSpc>
              <a:spcBef>
                <a:spcPts val="100"/>
              </a:spcBef>
              <a:buFont typeface="Arial MT"/>
              <a:buChar char="•"/>
              <a:tabLst>
                <a:tab pos="171450" algn="l"/>
              </a:tabLst>
            </a:pPr>
            <a:r>
              <a:rPr sz="950" spc="60" dirty="0">
                <a:latin typeface="Trebuchet MS"/>
                <a:cs typeface="Trebuchet MS"/>
              </a:rPr>
              <a:t>Shared</a:t>
            </a:r>
            <a:r>
              <a:rPr sz="950" spc="-1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room </a:t>
            </a:r>
            <a:r>
              <a:rPr sz="950" spc="-10" dirty="0">
                <a:latin typeface="Trebuchet MS"/>
                <a:cs typeface="Trebuchet MS"/>
              </a:rPr>
              <a:t>in</a:t>
            </a:r>
            <a:r>
              <a:rPr sz="950" spc="-105" dirty="0">
                <a:latin typeface="Trebuchet MS"/>
                <a:cs typeface="Trebuchet MS"/>
              </a:rPr>
              <a:t> </a:t>
            </a:r>
            <a:r>
              <a:rPr sz="950" spc="-10" dirty="0">
                <a:latin typeface="Trebuchet MS"/>
                <a:cs typeface="Trebuchet MS"/>
              </a:rPr>
              <a:t>serviced appartement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09463" y="2167573"/>
            <a:ext cx="57848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b="1" spc="-25" dirty="0">
                <a:latin typeface="Trebuchet MS"/>
                <a:cs typeface="Trebuchet MS"/>
              </a:rPr>
              <a:t>$17.00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09236" y="3424874"/>
            <a:ext cx="72580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Room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Type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90213" y="3436303"/>
            <a:ext cx="93662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14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71450" algn="l"/>
              </a:tabLst>
            </a:pPr>
            <a:r>
              <a:rPr sz="950" spc="60" dirty="0">
                <a:latin typeface="Trebuchet MS"/>
                <a:cs typeface="Trebuchet MS"/>
              </a:rPr>
              <a:t>Shared</a:t>
            </a:r>
            <a:r>
              <a:rPr sz="950" spc="-130" dirty="0">
                <a:latin typeface="Trebuchet MS"/>
                <a:cs typeface="Trebuchet MS"/>
              </a:rPr>
              <a:t> </a:t>
            </a:r>
            <a:r>
              <a:rPr sz="950" spc="45" dirty="0">
                <a:latin typeface="Trebuchet MS"/>
                <a:cs typeface="Trebuchet MS"/>
              </a:rPr>
              <a:t>room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09463" y="3436303"/>
            <a:ext cx="59753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b="1" spc="-10" dirty="0">
                <a:latin typeface="Trebuchet MS"/>
                <a:cs typeface="Trebuchet MS"/>
              </a:rPr>
              <a:t>$95.00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09239" y="4118609"/>
            <a:ext cx="985519" cy="3575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2499"/>
              </a:lnSpc>
              <a:spcBef>
                <a:spcPts val="95"/>
              </a:spcBef>
            </a:pPr>
            <a:r>
              <a:rPr sz="1100" spc="-10" dirty="0">
                <a:latin typeface="Calibri"/>
                <a:cs typeface="Calibri"/>
              </a:rPr>
              <a:t>Accommodation </a:t>
            </a:r>
            <a:r>
              <a:rPr sz="1100" spc="35" dirty="0">
                <a:latin typeface="Calibri"/>
                <a:cs typeface="Calibri"/>
              </a:rPr>
              <a:t>Capacity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90209" y="4213860"/>
            <a:ext cx="40386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3850" indent="-3238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23850" algn="l"/>
              </a:tabLst>
            </a:pPr>
            <a:r>
              <a:rPr sz="950" spc="-50" dirty="0">
                <a:latin typeface="Trebuchet MS"/>
                <a:cs typeface="Trebuchet MS"/>
              </a:rPr>
              <a:t>7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09459" y="4213860"/>
            <a:ext cx="60706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184150" algn="l"/>
              </a:tabLst>
            </a:pPr>
            <a:r>
              <a:rPr sz="950" b="1" spc="-10" dirty="0">
                <a:latin typeface="Trebuchet MS"/>
                <a:cs typeface="Trebuchet MS"/>
              </a:rPr>
              <a:t>$96.00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866777"/>
            <a:ext cx="8777605" cy="4281805"/>
            <a:chOff x="-4762" y="866775"/>
            <a:chExt cx="8777605" cy="42818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" y="866775"/>
              <a:ext cx="6515100" cy="37052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9475" y="866787"/>
              <a:ext cx="1543050" cy="102868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Host</a:t>
            </a:r>
            <a:r>
              <a:rPr spc="120" dirty="0"/>
              <a:t> </a:t>
            </a:r>
            <a:r>
              <a:rPr spc="45" dirty="0"/>
              <a:t>characteristics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89720" y="-4761"/>
            <a:ext cx="1259205" cy="1297940"/>
            <a:chOff x="7889716" y="-4762"/>
            <a:chExt cx="1259205" cy="1297940"/>
          </a:xfrm>
        </p:grpSpPr>
        <p:sp>
          <p:nvSpPr>
            <p:cNvPr id="3" name="object 3"/>
            <p:cNvSpPr/>
            <p:nvPr/>
          </p:nvSpPr>
          <p:spPr>
            <a:xfrm>
              <a:off x="7894478" y="0"/>
              <a:ext cx="1249680" cy="1263650"/>
            </a:xfrm>
            <a:custGeom>
              <a:avLst/>
              <a:gdLst/>
              <a:ahLst/>
              <a:cxnLst/>
              <a:rect l="l" t="t" r="r" b="b"/>
              <a:pathLst>
                <a:path w="1249679" h="1263650">
                  <a:moveTo>
                    <a:pt x="34258" y="673735"/>
                  </a:moveTo>
                  <a:lnTo>
                    <a:pt x="55897" y="722514"/>
                  </a:lnTo>
                  <a:lnTo>
                    <a:pt x="82597" y="768794"/>
                  </a:lnTo>
                  <a:lnTo>
                    <a:pt x="114178" y="811930"/>
                  </a:lnTo>
                  <a:lnTo>
                    <a:pt x="150463" y="851280"/>
                  </a:lnTo>
                  <a:lnTo>
                    <a:pt x="186469" y="891510"/>
                  </a:lnTo>
                  <a:lnTo>
                    <a:pt x="227726" y="927560"/>
                  </a:lnTo>
                  <a:lnTo>
                    <a:pt x="274103" y="959062"/>
                  </a:lnTo>
                  <a:lnTo>
                    <a:pt x="325469" y="985647"/>
                  </a:lnTo>
                  <a:lnTo>
                    <a:pt x="368165" y="1005169"/>
                  </a:lnTo>
                  <a:lnTo>
                    <a:pt x="411537" y="1024954"/>
                  </a:lnTo>
                  <a:lnTo>
                    <a:pt x="455542" y="1044858"/>
                  </a:lnTo>
                  <a:lnTo>
                    <a:pt x="500134" y="1064738"/>
                  </a:lnTo>
                  <a:lnTo>
                    <a:pt x="545270" y="1084452"/>
                  </a:lnTo>
                  <a:lnTo>
                    <a:pt x="590903" y="1103856"/>
                  </a:lnTo>
                  <a:lnTo>
                    <a:pt x="636991" y="1122809"/>
                  </a:lnTo>
                  <a:lnTo>
                    <a:pt x="683488" y="1141167"/>
                  </a:lnTo>
                  <a:lnTo>
                    <a:pt x="730350" y="1158787"/>
                  </a:lnTo>
                  <a:lnTo>
                    <a:pt x="777533" y="1175527"/>
                  </a:lnTo>
                  <a:lnTo>
                    <a:pt x="824992" y="1191244"/>
                  </a:lnTo>
                  <a:lnTo>
                    <a:pt x="872682" y="1205795"/>
                  </a:lnTo>
                  <a:lnTo>
                    <a:pt x="920558" y="1219037"/>
                  </a:lnTo>
                  <a:lnTo>
                    <a:pt x="968578" y="1230828"/>
                  </a:lnTo>
                  <a:lnTo>
                    <a:pt x="1016695" y="1241025"/>
                  </a:lnTo>
                  <a:lnTo>
                    <a:pt x="1064866" y="1249485"/>
                  </a:lnTo>
                  <a:lnTo>
                    <a:pt x="1113045" y="1256066"/>
                  </a:lnTo>
                  <a:lnTo>
                    <a:pt x="1161189" y="1260623"/>
                  </a:lnTo>
                  <a:lnTo>
                    <a:pt x="1209253" y="1263016"/>
                  </a:lnTo>
                  <a:lnTo>
                    <a:pt x="1249521" y="1263087"/>
                  </a:lnTo>
                </a:path>
                <a:path w="1249679" h="1263650">
                  <a:moveTo>
                    <a:pt x="247890" y="0"/>
                  </a:moveTo>
                  <a:lnTo>
                    <a:pt x="203545" y="46601"/>
                  </a:lnTo>
                  <a:lnTo>
                    <a:pt x="171486" y="84347"/>
                  </a:lnTo>
                  <a:lnTo>
                    <a:pt x="141341" y="123491"/>
                  </a:lnTo>
                  <a:lnTo>
                    <a:pt x="113223" y="164005"/>
                  </a:lnTo>
                  <a:lnTo>
                    <a:pt x="87241" y="205862"/>
                  </a:lnTo>
                  <a:lnTo>
                    <a:pt x="63507" y="249035"/>
                  </a:lnTo>
                  <a:lnTo>
                    <a:pt x="42132" y="293497"/>
                  </a:lnTo>
                  <a:lnTo>
                    <a:pt x="24052" y="338963"/>
                  </a:lnTo>
                  <a:lnTo>
                    <a:pt x="11076" y="385913"/>
                  </a:lnTo>
                  <a:lnTo>
                    <a:pt x="3096" y="433898"/>
                  </a:lnTo>
                  <a:lnTo>
                    <a:pt x="0" y="482473"/>
                  </a:lnTo>
                  <a:lnTo>
                    <a:pt x="1678" y="531190"/>
                  </a:lnTo>
                  <a:lnTo>
                    <a:pt x="8020" y="579604"/>
                  </a:lnTo>
                  <a:lnTo>
                    <a:pt x="18917" y="627267"/>
                  </a:lnTo>
                  <a:lnTo>
                    <a:pt x="34258" y="673735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83511" y="961399"/>
              <a:ext cx="382905" cy="331470"/>
            </a:xfrm>
            <a:custGeom>
              <a:avLst/>
              <a:gdLst/>
              <a:ahLst/>
              <a:cxnLst/>
              <a:rect l="l" t="t" r="r" b="b"/>
              <a:pathLst>
                <a:path w="382904" h="331469">
                  <a:moveTo>
                    <a:pt x="230890" y="0"/>
                  </a:moveTo>
                  <a:lnTo>
                    <a:pt x="181038" y="4308"/>
                  </a:lnTo>
                  <a:lnTo>
                    <a:pt x="138596" y="17531"/>
                  </a:lnTo>
                  <a:lnTo>
                    <a:pt x="98201" y="37666"/>
                  </a:lnTo>
                  <a:lnTo>
                    <a:pt x="61782" y="64220"/>
                  </a:lnTo>
                  <a:lnTo>
                    <a:pt x="31263" y="96699"/>
                  </a:lnTo>
                  <a:lnTo>
                    <a:pt x="8572" y="134610"/>
                  </a:lnTo>
                  <a:lnTo>
                    <a:pt x="0" y="173282"/>
                  </a:lnTo>
                  <a:lnTo>
                    <a:pt x="1643" y="193118"/>
                  </a:lnTo>
                  <a:lnTo>
                    <a:pt x="16859" y="231781"/>
                  </a:lnTo>
                  <a:lnTo>
                    <a:pt x="46529" y="264182"/>
                  </a:lnTo>
                  <a:lnTo>
                    <a:pt x="116000" y="298256"/>
                  </a:lnTo>
                  <a:lnTo>
                    <a:pt x="168481" y="318078"/>
                  </a:lnTo>
                  <a:lnTo>
                    <a:pt x="222414" y="330684"/>
                  </a:lnTo>
                  <a:lnTo>
                    <a:pt x="276288" y="331206"/>
                  </a:lnTo>
                  <a:lnTo>
                    <a:pt x="313580" y="319495"/>
                  </a:lnTo>
                  <a:lnTo>
                    <a:pt x="344503" y="297043"/>
                  </a:lnTo>
                  <a:lnTo>
                    <a:pt x="367353" y="266305"/>
                  </a:lnTo>
                  <a:lnTo>
                    <a:pt x="380428" y="229733"/>
                  </a:lnTo>
                  <a:lnTo>
                    <a:pt x="382347" y="203157"/>
                  </a:lnTo>
                  <a:lnTo>
                    <a:pt x="379872" y="176473"/>
                  </a:lnTo>
                  <a:lnTo>
                    <a:pt x="367220" y="124450"/>
                  </a:lnTo>
                  <a:lnTo>
                    <a:pt x="340517" y="67784"/>
                  </a:lnTo>
                  <a:lnTo>
                    <a:pt x="311075" y="33816"/>
                  </a:lnTo>
                  <a:lnTo>
                    <a:pt x="274384" y="10528"/>
                  </a:lnTo>
                  <a:lnTo>
                    <a:pt x="23089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819150"/>
            <a:ext cx="7625080" cy="4329430"/>
            <a:chOff x="-4762" y="819150"/>
            <a:chExt cx="7625080" cy="4329430"/>
          </a:xfrm>
        </p:grpSpPr>
        <p:sp>
          <p:nvSpPr>
            <p:cNvPr id="6" name="object 6"/>
            <p:cNvSpPr/>
            <p:nvPr/>
          </p:nvSpPr>
          <p:spPr>
            <a:xfrm>
              <a:off x="0" y="4013914"/>
              <a:ext cx="1050290" cy="1129665"/>
            </a:xfrm>
            <a:custGeom>
              <a:avLst/>
              <a:gdLst/>
              <a:ahLst/>
              <a:cxnLst/>
              <a:rect l="l" t="t" r="r" b="b"/>
              <a:pathLst>
                <a:path w="1050290" h="1129664">
                  <a:moveTo>
                    <a:pt x="0" y="0"/>
                  </a:moveTo>
                  <a:lnTo>
                    <a:pt x="84276" y="23065"/>
                  </a:lnTo>
                  <a:lnTo>
                    <a:pt x="136321" y="46961"/>
                  </a:lnTo>
                  <a:lnTo>
                    <a:pt x="179557" y="69426"/>
                  </a:lnTo>
                  <a:lnTo>
                    <a:pt x="223463" y="92300"/>
                  </a:lnTo>
                  <a:lnTo>
                    <a:pt x="267879" y="115643"/>
                  </a:lnTo>
                  <a:lnTo>
                    <a:pt x="312646" y="139514"/>
                  </a:lnTo>
                  <a:lnTo>
                    <a:pt x="357604" y="163973"/>
                  </a:lnTo>
                  <a:lnTo>
                    <a:pt x="402594" y="189080"/>
                  </a:lnTo>
                  <a:lnTo>
                    <a:pt x="447458" y="214896"/>
                  </a:lnTo>
                  <a:lnTo>
                    <a:pt x="492034" y="241480"/>
                  </a:lnTo>
                  <a:lnTo>
                    <a:pt x="536165" y="268893"/>
                  </a:lnTo>
                  <a:lnTo>
                    <a:pt x="579690" y="297193"/>
                  </a:lnTo>
                  <a:lnTo>
                    <a:pt x="622451" y="326442"/>
                  </a:lnTo>
                  <a:lnTo>
                    <a:pt x="664287" y="356699"/>
                  </a:lnTo>
                  <a:lnTo>
                    <a:pt x="705040" y="388024"/>
                  </a:lnTo>
                  <a:lnTo>
                    <a:pt x="744551" y="420477"/>
                  </a:lnTo>
                  <a:lnTo>
                    <a:pt x="782659" y="454118"/>
                  </a:lnTo>
                  <a:lnTo>
                    <a:pt x="819205" y="489008"/>
                  </a:lnTo>
                  <a:lnTo>
                    <a:pt x="854030" y="525205"/>
                  </a:lnTo>
                  <a:lnTo>
                    <a:pt x="886975" y="562770"/>
                  </a:lnTo>
                  <a:lnTo>
                    <a:pt x="917880" y="601763"/>
                  </a:lnTo>
                  <a:lnTo>
                    <a:pt x="946586" y="642244"/>
                  </a:lnTo>
                  <a:lnTo>
                    <a:pt x="972934" y="684272"/>
                  </a:lnTo>
                  <a:lnTo>
                    <a:pt x="995409" y="727189"/>
                  </a:lnTo>
                  <a:lnTo>
                    <a:pt x="1013922" y="771227"/>
                  </a:lnTo>
                  <a:lnTo>
                    <a:pt x="1028540" y="816173"/>
                  </a:lnTo>
                  <a:lnTo>
                    <a:pt x="1039334" y="861809"/>
                  </a:lnTo>
                  <a:lnTo>
                    <a:pt x="1046369" y="907921"/>
                  </a:lnTo>
                  <a:lnTo>
                    <a:pt x="1049716" y="954294"/>
                  </a:lnTo>
                  <a:lnTo>
                    <a:pt x="1049443" y="1000712"/>
                  </a:lnTo>
                  <a:lnTo>
                    <a:pt x="1045617" y="1046960"/>
                  </a:lnTo>
                  <a:lnTo>
                    <a:pt x="1038308" y="1092822"/>
                  </a:lnTo>
                  <a:lnTo>
                    <a:pt x="1029598" y="1129584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167" y="4561065"/>
              <a:ext cx="386080" cy="326390"/>
            </a:xfrm>
            <a:custGeom>
              <a:avLst/>
              <a:gdLst/>
              <a:ahLst/>
              <a:cxnLst/>
              <a:rect l="l" t="t" r="r" b="b"/>
              <a:pathLst>
                <a:path w="386080" h="326389">
                  <a:moveTo>
                    <a:pt x="195604" y="0"/>
                  </a:moveTo>
                  <a:lnTo>
                    <a:pt x="147417" y="13589"/>
                  </a:lnTo>
                  <a:lnTo>
                    <a:pt x="108260" y="34602"/>
                  </a:lnTo>
                  <a:lnTo>
                    <a:pt x="72400" y="61993"/>
                  </a:lnTo>
                  <a:lnTo>
                    <a:pt x="41645" y="94932"/>
                  </a:lnTo>
                  <a:lnTo>
                    <a:pt x="17801" y="132591"/>
                  </a:lnTo>
                  <a:lnTo>
                    <a:pt x="2675" y="174142"/>
                  </a:lnTo>
                  <a:lnTo>
                    <a:pt x="0" y="193873"/>
                  </a:lnTo>
                  <a:lnTo>
                    <a:pt x="1495" y="213671"/>
                  </a:lnTo>
                  <a:lnTo>
                    <a:pt x="15718" y="250723"/>
                  </a:lnTo>
                  <a:lnTo>
                    <a:pt x="54635" y="288554"/>
                  </a:lnTo>
                  <a:lnTo>
                    <a:pt x="138979" y="314532"/>
                  </a:lnTo>
                  <a:lnTo>
                    <a:pt x="194267" y="324113"/>
                  </a:lnTo>
                  <a:lnTo>
                    <a:pt x="249602" y="326346"/>
                  </a:lnTo>
                  <a:lnTo>
                    <a:pt x="302585" y="316751"/>
                  </a:lnTo>
                  <a:lnTo>
                    <a:pt x="337000" y="298202"/>
                  </a:lnTo>
                  <a:lnTo>
                    <a:pt x="363118" y="270307"/>
                  </a:lnTo>
                  <a:lnTo>
                    <a:pt x="379747" y="235801"/>
                  </a:lnTo>
                  <a:lnTo>
                    <a:pt x="385694" y="197421"/>
                  </a:lnTo>
                  <a:lnTo>
                    <a:pt x="382628" y="171000"/>
                  </a:lnTo>
                  <a:lnTo>
                    <a:pt x="364790" y="120413"/>
                  </a:lnTo>
                  <a:lnTo>
                    <a:pt x="345397" y="83680"/>
                  </a:lnTo>
                  <a:lnTo>
                    <a:pt x="316052" y="45929"/>
                  </a:lnTo>
                  <a:lnTo>
                    <a:pt x="280752" y="18107"/>
                  </a:lnTo>
                  <a:lnTo>
                    <a:pt x="240326" y="2151"/>
                  </a:lnTo>
                  <a:lnTo>
                    <a:pt x="195604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9175" y="819150"/>
              <a:ext cx="6600825" cy="35052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40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Review</a:t>
            </a:r>
            <a:r>
              <a:rPr spc="75" dirty="0"/>
              <a:t> </a:t>
            </a:r>
            <a:r>
              <a:rPr spc="70" dirty="0"/>
              <a:t>Scores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0082" y="4368484"/>
            <a:ext cx="191008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increases</a:t>
            </a:r>
            <a:r>
              <a:rPr sz="1550" spc="90" dirty="0">
                <a:latin typeface="Calibri"/>
                <a:cs typeface="Calibri"/>
              </a:rPr>
              <a:t>  </a:t>
            </a:r>
            <a:r>
              <a:rPr sz="1550" dirty="0">
                <a:latin typeface="Calibri"/>
                <a:cs typeface="Calibri"/>
              </a:rPr>
              <a:t>which</a:t>
            </a:r>
            <a:r>
              <a:rPr sz="1550" spc="75" dirty="0">
                <a:latin typeface="Calibri"/>
                <a:cs typeface="Calibri"/>
              </a:rPr>
              <a:t>  </a:t>
            </a:r>
            <a:r>
              <a:rPr sz="1550" spc="-20" dirty="0">
                <a:latin typeface="Calibri"/>
                <a:cs typeface="Calibri"/>
              </a:rPr>
              <a:t>leads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887" y="4368482"/>
            <a:ext cx="5857240" cy="493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latin typeface="Calibri"/>
                <a:cs typeface="Calibri"/>
              </a:rPr>
              <a:t>The</a:t>
            </a:r>
            <a:r>
              <a:rPr sz="1550" spc="2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more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60" dirty="0">
                <a:latin typeface="Calibri"/>
                <a:cs typeface="Calibri"/>
              </a:rPr>
              <a:t>review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scores</a:t>
            </a:r>
            <a:r>
              <a:rPr sz="1550" spc="2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value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increases</a:t>
            </a:r>
            <a:r>
              <a:rPr sz="1550" spc="32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the</a:t>
            </a:r>
            <a:r>
              <a:rPr sz="1550" spc="27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more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spc="85" dirty="0">
                <a:latin typeface="Calibri"/>
                <a:cs typeface="Calibri"/>
              </a:rPr>
              <a:t>Nmbr</a:t>
            </a:r>
            <a:r>
              <a:rPr sz="1550" spc="19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of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90" dirty="0">
                <a:latin typeface="Calibri"/>
                <a:cs typeface="Calibri"/>
              </a:rPr>
              <a:t>Listings</a:t>
            </a:r>
            <a:endParaRPr sz="1550">
              <a:latin typeface="Calibri"/>
              <a:cs typeface="Calibri"/>
            </a:endParaRPr>
          </a:p>
          <a:p>
            <a:pPr marL="3149600">
              <a:lnSpc>
                <a:spcPct val="100000"/>
              </a:lnSpc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to</a:t>
            </a:r>
            <a:r>
              <a:rPr sz="1550" spc="11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hotel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popularity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4" y="895352"/>
            <a:ext cx="7267575" cy="35718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Availability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1278255" cy="833755"/>
            <a:chOff x="-4762" y="-4762"/>
            <a:chExt cx="1278255" cy="8337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68730" cy="824230"/>
            </a:xfrm>
            <a:custGeom>
              <a:avLst/>
              <a:gdLst/>
              <a:ahLst/>
              <a:cxnLst/>
              <a:rect l="l" t="t" r="r" b="b"/>
              <a:pathLst>
                <a:path w="1268730" h="824230">
                  <a:moveTo>
                    <a:pt x="0" y="823733"/>
                  </a:moveTo>
                  <a:lnTo>
                    <a:pt x="40956" y="823010"/>
                  </a:lnTo>
                  <a:lnTo>
                    <a:pt x="88822" y="820510"/>
                  </a:lnTo>
                  <a:lnTo>
                    <a:pt x="136987" y="816376"/>
                  </a:lnTo>
                  <a:lnTo>
                    <a:pt x="185363" y="810635"/>
                  </a:lnTo>
                  <a:lnTo>
                    <a:pt x="233858" y="803311"/>
                  </a:lnTo>
                  <a:lnTo>
                    <a:pt x="282383" y="794432"/>
                  </a:lnTo>
                  <a:lnTo>
                    <a:pt x="330847" y="784024"/>
                  </a:lnTo>
                  <a:lnTo>
                    <a:pt x="379160" y="772112"/>
                  </a:lnTo>
                  <a:lnTo>
                    <a:pt x="427231" y="758724"/>
                  </a:lnTo>
                  <a:lnTo>
                    <a:pt x="474970" y="743886"/>
                  </a:lnTo>
                  <a:lnTo>
                    <a:pt x="522288" y="727622"/>
                  </a:lnTo>
                  <a:lnTo>
                    <a:pt x="569093" y="709961"/>
                  </a:lnTo>
                  <a:lnTo>
                    <a:pt x="615295" y="690928"/>
                  </a:lnTo>
                  <a:lnTo>
                    <a:pt x="660804" y="670550"/>
                  </a:lnTo>
                  <a:lnTo>
                    <a:pt x="705530" y="648851"/>
                  </a:lnTo>
                  <a:lnTo>
                    <a:pt x="749382" y="625860"/>
                  </a:lnTo>
                  <a:lnTo>
                    <a:pt x="792270" y="601602"/>
                  </a:lnTo>
                  <a:lnTo>
                    <a:pt x="834104" y="576103"/>
                  </a:lnTo>
                  <a:lnTo>
                    <a:pt x="874793" y="549390"/>
                  </a:lnTo>
                  <a:lnTo>
                    <a:pt x="914247" y="521489"/>
                  </a:lnTo>
                  <a:lnTo>
                    <a:pt x="952376" y="492425"/>
                  </a:lnTo>
                  <a:lnTo>
                    <a:pt x="989090" y="462226"/>
                  </a:lnTo>
                  <a:lnTo>
                    <a:pt x="1024298" y="430917"/>
                  </a:lnTo>
                  <a:lnTo>
                    <a:pt x="1057910" y="398525"/>
                  </a:lnTo>
                  <a:lnTo>
                    <a:pt x="1059062" y="396494"/>
                  </a:lnTo>
                  <a:lnTo>
                    <a:pt x="1060808" y="394843"/>
                  </a:lnTo>
                  <a:lnTo>
                    <a:pt x="1107158" y="346345"/>
                  </a:lnTo>
                  <a:lnTo>
                    <a:pt x="1136396" y="310959"/>
                  </a:lnTo>
                  <a:lnTo>
                    <a:pt x="1162556" y="275510"/>
                  </a:lnTo>
                  <a:lnTo>
                    <a:pt x="1185705" y="240030"/>
                  </a:lnTo>
                  <a:lnTo>
                    <a:pt x="1205909" y="204550"/>
                  </a:lnTo>
                  <a:lnTo>
                    <a:pt x="1223235" y="169103"/>
                  </a:lnTo>
                  <a:lnTo>
                    <a:pt x="1237749" y="133721"/>
                  </a:lnTo>
                  <a:lnTo>
                    <a:pt x="1258612" y="63280"/>
                  </a:lnTo>
                  <a:lnTo>
                    <a:pt x="1265094" y="28285"/>
                  </a:lnTo>
                  <a:lnTo>
                    <a:pt x="1268294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9361" y="455734"/>
              <a:ext cx="377190" cy="334010"/>
            </a:xfrm>
            <a:custGeom>
              <a:avLst/>
              <a:gdLst/>
              <a:ahLst/>
              <a:cxnLst/>
              <a:rect l="l" t="t" r="r" b="b"/>
              <a:pathLst>
                <a:path w="377190" h="334009">
                  <a:moveTo>
                    <a:pt x="170840" y="0"/>
                  </a:moveTo>
                  <a:lnTo>
                    <a:pt x="127746" y="12144"/>
                  </a:lnTo>
                  <a:lnTo>
                    <a:pt x="86359" y="40327"/>
                  </a:lnTo>
                  <a:lnTo>
                    <a:pt x="55884" y="72684"/>
                  </a:lnTo>
                  <a:lnTo>
                    <a:pt x="30559" y="110028"/>
                  </a:lnTo>
                  <a:lnTo>
                    <a:pt x="11836" y="151006"/>
                  </a:lnTo>
                  <a:lnTo>
                    <a:pt x="1166" y="194263"/>
                  </a:lnTo>
                  <a:lnTo>
                    <a:pt x="0" y="238447"/>
                  </a:lnTo>
                  <a:lnTo>
                    <a:pt x="3723" y="258001"/>
                  </a:lnTo>
                  <a:lnTo>
                    <a:pt x="22576" y="292775"/>
                  </a:lnTo>
                  <a:lnTo>
                    <a:pt x="54779" y="319028"/>
                  </a:lnTo>
                  <a:lnTo>
                    <a:pt x="96515" y="332808"/>
                  </a:lnTo>
                  <a:lnTo>
                    <a:pt x="107928" y="333752"/>
                  </a:lnTo>
                  <a:lnTo>
                    <a:pt x="119735" y="333316"/>
                  </a:lnTo>
                  <a:lnTo>
                    <a:pt x="173787" y="328353"/>
                  </a:lnTo>
                  <a:lnTo>
                    <a:pt x="229257" y="319901"/>
                  </a:lnTo>
                  <a:lnTo>
                    <a:pt x="282445" y="304473"/>
                  </a:lnTo>
                  <a:lnTo>
                    <a:pt x="329653" y="278579"/>
                  </a:lnTo>
                  <a:lnTo>
                    <a:pt x="356413" y="250093"/>
                  </a:lnTo>
                  <a:lnTo>
                    <a:pt x="372337" y="215380"/>
                  </a:lnTo>
                  <a:lnTo>
                    <a:pt x="377161" y="177405"/>
                  </a:lnTo>
                  <a:lnTo>
                    <a:pt x="370624" y="139133"/>
                  </a:lnTo>
                  <a:lnTo>
                    <a:pt x="344120" y="92984"/>
                  </a:lnTo>
                  <a:lnTo>
                    <a:pt x="307568" y="53789"/>
                  </a:lnTo>
                  <a:lnTo>
                    <a:pt x="256540" y="17511"/>
                  </a:lnTo>
                  <a:lnTo>
                    <a:pt x="214238" y="2315"/>
                  </a:lnTo>
                  <a:lnTo>
                    <a:pt x="17084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964789" y="4302698"/>
            <a:ext cx="1179830" cy="841375"/>
          </a:xfrm>
          <a:custGeom>
            <a:avLst/>
            <a:gdLst/>
            <a:ahLst/>
            <a:cxnLst/>
            <a:rect l="l" t="t" r="r" b="b"/>
            <a:pathLst>
              <a:path w="1179829" h="841375">
                <a:moveTo>
                  <a:pt x="1179211" y="0"/>
                </a:moveTo>
                <a:lnTo>
                  <a:pt x="1095391" y="16192"/>
                </a:lnTo>
                <a:lnTo>
                  <a:pt x="1048416" y="27491"/>
                </a:lnTo>
                <a:lnTo>
                  <a:pt x="1001524" y="40169"/>
                </a:lnTo>
                <a:lnTo>
                  <a:pt x="954777" y="54210"/>
                </a:lnTo>
                <a:lnTo>
                  <a:pt x="908239" y="69598"/>
                </a:lnTo>
                <a:lnTo>
                  <a:pt x="861972" y="86318"/>
                </a:lnTo>
                <a:lnTo>
                  <a:pt x="816039" y="104354"/>
                </a:lnTo>
                <a:lnTo>
                  <a:pt x="770504" y="123692"/>
                </a:lnTo>
                <a:lnTo>
                  <a:pt x="725430" y="144315"/>
                </a:lnTo>
                <a:lnTo>
                  <a:pt x="680880" y="166208"/>
                </a:lnTo>
                <a:lnTo>
                  <a:pt x="636917" y="189356"/>
                </a:lnTo>
                <a:lnTo>
                  <a:pt x="593604" y="213743"/>
                </a:lnTo>
                <a:lnTo>
                  <a:pt x="551004" y="239353"/>
                </a:lnTo>
                <a:lnTo>
                  <a:pt x="509181" y="266172"/>
                </a:lnTo>
                <a:lnTo>
                  <a:pt x="468197" y="294183"/>
                </a:lnTo>
                <a:lnTo>
                  <a:pt x="428116" y="323372"/>
                </a:lnTo>
                <a:lnTo>
                  <a:pt x="389001" y="353722"/>
                </a:lnTo>
                <a:lnTo>
                  <a:pt x="350914" y="385219"/>
                </a:lnTo>
                <a:lnTo>
                  <a:pt x="313919" y="417846"/>
                </a:lnTo>
                <a:lnTo>
                  <a:pt x="278080" y="451588"/>
                </a:lnTo>
                <a:lnTo>
                  <a:pt x="243458" y="486431"/>
                </a:lnTo>
                <a:lnTo>
                  <a:pt x="210118" y="522357"/>
                </a:lnTo>
                <a:lnTo>
                  <a:pt x="178122" y="559353"/>
                </a:lnTo>
                <a:lnTo>
                  <a:pt x="147534" y="597402"/>
                </a:lnTo>
                <a:lnTo>
                  <a:pt x="118416" y="636488"/>
                </a:lnTo>
                <a:lnTo>
                  <a:pt x="90832" y="676597"/>
                </a:lnTo>
                <a:lnTo>
                  <a:pt x="64844" y="717713"/>
                </a:lnTo>
                <a:lnTo>
                  <a:pt x="40517" y="759821"/>
                </a:lnTo>
                <a:lnTo>
                  <a:pt x="17913" y="802904"/>
                </a:lnTo>
                <a:lnTo>
                  <a:pt x="0" y="840803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1685" y="-38988"/>
            <a:ext cx="3507104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10" dirty="0"/>
              <a:t>Recommendations</a:t>
            </a:r>
            <a:endParaRPr sz="3500"/>
          </a:p>
        </p:txBody>
      </p:sp>
      <p:sp>
        <p:nvSpPr>
          <p:cNvPr id="7" name="object 7"/>
          <p:cNvSpPr txBox="1"/>
          <p:nvPr/>
        </p:nvSpPr>
        <p:spPr>
          <a:xfrm>
            <a:off x="799465" y="444000"/>
            <a:ext cx="7531734" cy="46288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marR="5080" indent="-285115">
              <a:lnSpc>
                <a:spcPct val="150300"/>
              </a:lnSpc>
              <a:spcBef>
                <a:spcPts val="9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90" dirty="0">
                <a:latin typeface="Calibri"/>
                <a:cs typeface="Calibri"/>
              </a:rPr>
              <a:t>Since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55" dirty="0">
                <a:latin typeface="Calibri"/>
                <a:cs typeface="Calibri"/>
              </a:rPr>
              <a:t>2016,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yearly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avilability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is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100" dirty="0">
                <a:latin typeface="Calibri"/>
                <a:cs typeface="Calibri"/>
              </a:rPr>
              <a:t>highly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decreasing.</a:t>
            </a:r>
            <a:r>
              <a:rPr sz="2000" spc="500" dirty="0">
                <a:latin typeface="Calibri"/>
                <a:cs typeface="Calibri"/>
              </a:rPr>
              <a:t> 	</a:t>
            </a:r>
            <a:r>
              <a:rPr sz="2000" spc="50" dirty="0">
                <a:latin typeface="Calibri"/>
                <a:cs typeface="Calibri"/>
              </a:rPr>
              <a:t>Therefore,it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is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work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Increasing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availability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 	</a:t>
            </a:r>
            <a:r>
              <a:rPr sz="2000" spc="65" dirty="0">
                <a:latin typeface="Calibri"/>
                <a:cs typeface="Calibri"/>
              </a:rPr>
              <a:t>yearly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297815" algn="l"/>
              </a:tabLst>
            </a:pPr>
            <a:r>
              <a:rPr sz="2000" spc="70" dirty="0">
                <a:latin typeface="Calibri"/>
                <a:cs typeface="Calibri"/>
              </a:rPr>
              <a:t>Capacity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accomodation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doesn’t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proportional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relationship</a:t>
            </a:r>
            <a:endParaRPr sz="20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1205"/>
              </a:spcBef>
            </a:pPr>
            <a:r>
              <a:rPr sz="2000" spc="60" dirty="0">
                <a:latin typeface="Calibri"/>
                <a:cs typeface="Calibri"/>
              </a:rPr>
              <a:t>with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price.</a:t>
            </a:r>
            <a:endParaRPr sz="20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297815" algn="l"/>
              </a:tabLst>
            </a:pPr>
            <a:r>
              <a:rPr sz="2000" spc="145" dirty="0">
                <a:latin typeface="Calibri"/>
                <a:cs typeface="Calibri"/>
              </a:rPr>
              <a:t>The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shared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room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is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only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affordable.</a:t>
            </a:r>
            <a:endParaRPr sz="2000">
              <a:latin typeface="Calibri"/>
              <a:cs typeface="Calibri"/>
            </a:endParaRPr>
          </a:p>
          <a:p>
            <a:pPr marL="365125" indent="-352425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365125" algn="l"/>
              </a:tabLst>
            </a:pPr>
            <a:r>
              <a:rPr sz="2000" spc="145" dirty="0">
                <a:latin typeface="Calibri"/>
                <a:cs typeface="Calibri"/>
              </a:rPr>
              <a:t>The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response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doesn’t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affect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superhost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status.</a:t>
            </a:r>
            <a:endParaRPr sz="2000">
              <a:latin typeface="Calibri"/>
              <a:cs typeface="Calibri"/>
            </a:endParaRPr>
          </a:p>
          <a:p>
            <a:pPr marL="298450" marR="117475" indent="-286385">
              <a:lnSpc>
                <a:spcPct val="1503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spc="90" dirty="0">
                <a:latin typeface="Calibri"/>
                <a:cs typeface="Calibri"/>
              </a:rPr>
              <a:t>There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is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strong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clear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proportional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relationship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count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total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reviews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total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listings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count.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135" dirty="0">
                <a:latin typeface="Calibri"/>
                <a:cs typeface="Calibri"/>
              </a:rPr>
              <a:t>Thus,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95" dirty="0">
                <a:latin typeface="Calibri"/>
                <a:cs typeface="Calibri"/>
              </a:rPr>
              <a:t>giving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opportunity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rating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makes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hosts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" y="2"/>
            <a:ext cx="503555" cy="545465"/>
          </a:xfrm>
          <a:custGeom>
            <a:avLst/>
            <a:gdLst/>
            <a:ahLst/>
            <a:cxnLst/>
            <a:rect l="l" t="t" r="r" b="b"/>
            <a:pathLst>
              <a:path w="503555" h="545465">
                <a:moveTo>
                  <a:pt x="0" y="523620"/>
                </a:moveTo>
                <a:lnTo>
                  <a:pt x="34149" y="531720"/>
                </a:lnTo>
                <a:lnTo>
                  <a:pt x="81703" y="539912"/>
                </a:lnTo>
                <a:lnTo>
                  <a:pt x="129231" y="544572"/>
                </a:lnTo>
                <a:lnTo>
                  <a:pt x="176586" y="545226"/>
                </a:lnTo>
                <a:lnTo>
                  <a:pt x="223621" y="541401"/>
                </a:lnTo>
                <a:lnTo>
                  <a:pt x="269113" y="531542"/>
                </a:lnTo>
                <a:lnTo>
                  <a:pt x="311765" y="515385"/>
                </a:lnTo>
                <a:lnTo>
                  <a:pt x="351186" y="493498"/>
                </a:lnTo>
                <a:lnTo>
                  <a:pt x="386988" y="466449"/>
                </a:lnTo>
                <a:lnTo>
                  <a:pt x="418778" y="434808"/>
                </a:lnTo>
                <a:lnTo>
                  <a:pt x="446169" y="399142"/>
                </a:lnTo>
                <a:lnTo>
                  <a:pt x="468770" y="360020"/>
                </a:lnTo>
                <a:lnTo>
                  <a:pt x="486191" y="318012"/>
                </a:lnTo>
                <a:lnTo>
                  <a:pt x="498043" y="273685"/>
                </a:lnTo>
                <a:lnTo>
                  <a:pt x="502971" y="227174"/>
                </a:lnTo>
                <a:lnTo>
                  <a:pt x="502163" y="180325"/>
                </a:lnTo>
                <a:lnTo>
                  <a:pt x="496703" y="133477"/>
                </a:lnTo>
                <a:lnTo>
                  <a:pt x="487679" y="86966"/>
                </a:lnTo>
                <a:lnTo>
                  <a:pt x="476176" y="41133"/>
                </a:lnTo>
                <a:lnTo>
                  <a:pt x="464342" y="0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70435" y="3768488"/>
            <a:ext cx="1678939" cy="1379855"/>
            <a:chOff x="7470434" y="3768486"/>
            <a:chExt cx="1678939" cy="1379855"/>
          </a:xfrm>
        </p:grpSpPr>
        <p:sp>
          <p:nvSpPr>
            <p:cNvPr id="4" name="object 4"/>
            <p:cNvSpPr/>
            <p:nvPr/>
          </p:nvSpPr>
          <p:spPr>
            <a:xfrm>
              <a:off x="7475197" y="4281487"/>
              <a:ext cx="1669414" cy="862330"/>
            </a:xfrm>
            <a:custGeom>
              <a:avLst/>
              <a:gdLst/>
              <a:ahLst/>
              <a:cxnLst/>
              <a:rect l="l" t="t" r="r" b="b"/>
              <a:pathLst>
                <a:path w="1669415" h="862329">
                  <a:moveTo>
                    <a:pt x="912137" y="0"/>
                  </a:moveTo>
                  <a:lnTo>
                    <a:pt x="866509" y="853"/>
                  </a:lnTo>
                  <a:lnTo>
                    <a:pt x="821177" y="3439"/>
                  </a:lnTo>
                  <a:lnTo>
                    <a:pt x="776219" y="7796"/>
                  </a:lnTo>
                  <a:lnTo>
                    <a:pt x="731716" y="13961"/>
                  </a:lnTo>
                  <a:lnTo>
                    <a:pt x="687747" y="21972"/>
                  </a:lnTo>
                  <a:lnTo>
                    <a:pt x="644391" y="31869"/>
                  </a:lnTo>
                  <a:lnTo>
                    <a:pt x="601729" y="43688"/>
                  </a:lnTo>
                  <a:lnTo>
                    <a:pt x="559840" y="57468"/>
                  </a:lnTo>
                  <a:lnTo>
                    <a:pt x="518803" y="73247"/>
                  </a:lnTo>
                  <a:lnTo>
                    <a:pt x="478699" y="91064"/>
                  </a:lnTo>
                  <a:lnTo>
                    <a:pt x="439607" y="110955"/>
                  </a:lnTo>
                  <a:lnTo>
                    <a:pt x="401607" y="132959"/>
                  </a:lnTo>
                  <a:lnTo>
                    <a:pt x="364778" y="157115"/>
                  </a:lnTo>
                  <a:lnTo>
                    <a:pt x="329200" y="183460"/>
                  </a:lnTo>
                  <a:lnTo>
                    <a:pt x="294953" y="212032"/>
                  </a:lnTo>
                  <a:lnTo>
                    <a:pt x="262116" y="242869"/>
                  </a:lnTo>
                  <a:lnTo>
                    <a:pt x="230770" y="276011"/>
                  </a:lnTo>
                  <a:lnTo>
                    <a:pt x="200993" y="311493"/>
                  </a:lnTo>
                  <a:lnTo>
                    <a:pt x="172866" y="349356"/>
                  </a:lnTo>
                  <a:lnTo>
                    <a:pt x="146467" y="389636"/>
                  </a:lnTo>
                  <a:lnTo>
                    <a:pt x="121878" y="432372"/>
                  </a:lnTo>
                  <a:lnTo>
                    <a:pt x="99177" y="477602"/>
                  </a:lnTo>
                  <a:lnTo>
                    <a:pt x="78444" y="525363"/>
                  </a:lnTo>
                  <a:lnTo>
                    <a:pt x="59758" y="575695"/>
                  </a:lnTo>
                  <a:lnTo>
                    <a:pt x="43201" y="628635"/>
                  </a:lnTo>
                  <a:lnTo>
                    <a:pt x="28850" y="684221"/>
                  </a:lnTo>
                  <a:lnTo>
                    <a:pt x="16787" y="742491"/>
                  </a:lnTo>
                  <a:lnTo>
                    <a:pt x="6964" y="803154"/>
                  </a:lnTo>
                  <a:lnTo>
                    <a:pt x="29" y="861602"/>
                  </a:lnTo>
                  <a:lnTo>
                    <a:pt x="0" y="862010"/>
                  </a:lnTo>
                </a:path>
                <a:path w="1669415" h="862329">
                  <a:moveTo>
                    <a:pt x="1668803" y="221697"/>
                  </a:moveTo>
                  <a:lnTo>
                    <a:pt x="1619291" y="191802"/>
                  </a:lnTo>
                  <a:lnTo>
                    <a:pt x="1582048" y="171270"/>
                  </a:lnTo>
                  <a:lnTo>
                    <a:pt x="1543926" y="151734"/>
                  </a:lnTo>
                  <a:lnTo>
                    <a:pt x="1504992" y="133225"/>
                  </a:lnTo>
                  <a:lnTo>
                    <a:pt x="1465312" y="115776"/>
                  </a:lnTo>
                  <a:lnTo>
                    <a:pt x="1424954" y="99420"/>
                  </a:lnTo>
                  <a:lnTo>
                    <a:pt x="1383985" y="84187"/>
                  </a:lnTo>
                  <a:lnTo>
                    <a:pt x="1342472" y="70111"/>
                  </a:lnTo>
                  <a:lnTo>
                    <a:pt x="1300481" y="57223"/>
                  </a:lnTo>
                  <a:lnTo>
                    <a:pt x="1258080" y="45556"/>
                  </a:lnTo>
                  <a:lnTo>
                    <a:pt x="1215335" y="35140"/>
                  </a:lnTo>
                  <a:lnTo>
                    <a:pt x="1172315" y="26010"/>
                  </a:lnTo>
                  <a:lnTo>
                    <a:pt x="1129084" y="18196"/>
                  </a:lnTo>
                  <a:lnTo>
                    <a:pt x="1085712" y="11731"/>
                  </a:lnTo>
                  <a:lnTo>
                    <a:pt x="1042264" y="6647"/>
                  </a:lnTo>
                  <a:lnTo>
                    <a:pt x="998807" y="2975"/>
                  </a:lnTo>
                  <a:lnTo>
                    <a:pt x="955409" y="749"/>
                  </a:lnTo>
                  <a:lnTo>
                    <a:pt x="912137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61149" y="3947532"/>
              <a:ext cx="866140" cy="697865"/>
            </a:xfrm>
            <a:custGeom>
              <a:avLst/>
              <a:gdLst/>
              <a:ahLst/>
              <a:cxnLst/>
              <a:rect l="l" t="t" r="r" b="b"/>
              <a:pathLst>
                <a:path w="866140" h="697864">
                  <a:moveTo>
                    <a:pt x="381168" y="0"/>
                  </a:moveTo>
                  <a:lnTo>
                    <a:pt x="335756" y="1119"/>
                  </a:lnTo>
                  <a:lnTo>
                    <a:pt x="291268" y="7073"/>
                  </a:lnTo>
                  <a:lnTo>
                    <a:pt x="248160" y="18151"/>
                  </a:lnTo>
                  <a:lnTo>
                    <a:pt x="206887" y="34644"/>
                  </a:lnTo>
                  <a:lnTo>
                    <a:pt x="167905" y="56840"/>
                  </a:lnTo>
                  <a:lnTo>
                    <a:pt x="131671" y="85031"/>
                  </a:lnTo>
                  <a:lnTo>
                    <a:pt x="98639" y="119506"/>
                  </a:lnTo>
                  <a:lnTo>
                    <a:pt x="69265" y="160554"/>
                  </a:lnTo>
                  <a:lnTo>
                    <a:pt x="44005" y="208467"/>
                  </a:lnTo>
                  <a:lnTo>
                    <a:pt x="23315" y="263533"/>
                  </a:lnTo>
                  <a:lnTo>
                    <a:pt x="8746" y="319852"/>
                  </a:lnTo>
                  <a:lnTo>
                    <a:pt x="1116" y="371957"/>
                  </a:lnTo>
                  <a:lnTo>
                    <a:pt x="0" y="419918"/>
                  </a:lnTo>
                  <a:lnTo>
                    <a:pt x="4971" y="463804"/>
                  </a:lnTo>
                  <a:lnTo>
                    <a:pt x="15604" y="503684"/>
                  </a:lnTo>
                  <a:lnTo>
                    <a:pt x="31476" y="539627"/>
                  </a:lnTo>
                  <a:lnTo>
                    <a:pt x="52160" y="571702"/>
                  </a:lnTo>
                  <a:lnTo>
                    <a:pt x="106264" y="624525"/>
                  </a:lnTo>
                  <a:lnTo>
                    <a:pt x="138835" y="645412"/>
                  </a:lnTo>
                  <a:lnTo>
                    <a:pt x="174517" y="662706"/>
                  </a:lnTo>
                  <a:lnTo>
                    <a:pt x="212886" y="676479"/>
                  </a:lnTo>
                  <a:lnTo>
                    <a:pt x="253517" y="686798"/>
                  </a:lnTo>
                  <a:lnTo>
                    <a:pt x="295984" y="693733"/>
                  </a:lnTo>
                  <a:lnTo>
                    <a:pt x="343307" y="697500"/>
                  </a:lnTo>
                  <a:lnTo>
                    <a:pt x="391771" y="697500"/>
                  </a:lnTo>
                  <a:lnTo>
                    <a:pt x="440714" y="693829"/>
                  </a:lnTo>
                  <a:lnTo>
                    <a:pt x="489733" y="686565"/>
                  </a:lnTo>
                  <a:lnTo>
                    <a:pt x="538252" y="675798"/>
                  </a:lnTo>
                  <a:lnTo>
                    <a:pt x="585739" y="661612"/>
                  </a:lnTo>
                  <a:lnTo>
                    <a:pt x="631660" y="644095"/>
                  </a:lnTo>
                  <a:lnTo>
                    <a:pt x="675484" y="623334"/>
                  </a:lnTo>
                  <a:lnTo>
                    <a:pt x="716678" y="599414"/>
                  </a:lnTo>
                  <a:lnTo>
                    <a:pt x="754708" y="572423"/>
                  </a:lnTo>
                  <a:lnTo>
                    <a:pt x="755851" y="570797"/>
                  </a:lnTo>
                  <a:lnTo>
                    <a:pt x="756812" y="570797"/>
                  </a:lnTo>
                  <a:lnTo>
                    <a:pt x="796960" y="534757"/>
                  </a:lnTo>
                  <a:lnTo>
                    <a:pt x="823961" y="502154"/>
                  </a:lnTo>
                  <a:lnTo>
                    <a:pt x="843953" y="468767"/>
                  </a:lnTo>
                  <a:lnTo>
                    <a:pt x="864392" y="400587"/>
                  </a:lnTo>
                  <a:lnTo>
                    <a:pt x="865579" y="366268"/>
                  </a:lnTo>
                  <a:lnTo>
                    <a:pt x="861237" y="332111"/>
                  </a:lnTo>
                  <a:lnTo>
                    <a:pt x="837447" y="265230"/>
                  </a:lnTo>
                  <a:lnTo>
                    <a:pt x="795979" y="201837"/>
                  </a:lnTo>
                  <a:lnTo>
                    <a:pt x="769541" y="172039"/>
                  </a:lnTo>
                  <a:lnTo>
                    <a:pt x="739794" y="143824"/>
                  </a:lnTo>
                  <a:lnTo>
                    <a:pt x="707106" y="117426"/>
                  </a:lnTo>
                  <a:lnTo>
                    <a:pt x="671849" y="93084"/>
                  </a:lnTo>
                  <a:lnTo>
                    <a:pt x="634392" y="71032"/>
                  </a:lnTo>
                  <a:lnTo>
                    <a:pt x="595104" y="51509"/>
                  </a:lnTo>
                  <a:lnTo>
                    <a:pt x="554356" y="34750"/>
                  </a:lnTo>
                  <a:lnTo>
                    <a:pt x="512517" y="20992"/>
                  </a:lnTo>
                  <a:lnTo>
                    <a:pt x="469958" y="10471"/>
                  </a:lnTo>
                  <a:lnTo>
                    <a:pt x="427048" y="3425"/>
                  </a:lnTo>
                  <a:lnTo>
                    <a:pt x="381168" y="0"/>
                  </a:lnTo>
                  <a:close/>
                </a:path>
                <a:path w="866140" h="697864">
                  <a:moveTo>
                    <a:pt x="756812" y="570797"/>
                  </a:moveTo>
                  <a:lnTo>
                    <a:pt x="755851" y="570797"/>
                  </a:lnTo>
                  <a:lnTo>
                    <a:pt x="754708" y="572423"/>
                  </a:lnTo>
                  <a:lnTo>
                    <a:pt x="756812" y="570797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7002" y="3768486"/>
              <a:ext cx="361950" cy="353695"/>
            </a:xfrm>
            <a:custGeom>
              <a:avLst/>
              <a:gdLst/>
              <a:ahLst/>
              <a:cxnLst/>
              <a:rect l="l" t="t" r="r" b="b"/>
              <a:pathLst>
                <a:path w="361950" h="353695">
                  <a:moveTo>
                    <a:pt x="171975" y="0"/>
                  </a:moveTo>
                  <a:lnTo>
                    <a:pt x="127020" y="3169"/>
                  </a:lnTo>
                  <a:lnTo>
                    <a:pt x="83930" y="14508"/>
                  </a:lnTo>
                  <a:lnTo>
                    <a:pt x="44608" y="34655"/>
                  </a:lnTo>
                  <a:lnTo>
                    <a:pt x="16795" y="62833"/>
                  </a:lnTo>
                  <a:lnTo>
                    <a:pt x="1936" y="99679"/>
                  </a:lnTo>
                  <a:lnTo>
                    <a:pt x="0" y="121322"/>
                  </a:lnTo>
                  <a:lnTo>
                    <a:pt x="793" y="132214"/>
                  </a:lnTo>
                  <a:lnTo>
                    <a:pt x="12523" y="175017"/>
                  </a:lnTo>
                  <a:lnTo>
                    <a:pt x="48789" y="230282"/>
                  </a:lnTo>
                  <a:lnTo>
                    <a:pt x="82756" y="274944"/>
                  </a:lnTo>
                  <a:lnTo>
                    <a:pt x="121747" y="314260"/>
                  </a:lnTo>
                  <a:lnTo>
                    <a:pt x="167036" y="343316"/>
                  </a:lnTo>
                  <a:lnTo>
                    <a:pt x="204868" y="353168"/>
                  </a:lnTo>
                  <a:lnTo>
                    <a:pt x="242998" y="350525"/>
                  </a:lnTo>
                  <a:lnTo>
                    <a:pt x="278675" y="336578"/>
                  </a:lnTo>
                  <a:lnTo>
                    <a:pt x="309149" y="312519"/>
                  </a:lnTo>
                  <a:lnTo>
                    <a:pt x="336978" y="267175"/>
                  </a:lnTo>
                  <a:lnTo>
                    <a:pt x="353853" y="216354"/>
                  </a:lnTo>
                  <a:lnTo>
                    <a:pt x="361364" y="154163"/>
                  </a:lnTo>
                  <a:lnTo>
                    <a:pt x="354459" y="109761"/>
                  </a:lnTo>
                  <a:lnTo>
                    <a:pt x="335722" y="70553"/>
                  </a:lnTo>
                  <a:lnTo>
                    <a:pt x="304433" y="38510"/>
                  </a:lnTo>
                  <a:lnTo>
                    <a:pt x="259873" y="15605"/>
                  </a:lnTo>
                  <a:lnTo>
                    <a:pt x="216893" y="4358"/>
                  </a:lnTo>
                  <a:lnTo>
                    <a:pt x="171975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771590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0"/>
                </a:moveTo>
                <a:lnTo>
                  <a:pt x="0" y="9525"/>
                </a:lnTo>
                <a:lnTo>
                  <a:pt x="9144000" y="9525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50285" y="2419351"/>
            <a:ext cx="2413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60" dirty="0">
                <a:latin typeface="Trebuchet MS"/>
                <a:cs typeface="Trebuchet MS"/>
              </a:rPr>
              <a:t>THANK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254" dirty="0">
                <a:latin typeface="Trebuchet MS"/>
                <a:cs typeface="Trebuchet MS"/>
              </a:rPr>
              <a:t>YOU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xfrm>
            <a:off x="2104008" y="1753552"/>
            <a:ext cx="4935982" cy="1397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30"/>
              </a:spcBef>
            </a:pPr>
            <a:r>
              <a:rPr lang="en-IN" sz="800" dirty="0" smtClean="0"/>
              <a:t>.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13160" y="3771293"/>
            <a:ext cx="935990" cy="1377315"/>
            <a:chOff x="8213160" y="3771291"/>
            <a:chExt cx="935990" cy="1377315"/>
          </a:xfrm>
        </p:grpSpPr>
        <p:sp>
          <p:nvSpPr>
            <p:cNvPr id="3" name="object 3"/>
            <p:cNvSpPr/>
            <p:nvPr/>
          </p:nvSpPr>
          <p:spPr>
            <a:xfrm>
              <a:off x="8217923" y="3776054"/>
              <a:ext cx="926465" cy="1367790"/>
            </a:xfrm>
            <a:custGeom>
              <a:avLst/>
              <a:gdLst/>
              <a:ahLst/>
              <a:cxnLst/>
              <a:rect l="l" t="t" r="r" b="b"/>
              <a:pathLst>
                <a:path w="926465" h="1367789">
                  <a:moveTo>
                    <a:pt x="926076" y="0"/>
                  </a:moveTo>
                  <a:lnTo>
                    <a:pt x="918837" y="2957"/>
                  </a:lnTo>
                  <a:lnTo>
                    <a:pt x="873644" y="19477"/>
                  </a:lnTo>
                  <a:lnTo>
                    <a:pt x="829809" y="40538"/>
                  </a:lnTo>
                  <a:lnTo>
                    <a:pt x="787566" y="66137"/>
                  </a:lnTo>
                  <a:lnTo>
                    <a:pt x="747146" y="96274"/>
                  </a:lnTo>
                  <a:lnTo>
                    <a:pt x="708779" y="130948"/>
                  </a:lnTo>
                  <a:lnTo>
                    <a:pt x="674498" y="164375"/>
                  </a:lnTo>
                  <a:lnTo>
                    <a:pt x="639746" y="198304"/>
                  </a:lnTo>
                  <a:lnTo>
                    <a:pt x="604654" y="232743"/>
                  </a:lnTo>
                  <a:lnTo>
                    <a:pt x="569350" y="267700"/>
                  </a:lnTo>
                  <a:lnTo>
                    <a:pt x="533962" y="303182"/>
                  </a:lnTo>
                  <a:lnTo>
                    <a:pt x="498618" y="339199"/>
                  </a:lnTo>
                  <a:lnTo>
                    <a:pt x="463448" y="375758"/>
                  </a:lnTo>
                  <a:lnTo>
                    <a:pt x="428580" y="412867"/>
                  </a:lnTo>
                  <a:lnTo>
                    <a:pt x="394142" y="450534"/>
                  </a:lnTo>
                  <a:lnTo>
                    <a:pt x="360263" y="488767"/>
                  </a:lnTo>
                  <a:lnTo>
                    <a:pt x="327071" y="527575"/>
                  </a:lnTo>
                  <a:lnTo>
                    <a:pt x="294696" y="566964"/>
                  </a:lnTo>
                  <a:lnTo>
                    <a:pt x="263265" y="606944"/>
                  </a:lnTo>
                  <a:lnTo>
                    <a:pt x="232907" y="647523"/>
                  </a:lnTo>
                  <a:lnTo>
                    <a:pt x="203751" y="688707"/>
                  </a:lnTo>
                  <a:lnTo>
                    <a:pt x="175925" y="730507"/>
                  </a:lnTo>
                  <a:lnTo>
                    <a:pt x="149558" y="772928"/>
                  </a:lnTo>
                  <a:lnTo>
                    <a:pt x="124778" y="815980"/>
                  </a:lnTo>
                  <a:lnTo>
                    <a:pt x="101714" y="859671"/>
                  </a:lnTo>
                  <a:lnTo>
                    <a:pt x="80494" y="904008"/>
                  </a:lnTo>
                  <a:lnTo>
                    <a:pt x="61247" y="948999"/>
                  </a:lnTo>
                  <a:lnTo>
                    <a:pt x="44102" y="994653"/>
                  </a:lnTo>
                  <a:lnTo>
                    <a:pt x="29186" y="1040978"/>
                  </a:lnTo>
                  <a:lnTo>
                    <a:pt x="16629" y="1087982"/>
                  </a:lnTo>
                  <a:lnTo>
                    <a:pt x="7436" y="1135401"/>
                  </a:lnTo>
                  <a:lnTo>
                    <a:pt x="1926" y="1182761"/>
                  </a:lnTo>
                  <a:lnTo>
                    <a:pt x="0" y="1229916"/>
                  </a:lnTo>
                  <a:lnTo>
                    <a:pt x="1554" y="1276720"/>
                  </a:lnTo>
                  <a:lnTo>
                    <a:pt x="6486" y="1323027"/>
                  </a:lnTo>
                  <a:lnTo>
                    <a:pt x="14472" y="1367444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01390" y="4543424"/>
              <a:ext cx="344805" cy="361950"/>
            </a:xfrm>
            <a:custGeom>
              <a:avLst/>
              <a:gdLst/>
              <a:ahLst/>
              <a:cxnLst/>
              <a:rect l="l" t="t" r="r" b="b"/>
              <a:pathLst>
                <a:path w="344804" h="361950">
                  <a:moveTo>
                    <a:pt x="209488" y="0"/>
                  </a:moveTo>
                  <a:lnTo>
                    <a:pt x="156900" y="12904"/>
                  </a:lnTo>
                  <a:lnTo>
                    <a:pt x="90416" y="69890"/>
                  </a:lnTo>
                  <a:lnTo>
                    <a:pt x="53167" y="111104"/>
                  </a:lnTo>
                  <a:lnTo>
                    <a:pt x="22133" y="156163"/>
                  </a:lnTo>
                  <a:lnTo>
                    <a:pt x="2351" y="205384"/>
                  </a:lnTo>
                  <a:lnTo>
                    <a:pt x="0" y="243739"/>
                  </a:lnTo>
                  <a:lnTo>
                    <a:pt x="9923" y="280004"/>
                  </a:lnTo>
                  <a:lnTo>
                    <a:pt x="59882" y="336613"/>
                  </a:lnTo>
                  <a:lnTo>
                    <a:pt x="109761" y="354838"/>
                  </a:lnTo>
                  <a:lnTo>
                    <a:pt x="167832" y="361797"/>
                  </a:lnTo>
                  <a:lnTo>
                    <a:pt x="177738" y="361873"/>
                  </a:lnTo>
                  <a:lnTo>
                    <a:pt x="225244" y="356919"/>
                  </a:lnTo>
                  <a:lnTo>
                    <a:pt x="267465" y="341848"/>
                  </a:lnTo>
                  <a:lnTo>
                    <a:pt x="302316" y="316350"/>
                  </a:lnTo>
                  <a:lnTo>
                    <a:pt x="327712" y="280114"/>
                  </a:lnTo>
                  <a:lnTo>
                    <a:pt x="341568" y="232829"/>
                  </a:lnTo>
                  <a:lnTo>
                    <a:pt x="344330" y="189242"/>
                  </a:lnTo>
                  <a:lnTo>
                    <a:pt x="339955" y="145105"/>
                  </a:lnTo>
                  <a:lnTo>
                    <a:pt x="328190" y="102356"/>
                  </a:lnTo>
                  <a:lnTo>
                    <a:pt x="308788" y="62933"/>
                  </a:lnTo>
                  <a:lnTo>
                    <a:pt x="281497" y="28778"/>
                  </a:lnTo>
                  <a:lnTo>
                    <a:pt x="248493" y="7312"/>
                  </a:lnTo>
                  <a:lnTo>
                    <a:pt x="209488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-4762"/>
            <a:ext cx="1145540" cy="1355725"/>
            <a:chOff x="-4762" y="-4762"/>
            <a:chExt cx="1145540" cy="13557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136015" cy="959485"/>
            </a:xfrm>
            <a:custGeom>
              <a:avLst/>
              <a:gdLst/>
              <a:ahLst/>
              <a:cxnLst/>
              <a:rect l="l" t="t" r="r" b="b"/>
              <a:pathLst>
                <a:path w="1136015" h="959485">
                  <a:moveTo>
                    <a:pt x="0" y="959015"/>
                  </a:moveTo>
                  <a:lnTo>
                    <a:pt x="46557" y="953510"/>
                  </a:lnTo>
                  <a:lnTo>
                    <a:pt x="95233" y="946186"/>
                  </a:lnTo>
                  <a:lnTo>
                    <a:pt x="143938" y="937307"/>
                  </a:lnTo>
                  <a:lnTo>
                    <a:pt x="192582" y="926899"/>
                  </a:lnTo>
                  <a:lnTo>
                    <a:pt x="241075" y="914987"/>
                  </a:lnTo>
                  <a:lnTo>
                    <a:pt x="289325" y="901599"/>
                  </a:lnTo>
                  <a:lnTo>
                    <a:pt x="337242" y="886761"/>
                  </a:lnTo>
                  <a:lnTo>
                    <a:pt x="384735" y="870497"/>
                  </a:lnTo>
                  <a:lnTo>
                    <a:pt x="431714" y="852836"/>
                  </a:lnTo>
                  <a:lnTo>
                    <a:pt x="478088" y="833803"/>
                  </a:lnTo>
                  <a:lnTo>
                    <a:pt x="523766" y="813425"/>
                  </a:lnTo>
                  <a:lnTo>
                    <a:pt x="568658" y="791726"/>
                  </a:lnTo>
                  <a:lnTo>
                    <a:pt x="612673" y="768735"/>
                  </a:lnTo>
                  <a:lnTo>
                    <a:pt x="655721" y="744477"/>
                  </a:lnTo>
                  <a:lnTo>
                    <a:pt x="697711" y="718978"/>
                  </a:lnTo>
                  <a:lnTo>
                    <a:pt x="738551" y="692265"/>
                  </a:lnTo>
                  <a:lnTo>
                    <a:pt x="778152" y="664364"/>
                  </a:lnTo>
                  <a:lnTo>
                    <a:pt x="816423" y="635300"/>
                  </a:lnTo>
                  <a:lnTo>
                    <a:pt x="853274" y="605101"/>
                  </a:lnTo>
                  <a:lnTo>
                    <a:pt x="888613" y="573792"/>
                  </a:lnTo>
                  <a:lnTo>
                    <a:pt x="922350" y="541401"/>
                  </a:lnTo>
                  <a:lnTo>
                    <a:pt x="923509" y="539369"/>
                  </a:lnTo>
                  <a:lnTo>
                    <a:pt x="925261" y="537718"/>
                  </a:lnTo>
                  <a:lnTo>
                    <a:pt x="971782" y="489220"/>
                  </a:lnTo>
                  <a:lnTo>
                    <a:pt x="1001129" y="453834"/>
                  </a:lnTo>
                  <a:lnTo>
                    <a:pt x="1027386" y="418385"/>
                  </a:lnTo>
                  <a:lnTo>
                    <a:pt x="1050621" y="382905"/>
                  </a:lnTo>
                  <a:lnTo>
                    <a:pt x="1070900" y="347425"/>
                  </a:lnTo>
                  <a:lnTo>
                    <a:pt x="1088290" y="311978"/>
                  </a:lnTo>
                  <a:lnTo>
                    <a:pt x="1102859" y="276596"/>
                  </a:lnTo>
                  <a:lnTo>
                    <a:pt x="1123799" y="206155"/>
                  </a:lnTo>
                  <a:lnTo>
                    <a:pt x="1134257" y="136358"/>
                  </a:lnTo>
                  <a:lnTo>
                    <a:pt x="1135722" y="101782"/>
                  </a:lnTo>
                  <a:lnTo>
                    <a:pt x="1134768" y="67463"/>
                  </a:lnTo>
                  <a:lnTo>
                    <a:pt x="1131460" y="33434"/>
                  </a:lnTo>
                  <a:lnTo>
                    <a:pt x="1125912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824" y="136477"/>
              <a:ext cx="363855" cy="351790"/>
            </a:xfrm>
            <a:custGeom>
              <a:avLst/>
              <a:gdLst/>
              <a:ahLst/>
              <a:cxnLst/>
              <a:rect l="l" t="t" r="r" b="b"/>
              <a:pathLst>
                <a:path w="363855" h="351790">
                  <a:moveTo>
                    <a:pt x="240636" y="0"/>
                  </a:moveTo>
                  <a:lnTo>
                    <a:pt x="156881" y="27779"/>
                  </a:lnTo>
                  <a:lnTo>
                    <a:pt x="106294" y="52070"/>
                  </a:lnTo>
                  <a:lnTo>
                    <a:pt x="59931" y="82385"/>
                  </a:lnTo>
                  <a:lnTo>
                    <a:pt x="22350" y="120951"/>
                  </a:lnTo>
                  <a:lnTo>
                    <a:pt x="5083" y="156013"/>
                  </a:lnTo>
                  <a:lnTo>
                    <a:pt x="0" y="193897"/>
                  </a:lnTo>
                  <a:lnTo>
                    <a:pt x="6482" y="231661"/>
                  </a:lnTo>
                  <a:lnTo>
                    <a:pt x="23912" y="266366"/>
                  </a:lnTo>
                  <a:lnTo>
                    <a:pt x="62744" y="302736"/>
                  </a:lnTo>
                  <a:lnTo>
                    <a:pt x="109129" y="329485"/>
                  </a:lnTo>
                  <a:lnTo>
                    <a:pt x="168552" y="349298"/>
                  </a:lnTo>
                  <a:lnTo>
                    <a:pt x="213446" y="351469"/>
                  </a:lnTo>
                  <a:lnTo>
                    <a:pt x="255626" y="341004"/>
                  </a:lnTo>
                  <a:lnTo>
                    <a:pt x="293293" y="316810"/>
                  </a:lnTo>
                  <a:lnTo>
                    <a:pt x="324648" y="277796"/>
                  </a:lnTo>
                  <a:lnTo>
                    <a:pt x="344347" y="237941"/>
                  </a:lnTo>
                  <a:lnTo>
                    <a:pt x="357657" y="194813"/>
                  </a:lnTo>
                  <a:lnTo>
                    <a:pt x="363588" y="150137"/>
                  </a:lnTo>
                  <a:lnTo>
                    <a:pt x="361149" y="105637"/>
                  </a:lnTo>
                  <a:lnTo>
                    <a:pt x="349350" y="63039"/>
                  </a:lnTo>
                  <a:lnTo>
                    <a:pt x="327369" y="30130"/>
                  </a:lnTo>
                  <a:lnTo>
                    <a:pt x="294282" y="8175"/>
                  </a:lnTo>
                  <a:lnTo>
                    <a:pt x="240636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75280"/>
              <a:ext cx="323215" cy="775970"/>
            </a:xfrm>
            <a:custGeom>
              <a:avLst/>
              <a:gdLst/>
              <a:ahLst/>
              <a:cxnLst/>
              <a:rect l="l" t="t" r="r" b="b"/>
              <a:pathLst>
                <a:path w="323215" h="775969">
                  <a:moveTo>
                    <a:pt x="0" y="0"/>
                  </a:moveTo>
                  <a:lnTo>
                    <a:pt x="0" y="775514"/>
                  </a:lnTo>
                  <a:lnTo>
                    <a:pt x="23996" y="766085"/>
                  </a:lnTo>
                  <a:lnTo>
                    <a:pt x="63584" y="747193"/>
                  </a:lnTo>
                  <a:lnTo>
                    <a:pt x="101896" y="725449"/>
                  </a:lnTo>
                  <a:lnTo>
                    <a:pt x="138517" y="700997"/>
                  </a:lnTo>
                  <a:lnTo>
                    <a:pt x="173033" y="673984"/>
                  </a:lnTo>
                  <a:lnTo>
                    <a:pt x="205028" y="644554"/>
                  </a:lnTo>
                  <a:lnTo>
                    <a:pt x="236021" y="610514"/>
                  </a:lnTo>
                  <a:lnTo>
                    <a:pt x="263142" y="574047"/>
                  </a:lnTo>
                  <a:lnTo>
                    <a:pt x="285882" y="535330"/>
                  </a:lnTo>
                  <a:lnTo>
                    <a:pt x="303734" y="494544"/>
                  </a:lnTo>
                  <a:lnTo>
                    <a:pt x="316190" y="451868"/>
                  </a:lnTo>
                  <a:lnTo>
                    <a:pt x="322740" y="407480"/>
                  </a:lnTo>
                  <a:lnTo>
                    <a:pt x="322877" y="361560"/>
                  </a:lnTo>
                  <a:lnTo>
                    <a:pt x="316092" y="314288"/>
                  </a:lnTo>
                  <a:lnTo>
                    <a:pt x="301877" y="265842"/>
                  </a:lnTo>
                  <a:lnTo>
                    <a:pt x="279723" y="216401"/>
                  </a:lnTo>
                  <a:lnTo>
                    <a:pt x="249123" y="166145"/>
                  </a:lnTo>
                  <a:lnTo>
                    <a:pt x="213760" y="119958"/>
                  </a:lnTo>
                  <a:lnTo>
                    <a:pt x="177435" y="81836"/>
                  </a:lnTo>
                  <a:lnTo>
                    <a:pt x="140357" y="51402"/>
                  </a:lnTo>
                  <a:lnTo>
                    <a:pt x="102734" y="28276"/>
                  </a:lnTo>
                  <a:lnTo>
                    <a:pt x="64774" y="12080"/>
                  </a:lnTo>
                  <a:lnTo>
                    <a:pt x="26685" y="2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541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30"/>
              </a:spcBef>
            </a:pPr>
            <a:r>
              <a:rPr sz="3500" spc="710" dirty="0"/>
              <a:t>TABLE</a:t>
            </a:r>
            <a:r>
              <a:rPr sz="3500" spc="150" dirty="0"/>
              <a:t> </a:t>
            </a:r>
            <a:r>
              <a:rPr sz="3500" spc="450" dirty="0"/>
              <a:t>OF</a:t>
            </a:r>
            <a:r>
              <a:rPr sz="3500" spc="125" dirty="0"/>
              <a:t> </a:t>
            </a:r>
            <a:r>
              <a:rPr sz="3500" spc="535" dirty="0"/>
              <a:t>CONTENTS</a:t>
            </a:r>
            <a:endParaRPr sz="35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42026" y="1667828"/>
          <a:ext cx="7446009" cy="1974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9670"/>
                <a:gridCol w="5006339"/>
              </a:tblGrid>
              <a:tr h="40830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300" spc="45" dirty="0"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3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Statement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Brief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Explanation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aim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this</a:t>
                      </a:r>
                      <a:r>
                        <a:rPr sz="1000" spc="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project</a:t>
                      </a:r>
                      <a:r>
                        <a:rPr sz="10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what</a:t>
                      </a:r>
                      <a:r>
                        <a:rPr sz="10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80" dirty="0">
                          <a:latin typeface="Trebuchet MS"/>
                          <a:cs typeface="Trebuchet MS"/>
                        </a:rPr>
                        <a:t>we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want</a:t>
                      </a:r>
                      <a:r>
                        <a:rPr sz="10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achieve.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112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300" dirty="0">
                          <a:latin typeface="Calibri"/>
                          <a:cs typeface="Calibri"/>
                        </a:rPr>
                        <a:t>Dataset</a:t>
                      </a:r>
                      <a:r>
                        <a:rPr sz="13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cleaning</a:t>
                      </a:r>
                      <a:r>
                        <a:rPr sz="1300" spc="150" dirty="0">
                          <a:latin typeface="Calibri"/>
                          <a:cs typeface="Calibri"/>
                        </a:rPr>
                        <a:t> &amp;</a:t>
                      </a:r>
                      <a:r>
                        <a:rPr sz="13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Prep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8890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Getting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000" spc="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65" dirty="0">
                          <a:latin typeface="Trebuchet MS"/>
                          <a:cs typeface="Trebuchet MS"/>
                        </a:rPr>
                        <a:t>know</a:t>
                      </a:r>
                      <a:r>
                        <a:rPr sz="1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sz="1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Dataset,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describing,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cleaning</a:t>
                      </a:r>
                      <a:r>
                        <a:rPr sz="10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preparing</a:t>
                      </a:r>
                      <a:r>
                        <a:rPr sz="10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0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analysis.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17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300" spc="75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3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35" dirty="0">
                          <a:latin typeface="Calibri"/>
                          <a:cs typeface="Calibri"/>
                        </a:rPr>
                        <a:t>Tableau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0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45" dirty="0">
                          <a:latin typeface="Trebuchet MS"/>
                          <a:cs typeface="Trebuchet MS"/>
                        </a:rPr>
                        <a:t>Analysis</a:t>
                      </a:r>
                      <a:r>
                        <a:rPr sz="10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5" dirty="0">
                          <a:latin typeface="Trebuchet MS"/>
                          <a:cs typeface="Trebuchet MS"/>
                        </a:rPr>
                        <a:t>using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45" dirty="0">
                          <a:latin typeface="Trebuchet MS"/>
                          <a:cs typeface="Trebuchet MS"/>
                        </a:rPr>
                        <a:t>Tableau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clear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Visualization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300" spc="60" dirty="0">
                          <a:latin typeface="Calibri"/>
                          <a:cs typeface="Calibri"/>
                        </a:rPr>
                        <a:t>Findings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90170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95"/>
                        </a:spcBef>
                      </a:pPr>
                      <a:r>
                        <a:rPr sz="1000" spc="65" dirty="0">
                          <a:latin typeface="Trebuchet MS"/>
                          <a:cs typeface="Trebuchet MS"/>
                        </a:rPr>
                        <a:t>Showcasing</a:t>
                      </a:r>
                      <a:r>
                        <a:rPr sz="10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results</a:t>
                      </a:r>
                      <a:r>
                        <a:rPr sz="10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45" dirty="0">
                          <a:latin typeface="Trebuchet MS"/>
                          <a:cs typeface="Trebuchet MS"/>
                        </a:rPr>
                        <a:t>Tableau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45" dirty="0">
                          <a:latin typeface="Trebuchet MS"/>
                          <a:cs typeface="Trebuchet MS"/>
                        </a:rPr>
                        <a:t>Dashboard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reports.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36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0844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Recommendations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lnT w="9525">
                      <a:solidFill>
                        <a:srgbClr val="F7F5E8"/>
                      </a:solidFill>
                      <a:prstDash val="solid"/>
                    </a:lnT>
                    <a:lnB w="9525">
                      <a:solidFill>
                        <a:srgbClr val="F7F5E8"/>
                      </a:solidFill>
                      <a:prstDash val="solid"/>
                    </a:lnB>
                    <a:solidFill>
                      <a:srgbClr val="D2DFDC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000" dirty="0">
                          <a:latin typeface="Trebuchet MS"/>
                          <a:cs typeface="Trebuchet MS"/>
                        </a:rPr>
                        <a:t>Providing</a:t>
                      </a:r>
                      <a:r>
                        <a:rPr sz="10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0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fruit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our</a:t>
                      </a:r>
                      <a:r>
                        <a:rPr sz="1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45" dirty="0">
                          <a:latin typeface="Trebuchet MS"/>
                          <a:cs typeface="Trebuchet MS"/>
                        </a:rPr>
                        <a:t>Analysis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5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dirty="0">
                          <a:latin typeface="Trebuchet MS"/>
                          <a:cs typeface="Trebuchet MS"/>
                        </a:rPr>
                        <a:t>visualization</a:t>
                      </a:r>
                      <a:r>
                        <a:rPr sz="1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5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recommendations.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1366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660525" y="1307784"/>
            <a:ext cx="19183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Trebuchet MS"/>
                <a:cs typeface="Trebuchet MS"/>
              </a:rPr>
              <a:t>Overview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of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this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presentation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13160" y="3771293"/>
            <a:ext cx="935990" cy="1377315"/>
            <a:chOff x="8213160" y="3771291"/>
            <a:chExt cx="935990" cy="1377315"/>
          </a:xfrm>
        </p:grpSpPr>
        <p:sp>
          <p:nvSpPr>
            <p:cNvPr id="3" name="object 3"/>
            <p:cNvSpPr/>
            <p:nvPr/>
          </p:nvSpPr>
          <p:spPr>
            <a:xfrm>
              <a:off x="8601390" y="4543424"/>
              <a:ext cx="344805" cy="361950"/>
            </a:xfrm>
            <a:custGeom>
              <a:avLst/>
              <a:gdLst/>
              <a:ahLst/>
              <a:cxnLst/>
              <a:rect l="l" t="t" r="r" b="b"/>
              <a:pathLst>
                <a:path w="344804" h="361950">
                  <a:moveTo>
                    <a:pt x="209488" y="0"/>
                  </a:moveTo>
                  <a:lnTo>
                    <a:pt x="156900" y="12904"/>
                  </a:lnTo>
                  <a:lnTo>
                    <a:pt x="90416" y="69890"/>
                  </a:lnTo>
                  <a:lnTo>
                    <a:pt x="53167" y="111104"/>
                  </a:lnTo>
                  <a:lnTo>
                    <a:pt x="22133" y="156163"/>
                  </a:lnTo>
                  <a:lnTo>
                    <a:pt x="2351" y="205384"/>
                  </a:lnTo>
                  <a:lnTo>
                    <a:pt x="0" y="243739"/>
                  </a:lnTo>
                  <a:lnTo>
                    <a:pt x="9923" y="280004"/>
                  </a:lnTo>
                  <a:lnTo>
                    <a:pt x="59882" y="336613"/>
                  </a:lnTo>
                  <a:lnTo>
                    <a:pt x="109761" y="354838"/>
                  </a:lnTo>
                  <a:lnTo>
                    <a:pt x="167832" y="361797"/>
                  </a:lnTo>
                  <a:lnTo>
                    <a:pt x="177738" y="361873"/>
                  </a:lnTo>
                  <a:lnTo>
                    <a:pt x="225244" y="356919"/>
                  </a:lnTo>
                  <a:lnTo>
                    <a:pt x="267465" y="341848"/>
                  </a:lnTo>
                  <a:lnTo>
                    <a:pt x="302316" y="316350"/>
                  </a:lnTo>
                  <a:lnTo>
                    <a:pt x="327712" y="280114"/>
                  </a:lnTo>
                  <a:lnTo>
                    <a:pt x="341568" y="232829"/>
                  </a:lnTo>
                  <a:lnTo>
                    <a:pt x="344330" y="189242"/>
                  </a:lnTo>
                  <a:lnTo>
                    <a:pt x="339955" y="145105"/>
                  </a:lnTo>
                  <a:lnTo>
                    <a:pt x="328190" y="102356"/>
                  </a:lnTo>
                  <a:lnTo>
                    <a:pt x="308788" y="62933"/>
                  </a:lnTo>
                  <a:lnTo>
                    <a:pt x="281497" y="28778"/>
                  </a:lnTo>
                  <a:lnTo>
                    <a:pt x="248493" y="7312"/>
                  </a:lnTo>
                  <a:lnTo>
                    <a:pt x="209488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17923" y="3776054"/>
              <a:ext cx="926465" cy="1367790"/>
            </a:xfrm>
            <a:custGeom>
              <a:avLst/>
              <a:gdLst/>
              <a:ahLst/>
              <a:cxnLst/>
              <a:rect l="l" t="t" r="r" b="b"/>
              <a:pathLst>
                <a:path w="926465" h="1367789">
                  <a:moveTo>
                    <a:pt x="926076" y="0"/>
                  </a:moveTo>
                  <a:lnTo>
                    <a:pt x="918837" y="2957"/>
                  </a:lnTo>
                  <a:lnTo>
                    <a:pt x="873644" y="19477"/>
                  </a:lnTo>
                  <a:lnTo>
                    <a:pt x="829809" y="40538"/>
                  </a:lnTo>
                  <a:lnTo>
                    <a:pt x="787566" y="66137"/>
                  </a:lnTo>
                  <a:lnTo>
                    <a:pt x="747146" y="96274"/>
                  </a:lnTo>
                  <a:lnTo>
                    <a:pt x="708779" y="130948"/>
                  </a:lnTo>
                  <a:lnTo>
                    <a:pt x="674498" y="164375"/>
                  </a:lnTo>
                  <a:lnTo>
                    <a:pt x="639746" y="198304"/>
                  </a:lnTo>
                  <a:lnTo>
                    <a:pt x="604654" y="232743"/>
                  </a:lnTo>
                  <a:lnTo>
                    <a:pt x="569350" y="267700"/>
                  </a:lnTo>
                  <a:lnTo>
                    <a:pt x="533962" y="303182"/>
                  </a:lnTo>
                  <a:lnTo>
                    <a:pt x="498618" y="339199"/>
                  </a:lnTo>
                  <a:lnTo>
                    <a:pt x="463448" y="375758"/>
                  </a:lnTo>
                  <a:lnTo>
                    <a:pt x="428580" y="412867"/>
                  </a:lnTo>
                  <a:lnTo>
                    <a:pt x="394142" y="450534"/>
                  </a:lnTo>
                  <a:lnTo>
                    <a:pt x="360263" y="488767"/>
                  </a:lnTo>
                  <a:lnTo>
                    <a:pt x="327071" y="527575"/>
                  </a:lnTo>
                  <a:lnTo>
                    <a:pt x="294696" y="566964"/>
                  </a:lnTo>
                  <a:lnTo>
                    <a:pt x="263265" y="606944"/>
                  </a:lnTo>
                  <a:lnTo>
                    <a:pt x="232907" y="647523"/>
                  </a:lnTo>
                  <a:lnTo>
                    <a:pt x="203751" y="688707"/>
                  </a:lnTo>
                  <a:lnTo>
                    <a:pt x="175925" y="730507"/>
                  </a:lnTo>
                  <a:lnTo>
                    <a:pt x="149558" y="772928"/>
                  </a:lnTo>
                  <a:lnTo>
                    <a:pt x="124778" y="815980"/>
                  </a:lnTo>
                  <a:lnTo>
                    <a:pt x="101714" y="859671"/>
                  </a:lnTo>
                  <a:lnTo>
                    <a:pt x="80494" y="904008"/>
                  </a:lnTo>
                  <a:lnTo>
                    <a:pt x="61247" y="948999"/>
                  </a:lnTo>
                  <a:lnTo>
                    <a:pt x="44102" y="994653"/>
                  </a:lnTo>
                  <a:lnTo>
                    <a:pt x="29186" y="1040978"/>
                  </a:lnTo>
                  <a:lnTo>
                    <a:pt x="16629" y="1087982"/>
                  </a:lnTo>
                  <a:lnTo>
                    <a:pt x="7436" y="1135401"/>
                  </a:lnTo>
                  <a:lnTo>
                    <a:pt x="1926" y="1182761"/>
                  </a:lnTo>
                  <a:lnTo>
                    <a:pt x="0" y="1229916"/>
                  </a:lnTo>
                  <a:lnTo>
                    <a:pt x="1554" y="1276720"/>
                  </a:lnTo>
                  <a:lnTo>
                    <a:pt x="6486" y="1323027"/>
                  </a:lnTo>
                  <a:lnTo>
                    <a:pt x="14472" y="1367444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14520" y="1213169"/>
            <a:ext cx="38322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0" dirty="0"/>
              <a:t>Problem</a:t>
            </a:r>
            <a:r>
              <a:rPr sz="3600" spc="80" dirty="0"/>
              <a:t> </a:t>
            </a:r>
            <a:r>
              <a:rPr sz="3600" spc="50" dirty="0"/>
              <a:t>Statement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366899" y="1946213"/>
            <a:ext cx="3928745" cy="17436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ctr">
              <a:lnSpc>
                <a:spcPct val="103699"/>
              </a:lnSpc>
              <a:spcBef>
                <a:spcPts val="55"/>
              </a:spcBef>
            </a:pPr>
            <a:r>
              <a:rPr sz="1550" spc="195" dirty="0">
                <a:latin typeface="Trebuchet MS"/>
                <a:cs typeface="Trebuchet MS"/>
              </a:rPr>
              <a:t>We</a:t>
            </a:r>
            <a:r>
              <a:rPr sz="1550" spc="4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will</a:t>
            </a:r>
            <a:r>
              <a:rPr sz="1550" spc="1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cover</a:t>
            </a:r>
            <a:r>
              <a:rPr sz="1550" spc="22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the</a:t>
            </a:r>
            <a:r>
              <a:rPr sz="1550" spc="5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experience</a:t>
            </a:r>
            <a:r>
              <a:rPr sz="1550" spc="229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of</a:t>
            </a:r>
            <a:r>
              <a:rPr sz="1550" spc="8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analysing </a:t>
            </a:r>
            <a:r>
              <a:rPr sz="1550" dirty="0">
                <a:latin typeface="Trebuchet MS"/>
                <a:cs typeface="Trebuchet MS"/>
              </a:rPr>
              <a:t>a</a:t>
            </a:r>
            <a:r>
              <a:rPr sz="1550" spc="-3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hotel</a:t>
            </a:r>
            <a:r>
              <a:rPr sz="1550" spc="114" dirty="0">
                <a:latin typeface="Trebuchet MS"/>
                <a:cs typeface="Trebuchet MS"/>
              </a:rPr>
              <a:t> </a:t>
            </a:r>
            <a:r>
              <a:rPr sz="1550" spc="45" dirty="0">
                <a:latin typeface="Trebuchet MS"/>
                <a:cs typeface="Trebuchet MS"/>
              </a:rPr>
              <a:t>aggregator</a:t>
            </a:r>
            <a:r>
              <a:rPr sz="1550" spc="29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dataset</a:t>
            </a:r>
            <a:r>
              <a:rPr sz="1550" spc="170" dirty="0">
                <a:latin typeface="Trebuchet MS"/>
                <a:cs typeface="Trebuchet MS"/>
              </a:rPr>
              <a:t> </a:t>
            </a:r>
            <a:r>
              <a:rPr sz="1550" spc="65" dirty="0">
                <a:latin typeface="Trebuchet MS"/>
                <a:cs typeface="Trebuchet MS"/>
              </a:rPr>
              <a:t>using</a:t>
            </a:r>
            <a:r>
              <a:rPr sz="1550" spc="9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Tableau, </a:t>
            </a:r>
            <a:r>
              <a:rPr sz="1550" spc="45" dirty="0">
                <a:latin typeface="Trebuchet MS"/>
                <a:cs typeface="Trebuchet MS"/>
              </a:rPr>
              <a:t>including</a:t>
            </a:r>
            <a:r>
              <a:rPr sz="1550" spc="-6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visualizations,</a:t>
            </a:r>
            <a:r>
              <a:rPr sz="1550" spc="16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trends,</a:t>
            </a:r>
            <a:r>
              <a:rPr sz="1550" spc="9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patterns, </a:t>
            </a:r>
            <a:r>
              <a:rPr sz="1550" spc="55" dirty="0">
                <a:latin typeface="Trebuchet MS"/>
                <a:cs typeface="Trebuchet MS"/>
              </a:rPr>
              <a:t>and</a:t>
            </a:r>
            <a:r>
              <a:rPr sz="1550" spc="2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factors</a:t>
            </a:r>
            <a:r>
              <a:rPr sz="1550" spc="18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influencing</a:t>
            </a:r>
            <a:r>
              <a:rPr sz="1550" spc="305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listing</a:t>
            </a:r>
            <a:r>
              <a:rPr sz="1550" spc="5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performance</a:t>
            </a:r>
            <a:r>
              <a:rPr sz="1550" spc="409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in</a:t>
            </a:r>
            <a:r>
              <a:rPr sz="1550" spc="-3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order</a:t>
            </a:r>
            <a:r>
              <a:rPr sz="1550" spc="23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to</a:t>
            </a:r>
            <a:r>
              <a:rPr sz="1550" spc="12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provide</a:t>
            </a:r>
            <a:r>
              <a:rPr sz="1550" spc="50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actionable</a:t>
            </a:r>
            <a:r>
              <a:rPr sz="1550" spc="355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insights</a:t>
            </a:r>
            <a:r>
              <a:rPr sz="1550" spc="26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for</a:t>
            </a:r>
            <a:r>
              <a:rPr sz="1550" spc="130" dirty="0">
                <a:latin typeface="Trebuchet MS"/>
                <a:cs typeface="Trebuchet MS"/>
              </a:rPr>
              <a:t> </a:t>
            </a:r>
            <a:r>
              <a:rPr sz="1550" dirty="0">
                <a:latin typeface="Trebuchet MS"/>
                <a:cs typeface="Trebuchet MS"/>
              </a:rPr>
              <a:t>improving</a:t>
            </a:r>
            <a:r>
              <a:rPr sz="1550" spc="39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listing </a:t>
            </a:r>
            <a:r>
              <a:rPr sz="1550" dirty="0">
                <a:latin typeface="Trebuchet MS"/>
                <a:cs typeface="Trebuchet MS"/>
              </a:rPr>
              <a:t>quality</a:t>
            </a:r>
            <a:r>
              <a:rPr sz="1550" spc="40" dirty="0">
                <a:latin typeface="Trebuchet MS"/>
                <a:cs typeface="Trebuchet MS"/>
              </a:rPr>
              <a:t> </a:t>
            </a:r>
            <a:r>
              <a:rPr sz="1550" spc="50" dirty="0">
                <a:latin typeface="Trebuchet MS"/>
                <a:cs typeface="Trebuchet MS"/>
              </a:rPr>
              <a:t>and</a:t>
            </a:r>
            <a:r>
              <a:rPr sz="1550" spc="80" dirty="0">
                <a:latin typeface="Trebuchet MS"/>
                <a:cs typeface="Trebuchet MS"/>
              </a:rPr>
              <a:t> </a:t>
            </a:r>
            <a:r>
              <a:rPr sz="1550" spc="-10" dirty="0">
                <a:latin typeface="Trebuchet MS"/>
                <a:cs typeface="Trebuchet MS"/>
              </a:rPr>
              <a:t>competitiveness.</a:t>
            </a:r>
            <a:endParaRPr sz="15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4762" y="-4762"/>
            <a:ext cx="3929379" cy="4558030"/>
            <a:chOff x="-4762" y="-4762"/>
            <a:chExt cx="3929379" cy="4558030"/>
          </a:xfrm>
        </p:grpSpPr>
        <p:sp>
          <p:nvSpPr>
            <p:cNvPr id="8" name="object 8"/>
            <p:cNvSpPr/>
            <p:nvPr/>
          </p:nvSpPr>
          <p:spPr>
            <a:xfrm>
              <a:off x="447675" y="587375"/>
              <a:ext cx="3476625" cy="3965575"/>
            </a:xfrm>
            <a:custGeom>
              <a:avLst/>
              <a:gdLst/>
              <a:ahLst/>
              <a:cxnLst/>
              <a:rect l="l" t="t" r="r" b="b"/>
              <a:pathLst>
                <a:path w="3476625" h="3965575">
                  <a:moveTo>
                    <a:pt x="3476498" y="0"/>
                  </a:moveTo>
                  <a:lnTo>
                    <a:pt x="0" y="0"/>
                  </a:lnTo>
                  <a:lnTo>
                    <a:pt x="0" y="3965486"/>
                  </a:lnTo>
                  <a:lnTo>
                    <a:pt x="3476498" y="3965486"/>
                  </a:lnTo>
                  <a:lnTo>
                    <a:pt x="3476498" y="3699494"/>
                  </a:lnTo>
                  <a:lnTo>
                    <a:pt x="1929980" y="3699494"/>
                  </a:lnTo>
                  <a:lnTo>
                    <a:pt x="1876024" y="3698986"/>
                  </a:lnTo>
                  <a:lnTo>
                    <a:pt x="1820883" y="3696889"/>
                  </a:lnTo>
                  <a:lnTo>
                    <a:pt x="1764556" y="3693175"/>
                  </a:lnTo>
                  <a:lnTo>
                    <a:pt x="1707038" y="3687816"/>
                  </a:lnTo>
                  <a:lnTo>
                    <a:pt x="1648325" y="3680786"/>
                  </a:lnTo>
                  <a:lnTo>
                    <a:pt x="1588414" y="3672056"/>
                  </a:lnTo>
                  <a:lnTo>
                    <a:pt x="1527302" y="3661600"/>
                  </a:lnTo>
                  <a:lnTo>
                    <a:pt x="1469042" y="3650063"/>
                  </a:lnTo>
                  <a:lnTo>
                    <a:pt x="1412353" y="3637169"/>
                  </a:lnTo>
                  <a:lnTo>
                    <a:pt x="1357222" y="3622946"/>
                  </a:lnTo>
                  <a:lnTo>
                    <a:pt x="1303635" y="3607421"/>
                  </a:lnTo>
                  <a:lnTo>
                    <a:pt x="1251579" y="3590622"/>
                  </a:lnTo>
                  <a:lnTo>
                    <a:pt x="1201042" y="3572577"/>
                  </a:lnTo>
                  <a:lnTo>
                    <a:pt x="1152011" y="3553315"/>
                  </a:lnTo>
                  <a:lnTo>
                    <a:pt x="1104471" y="3532862"/>
                  </a:lnTo>
                  <a:lnTo>
                    <a:pt x="1058411" y="3511247"/>
                  </a:lnTo>
                  <a:lnTo>
                    <a:pt x="1013818" y="3488498"/>
                  </a:lnTo>
                  <a:lnTo>
                    <a:pt x="970677" y="3464643"/>
                  </a:lnTo>
                  <a:lnTo>
                    <a:pt x="928977" y="3439709"/>
                  </a:lnTo>
                  <a:lnTo>
                    <a:pt x="888704" y="3413724"/>
                  </a:lnTo>
                  <a:lnTo>
                    <a:pt x="849845" y="3386717"/>
                  </a:lnTo>
                  <a:lnTo>
                    <a:pt x="812386" y="3358716"/>
                  </a:lnTo>
                  <a:lnTo>
                    <a:pt x="776316" y="3329747"/>
                  </a:lnTo>
                  <a:lnTo>
                    <a:pt x="741621" y="3299839"/>
                  </a:lnTo>
                  <a:lnTo>
                    <a:pt x="708288" y="3269021"/>
                  </a:lnTo>
                  <a:lnTo>
                    <a:pt x="676304" y="3237319"/>
                  </a:lnTo>
                  <a:lnTo>
                    <a:pt x="645656" y="3204762"/>
                  </a:lnTo>
                  <a:lnTo>
                    <a:pt x="616330" y="3171377"/>
                  </a:lnTo>
                  <a:lnTo>
                    <a:pt x="588314" y="3137193"/>
                  </a:lnTo>
                  <a:lnTo>
                    <a:pt x="561595" y="3102238"/>
                  </a:lnTo>
                  <a:lnTo>
                    <a:pt x="536160" y="3066539"/>
                  </a:lnTo>
                  <a:lnTo>
                    <a:pt x="511995" y="3030124"/>
                  </a:lnTo>
                  <a:lnTo>
                    <a:pt x="489088" y="2993021"/>
                  </a:lnTo>
                  <a:lnTo>
                    <a:pt x="467425" y="2955258"/>
                  </a:lnTo>
                  <a:lnTo>
                    <a:pt x="446994" y="2916864"/>
                  </a:lnTo>
                  <a:lnTo>
                    <a:pt x="427781" y="2877865"/>
                  </a:lnTo>
                  <a:lnTo>
                    <a:pt x="409774" y="2838289"/>
                  </a:lnTo>
                  <a:lnTo>
                    <a:pt x="392959" y="2798166"/>
                  </a:lnTo>
                  <a:lnTo>
                    <a:pt x="377324" y="2757521"/>
                  </a:lnTo>
                  <a:lnTo>
                    <a:pt x="362854" y="2716385"/>
                  </a:lnTo>
                  <a:lnTo>
                    <a:pt x="349538" y="2674783"/>
                  </a:lnTo>
                  <a:lnTo>
                    <a:pt x="337363" y="2632745"/>
                  </a:lnTo>
                  <a:lnTo>
                    <a:pt x="326314" y="2590298"/>
                  </a:lnTo>
                  <a:lnTo>
                    <a:pt x="316380" y="2547470"/>
                  </a:lnTo>
                  <a:lnTo>
                    <a:pt x="307546" y="2504288"/>
                  </a:lnTo>
                  <a:lnTo>
                    <a:pt x="299801" y="2460782"/>
                  </a:lnTo>
                  <a:lnTo>
                    <a:pt x="293131" y="2416978"/>
                  </a:lnTo>
                  <a:lnTo>
                    <a:pt x="287523" y="2372905"/>
                  </a:lnTo>
                  <a:lnTo>
                    <a:pt x="282963" y="2328590"/>
                  </a:lnTo>
                  <a:lnTo>
                    <a:pt x="279440" y="2284062"/>
                  </a:lnTo>
                  <a:lnTo>
                    <a:pt x="276939" y="2239348"/>
                  </a:lnTo>
                  <a:lnTo>
                    <a:pt x="275449" y="2194476"/>
                  </a:lnTo>
                  <a:lnTo>
                    <a:pt x="274955" y="2149475"/>
                  </a:lnTo>
                  <a:lnTo>
                    <a:pt x="275389" y="2106969"/>
                  </a:lnTo>
                  <a:lnTo>
                    <a:pt x="276687" y="2064397"/>
                  </a:lnTo>
                  <a:lnTo>
                    <a:pt x="278837" y="2021780"/>
                  </a:lnTo>
                  <a:lnTo>
                    <a:pt x="281827" y="1979143"/>
                  </a:lnTo>
                  <a:lnTo>
                    <a:pt x="285647" y="1936509"/>
                  </a:lnTo>
                  <a:lnTo>
                    <a:pt x="290286" y="1893900"/>
                  </a:lnTo>
                  <a:lnTo>
                    <a:pt x="295734" y="1851341"/>
                  </a:lnTo>
                  <a:lnTo>
                    <a:pt x="301979" y="1808855"/>
                  </a:lnTo>
                  <a:lnTo>
                    <a:pt x="309010" y="1766464"/>
                  </a:lnTo>
                  <a:lnTo>
                    <a:pt x="316816" y="1724194"/>
                  </a:lnTo>
                  <a:lnTo>
                    <a:pt x="325387" y="1682065"/>
                  </a:lnTo>
                  <a:lnTo>
                    <a:pt x="334712" y="1640103"/>
                  </a:lnTo>
                  <a:lnTo>
                    <a:pt x="344779" y="1598331"/>
                  </a:lnTo>
                  <a:lnTo>
                    <a:pt x="355578" y="1556771"/>
                  </a:lnTo>
                  <a:lnTo>
                    <a:pt x="367099" y="1515447"/>
                  </a:lnTo>
                  <a:lnTo>
                    <a:pt x="379329" y="1474383"/>
                  </a:lnTo>
                  <a:lnTo>
                    <a:pt x="392258" y="1433601"/>
                  </a:lnTo>
                  <a:lnTo>
                    <a:pt x="405876" y="1393126"/>
                  </a:lnTo>
                  <a:lnTo>
                    <a:pt x="420170" y="1352980"/>
                  </a:lnTo>
                  <a:lnTo>
                    <a:pt x="435131" y="1313187"/>
                  </a:lnTo>
                  <a:lnTo>
                    <a:pt x="450748" y="1273770"/>
                  </a:lnTo>
                  <a:lnTo>
                    <a:pt x="467060" y="1234638"/>
                  </a:lnTo>
                  <a:lnTo>
                    <a:pt x="483904" y="1196158"/>
                  </a:lnTo>
                  <a:lnTo>
                    <a:pt x="501422" y="1158009"/>
                  </a:lnTo>
                  <a:lnTo>
                    <a:pt x="519552" y="1120330"/>
                  </a:lnTo>
                  <a:lnTo>
                    <a:pt x="538282" y="1083144"/>
                  </a:lnTo>
                  <a:lnTo>
                    <a:pt x="557603" y="1046474"/>
                  </a:lnTo>
                  <a:lnTo>
                    <a:pt x="577503" y="1010344"/>
                  </a:lnTo>
                  <a:lnTo>
                    <a:pt x="597971" y="974777"/>
                  </a:lnTo>
                  <a:lnTo>
                    <a:pt x="618996" y="939795"/>
                  </a:lnTo>
                  <a:lnTo>
                    <a:pt x="640568" y="905424"/>
                  </a:lnTo>
                  <a:lnTo>
                    <a:pt x="662676" y="871685"/>
                  </a:lnTo>
                  <a:lnTo>
                    <a:pt x="685308" y="838602"/>
                  </a:lnTo>
                  <a:lnTo>
                    <a:pt x="708454" y="806199"/>
                  </a:lnTo>
                  <a:lnTo>
                    <a:pt x="732102" y="774499"/>
                  </a:lnTo>
                  <a:lnTo>
                    <a:pt x="756243" y="743525"/>
                  </a:lnTo>
                  <a:lnTo>
                    <a:pt x="780864" y="713301"/>
                  </a:lnTo>
                  <a:lnTo>
                    <a:pt x="805956" y="683850"/>
                  </a:lnTo>
                  <a:lnTo>
                    <a:pt x="831507" y="655195"/>
                  </a:lnTo>
                  <a:lnTo>
                    <a:pt x="883943" y="600367"/>
                  </a:lnTo>
                  <a:lnTo>
                    <a:pt x="938085" y="549005"/>
                  </a:lnTo>
                  <a:lnTo>
                    <a:pt x="993846" y="501294"/>
                  </a:lnTo>
                  <a:lnTo>
                    <a:pt x="1051138" y="457422"/>
                  </a:lnTo>
                  <a:lnTo>
                    <a:pt x="1109875" y="417576"/>
                  </a:lnTo>
                  <a:lnTo>
                    <a:pt x="1169968" y="381941"/>
                  </a:lnTo>
                  <a:lnTo>
                    <a:pt x="1231332" y="350706"/>
                  </a:lnTo>
                  <a:lnTo>
                    <a:pt x="1293878" y="324056"/>
                  </a:lnTo>
                  <a:lnTo>
                    <a:pt x="1357520" y="302178"/>
                  </a:lnTo>
                  <a:lnTo>
                    <a:pt x="1422169" y="285260"/>
                  </a:lnTo>
                  <a:lnTo>
                    <a:pt x="1487740" y="273487"/>
                  </a:lnTo>
                  <a:lnTo>
                    <a:pt x="1554144" y="267047"/>
                  </a:lnTo>
                  <a:lnTo>
                    <a:pt x="1587632" y="265885"/>
                  </a:lnTo>
                  <a:lnTo>
                    <a:pt x="3476498" y="265885"/>
                  </a:lnTo>
                  <a:lnTo>
                    <a:pt x="3476498" y="0"/>
                  </a:lnTo>
                  <a:close/>
                </a:path>
                <a:path w="3476625" h="3965575">
                  <a:moveTo>
                    <a:pt x="3476498" y="265885"/>
                  </a:moveTo>
                  <a:lnTo>
                    <a:pt x="1587632" y="265885"/>
                  </a:lnTo>
                  <a:lnTo>
                    <a:pt x="1621295" y="266126"/>
                  </a:lnTo>
                  <a:lnTo>
                    <a:pt x="1655123" y="267793"/>
                  </a:lnTo>
                  <a:lnTo>
                    <a:pt x="1723230" y="275501"/>
                  </a:lnTo>
                  <a:lnTo>
                    <a:pt x="1791865" y="289195"/>
                  </a:lnTo>
                  <a:lnTo>
                    <a:pt x="1860941" y="309062"/>
                  </a:lnTo>
                  <a:lnTo>
                    <a:pt x="1930372" y="335288"/>
                  </a:lnTo>
                  <a:lnTo>
                    <a:pt x="1965192" y="350844"/>
                  </a:lnTo>
                  <a:lnTo>
                    <a:pt x="2000068" y="368060"/>
                  </a:lnTo>
                  <a:lnTo>
                    <a:pt x="2034990" y="386960"/>
                  </a:lnTo>
                  <a:lnTo>
                    <a:pt x="2069945" y="407565"/>
                  </a:lnTo>
                  <a:lnTo>
                    <a:pt x="2104923" y="429901"/>
                  </a:lnTo>
                  <a:lnTo>
                    <a:pt x="2139913" y="453990"/>
                  </a:lnTo>
                  <a:lnTo>
                    <a:pt x="2174905" y="479856"/>
                  </a:lnTo>
                  <a:lnTo>
                    <a:pt x="2209887" y="507522"/>
                  </a:lnTo>
                  <a:lnTo>
                    <a:pt x="2244848" y="537011"/>
                  </a:lnTo>
                  <a:lnTo>
                    <a:pt x="2279778" y="568346"/>
                  </a:lnTo>
                  <a:lnTo>
                    <a:pt x="2314665" y="601552"/>
                  </a:lnTo>
                  <a:lnTo>
                    <a:pt x="2349500" y="636651"/>
                  </a:lnTo>
                  <a:lnTo>
                    <a:pt x="2390431" y="667456"/>
                  </a:lnTo>
                  <a:lnTo>
                    <a:pt x="2430410" y="699289"/>
                  </a:lnTo>
                  <a:lnTo>
                    <a:pt x="2469435" y="732118"/>
                  </a:lnTo>
                  <a:lnTo>
                    <a:pt x="2507499" y="765910"/>
                  </a:lnTo>
                  <a:lnTo>
                    <a:pt x="2544599" y="800633"/>
                  </a:lnTo>
                  <a:lnTo>
                    <a:pt x="2580729" y="836253"/>
                  </a:lnTo>
                  <a:lnTo>
                    <a:pt x="2615887" y="872739"/>
                  </a:lnTo>
                  <a:lnTo>
                    <a:pt x="2650067" y="910056"/>
                  </a:lnTo>
                  <a:lnTo>
                    <a:pt x="2683265" y="948173"/>
                  </a:lnTo>
                  <a:lnTo>
                    <a:pt x="2715476" y="987057"/>
                  </a:lnTo>
                  <a:lnTo>
                    <a:pt x="2746696" y="1026676"/>
                  </a:lnTo>
                  <a:lnTo>
                    <a:pt x="2776921" y="1066996"/>
                  </a:lnTo>
                  <a:lnTo>
                    <a:pt x="2806146" y="1107985"/>
                  </a:lnTo>
                  <a:lnTo>
                    <a:pt x="2834367" y="1149610"/>
                  </a:lnTo>
                  <a:lnTo>
                    <a:pt x="2861579" y="1191838"/>
                  </a:lnTo>
                  <a:lnTo>
                    <a:pt x="2887845" y="1234752"/>
                  </a:lnTo>
                  <a:lnTo>
                    <a:pt x="2912960" y="1277975"/>
                  </a:lnTo>
                  <a:lnTo>
                    <a:pt x="2937120" y="1321818"/>
                  </a:lnTo>
                  <a:lnTo>
                    <a:pt x="2960254" y="1366134"/>
                  </a:lnTo>
                  <a:lnTo>
                    <a:pt x="2982356" y="1410890"/>
                  </a:lnTo>
                  <a:lnTo>
                    <a:pt x="3003424" y="1456054"/>
                  </a:lnTo>
                  <a:lnTo>
                    <a:pt x="3023452" y="1501592"/>
                  </a:lnTo>
                  <a:lnTo>
                    <a:pt x="3042437" y="1547472"/>
                  </a:lnTo>
                  <a:lnTo>
                    <a:pt x="3060372" y="1593662"/>
                  </a:lnTo>
                  <a:lnTo>
                    <a:pt x="3077255" y="1640128"/>
                  </a:lnTo>
                  <a:lnTo>
                    <a:pt x="3093081" y="1686838"/>
                  </a:lnTo>
                  <a:lnTo>
                    <a:pt x="3107845" y="1733760"/>
                  </a:lnTo>
                  <a:lnTo>
                    <a:pt x="3121544" y="1780860"/>
                  </a:lnTo>
                  <a:lnTo>
                    <a:pt x="3134171" y="1828106"/>
                  </a:lnTo>
                  <a:lnTo>
                    <a:pt x="3145724" y="1875466"/>
                  </a:lnTo>
                  <a:lnTo>
                    <a:pt x="3156198" y="1922906"/>
                  </a:lnTo>
                  <a:lnTo>
                    <a:pt x="3165587" y="1970394"/>
                  </a:lnTo>
                  <a:lnTo>
                    <a:pt x="3173889" y="2017898"/>
                  </a:lnTo>
                  <a:lnTo>
                    <a:pt x="3181098" y="2065384"/>
                  </a:lnTo>
                  <a:lnTo>
                    <a:pt x="3187210" y="2112819"/>
                  </a:lnTo>
                  <a:lnTo>
                    <a:pt x="3192221" y="2160172"/>
                  </a:lnTo>
                  <a:lnTo>
                    <a:pt x="3196126" y="2207410"/>
                  </a:lnTo>
                  <a:lnTo>
                    <a:pt x="3198920" y="2254499"/>
                  </a:lnTo>
                  <a:lnTo>
                    <a:pt x="3200600" y="2301408"/>
                  </a:lnTo>
                  <a:lnTo>
                    <a:pt x="3201162" y="2348103"/>
                  </a:lnTo>
                  <a:lnTo>
                    <a:pt x="3200662" y="2391899"/>
                  </a:lnTo>
                  <a:lnTo>
                    <a:pt x="3199160" y="2435449"/>
                  </a:lnTo>
                  <a:lnTo>
                    <a:pt x="3196652" y="2478725"/>
                  </a:lnTo>
                  <a:lnTo>
                    <a:pt x="3193135" y="2521701"/>
                  </a:lnTo>
                  <a:lnTo>
                    <a:pt x="3188604" y="2564348"/>
                  </a:lnTo>
                  <a:lnTo>
                    <a:pt x="3183057" y="2606639"/>
                  </a:lnTo>
                  <a:lnTo>
                    <a:pt x="3176489" y="2648547"/>
                  </a:lnTo>
                  <a:lnTo>
                    <a:pt x="3168896" y="2690044"/>
                  </a:lnTo>
                  <a:lnTo>
                    <a:pt x="3160276" y="2731103"/>
                  </a:lnTo>
                  <a:lnTo>
                    <a:pt x="3150623" y="2771697"/>
                  </a:lnTo>
                  <a:lnTo>
                    <a:pt x="3139936" y="2811797"/>
                  </a:lnTo>
                  <a:lnTo>
                    <a:pt x="3128209" y="2851378"/>
                  </a:lnTo>
                  <a:lnTo>
                    <a:pt x="3115439" y="2890410"/>
                  </a:lnTo>
                  <a:lnTo>
                    <a:pt x="3101623" y="2928867"/>
                  </a:lnTo>
                  <a:lnTo>
                    <a:pt x="3086757" y="2966722"/>
                  </a:lnTo>
                  <a:lnTo>
                    <a:pt x="3070837" y="3003947"/>
                  </a:lnTo>
                  <a:lnTo>
                    <a:pt x="3053859" y="3040514"/>
                  </a:lnTo>
                  <a:lnTo>
                    <a:pt x="3035819" y="3076397"/>
                  </a:lnTo>
                  <a:lnTo>
                    <a:pt x="3016715" y="3111567"/>
                  </a:lnTo>
                  <a:lnTo>
                    <a:pt x="2996542" y="3145997"/>
                  </a:lnTo>
                  <a:lnTo>
                    <a:pt x="2975296" y="3179661"/>
                  </a:lnTo>
                  <a:lnTo>
                    <a:pt x="2952975" y="3212530"/>
                  </a:lnTo>
                  <a:lnTo>
                    <a:pt x="2929573" y="3244577"/>
                  </a:lnTo>
                  <a:lnTo>
                    <a:pt x="2905088" y="3275774"/>
                  </a:lnTo>
                  <a:lnTo>
                    <a:pt x="2879515" y="3306095"/>
                  </a:lnTo>
                  <a:lnTo>
                    <a:pt x="2852852" y="3335512"/>
                  </a:lnTo>
                  <a:lnTo>
                    <a:pt x="2825094" y="3363997"/>
                  </a:lnTo>
                  <a:lnTo>
                    <a:pt x="2796238" y="3391523"/>
                  </a:lnTo>
                  <a:lnTo>
                    <a:pt x="2766279" y="3418063"/>
                  </a:lnTo>
                  <a:lnTo>
                    <a:pt x="2735215" y="3443589"/>
                  </a:lnTo>
                  <a:lnTo>
                    <a:pt x="2703042" y="3468074"/>
                  </a:lnTo>
                  <a:lnTo>
                    <a:pt x="2669755" y="3491490"/>
                  </a:lnTo>
                  <a:lnTo>
                    <a:pt x="2635351" y="3513810"/>
                  </a:lnTo>
                  <a:lnTo>
                    <a:pt x="2599827" y="3535006"/>
                  </a:lnTo>
                  <a:lnTo>
                    <a:pt x="2563179" y="3555052"/>
                  </a:lnTo>
                  <a:lnTo>
                    <a:pt x="2525402" y="3573919"/>
                  </a:lnTo>
                  <a:lnTo>
                    <a:pt x="2486494" y="3591581"/>
                  </a:lnTo>
                  <a:lnTo>
                    <a:pt x="2446451" y="3608009"/>
                  </a:lnTo>
                  <a:lnTo>
                    <a:pt x="2405268" y="3623177"/>
                  </a:lnTo>
                  <a:lnTo>
                    <a:pt x="2362943" y="3637057"/>
                  </a:lnTo>
                  <a:lnTo>
                    <a:pt x="2319471" y="3649622"/>
                  </a:lnTo>
                  <a:lnTo>
                    <a:pt x="2274849" y="3660843"/>
                  </a:lnTo>
                  <a:lnTo>
                    <a:pt x="2229073" y="3670695"/>
                  </a:lnTo>
                  <a:lnTo>
                    <a:pt x="2182140" y="3679149"/>
                  </a:lnTo>
                  <a:lnTo>
                    <a:pt x="2134045" y="3686177"/>
                  </a:lnTo>
                  <a:lnTo>
                    <a:pt x="2084786" y="3691754"/>
                  </a:lnTo>
                  <a:lnTo>
                    <a:pt x="2034358" y="3695850"/>
                  </a:lnTo>
                  <a:lnTo>
                    <a:pt x="1982757" y="3698439"/>
                  </a:lnTo>
                  <a:lnTo>
                    <a:pt x="1929980" y="3699494"/>
                  </a:lnTo>
                  <a:lnTo>
                    <a:pt x="3476498" y="3699494"/>
                  </a:lnTo>
                  <a:lnTo>
                    <a:pt x="3476498" y="265885"/>
                  </a:lnTo>
                  <a:close/>
                </a:path>
              </a:pathLst>
            </a:custGeom>
            <a:solidFill>
              <a:srgbClr val="F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1023" y="855196"/>
              <a:ext cx="364490" cy="348615"/>
            </a:xfrm>
            <a:custGeom>
              <a:avLst/>
              <a:gdLst/>
              <a:ahLst/>
              <a:cxnLst/>
              <a:rect l="l" t="t" r="r" b="b"/>
              <a:pathLst>
                <a:path w="364489" h="348615">
                  <a:moveTo>
                    <a:pt x="135725" y="0"/>
                  </a:moveTo>
                  <a:lnTo>
                    <a:pt x="98091" y="6578"/>
                  </a:lnTo>
                  <a:lnTo>
                    <a:pt x="64053" y="24133"/>
                  </a:lnTo>
                  <a:lnTo>
                    <a:pt x="36194" y="51202"/>
                  </a:lnTo>
                  <a:lnTo>
                    <a:pt x="13271" y="99224"/>
                  </a:lnTo>
                  <a:lnTo>
                    <a:pt x="1777" y="151532"/>
                  </a:lnTo>
                  <a:lnTo>
                    <a:pt x="0" y="166264"/>
                  </a:lnTo>
                  <a:lnTo>
                    <a:pt x="770" y="214129"/>
                  </a:lnTo>
                  <a:lnTo>
                    <a:pt x="12257" y="257611"/>
                  </a:lnTo>
                  <a:lnTo>
                    <a:pt x="34966" y="294674"/>
                  </a:lnTo>
                  <a:lnTo>
                    <a:pt x="69404" y="323281"/>
                  </a:lnTo>
                  <a:lnTo>
                    <a:pt x="116077" y="341397"/>
                  </a:lnTo>
                  <a:lnTo>
                    <a:pt x="159946" y="348140"/>
                  </a:lnTo>
                  <a:lnTo>
                    <a:pt x="205053" y="347816"/>
                  </a:lnTo>
                  <a:lnTo>
                    <a:pt x="249434" y="340007"/>
                  </a:lnTo>
                  <a:lnTo>
                    <a:pt x="291126" y="324292"/>
                  </a:lnTo>
                  <a:lnTo>
                    <a:pt x="328168" y="300249"/>
                  </a:lnTo>
                  <a:lnTo>
                    <a:pt x="352917" y="269325"/>
                  </a:lnTo>
                  <a:lnTo>
                    <a:pt x="363854" y="231161"/>
                  </a:lnTo>
                  <a:lnTo>
                    <a:pt x="364253" y="220273"/>
                  </a:lnTo>
                  <a:lnTo>
                    <a:pt x="363521" y="209397"/>
                  </a:lnTo>
                  <a:lnTo>
                    <a:pt x="351202" y="167201"/>
                  </a:lnTo>
                  <a:lnTo>
                    <a:pt x="303726" y="106054"/>
                  </a:lnTo>
                  <a:lnTo>
                    <a:pt x="265318" y="65172"/>
                  </a:lnTo>
                  <a:lnTo>
                    <a:pt x="222458" y="30100"/>
                  </a:lnTo>
                  <a:lnTo>
                    <a:pt x="174370" y="5863"/>
                  </a:lnTo>
                  <a:lnTo>
                    <a:pt x="135725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974090" cy="934085"/>
            </a:xfrm>
            <a:custGeom>
              <a:avLst/>
              <a:gdLst/>
              <a:ahLst/>
              <a:cxnLst/>
              <a:rect l="l" t="t" r="r" b="b"/>
              <a:pathLst>
                <a:path w="974090" h="934085">
                  <a:moveTo>
                    <a:pt x="0" y="933459"/>
                  </a:moveTo>
                  <a:lnTo>
                    <a:pt x="79150" y="914987"/>
                  </a:lnTo>
                  <a:lnTo>
                    <a:pt x="127400" y="901599"/>
                  </a:lnTo>
                  <a:lnTo>
                    <a:pt x="175317" y="886761"/>
                  </a:lnTo>
                  <a:lnTo>
                    <a:pt x="222810" y="870497"/>
                  </a:lnTo>
                  <a:lnTo>
                    <a:pt x="269789" y="852836"/>
                  </a:lnTo>
                  <a:lnTo>
                    <a:pt x="316163" y="833803"/>
                  </a:lnTo>
                  <a:lnTo>
                    <a:pt x="361841" y="813425"/>
                  </a:lnTo>
                  <a:lnTo>
                    <a:pt x="406733" y="791726"/>
                  </a:lnTo>
                  <a:lnTo>
                    <a:pt x="450748" y="768735"/>
                  </a:lnTo>
                  <a:lnTo>
                    <a:pt x="493796" y="744477"/>
                  </a:lnTo>
                  <a:lnTo>
                    <a:pt x="535786" y="718978"/>
                  </a:lnTo>
                  <a:lnTo>
                    <a:pt x="576626" y="692265"/>
                  </a:lnTo>
                  <a:lnTo>
                    <a:pt x="616227" y="664364"/>
                  </a:lnTo>
                  <a:lnTo>
                    <a:pt x="654498" y="635300"/>
                  </a:lnTo>
                  <a:lnTo>
                    <a:pt x="691349" y="605101"/>
                  </a:lnTo>
                  <a:lnTo>
                    <a:pt x="726688" y="573792"/>
                  </a:lnTo>
                  <a:lnTo>
                    <a:pt x="760425" y="541401"/>
                  </a:lnTo>
                  <a:lnTo>
                    <a:pt x="761584" y="539369"/>
                  </a:lnTo>
                  <a:lnTo>
                    <a:pt x="763336" y="537718"/>
                  </a:lnTo>
                  <a:lnTo>
                    <a:pt x="809857" y="489220"/>
                  </a:lnTo>
                  <a:lnTo>
                    <a:pt x="839204" y="453834"/>
                  </a:lnTo>
                  <a:lnTo>
                    <a:pt x="865461" y="418385"/>
                  </a:lnTo>
                  <a:lnTo>
                    <a:pt x="888696" y="382905"/>
                  </a:lnTo>
                  <a:lnTo>
                    <a:pt x="908975" y="347425"/>
                  </a:lnTo>
                  <a:lnTo>
                    <a:pt x="926365" y="311978"/>
                  </a:lnTo>
                  <a:lnTo>
                    <a:pt x="940934" y="276596"/>
                  </a:lnTo>
                  <a:lnTo>
                    <a:pt x="961874" y="206155"/>
                  </a:lnTo>
                  <a:lnTo>
                    <a:pt x="972332" y="136358"/>
                  </a:lnTo>
                  <a:lnTo>
                    <a:pt x="973797" y="101782"/>
                  </a:lnTo>
                  <a:lnTo>
                    <a:pt x="972842" y="67463"/>
                  </a:lnTo>
                  <a:lnTo>
                    <a:pt x="969535" y="33434"/>
                  </a:lnTo>
                  <a:lnTo>
                    <a:pt x="963987" y="0"/>
                  </a:lnTo>
                </a:path>
              </a:pathLst>
            </a:custGeom>
            <a:ln w="9524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89509"/>
              <a:ext cx="323215" cy="775970"/>
            </a:xfrm>
            <a:custGeom>
              <a:avLst/>
              <a:gdLst/>
              <a:ahLst/>
              <a:cxnLst/>
              <a:rect l="l" t="t" r="r" b="b"/>
              <a:pathLst>
                <a:path w="323215" h="775969">
                  <a:moveTo>
                    <a:pt x="0" y="0"/>
                  </a:moveTo>
                  <a:lnTo>
                    <a:pt x="0" y="775509"/>
                  </a:lnTo>
                  <a:lnTo>
                    <a:pt x="23996" y="766075"/>
                  </a:lnTo>
                  <a:lnTo>
                    <a:pt x="63584" y="747171"/>
                  </a:lnTo>
                  <a:lnTo>
                    <a:pt x="101896" y="725414"/>
                  </a:lnTo>
                  <a:lnTo>
                    <a:pt x="138517" y="700948"/>
                  </a:lnTo>
                  <a:lnTo>
                    <a:pt x="173033" y="673919"/>
                  </a:lnTo>
                  <a:lnTo>
                    <a:pt x="205028" y="644472"/>
                  </a:lnTo>
                  <a:lnTo>
                    <a:pt x="236021" y="610464"/>
                  </a:lnTo>
                  <a:lnTo>
                    <a:pt x="263142" y="574023"/>
                  </a:lnTo>
                  <a:lnTo>
                    <a:pt x="285882" y="535327"/>
                  </a:lnTo>
                  <a:lnTo>
                    <a:pt x="303734" y="494557"/>
                  </a:lnTo>
                  <a:lnTo>
                    <a:pt x="316190" y="451892"/>
                  </a:lnTo>
                  <a:lnTo>
                    <a:pt x="322740" y="407513"/>
                  </a:lnTo>
                  <a:lnTo>
                    <a:pt x="322877" y="361600"/>
                  </a:lnTo>
                  <a:lnTo>
                    <a:pt x="316092" y="314331"/>
                  </a:lnTo>
                  <a:lnTo>
                    <a:pt x="301877" y="265886"/>
                  </a:lnTo>
                  <a:lnTo>
                    <a:pt x="279723" y="216446"/>
                  </a:lnTo>
                  <a:lnTo>
                    <a:pt x="249123" y="166190"/>
                  </a:lnTo>
                  <a:lnTo>
                    <a:pt x="213760" y="120001"/>
                  </a:lnTo>
                  <a:lnTo>
                    <a:pt x="177435" y="81875"/>
                  </a:lnTo>
                  <a:lnTo>
                    <a:pt x="140357" y="51433"/>
                  </a:lnTo>
                  <a:lnTo>
                    <a:pt x="102734" y="28299"/>
                  </a:lnTo>
                  <a:lnTo>
                    <a:pt x="64774" y="12094"/>
                  </a:lnTo>
                  <a:lnTo>
                    <a:pt x="26685" y="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371475"/>
              <a:ext cx="3352800" cy="3800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13160" y="3771293"/>
            <a:ext cx="935990" cy="1377315"/>
            <a:chOff x="8213160" y="3771291"/>
            <a:chExt cx="935990" cy="1377315"/>
          </a:xfrm>
        </p:grpSpPr>
        <p:sp>
          <p:nvSpPr>
            <p:cNvPr id="3" name="object 3"/>
            <p:cNvSpPr/>
            <p:nvPr/>
          </p:nvSpPr>
          <p:spPr>
            <a:xfrm>
              <a:off x="8217923" y="3776054"/>
              <a:ext cx="926465" cy="1367790"/>
            </a:xfrm>
            <a:custGeom>
              <a:avLst/>
              <a:gdLst/>
              <a:ahLst/>
              <a:cxnLst/>
              <a:rect l="l" t="t" r="r" b="b"/>
              <a:pathLst>
                <a:path w="926465" h="1367789">
                  <a:moveTo>
                    <a:pt x="926076" y="0"/>
                  </a:moveTo>
                  <a:lnTo>
                    <a:pt x="918837" y="2957"/>
                  </a:lnTo>
                  <a:lnTo>
                    <a:pt x="873644" y="19477"/>
                  </a:lnTo>
                  <a:lnTo>
                    <a:pt x="829809" y="40538"/>
                  </a:lnTo>
                  <a:lnTo>
                    <a:pt x="787566" y="66137"/>
                  </a:lnTo>
                  <a:lnTo>
                    <a:pt x="747146" y="96274"/>
                  </a:lnTo>
                  <a:lnTo>
                    <a:pt x="708779" y="130948"/>
                  </a:lnTo>
                  <a:lnTo>
                    <a:pt x="674498" y="164375"/>
                  </a:lnTo>
                  <a:lnTo>
                    <a:pt x="639746" y="198304"/>
                  </a:lnTo>
                  <a:lnTo>
                    <a:pt x="604654" y="232743"/>
                  </a:lnTo>
                  <a:lnTo>
                    <a:pt x="569350" y="267700"/>
                  </a:lnTo>
                  <a:lnTo>
                    <a:pt x="533962" y="303182"/>
                  </a:lnTo>
                  <a:lnTo>
                    <a:pt x="498618" y="339199"/>
                  </a:lnTo>
                  <a:lnTo>
                    <a:pt x="463448" y="375758"/>
                  </a:lnTo>
                  <a:lnTo>
                    <a:pt x="428580" y="412867"/>
                  </a:lnTo>
                  <a:lnTo>
                    <a:pt x="394142" y="450534"/>
                  </a:lnTo>
                  <a:lnTo>
                    <a:pt x="360263" y="488767"/>
                  </a:lnTo>
                  <a:lnTo>
                    <a:pt x="327071" y="527575"/>
                  </a:lnTo>
                  <a:lnTo>
                    <a:pt x="294696" y="566964"/>
                  </a:lnTo>
                  <a:lnTo>
                    <a:pt x="263265" y="606944"/>
                  </a:lnTo>
                  <a:lnTo>
                    <a:pt x="232907" y="647523"/>
                  </a:lnTo>
                  <a:lnTo>
                    <a:pt x="203751" y="688707"/>
                  </a:lnTo>
                  <a:lnTo>
                    <a:pt x="175925" y="730507"/>
                  </a:lnTo>
                  <a:lnTo>
                    <a:pt x="149558" y="772928"/>
                  </a:lnTo>
                  <a:lnTo>
                    <a:pt x="124778" y="815980"/>
                  </a:lnTo>
                  <a:lnTo>
                    <a:pt x="101714" y="859671"/>
                  </a:lnTo>
                  <a:lnTo>
                    <a:pt x="80494" y="904008"/>
                  </a:lnTo>
                  <a:lnTo>
                    <a:pt x="61247" y="948999"/>
                  </a:lnTo>
                  <a:lnTo>
                    <a:pt x="44102" y="994653"/>
                  </a:lnTo>
                  <a:lnTo>
                    <a:pt x="29186" y="1040978"/>
                  </a:lnTo>
                  <a:lnTo>
                    <a:pt x="16629" y="1087982"/>
                  </a:lnTo>
                  <a:lnTo>
                    <a:pt x="7436" y="1135401"/>
                  </a:lnTo>
                  <a:lnTo>
                    <a:pt x="1926" y="1182761"/>
                  </a:lnTo>
                  <a:lnTo>
                    <a:pt x="0" y="1229916"/>
                  </a:lnTo>
                  <a:lnTo>
                    <a:pt x="1554" y="1276720"/>
                  </a:lnTo>
                  <a:lnTo>
                    <a:pt x="6486" y="1323027"/>
                  </a:lnTo>
                  <a:lnTo>
                    <a:pt x="14472" y="1367444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01390" y="4543424"/>
              <a:ext cx="344805" cy="361950"/>
            </a:xfrm>
            <a:custGeom>
              <a:avLst/>
              <a:gdLst/>
              <a:ahLst/>
              <a:cxnLst/>
              <a:rect l="l" t="t" r="r" b="b"/>
              <a:pathLst>
                <a:path w="344804" h="361950">
                  <a:moveTo>
                    <a:pt x="209488" y="0"/>
                  </a:moveTo>
                  <a:lnTo>
                    <a:pt x="156900" y="12904"/>
                  </a:lnTo>
                  <a:lnTo>
                    <a:pt x="90416" y="69890"/>
                  </a:lnTo>
                  <a:lnTo>
                    <a:pt x="53167" y="111104"/>
                  </a:lnTo>
                  <a:lnTo>
                    <a:pt x="22133" y="156163"/>
                  </a:lnTo>
                  <a:lnTo>
                    <a:pt x="2351" y="205384"/>
                  </a:lnTo>
                  <a:lnTo>
                    <a:pt x="0" y="243739"/>
                  </a:lnTo>
                  <a:lnTo>
                    <a:pt x="9923" y="280004"/>
                  </a:lnTo>
                  <a:lnTo>
                    <a:pt x="59882" y="336613"/>
                  </a:lnTo>
                  <a:lnTo>
                    <a:pt x="109761" y="354838"/>
                  </a:lnTo>
                  <a:lnTo>
                    <a:pt x="167832" y="361797"/>
                  </a:lnTo>
                  <a:lnTo>
                    <a:pt x="177738" y="361873"/>
                  </a:lnTo>
                  <a:lnTo>
                    <a:pt x="225244" y="356919"/>
                  </a:lnTo>
                  <a:lnTo>
                    <a:pt x="267465" y="341848"/>
                  </a:lnTo>
                  <a:lnTo>
                    <a:pt x="302316" y="316350"/>
                  </a:lnTo>
                  <a:lnTo>
                    <a:pt x="327712" y="280114"/>
                  </a:lnTo>
                  <a:lnTo>
                    <a:pt x="341568" y="232829"/>
                  </a:lnTo>
                  <a:lnTo>
                    <a:pt x="344330" y="189242"/>
                  </a:lnTo>
                  <a:lnTo>
                    <a:pt x="339955" y="145105"/>
                  </a:lnTo>
                  <a:lnTo>
                    <a:pt x="328190" y="102356"/>
                  </a:lnTo>
                  <a:lnTo>
                    <a:pt x="308788" y="62933"/>
                  </a:lnTo>
                  <a:lnTo>
                    <a:pt x="281497" y="28778"/>
                  </a:lnTo>
                  <a:lnTo>
                    <a:pt x="248493" y="7312"/>
                  </a:lnTo>
                  <a:lnTo>
                    <a:pt x="209488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-4762"/>
            <a:ext cx="1145540" cy="1355725"/>
            <a:chOff x="-4762" y="-4762"/>
            <a:chExt cx="1145540" cy="13557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136015" cy="959485"/>
            </a:xfrm>
            <a:custGeom>
              <a:avLst/>
              <a:gdLst/>
              <a:ahLst/>
              <a:cxnLst/>
              <a:rect l="l" t="t" r="r" b="b"/>
              <a:pathLst>
                <a:path w="1136015" h="959485">
                  <a:moveTo>
                    <a:pt x="0" y="959015"/>
                  </a:moveTo>
                  <a:lnTo>
                    <a:pt x="46557" y="953510"/>
                  </a:lnTo>
                  <a:lnTo>
                    <a:pt x="95233" y="946186"/>
                  </a:lnTo>
                  <a:lnTo>
                    <a:pt x="143938" y="937307"/>
                  </a:lnTo>
                  <a:lnTo>
                    <a:pt x="192582" y="926899"/>
                  </a:lnTo>
                  <a:lnTo>
                    <a:pt x="241075" y="914987"/>
                  </a:lnTo>
                  <a:lnTo>
                    <a:pt x="289325" y="901599"/>
                  </a:lnTo>
                  <a:lnTo>
                    <a:pt x="337242" y="886761"/>
                  </a:lnTo>
                  <a:lnTo>
                    <a:pt x="384735" y="870497"/>
                  </a:lnTo>
                  <a:lnTo>
                    <a:pt x="431714" y="852836"/>
                  </a:lnTo>
                  <a:lnTo>
                    <a:pt x="478088" y="833803"/>
                  </a:lnTo>
                  <a:lnTo>
                    <a:pt x="523766" y="813425"/>
                  </a:lnTo>
                  <a:lnTo>
                    <a:pt x="568658" y="791726"/>
                  </a:lnTo>
                  <a:lnTo>
                    <a:pt x="612673" y="768735"/>
                  </a:lnTo>
                  <a:lnTo>
                    <a:pt x="655721" y="744477"/>
                  </a:lnTo>
                  <a:lnTo>
                    <a:pt x="697711" y="718978"/>
                  </a:lnTo>
                  <a:lnTo>
                    <a:pt x="738551" y="692265"/>
                  </a:lnTo>
                  <a:lnTo>
                    <a:pt x="778152" y="664364"/>
                  </a:lnTo>
                  <a:lnTo>
                    <a:pt x="816423" y="635300"/>
                  </a:lnTo>
                  <a:lnTo>
                    <a:pt x="853274" y="605101"/>
                  </a:lnTo>
                  <a:lnTo>
                    <a:pt x="888613" y="573792"/>
                  </a:lnTo>
                  <a:lnTo>
                    <a:pt x="922350" y="541401"/>
                  </a:lnTo>
                  <a:lnTo>
                    <a:pt x="923509" y="539369"/>
                  </a:lnTo>
                  <a:lnTo>
                    <a:pt x="925261" y="537718"/>
                  </a:lnTo>
                  <a:lnTo>
                    <a:pt x="971782" y="489220"/>
                  </a:lnTo>
                  <a:lnTo>
                    <a:pt x="1001129" y="453834"/>
                  </a:lnTo>
                  <a:lnTo>
                    <a:pt x="1027386" y="418385"/>
                  </a:lnTo>
                  <a:lnTo>
                    <a:pt x="1050621" y="382905"/>
                  </a:lnTo>
                  <a:lnTo>
                    <a:pt x="1070900" y="347425"/>
                  </a:lnTo>
                  <a:lnTo>
                    <a:pt x="1088290" y="311978"/>
                  </a:lnTo>
                  <a:lnTo>
                    <a:pt x="1102859" y="276596"/>
                  </a:lnTo>
                  <a:lnTo>
                    <a:pt x="1123799" y="206155"/>
                  </a:lnTo>
                  <a:lnTo>
                    <a:pt x="1134257" y="136358"/>
                  </a:lnTo>
                  <a:lnTo>
                    <a:pt x="1135722" y="101782"/>
                  </a:lnTo>
                  <a:lnTo>
                    <a:pt x="1134768" y="67463"/>
                  </a:lnTo>
                  <a:lnTo>
                    <a:pt x="1131460" y="33434"/>
                  </a:lnTo>
                  <a:lnTo>
                    <a:pt x="1125912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824" y="136477"/>
              <a:ext cx="363855" cy="351790"/>
            </a:xfrm>
            <a:custGeom>
              <a:avLst/>
              <a:gdLst/>
              <a:ahLst/>
              <a:cxnLst/>
              <a:rect l="l" t="t" r="r" b="b"/>
              <a:pathLst>
                <a:path w="363855" h="351790">
                  <a:moveTo>
                    <a:pt x="240636" y="0"/>
                  </a:moveTo>
                  <a:lnTo>
                    <a:pt x="156881" y="27779"/>
                  </a:lnTo>
                  <a:lnTo>
                    <a:pt x="106294" y="52070"/>
                  </a:lnTo>
                  <a:lnTo>
                    <a:pt x="59931" y="82385"/>
                  </a:lnTo>
                  <a:lnTo>
                    <a:pt x="22350" y="120951"/>
                  </a:lnTo>
                  <a:lnTo>
                    <a:pt x="5083" y="156013"/>
                  </a:lnTo>
                  <a:lnTo>
                    <a:pt x="0" y="193897"/>
                  </a:lnTo>
                  <a:lnTo>
                    <a:pt x="6482" y="231661"/>
                  </a:lnTo>
                  <a:lnTo>
                    <a:pt x="23912" y="266366"/>
                  </a:lnTo>
                  <a:lnTo>
                    <a:pt x="62744" y="302736"/>
                  </a:lnTo>
                  <a:lnTo>
                    <a:pt x="109129" y="329485"/>
                  </a:lnTo>
                  <a:lnTo>
                    <a:pt x="168552" y="349298"/>
                  </a:lnTo>
                  <a:lnTo>
                    <a:pt x="213446" y="351469"/>
                  </a:lnTo>
                  <a:lnTo>
                    <a:pt x="255626" y="341004"/>
                  </a:lnTo>
                  <a:lnTo>
                    <a:pt x="293293" y="316810"/>
                  </a:lnTo>
                  <a:lnTo>
                    <a:pt x="324648" y="277796"/>
                  </a:lnTo>
                  <a:lnTo>
                    <a:pt x="344347" y="237941"/>
                  </a:lnTo>
                  <a:lnTo>
                    <a:pt x="357657" y="194813"/>
                  </a:lnTo>
                  <a:lnTo>
                    <a:pt x="363588" y="150137"/>
                  </a:lnTo>
                  <a:lnTo>
                    <a:pt x="361149" y="105637"/>
                  </a:lnTo>
                  <a:lnTo>
                    <a:pt x="349350" y="63039"/>
                  </a:lnTo>
                  <a:lnTo>
                    <a:pt x="327369" y="30130"/>
                  </a:lnTo>
                  <a:lnTo>
                    <a:pt x="294282" y="8175"/>
                  </a:lnTo>
                  <a:lnTo>
                    <a:pt x="240636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75280"/>
              <a:ext cx="323215" cy="775970"/>
            </a:xfrm>
            <a:custGeom>
              <a:avLst/>
              <a:gdLst/>
              <a:ahLst/>
              <a:cxnLst/>
              <a:rect l="l" t="t" r="r" b="b"/>
              <a:pathLst>
                <a:path w="323215" h="775969">
                  <a:moveTo>
                    <a:pt x="0" y="0"/>
                  </a:moveTo>
                  <a:lnTo>
                    <a:pt x="0" y="775514"/>
                  </a:lnTo>
                  <a:lnTo>
                    <a:pt x="23996" y="766085"/>
                  </a:lnTo>
                  <a:lnTo>
                    <a:pt x="63584" y="747193"/>
                  </a:lnTo>
                  <a:lnTo>
                    <a:pt x="101896" y="725449"/>
                  </a:lnTo>
                  <a:lnTo>
                    <a:pt x="138517" y="700997"/>
                  </a:lnTo>
                  <a:lnTo>
                    <a:pt x="173033" y="673984"/>
                  </a:lnTo>
                  <a:lnTo>
                    <a:pt x="205028" y="644554"/>
                  </a:lnTo>
                  <a:lnTo>
                    <a:pt x="236021" y="610514"/>
                  </a:lnTo>
                  <a:lnTo>
                    <a:pt x="263142" y="574047"/>
                  </a:lnTo>
                  <a:lnTo>
                    <a:pt x="285882" y="535330"/>
                  </a:lnTo>
                  <a:lnTo>
                    <a:pt x="303734" y="494544"/>
                  </a:lnTo>
                  <a:lnTo>
                    <a:pt x="316190" y="451868"/>
                  </a:lnTo>
                  <a:lnTo>
                    <a:pt x="322740" y="407480"/>
                  </a:lnTo>
                  <a:lnTo>
                    <a:pt x="322877" y="361560"/>
                  </a:lnTo>
                  <a:lnTo>
                    <a:pt x="316092" y="314288"/>
                  </a:lnTo>
                  <a:lnTo>
                    <a:pt x="301877" y="265842"/>
                  </a:lnTo>
                  <a:lnTo>
                    <a:pt x="279723" y="216401"/>
                  </a:lnTo>
                  <a:lnTo>
                    <a:pt x="249123" y="166145"/>
                  </a:lnTo>
                  <a:lnTo>
                    <a:pt x="213760" y="119958"/>
                  </a:lnTo>
                  <a:lnTo>
                    <a:pt x="177435" y="81836"/>
                  </a:lnTo>
                  <a:lnTo>
                    <a:pt x="140357" y="51402"/>
                  </a:lnTo>
                  <a:lnTo>
                    <a:pt x="102734" y="28276"/>
                  </a:lnTo>
                  <a:lnTo>
                    <a:pt x="64774" y="12080"/>
                  </a:lnTo>
                  <a:lnTo>
                    <a:pt x="26685" y="2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541" rIns="0" bIns="0" rtlCol="0">
            <a:spAutoFit/>
          </a:bodyPr>
          <a:lstStyle/>
          <a:p>
            <a:pPr marL="841375">
              <a:lnSpc>
                <a:spcPct val="100000"/>
              </a:lnSpc>
              <a:spcBef>
                <a:spcPts val="130"/>
              </a:spcBef>
            </a:pPr>
            <a:r>
              <a:rPr sz="3500" spc="110" dirty="0"/>
              <a:t>Dataset</a:t>
            </a:r>
            <a:r>
              <a:rPr sz="3500" spc="185" dirty="0"/>
              <a:t> </a:t>
            </a:r>
            <a:r>
              <a:rPr sz="3500" spc="125" dirty="0"/>
              <a:t>Cleaning</a:t>
            </a:r>
            <a:r>
              <a:rPr sz="3500" spc="114" dirty="0"/>
              <a:t> </a:t>
            </a:r>
            <a:r>
              <a:rPr sz="3500" dirty="0"/>
              <a:t>and</a:t>
            </a:r>
            <a:r>
              <a:rPr sz="3500" spc="260" dirty="0"/>
              <a:t> </a:t>
            </a:r>
            <a:r>
              <a:rPr sz="3500" spc="80" dirty="0"/>
              <a:t>Preparation</a:t>
            </a:r>
            <a:endParaRPr sz="3500"/>
          </a:p>
        </p:txBody>
      </p:sp>
      <p:sp>
        <p:nvSpPr>
          <p:cNvPr id="10" name="object 10"/>
          <p:cNvSpPr txBox="1"/>
          <p:nvPr/>
        </p:nvSpPr>
        <p:spPr>
          <a:xfrm>
            <a:off x="1770379" y="1768413"/>
            <a:ext cx="53340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Calibri"/>
                <a:cs typeface="Calibri"/>
              </a:rPr>
              <a:t>Step1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8094" y="1768413"/>
            <a:ext cx="53213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Calibri"/>
                <a:cs typeface="Calibri"/>
              </a:rPr>
              <a:t>Step2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9109" y="1768413"/>
            <a:ext cx="53213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0" dirty="0">
                <a:latin typeface="Calibri"/>
                <a:cs typeface="Calibri"/>
              </a:rPr>
              <a:t>Step3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3948" y="3091562"/>
            <a:ext cx="1994535" cy="493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550" dirty="0">
                <a:latin typeface="Calibri"/>
                <a:cs typeface="Calibri"/>
              </a:rPr>
              <a:t>Connecting</a:t>
            </a:r>
            <a:r>
              <a:rPr sz="1550" spc="85" dirty="0">
                <a:latin typeface="Calibri"/>
                <a:cs typeface="Calibri"/>
              </a:rPr>
              <a:t>  </a:t>
            </a:r>
            <a:r>
              <a:rPr sz="1550" spc="65" dirty="0">
                <a:latin typeface="Calibri"/>
                <a:cs typeface="Calibri"/>
              </a:rPr>
              <a:t>Tableau</a:t>
            </a:r>
            <a:r>
              <a:rPr sz="1550" spc="34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to</a:t>
            </a:r>
            <a:endParaRPr sz="155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20"/>
              </a:spcBef>
            </a:pPr>
            <a:r>
              <a:rPr sz="1550" dirty="0">
                <a:latin typeface="Calibri"/>
                <a:cs typeface="Calibri"/>
              </a:rPr>
              <a:t>our</a:t>
            </a:r>
            <a:r>
              <a:rPr sz="1550" spc="160" dirty="0">
                <a:latin typeface="Calibri"/>
                <a:cs typeface="Calibri"/>
              </a:rPr>
              <a:t> </a:t>
            </a:r>
            <a:r>
              <a:rPr sz="1550" spc="35" dirty="0">
                <a:latin typeface="Calibri"/>
                <a:cs typeface="Calibri"/>
              </a:rPr>
              <a:t>Dataset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23313" y="3070543"/>
            <a:ext cx="2140585" cy="74610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13970" algn="ctr">
              <a:lnSpc>
                <a:spcPct val="103000"/>
              </a:lnSpc>
              <a:spcBef>
                <a:spcPts val="70"/>
              </a:spcBef>
            </a:pPr>
            <a:r>
              <a:rPr sz="1550" spc="65" dirty="0">
                <a:latin typeface="Calibri"/>
                <a:cs typeface="Calibri"/>
              </a:rPr>
              <a:t>Checking</a:t>
            </a:r>
            <a:r>
              <a:rPr sz="1550" spc="24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for </a:t>
            </a:r>
            <a:r>
              <a:rPr sz="1550" spc="-10" dirty="0">
                <a:latin typeface="Calibri"/>
                <a:cs typeface="Calibri"/>
              </a:rPr>
              <a:t>null/duplicate/irrelevant</a:t>
            </a:r>
            <a:r>
              <a:rPr sz="1550" spc="50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values</a:t>
            </a:r>
            <a:r>
              <a:rPr sz="1550" spc="3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or</a:t>
            </a:r>
            <a:r>
              <a:rPr sz="1550" spc="2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columns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2850" y="3082354"/>
            <a:ext cx="2024380" cy="495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95250">
              <a:lnSpc>
                <a:spcPct val="100899"/>
              </a:lnSpc>
              <a:spcBef>
                <a:spcPts val="110"/>
              </a:spcBef>
            </a:pPr>
            <a:r>
              <a:rPr sz="1550" spc="75" dirty="0">
                <a:latin typeface="Calibri"/>
                <a:cs typeface="Calibri"/>
              </a:rPr>
              <a:t>Starting</a:t>
            </a:r>
            <a:r>
              <a:rPr sz="1550" spc="24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up</a:t>
            </a:r>
            <a:r>
              <a:rPr sz="1550" spc="1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our</a:t>
            </a:r>
            <a:r>
              <a:rPr sz="1550" spc="220" dirty="0">
                <a:latin typeface="Calibri"/>
                <a:cs typeface="Calibri"/>
              </a:rPr>
              <a:t> </a:t>
            </a:r>
            <a:r>
              <a:rPr sz="1550" spc="50" dirty="0">
                <a:latin typeface="Calibri"/>
                <a:cs typeface="Calibri"/>
              </a:rPr>
              <a:t>Data </a:t>
            </a:r>
            <a:r>
              <a:rPr sz="1550" dirty="0">
                <a:latin typeface="Calibri"/>
                <a:cs typeface="Calibri"/>
              </a:rPr>
              <a:t>exploration</a:t>
            </a:r>
            <a:r>
              <a:rPr sz="1550" spc="405" dirty="0">
                <a:latin typeface="Calibri"/>
                <a:cs typeface="Calibri"/>
              </a:rPr>
              <a:t> </a:t>
            </a:r>
            <a:r>
              <a:rPr sz="1550" spc="170" dirty="0">
                <a:latin typeface="Calibri"/>
                <a:cs typeface="Calibri"/>
              </a:rPr>
              <a:t>&amp;</a:t>
            </a:r>
            <a:r>
              <a:rPr sz="1550" spc="285" dirty="0">
                <a:latin typeface="Calibri"/>
                <a:cs typeface="Calibri"/>
              </a:rPr>
              <a:t> </a:t>
            </a:r>
            <a:r>
              <a:rPr sz="1550" spc="85" dirty="0">
                <a:latin typeface="Calibri"/>
                <a:cs typeface="Calibri"/>
              </a:rPr>
              <a:t>Analysis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610" y="2162302"/>
            <a:ext cx="7561151" cy="875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31093" y="-4762"/>
            <a:ext cx="1217930" cy="946150"/>
            <a:chOff x="7931093" y="-4762"/>
            <a:chExt cx="1217930" cy="946150"/>
          </a:xfrm>
        </p:grpSpPr>
        <p:sp>
          <p:nvSpPr>
            <p:cNvPr id="3" name="object 3"/>
            <p:cNvSpPr/>
            <p:nvPr/>
          </p:nvSpPr>
          <p:spPr>
            <a:xfrm>
              <a:off x="7935855" y="0"/>
              <a:ext cx="1208405" cy="871219"/>
            </a:xfrm>
            <a:custGeom>
              <a:avLst/>
              <a:gdLst/>
              <a:ahLst/>
              <a:cxnLst/>
              <a:rect l="l" t="t" r="r" b="b"/>
              <a:pathLst>
                <a:path w="1208404" h="871219">
                  <a:moveTo>
                    <a:pt x="257167" y="511937"/>
                  </a:moveTo>
                  <a:lnTo>
                    <a:pt x="286306" y="546939"/>
                  </a:lnTo>
                  <a:lnTo>
                    <a:pt x="316613" y="580627"/>
                  </a:lnTo>
                  <a:lnTo>
                    <a:pt x="348070" y="612915"/>
                  </a:lnTo>
                  <a:lnTo>
                    <a:pt x="380656" y="643718"/>
                  </a:lnTo>
                  <a:lnTo>
                    <a:pt x="414352" y="672949"/>
                  </a:lnTo>
                  <a:lnTo>
                    <a:pt x="449136" y="700523"/>
                  </a:lnTo>
                  <a:lnTo>
                    <a:pt x="484989" y="726353"/>
                  </a:lnTo>
                  <a:lnTo>
                    <a:pt x="521892" y="750355"/>
                  </a:lnTo>
                  <a:lnTo>
                    <a:pt x="559823" y="772442"/>
                  </a:lnTo>
                  <a:lnTo>
                    <a:pt x="598762" y="792528"/>
                  </a:lnTo>
                  <a:lnTo>
                    <a:pt x="638690" y="810528"/>
                  </a:lnTo>
                  <a:lnTo>
                    <a:pt x="679587" y="826355"/>
                  </a:lnTo>
                  <a:lnTo>
                    <a:pt x="721432" y="839924"/>
                  </a:lnTo>
                  <a:lnTo>
                    <a:pt x="764206" y="851150"/>
                  </a:lnTo>
                  <a:lnTo>
                    <a:pt x="807888" y="859945"/>
                  </a:lnTo>
                  <a:lnTo>
                    <a:pt x="852457" y="866225"/>
                  </a:lnTo>
                  <a:lnTo>
                    <a:pt x="897895" y="869904"/>
                  </a:lnTo>
                  <a:lnTo>
                    <a:pt x="944181" y="870895"/>
                  </a:lnTo>
                  <a:lnTo>
                    <a:pt x="991295" y="869113"/>
                  </a:lnTo>
                  <a:lnTo>
                    <a:pt x="1039216" y="864472"/>
                  </a:lnTo>
                  <a:lnTo>
                    <a:pt x="1087925" y="856887"/>
                  </a:lnTo>
                  <a:lnTo>
                    <a:pt x="1137402" y="846271"/>
                  </a:lnTo>
                  <a:lnTo>
                    <a:pt x="1187626" y="832538"/>
                  </a:lnTo>
                  <a:lnTo>
                    <a:pt x="1208143" y="825719"/>
                  </a:lnTo>
                </a:path>
                <a:path w="1208404" h="871219">
                  <a:moveTo>
                    <a:pt x="0" y="0"/>
                  </a:moveTo>
                  <a:lnTo>
                    <a:pt x="14715" y="50282"/>
                  </a:lnTo>
                  <a:lnTo>
                    <a:pt x="28394" y="91725"/>
                  </a:lnTo>
                  <a:lnTo>
                    <a:pt x="43316" y="132868"/>
                  </a:lnTo>
                  <a:lnTo>
                    <a:pt x="59463" y="173639"/>
                  </a:lnTo>
                  <a:lnTo>
                    <a:pt x="76819" y="213967"/>
                  </a:lnTo>
                  <a:lnTo>
                    <a:pt x="95367" y="253778"/>
                  </a:lnTo>
                  <a:lnTo>
                    <a:pt x="115089" y="293001"/>
                  </a:lnTo>
                  <a:lnTo>
                    <a:pt x="135971" y="331564"/>
                  </a:lnTo>
                  <a:lnTo>
                    <a:pt x="157994" y="369393"/>
                  </a:lnTo>
                  <a:lnTo>
                    <a:pt x="181142" y="406417"/>
                  </a:lnTo>
                  <a:lnTo>
                    <a:pt x="205398" y="442564"/>
                  </a:lnTo>
                  <a:lnTo>
                    <a:pt x="230745" y="477761"/>
                  </a:lnTo>
                  <a:lnTo>
                    <a:pt x="257167" y="511937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3269" y="569475"/>
              <a:ext cx="340360" cy="372110"/>
            </a:xfrm>
            <a:custGeom>
              <a:avLst/>
              <a:gdLst/>
              <a:ahLst/>
              <a:cxnLst/>
              <a:rect l="l" t="t" r="r" b="b"/>
              <a:pathLst>
                <a:path w="340359" h="372109">
                  <a:moveTo>
                    <a:pt x="201350" y="0"/>
                  </a:moveTo>
                  <a:lnTo>
                    <a:pt x="160194" y="5262"/>
                  </a:lnTo>
                  <a:lnTo>
                    <a:pt x="121411" y="26027"/>
                  </a:lnTo>
                  <a:lnTo>
                    <a:pt x="71348" y="85042"/>
                  </a:lnTo>
                  <a:lnTo>
                    <a:pt x="39227" y="131056"/>
                  </a:lnTo>
                  <a:lnTo>
                    <a:pt x="13749" y="180213"/>
                  </a:lnTo>
                  <a:lnTo>
                    <a:pt x="0" y="232275"/>
                  </a:lnTo>
                  <a:lnTo>
                    <a:pt x="2192" y="271335"/>
                  </a:lnTo>
                  <a:lnTo>
                    <a:pt x="16398" y="306824"/>
                  </a:lnTo>
                  <a:lnTo>
                    <a:pt x="40630" y="336502"/>
                  </a:lnTo>
                  <a:lnTo>
                    <a:pt x="72898" y="358132"/>
                  </a:lnTo>
                  <a:lnTo>
                    <a:pt x="124523" y="370720"/>
                  </a:lnTo>
                  <a:lnTo>
                    <a:pt x="151443" y="371865"/>
                  </a:lnTo>
                  <a:lnTo>
                    <a:pt x="183133" y="370959"/>
                  </a:lnTo>
                  <a:lnTo>
                    <a:pt x="239593" y="359321"/>
                  </a:lnTo>
                  <a:lnTo>
                    <a:pt x="279780" y="339135"/>
                  </a:lnTo>
                  <a:lnTo>
                    <a:pt x="311373" y="309300"/>
                  </a:lnTo>
                  <a:lnTo>
                    <a:pt x="332267" y="269728"/>
                  </a:lnTo>
                  <a:lnTo>
                    <a:pt x="340359" y="220337"/>
                  </a:lnTo>
                  <a:lnTo>
                    <a:pt x="337919" y="175936"/>
                  </a:lnTo>
                  <a:lnTo>
                    <a:pt x="328304" y="131835"/>
                  </a:lnTo>
                  <a:lnTo>
                    <a:pt x="311501" y="90007"/>
                  </a:lnTo>
                  <a:lnTo>
                    <a:pt x="287499" y="52428"/>
                  </a:lnTo>
                  <a:lnTo>
                    <a:pt x="256285" y="21074"/>
                  </a:lnTo>
                  <a:lnTo>
                    <a:pt x="221011" y="3262"/>
                  </a:lnTo>
                  <a:lnTo>
                    <a:pt x="20135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4762" y="3991183"/>
            <a:ext cx="869315" cy="1157605"/>
            <a:chOff x="-4762" y="3991181"/>
            <a:chExt cx="869315" cy="1157605"/>
          </a:xfrm>
        </p:grpSpPr>
        <p:sp>
          <p:nvSpPr>
            <p:cNvPr id="6" name="object 6"/>
            <p:cNvSpPr/>
            <p:nvPr/>
          </p:nvSpPr>
          <p:spPr>
            <a:xfrm>
              <a:off x="0" y="4510851"/>
              <a:ext cx="859790" cy="633095"/>
            </a:xfrm>
            <a:custGeom>
              <a:avLst/>
              <a:gdLst/>
              <a:ahLst/>
              <a:cxnLst/>
              <a:rect l="l" t="t" r="r" b="b"/>
              <a:pathLst>
                <a:path w="859790" h="633095">
                  <a:moveTo>
                    <a:pt x="847311" y="632648"/>
                  </a:moveTo>
                  <a:lnTo>
                    <a:pt x="854290" y="606536"/>
                  </a:lnTo>
                  <a:lnTo>
                    <a:pt x="859219" y="560023"/>
                  </a:lnTo>
                  <a:lnTo>
                    <a:pt x="858410" y="513175"/>
                  </a:lnTo>
                  <a:lnTo>
                    <a:pt x="852950" y="466329"/>
                  </a:lnTo>
                  <a:lnTo>
                    <a:pt x="843926" y="419822"/>
                  </a:lnTo>
                  <a:lnTo>
                    <a:pt x="832424" y="373990"/>
                  </a:lnTo>
                  <a:lnTo>
                    <a:pt x="819530" y="329169"/>
                  </a:lnTo>
                  <a:lnTo>
                    <a:pt x="806449" y="292072"/>
                  </a:lnTo>
                  <a:lnTo>
                    <a:pt x="786923" y="246533"/>
                  </a:lnTo>
                  <a:lnTo>
                    <a:pt x="764279" y="203865"/>
                  </a:lnTo>
                  <a:lnTo>
                    <a:pt x="738585" y="164377"/>
                  </a:lnTo>
                  <a:lnTo>
                    <a:pt x="709908" y="128378"/>
                  </a:lnTo>
                  <a:lnTo>
                    <a:pt x="678317" y="96176"/>
                  </a:lnTo>
                  <a:lnTo>
                    <a:pt x="643877" y="68080"/>
                  </a:lnTo>
                  <a:lnTo>
                    <a:pt x="606658" y="44399"/>
                  </a:lnTo>
                  <a:lnTo>
                    <a:pt x="566726" y="25442"/>
                  </a:lnTo>
                  <a:lnTo>
                    <a:pt x="524149" y="11517"/>
                  </a:lnTo>
                  <a:lnTo>
                    <a:pt x="478994" y="2933"/>
                  </a:lnTo>
                  <a:lnTo>
                    <a:pt x="431329" y="0"/>
                  </a:lnTo>
                  <a:lnTo>
                    <a:pt x="381222" y="3024"/>
                  </a:lnTo>
                  <a:lnTo>
                    <a:pt x="328739" y="12317"/>
                  </a:lnTo>
                  <a:lnTo>
                    <a:pt x="281825" y="24590"/>
                  </a:lnTo>
                  <a:lnTo>
                    <a:pt x="235329" y="40142"/>
                  </a:lnTo>
                  <a:lnTo>
                    <a:pt x="189618" y="58880"/>
                  </a:lnTo>
                  <a:lnTo>
                    <a:pt x="145061" y="80716"/>
                  </a:lnTo>
                  <a:lnTo>
                    <a:pt x="102025" y="105558"/>
                  </a:lnTo>
                  <a:lnTo>
                    <a:pt x="60878" y="133316"/>
                  </a:lnTo>
                  <a:lnTo>
                    <a:pt x="21990" y="163900"/>
                  </a:lnTo>
                  <a:lnTo>
                    <a:pt x="0" y="184106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91181"/>
              <a:ext cx="382905" cy="814069"/>
            </a:xfrm>
            <a:custGeom>
              <a:avLst/>
              <a:gdLst/>
              <a:ahLst/>
              <a:cxnLst/>
              <a:rect l="l" t="t" r="r" b="b"/>
              <a:pathLst>
                <a:path w="382905" h="814070">
                  <a:moveTo>
                    <a:pt x="220030" y="797430"/>
                  </a:moveTo>
                  <a:lnTo>
                    <a:pt x="39630" y="797430"/>
                  </a:lnTo>
                  <a:lnTo>
                    <a:pt x="37679" y="797480"/>
                  </a:lnTo>
                  <a:lnTo>
                    <a:pt x="47130" y="800338"/>
                  </a:lnTo>
                  <a:lnTo>
                    <a:pt x="92750" y="810278"/>
                  </a:lnTo>
                  <a:lnTo>
                    <a:pt x="134957" y="813596"/>
                  </a:lnTo>
                  <a:lnTo>
                    <a:pt x="173770" y="810731"/>
                  </a:lnTo>
                  <a:lnTo>
                    <a:pt x="209209" y="802122"/>
                  </a:lnTo>
                  <a:lnTo>
                    <a:pt x="220030" y="797430"/>
                  </a:lnTo>
                  <a:close/>
                </a:path>
                <a:path w="382905" h="814070">
                  <a:moveTo>
                    <a:pt x="0" y="0"/>
                  </a:moveTo>
                  <a:lnTo>
                    <a:pt x="0" y="784130"/>
                  </a:lnTo>
                  <a:lnTo>
                    <a:pt x="37679" y="797480"/>
                  </a:lnTo>
                  <a:lnTo>
                    <a:pt x="39630" y="797430"/>
                  </a:lnTo>
                  <a:lnTo>
                    <a:pt x="220030" y="797430"/>
                  </a:lnTo>
                  <a:lnTo>
                    <a:pt x="270042" y="769427"/>
                  </a:lnTo>
                  <a:lnTo>
                    <a:pt x="317615" y="719020"/>
                  </a:lnTo>
                  <a:lnTo>
                    <a:pt x="352081" y="654410"/>
                  </a:lnTo>
                  <a:lnTo>
                    <a:pt x="364448" y="617875"/>
                  </a:lnTo>
                  <a:lnTo>
                    <a:pt x="373598" y="579106"/>
                  </a:lnTo>
                  <a:lnTo>
                    <a:pt x="379549" y="538540"/>
                  </a:lnTo>
                  <a:lnTo>
                    <a:pt x="382322" y="496618"/>
                  </a:lnTo>
                  <a:lnTo>
                    <a:pt x="381935" y="453776"/>
                  </a:lnTo>
                  <a:lnTo>
                    <a:pt x="378408" y="410455"/>
                  </a:lnTo>
                  <a:lnTo>
                    <a:pt x="371761" y="367093"/>
                  </a:lnTo>
                  <a:lnTo>
                    <a:pt x="362014" y="324127"/>
                  </a:lnTo>
                  <a:lnTo>
                    <a:pt x="349185" y="281998"/>
                  </a:lnTo>
                  <a:lnTo>
                    <a:pt x="333295" y="241144"/>
                  </a:lnTo>
                  <a:lnTo>
                    <a:pt x="314362" y="202003"/>
                  </a:lnTo>
                  <a:lnTo>
                    <a:pt x="290743" y="162499"/>
                  </a:lnTo>
                  <a:lnTo>
                    <a:pt x="263680" y="126000"/>
                  </a:lnTo>
                  <a:lnTo>
                    <a:pt x="233200" y="93043"/>
                  </a:lnTo>
                  <a:lnTo>
                    <a:pt x="199325" y="64166"/>
                  </a:lnTo>
                  <a:lnTo>
                    <a:pt x="162081" y="39909"/>
                  </a:lnTo>
                  <a:lnTo>
                    <a:pt x="121493" y="20810"/>
                  </a:lnTo>
                  <a:lnTo>
                    <a:pt x="77583" y="7406"/>
                  </a:lnTo>
                  <a:lnTo>
                    <a:pt x="30377" y="2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4701" y="38228"/>
            <a:ext cx="808355" cy="828675"/>
          </a:xfrm>
          <a:custGeom>
            <a:avLst/>
            <a:gdLst/>
            <a:ahLst/>
            <a:cxnLst/>
            <a:rect l="l" t="t" r="r" b="b"/>
            <a:pathLst>
              <a:path w="808355" h="828675">
                <a:moveTo>
                  <a:pt x="418113" y="0"/>
                </a:moveTo>
                <a:lnTo>
                  <a:pt x="377911" y="2063"/>
                </a:lnTo>
                <a:lnTo>
                  <a:pt x="337404" y="8127"/>
                </a:lnTo>
                <a:lnTo>
                  <a:pt x="292007" y="20241"/>
                </a:lnTo>
                <a:lnTo>
                  <a:pt x="248676" y="37952"/>
                </a:lnTo>
                <a:lnTo>
                  <a:pt x="207736" y="60746"/>
                </a:lnTo>
                <a:lnTo>
                  <a:pt x="169511" y="88107"/>
                </a:lnTo>
                <a:lnTo>
                  <a:pt x="134325" y="119522"/>
                </a:lnTo>
                <a:lnTo>
                  <a:pt x="102503" y="154477"/>
                </a:lnTo>
                <a:lnTo>
                  <a:pt x="74369" y="192457"/>
                </a:lnTo>
                <a:lnTo>
                  <a:pt x="50247" y="232948"/>
                </a:lnTo>
                <a:lnTo>
                  <a:pt x="30462" y="275435"/>
                </a:lnTo>
                <a:lnTo>
                  <a:pt x="15338" y="319405"/>
                </a:lnTo>
                <a:lnTo>
                  <a:pt x="5187" y="364086"/>
                </a:lnTo>
                <a:lnTo>
                  <a:pt x="83" y="409589"/>
                </a:lnTo>
                <a:lnTo>
                  <a:pt x="0" y="455349"/>
                </a:lnTo>
                <a:lnTo>
                  <a:pt x="4911" y="500803"/>
                </a:lnTo>
                <a:lnTo>
                  <a:pt x="14791" y="545385"/>
                </a:lnTo>
                <a:lnTo>
                  <a:pt x="29613" y="588531"/>
                </a:lnTo>
                <a:lnTo>
                  <a:pt x="49351" y="629675"/>
                </a:lnTo>
                <a:lnTo>
                  <a:pt x="73979" y="668254"/>
                </a:lnTo>
                <a:lnTo>
                  <a:pt x="103470" y="703703"/>
                </a:lnTo>
                <a:lnTo>
                  <a:pt x="137798" y="735457"/>
                </a:lnTo>
                <a:lnTo>
                  <a:pt x="175580" y="762451"/>
                </a:lnTo>
                <a:lnTo>
                  <a:pt x="215819" y="785297"/>
                </a:lnTo>
                <a:lnTo>
                  <a:pt x="258016" y="803655"/>
                </a:lnTo>
                <a:lnTo>
                  <a:pt x="301670" y="817188"/>
                </a:lnTo>
                <a:lnTo>
                  <a:pt x="346278" y="825556"/>
                </a:lnTo>
                <a:lnTo>
                  <a:pt x="391341" y="828421"/>
                </a:lnTo>
                <a:lnTo>
                  <a:pt x="417073" y="827458"/>
                </a:lnTo>
                <a:lnTo>
                  <a:pt x="442717" y="824531"/>
                </a:lnTo>
                <a:lnTo>
                  <a:pt x="468188" y="819580"/>
                </a:lnTo>
                <a:lnTo>
                  <a:pt x="493398" y="812546"/>
                </a:lnTo>
                <a:lnTo>
                  <a:pt x="543163" y="801999"/>
                </a:lnTo>
                <a:lnTo>
                  <a:pt x="591183" y="783928"/>
                </a:lnTo>
                <a:lnTo>
                  <a:pt x="636441" y="759063"/>
                </a:lnTo>
                <a:lnTo>
                  <a:pt x="677922" y="728133"/>
                </a:lnTo>
                <a:lnTo>
                  <a:pt x="714607" y="691869"/>
                </a:lnTo>
                <a:lnTo>
                  <a:pt x="745480" y="651001"/>
                </a:lnTo>
                <a:lnTo>
                  <a:pt x="768200" y="609572"/>
                </a:lnTo>
                <a:lnTo>
                  <a:pt x="785688" y="565889"/>
                </a:lnTo>
                <a:lnTo>
                  <a:pt x="798049" y="520504"/>
                </a:lnTo>
                <a:lnTo>
                  <a:pt x="805389" y="473968"/>
                </a:lnTo>
                <a:lnTo>
                  <a:pt x="807812" y="426831"/>
                </a:lnTo>
                <a:lnTo>
                  <a:pt x="805424" y="379644"/>
                </a:lnTo>
                <a:lnTo>
                  <a:pt x="798330" y="332959"/>
                </a:lnTo>
                <a:lnTo>
                  <a:pt x="786635" y="287326"/>
                </a:lnTo>
                <a:lnTo>
                  <a:pt x="770444" y="243297"/>
                </a:lnTo>
                <a:lnTo>
                  <a:pt x="749862" y="201422"/>
                </a:lnTo>
                <a:lnTo>
                  <a:pt x="719380" y="155646"/>
                </a:lnTo>
                <a:lnTo>
                  <a:pt x="683046" y="113252"/>
                </a:lnTo>
                <a:lnTo>
                  <a:pt x="641518" y="76049"/>
                </a:lnTo>
                <a:lnTo>
                  <a:pt x="595455" y="45847"/>
                </a:lnTo>
                <a:lnTo>
                  <a:pt x="552833" y="25449"/>
                </a:lnTo>
                <a:lnTo>
                  <a:pt x="508870" y="11160"/>
                </a:lnTo>
                <a:lnTo>
                  <a:pt x="463864" y="2752"/>
                </a:lnTo>
                <a:lnTo>
                  <a:pt x="418113" y="0"/>
                </a:lnTo>
                <a:close/>
              </a:path>
            </a:pathLst>
          </a:custGeom>
          <a:solidFill>
            <a:srgbClr val="D2DF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6220" y="116207"/>
            <a:ext cx="55943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215" dirty="0">
                <a:latin typeface="Calibri"/>
                <a:cs typeface="Calibri"/>
              </a:rPr>
              <a:t>01</a:t>
            </a:r>
            <a:endParaRPr sz="36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44257" y="253365"/>
            <a:ext cx="523113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14" dirty="0"/>
              <a:t>Setting</a:t>
            </a:r>
            <a:r>
              <a:rPr sz="2750" spc="240" dirty="0"/>
              <a:t> </a:t>
            </a:r>
            <a:r>
              <a:rPr sz="2750" dirty="0"/>
              <a:t>up</a:t>
            </a:r>
            <a:r>
              <a:rPr sz="2750" spc="225" dirty="0"/>
              <a:t> </a:t>
            </a:r>
            <a:r>
              <a:rPr sz="2750" dirty="0"/>
              <a:t>our</a:t>
            </a:r>
            <a:r>
              <a:rPr sz="2750" spc="225" dirty="0"/>
              <a:t> </a:t>
            </a:r>
            <a:r>
              <a:rPr sz="2750" spc="90" dirty="0"/>
              <a:t>Dataset</a:t>
            </a:r>
            <a:r>
              <a:rPr sz="2750" spc="315" dirty="0"/>
              <a:t> </a:t>
            </a:r>
            <a:r>
              <a:rPr sz="2750" spc="80" dirty="0"/>
              <a:t>in</a:t>
            </a:r>
            <a:r>
              <a:rPr sz="2750" spc="240" dirty="0"/>
              <a:t> </a:t>
            </a:r>
            <a:r>
              <a:rPr sz="2750" spc="85" dirty="0"/>
              <a:t>Tableau</a:t>
            </a:r>
            <a:endParaRPr sz="275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1" y="942975"/>
            <a:ext cx="5762625" cy="340995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161177" y="1085977"/>
            <a:ext cx="808355" cy="838200"/>
          </a:xfrm>
          <a:custGeom>
            <a:avLst/>
            <a:gdLst/>
            <a:ahLst/>
            <a:cxnLst/>
            <a:rect l="l" t="t" r="r" b="b"/>
            <a:pathLst>
              <a:path w="808354" h="838200">
                <a:moveTo>
                  <a:pt x="418061" y="0"/>
                </a:moveTo>
                <a:lnTo>
                  <a:pt x="377929" y="2063"/>
                </a:lnTo>
                <a:lnTo>
                  <a:pt x="337416" y="8127"/>
                </a:lnTo>
                <a:lnTo>
                  <a:pt x="292013" y="20420"/>
                </a:lnTo>
                <a:lnTo>
                  <a:pt x="248679" y="38360"/>
                </a:lnTo>
                <a:lnTo>
                  <a:pt x="207737" y="61429"/>
                </a:lnTo>
                <a:lnTo>
                  <a:pt x="169512" y="89111"/>
                </a:lnTo>
                <a:lnTo>
                  <a:pt x="134327" y="120888"/>
                </a:lnTo>
                <a:lnTo>
                  <a:pt x="102507" y="156242"/>
                </a:lnTo>
                <a:lnTo>
                  <a:pt x="74375" y="194657"/>
                </a:lnTo>
                <a:lnTo>
                  <a:pt x="50254" y="235614"/>
                </a:lnTo>
                <a:lnTo>
                  <a:pt x="30469" y="278597"/>
                </a:lnTo>
                <a:lnTo>
                  <a:pt x="15344" y="323088"/>
                </a:lnTo>
                <a:lnTo>
                  <a:pt x="5190" y="368274"/>
                </a:lnTo>
                <a:lnTo>
                  <a:pt x="84" y="414297"/>
                </a:lnTo>
                <a:lnTo>
                  <a:pt x="0" y="460584"/>
                </a:lnTo>
                <a:lnTo>
                  <a:pt x="4910" y="506561"/>
                </a:lnTo>
                <a:lnTo>
                  <a:pt x="14789" y="551656"/>
                </a:lnTo>
                <a:lnTo>
                  <a:pt x="29609" y="595295"/>
                </a:lnTo>
                <a:lnTo>
                  <a:pt x="49344" y="636906"/>
                </a:lnTo>
                <a:lnTo>
                  <a:pt x="73967" y="675916"/>
                </a:lnTo>
                <a:lnTo>
                  <a:pt x="103452" y="711751"/>
                </a:lnTo>
                <a:lnTo>
                  <a:pt x="137772" y="743838"/>
                </a:lnTo>
                <a:lnTo>
                  <a:pt x="175556" y="771182"/>
                </a:lnTo>
                <a:lnTo>
                  <a:pt x="215802" y="794314"/>
                </a:lnTo>
                <a:lnTo>
                  <a:pt x="258010" y="812895"/>
                </a:lnTo>
                <a:lnTo>
                  <a:pt x="301678" y="826586"/>
                </a:lnTo>
                <a:lnTo>
                  <a:pt x="346305" y="835049"/>
                </a:lnTo>
                <a:lnTo>
                  <a:pt x="391391" y="837946"/>
                </a:lnTo>
                <a:lnTo>
                  <a:pt x="417095" y="836981"/>
                </a:lnTo>
                <a:lnTo>
                  <a:pt x="442715" y="834040"/>
                </a:lnTo>
                <a:lnTo>
                  <a:pt x="468169" y="829052"/>
                </a:lnTo>
                <a:lnTo>
                  <a:pt x="493372" y="821944"/>
                </a:lnTo>
                <a:lnTo>
                  <a:pt x="543135" y="811238"/>
                </a:lnTo>
                <a:lnTo>
                  <a:pt x="591158" y="792945"/>
                </a:lnTo>
                <a:lnTo>
                  <a:pt x="636422" y="767794"/>
                </a:lnTo>
                <a:lnTo>
                  <a:pt x="677908" y="736515"/>
                </a:lnTo>
                <a:lnTo>
                  <a:pt x="714596" y="699838"/>
                </a:lnTo>
                <a:lnTo>
                  <a:pt x="745467" y="658495"/>
                </a:lnTo>
                <a:lnTo>
                  <a:pt x="768192" y="616594"/>
                </a:lnTo>
                <a:lnTo>
                  <a:pt x="785688" y="572415"/>
                </a:lnTo>
                <a:lnTo>
                  <a:pt x="798058" y="526516"/>
                </a:lnTo>
                <a:lnTo>
                  <a:pt x="805407" y="479453"/>
                </a:lnTo>
                <a:lnTo>
                  <a:pt x="807840" y="431784"/>
                </a:lnTo>
                <a:lnTo>
                  <a:pt x="805461" y="384065"/>
                </a:lnTo>
                <a:lnTo>
                  <a:pt x="798374" y="336853"/>
                </a:lnTo>
                <a:lnTo>
                  <a:pt x="786684" y="290707"/>
                </a:lnTo>
                <a:lnTo>
                  <a:pt x="770496" y="246181"/>
                </a:lnTo>
                <a:lnTo>
                  <a:pt x="749912" y="203835"/>
                </a:lnTo>
                <a:lnTo>
                  <a:pt x="719424" y="157460"/>
                </a:lnTo>
                <a:lnTo>
                  <a:pt x="683079" y="114585"/>
                </a:lnTo>
                <a:lnTo>
                  <a:pt x="641542" y="76997"/>
                </a:lnTo>
                <a:lnTo>
                  <a:pt x="595480" y="46482"/>
                </a:lnTo>
                <a:lnTo>
                  <a:pt x="552828" y="25771"/>
                </a:lnTo>
                <a:lnTo>
                  <a:pt x="508866" y="11287"/>
                </a:lnTo>
                <a:lnTo>
                  <a:pt x="463857" y="2780"/>
                </a:lnTo>
                <a:lnTo>
                  <a:pt x="418061" y="0"/>
                </a:lnTo>
                <a:close/>
              </a:path>
            </a:pathLst>
          </a:custGeom>
          <a:solidFill>
            <a:srgbClr val="D2DF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90309" y="955040"/>
            <a:ext cx="2886710" cy="9912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4330"/>
              </a:lnSpc>
              <a:spcBef>
                <a:spcPts val="130"/>
              </a:spcBef>
            </a:pPr>
            <a:r>
              <a:rPr sz="5475" spc="390" baseline="-31963" dirty="0">
                <a:latin typeface="Calibri"/>
                <a:cs typeface="Calibri"/>
              </a:rPr>
              <a:t>02</a:t>
            </a:r>
            <a:r>
              <a:rPr sz="5475" spc="397" baseline="-31963" dirty="0">
                <a:latin typeface="Calibri"/>
                <a:cs typeface="Calibri"/>
              </a:rPr>
              <a:t> </a:t>
            </a:r>
            <a:r>
              <a:rPr sz="2750" spc="145" dirty="0">
                <a:latin typeface="Calibri"/>
                <a:cs typeface="Calibri"/>
              </a:rPr>
              <a:t>Data</a:t>
            </a:r>
            <a:r>
              <a:rPr sz="2750" spc="270" dirty="0">
                <a:latin typeface="Calibri"/>
                <a:cs typeface="Calibri"/>
              </a:rPr>
              <a:t> </a:t>
            </a:r>
            <a:r>
              <a:rPr sz="2750" spc="50" dirty="0">
                <a:latin typeface="Calibri"/>
                <a:cs typeface="Calibri"/>
              </a:rPr>
              <a:t>cleaning</a:t>
            </a:r>
            <a:endParaRPr sz="2750">
              <a:latin typeface="Calibri"/>
              <a:cs typeface="Calibri"/>
            </a:endParaRPr>
          </a:p>
          <a:p>
            <a:pPr marL="1223010">
              <a:lnSpc>
                <a:spcPts val="3250"/>
              </a:lnSpc>
            </a:pPr>
            <a:r>
              <a:rPr sz="2750" spc="300" dirty="0">
                <a:latin typeface="Calibri"/>
                <a:cs typeface="Calibri"/>
              </a:rPr>
              <a:t>&amp;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spc="100" dirty="0">
                <a:latin typeface="Calibri"/>
                <a:cs typeface="Calibri"/>
              </a:rPr>
              <a:t>Prep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72250" y="2324100"/>
            <a:ext cx="2190750" cy="628650"/>
            <a:chOff x="6572250" y="2324100"/>
            <a:chExt cx="2190750" cy="6286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2250" y="2324100"/>
              <a:ext cx="2190750" cy="6286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4525" y="2449713"/>
              <a:ext cx="127005" cy="828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6786" y="1329414"/>
            <a:ext cx="597535" cy="873760"/>
          </a:xfrm>
          <a:custGeom>
            <a:avLst/>
            <a:gdLst/>
            <a:ahLst/>
            <a:cxnLst/>
            <a:rect l="l" t="t" r="r" b="b"/>
            <a:pathLst>
              <a:path w="597534" h="873760">
                <a:moveTo>
                  <a:pt x="18478" y="560728"/>
                </a:moveTo>
                <a:lnTo>
                  <a:pt x="30083" y="587011"/>
                </a:lnTo>
                <a:lnTo>
                  <a:pt x="44450" y="611924"/>
                </a:lnTo>
                <a:lnTo>
                  <a:pt x="61483" y="635148"/>
                </a:lnTo>
                <a:lnTo>
                  <a:pt x="81089" y="656359"/>
                </a:lnTo>
                <a:lnTo>
                  <a:pt x="100437" y="678046"/>
                </a:lnTo>
                <a:lnTo>
                  <a:pt x="147562" y="714419"/>
                </a:lnTo>
                <a:lnTo>
                  <a:pt x="217637" y="748119"/>
                </a:lnTo>
                <a:lnTo>
                  <a:pt x="261233" y="767751"/>
                </a:lnTo>
                <a:lnTo>
                  <a:pt x="305835" y="787171"/>
                </a:lnTo>
                <a:lnTo>
                  <a:pt x="351298" y="805903"/>
                </a:lnTo>
                <a:lnTo>
                  <a:pt x="397473" y="823476"/>
                </a:lnTo>
                <a:lnTo>
                  <a:pt x="444214" y="839413"/>
                </a:lnTo>
                <a:lnTo>
                  <a:pt x="491372" y="853242"/>
                </a:lnTo>
                <a:lnTo>
                  <a:pt x="538802" y="864488"/>
                </a:lnTo>
                <a:lnTo>
                  <a:pt x="586355" y="872677"/>
                </a:lnTo>
                <a:lnTo>
                  <a:pt x="597217" y="873742"/>
                </a:lnTo>
              </a:path>
              <a:path w="597534" h="873760">
                <a:moveTo>
                  <a:pt x="597217" y="1075"/>
                </a:moveTo>
                <a:lnTo>
                  <a:pt x="529572" y="3036"/>
                </a:lnTo>
                <a:lnTo>
                  <a:pt x="477075" y="12342"/>
                </a:lnTo>
                <a:lnTo>
                  <a:pt x="430170" y="24614"/>
                </a:lnTo>
                <a:lnTo>
                  <a:pt x="383681" y="40162"/>
                </a:lnTo>
                <a:lnTo>
                  <a:pt x="337976" y="58895"/>
                </a:lnTo>
                <a:lnTo>
                  <a:pt x="293424" y="80724"/>
                </a:lnTo>
                <a:lnTo>
                  <a:pt x="250391" y="105559"/>
                </a:lnTo>
                <a:lnTo>
                  <a:pt x="209248" y="133309"/>
                </a:lnTo>
                <a:lnTo>
                  <a:pt x="170361" y="163885"/>
                </a:lnTo>
                <a:lnTo>
                  <a:pt x="134100" y="197197"/>
                </a:lnTo>
                <a:lnTo>
                  <a:pt x="100832" y="233155"/>
                </a:lnTo>
                <a:lnTo>
                  <a:pt x="70925" y="271669"/>
                </a:lnTo>
                <a:lnTo>
                  <a:pt x="44748" y="312648"/>
                </a:lnTo>
                <a:lnTo>
                  <a:pt x="22669" y="356004"/>
                </a:lnTo>
                <a:lnTo>
                  <a:pt x="5941" y="405780"/>
                </a:lnTo>
                <a:lnTo>
                  <a:pt x="0" y="457794"/>
                </a:lnTo>
                <a:lnTo>
                  <a:pt x="4345" y="510094"/>
                </a:lnTo>
                <a:lnTo>
                  <a:pt x="18478" y="560728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4205289"/>
            <a:ext cx="1174115" cy="938530"/>
          </a:xfrm>
          <a:custGeom>
            <a:avLst/>
            <a:gdLst/>
            <a:ahLst/>
            <a:cxnLst/>
            <a:rect l="l" t="t" r="r" b="b"/>
            <a:pathLst>
              <a:path w="1174115" h="938529">
                <a:moveTo>
                  <a:pt x="5326" y="0"/>
                </a:moveTo>
                <a:lnTo>
                  <a:pt x="0" y="99"/>
                </a:lnTo>
              </a:path>
              <a:path w="1174115" h="938529">
                <a:moveTo>
                  <a:pt x="1161027" y="938210"/>
                </a:moveTo>
                <a:lnTo>
                  <a:pt x="1161899" y="934851"/>
                </a:lnTo>
                <a:lnTo>
                  <a:pt x="1168405" y="899855"/>
                </a:lnTo>
                <a:lnTo>
                  <a:pt x="1172357" y="865053"/>
                </a:lnTo>
                <a:lnTo>
                  <a:pt x="1173822" y="830476"/>
                </a:lnTo>
                <a:lnTo>
                  <a:pt x="1172868" y="796157"/>
                </a:lnTo>
                <a:lnTo>
                  <a:pt x="1163967" y="728420"/>
                </a:lnTo>
                <a:lnTo>
                  <a:pt x="1146191" y="662098"/>
                </a:lnTo>
                <a:lnTo>
                  <a:pt x="1120076" y="597449"/>
                </a:lnTo>
                <a:lnTo>
                  <a:pt x="1086157" y="534729"/>
                </a:lnTo>
                <a:lnTo>
                  <a:pt x="1044971" y="474195"/>
                </a:lnTo>
                <a:lnTo>
                  <a:pt x="997052" y="416104"/>
                </a:lnTo>
                <a:lnTo>
                  <a:pt x="970736" y="388054"/>
                </a:lnTo>
                <a:lnTo>
                  <a:pt x="942938" y="360711"/>
                </a:lnTo>
                <a:lnTo>
                  <a:pt x="913724" y="334108"/>
                </a:lnTo>
                <a:lnTo>
                  <a:pt x="883163" y="308275"/>
                </a:lnTo>
                <a:lnTo>
                  <a:pt x="851321" y="283246"/>
                </a:lnTo>
                <a:lnTo>
                  <a:pt x="818264" y="259052"/>
                </a:lnTo>
                <a:lnTo>
                  <a:pt x="784061" y="235725"/>
                </a:lnTo>
                <a:lnTo>
                  <a:pt x="748777" y="213298"/>
                </a:lnTo>
                <a:lnTo>
                  <a:pt x="712480" y="191802"/>
                </a:lnTo>
                <a:lnTo>
                  <a:pt x="675237" y="171270"/>
                </a:lnTo>
                <a:lnTo>
                  <a:pt x="637115" y="151734"/>
                </a:lnTo>
                <a:lnTo>
                  <a:pt x="598180" y="133225"/>
                </a:lnTo>
                <a:lnTo>
                  <a:pt x="558500" y="115776"/>
                </a:lnTo>
                <a:lnTo>
                  <a:pt x="518143" y="99420"/>
                </a:lnTo>
                <a:lnTo>
                  <a:pt x="477173" y="84187"/>
                </a:lnTo>
                <a:lnTo>
                  <a:pt x="435660" y="70111"/>
                </a:lnTo>
                <a:lnTo>
                  <a:pt x="393669" y="57223"/>
                </a:lnTo>
                <a:lnTo>
                  <a:pt x="351268" y="45556"/>
                </a:lnTo>
                <a:lnTo>
                  <a:pt x="308524" y="35140"/>
                </a:lnTo>
                <a:lnTo>
                  <a:pt x="265503" y="26010"/>
                </a:lnTo>
                <a:lnTo>
                  <a:pt x="222273" y="18196"/>
                </a:lnTo>
                <a:lnTo>
                  <a:pt x="178900" y="11731"/>
                </a:lnTo>
                <a:lnTo>
                  <a:pt x="135452" y="6647"/>
                </a:lnTo>
                <a:lnTo>
                  <a:pt x="91996" y="2975"/>
                </a:lnTo>
                <a:lnTo>
                  <a:pt x="48598" y="749"/>
                </a:lnTo>
                <a:lnTo>
                  <a:pt x="5326" y="0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71590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0" y="0"/>
                </a:moveTo>
                <a:lnTo>
                  <a:pt x="0" y="9525"/>
                </a:lnTo>
                <a:lnTo>
                  <a:pt x="9144000" y="9525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11851" y="1581277"/>
            <a:ext cx="1077595" cy="1104900"/>
          </a:xfrm>
          <a:custGeom>
            <a:avLst/>
            <a:gdLst/>
            <a:ahLst/>
            <a:cxnLst/>
            <a:rect l="l" t="t" r="r" b="b"/>
            <a:pathLst>
              <a:path w="1077595" h="1104900">
                <a:moveTo>
                  <a:pt x="558175" y="0"/>
                </a:moveTo>
                <a:lnTo>
                  <a:pt x="504533" y="2778"/>
                </a:lnTo>
                <a:lnTo>
                  <a:pt x="450606" y="10795"/>
                </a:lnTo>
                <a:lnTo>
                  <a:pt x="403791" y="22558"/>
                </a:lnTo>
                <a:lnTo>
                  <a:pt x="358553" y="38825"/>
                </a:lnTo>
                <a:lnTo>
                  <a:pt x="315087" y="59284"/>
                </a:lnTo>
                <a:lnTo>
                  <a:pt x="273589" y="83623"/>
                </a:lnTo>
                <a:lnTo>
                  <a:pt x="234257" y="111531"/>
                </a:lnTo>
                <a:lnTo>
                  <a:pt x="197285" y="142695"/>
                </a:lnTo>
                <a:lnTo>
                  <a:pt x="162872" y="176803"/>
                </a:lnTo>
                <a:lnTo>
                  <a:pt x="131212" y="213545"/>
                </a:lnTo>
                <a:lnTo>
                  <a:pt x="102502" y="252607"/>
                </a:lnTo>
                <a:lnTo>
                  <a:pt x="76939" y="293678"/>
                </a:lnTo>
                <a:lnTo>
                  <a:pt x="54719" y="336447"/>
                </a:lnTo>
                <a:lnTo>
                  <a:pt x="36037" y="380602"/>
                </a:lnTo>
                <a:lnTo>
                  <a:pt x="21092" y="425831"/>
                </a:lnTo>
                <a:lnTo>
                  <a:pt x="10078" y="471543"/>
                </a:lnTo>
                <a:lnTo>
                  <a:pt x="3053" y="518008"/>
                </a:lnTo>
                <a:lnTo>
                  <a:pt x="0" y="564881"/>
                </a:lnTo>
                <a:lnTo>
                  <a:pt x="902" y="611820"/>
                </a:lnTo>
                <a:lnTo>
                  <a:pt x="5745" y="658482"/>
                </a:lnTo>
                <a:lnTo>
                  <a:pt x="14511" y="704522"/>
                </a:lnTo>
                <a:lnTo>
                  <a:pt x="27186" y="749597"/>
                </a:lnTo>
                <a:lnTo>
                  <a:pt x="43754" y="793365"/>
                </a:lnTo>
                <a:lnTo>
                  <a:pt x="64197" y="835481"/>
                </a:lnTo>
                <a:lnTo>
                  <a:pt x="88501" y="875603"/>
                </a:lnTo>
                <a:lnTo>
                  <a:pt x="116649" y="913387"/>
                </a:lnTo>
                <a:lnTo>
                  <a:pt x="148625" y="948489"/>
                </a:lnTo>
                <a:lnTo>
                  <a:pt x="184414" y="980567"/>
                </a:lnTo>
                <a:lnTo>
                  <a:pt x="227374" y="1011793"/>
                </a:lnTo>
                <a:lnTo>
                  <a:pt x="272809" y="1038989"/>
                </a:lnTo>
                <a:lnTo>
                  <a:pt x="320301" y="1061873"/>
                </a:lnTo>
                <a:lnTo>
                  <a:pt x="369432" y="1080163"/>
                </a:lnTo>
                <a:lnTo>
                  <a:pt x="419786" y="1093576"/>
                </a:lnTo>
                <a:lnTo>
                  <a:pt x="470943" y="1101831"/>
                </a:lnTo>
                <a:lnTo>
                  <a:pt x="522488" y="1104646"/>
                </a:lnTo>
                <a:lnTo>
                  <a:pt x="556778" y="1103368"/>
                </a:lnTo>
                <a:lnTo>
                  <a:pt x="590972" y="1099470"/>
                </a:lnTo>
                <a:lnTo>
                  <a:pt x="624929" y="1092858"/>
                </a:lnTo>
                <a:lnTo>
                  <a:pt x="658505" y="1083437"/>
                </a:lnTo>
                <a:lnTo>
                  <a:pt x="708433" y="1073843"/>
                </a:lnTo>
                <a:lnTo>
                  <a:pt x="757251" y="1058479"/>
                </a:lnTo>
                <a:lnTo>
                  <a:pt x="804385" y="1037754"/>
                </a:lnTo>
                <a:lnTo>
                  <a:pt x="849259" y="1012078"/>
                </a:lnTo>
                <a:lnTo>
                  <a:pt x="891299" y="981860"/>
                </a:lnTo>
                <a:lnTo>
                  <a:pt x="929931" y="947509"/>
                </a:lnTo>
                <a:lnTo>
                  <a:pt x="964581" y="909434"/>
                </a:lnTo>
                <a:lnTo>
                  <a:pt x="994674" y="868045"/>
                </a:lnTo>
                <a:lnTo>
                  <a:pt x="1018604" y="825845"/>
                </a:lnTo>
                <a:lnTo>
                  <a:pt x="1038387" y="781768"/>
                </a:lnTo>
                <a:lnTo>
                  <a:pt x="1054086" y="736146"/>
                </a:lnTo>
                <a:lnTo>
                  <a:pt x="1065765" y="689315"/>
                </a:lnTo>
                <a:lnTo>
                  <a:pt x="1073488" y="641611"/>
                </a:lnTo>
                <a:lnTo>
                  <a:pt x="1077319" y="593369"/>
                </a:lnTo>
                <a:lnTo>
                  <a:pt x="1077322" y="544922"/>
                </a:lnTo>
                <a:lnTo>
                  <a:pt x="1073560" y="496607"/>
                </a:lnTo>
                <a:lnTo>
                  <a:pt x="1066097" y="448759"/>
                </a:lnTo>
                <a:lnTo>
                  <a:pt x="1054998" y="401712"/>
                </a:lnTo>
                <a:lnTo>
                  <a:pt x="1040325" y="355802"/>
                </a:lnTo>
                <a:lnTo>
                  <a:pt x="1022143" y="311363"/>
                </a:lnTo>
                <a:lnTo>
                  <a:pt x="1000516" y="268732"/>
                </a:lnTo>
                <a:lnTo>
                  <a:pt x="974313" y="227616"/>
                </a:lnTo>
                <a:lnTo>
                  <a:pt x="944518" y="188176"/>
                </a:lnTo>
                <a:lnTo>
                  <a:pt x="911393" y="151114"/>
                </a:lnTo>
                <a:lnTo>
                  <a:pt x="875200" y="117131"/>
                </a:lnTo>
                <a:lnTo>
                  <a:pt x="836198" y="86930"/>
                </a:lnTo>
                <a:lnTo>
                  <a:pt x="794649" y="61213"/>
                </a:lnTo>
                <a:lnTo>
                  <a:pt x="749329" y="38754"/>
                </a:lnTo>
                <a:lnTo>
                  <a:pt x="702814" y="21561"/>
                </a:lnTo>
                <a:lnTo>
                  <a:pt x="655312" y="9477"/>
                </a:lnTo>
                <a:lnTo>
                  <a:pt x="607030" y="2342"/>
                </a:lnTo>
                <a:lnTo>
                  <a:pt x="558175" y="0"/>
                </a:lnTo>
                <a:close/>
              </a:path>
            </a:pathLst>
          </a:custGeom>
          <a:solidFill>
            <a:srgbClr val="D2DF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25" algn="ctr">
              <a:lnSpc>
                <a:spcPct val="100699"/>
              </a:lnSpc>
              <a:spcBef>
                <a:spcPts val="100"/>
              </a:spcBef>
            </a:pPr>
            <a:r>
              <a:rPr sz="3200" spc="160" dirty="0">
                <a:latin typeface="Calibri"/>
                <a:cs typeface="Calibri"/>
              </a:rPr>
              <a:t>Starting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our </a:t>
            </a:r>
            <a:r>
              <a:rPr sz="3200" spc="170" dirty="0">
                <a:latin typeface="Calibri"/>
                <a:cs typeface="Calibri"/>
              </a:rPr>
              <a:t>Data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45" dirty="0">
                <a:latin typeface="Calibri"/>
                <a:cs typeface="Calibri"/>
              </a:rPr>
              <a:t>exploration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300" dirty="0">
                <a:latin typeface="Calibri"/>
                <a:cs typeface="Calibri"/>
              </a:rPr>
              <a:t>&amp; </a:t>
            </a:r>
            <a:r>
              <a:rPr sz="3200" spc="195" dirty="0">
                <a:latin typeface="Calibri"/>
                <a:cs typeface="Calibri"/>
              </a:rPr>
              <a:t>Analysis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00" dirty="0">
                <a:latin typeface="Calibri"/>
                <a:cs typeface="Calibri"/>
              </a:rPr>
              <a:t>in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spc="110" dirty="0">
                <a:latin typeface="Calibri"/>
                <a:cs typeface="Calibri"/>
              </a:rPr>
              <a:t>Tableau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50" spc="285" dirty="0"/>
              <a:t>03</a:t>
            </a:r>
            <a:endParaRPr sz="4550"/>
          </a:p>
        </p:txBody>
      </p:sp>
      <p:grpSp>
        <p:nvGrpSpPr>
          <p:cNvPr id="8" name="object 8"/>
          <p:cNvGrpSpPr/>
          <p:nvPr/>
        </p:nvGrpSpPr>
        <p:grpSpPr>
          <a:xfrm>
            <a:off x="4210177" y="952500"/>
            <a:ext cx="4476750" cy="3829050"/>
            <a:chOff x="4210177" y="952500"/>
            <a:chExt cx="4476750" cy="3829050"/>
          </a:xfrm>
        </p:grpSpPr>
        <p:sp>
          <p:nvSpPr>
            <p:cNvPr id="9" name="object 9"/>
            <p:cNvSpPr/>
            <p:nvPr/>
          </p:nvSpPr>
          <p:spPr>
            <a:xfrm>
              <a:off x="4210177" y="1123950"/>
              <a:ext cx="4171950" cy="3657600"/>
            </a:xfrm>
            <a:custGeom>
              <a:avLst/>
              <a:gdLst/>
              <a:ahLst/>
              <a:cxnLst/>
              <a:rect l="l" t="t" r="r" b="b"/>
              <a:pathLst>
                <a:path w="4171950" h="3657600">
                  <a:moveTo>
                    <a:pt x="4171696" y="0"/>
                  </a:moveTo>
                  <a:lnTo>
                    <a:pt x="0" y="0"/>
                  </a:lnTo>
                  <a:lnTo>
                    <a:pt x="0" y="3657600"/>
                  </a:lnTo>
                  <a:lnTo>
                    <a:pt x="4171696" y="3657600"/>
                  </a:lnTo>
                  <a:lnTo>
                    <a:pt x="4171696" y="3378200"/>
                  </a:lnTo>
                  <a:lnTo>
                    <a:pt x="2719734" y="3378200"/>
                  </a:lnTo>
                  <a:lnTo>
                    <a:pt x="2674716" y="3365500"/>
                  </a:lnTo>
                  <a:lnTo>
                    <a:pt x="2628028" y="3365500"/>
                  </a:lnTo>
                  <a:lnTo>
                    <a:pt x="2529409" y="3340100"/>
                  </a:lnTo>
                  <a:lnTo>
                    <a:pt x="2477362" y="3327400"/>
                  </a:lnTo>
                  <a:lnTo>
                    <a:pt x="2423414" y="3302000"/>
                  </a:lnTo>
                  <a:lnTo>
                    <a:pt x="2370850" y="3276600"/>
                  </a:lnTo>
                  <a:lnTo>
                    <a:pt x="2323020" y="3263900"/>
                  </a:lnTo>
                  <a:lnTo>
                    <a:pt x="2300949" y="3251200"/>
                  </a:lnTo>
                  <a:lnTo>
                    <a:pt x="1232662" y="3251200"/>
                  </a:lnTo>
                  <a:lnTo>
                    <a:pt x="1191936" y="3238500"/>
                  </a:lnTo>
                  <a:lnTo>
                    <a:pt x="1106199" y="3238500"/>
                  </a:lnTo>
                  <a:lnTo>
                    <a:pt x="1060831" y="3225800"/>
                  </a:lnTo>
                  <a:lnTo>
                    <a:pt x="959674" y="3200400"/>
                  </a:lnTo>
                  <a:lnTo>
                    <a:pt x="864719" y="3175000"/>
                  </a:lnTo>
                  <a:lnTo>
                    <a:pt x="819569" y="3149600"/>
                  </a:lnTo>
                  <a:lnTo>
                    <a:pt x="775970" y="3124200"/>
                  </a:lnTo>
                  <a:lnTo>
                    <a:pt x="733924" y="3111500"/>
                  </a:lnTo>
                  <a:lnTo>
                    <a:pt x="693432" y="3086100"/>
                  </a:lnTo>
                  <a:lnTo>
                    <a:pt x="654493" y="3048000"/>
                  </a:lnTo>
                  <a:lnTo>
                    <a:pt x="617108" y="3022600"/>
                  </a:lnTo>
                  <a:lnTo>
                    <a:pt x="581278" y="2997200"/>
                  </a:lnTo>
                  <a:lnTo>
                    <a:pt x="544514" y="2959100"/>
                  </a:lnTo>
                  <a:lnTo>
                    <a:pt x="509489" y="2921000"/>
                  </a:lnTo>
                  <a:lnTo>
                    <a:pt x="476202" y="2882900"/>
                  </a:lnTo>
                  <a:lnTo>
                    <a:pt x="444653" y="2844800"/>
                  </a:lnTo>
                  <a:lnTo>
                    <a:pt x="414840" y="2806700"/>
                  </a:lnTo>
                  <a:lnTo>
                    <a:pt x="386762" y="2768600"/>
                  </a:lnTo>
                  <a:lnTo>
                    <a:pt x="360417" y="2730500"/>
                  </a:lnTo>
                  <a:lnTo>
                    <a:pt x="335806" y="2679700"/>
                  </a:lnTo>
                  <a:lnTo>
                    <a:pt x="312927" y="2628900"/>
                  </a:lnTo>
                  <a:lnTo>
                    <a:pt x="292862" y="2590800"/>
                  </a:lnTo>
                  <a:lnTo>
                    <a:pt x="274786" y="2552700"/>
                  </a:lnTo>
                  <a:lnTo>
                    <a:pt x="258155" y="2501900"/>
                  </a:lnTo>
                  <a:lnTo>
                    <a:pt x="242965" y="2463800"/>
                  </a:lnTo>
                  <a:lnTo>
                    <a:pt x="229208" y="2413000"/>
                  </a:lnTo>
                  <a:lnTo>
                    <a:pt x="216882" y="2362200"/>
                  </a:lnTo>
                  <a:lnTo>
                    <a:pt x="205981" y="2324100"/>
                  </a:lnTo>
                  <a:lnTo>
                    <a:pt x="196500" y="2273300"/>
                  </a:lnTo>
                  <a:lnTo>
                    <a:pt x="188434" y="2222500"/>
                  </a:lnTo>
                  <a:lnTo>
                    <a:pt x="181779" y="2171700"/>
                  </a:lnTo>
                  <a:lnTo>
                    <a:pt x="176528" y="2120900"/>
                  </a:lnTo>
                  <a:lnTo>
                    <a:pt x="172679" y="2082800"/>
                  </a:lnTo>
                  <a:lnTo>
                    <a:pt x="170224" y="2032000"/>
                  </a:lnTo>
                  <a:lnTo>
                    <a:pt x="169161" y="1981200"/>
                  </a:lnTo>
                  <a:lnTo>
                    <a:pt x="169483" y="1930400"/>
                  </a:lnTo>
                  <a:lnTo>
                    <a:pt x="171185" y="1879600"/>
                  </a:lnTo>
                  <a:lnTo>
                    <a:pt x="174264" y="1828800"/>
                  </a:lnTo>
                  <a:lnTo>
                    <a:pt x="178714" y="1778000"/>
                  </a:lnTo>
                  <a:lnTo>
                    <a:pt x="184529" y="1727200"/>
                  </a:lnTo>
                  <a:lnTo>
                    <a:pt x="191706" y="1689100"/>
                  </a:lnTo>
                  <a:lnTo>
                    <a:pt x="200239" y="1638300"/>
                  </a:lnTo>
                  <a:lnTo>
                    <a:pt x="210123" y="1587500"/>
                  </a:lnTo>
                  <a:lnTo>
                    <a:pt x="221354" y="1536700"/>
                  </a:lnTo>
                  <a:lnTo>
                    <a:pt x="233926" y="1485900"/>
                  </a:lnTo>
                  <a:lnTo>
                    <a:pt x="247834" y="1447800"/>
                  </a:lnTo>
                  <a:lnTo>
                    <a:pt x="263074" y="1397000"/>
                  </a:lnTo>
                  <a:lnTo>
                    <a:pt x="279641" y="1346200"/>
                  </a:lnTo>
                  <a:lnTo>
                    <a:pt x="297530" y="1308100"/>
                  </a:lnTo>
                  <a:lnTo>
                    <a:pt x="316735" y="1257300"/>
                  </a:lnTo>
                  <a:lnTo>
                    <a:pt x="337252" y="1219200"/>
                  </a:lnTo>
                  <a:lnTo>
                    <a:pt x="359077" y="1168400"/>
                  </a:lnTo>
                  <a:lnTo>
                    <a:pt x="382203" y="1130300"/>
                  </a:lnTo>
                  <a:lnTo>
                    <a:pt x="406627" y="1092200"/>
                  </a:lnTo>
                  <a:lnTo>
                    <a:pt x="432343" y="1054100"/>
                  </a:lnTo>
                  <a:lnTo>
                    <a:pt x="459347" y="1016000"/>
                  </a:lnTo>
                  <a:lnTo>
                    <a:pt x="487632" y="977900"/>
                  </a:lnTo>
                  <a:lnTo>
                    <a:pt x="517196" y="939800"/>
                  </a:lnTo>
                  <a:lnTo>
                    <a:pt x="548032" y="901700"/>
                  </a:lnTo>
                  <a:lnTo>
                    <a:pt x="580136" y="863600"/>
                  </a:lnTo>
                  <a:lnTo>
                    <a:pt x="581278" y="863600"/>
                  </a:lnTo>
                  <a:lnTo>
                    <a:pt x="711953" y="749300"/>
                  </a:lnTo>
                  <a:lnTo>
                    <a:pt x="755538" y="723900"/>
                  </a:lnTo>
                  <a:lnTo>
                    <a:pt x="799171" y="685800"/>
                  </a:lnTo>
                  <a:lnTo>
                    <a:pt x="842874" y="673100"/>
                  </a:lnTo>
                  <a:lnTo>
                    <a:pt x="886668" y="647700"/>
                  </a:lnTo>
                  <a:lnTo>
                    <a:pt x="930574" y="635000"/>
                  </a:lnTo>
                  <a:lnTo>
                    <a:pt x="974613" y="609600"/>
                  </a:lnTo>
                  <a:lnTo>
                    <a:pt x="1063175" y="584200"/>
                  </a:lnTo>
                  <a:lnTo>
                    <a:pt x="1107741" y="584200"/>
                  </a:lnTo>
                  <a:lnTo>
                    <a:pt x="1152525" y="571500"/>
                  </a:lnTo>
                  <a:lnTo>
                    <a:pt x="2177350" y="571500"/>
                  </a:lnTo>
                  <a:lnTo>
                    <a:pt x="2225087" y="558800"/>
                  </a:lnTo>
                  <a:lnTo>
                    <a:pt x="2273184" y="533400"/>
                  </a:lnTo>
                  <a:lnTo>
                    <a:pt x="2370289" y="508000"/>
                  </a:lnTo>
                  <a:lnTo>
                    <a:pt x="2419211" y="482600"/>
                  </a:lnTo>
                  <a:lnTo>
                    <a:pt x="2468324" y="469900"/>
                  </a:lnTo>
                  <a:lnTo>
                    <a:pt x="2517585" y="444500"/>
                  </a:lnTo>
                  <a:lnTo>
                    <a:pt x="2566952" y="431800"/>
                  </a:lnTo>
                  <a:lnTo>
                    <a:pt x="2616381" y="406400"/>
                  </a:lnTo>
                  <a:lnTo>
                    <a:pt x="2665831" y="393700"/>
                  </a:lnTo>
                  <a:lnTo>
                    <a:pt x="2715259" y="368300"/>
                  </a:lnTo>
                  <a:lnTo>
                    <a:pt x="2726975" y="368300"/>
                  </a:lnTo>
                  <a:lnTo>
                    <a:pt x="2750407" y="355600"/>
                  </a:lnTo>
                  <a:lnTo>
                    <a:pt x="2762123" y="355600"/>
                  </a:lnTo>
                  <a:lnTo>
                    <a:pt x="2947867" y="304800"/>
                  </a:lnTo>
                  <a:lnTo>
                    <a:pt x="2993853" y="304800"/>
                  </a:lnTo>
                  <a:lnTo>
                    <a:pt x="3039602" y="292100"/>
                  </a:lnTo>
                  <a:lnTo>
                    <a:pt x="4171696" y="292100"/>
                  </a:lnTo>
                  <a:lnTo>
                    <a:pt x="4171696" y="0"/>
                  </a:lnTo>
                  <a:close/>
                </a:path>
                <a:path w="4171950" h="3657600">
                  <a:moveTo>
                    <a:pt x="4171696" y="292100"/>
                  </a:moveTo>
                  <a:lnTo>
                    <a:pt x="3133576" y="292100"/>
                  </a:lnTo>
                  <a:lnTo>
                    <a:pt x="3323043" y="342900"/>
                  </a:lnTo>
                  <a:lnTo>
                    <a:pt x="3414488" y="393700"/>
                  </a:lnTo>
                  <a:lnTo>
                    <a:pt x="3459242" y="431800"/>
                  </a:lnTo>
                  <a:lnTo>
                    <a:pt x="3503295" y="469900"/>
                  </a:lnTo>
                  <a:lnTo>
                    <a:pt x="3534087" y="508000"/>
                  </a:lnTo>
                  <a:lnTo>
                    <a:pt x="3560598" y="546100"/>
                  </a:lnTo>
                  <a:lnTo>
                    <a:pt x="3583320" y="584200"/>
                  </a:lnTo>
                  <a:lnTo>
                    <a:pt x="3602743" y="635000"/>
                  </a:lnTo>
                  <a:lnTo>
                    <a:pt x="3619358" y="673100"/>
                  </a:lnTo>
                  <a:lnTo>
                    <a:pt x="3633657" y="723900"/>
                  </a:lnTo>
                  <a:lnTo>
                    <a:pt x="3646131" y="774700"/>
                  </a:lnTo>
                  <a:lnTo>
                    <a:pt x="3657270" y="825500"/>
                  </a:lnTo>
                  <a:lnTo>
                    <a:pt x="3667566" y="876300"/>
                  </a:lnTo>
                  <a:lnTo>
                    <a:pt x="3677510" y="927100"/>
                  </a:lnTo>
                  <a:lnTo>
                    <a:pt x="3687593" y="977900"/>
                  </a:lnTo>
                  <a:lnTo>
                    <a:pt x="3698306" y="1016000"/>
                  </a:lnTo>
                  <a:lnTo>
                    <a:pt x="3710139" y="1066800"/>
                  </a:lnTo>
                  <a:lnTo>
                    <a:pt x="3723585" y="1117600"/>
                  </a:lnTo>
                  <a:lnTo>
                    <a:pt x="3739133" y="1155700"/>
                  </a:lnTo>
                  <a:lnTo>
                    <a:pt x="3749135" y="1181100"/>
                  </a:lnTo>
                  <a:lnTo>
                    <a:pt x="3752469" y="1193800"/>
                  </a:lnTo>
                  <a:lnTo>
                    <a:pt x="3754754" y="1193800"/>
                  </a:lnTo>
                  <a:lnTo>
                    <a:pt x="3758056" y="1206500"/>
                  </a:lnTo>
                  <a:lnTo>
                    <a:pt x="3760343" y="1206500"/>
                  </a:lnTo>
                  <a:lnTo>
                    <a:pt x="3783129" y="1257300"/>
                  </a:lnTo>
                  <a:lnTo>
                    <a:pt x="3806650" y="1308100"/>
                  </a:lnTo>
                  <a:lnTo>
                    <a:pt x="3854322" y="1384300"/>
                  </a:lnTo>
                  <a:lnTo>
                    <a:pt x="3877686" y="1435100"/>
                  </a:lnTo>
                  <a:lnTo>
                    <a:pt x="3900212" y="1473200"/>
                  </a:lnTo>
                  <a:lnTo>
                    <a:pt x="3921506" y="1511300"/>
                  </a:lnTo>
                  <a:lnTo>
                    <a:pt x="3941174" y="1562100"/>
                  </a:lnTo>
                  <a:lnTo>
                    <a:pt x="3958825" y="1600200"/>
                  </a:lnTo>
                  <a:lnTo>
                    <a:pt x="3974064" y="1651000"/>
                  </a:lnTo>
                  <a:lnTo>
                    <a:pt x="3986498" y="1701800"/>
                  </a:lnTo>
                  <a:lnTo>
                    <a:pt x="3995734" y="1752600"/>
                  </a:lnTo>
                  <a:lnTo>
                    <a:pt x="4001379" y="1803400"/>
                  </a:lnTo>
                  <a:lnTo>
                    <a:pt x="4003040" y="1854200"/>
                  </a:lnTo>
                  <a:lnTo>
                    <a:pt x="4000646" y="1905000"/>
                  </a:lnTo>
                  <a:lnTo>
                    <a:pt x="3994772" y="1968500"/>
                  </a:lnTo>
                  <a:lnTo>
                    <a:pt x="3985658" y="2006600"/>
                  </a:lnTo>
                  <a:lnTo>
                    <a:pt x="3973547" y="2057400"/>
                  </a:lnTo>
                  <a:lnTo>
                    <a:pt x="3958682" y="2095500"/>
                  </a:lnTo>
                  <a:lnTo>
                    <a:pt x="3941306" y="2133600"/>
                  </a:lnTo>
                  <a:lnTo>
                    <a:pt x="3921659" y="2171700"/>
                  </a:lnTo>
                  <a:lnTo>
                    <a:pt x="3899986" y="2209800"/>
                  </a:lnTo>
                  <a:lnTo>
                    <a:pt x="3876528" y="2247900"/>
                  </a:lnTo>
                  <a:lnTo>
                    <a:pt x="3851528" y="2286000"/>
                  </a:lnTo>
                  <a:lnTo>
                    <a:pt x="3825228" y="2311400"/>
                  </a:lnTo>
                  <a:lnTo>
                    <a:pt x="3797871" y="2349500"/>
                  </a:lnTo>
                  <a:lnTo>
                    <a:pt x="3769699" y="2374900"/>
                  </a:lnTo>
                  <a:lnTo>
                    <a:pt x="3740954" y="2400300"/>
                  </a:lnTo>
                  <a:lnTo>
                    <a:pt x="3711880" y="2438400"/>
                  </a:lnTo>
                  <a:lnTo>
                    <a:pt x="3682717" y="2463800"/>
                  </a:lnTo>
                  <a:lnTo>
                    <a:pt x="3653710" y="2501900"/>
                  </a:lnTo>
                  <a:lnTo>
                    <a:pt x="3625099" y="2527300"/>
                  </a:lnTo>
                  <a:lnTo>
                    <a:pt x="3597129" y="2565400"/>
                  </a:lnTo>
                  <a:lnTo>
                    <a:pt x="3570040" y="2590800"/>
                  </a:lnTo>
                  <a:lnTo>
                    <a:pt x="3544076" y="2628900"/>
                  </a:lnTo>
                  <a:lnTo>
                    <a:pt x="3519479" y="2667000"/>
                  </a:lnTo>
                  <a:lnTo>
                    <a:pt x="3496491" y="2705100"/>
                  </a:lnTo>
                  <a:lnTo>
                    <a:pt x="3475354" y="2743200"/>
                  </a:lnTo>
                  <a:lnTo>
                    <a:pt x="3468596" y="2755900"/>
                  </a:lnTo>
                  <a:lnTo>
                    <a:pt x="3461766" y="2768600"/>
                  </a:lnTo>
                  <a:lnTo>
                    <a:pt x="3454745" y="2781300"/>
                  </a:lnTo>
                  <a:lnTo>
                    <a:pt x="3447415" y="2806700"/>
                  </a:lnTo>
                  <a:lnTo>
                    <a:pt x="3437175" y="2819400"/>
                  </a:lnTo>
                  <a:lnTo>
                    <a:pt x="3431788" y="2832100"/>
                  </a:lnTo>
                  <a:lnTo>
                    <a:pt x="3426079" y="2844800"/>
                  </a:lnTo>
                  <a:lnTo>
                    <a:pt x="3400397" y="2895600"/>
                  </a:lnTo>
                  <a:lnTo>
                    <a:pt x="3374186" y="2933700"/>
                  </a:lnTo>
                  <a:lnTo>
                    <a:pt x="3347360" y="2984500"/>
                  </a:lnTo>
                  <a:lnTo>
                    <a:pt x="3319831" y="3022600"/>
                  </a:lnTo>
                  <a:lnTo>
                    <a:pt x="3291511" y="3060700"/>
                  </a:lnTo>
                  <a:lnTo>
                    <a:pt x="3262313" y="3098800"/>
                  </a:lnTo>
                  <a:lnTo>
                    <a:pt x="3232151" y="3136900"/>
                  </a:lnTo>
                  <a:lnTo>
                    <a:pt x="3200936" y="3175000"/>
                  </a:lnTo>
                  <a:lnTo>
                    <a:pt x="3168581" y="3213100"/>
                  </a:lnTo>
                  <a:lnTo>
                    <a:pt x="3134999" y="3238500"/>
                  </a:lnTo>
                  <a:lnTo>
                    <a:pt x="3100103" y="3263900"/>
                  </a:lnTo>
                  <a:lnTo>
                    <a:pt x="3063805" y="3289300"/>
                  </a:lnTo>
                  <a:lnTo>
                    <a:pt x="3026019" y="3314700"/>
                  </a:lnTo>
                  <a:lnTo>
                    <a:pt x="2986655" y="3327400"/>
                  </a:lnTo>
                  <a:lnTo>
                    <a:pt x="2945629" y="3340100"/>
                  </a:lnTo>
                  <a:lnTo>
                    <a:pt x="2902851" y="3352800"/>
                  </a:lnTo>
                  <a:lnTo>
                    <a:pt x="2858235" y="3365500"/>
                  </a:lnTo>
                  <a:lnTo>
                    <a:pt x="2811693" y="3378200"/>
                  </a:lnTo>
                  <a:lnTo>
                    <a:pt x="4171696" y="3378200"/>
                  </a:lnTo>
                  <a:lnTo>
                    <a:pt x="4171696" y="292100"/>
                  </a:lnTo>
                  <a:close/>
                </a:path>
                <a:path w="4171950" h="3657600">
                  <a:moveTo>
                    <a:pt x="1985156" y="3124200"/>
                  </a:moveTo>
                  <a:lnTo>
                    <a:pt x="1839849" y="3124200"/>
                  </a:lnTo>
                  <a:lnTo>
                    <a:pt x="1787353" y="3136900"/>
                  </a:lnTo>
                  <a:lnTo>
                    <a:pt x="1688054" y="3162300"/>
                  </a:lnTo>
                  <a:lnTo>
                    <a:pt x="1548438" y="3200400"/>
                  </a:lnTo>
                  <a:lnTo>
                    <a:pt x="1503085" y="3200400"/>
                  </a:lnTo>
                  <a:lnTo>
                    <a:pt x="1366012" y="3238500"/>
                  </a:lnTo>
                  <a:lnTo>
                    <a:pt x="1254123" y="3238500"/>
                  </a:lnTo>
                  <a:lnTo>
                    <a:pt x="1232662" y="3251200"/>
                  </a:lnTo>
                  <a:lnTo>
                    <a:pt x="2300949" y="3251200"/>
                  </a:lnTo>
                  <a:lnTo>
                    <a:pt x="2278878" y="3238500"/>
                  </a:lnTo>
                  <a:lnTo>
                    <a:pt x="2237375" y="3213100"/>
                  </a:lnTo>
                  <a:lnTo>
                    <a:pt x="2197465" y="3187700"/>
                  </a:lnTo>
                  <a:lnTo>
                    <a:pt x="2118234" y="3162300"/>
                  </a:lnTo>
                  <a:lnTo>
                    <a:pt x="2076819" y="3136900"/>
                  </a:lnTo>
                  <a:lnTo>
                    <a:pt x="2032809" y="3136900"/>
                  </a:lnTo>
                  <a:lnTo>
                    <a:pt x="1985156" y="3124200"/>
                  </a:lnTo>
                  <a:close/>
                </a:path>
                <a:path w="4171950" h="3657600">
                  <a:moveTo>
                    <a:pt x="2130015" y="571500"/>
                  </a:moveTo>
                  <a:lnTo>
                    <a:pt x="1505989" y="571500"/>
                  </a:lnTo>
                  <a:lnTo>
                    <a:pt x="1555141" y="584200"/>
                  </a:lnTo>
                  <a:lnTo>
                    <a:pt x="1705671" y="584200"/>
                  </a:lnTo>
                  <a:lnTo>
                    <a:pt x="1756959" y="596900"/>
                  </a:lnTo>
                  <a:lnTo>
                    <a:pt x="2036724" y="596900"/>
                  </a:lnTo>
                  <a:lnTo>
                    <a:pt x="2130015" y="571500"/>
                  </a:lnTo>
                  <a:close/>
                </a:path>
              </a:pathLst>
            </a:custGeom>
            <a:solidFill>
              <a:srgbClr val="F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92867" y="3588353"/>
              <a:ext cx="742950" cy="837565"/>
            </a:xfrm>
            <a:custGeom>
              <a:avLst/>
              <a:gdLst/>
              <a:ahLst/>
              <a:cxnLst/>
              <a:rect l="l" t="t" r="r" b="b"/>
              <a:pathLst>
                <a:path w="742950" h="837564">
                  <a:moveTo>
                    <a:pt x="508491" y="0"/>
                  </a:moveTo>
                  <a:lnTo>
                    <a:pt x="432938" y="5322"/>
                  </a:lnTo>
                  <a:lnTo>
                    <a:pt x="394041" y="13890"/>
                  </a:lnTo>
                  <a:lnTo>
                    <a:pt x="354913" y="26118"/>
                  </a:lnTo>
                  <a:lnTo>
                    <a:pt x="315941" y="41800"/>
                  </a:lnTo>
                  <a:lnTo>
                    <a:pt x="277512" y="60726"/>
                  </a:lnTo>
                  <a:lnTo>
                    <a:pt x="240012" y="82690"/>
                  </a:lnTo>
                  <a:lnTo>
                    <a:pt x="203828" y="107483"/>
                  </a:lnTo>
                  <a:lnTo>
                    <a:pt x="169347" y="134897"/>
                  </a:lnTo>
                  <a:lnTo>
                    <a:pt x="136955" y="164725"/>
                  </a:lnTo>
                  <a:lnTo>
                    <a:pt x="107041" y="196758"/>
                  </a:lnTo>
                  <a:lnTo>
                    <a:pt x="79989" y="230790"/>
                  </a:lnTo>
                  <a:lnTo>
                    <a:pt x="54639" y="269219"/>
                  </a:lnTo>
                  <a:lnTo>
                    <a:pt x="33491" y="309445"/>
                  </a:lnTo>
                  <a:lnTo>
                    <a:pt x="17019" y="351213"/>
                  </a:lnTo>
                  <a:lnTo>
                    <a:pt x="5697" y="394267"/>
                  </a:lnTo>
                  <a:lnTo>
                    <a:pt x="0" y="438352"/>
                  </a:lnTo>
                  <a:lnTo>
                    <a:pt x="400" y="483213"/>
                  </a:lnTo>
                  <a:lnTo>
                    <a:pt x="7373" y="528594"/>
                  </a:lnTo>
                  <a:lnTo>
                    <a:pt x="21393" y="574240"/>
                  </a:lnTo>
                  <a:lnTo>
                    <a:pt x="42933" y="619896"/>
                  </a:lnTo>
                  <a:lnTo>
                    <a:pt x="72467" y="665306"/>
                  </a:lnTo>
                  <a:lnTo>
                    <a:pt x="110469" y="710215"/>
                  </a:lnTo>
                  <a:lnTo>
                    <a:pt x="152551" y="750371"/>
                  </a:lnTo>
                  <a:lnTo>
                    <a:pt x="194335" y="782413"/>
                  </a:lnTo>
                  <a:lnTo>
                    <a:pt x="235673" y="806747"/>
                  </a:lnTo>
                  <a:lnTo>
                    <a:pt x="276418" y="823777"/>
                  </a:lnTo>
                  <a:lnTo>
                    <a:pt x="316424" y="833911"/>
                  </a:lnTo>
                  <a:lnTo>
                    <a:pt x="355545" y="837552"/>
                  </a:lnTo>
                  <a:lnTo>
                    <a:pt x="393632" y="835107"/>
                  </a:lnTo>
                  <a:lnTo>
                    <a:pt x="466119" y="813580"/>
                  </a:lnTo>
                  <a:lnTo>
                    <a:pt x="500226" y="795309"/>
                  </a:lnTo>
                  <a:lnTo>
                    <a:pt x="532712" y="772574"/>
                  </a:lnTo>
                  <a:lnTo>
                    <a:pt x="563431" y="745781"/>
                  </a:lnTo>
                  <a:lnTo>
                    <a:pt x="592235" y="715334"/>
                  </a:lnTo>
                  <a:lnTo>
                    <a:pt x="618977" y="681640"/>
                  </a:lnTo>
                  <a:lnTo>
                    <a:pt x="645323" y="642134"/>
                  </a:lnTo>
                  <a:lnTo>
                    <a:pt x="668917" y="599839"/>
                  </a:lnTo>
                  <a:lnTo>
                    <a:pt x="689574" y="555264"/>
                  </a:lnTo>
                  <a:lnTo>
                    <a:pt x="707109" y="508914"/>
                  </a:lnTo>
                  <a:lnTo>
                    <a:pt x="721339" y="461295"/>
                  </a:lnTo>
                  <a:lnTo>
                    <a:pt x="732080" y="412914"/>
                  </a:lnTo>
                  <a:lnTo>
                    <a:pt x="739145" y="364278"/>
                  </a:lnTo>
                  <a:lnTo>
                    <a:pt x="742352" y="315893"/>
                  </a:lnTo>
                  <a:lnTo>
                    <a:pt x="741516" y="268264"/>
                  </a:lnTo>
                  <a:lnTo>
                    <a:pt x="736452" y="221900"/>
                  </a:lnTo>
                  <a:lnTo>
                    <a:pt x="735563" y="220122"/>
                  </a:lnTo>
                  <a:lnTo>
                    <a:pt x="736175" y="220122"/>
                  </a:lnTo>
                  <a:lnTo>
                    <a:pt x="724102" y="166704"/>
                  </a:lnTo>
                  <a:lnTo>
                    <a:pt x="708790" y="127234"/>
                  </a:lnTo>
                  <a:lnTo>
                    <a:pt x="689378" y="93503"/>
                  </a:lnTo>
                  <a:lnTo>
                    <a:pt x="639806" y="42427"/>
                  </a:lnTo>
                  <a:lnTo>
                    <a:pt x="578479" y="11814"/>
                  </a:lnTo>
                  <a:lnTo>
                    <a:pt x="544374" y="3661"/>
                  </a:lnTo>
                  <a:lnTo>
                    <a:pt x="508491" y="0"/>
                  </a:lnTo>
                  <a:close/>
                </a:path>
                <a:path w="742950" h="837564">
                  <a:moveTo>
                    <a:pt x="736175" y="220122"/>
                  </a:moveTo>
                  <a:lnTo>
                    <a:pt x="735563" y="220122"/>
                  </a:lnTo>
                  <a:lnTo>
                    <a:pt x="736452" y="221900"/>
                  </a:lnTo>
                  <a:lnTo>
                    <a:pt x="736175" y="220122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06008" y="4324779"/>
              <a:ext cx="383540" cy="330835"/>
            </a:xfrm>
            <a:custGeom>
              <a:avLst/>
              <a:gdLst/>
              <a:ahLst/>
              <a:cxnLst/>
              <a:rect l="l" t="t" r="r" b="b"/>
              <a:pathLst>
                <a:path w="383539" h="330835">
                  <a:moveTo>
                    <a:pt x="220005" y="0"/>
                  </a:moveTo>
                  <a:lnTo>
                    <a:pt x="170433" y="7279"/>
                  </a:lnTo>
                  <a:lnTo>
                    <a:pt x="128898" y="23081"/>
                  </a:lnTo>
                  <a:lnTo>
                    <a:pt x="89826" y="45632"/>
                  </a:lnTo>
                  <a:lnTo>
                    <a:pt x="55100" y="74342"/>
                  </a:lnTo>
                  <a:lnTo>
                    <a:pt x="26604" y="108622"/>
                  </a:lnTo>
                  <a:lnTo>
                    <a:pt x="6222" y="147881"/>
                  </a:lnTo>
                  <a:lnTo>
                    <a:pt x="0" y="186935"/>
                  </a:lnTo>
                  <a:lnTo>
                    <a:pt x="2865" y="206640"/>
                  </a:lnTo>
                  <a:lnTo>
                    <a:pt x="20399" y="244280"/>
                  </a:lnTo>
                  <a:lnTo>
                    <a:pt x="51927" y="274863"/>
                  </a:lnTo>
                  <a:lnTo>
                    <a:pt x="123420" y="304638"/>
                  </a:lnTo>
                  <a:lnTo>
                    <a:pt x="177006" y="321247"/>
                  </a:lnTo>
                  <a:lnTo>
                    <a:pt x="231592" y="330577"/>
                  </a:lnTo>
                  <a:lnTo>
                    <a:pt x="285368" y="327878"/>
                  </a:lnTo>
                  <a:lnTo>
                    <a:pt x="321883" y="313905"/>
                  </a:lnTo>
                  <a:lnTo>
                    <a:pt x="351361" y="289599"/>
                  </a:lnTo>
                  <a:lnTo>
                    <a:pt x="372290" y="257517"/>
                  </a:lnTo>
                  <a:lnTo>
                    <a:pt x="383158" y="220220"/>
                  </a:lnTo>
                  <a:lnTo>
                    <a:pt x="383514" y="193629"/>
                  </a:lnTo>
                  <a:lnTo>
                    <a:pt x="379428" y="167163"/>
                  </a:lnTo>
                  <a:lnTo>
                    <a:pt x="361822" y="111305"/>
                  </a:lnTo>
                  <a:lnTo>
                    <a:pt x="333546" y="61036"/>
                  </a:lnTo>
                  <a:lnTo>
                    <a:pt x="302135" y="28905"/>
                  </a:lnTo>
                  <a:lnTo>
                    <a:pt x="264097" y="7884"/>
                  </a:lnTo>
                  <a:lnTo>
                    <a:pt x="220005" y="0"/>
                  </a:lnTo>
                  <a:close/>
                </a:path>
              </a:pathLst>
            </a:custGeom>
            <a:solidFill>
              <a:srgbClr val="ACBA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952500"/>
              <a:ext cx="4114800" cy="36004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92801" y="269812"/>
            <a:ext cx="1137285" cy="20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dirty="0">
                <a:latin typeface="Calibri"/>
                <a:cs typeface="Calibri"/>
              </a:rPr>
              <a:t>Marketing</a:t>
            </a:r>
            <a:r>
              <a:rPr sz="1250" i="1" spc="135" dirty="0">
                <a:latin typeface="Calibri"/>
                <a:cs typeface="Calibri"/>
              </a:rPr>
              <a:t>  </a:t>
            </a:r>
            <a:r>
              <a:rPr sz="1250" i="1" spc="70" dirty="0">
                <a:latin typeface="Calibri"/>
                <a:cs typeface="Calibri"/>
              </a:rPr>
              <a:t>Plan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38058" y="283527"/>
            <a:ext cx="524510" cy="20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i="1" spc="310" dirty="0">
                <a:latin typeface="Calibri"/>
                <a:cs typeface="Calibri"/>
              </a:rPr>
              <a:t>2XXX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1278255" cy="833755"/>
            <a:chOff x="-4762" y="-4762"/>
            <a:chExt cx="1278255" cy="83375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68730" cy="824230"/>
            </a:xfrm>
            <a:custGeom>
              <a:avLst/>
              <a:gdLst/>
              <a:ahLst/>
              <a:cxnLst/>
              <a:rect l="l" t="t" r="r" b="b"/>
              <a:pathLst>
                <a:path w="1268730" h="824230">
                  <a:moveTo>
                    <a:pt x="0" y="823733"/>
                  </a:moveTo>
                  <a:lnTo>
                    <a:pt x="40956" y="823010"/>
                  </a:lnTo>
                  <a:lnTo>
                    <a:pt x="88822" y="820510"/>
                  </a:lnTo>
                  <a:lnTo>
                    <a:pt x="136987" y="816376"/>
                  </a:lnTo>
                  <a:lnTo>
                    <a:pt x="185363" y="810635"/>
                  </a:lnTo>
                  <a:lnTo>
                    <a:pt x="233858" y="803311"/>
                  </a:lnTo>
                  <a:lnTo>
                    <a:pt x="282383" y="794432"/>
                  </a:lnTo>
                  <a:lnTo>
                    <a:pt x="330847" y="784024"/>
                  </a:lnTo>
                  <a:lnTo>
                    <a:pt x="379160" y="772112"/>
                  </a:lnTo>
                  <a:lnTo>
                    <a:pt x="427231" y="758724"/>
                  </a:lnTo>
                  <a:lnTo>
                    <a:pt x="474970" y="743886"/>
                  </a:lnTo>
                  <a:lnTo>
                    <a:pt x="522288" y="727622"/>
                  </a:lnTo>
                  <a:lnTo>
                    <a:pt x="569093" y="709961"/>
                  </a:lnTo>
                  <a:lnTo>
                    <a:pt x="615295" y="690928"/>
                  </a:lnTo>
                  <a:lnTo>
                    <a:pt x="660804" y="670550"/>
                  </a:lnTo>
                  <a:lnTo>
                    <a:pt x="705530" y="648851"/>
                  </a:lnTo>
                  <a:lnTo>
                    <a:pt x="749382" y="625860"/>
                  </a:lnTo>
                  <a:lnTo>
                    <a:pt x="792270" y="601602"/>
                  </a:lnTo>
                  <a:lnTo>
                    <a:pt x="834104" y="576103"/>
                  </a:lnTo>
                  <a:lnTo>
                    <a:pt x="874793" y="549390"/>
                  </a:lnTo>
                  <a:lnTo>
                    <a:pt x="914247" y="521489"/>
                  </a:lnTo>
                  <a:lnTo>
                    <a:pt x="952376" y="492425"/>
                  </a:lnTo>
                  <a:lnTo>
                    <a:pt x="989090" y="462226"/>
                  </a:lnTo>
                  <a:lnTo>
                    <a:pt x="1024298" y="430917"/>
                  </a:lnTo>
                  <a:lnTo>
                    <a:pt x="1057910" y="398525"/>
                  </a:lnTo>
                  <a:lnTo>
                    <a:pt x="1059062" y="396494"/>
                  </a:lnTo>
                  <a:lnTo>
                    <a:pt x="1060808" y="394843"/>
                  </a:lnTo>
                  <a:lnTo>
                    <a:pt x="1107158" y="346345"/>
                  </a:lnTo>
                  <a:lnTo>
                    <a:pt x="1136396" y="310959"/>
                  </a:lnTo>
                  <a:lnTo>
                    <a:pt x="1162556" y="275510"/>
                  </a:lnTo>
                  <a:lnTo>
                    <a:pt x="1185705" y="240030"/>
                  </a:lnTo>
                  <a:lnTo>
                    <a:pt x="1205909" y="204550"/>
                  </a:lnTo>
                  <a:lnTo>
                    <a:pt x="1223235" y="169103"/>
                  </a:lnTo>
                  <a:lnTo>
                    <a:pt x="1237749" y="133721"/>
                  </a:lnTo>
                  <a:lnTo>
                    <a:pt x="1258612" y="63280"/>
                  </a:lnTo>
                  <a:lnTo>
                    <a:pt x="1265094" y="28285"/>
                  </a:lnTo>
                  <a:lnTo>
                    <a:pt x="1268294" y="0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9361" y="455734"/>
              <a:ext cx="377190" cy="334010"/>
            </a:xfrm>
            <a:custGeom>
              <a:avLst/>
              <a:gdLst/>
              <a:ahLst/>
              <a:cxnLst/>
              <a:rect l="l" t="t" r="r" b="b"/>
              <a:pathLst>
                <a:path w="377190" h="334009">
                  <a:moveTo>
                    <a:pt x="170840" y="0"/>
                  </a:moveTo>
                  <a:lnTo>
                    <a:pt x="127746" y="12144"/>
                  </a:lnTo>
                  <a:lnTo>
                    <a:pt x="86359" y="40327"/>
                  </a:lnTo>
                  <a:lnTo>
                    <a:pt x="55884" y="72684"/>
                  </a:lnTo>
                  <a:lnTo>
                    <a:pt x="30559" y="110028"/>
                  </a:lnTo>
                  <a:lnTo>
                    <a:pt x="11836" y="151006"/>
                  </a:lnTo>
                  <a:lnTo>
                    <a:pt x="1166" y="194263"/>
                  </a:lnTo>
                  <a:lnTo>
                    <a:pt x="0" y="238447"/>
                  </a:lnTo>
                  <a:lnTo>
                    <a:pt x="3723" y="258001"/>
                  </a:lnTo>
                  <a:lnTo>
                    <a:pt x="22576" y="292775"/>
                  </a:lnTo>
                  <a:lnTo>
                    <a:pt x="54779" y="319028"/>
                  </a:lnTo>
                  <a:lnTo>
                    <a:pt x="96515" y="332808"/>
                  </a:lnTo>
                  <a:lnTo>
                    <a:pt x="107928" y="333752"/>
                  </a:lnTo>
                  <a:lnTo>
                    <a:pt x="119735" y="333316"/>
                  </a:lnTo>
                  <a:lnTo>
                    <a:pt x="173787" y="328353"/>
                  </a:lnTo>
                  <a:lnTo>
                    <a:pt x="229257" y="319901"/>
                  </a:lnTo>
                  <a:lnTo>
                    <a:pt x="282445" y="304473"/>
                  </a:lnTo>
                  <a:lnTo>
                    <a:pt x="329653" y="278579"/>
                  </a:lnTo>
                  <a:lnTo>
                    <a:pt x="356413" y="250093"/>
                  </a:lnTo>
                  <a:lnTo>
                    <a:pt x="372337" y="215380"/>
                  </a:lnTo>
                  <a:lnTo>
                    <a:pt x="377161" y="177405"/>
                  </a:lnTo>
                  <a:lnTo>
                    <a:pt x="370624" y="139133"/>
                  </a:lnTo>
                  <a:lnTo>
                    <a:pt x="344120" y="92984"/>
                  </a:lnTo>
                  <a:lnTo>
                    <a:pt x="307568" y="53789"/>
                  </a:lnTo>
                  <a:lnTo>
                    <a:pt x="256540" y="17511"/>
                  </a:lnTo>
                  <a:lnTo>
                    <a:pt x="214238" y="2315"/>
                  </a:lnTo>
                  <a:lnTo>
                    <a:pt x="170840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964789" y="4302698"/>
            <a:ext cx="1179830" cy="841375"/>
          </a:xfrm>
          <a:custGeom>
            <a:avLst/>
            <a:gdLst/>
            <a:ahLst/>
            <a:cxnLst/>
            <a:rect l="l" t="t" r="r" b="b"/>
            <a:pathLst>
              <a:path w="1179829" h="841375">
                <a:moveTo>
                  <a:pt x="1179211" y="0"/>
                </a:moveTo>
                <a:lnTo>
                  <a:pt x="1095391" y="16192"/>
                </a:lnTo>
                <a:lnTo>
                  <a:pt x="1048416" y="27491"/>
                </a:lnTo>
                <a:lnTo>
                  <a:pt x="1001524" y="40169"/>
                </a:lnTo>
                <a:lnTo>
                  <a:pt x="954777" y="54210"/>
                </a:lnTo>
                <a:lnTo>
                  <a:pt x="908239" y="69598"/>
                </a:lnTo>
                <a:lnTo>
                  <a:pt x="861972" y="86318"/>
                </a:lnTo>
                <a:lnTo>
                  <a:pt x="816039" y="104354"/>
                </a:lnTo>
                <a:lnTo>
                  <a:pt x="770504" y="123692"/>
                </a:lnTo>
                <a:lnTo>
                  <a:pt x="725430" y="144315"/>
                </a:lnTo>
                <a:lnTo>
                  <a:pt x="680880" y="166208"/>
                </a:lnTo>
                <a:lnTo>
                  <a:pt x="636917" y="189356"/>
                </a:lnTo>
                <a:lnTo>
                  <a:pt x="593604" y="213743"/>
                </a:lnTo>
                <a:lnTo>
                  <a:pt x="551004" y="239353"/>
                </a:lnTo>
                <a:lnTo>
                  <a:pt x="509181" y="266172"/>
                </a:lnTo>
                <a:lnTo>
                  <a:pt x="468197" y="294183"/>
                </a:lnTo>
                <a:lnTo>
                  <a:pt x="428116" y="323372"/>
                </a:lnTo>
                <a:lnTo>
                  <a:pt x="389001" y="353722"/>
                </a:lnTo>
                <a:lnTo>
                  <a:pt x="350914" y="385219"/>
                </a:lnTo>
                <a:lnTo>
                  <a:pt x="313919" y="417846"/>
                </a:lnTo>
                <a:lnTo>
                  <a:pt x="278080" y="451588"/>
                </a:lnTo>
                <a:lnTo>
                  <a:pt x="243458" y="486431"/>
                </a:lnTo>
                <a:lnTo>
                  <a:pt x="210118" y="522357"/>
                </a:lnTo>
                <a:lnTo>
                  <a:pt x="178122" y="559353"/>
                </a:lnTo>
                <a:lnTo>
                  <a:pt x="147534" y="597402"/>
                </a:lnTo>
                <a:lnTo>
                  <a:pt x="118416" y="636488"/>
                </a:lnTo>
                <a:lnTo>
                  <a:pt x="90832" y="676597"/>
                </a:lnTo>
                <a:lnTo>
                  <a:pt x="64844" y="717713"/>
                </a:lnTo>
                <a:lnTo>
                  <a:pt x="40517" y="759821"/>
                </a:lnTo>
                <a:lnTo>
                  <a:pt x="17913" y="802904"/>
                </a:lnTo>
                <a:lnTo>
                  <a:pt x="0" y="840803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541" rIns="0" bIns="0" rtlCol="0">
            <a:spAutoFit/>
          </a:bodyPr>
          <a:lstStyle/>
          <a:p>
            <a:pPr marL="1651635">
              <a:lnSpc>
                <a:spcPct val="100000"/>
              </a:lnSpc>
              <a:spcBef>
                <a:spcPts val="130"/>
              </a:spcBef>
            </a:pPr>
            <a:r>
              <a:rPr sz="3500" spc="185" dirty="0"/>
              <a:t>Data</a:t>
            </a:r>
            <a:r>
              <a:rPr sz="3500" spc="165" dirty="0"/>
              <a:t> </a:t>
            </a:r>
            <a:r>
              <a:rPr sz="3500" spc="200" dirty="0"/>
              <a:t>Analysis</a:t>
            </a:r>
            <a:r>
              <a:rPr sz="3500" spc="80" dirty="0"/>
              <a:t> </a:t>
            </a:r>
            <a:r>
              <a:rPr sz="3500" spc="110" dirty="0"/>
              <a:t>in</a:t>
            </a:r>
            <a:r>
              <a:rPr sz="3500" spc="155" dirty="0"/>
              <a:t> </a:t>
            </a:r>
            <a:r>
              <a:rPr sz="3500" spc="125" dirty="0"/>
              <a:t>Tableau</a:t>
            </a:r>
            <a:endParaRPr sz="3500"/>
          </a:p>
        </p:txBody>
      </p:sp>
      <p:sp>
        <p:nvSpPr>
          <p:cNvPr id="7" name="object 7"/>
          <p:cNvSpPr txBox="1"/>
          <p:nvPr/>
        </p:nvSpPr>
        <p:spPr>
          <a:xfrm>
            <a:off x="590870" y="1722755"/>
            <a:ext cx="261556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latin typeface="Calibri"/>
                <a:cs typeface="Calibri"/>
              </a:rPr>
              <a:t>Geographical</a:t>
            </a:r>
            <a:r>
              <a:rPr sz="1800" b="1" spc="204" dirty="0">
                <a:latin typeface="Calibri"/>
                <a:cs typeface="Calibri"/>
              </a:rPr>
              <a:t>  </a:t>
            </a:r>
            <a:r>
              <a:rPr sz="1800" b="1" spc="-10" dirty="0">
                <a:latin typeface="Calibri"/>
                <a:cs typeface="Calibri"/>
              </a:rPr>
              <a:t>distribution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176" y="2268539"/>
            <a:ext cx="2600325" cy="75764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1200" spc="50" dirty="0">
                <a:latin typeface="Trebuchet MS"/>
                <a:cs typeface="Trebuchet MS"/>
              </a:rPr>
              <a:t>To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identify</a:t>
            </a:r>
            <a:r>
              <a:rPr sz="1200" spc="17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popular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neighbourhoods, </a:t>
            </a:r>
            <a:r>
              <a:rPr sz="1200" spc="65" dirty="0">
                <a:latin typeface="Trebuchet MS"/>
                <a:cs typeface="Trebuchet MS"/>
              </a:rPr>
              <a:t>we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Explore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the</a:t>
            </a:r>
            <a:r>
              <a:rPr sz="1200" spc="6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geographical </a:t>
            </a:r>
            <a:r>
              <a:rPr sz="1200" dirty="0">
                <a:latin typeface="Trebuchet MS"/>
                <a:cs typeface="Trebuchet MS"/>
              </a:rPr>
              <a:t>concentration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of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listings</a:t>
            </a:r>
            <a:r>
              <a:rPr sz="1200" spc="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and</a:t>
            </a:r>
            <a:r>
              <a:rPr sz="1200" spc="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host </a:t>
            </a:r>
            <a:r>
              <a:rPr sz="1200" spc="-10" dirty="0">
                <a:latin typeface="Trebuchet MS"/>
                <a:cs typeface="Trebuchet MS"/>
              </a:rPr>
              <a:t>locations.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1750" y="1602719"/>
            <a:ext cx="2489200" cy="953081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565"/>
              </a:spcBef>
            </a:pPr>
            <a:r>
              <a:rPr sz="1800" b="1" spc="110" dirty="0">
                <a:latin typeface="Calibri"/>
                <a:cs typeface="Calibri"/>
              </a:rPr>
              <a:t>Pricing</a:t>
            </a:r>
            <a:r>
              <a:rPr sz="1800" b="1" spc="2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trends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290"/>
              </a:spcBef>
            </a:pPr>
            <a:r>
              <a:rPr sz="1200" spc="145" dirty="0">
                <a:latin typeface="Trebuchet MS"/>
                <a:cs typeface="Trebuchet MS"/>
              </a:rPr>
              <a:t>We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analyse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pricing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trends </a:t>
            </a:r>
            <a:r>
              <a:rPr sz="1200" spc="40" dirty="0">
                <a:latin typeface="Trebuchet MS"/>
                <a:cs typeface="Trebuchet MS"/>
              </a:rPr>
              <a:t>based </a:t>
            </a:r>
            <a:r>
              <a:rPr sz="1200" spc="70" dirty="0">
                <a:latin typeface="Trebuchet MS"/>
                <a:cs typeface="Trebuchet MS"/>
              </a:rPr>
              <a:t>on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property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types,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room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types,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and </a:t>
            </a:r>
            <a:r>
              <a:rPr sz="1200" spc="45" dirty="0">
                <a:latin typeface="Trebuchet MS"/>
                <a:cs typeface="Trebuchet MS"/>
              </a:rPr>
              <a:t>accommodation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capacity.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0724" y="3287681"/>
            <a:ext cx="2235835" cy="1012072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825"/>
              </a:spcBef>
            </a:pPr>
            <a:r>
              <a:rPr sz="1800" b="1" spc="80" dirty="0">
                <a:latin typeface="Calibri"/>
                <a:cs typeface="Calibri"/>
              </a:rPr>
              <a:t>Host</a:t>
            </a:r>
            <a:r>
              <a:rPr sz="1800" b="1" spc="145" dirty="0">
                <a:latin typeface="Calibri"/>
                <a:cs typeface="Calibri"/>
              </a:rPr>
              <a:t> </a:t>
            </a:r>
            <a:r>
              <a:rPr sz="1800" b="1" spc="35" dirty="0">
                <a:latin typeface="Calibri"/>
                <a:cs typeface="Calibri"/>
              </a:rPr>
              <a:t>characteristics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455"/>
              </a:spcBef>
            </a:pPr>
            <a:r>
              <a:rPr sz="1200" dirty="0">
                <a:latin typeface="Trebuchet MS"/>
                <a:cs typeface="Trebuchet MS"/>
              </a:rPr>
              <a:t>Including</a:t>
            </a:r>
            <a:r>
              <a:rPr sz="1200" spc="15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superhost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status, </a:t>
            </a:r>
            <a:r>
              <a:rPr sz="1200" spc="55" dirty="0">
                <a:latin typeface="Trebuchet MS"/>
                <a:cs typeface="Trebuchet MS"/>
              </a:rPr>
              <a:t>response</a:t>
            </a:r>
            <a:r>
              <a:rPr sz="1200" spc="-14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times,</a:t>
            </a:r>
            <a:r>
              <a:rPr sz="1200" spc="2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and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verification methods.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6613" y="1685925"/>
            <a:ext cx="3622516" cy="21717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357" y="1733550"/>
            <a:ext cx="233533" cy="2476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707" y="3390902"/>
            <a:ext cx="233533" cy="2381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558280" y="3434334"/>
            <a:ext cx="2231390" cy="1083886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85"/>
              </a:spcBef>
            </a:pPr>
            <a:r>
              <a:rPr sz="1800" b="1" spc="70" dirty="0">
                <a:latin typeface="Calibri"/>
                <a:cs typeface="Calibri"/>
              </a:rPr>
              <a:t>Review</a:t>
            </a:r>
            <a:r>
              <a:rPr sz="1800" b="1" spc="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scores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700"/>
              </a:spcBef>
            </a:pPr>
            <a:r>
              <a:rPr sz="1200" spc="145" dirty="0">
                <a:latin typeface="Trebuchet MS"/>
                <a:cs typeface="Trebuchet MS"/>
              </a:rPr>
              <a:t>We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try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to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identify</a:t>
            </a:r>
            <a:r>
              <a:rPr sz="1200" spc="1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areas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for </a:t>
            </a:r>
            <a:r>
              <a:rPr sz="1200" spc="10" dirty="0">
                <a:latin typeface="Trebuchet MS"/>
                <a:cs typeface="Trebuchet MS"/>
              </a:rPr>
              <a:t>improvement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based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on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specific </a:t>
            </a:r>
            <a:r>
              <a:rPr sz="1200" dirty="0">
                <a:latin typeface="Trebuchet MS"/>
                <a:cs typeface="Trebuchet MS"/>
              </a:rPr>
              <a:t>review </a:t>
            </a:r>
            <a:r>
              <a:rPr sz="1200" spc="-10" dirty="0">
                <a:latin typeface="Trebuchet MS"/>
                <a:cs typeface="Trebuchet MS"/>
              </a:rPr>
              <a:t>categories.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24825" y="3505202"/>
            <a:ext cx="342900" cy="314325"/>
          </a:xfrm>
          <a:custGeom>
            <a:avLst/>
            <a:gdLst/>
            <a:ahLst/>
            <a:cxnLst/>
            <a:rect l="l" t="t" r="r" b="b"/>
            <a:pathLst>
              <a:path w="342900" h="314325">
                <a:moveTo>
                  <a:pt x="131025" y="155105"/>
                </a:moveTo>
                <a:lnTo>
                  <a:pt x="130619" y="146812"/>
                </a:lnTo>
                <a:lnTo>
                  <a:pt x="130086" y="145288"/>
                </a:lnTo>
                <a:lnTo>
                  <a:pt x="127914" y="139001"/>
                </a:lnTo>
                <a:lnTo>
                  <a:pt x="123063" y="132207"/>
                </a:lnTo>
                <a:lnTo>
                  <a:pt x="117856" y="126746"/>
                </a:lnTo>
                <a:lnTo>
                  <a:pt x="112903" y="124675"/>
                </a:lnTo>
                <a:lnTo>
                  <a:pt x="112903" y="152908"/>
                </a:lnTo>
                <a:lnTo>
                  <a:pt x="108585" y="157480"/>
                </a:lnTo>
                <a:lnTo>
                  <a:pt x="107188" y="158877"/>
                </a:lnTo>
                <a:lnTo>
                  <a:pt x="105410" y="159512"/>
                </a:lnTo>
                <a:lnTo>
                  <a:pt x="100203" y="159512"/>
                </a:lnTo>
                <a:lnTo>
                  <a:pt x="96774" y="156718"/>
                </a:lnTo>
                <a:lnTo>
                  <a:pt x="96774" y="148463"/>
                </a:lnTo>
                <a:lnTo>
                  <a:pt x="99822" y="145288"/>
                </a:lnTo>
                <a:lnTo>
                  <a:pt x="109855" y="145288"/>
                </a:lnTo>
                <a:lnTo>
                  <a:pt x="112903" y="152908"/>
                </a:lnTo>
                <a:lnTo>
                  <a:pt x="112903" y="124675"/>
                </a:lnTo>
                <a:lnTo>
                  <a:pt x="110871" y="123825"/>
                </a:lnTo>
                <a:lnTo>
                  <a:pt x="100076" y="123825"/>
                </a:lnTo>
                <a:lnTo>
                  <a:pt x="76200" y="152400"/>
                </a:lnTo>
                <a:lnTo>
                  <a:pt x="78359" y="163512"/>
                </a:lnTo>
                <a:lnTo>
                  <a:pt x="84264" y="172593"/>
                </a:lnTo>
                <a:lnTo>
                  <a:pt x="93014" y="178727"/>
                </a:lnTo>
                <a:lnTo>
                  <a:pt x="103759" y="180975"/>
                </a:lnTo>
                <a:lnTo>
                  <a:pt x="111772" y="179717"/>
                </a:lnTo>
                <a:lnTo>
                  <a:pt x="118960" y="176149"/>
                </a:lnTo>
                <a:lnTo>
                  <a:pt x="124866" y="170586"/>
                </a:lnTo>
                <a:lnTo>
                  <a:pt x="129032" y="163322"/>
                </a:lnTo>
                <a:lnTo>
                  <a:pt x="129946" y="159512"/>
                </a:lnTo>
                <a:lnTo>
                  <a:pt x="131025" y="155105"/>
                </a:lnTo>
                <a:close/>
              </a:path>
              <a:path w="342900" h="314325">
                <a:moveTo>
                  <a:pt x="198120" y="155105"/>
                </a:moveTo>
                <a:lnTo>
                  <a:pt x="183007" y="124701"/>
                </a:lnTo>
                <a:lnTo>
                  <a:pt x="183007" y="152908"/>
                </a:lnTo>
                <a:lnTo>
                  <a:pt x="178181" y="158877"/>
                </a:lnTo>
                <a:lnTo>
                  <a:pt x="176784" y="159512"/>
                </a:lnTo>
                <a:lnTo>
                  <a:pt x="172466" y="159512"/>
                </a:lnTo>
                <a:lnTo>
                  <a:pt x="169545" y="156718"/>
                </a:lnTo>
                <a:lnTo>
                  <a:pt x="169545" y="148463"/>
                </a:lnTo>
                <a:lnTo>
                  <a:pt x="172212" y="145288"/>
                </a:lnTo>
                <a:lnTo>
                  <a:pt x="180340" y="145288"/>
                </a:lnTo>
                <a:lnTo>
                  <a:pt x="183007" y="152908"/>
                </a:lnTo>
                <a:lnTo>
                  <a:pt x="183007" y="124701"/>
                </a:lnTo>
                <a:lnTo>
                  <a:pt x="181229" y="123825"/>
                </a:lnTo>
                <a:lnTo>
                  <a:pt x="172339" y="123825"/>
                </a:lnTo>
                <a:lnTo>
                  <a:pt x="152400" y="152400"/>
                </a:lnTo>
                <a:lnTo>
                  <a:pt x="154203" y="163512"/>
                </a:lnTo>
                <a:lnTo>
                  <a:pt x="159105" y="172593"/>
                </a:lnTo>
                <a:lnTo>
                  <a:pt x="166382" y="178727"/>
                </a:lnTo>
                <a:lnTo>
                  <a:pt x="175260" y="180975"/>
                </a:lnTo>
                <a:lnTo>
                  <a:pt x="181978" y="179717"/>
                </a:lnTo>
                <a:lnTo>
                  <a:pt x="187998" y="176149"/>
                </a:lnTo>
                <a:lnTo>
                  <a:pt x="192951" y="170586"/>
                </a:lnTo>
                <a:lnTo>
                  <a:pt x="196469" y="163322"/>
                </a:lnTo>
                <a:lnTo>
                  <a:pt x="197231" y="159512"/>
                </a:lnTo>
                <a:lnTo>
                  <a:pt x="198120" y="155105"/>
                </a:lnTo>
                <a:close/>
              </a:path>
              <a:path w="342900" h="314325">
                <a:moveTo>
                  <a:pt x="273900" y="155105"/>
                </a:moveTo>
                <a:lnTo>
                  <a:pt x="273494" y="146812"/>
                </a:lnTo>
                <a:lnTo>
                  <a:pt x="272961" y="145288"/>
                </a:lnTo>
                <a:lnTo>
                  <a:pt x="270789" y="139001"/>
                </a:lnTo>
                <a:lnTo>
                  <a:pt x="265938" y="132207"/>
                </a:lnTo>
                <a:lnTo>
                  <a:pt x="260731" y="126746"/>
                </a:lnTo>
                <a:lnTo>
                  <a:pt x="255778" y="124675"/>
                </a:lnTo>
                <a:lnTo>
                  <a:pt x="255778" y="152908"/>
                </a:lnTo>
                <a:lnTo>
                  <a:pt x="251460" y="157480"/>
                </a:lnTo>
                <a:lnTo>
                  <a:pt x="250063" y="158877"/>
                </a:lnTo>
                <a:lnTo>
                  <a:pt x="248285" y="159512"/>
                </a:lnTo>
                <a:lnTo>
                  <a:pt x="243078" y="159512"/>
                </a:lnTo>
                <a:lnTo>
                  <a:pt x="239649" y="156718"/>
                </a:lnTo>
                <a:lnTo>
                  <a:pt x="239649" y="148463"/>
                </a:lnTo>
                <a:lnTo>
                  <a:pt x="242697" y="145288"/>
                </a:lnTo>
                <a:lnTo>
                  <a:pt x="252730" y="145288"/>
                </a:lnTo>
                <a:lnTo>
                  <a:pt x="255778" y="152908"/>
                </a:lnTo>
                <a:lnTo>
                  <a:pt x="255778" y="124675"/>
                </a:lnTo>
                <a:lnTo>
                  <a:pt x="253746" y="123825"/>
                </a:lnTo>
                <a:lnTo>
                  <a:pt x="242951" y="123825"/>
                </a:lnTo>
                <a:lnTo>
                  <a:pt x="219075" y="152400"/>
                </a:lnTo>
                <a:lnTo>
                  <a:pt x="221234" y="163512"/>
                </a:lnTo>
                <a:lnTo>
                  <a:pt x="227139" y="172593"/>
                </a:lnTo>
                <a:lnTo>
                  <a:pt x="235889" y="178727"/>
                </a:lnTo>
                <a:lnTo>
                  <a:pt x="246634" y="180975"/>
                </a:lnTo>
                <a:lnTo>
                  <a:pt x="254647" y="179717"/>
                </a:lnTo>
                <a:lnTo>
                  <a:pt x="261835" y="176149"/>
                </a:lnTo>
                <a:lnTo>
                  <a:pt x="267741" y="170586"/>
                </a:lnTo>
                <a:lnTo>
                  <a:pt x="271907" y="163322"/>
                </a:lnTo>
                <a:lnTo>
                  <a:pt x="272821" y="159512"/>
                </a:lnTo>
                <a:lnTo>
                  <a:pt x="273900" y="155105"/>
                </a:lnTo>
                <a:close/>
              </a:path>
              <a:path w="342900" h="314325">
                <a:moveTo>
                  <a:pt x="342900" y="147320"/>
                </a:moveTo>
                <a:lnTo>
                  <a:pt x="339534" y="118186"/>
                </a:lnTo>
                <a:lnTo>
                  <a:pt x="329692" y="90614"/>
                </a:lnTo>
                <a:lnTo>
                  <a:pt x="322834" y="79781"/>
                </a:lnTo>
                <a:lnTo>
                  <a:pt x="322834" y="147320"/>
                </a:lnTo>
                <a:lnTo>
                  <a:pt x="315061" y="187680"/>
                </a:lnTo>
                <a:lnTo>
                  <a:pt x="293458" y="222745"/>
                </a:lnTo>
                <a:lnTo>
                  <a:pt x="260527" y="250418"/>
                </a:lnTo>
                <a:lnTo>
                  <a:pt x="218808" y="268566"/>
                </a:lnTo>
                <a:lnTo>
                  <a:pt x="170815" y="275082"/>
                </a:lnTo>
                <a:lnTo>
                  <a:pt x="170434" y="275082"/>
                </a:lnTo>
                <a:lnTo>
                  <a:pt x="154419" y="274358"/>
                </a:lnTo>
                <a:lnTo>
                  <a:pt x="138633" y="272148"/>
                </a:lnTo>
                <a:lnTo>
                  <a:pt x="123151" y="268503"/>
                </a:lnTo>
                <a:lnTo>
                  <a:pt x="108077" y="263398"/>
                </a:lnTo>
                <a:lnTo>
                  <a:pt x="106807" y="263017"/>
                </a:lnTo>
                <a:lnTo>
                  <a:pt x="105537" y="262763"/>
                </a:lnTo>
                <a:lnTo>
                  <a:pt x="101473" y="262763"/>
                </a:lnTo>
                <a:lnTo>
                  <a:pt x="98806" y="263906"/>
                </a:lnTo>
                <a:lnTo>
                  <a:pt x="96901" y="265938"/>
                </a:lnTo>
                <a:lnTo>
                  <a:pt x="87185" y="274853"/>
                </a:lnTo>
                <a:lnTo>
                  <a:pt x="76301" y="282270"/>
                </a:lnTo>
                <a:lnTo>
                  <a:pt x="64439" y="288048"/>
                </a:lnTo>
                <a:lnTo>
                  <a:pt x="51816" y="292100"/>
                </a:lnTo>
                <a:lnTo>
                  <a:pt x="57619" y="278168"/>
                </a:lnTo>
                <a:lnTo>
                  <a:pt x="60490" y="263906"/>
                </a:lnTo>
                <a:lnTo>
                  <a:pt x="60617" y="256540"/>
                </a:lnTo>
                <a:lnTo>
                  <a:pt x="60667" y="248551"/>
                </a:lnTo>
                <a:lnTo>
                  <a:pt x="57912" y="233680"/>
                </a:lnTo>
                <a:lnTo>
                  <a:pt x="57404" y="232156"/>
                </a:lnTo>
                <a:lnTo>
                  <a:pt x="56642" y="230632"/>
                </a:lnTo>
                <a:lnTo>
                  <a:pt x="55422" y="229412"/>
                </a:lnTo>
                <a:lnTo>
                  <a:pt x="40309" y="211239"/>
                </a:lnTo>
                <a:lnTo>
                  <a:pt x="29210" y="191122"/>
                </a:lnTo>
                <a:lnTo>
                  <a:pt x="22377" y="169646"/>
                </a:lnTo>
                <a:lnTo>
                  <a:pt x="20066" y="147320"/>
                </a:lnTo>
                <a:lnTo>
                  <a:pt x="27762" y="107035"/>
                </a:lnTo>
                <a:lnTo>
                  <a:pt x="49199" y="72009"/>
                </a:lnTo>
                <a:lnTo>
                  <a:pt x="81864" y="44361"/>
                </a:lnTo>
                <a:lnTo>
                  <a:pt x="123240" y="26212"/>
                </a:lnTo>
                <a:lnTo>
                  <a:pt x="170815" y="19685"/>
                </a:lnTo>
                <a:lnTo>
                  <a:pt x="218808" y="26212"/>
                </a:lnTo>
                <a:lnTo>
                  <a:pt x="260527" y="44361"/>
                </a:lnTo>
                <a:lnTo>
                  <a:pt x="293458" y="72009"/>
                </a:lnTo>
                <a:lnTo>
                  <a:pt x="315061" y="107035"/>
                </a:lnTo>
                <a:lnTo>
                  <a:pt x="322834" y="147320"/>
                </a:lnTo>
                <a:lnTo>
                  <a:pt x="322834" y="79781"/>
                </a:lnTo>
                <a:lnTo>
                  <a:pt x="291719" y="42672"/>
                </a:lnTo>
                <a:lnTo>
                  <a:pt x="255168" y="19685"/>
                </a:lnTo>
                <a:lnTo>
                  <a:pt x="204254" y="2794"/>
                </a:lnTo>
                <a:lnTo>
                  <a:pt x="170815" y="0"/>
                </a:lnTo>
                <a:lnTo>
                  <a:pt x="137350" y="2819"/>
                </a:lnTo>
                <a:lnTo>
                  <a:pt x="76492" y="24434"/>
                </a:lnTo>
                <a:lnTo>
                  <a:pt x="28867" y="65239"/>
                </a:lnTo>
                <a:lnTo>
                  <a:pt x="3302" y="118186"/>
                </a:lnTo>
                <a:lnTo>
                  <a:pt x="0" y="147320"/>
                </a:lnTo>
                <a:lnTo>
                  <a:pt x="2552" y="172821"/>
                </a:lnTo>
                <a:lnTo>
                  <a:pt x="10071" y="197319"/>
                </a:lnTo>
                <a:lnTo>
                  <a:pt x="22339" y="220319"/>
                </a:lnTo>
                <a:lnTo>
                  <a:pt x="39116" y="241300"/>
                </a:lnTo>
                <a:lnTo>
                  <a:pt x="40855" y="256540"/>
                </a:lnTo>
                <a:lnTo>
                  <a:pt x="38620" y="271487"/>
                </a:lnTo>
                <a:lnTo>
                  <a:pt x="32588" y="285407"/>
                </a:lnTo>
                <a:lnTo>
                  <a:pt x="22987" y="297561"/>
                </a:lnTo>
                <a:lnTo>
                  <a:pt x="20218" y="302806"/>
                </a:lnTo>
                <a:lnTo>
                  <a:pt x="20891" y="308279"/>
                </a:lnTo>
                <a:lnTo>
                  <a:pt x="24409" y="312585"/>
                </a:lnTo>
                <a:lnTo>
                  <a:pt x="30226" y="314325"/>
                </a:lnTo>
                <a:lnTo>
                  <a:pt x="51346" y="312318"/>
                </a:lnTo>
                <a:lnTo>
                  <a:pt x="71526" y="306451"/>
                </a:lnTo>
                <a:lnTo>
                  <a:pt x="90233" y="296976"/>
                </a:lnTo>
                <a:lnTo>
                  <a:pt x="96545" y="292100"/>
                </a:lnTo>
                <a:lnTo>
                  <a:pt x="106934" y="284099"/>
                </a:lnTo>
                <a:lnTo>
                  <a:pt x="122364" y="288696"/>
                </a:lnTo>
                <a:lnTo>
                  <a:pt x="138137" y="291998"/>
                </a:lnTo>
                <a:lnTo>
                  <a:pt x="154152" y="293979"/>
                </a:lnTo>
                <a:lnTo>
                  <a:pt x="170307" y="294640"/>
                </a:lnTo>
                <a:lnTo>
                  <a:pt x="170815" y="294640"/>
                </a:lnTo>
                <a:lnTo>
                  <a:pt x="204254" y="291858"/>
                </a:lnTo>
                <a:lnTo>
                  <a:pt x="234289" y="284099"/>
                </a:lnTo>
                <a:lnTo>
                  <a:pt x="236067" y="283641"/>
                </a:lnTo>
                <a:lnTo>
                  <a:pt x="254889" y="275082"/>
                </a:lnTo>
                <a:lnTo>
                  <a:pt x="265480" y="270268"/>
                </a:lnTo>
                <a:lnTo>
                  <a:pt x="291719" y="251968"/>
                </a:lnTo>
                <a:lnTo>
                  <a:pt x="313639" y="229412"/>
                </a:lnTo>
                <a:lnTo>
                  <a:pt x="329692" y="204025"/>
                </a:lnTo>
                <a:lnTo>
                  <a:pt x="339534" y="176466"/>
                </a:lnTo>
                <a:lnTo>
                  <a:pt x="342900" y="147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4942" y="371474"/>
            <a:ext cx="695325" cy="638175"/>
          </a:xfrm>
          <a:custGeom>
            <a:avLst/>
            <a:gdLst/>
            <a:ahLst/>
            <a:cxnLst/>
            <a:rect l="l" t="t" r="r" b="b"/>
            <a:pathLst>
              <a:path w="695325" h="638175">
                <a:moveTo>
                  <a:pt x="209511" y="295910"/>
                </a:moveTo>
                <a:lnTo>
                  <a:pt x="207899" y="288226"/>
                </a:lnTo>
                <a:lnTo>
                  <a:pt x="203517" y="281978"/>
                </a:lnTo>
                <a:lnTo>
                  <a:pt x="197027" y="277774"/>
                </a:lnTo>
                <a:lnTo>
                  <a:pt x="189064" y="276225"/>
                </a:lnTo>
                <a:lnTo>
                  <a:pt x="168744" y="276225"/>
                </a:lnTo>
                <a:lnTo>
                  <a:pt x="168744" y="315468"/>
                </a:lnTo>
                <a:lnTo>
                  <a:pt x="168744" y="522732"/>
                </a:lnTo>
                <a:lnTo>
                  <a:pt x="126504" y="522732"/>
                </a:lnTo>
                <a:lnTo>
                  <a:pt x="126504" y="315468"/>
                </a:lnTo>
                <a:lnTo>
                  <a:pt x="168744" y="315468"/>
                </a:lnTo>
                <a:lnTo>
                  <a:pt x="168744" y="276225"/>
                </a:lnTo>
                <a:lnTo>
                  <a:pt x="106146" y="276225"/>
                </a:lnTo>
                <a:lnTo>
                  <a:pt x="98183" y="277774"/>
                </a:lnTo>
                <a:lnTo>
                  <a:pt x="91694" y="281978"/>
                </a:lnTo>
                <a:lnTo>
                  <a:pt x="87325" y="288226"/>
                </a:lnTo>
                <a:lnTo>
                  <a:pt x="85725" y="295910"/>
                </a:lnTo>
                <a:lnTo>
                  <a:pt x="85725" y="542417"/>
                </a:lnTo>
                <a:lnTo>
                  <a:pt x="87325" y="550037"/>
                </a:lnTo>
                <a:lnTo>
                  <a:pt x="91694" y="556247"/>
                </a:lnTo>
                <a:lnTo>
                  <a:pt x="98183" y="560438"/>
                </a:lnTo>
                <a:lnTo>
                  <a:pt x="106146" y="561975"/>
                </a:lnTo>
                <a:lnTo>
                  <a:pt x="189064" y="561975"/>
                </a:lnTo>
                <a:lnTo>
                  <a:pt x="197027" y="560438"/>
                </a:lnTo>
                <a:lnTo>
                  <a:pt x="203517" y="556247"/>
                </a:lnTo>
                <a:lnTo>
                  <a:pt x="207899" y="550037"/>
                </a:lnTo>
                <a:lnTo>
                  <a:pt x="209511" y="542417"/>
                </a:lnTo>
                <a:lnTo>
                  <a:pt x="209511" y="522732"/>
                </a:lnTo>
                <a:lnTo>
                  <a:pt x="209511" y="315468"/>
                </a:lnTo>
                <a:lnTo>
                  <a:pt x="209511" y="295910"/>
                </a:lnTo>
                <a:close/>
              </a:path>
              <a:path w="695325" h="638175">
                <a:moveTo>
                  <a:pt x="380961" y="210312"/>
                </a:moveTo>
                <a:lnTo>
                  <a:pt x="379323" y="202615"/>
                </a:lnTo>
                <a:lnTo>
                  <a:pt x="374891" y="196316"/>
                </a:lnTo>
                <a:lnTo>
                  <a:pt x="368312" y="192062"/>
                </a:lnTo>
                <a:lnTo>
                  <a:pt x="360260" y="190500"/>
                </a:lnTo>
                <a:lnTo>
                  <a:pt x="339686" y="190500"/>
                </a:lnTo>
                <a:lnTo>
                  <a:pt x="339686" y="230251"/>
                </a:lnTo>
                <a:lnTo>
                  <a:pt x="339686" y="522224"/>
                </a:lnTo>
                <a:lnTo>
                  <a:pt x="298411" y="522224"/>
                </a:lnTo>
                <a:lnTo>
                  <a:pt x="298411" y="230251"/>
                </a:lnTo>
                <a:lnTo>
                  <a:pt x="339686" y="230251"/>
                </a:lnTo>
                <a:lnTo>
                  <a:pt x="339686" y="190500"/>
                </a:lnTo>
                <a:lnTo>
                  <a:pt x="277710" y="190500"/>
                </a:lnTo>
                <a:lnTo>
                  <a:pt x="269722" y="192062"/>
                </a:lnTo>
                <a:lnTo>
                  <a:pt x="263182" y="196316"/>
                </a:lnTo>
                <a:lnTo>
                  <a:pt x="258749" y="202615"/>
                </a:lnTo>
                <a:lnTo>
                  <a:pt x="257136" y="210312"/>
                </a:lnTo>
                <a:lnTo>
                  <a:pt x="257136" y="542163"/>
                </a:lnTo>
                <a:lnTo>
                  <a:pt x="258749" y="549871"/>
                </a:lnTo>
                <a:lnTo>
                  <a:pt x="263182" y="556171"/>
                </a:lnTo>
                <a:lnTo>
                  <a:pt x="269722" y="560425"/>
                </a:lnTo>
                <a:lnTo>
                  <a:pt x="277710" y="561975"/>
                </a:lnTo>
                <a:lnTo>
                  <a:pt x="360260" y="561975"/>
                </a:lnTo>
                <a:lnTo>
                  <a:pt x="368312" y="560425"/>
                </a:lnTo>
                <a:lnTo>
                  <a:pt x="374891" y="556171"/>
                </a:lnTo>
                <a:lnTo>
                  <a:pt x="379323" y="549871"/>
                </a:lnTo>
                <a:lnTo>
                  <a:pt x="380961" y="542163"/>
                </a:lnTo>
                <a:lnTo>
                  <a:pt x="380961" y="522224"/>
                </a:lnTo>
                <a:lnTo>
                  <a:pt x="380961" y="230251"/>
                </a:lnTo>
                <a:lnTo>
                  <a:pt x="380961" y="210312"/>
                </a:lnTo>
                <a:close/>
              </a:path>
              <a:path w="695325" h="638175">
                <a:moveTo>
                  <a:pt x="552411" y="133858"/>
                </a:moveTo>
                <a:lnTo>
                  <a:pt x="550773" y="126199"/>
                </a:lnTo>
                <a:lnTo>
                  <a:pt x="546341" y="119989"/>
                </a:lnTo>
                <a:lnTo>
                  <a:pt x="539762" y="115824"/>
                </a:lnTo>
                <a:lnTo>
                  <a:pt x="531710" y="114300"/>
                </a:lnTo>
                <a:lnTo>
                  <a:pt x="511136" y="114300"/>
                </a:lnTo>
                <a:lnTo>
                  <a:pt x="511136" y="153416"/>
                </a:lnTo>
                <a:lnTo>
                  <a:pt x="511136" y="522732"/>
                </a:lnTo>
                <a:lnTo>
                  <a:pt x="469861" y="522732"/>
                </a:lnTo>
                <a:lnTo>
                  <a:pt x="469861" y="153416"/>
                </a:lnTo>
                <a:lnTo>
                  <a:pt x="511136" y="153416"/>
                </a:lnTo>
                <a:lnTo>
                  <a:pt x="511136" y="114300"/>
                </a:lnTo>
                <a:lnTo>
                  <a:pt x="449160" y="114300"/>
                </a:lnTo>
                <a:lnTo>
                  <a:pt x="441172" y="115824"/>
                </a:lnTo>
                <a:lnTo>
                  <a:pt x="434632" y="119989"/>
                </a:lnTo>
                <a:lnTo>
                  <a:pt x="430199" y="126199"/>
                </a:lnTo>
                <a:lnTo>
                  <a:pt x="428586" y="133858"/>
                </a:lnTo>
                <a:lnTo>
                  <a:pt x="428586" y="542417"/>
                </a:lnTo>
                <a:lnTo>
                  <a:pt x="430199" y="550037"/>
                </a:lnTo>
                <a:lnTo>
                  <a:pt x="434632" y="556247"/>
                </a:lnTo>
                <a:lnTo>
                  <a:pt x="441172" y="560438"/>
                </a:lnTo>
                <a:lnTo>
                  <a:pt x="449160" y="561975"/>
                </a:lnTo>
                <a:lnTo>
                  <a:pt x="531710" y="561975"/>
                </a:lnTo>
                <a:lnTo>
                  <a:pt x="539762" y="560438"/>
                </a:lnTo>
                <a:lnTo>
                  <a:pt x="546341" y="556247"/>
                </a:lnTo>
                <a:lnTo>
                  <a:pt x="550773" y="550037"/>
                </a:lnTo>
                <a:lnTo>
                  <a:pt x="552411" y="542417"/>
                </a:lnTo>
                <a:lnTo>
                  <a:pt x="552411" y="522732"/>
                </a:lnTo>
                <a:lnTo>
                  <a:pt x="552411" y="153416"/>
                </a:lnTo>
                <a:lnTo>
                  <a:pt x="552411" y="133858"/>
                </a:lnTo>
                <a:close/>
              </a:path>
              <a:path w="695325" h="638175">
                <a:moveTo>
                  <a:pt x="695286" y="618236"/>
                </a:moveTo>
                <a:lnTo>
                  <a:pt x="693585" y="610489"/>
                </a:lnTo>
                <a:lnTo>
                  <a:pt x="688975" y="604189"/>
                </a:lnTo>
                <a:lnTo>
                  <a:pt x="682155" y="599973"/>
                </a:lnTo>
                <a:lnTo>
                  <a:pt x="673823" y="598424"/>
                </a:lnTo>
                <a:lnTo>
                  <a:pt x="42811" y="598424"/>
                </a:lnTo>
                <a:lnTo>
                  <a:pt x="42811" y="19812"/>
                </a:lnTo>
                <a:lnTo>
                  <a:pt x="41122" y="12065"/>
                </a:lnTo>
                <a:lnTo>
                  <a:pt x="36537" y="5765"/>
                </a:lnTo>
                <a:lnTo>
                  <a:pt x="29743" y="1549"/>
                </a:lnTo>
                <a:lnTo>
                  <a:pt x="21450" y="0"/>
                </a:lnTo>
                <a:lnTo>
                  <a:pt x="13081" y="1549"/>
                </a:lnTo>
                <a:lnTo>
                  <a:pt x="6261" y="5765"/>
                </a:lnTo>
                <a:lnTo>
                  <a:pt x="1676" y="12065"/>
                </a:lnTo>
                <a:lnTo>
                  <a:pt x="0" y="19812"/>
                </a:lnTo>
                <a:lnTo>
                  <a:pt x="0" y="618236"/>
                </a:lnTo>
                <a:lnTo>
                  <a:pt x="1676" y="626021"/>
                </a:lnTo>
                <a:lnTo>
                  <a:pt x="6261" y="632358"/>
                </a:lnTo>
                <a:lnTo>
                  <a:pt x="13081" y="636625"/>
                </a:lnTo>
                <a:lnTo>
                  <a:pt x="21450" y="638175"/>
                </a:lnTo>
                <a:lnTo>
                  <a:pt x="673823" y="638175"/>
                </a:lnTo>
                <a:lnTo>
                  <a:pt x="682155" y="636625"/>
                </a:lnTo>
                <a:lnTo>
                  <a:pt x="688975" y="632358"/>
                </a:lnTo>
                <a:lnTo>
                  <a:pt x="693585" y="626021"/>
                </a:lnTo>
                <a:lnTo>
                  <a:pt x="695286" y="618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8019350" y="1609727"/>
            <a:ext cx="324485" cy="333375"/>
            <a:chOff x="8019346" y="1609725"/>
            <a:chExt cx="324485" cy="333375"/>
          </a:xfrm>
        </p:grpSpPr>
        <p:sp>
          <p:nvSpPr>
            <p:cNvPr id="18" name="object 18"/>
            <p:cNvSpPr/>
            <p:nvPr/>
          </p:nvSpPr>
          <p:spPr>
            <a:xfrm>
              <a:off x="8019346" y="1609725"/>
              <a:ext cx="324485" cy="333375"/>
            </a:xfrm>
            <a:custGeom>
              <a:avLst/>
              <a:gdLst/>
              <a:ahLst/>
              <a:cxnLst/>
              <a:rect l="l" t="t" r="r" b="b"/>
              <a:pathLst>
                <a:path w="324484" h="333375">
                  <a:moveTo>
                    <a:pt x="161612" y="0"/>
                  </a:moveTo>
                  <a:lnTo>
                    <a:pt x="114455" y="7197"/>
                  </a:lnTo>
                  <a:lnTo>
                    <a:pt x="71823" y="27765"/>
                  </a:lnTo>
                  <a:lnTo>
                    <a:pt x="36525" y="60168"/>
                  </a:lnTo>
                  <a:lnTo>
                    <a:pt x="11371" y="102870"/>
                  </a:lnTo>
                  <a:lnTo>
                    <a:pt x="0" y="147917"/>
                  </a:lnTo>
                  <a:lnTo>
                    <a:pt x="1052" y="193165"/>
                  </a:lnTo>
                  <a:lnTo>
                    <a:pt x="13785" y="236134"/>
                  </a:lnTo>
                  <a:lnTo>
                    <a:pt x="37453" y="274342"/>
                  </a:lnTo>
                  <a:lnTo>
                    <a:pt x="71315" y="305307"/>
                  </a:lnTo>
                  <a:lnTo>
                    <a:pt x="115082" y="326390"/>
                  </a:lnTo>
                  <a:lnTo>
                    <a:pt x="161612" y="333375"/>
                  </a:lnTo>
                  <a:lnTo>
                    <a:pt x="192915" y="330271"/>
                  </a:lnTo>
                  <a:lnTo>
                    <a:pt x="223159" y="321024"/>
                  </a:lnTo>
                  <a:lnTo>
                    <a:pt x="237183" y="313436"/>
                  </a:lnTo>
                  <a:lnTo>
                    <a:pt x="161739" y="313436"/>
                  </a:lnTo>
                  <a:lnTo>
                    <a:pt x="116444" y="305947"/>
                  </a:lnTo>
                  <a:lnTo>
                    <a:pt x="77087" y="285101"/>
                  </a:lnTo>
                  <a:lnTo>
                    <a:pt x="46040" y="253332"/>
                  </a:lnTo>
                  <a:lnTo>
                    <a:pt x="25672" y="213071"/>
                  </a:lnTo>
                  <a:lnTo>
                    <a:pt x="18356" y="166750"/>
                  </a:lnTo>
                  <a:lnTo>
                    <a:pt x="25672" y="120368"/>
                  </a:lnTo>
                  <a:lnTo>
                    <a:pt x="46040" y="80069"/>
                  </a:lnTo>
                  <a:lnTo>
                    <a:pt x="77087" y="48281"/>
                  </a:lnTo>
                  <a:lnTo>
                    <a:pt x="116444" y="27428"/>
                  </a:lnTo>
                  <a:lnTo>
                    <a:pt x="161739" y="19938"/>
                  </a:lnTo>
                  <a:lnTo>
                    <a:pt x="238308" y="19938"/>
                  </a:lnTo>
                  <a:lnTo>
                    <a:pt x="236318" y="18504"/>
                  </a:lnTo>
                  <a:lnTo>
                    <a:pt x="193489" y="3175"/>
                  </a:lnTo>
                  <a:lnTo>
                    <a:pt x="185490" y="1768"/>
                  </a:lnTo>
                  <a:lnTo>
                    <a:pt x="177502" y="777"/>
                  </a:lnTo>
                  <a:lnTo>
                    <a:pt x="169539" y="192"/>
                  </a:lnTo>
                  <a:lnTo>
                    <a:pt x="161612" y="0"/>
                  </a:lnTo>
                  <a:close/>
                </a:path>
                <a:path w="324484" h="333375">
                  <a:moveTo>
                    <a:pt x="238308" y="19938"/>
                  </a:moveTo>
                  <a:lnTo>
                    <a:pt x="161739" y="19938"/>
                  </a:lnTo>
                  <a:lnTo>
                    <a:pt x="206971" y="27428"/>
                  </a:lnTo>
                  <a:lnTo>
                    <a:pt x="246290" y="48281"/>
                  </a:lnTo>
                  <a:lnTo>
                    <a:pt x="277319" y="80069"/>
                  </a:lnTo>
                  <a:lnTo>
                    <a:pt x="297679" y="120368"/>
                  </a:lnTo>
                  <a:lnTo>
                    <a:pt x="304995" y="166750"/>
                  </a:lnTo>
                  <a:lnTo>
                    <a:pt x="297679" y="213071"/>
                  </a:lnTo>
                  <a:lnTo>
                    <a:pt x="277319" y="253332"/>
                  </a:lnTo>
                  <a:lnTo>
                    <a:pt x="246290" y="285101"/>
                  </a:lnTo>
                  <a:lnTo>
                    <a:pt x="206971" y="305947"/>
                  </a:lnTo>
                  <a:lnTo>
                    <a:pt x="161739" y="313436"/>
                  </a:lnTo>
                  <a:lnTo>
                    <a:pt x="237183" y="313436"/>
                  </a:lnTo>
                  <a:lnTo>
                    <a:pt x="276801" y="284480"/>
                  </a:lnTo>
                  <a:lnTo>
                    <a:pt x="312138" y="230520"/>
                  </a:lnTo>
                  <a:lnTo>
                    <a:pt x="324426" y="166750"/>
                  </a:lnTo>
                  <a:lnTo>
                    <a:pt x="318111" y="120697"/>
                  </a:lnTo>
                  <a:lnTo>
                    <a:pt x="300245" y="79289"/>
                  </a:lnTo>
                  <a:lnTo>
                    <a:pt x="272442" y="44550"/>
                  </a:lnTo>
                  <a:lnTo>
                    <a:pt x="238308" y="199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8150" y="1647825"/>
              <a:ext cx="247650" cy="247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816" rIns="0" bIns="0" rtlCol="0">
            <a:spAutoFit/>
          </a:bodyPr>
          <a:lstStyle/>
          <a:p>
            <a:pPr marL="3117850">
              <a:lnSpc>
                <a:spcPct val="100000"/>
              </a:lnSpc>
              <a:spcBef>
                <a:spcPts val="130"/>
              </a:spcBef>
            </a:pPr>
            <a:r>
              <a:rPr sz="3500" spc="180" dirty="0"/>
              <a:t>Findings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8324854" y="1528519"/>
            <a:ext cx="695325" cy="865505"/>
          </a:xfrm>
          <a:custGeom>
            <a:avLst/>
            <a:gdLst/>
            <a:ahLst/>
            <a:cxnLst/>
            <a:rect l="l" t="t" r="r" b="b"/>
            <a:pathLst>
              <a:path w="695325" h="865505">
                <a:moveTo>
                  <a:pt x="174498" y="776532"/>
                </a:moveTo>
                <a:lnTo>
                  <a:pt x="216567" y="814112"/>
                </a:lnTo>
                <a:lnTo>
                  <a:pt x="251899" y="837094"/>
                </a:lnTo>
                <a:lnTo>
                  <a:pt x="287164" y="852988"/>
                </a:lnTo>
                <a:lnTo>
                  <a:pt x="356734" y="865100"/>
                </a:lnTo>
                <a:lnTo>
                  <a:pt x="390663" y="862114"/>
                </a:lnTo>
                <a:lnTo>
                  <a:pt x="455866" y="840047"/>
                </a:lnTo>
                <a:lnTo>
                  <a:pt x="516272" y="799174"/>
                </a:lnTo>
                <a:lnTo>
                  <a:pt x="539205" y="777421"/>
                </a:lnTo>
                <a:lnTo>
                  <a:pt x="176149" y="777421"/>
                </a:lnTo>
                <a:lnTo>
                  <a:pt x="174498" y="776532"/>
                </a:lnTo>
                <a:close/>
              </a:path>
              <a:path w="695325" h="865505">
                <a:moveTo>
                  <a:pt x="281397" y="0"/>
                </a:moveTo>
                <a:lnTo>
                  <a:pt x="234055" y="4728"/>
                </a:lnTo>
                <a:lnTo>
                  <a:pt x="191453" y="15035"/>
                </a:lnTo>
                <a:lnTo>
                  <a:pt x="153472" y="30505"/>
                </a:lnTo>
                <a:lnTo>
                  <a:pt x="119994" y="50722"/>
                </a:lnTo>
                <a:lnTo>
                  <a:pt x="66070" y="103733"/>
                </a:lnTo>
                <a:lnTo>
                  <a:pt x="28730" y="170739"/>
                </a:lnTo>
                <a:lnTo>
                  <a:pt x="15982" y="208451"/>
                </a:lnTo>
                <a:lnTo>
                  <a:pt x="7024" y="248414"/>
                </a:lnTo>
                <a:lnTo>
                  <a:pt x="1736" y="290212"/>
                </a:lnTo>
                <a:lnTo>
                  <a:pt x="0" y="333429"/>
                </a:lnTo>
                <a:lnTo>
                  <a:pt x="1967" y="381127"/>
                </a:lnTo>
                <a:lnTo>
                  <a:pt x="7772" y="429462"/>
                </a:lnTo>
                <a:lnTo>
                  <a:pt x="17265" y="477913"/>
                </a:lnTo>
                <a:lnTo>
                  <a:pt x="30297" y="525959"/>
                </a:lnTo>
                <a:lnTo>
                  <a:pt x="46720" y="573078"/>
                </a:lnTo>
                <a:lnTo>
                  <a:pt x="66385" y="618749"/>
                </a:lnTo>
                <a:lnTo>
                  <a:pt x="89144" y="662451"/>
                </a:lnTo>
                <a:lnTo>
                  <a:pt x="114848" y="703663"/>
                </a:lnTo>
                <a:lnTo>
                  <a:pt x="143349" y="741864"/>
                </a:lnTo>
                <a:lnTo>
                  <a:pt x="174498" y="776532"/>
                </a:lnTo>
                <a:lnTo>
                  <a:pt x="176149" y="777421"/>
                </a:lnTo>
                <a:lnTo>
                  <a:pt x="539205" y="777421"/>
                </a:lnTo>
                <a:lnTo>
                  <a:pt x="570371" y="742677"/>
                </a:lnTo>
                <a:lnTo>
                  <a:pt x="594584" y="709563"/>
                </a:lnTo>
                <a:lnTo>
                  <a:pt x="616655" y="673737"/>
                </a:lnTo>
                <a:lnTo>
                  <a:pt x="636395" y="635596"/>
                </a:lnTo>
                <a:lnTo>
                  <a:pt x="653615" y="595539"/>
                </a:lnTo>
                <a:lnTo>
                  <a:pt x="668128" y="553962"/>
                </a:lnTo>
                <a:lnTo>
                  <a:pt x="679743" y="511263"/>
                </a:lnTo>
                <a:lnTo>
                  <a:pt x="688274" y="467842"/>
                </a:lnTo>
                <a:lnTo>
                  <a:pt x="693530" y="424094"/>
                </a:lnTo>
                <a:lnTo>
                  <a:pt x="695325" y="380419"/>
                </a:lnTo>
                <a:lnTo>
                  <a:pt x="693192" y="334185"/>
                </a:lnTo>
                <a:lnTo>
                  <a:pt x="686641" y="288981"/>
                </a:lnTo>
                <a:lnTo>
                  <a:pt x="675441" y="245293"/>
                </a:lnTo>
                <a:lnTo>
                  <a:pt x="659361" y="203611"/>
                </a:lnTo>
                <a:lnTo>
                  <a:pt x="638170" y="164421"/>
                </a:lnTo>
                <a:lnTo>
                  <a:pt x="611637" y="128212"/>
                </a:lnTo>
                <a:lnTo>
                  <a:pt x="579533" y="95471"/>
                </a:lnTo>
                <a:lnTo>
                  <a:pt x="541625" y="66686"/>
                </a:lnTo>
                <a:lnTo>
                  <a:pt x="497684" y="42344"/>
                </a:lnTo>
                <a:lnTo>
                  <a:pt x="447479" y="22934"/>
                </a:lnTo>
                <a:lnTo>
                  <a:pt x="390778" y="8944"/>
                </a:lnTo>
                <a:lnTo>
                  <a:pt x="333599" y="1266"/>
                </a:lnTo>
                <a:lnTo>
                  <a:pt x="281397" y="0"/>
                </a:lnTo>
                <a:close/>
              </a:path>
            </a:pathLst>
          </a:custGeom>
          <a:solidFill>
            <a:srgbClr val="C2D1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97968" y="2"/>
            <a:ext cx="1646555" cy="967105"/>
          </a:xfrm>
          <a:custGeom>
            <a:avLst/>
            <a:gdLst/>
            <a:ahLst/>
            <a:cxnLst/>
            <a:rect l="l" t="t" r="r" b="b"/>
            <a:pathLst>
              <a:path w="1646554" h="967105">
                <a:moveTo>
                  <a:pt x="23958" y="0"/>
                </a:moveTo>
                <a:lnTo>
                  <a:pt x="12421" y="69513"/>
                </a:lnTo>
                <a:lnTo>
                  <a:pt x="5505" y="128288"/>
                </a:lnTo>
                <a:lnTo>
                  <a:pt x="1390" y="184858"/>
                </a:lnTo>
                <a:lnTo>
                  <a:pt x="0" y="239243"/>
                </a:lnTo>
                <a:lnTo>
                  <a:pt x="1257" y="291466"/>
                </a:lnTo>
                <a:lnTo>
                  <a:pt x="5086" y="341551"/>
                </a:lnTo>
                <a:lnTo>
                  <a:pt x="11410" y="389518"/>
                </a:lnTo>
                <a:lnTo>
                  <a:pt x="20153" y="435390"/>
                </a:lnTo>
                <a:lnTo>
                  <a:pt x="31238" y="479190"/>
                </a:lnTo>
                <a:lnTo>
                  <a:pt x="44589" y="520940"/>
                </a:lnTo>
                <a:lnTo>
                  <a:pt x="60130" y="560662"/>
                </a:lnTo>
                <a:lnTo>
                  <a:pt x="77784" y="598379"/>
                </a:lnTo>
                <a:lnTo>
                  <a:pt x="97475" y="634113"/>
                </a:lnTo>
                <a:lnTo>
                  <a:pt x="119126" y="667886"/>
                </a:lnTo>
                <a:lnTo>
                  <a:pt x="142661" y="699720"/>
                </a:lnTo>
                <a:lnTo>
                  <a:pt x="168003" y="729638"/>
                </a:lnTo>
                <a:lnTo>
                  <a:pt x="195077" y="757663"/>
                </a:lnTo>
                <a:lnTo>
                  <a:pt x="223806" y="783816"/>
                </a:lnTo>
                <a:lnTo>
                  <a:pt x="254113" y="808120"/>
                </a:lnTo>
                <a:lnTo>
                  <a:pt x="285922" y="830598"/>
                </a:lnTo>
                <a:lnTo>
                  <a:pt x="319156" y="851270"/>
                </a:lnTo>
                <a:lnTo>
                  <a:pt x="353740" y="870161"/>
                </a:lnTo>
                <a:lnTo>
                  <a:pt x="389596" y="887292"/>
                </a:lnTo>
                <a:lnTo>
                  <a:pt x="426649" y="902685"/>
                </a:lnTo>
                <a:lnTo>
                  <a:pt x="464822" y="916364"/>
                </a:lnTo>
                <a:lnTo>
                  <a:pt x="504039" y="928349"/>
                </a:lnTo>
                <a:lnTo>
                  <a:pt x="544223" y="938664"/>
                </a:lnTo>
                <a:lnTo>
                  <a:pt x="585297" y="947331"/>
                </a:lnTo>
                <a:lnTo>
                  <a:pt x="627186" y="954372"/>
                </a:lnTo>
                <a:lnTo>
                  <a:pt x="669813" y="959809"/>
                </a:lnTo>
                <a:lnTo>
                  <a:pt x="713102" y="963665"/>
                </a:lnTo>
                <a:lnTo>
                  <a:pt x="756976" y="965963"/>
                </a:lnTo>
                <a:lnTo>
                  <a:pt x="801358" y="966724"/>
                </a:lnTo>
                <a:lnTo>
                  <a:pt x="848828" y="965880"/>
                </a:lnTo>
                <a:lnTo>
                  <a:pt x="896689" y="963367"/>
                </a:lnTo>
                <a:lnTo>
                  <a:pt x="944851" y="959210"/>
                </a:lnTo>
                <a:lnTo>
                  <a:pt x="993223" y="953437"/>
                </a:lnTo>
                <a:lnTo>
                  <a:pt x="1041715" y="946073"/>
                </a:lnTo>
                <a:lnTo>
                  <a:pt x="1090238" y="937144"/>
                </a:lnTo>
                <a:lnTo>
                  <a:pt x="1138699" y="926678"/>
                </a:lnTo>
                <a:lnTo>
                  <a:pt x="1187010" y="914701"/>
                </a:lnTo>
                <a:lnTo>
                  <a:pt x="1235080" y="901238"/>
                </a:lnTo>
                <a:lnTo>
                  <a:pt x="1282818" y="886316"/>
                </a:lnTo>
                <a:lnTo>
                  <a:pt x="1330134" y="869962"/>
                </a:lnTo>
                <a:lnTo>
                  <a:pt x="1376938" y="852201"/>
                </a:lnTo>
                <a:lnTo>
                  <a:pt x="1423140" y="833061"/>
                </a:lnTo>
                <a:lnTo>
                  <a:pt x="1468648" y="812567"/>
                </a:lnTo>
                <a:lnTo>
                  <a:pt x="1513373" y="790747"/>
                </a:lnTo>
                <a:lnTo>
                  <a:pt x="1557225" y="767625"/>
                </a:lnTo>
                <a:lnTo>
                  <a:pt x="1600112" y="743229"/>
                </a:lnTo>
                <a:lnTo>
                  <a:pt x="1641946" y="717585"/>
                </a:lnTo>
                <a:lnTo>
                  <a:pt x="1646035" y="714885"/>
                </a:lnTo>
              </a:path>
            </a:pathLst>
          </a:custGeom>
          <a:ln w="9525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062182" y="2276601"/>
            <a:ext cx="1006475" cy="1028700"/>
            <a:chOff x="5062178" y="2276601"/>
            <a:chExt cx="1006475" cy="1028700"/>
          </a:xfrm>
        </p:grpSpPr>
        <p:sp>
          <p:nvSpPr>
            <p:cNvPr id="6" name="object 6"/>
            <p:cNvSpPr/>
            <p:nvPr/>
          </p:nvSpPr>
          <p:spPr>
            <a:xfrm>
              <a:off x="5062178" y="2276601"/>
              <a:ext cx="1006475" cy="1028700"/>
            </a:xfrm>
            <a:custGeom>
              <a:avLst/>
              <a:gdLst/>
              <a:ahLst/>
              <a:cxnLst/>
              <a:rect l="l" t="t" r="r" b="b"/>
              <a:pathLst>
                <a:path w="1006475" h="1028700">
                  <a:moveTo>
                    <a:pt x="520995" y="0"/>
                  </a:moveTo>
                  <a:lnTo>
                    <a:pt x="470957" y="2539"/>
                  </a:lnTo>
                  <a:lnTo>
                    <a:pt x="420538" y="10033"/>
                  </a:lnTo>
                  <a:lnTo>
                    <a:pt x="373293" y="22094"/>
                  </a:lnTo>
                  <a:lnTo>
                    <a:pt x="327790" y="39047"/>
                  </a:lnTo>
                  <a:lnTo>
                    <a:pt x="284261" y="60523"/>
                  </a:lnTo>
                  <a:lnTo>
                    <a:pt x="242940" y="86153"/>
                  </a:lnTo>
                  <a:lnTo>
                    <a:pt x="204061" y="115567"/>
                  </a:lnTo>
                  <a:lnTo>
                    <a:pt x="167856" y="148399"/>
                  </a:lnTo>
                  <a:lnTo>
                    <a:pt x="134558" y="184279"/>
                  </a:lnTo>
                  <a:lnTo>
                    <a:pt x="104402" y="222837"/>
                  </a:lnTo>
                  <a:lnTo>
                    <a:pt x="77620" y="263707"/>
                  </a:lnTo>
                  <a:lnTo>
                    <a:pt x="54446" y="306519"/>
                  </a:lnTo>
                  <a:lnTo>
                    <a:pt x="35113" y="350904"/>
                  </a:lnTo>
                  <a:lnTo>
                    <a:pt x="19853" y="396494"/>
                  </a:lnTo>
                  <a:lnTo>
                    <a:pt x="8870" y="442619"/>
                  </a:lnTo>
                  <a:lnTo>
                    <a:pt x="2258" y="489540"/>
                  </a:lnTo>
                  <a:lnTo>
                    <a:pt x="0" y="536848"/>
                  </a:lnTo>
                  <a:lnTo>
                    <a:pt x="2073" y="584138"/>
                  </a:lnTo>
                  <a:lnTo>
                    <a:pt x="8460" y="631003"/>
                  </a:lnTo>
                  <a:lnTo>
                    <a:pt x="19139" y="677037"/>
                  </a:lnTo>
                  <a:lnTo>
                    <a:pt x="34091" y="721831"/>
                  </a:lnTo>
                  <a:lnTo>
                    <a:pt x="53297" y="764982"/>
                  </a:lnTo>
                  <a:lnTo>
                    <a:pt x="76735" y="806080"/>
                  </a:lnTo>
                  <a:lnTo>
                    <a:pt x="104388" y="844721"/>
                  </a:lnTo>
                  <a:lnTo>
                    <a:pt x="136233" y="880497"/>
                  </a:lnTo>
                  <a:lnTo>
                    <a:pt x="172253" y="913003"/>
                  </a:lnTo>
                  <a:lnTo>
                    <a:pt x="212348" y="942031"/>
                  </a:lnTo>
                  <a:lnTo>
                    <a:pt x="254756" y="967324"/>
                  </a:lnTo>
                  <a:lnTo>
                    <a:pt x="299083" y="988617"/>
                  </a:lnTo>
                  <a:lnTo>
                    <a:pt x="344936" y="1005642"/>
                  </a:lnTo>
                  <a:lnTo>
                    <a:pt x="391922" y="1018133"/>
                  </a:lnTo>
                  <a:lnTo>
                    <a:pt x="439649" y="1025823"/>
                  </a:lnTo>
                  <a:lnTo>
                    <a:pt x="487721" y="1028446"/>
                  </a:lnTo>
                  <a:lnTo>
                    <a:pt x="519727" y="1027263"/>
                  </a:lnTo>
                  <a:lnTo>
                    <a:pt x="551650" y="1023651"/>
                  </a:lnTo>
                  <a:lnTo>
                    <a:pt x="583358" y="1017516"/>
                  </a:lnTo>
                  <a:lnTo>
                    <a:pt x="614721" y="1008761"/>
                  </a:lnTo>
                  <a:lnTo>
                    <a:pt x="661334" y="999847"/>
                  </a:lnTo>
                  <a:lnTo>
                    <a:pt x="706901" y="985553"/>
                  </a:lnTo>
                  <a:lnTo>
                    <a:pt x="750888" y="966262"/>
                  </a:lnTo>
                  <a:lnTo>
                    <a:pt x="792759" y="942355"/>
                  </a:lnTo>
                  <a:lnTo>
                    <a:pt x="831982" y="914216"/>
                  </a:lnTo>
                  <a:lnTo>
                    <a:pt x="868021" y="882227"/>
                  </a:lnTo>
                  <a:lnTo>
                    <a:pt x="900342" y="846770"/>
                  </a:lnTo>
                  <a:lnTo>
                    <a:pt x="928411" y="808228"/>
                  </a:lnTo>
                  <a:lnTo>
                    <a:pt x="952437" y="765560"/>
                  </a:lnTo>
                  <a:lnTo>
                    <a:pt x="971925" y="720880"/>
                  </a:lnTo>
                  <a:lnTo>
                    <a:pt x="986950" y="674582"/>
                  </a:lnTo>
                  <a:lnTo>
                    <a:pt x="997589" y="627060"/>
                  </a:lnTo>
                  <a:lnTo>
                    <a:pt x="1003916" y="578708"/>
                  </a:lnTo>
                  <a:lnTo>
                    <a:pt x="1006008" y="529923"/>
                  </a:lnTo>
                  <a:lnTo>
                    <a:pt x="1003941" y="481098"/>
                  </a:lnTo>
                  <a:lnTo>
                    <a:pt x="997791" y="432627"/>
                  </a:lnTo>
                  <a:lnTo>
                    <a:pt x="987633" y="384907"/>
                  </a:lnTo>
                  <a:lnTo>
                    <a:pt x="973543" y="338330"/>
                  </a:lnTo>
                  <a:lnTo>
                    <a:pt x="955598" y="293293"/>
                  </a:lnTo>
                  <a:lnTo>
                    <a:pt x="933872" y="250190"/>
                  </a:lnTo>
                  <a:lnTo>
                    <a:pt x="904147" y="204399"/>
                  </a:lnTo>
                  <a:lnTo>
                    <a:pt x="869655" y="161054"/>
                  </a:lnTo>
                  <a:lnTo>
                    <a:pt x="830810" y="121287"/>
                  </a:lnTo>
                  <a:lnTo>
                    <a:pt x="788027" y="86231"/>
                  </a:lnTo>
                  <a:lnTo>
                    <a:pt x="741721" y="57023"/>
                  </a:lnTo>
                  <a:lnTo>
                    <a:pt x="699429" y="36072"/>
                  </a:lnTo>
                  <a:lnTo>
                    <a:pt x="656034" y="20052"/>
                  </a:lnTo>
                  <a:lnTo>
                    <a:pt x="611712" y="8806"/>
                  </a:lnTo>
                  <a:lnTo>
                    <a:pt x="566640" y="2175"/>
                  </a:lnTo>
                  <a:lnTo>
                    <a:pt x="520995" y="0"/>
                  </a:lnTo>
                  <a:close/>
                </a:path>
              </a:pathLst>
            </a:custGeom>
            <a:solidFill>
              <a:srgbClr val="D2D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2231" y="2571749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4" h="342900">
                  <a:moveTo>
                    <a:pt x="182879" y="241807"/>
                  </a:moveTo>
                  <a:lnTo>
                    <a:pt x="117982" y="241807"/>
                  </a:lnTo>
                  <a:lnTo>
                    <a:pt x="42671" y="326136"/>
                  </a:lnTo>
                  <a:lnTo>
                    <a:pt x="38862" y="330326"/>
                  </a:lnTo>
                  <a:lnTo>
                    <a:pt x="39242" y="336676"/>
                  </a:lnTo>
                  <a:lnTo>
                    <a:pt x="45338" y="342011"/>
                  </a:lnTo>
                  <a:lnTo>
                    <a:pt x="47751" y="342900"/>
                  </a:lnTo>
                  <a:lnTo>
                    <a:pt x="52831" y="342900"/>
                  </a:lnTo>
                  <a:lnTo>
                    <a:pt x="55625" y="341756"/>
                  </a:lnTo>
                  <a:lnTo>
                    <a:pt x="140334" y="246761"/>
                  </a:lnTo>
                  <a:lnTo>
                    <a:pt x="187295" y="246761"/>
                  </a:lnTo>
                  <a:lnTo>
                    <a:pt x="182879" y="241807"/>
                  </a:lnTo>
                  <a:close/>
                </a:path>
                <a:path w="300354" h="342900">
                  <a:moveTo>
                    <a:pt x="160400" y="246761"/>
                  </a:moveTo>
                  <a:lnTo>
                    <a:pt x="140334" y="246761"/>
                  </a:lnTo>
                  <a:lnTo>
                    <a:pt x="140334" y="338327"/>
                  </a:lnTo>
                  <a:lnTo>
                    <a:pt x="144779" y="342900"/>
                  </a:lnTo>
                  <a:lnTo>
                    <a:pt x="155955" y="342900"/>
                  </a:lnTo>
                  <a:lnTo>
                    <a:pt x="160400" y="338327"/>
                  </a:lnTo>
                  <a:lnTo>
                    <a:pt x="160400" y="246761"/>
                  </a:lnTo>
                  <a:close/>
                </a:path>
                <a:path w="300354" h="342900">
                  <a:moveTo>
                    <a:pt x="187295" y="246761"/>
                  </a:moveTo>
                  <a:lnTo>
                    <a:pt x="160400" y="246761"/>
                  </a:lnTo>
                  <a:lnTo>
                    <a:pt x="243204" y="339470"/>
                  </a:lnTo>
                  <a:lnTo>
                    <a:pt x="245109" y="341756"/>
                  </a:lnTo>
                  <a:lnTo>
                    <a:pt x="247776" y="342773"/>
                  </a:lnTo>
                  <a:lnTo>
                    <a:pt x="252983" y="342773"/>
                  </a:lnTo>
                  <a:lnTo>
                    <a:pt x="255396" y="342011"/>
                  </a:lnTo>
                  <a:lnTo>
                    <a:pt x="257301" y="340232"/>
                  </a:lnTo>
                  <a:lnTo>
                    <a:pt x="261365" y="336550"/>
                  </a:lnTo>
                  <a:lnTo>
                    <a:pt x="261746" y="330326"/>
                  </a:lnTo>
                  <a:lnTo>
                    <a:pt x="258063" y="326136"/>
                  </a:lnTo>
                  <a:lnTo>
                    <a:pt x="187295" y="246761"/>
                  </a:lnTo>
                  <a:close/>
                </a:path>
                <a:path w="300354" h="342900">
                  <a:moveTo>
                    <a:pt x="270637" y="0"/>
                  </a:moveTo>
                  <a:lnTo>
                    <a:pt x="30098" y="0"/>
                  </a:lnTo>
                  <a:lnTo>
                    <a:pt x="19599" y="1873"/>
                  </a:lnTo>
                  <a:lnTo>
                    <a:pt x="10683" y="7080"/>
                  </a:lnTo>
                  <a:lnTo>
                    <a:pt x="4077" y="15001"/>
                  </a:lnTo>
                  <a:lnTo>
                    <a:pt x="643" y="24637"/>
                  </a:lnTo>
                  <a:lnTo>
                    <a:pt x="552" y="35687"/>
                  </a:lnTo>
                  <a:lnTo>
                    <a:pt x="4143" y="45354"/>
                  </a:lnTo>
                  <a:lnTo>
                    <a:pt x="10812" y="53254"/>
                  </a:lnTo>
                  <a:lnTo>
                    <a:pt x="20065" y="58547"/>
                  </a:lnTo>
                  <a:lnTo>
                    <a:pt x="20065" y="183261"/>
                  </a:lnTo>
                  <a:lnTo>
                    <a:pt x="11840" y="187668"/>
                  </a:lnTo>
                  <a:lnTo>
                    <a:pt x="5508" y="194230"/>
                  </a:lnTo>
                  <a:lnTo>
                    <a:pt x="1438" y="202388"/>
                  </a:lnTo>
                  <a:lnTo>
                    <a:pt x="0" y="211581"/>
                  </a:lnTo>
                  <a:lnTo>
                    <a:pt x="2363" y="223305"/>
                  </a:lnTo>
                  <a:lnTo>
                    <a:pt x="8810" y="232886"/>
                  </a:lnTo>
                  <a:lnTo>
                    <a:pt x="18377" y="239371"/>
                  </a:lnTo>
                  <a:lnTo>
                    <a:pt x="30098" y="241807"/>
                  </a:lnTo>
                  <a:lnTo>
                    <a:pt x="270637" y="241807"/>
                  </a:lnTo>
                  <a:lnTo>
                    <a:pt x="281138" y="239861"/>
                  </a:lnTo>
                  <a:lnTo>
                    <a:pt x="290067" y="234616"/>
                  </a:lnTo>
                  <a:lnTo>
                    <a:pt x="296711" y="226681"/>
                  </a:lnTo>
                  <a:lnTo>
                    <a:pt x="298507" y="221742"/>
                  </a:lnTo>
                  <a:lnTo>
                    <a:pt x="24510" y="221742"/>
                  </a:lnTo>
                  <a:lnTo>
                    <a:pt x="20065" y="217169"/>
                  </a:lnTo>
                  <a:lnTo>
                    <a:pt x="20065" y="205994"/>
                  </a:lnTo>
                  <a:lnTo>
                    <a:pt x="24510" y="201549"/>
                  </a:lnTo>
                  <a:lnTo>
                    <a:pt x="298574" y="201549"/>
                  </a:lnTo>
                  <a:lnTo>
                    <a:pt x="296624" y="196342"/>
                  </a:lnTo>
                  <a:lnTo>
                    <a:pt x="289978" y="188479"/>
                  </a:lnTo>
                  <a:lnTo>
                    <a:pt x="280796" y="183261"/>
                  </a:lnTo>
                  <a:lnTo>
                    <a:pt x="280796" y="181482"/>
                  </a:lnTo>
                  <a:lnTo>
                    <a:pt x="40131" y="181482"/>
                  </a:lnTo>
                  <a:lnTo>
                    <a:pt x="40131" y="60325"/>
                  </a:lnTo>
                  <a:lnTo>
                    <a:pt x="280796" y="60325"/>
                  </a:lnTo>
                  <a:lnTo>
                    <a:pt x="280796" y="58547"/>
                  </a:lnTo>
                  <a:lnTo>
                    <a:pt x="289978" y="53254"/>
                  </a:lnTo>
                  <a:lnTo>
                    <a:pt x="296624" y="45354"/>
                  </a:lnTo>
                  <a:lnTo>
                    <a:pt x="298577" y="40131"/>
                  </a:lnTo>
                  <a:lnTo>
                    <a:pt x="24510" y="40131"/>
                  </a:lnTo>
                  <a:lnTo>
                    <a:pt x="20065" y="35687"/>
                  </a:lnTo>
                  <a:lnTo>
                    <a:pt x="20065" y="24637"/>
                  </a:lnTo>
                  <a:lnTo>
                    <a:pt x="24510" y="20066"/>
                  </a:lnTo>
                  <a:lnTo>
                    <a:pt x="298553" y="20066"/>
                  </a:lnTo>
                  <a:lnTo>
                    <a:pt x="296711" y="15001"/>
                  </a:lnTo>
                  <a:lnTo>
                    <a:pt x="290067" y="7080"/>
                  </a:lnTo>
                  <a:lnTo>
                    <a:pt x="281138" y="1873"/>
                  </a:lnTo>
                  <a:lnTo>
                    <a:pt x="270637" y="0"/>
                  </a:lnTo>
                  <a:close/>
                </a:path>
                <a:path w="300354" h="342900">
                  <a:moveTo>
                    <a:pt x="298574" y="201549"/>
                  </a:moveTo>
                  <a:lnTo>
                    <a:pt x="276225" y="201549"/>
                  </a:lnTo>
                  <a:lnTo>
                    <a:pt x="280669" y="205994"/>
                  </a:lnTo>
                  <a:lnTo>
                    <a:pt x="280669" y="217169"/>
                  </a:lnTo>
                  <a:lnTo>
                    <a:pt x="276225" y="221742"/>
                  </a:lnTo>
                  <a:lnTo>
                    <a:pt x="298507" y="221742"/>
                  </a:lnTo>
                  <a:lnTo>
                    <a:pt x="300354" y="216662"/>
                  </a:lnTo>
                  <a:lnTo>
                    <a:pt x="300238" y="205994"/>
                  </a:lnTo>
                  <a:lnTo>
                    <a:pt x="298574" y="201549"/>
                  </a:lnTo>
                  <a:close/>
                </a:path>
                <a:path w="300354" h="342900">
                  <a:moveTo>
                    <a:pt x="280796" y="60325"/>
                  </a:moveTo>
                  <a:lnTo>
                    <a:pt x="260730" y="60325"/>
                  </a:lnTo>
                  <a:lnTo>
                    <a:pt x="260730" y="181482"/>
                  </a:lnTo>
                  <a:lnTo>
                    <a:pt x="280796" y="181482"/>
                  </a:lnTo>
                  <a:lnTo>
                    <a:pt x="280796" y="60325"/>
                  </a:lnTo>
                  <a:close/>
                </a:path>
                <a:path w="300354" h="342900">
                  <a:moveTo>
                    <a:pt x="298553" y="20066"/>
                  </a:moveTo>
                  <a:lnTo>
                    <a:pt x="276225" y="20066"/>
                  </a:lnTo>
                  <a:lnTo>
                    <a:pt x="280669" y="24637"/>
                  </a:lnTo>
                  <a:lnTo>
                    <a:pt x="280669" y="35687"/>
                  </a:lnTo>
                  <a:lnTo>
                    <a:pt x="276225" y="40131"/>
                  </a:lnTo>
                  <a:lnTo>
                    <a:pt x="298577" y="40131"/>
                  </a:lnTo>
                  <a:lnTo>
                    <a:pt x="300239" y="35687"/>
                  </a:lnTo>
                  <a:lnTo>
                    <a:pt x="300354" y="25018"/>
                  </a:lnTo>
                  <a:lnTo>
                    <a:pt x="298553" y="20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6869" y="2305176"/>
            <a:ext cx="1006475" cy="1028700"/>
            <a:chOff x="756865" y="2305176"/>
            <a:chExt cx="1006475" cy="1028700"/>
          </a:xfrm>
        </p:grpSpPr>
        <p:sp>
          <p:nvSpPr>
            <p:cNvPr id="9" name="object 9"/>
            <p:cNvSpPr/>
            <p:nvPr/>
          </p:nvSpPr>
          <p:spPr>
            <a:xfrm>
              <a:off x="756865" y="2305176"/>
              <a:ext cx="1006475" cy="1028700"/>
            </a:xfrm>
            <a:custGeom>
              <a:avLst/>
              <a:gdLst/>
              <a:ahLst/>
              <a:cxnLst/>
              <a:rect l="l" t="t" r="r" b="b"/>
              <a:pathLst>
                <a:path w="1006475" h="1028700">
                  <a:moveTo>
                    <a:pt x="521008" y="0"/>
                  </a:moveTo>
                  <a:lnTo>
                    <a:pt x="471010" y="2539"/>
                  </a:lnTo>
                  <a:lnTo>
                    <a:pt x="420602" y="10033"/>
                  </a:lnTo>
                  <a:lnTo>
                    <a:pt x="373356" y="22094"/>
                  </a:lnTo>
                  <a:lnTo>
                    <a:pt x="327849" y="39047"/>
                  </a:lnTo>
                  <a:lnTo>
                    <a:pt x="284315" y="60523"/>
                  </a:lnTo>
                  <a:lnTo>
                    <a:pt x="242987" y="86153"/>
                  </a:lnTo>
                  <a:lnTo>
                    <a:pt x="204098" y="115567"/>
                  </a:lnTo>
                  <a:lnTo>
                    <a:pt x="167883" y="148399"/>
                  </a:lnTo>
                  <a:lnTo>
                    <a:pt x="134575" y="184279"/>
                  </a:lnTo>
                  <a:lnTo>
                    <a:pt x="104408" y="222837"/>
                  </a:lnTo>
                  <a:lnTo>
                    <a:pt x="77615" y="263707"/>
                  </a:lnTo>
                  <a:lnTo>
                    <a:pt x="54429" y="306519"/>
                  </a:lnTo>
                  <a:lnTo>
                    <a:pt x="35085" y="350904"/>
                  </a:lnTo>
                  <a:lnTo>
                    <a:pt x="19816" y="396494"/>
                  </a:lnTo>
                  <a:lnTo>
                    <a:pt x="8851" y="442619"/>
                  </a:lnTo>
                  <a:lnTo>
                    <a:pt x="2252" y="489540"/>
                  </a:lnTo>
                  <a:lnTo>
                    <a:pt x="0" y="536848"/>
                  </a:lnTo>
                  <a:lnTo>
                    <a:pt x="2075" y="584138"/>
                  </a:lnTo>
                  <a:lnTo>
                    <a:pt x="8460" y="631003"/>
                  </a:lnTo>
                  <a:lnTo>
                    <a:pt x="19135" y="677037"/>
                  </a:lnTo>
                  <a:lnTo>
                    <a:pt x="34081" y="721831"/>
                  </a:lnTo>
                  <a:lnTo>
                    <a:pt x="53279" y="764982"/>
                  </a:lnTo>
                  <a:lnTo>
                    <a:pt x="76710" y="806080"/>
                  </a:lnTo>
                  <a:lnTo>
                    <a:pt x="104356" y="844721"/>
                  </a:lnTo>
                  <a:lnTo>
                    <a:pt x="136198" y="880497"/>
                  </a:lnTo>
                  <a:lnTo>
                    <a:pt x="172216" y="913003"/>
                  </a:lnTo>
                  <a:lnTo>
                    <a:pt x="212311" y="942031"/>
                  </a:lnTo>
                  <a:lnTo>
                    <a:pt x="254719" y="967324"/>
                  </a:lnTo>
                  <a:lnTo>
                    <a:pt x="299049" y="988617"/>
                  </a:lnTo>
                  <a:lnTo>
                    <a:pt x="344908" y="1005642"/>
                  </a:lnTo>
                  <a:lnTo>
                    <a:pt x="391903" y="1018133"/>
                  </a:lnTo>
                  <a:lnTo>
                    <a:pt x="439643" y="1025823"/>
                  </a:lnTo>
                  <a:lnTo>
                    <a:pt x="487734" y="1028446"/>
                  </a:lnTo>
                  <a:lnTo>
                    <a:pt x="519740" y="1027263"/>
                  </a:lnTo>
                  <a:lnTo>
                    <a:pt x="551663" y="1023651"/>
                  </a:lnTo>
                  <a:lnTo>
                    <a:pt x="583371" y="1017516"/>
                  </a:lnTo>
                  <a:lnTo>
                    <a:pt x="614734" y="1008761"/>
                  </a:lnTo>
                  <a:lnTo>
                    <a:pt x="661348" y="999847"/>
                  </a:lnTo>
                  <a:lnTo>
                    <a:pt x="706915" y="985553"/>
                  </a:lnTo>
                  <a:lnTo>
                    <a:pt x="750901" y="966262"/>
                  </a:lnTo>
                  <a:lnTo>
                    <a:pt x="792773" y="942355"/>
                  </a:lnTo>
                  <a:lnTo>
                    <a:pt x="831995" y="914216"/>
                  </a:lnTo>
                  <a:lnTo>
                    <a:pt x="868034" y="882227"/>
                  </a:lnTo>
                  <a:lnTo>
                    <a:pt x="900355" y="846770"/>
                  </a:lnTo>
                  <a:lnTo>
                    <a:pt x="928424" y="808228"/>
                  </a:lnTo>
                  <a:lnTo>
                    <a:pt x="952451" y="765560"/>
                  </a:lnTo>
                  <a:lnTo>
                    <a:pt x="971938" y="720880"/>
                  </a:lnTo>
                  <a:lnTo>
                    <a:pt x="986964" y="674582"/>
                  </a:lnTo>
                  <a:lnTo>
                    <a:pt x="997602" y="627060"/>
                  </a:lnTo>
                  <a:lnTo>
                    <a:pt x="1003929" y="578708"/>
                  </a:lnTo>
                  <a:lnTo>
                    <a:pt x="1006021" y="529923"/>
                  </a:lnTo>
                  <a:lnTo>
                    <a:pt x="1003954" y="481098"/>
                  </a:lnTo>
                  <a:lnTo>
                    <a:pt x="997804" y="432627"/>
                  </a:lnTo>
                  <a:lnTo>
                    <a:pt x="987646" y="384907"/>
                  </a:lnTo>
                  <a:lnTo>
                    <a:pt x="973557" y="338330"/>
                  </a:lnTo>
                  <a:lnTo>
                    <a:pt x="955611" y="293293"/>
                  </a:lnTo>
                  <a:lnTo>
                    <a:pt x="933885" y="250190"/>
                  </a:lnTo>
                  <a:lnTo>
                    <a:pt x="904160" y="204399"/>
                  </a:lnTo>
                  <a:lnTo>
                    <a:pt x="869668" y="161054"/>
                  </a:lnTo>
                  <a:lnTo>
                    <a:pt x="830823" y="121287"/>
                  </a:lnTo>
                  <a:lnTo>
                    <a:pt x="788041" y="86231"/>
                  </a:lnTo>
                  <a:lnTo>
                    <a:pt x="741734" y="57023"/>
                  </a:lnTo>
                  <a:lnTo>
                    <a:pt x="699442" y="36072"/>
                  </a:lnTo>
                  <a:lnTo>
                    <a:pt x="656047" y="20052"/>
                  </a:lnTo>
                  <a:lnTo>
                    <a:pt x="611725" y="8806"/>
                  </a:lnTo>
                  <a:lnTo>
                    <a:pt x="566653" y="2175"/>
                  </a:lnTo>
                  <a:lnTo>
                    <a:pt x="521008" y="0"/>
                  </a:lnTo>
                  <a:close/>
                </a:path>
              </a:pathLst>
            </a:custGeom>
            <a:solidFill>
              <a:srgbClr val="D2D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6337" y="2619374"/>
              <a:ext cx="352425" cy="323850"/>
            </a:xfrm>
            <a:custGeom>
              <a:avLst/>
              <a:gdLst/>
              <a:ahLst/>
              <a:cxnLst/>
              <a:rect l="l" t="t" r="r" b="b"/>
              <a:pathLst>
                <a:path w="352425" h="323850">
                  <a:moveTo>
                    <a:pt x="98742" y="0"/>
                  </a:moveTo>
                  <a:lnTo>
                    <a:pt x="93217" y="0"/>
                  </a:lnTo>
                  <a:lnTo>
                    <a:pt x="91312" y="507"/>
                  </a:lnTo>
                  <a:lnTo>
                    <a:pt x="53160" y="28559"/>
                  </a:lnTo>
                  <a:lnTo>
                    <a:pt x="24891" y="63245"/>
                  </a:lnTo>
                  <a:lnTo>
                    <a:pt x="6335" y="105028"/>
                  </a:lnTo>
                  <a:lnTo>
                    <a:pt x="0" y="149860"/>
                  </a:lnTo>
                  <a:lnTo>
                    <a:pt x="3537" y="183981"/>
                  </a:lnTo>
                  <a:lnTo>
                    <a:pt x="30834" y="246175"/>
                  </a:lnTo>
                  <a:lnTo>
                    <a:pt x="81985" y="294649"/>
                  </a:lnTo>
                  <a:lnTo>
                    <a:pt x="147609" y="320498"/>
                  </a:lnTo>
                  <a:lnTo>
                    <a:pt x="183578" y="323850"/>
                  </a:lnTo>
                  <a:lnTo>
                    <a:pt x="235392" y="316607"/>
                  </a:lnTo>
                  <a:lnTo>
                    <a:pt x="265416" y="303402"/>
                  </a:lnTo>
                  <a:lnTo>
                    <a:pt x="183578" y="303402"/>
                  </a:lnTo>
                  <a:lnTo>
                    <a:pt x="132395" y="295566"/>
                  </a:lnTo>
                  <a:lnTo>
                    <a:pt x="87912" y="273752"/>
                  </a:lnTo>
                  <a:lnTo>
                    <a:pt x="52814" y="240501"/>
                  </a:lnTo>
                  <a:lnTo>
                    <a:pt x="29786" y="198356"/>
                  </a:lnTo>
                  <a:lnTo>
                    <a:pt x="21513" y="149860"/>
                  </a:lnTo>
                  <a:lnTo>
                    <a:pt x="26352" y="113397"/>
                  </a:lnTo>
                  <a:lnTo>
                    <a:pt x="40258" y="79327"/>
                  </a:lnTo>
                  <a:lnTo>
                    <a:pt x="62318" y="49186"/>
                  </a:lnTo>
                  <a:lnTo>
                    <a:pt x="91617" y="24511"/>
                  </a:lnTo>
                  <a:lnTo>
                    <a:pt x="116725" y="24511"/>
                  </a:lnTo>
                  <a:lnTo>
                    <a:pt x="102336" y="1777"/>
                  </a:lnTo>
                  <a:lnTo>
                    <a:pt x="98742" y="0"/>
                  </a:lnTo>
                  <a:close/>
                </a:path>
                <a:path w="352425" h="323850">
                  <a:moveTo>
                    <a:pt x="116725" y="24511"/>
                  </a:moveTo>
                  <a:lnTo>
                    <a:pt x="91617" y="24511"/>
                  </a:lnTo>
                  <a:lnTo>
                    <a:pt x="174345" y="155194"/>
                  </a:lnTo>
                  <a:lnTo>
                    <a:pt x="175488" y="156972"/>
                  </a:lnTo>
                  <a:lnTo>
                    <a:pt x="177164" y="158369"/>
                  </a:lnTo>
                  <a:lnTo>
                    <a:pt x="179095" y="159257"/>
                  </a:lnTo>
                  <a:lnTo>
                    <a:pt x="325615" y="222250"/>
                  </a:lnTo>
                  <a:lnTo>
                    <a:pt x="299857" y="255879"/>
                  </a:lnTo>
                  <a:lnTo>
                    <a:pt x="266236" y="281447"/>
                  </a:lnTo>
                  <a:lnTo>
                    <a:pt x="226795" y="297705"/>
                  </a:lnTo>
                  <a:lnTo>
                    <a:pt x="183578" y="303402"/>
                  </a:lnTo>
                  <a:lnTo>
                    <a:pt x="265416" y="303402"/>
                  </a:lnTo>
                  <a:lnTo>
                    <a:pt x="282238" y="296005"/>
                  </a:lnTo>
                  <a:lnTo>
                    <a:pt x="321360" y="263735"/>
                  </a:lnTo>
                  <a:lnTo>
                    <a:pt x="349999" y="221487"/>
                  </a:lnTo>
                  <a:lnTo>
                    <a:pt x="352412" y="216407"/>
                  </a:lnTo>
                  <a:lnTo>
                    <a:pt x="349999" y="210438"/>
                  </a:lnTo>
                  <a:lnTo>
                    <a:pt x="344665" y="208025"/>
                  </a:lnTo>
                  <a:lnTo>
                    <a:pt x="191084" y="141986"/>
                  </a:lnTo>
                  <a:lnTo>
                    <a:pt x="116725" y="24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675" y="2590799"/>
              <a:ext cx="226204" cy="20955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37385" y="1885046"/>
            <a:ext cx="2440940" cy="1552348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400" spc="60" dirty="0">
                <a:latin typeface="Calibri"/>
                <a:cs typeface="Calibri"/>
              </a:rPr>
              <a:t>Dashboards</a:t>
            </a:r>
            <a:endParaRPr sz="2400">
              <a:latin typeface="Calibri"/>
              <a:cs typeface="Calibri"/>
            </a:endParaRPr>
          </a:p>
          <a:p>
            <a:pPr marL="241300" marR="5080" indent="-200660">
              <a:lnSpc>
                <a:spcPct val="99900"/>
              </a:lnSpc>
              <a:spcBef>
                <a:spcPts val="925"/>
              </a:spcBef>
              <a:buChar char="●"/>
              <a:tabLst>
                <a:tab pos="241300" algn="l"/>
                <a:tab pos="288925" algn="l"/>
              </a:tabLst>
            </a:pPr>
            <a:r>
              <a:rPr sz="1400" dirty="0">
                <a:solidFill>
                  <a:srgbClr val="D2DFDC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rebuchet MS"/>
                <a:cs typeface="Trebuchet MS"/>
              </a:rPr>
              <a:t>Interactive</a:t>
            </a:r>
            <a:r>
              <a:rPr sz="1400" spc="-5" dirty="0">
                <a:latin typeface="Trebuchet MS"/>
                <a:cs typeface="Trebuchet MS"/>
              </a:rPr>
              <a:t> </a:t>
            </a:r>
            <a:r>
              <a:rPr sz="1400" spc="35" dirty="0">
                <a:latin typeface="Trebuchet MS"/>
                <a:cs typeface="Trebuchet MS"/>
              </a:rPr>
              <a:t>Tableau </a:t>
            </a:r>
            <a:r>
              <a:rPr sz="1400" spc="70" dirty="0">
                <a:latin typeface="Trebuchet MS"/>
                <a:cs typeface="Trebuchet MS"/>
              </a:rPr>
              <a:t>dashboards</a:t>
            </a:r>
            <a:r>
              <a:rPr sz="1400" spc="-21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illustrating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our </a:t>
            </a:r>
            <a:r>
              <a:rPr sz="1400" dirty="0">
                <a:latin typeface="Trebuchet MS"/>
                <a:cs typeface="Trebuchet MS"/>
              </a:rPr>
              <a:t>analysis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and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visualizations results.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8079" y="1823912"/>
            <a:ext cx="2128520" cy="1778051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spc="65" dirty="0">
                <a:latin typeface="Calibri"/>
                <a:cs typeface="Calibri"/>
              </a:rPr>
              <a:t>Reports</a:t>
            </a:r>
            <a:endParaRPr sz="2400">
              <a:latin typeface="Calibri"/>
              <a:cs typeface="Calibri"/>
            </a:endParaRPr>
          </a:p>
          <a:p>
            <a:pPr marL="240029" marR="5080" indent="-199390">
              <a:lnSpc>
                <a:spcPct val="100600"/>
              </a:lnSpc>
              <a:spcBef>
                <a:spcPts val="915"/>
              </a:spcBef>
              <a:buClr>
                <a:srgbClr val="D2DFDC"/>
              </a:buClr>
              <a:buFont typeface="Times New Roman"/>
              <a:buChar char="●"/>
              <a:tabLst>
                <a:tab pos="241300" algn="l"/>
              </a:tabLst>
            </a:pPr>
            <a:r>
              <a:rPr sz="1400" spc="45" dirty="0">
                <a:latin typeface="Trebuchet MS"/>
                <a:cs typeface="Trebuchet MS"/>
              </a:rPr>
              <a:t>Reports</a:t>
            </a:r>
            <a:r>
              <a:rPr sz="1400" spc="-14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on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availability 	patterns,</a:t>
            </a:r>
            <a:r>
              <a:rPr sz="1400" spc="1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property</a:t>
            </a:r>
            <a:r>
              <a:rPr sz="1400" spc="-130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and 	</a:t>
            </a:r>
            <a:r>
              <a:rPr sz="1400" spc="60" dirty="0">
                <a:latin typeface="Trebuchet MS"/>
                <a:cs typeface="Trebuchet MS"/>
              </a:rPr>
              <a:t>room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10" dirty="0">
                <a:latin typeface="Trebuchet MS"/>
                <a:cs typeface="Trebuchet MS"/>
              </a:rPr>
              <a:t>preferences,</a:t>
            </a:r>
            <a:r>
              <a:rPr sz="1400" spc="-17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and 	</a:t>
            </a:r>
            <a:r>
              <a:rPr sz="1400" dirty="0">
                <a:latin typeface="Trebuchet MS"/>
                <a:cs typeface="Trebuchet MS"/>
              </a:rPr>
              <a:t>factors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influencing 	</a:t>
            </a:r>
            <a:r>
              <a:rPr sz="1400" spc="65" dirty="0">
                <a:latin typeface="Trebuchet MS"/>
                <a:cs typeface="Trebuchet MS"/>
              </a:rPr>
              <a:t>guest</a:t>
            </a:r>
            <a:r>
              <a:rPr sz="1400" spc="-6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satisfaction.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9471"/>
            <a:ext cx="692150" cy="854075"/>
          </a:xfrm>
          <a:custGeom>
            <a:avLst/>
            <a:gdLst/>
            <a:ahLst/>
            <a:cxnLst/>
            <a:rect l="l" t="t" r="r" b="b"/>
            <a:pathLst>
              <a:path w="692150" h="854075">
                <a:moveTo>
                  <a:pt x="690908" y="854029"/>
                </a:moveTo>
                <a:lnTo>
                  <a:pt x="691830" y="843650"/>
                </a:lnTo>
                <a:lnTo>
                  <a:pt x="691819" y="795752"/>
                </a:lnTo>
                <a:lnTo>
                  <a:pt x="687539" y="746218"/>
                </a:lnTo>
                <a:lnTo>
                  <a:pt x="678836" y="695091"/>
                </a:lnTo>
                <a:lnTo>
                  <a:pt x="665556" y="642410"/>
                </a:lnTo>
                <a:lnTo>
                  <a:pt x="651413" y="596724"/>
                </a:lnTo>
                <a:lnTo>
                  <a:pt x="635063" y="551330"/>
                </a:lnTo>
                <a:lnTo>
                  <a:pt x="616560" y="506405"/>
                </a:lnTo>
                <a:lnTo>
                  <a:pt x="595958" y="462129"/>
                </a:lnTo>
                <a:lnTo>
                  <a:pt x="573313" y="418679"/>
                </a:lnTo>
                <a:lnTo>
                  <a:pt x="548677" y="376234"/>
                </a:lnTo>
                <a:lnTo>
                  <a:pt x="522106" y="334974"/>
                </a:lnTo>
                <a:lnTo>
                  <a:pt x="493653" y="295075"/>
                </a:lnTo>
                <a:lnTo>
                  <a:pt x="463374" y="256718"/>
                </a:lnTo>
                <a:lnTo>
                  <a:pt x="431322" y="220079"/>
                </a:lnTo>
                <a:lnTo>
                  <a:pt x="397552" y="185339"/>
                </a:lnTo>
                <a:lnTo>
                  <a:pt x="362117" y="152675"/>
                </a:lnTo>
                <a:lnTo>
                  <a:pt x="325073" y="122267"/>
                </a:lnTo>
                <a:lnTo>
                  <a:pt x="286474" y="94291"/>
                </a:lnTo>
                <a:lnTo>
                  <a:pt x="246373" y="68928"/>
                </a:lnTo>
                <a:lnTo>
                  <a:pt x="204826" y="46356"/>
                </a:lnTo>
                <a:lnTo>
                  <a:pt x="161886" y="26752"/>
                </a:lnTo>
                <a:lnTo>
                  <a:pt x="116517" y="11096"/>
                </a:lnTo>
                <a:lnTo>
                  <a:pt x="69848" y="2255"/>
                </a:lnTo>
                <a:lnTo>
                  <a:pt x="22639" y="0"/>
                </a:lnTo>
                <a:lnTo>
                  <a:pt x="0" y="1976"/>
                </a:lnTo>
              </a:path>
            </a:pathLst>
          </a:custGeom>
          <a:ln w="9524">
            <a:solidFill>
              <a:srgbClr val="D2DF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753413" y="-4762"/>
            <a:ext cx="1395730" cy="1240790"/>
            <a:chOff x="7753413" y="-4762"/>
            <a:chExt cx="1395730" cy="1240790"/>
          </a:xfrm>
        </p:grpSpPr>
        <p:sp>
          <p:nvSpPr>
            <p:cNvPr id="4" name="object 4"/>
            <p:cNvSpPr/>
            <p:nvPr/>
          </p:nvSpPr>
          <p:spPr>
            <a:xfrm>
              <a:off x="7758176" y="0"/>
              <a:ext cx="1386205" cy="1231265"/>
            </a:xfrm>
            <a:custGeom>
              <a:avLst/>
              <a:gdLst/>
              <a:ahLst/>
              <a:cxnLst/>
              <a:rect l="l" t="t" r="r" b="b"/>
              <a:pathLst>
                <a:path w="1386204" h="1231265">
                  <a:moveTo>
                    <a:pt x="0" y="80263"/>
                  </a:moveTo>
                  <a:lnTo>
                    <a:pt x="1974" y="127886"/>
                  </a:lnTo>
                  <a:lnTo>
                    <a:pt x="7928" y="175253"/>
                  </a:lnTo>
                  <a:lnTo>
                    <a:pt x="17913" y="221986"/>
                  </a:lnTo>
                  <a:lnTo>
                    <a:pt x="31975" y="267707"/>
                  </a:lnTo>
                  <a:lnTo>
                    <a:pt x="50165" y="312038"/>
                  </a:lnTo>
                  <a:lnTo>
                    <a:pt x="66713" y="357232"/>
                  </a:lnTo>
                  <a:lnTo>
                    <a:pt x="87852" y="401067"/>
                  </a:lnTo>
                  <a:lnTo>
                    <a:pt x="113569" y="443310"/>
                  </a:lnTo>
                  <a:lnTo>
                    <a:pt x="143852" y="483730"/>
                  </a:lnTo>
                  <a:lnTo>
                    <a:pt x="178689" y="522097"/>
                  </a:lnTo>
                  <a:lnTo>
                    <a:pt x="212275" y="556378"/>
                  </a:lnTo>
                  <a:lnTo>
                    <a:pt x="246366" y="591130"/>
                  </a:lnTo>
                  <a:lnTo>
                    <a:pt x="280970" y="626222"/>
                  </a:lnTo>
                  <a:lnTo>
                    <a:pt x="316094" y="661526"/>
                  </a:lnTo>
                  <a:lnTo>
                    <a:pt x="351746" y="696914"/>
                  </a:lnTo>
                  <a:lnTo>
                    <a:pt x="387935" y="732258"/>
                  </a:lnTo>
                  <a:lnTo>
                    <a:pt x="424669" y="767428"/>
                  </a:lnTo>
                  <a:lnTo>
                    <a:pt x="461955" y="802296"/>
                  </a:lnTo>
                  <a:lnTo>
                    <a:pt x="499802" y="836734"/>
                  </a:lnTo>
                  <a:lnTo>
                    <a:pt x="538219" y="870613"/>
                  </a:lnTo>
                  <a:lnTo>
                    <a:pt x="577212" y="903805"/>
                  </a:lnTo>
                  <a:lnTo>
                    <a:pt x="616791" y="936180"/>
                  </a:lnTo>
                  <a:lnTo>
                    <a:pt x="656963" y="967611"/>
                  </a:lnTo>
                  <a:lnTo>
                    <a:pt x="697736" y="997969"/>
                  </a:lnTo>
                  <a:lnTo>
                    <a:pt x="739119" y="1027125"/>
                  </a:lnTo>
                  <a:lnTo>
                    <a:pt x="781120" y="1054951"/>
                  </a:lnTo>
                  <a:lnTo>
                    <a:pt x="823746" y="1081318"/>
                  </a:lnTo>
                  <a:lnTo>
                    <a:pt x="867007" y="1106098"/>
                  </a:lnTo>
                  <a:lnTo>
                    <a:pt x="910909" y="1129162"/>
                  </a:lnTo>
                  <a:lnTo>
                    <a:pt x="955461" y="1150382"/>
                  </a:lnTo>
                  <a:lnTo>
                    <a:pt x="1000671" y="1169629"/>
                  </a:lnTo>
                  <a:lnTo>
                    <a:pt x="1046548" y="1186774"/>
                  </a:lnTo>
                  <a:lnTo>
                    <a:pt x="1093099" y="1201690"/>
                  </a:lnTo>
                  <a:lnTo>
                    <a:pt x="1140332" y="1214247"/>
                  </a:lnTo>
                  <a:lnTo>
                    <a:pt x="1187978" y="1223440"/>
                  </a:lnTo>
                  <a:lnTo>
                    <a:pt x="1235565" y="1228950"/>
                  </a:lnTo>
                  <a:lnTo>
                    <a:pt x="1282948" y="1230876"/>
                  </a:lnTo>
                  <a:lnTo>
                    <a:pt x="1329978" y="1229322"/>
                  </a:lnTo>
                  <a:lnTo>
                    <a:pt x="1376510" y="1224390"/>
                  </a:lnTo>
                  <a:lnTo>
                    <a:pt x="1385824" y="1222723"/>
                  </a:lnTo>
                </a:path>
                <a:path w="1386204" h="1231265">
                  <a:moveTo>
                    <a:pt x="6006" y="0"/>
                  </a:moveTo>
                  <a:lnTo>
                    <a:pt x="2025" y="31721"/>
                  </a:lnTo>
                  <a:lnTo>
                    <a:pt x="0" y="80263"/>
                  </a:lnTo>
                </a:path>
              </a:pathLst>
            </a:custGeom>
            <a:ln w="9525">
              <a:solidFill>
                <a:srgbClr val="D2DF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86775" y="417768"/>
              <a:ext cx="361950" cy="344170"/>
            </a:xfrm>
            <a:custGeom>
              <a:avLst/>
              <a:gdLst/>
              <a:ahLst/>
              <a:cxnLst/>
              <a:rect l="l" t="t" r="r" b="b"/>
              <a:pathLst>
                <a:path w="361950" h="344170">
                  <a:moveTo>
                    <a:pt x="178151" y="0"/>
                  </a:moveTo>
                  <a:lnTo>
                    <a:pt x="123428" y="8903"/>
                  </a:lnTo>
                  <a:lnTo>
                    <a:pt x="72395" y="29547"/>
                  </a:lnTo>
                  <a:lnTo>
                    <a:pt x="28828" y="62418"/>
                  </a:lnTo>
                  <a:lnTo>
                    <a:pt x="7318" y="95422"/>
                  </a:lnTo>
                  <a:lnTo>
                    <a:pt x="0" y="134427"/>
                  </a:lnTo>
                  <a:lnTo>
                    <a:pt x="551" y="145286"/>
                  </a:lnTo>
                  <a:lnTo>
                    <a:pt x="12898" y="187015"/>
                  </a:lnTo>
                  <a:lnTo>
                    <a:pt x="69913" y="253499"/>
                  </a:lnTo>
                  <a:lnTo>
                    <a:pt x="111093" y="290748"/>
                  </a:lnTo>
                  <a:lnTo>
                    <a:pt x="156130" y="321782"/>
                  </a:lnTo>
                  <a:lnTo>
                    <a:pt x="205358" y="341564"/>
                  </a:lnTo>
                  <a:lnTo>
                    <a:pt x="243699" y="343915"/>
                  </a:lnTo>
                  <a:lnTo>
                    <a:pt x="279955" y="333992"/>
                  </a:lnTo>
                  <a:lnTo>
                    <a:pt x="336550" y="284033"/>
                  </a:lnTo>
                  <a:lnTo>
                    <a:pt x="354806" y="234154"/>
                  </a:lnTo>
                  <a:lnTo>
                    <a:pt x="361823" y="176083"/>
                  </a:lnTo>
                  <a:lnTo>
                    <a:pt x="361823" y="166177"/>
                  </a:lnTo>
                  <a:lnTo>
                    <a:pt x="356877" y="118671"/>
                  </a:lnTo>
                  <a:lnTo>
                    <a:pt x="341824" y="76450"/>
                  </a:lnTo>
                  <a:lnTo>
                    <a:pt x="316340" y="41599"/>
                  </a:lnTo>
                  <a:lnTo>
                    <a:pt x="280104" y="16203"/>
                  </a:lnTo>
                  <a:lnTo>
                    <a:pt x="232791" y="2347"/>
                  </a:lnTo>
                  <a:lnTo>
                    <a:pt x="178151" y="0"/>
                  </a:lnTo>
                  <a:close/>
                </a:path>
              </a:pathLst>
            </a:custGeom>
            <a:solidFill>
              <a:srgbClr val="C2D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5405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Geographical</a:t>
            </a:r>
            <a:r>
              <a:rPr spc="105" dirty="0"/>
              <a:t> </a:t>
            </a:r>
            <a:r>
              <a:rPr spc="75" dirty="0"/>
              <a:t>Distributions</a:t>
            </a:r>
            <a:r>
              <a:rPr spc="165" dirty="0"/>
              <a:t> </a:t>
            </a:r>
            <a:r>
              <a:rPr spc="50" dirty="0"/>
              <a:t>Dashboard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09627"/>
            <a:ext cx="4895850" cy="41243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567171" y="2342135"/>
            <a:ext cx="1809750" cy="200025"/>
          </a:xfrm>
          <a:custGeom>
            <a:avLst/>
            <a:gdLst/>
            <a:ahLst/>
            <a:cxnLst/>
            <a:rect l="l" t="t" r="r" b="b"/>
            <a:pathLst>
              <a:path w="1809750" h="200025">
                <a:moveTo>
                  <a:pt x="1809750" y="0"/>
                </a:moveTo>
                <a:lnTo>
                  <a:pt x="0" y="0"/>
                </a:lnTo>
                <a:lnTo>
                  <a:pt x="0" y="200025"/>
                </a:lnTo>
                <a:lnTo>
                  <a:pt x="1809750" y="200025"/>
                </a:lnTo>
                <a:lnTo>
                  <a:pt x="180975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74313" y="2314513"/>
            <a:ext cx="3382645" cy="453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5080" indent="-286385">
              <a:lnSpc>
                <a:spcPct val="103000"/>
              </a:lnSpc>
              <a:spcBef>
                <a:spcPts val="75"/>
              </a:spcBef>
              <a:buFont typeface="Wingdings"/>
              <a:buChar char=""/>
              <a:tabLst>
                <a:tab pos="298450" algn="l"/>
              </a:tabLst>
            </a:pPr>
            <a:r>
              <a:rPr sz="1400" b="1" dirty="0">
                <a:latin typeface="Arial"/>
                <a:cs typeface="Arial"/>
              </a:rPr>
              <a:t>Melbourne,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Australia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popular </a:t>
            </a:r>
            <a:r>
              <a:rPr sz="1400" dirty="0">
                <a:latin typeface="Arial MT"/>
                <a:cs typeface="Arial MT"/>
              </a:rPr>
              <a:t>Location</a:t>
            </a:r>
            <a:r>
              <a:rPr sz="1400" spc="-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20866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listings.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74313" y="2953956"/>
            <a:ext cx="16954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0" dirty="0">
                <a:latin typeface="Wingdings"/>
                <a:cs typeface="Wingdings"/>
              </a:rPr>
              <a:t>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7171" y="2980309"/>
            <a:ext cx="2127250" cy="205184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575"/>
              </a:lnSpc>
            </a:pPr>
            <a:r>
              <a:rPr sz="1400" b="1" dirty="0">
                <a:latin typeface="Arial"/>
                <a:cs typeface="Arial"/>
              </a:rPr>
              <a:t>Central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Business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district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5729" y="2953956"/>
            <a:ext cx="655955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Arial MT"/>
                <a:cs typeface="Arial MT"/>
              </a:rPr>
              <a:t>as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most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0440" y="3173412"/>
            <a:ext cx="321183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Arial MT"/>
                <a:cs typeface="Arial MT"/>
              </a:rPr>
              <a:t>popular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neighborhood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7147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listings.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369</Words>
  <Application>Microsoft Office PowerPoint</Application>
  <PresentationFormat>On-screen Show (16:9)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TABLE OF CONTENTS</vt:lpstr>
      <vt:lpstr>Problem Statement</vt:lpstr>
      <vt:lpstr>Dataset Cleaning and Preparation</vt:lpstr>
      <vt:lpstr>Setting up our Dataset in Tableau</vt:lpstr>
      <vt:lpstr>03</vt:lpstr>
      <vt:lpstr>Data Analysis in Tableau</vt:lpstr>
      <vt:lpstr>Findings</vt:lpstr>
      <vt:lpstr>Geographical Distributions Dashboard</vt:lpstr>
      <vt:lpstr>Pricing Trends Dashboard</vt:lpstr>
      <vt:lpstr>Pricing Trends Dashboard</vt:lpstr>
      <vt:lpstr>Host characteristics</vt:lpstr>
      <vt:lpstr>Review Scores</vt:lpstr>
      <vt:lpstr>Availability</vt:lpstr>
      <vt:lpstr>Recommendations</vt:lpstr>
      <vt:lpstr>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satya</cp:lastModifiedBy>
  <cp:revision>1</cp:revision>
  <dcterms:created xsi:type="dcterms:W3CDTF">2024-05-15T05:08:12Z</dcterms:created>
  <dcterms:modified xsi:type="dcterms:W3CDTF">2024-05-15T05:12:38Z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LastSaved">
    <vt:filetime>2024-05-15T00:00:00Z</vt:filetime>
  </property>
</Properties>
</file>