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4" r:id="rId2"/>
    <p:sldId id="345" r:id="rId3"/>
    <p:sldId id="354" r:id="rId4"/>
    <p:sldId id="1986" r:id="rId5"/>
    <p:sldId id="2006" r:id="rId6"/>
    <p:sldId id="2000" r:id="rId7"/>
    <p:sldId id="2004" r:id="rId8"/>
    <p:sldId id="2005" r:id="rId9"/>
    <p:sldId id="2003" r:id="rId10"/>
    <p:sldId id="2001" r:id="rId11"/>
    <p:sldId id="1998" r:id="rId12"/>
    <p:sldId id="2002" r:id="rId13"/>
    <p:sldId id="350" r:id="rId14"/>
    <p:sldId id="353" r:id="rId15"/>
    <p:sldId id="352" r:id="rId16"/>
    <p:sldId id="355" r:id="rId17"/>
    <p:sldId id="1991" r:id="rId18"/>
    <p:sldId id="198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00"/>
    <a:srgbClr val="D9D9D9"/>
    <a:srgbClr val="C0504D"/>
    <a:srgbClr val="FC823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5085" autoAdjust="0"/>
  </p:normalViewPr>
  <p:slideViewPr>
    <p:cSldViewPr snapToGrid="0">
      <p:cViewPr varScale="1">
        <p:scale>
          <a:sx n="115" d="100"/>
          <a:sy n="115" d="100"/>
        </p:scale>
        <p:origin x="2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2DB0-8E6A-4641-ACA3-C9D6A0C4E244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1A7F5D-44F2-B248-A813-3C064DFF8C03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课程购买后无法自动指派固定人员</a:t>
          </a:r>
        </a:p>
      </dgm:t>
    </dgm:pt>
    <dgm:pt modelId="{ACB1150D-9C76-3E42-980C-3B6760EBCD8B}" type="parTrans" cxnId="{AD787E16-4E02-9A4C-A647-BE34A40BE041}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E98AE79-02C4-F244-93A8-20010B8332D8}" type="sibTrans" cxnId="{AD787E16-4E02-9A4C-A647-BE34A40BE041}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D4371C2-DE03-B64A-AACB-AE7AD45CED3B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课程上传</a:t>
          </a:r>
          <a:r>
            <a:rPr lang="en-US" altLang="zh-CN" sz="20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Scorm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或者视频时流程繁琐</a:t>
          </a:r>
        </a:p>
      </dgm:t>
    </dgm:pt>
    <dgm:pt modelId="{5AF21FB3-9ED6-0448-9820-8E6A135EF5D3}" type="parTrans" cxnId="{831D61BB-FCFE-9E47-8F8D-9459E878732B}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268C84B-4F89-5441-8A6F-ED87CA308D0A}" type="sibTrans" cxnId="{831D61BB-FCFE-9E47-8F8D-9459E878732B}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1F6255-7858-1F46-9BB2-235098626E73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供应商课程较多，手动创建消耗时间长</a:t>
          </a:r>
        </a:p>
      </dgm:t>
    </dgm:pt>
    <dgm:pt modelId="{64E45867-6836-DC4E-ACBA-F689630DF5B5}" type="parTrans" cxnId="{685D9F4D-1714-E84F-BFCD-203F132DFE4C}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CCB6809-CB7C-1D44-9915-0220C1A40D1C}" type="sibTrans" cxnId="{685D9F4D-1714-E84F-BFCD-203F132DFE4C}">
      <dgm:prSet/>
      <dgm:spPr/>
      <dgm:t>
        <a:bodyPr/>
        <a:lstStyle/>
        <a:p>
          <a:endParaRPr lang="zh-CN" altLang="en-US" sz="20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5DA1080-F4FE-D848-9ABD-25DE9EC055C2}" type="pres">
      <dgm:prSet presAssocID="{73752DB0-8E6A-4641-ACA3-C9D6A0C4E244}" presName="linear" presStyleCnt="0">
        <dgm:presLayoutVars>
          <dgm:dir/>
          <dgm:animLvl val="lvl"/>
          <dgm:resizeHandles val="exact"/>
        </dgm:presLayoutVars>
      </dgm:prSet>
      <dgm:spPr/>
    </dgm:pt>
    <dgm:pt modelId="{3453B132-306F-AE4E-8363-13F75CECB37C}" type="pres">
      <dgm:prSet presAssocID="{381A7F5D-44F2-B248-A813-3C064DFF8C03}" presName="parentLin" presStyleCnt="0"/>
      <dgm:spPr/>
    </dgm:pt>
    <dgm:pt modelId="{44C0628B-175F-E444-AA33-EAC15FAECAF7}" type="pres">
      <dgm:prSet presAssocID="{381A7F5D-44F2-B248-A813-3C064DFF8C03}" presName="parentLeftMargin" presStyleLbl="node1" presStyleIdx="0" presStyleCnt="3"/>
      <dgm:spPr/>
    </dgm:pt>
    <dgm:pt modelId="{5D92D20B-2035-5E46-9471-A52BD570F9DC}" type="pres">
      <dgm:prSet presAssocID="{381A7F5D-44F2-B248-A813-3C064DFF8C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9EBF40-9716-E947-95C0-77296F328A5C}" type="pres">
      <dgm:prSet presAssocID="{381A7F5D-44F2-B248-A813-3C064DFF8C03}" presName="negativeSpace" presStyleCnt="0"/>
      <dgm:spPr/>
    </dgm:pt>
    <dgm:pt modelId="{9B84792A-B699-AF42-A0C1-7B000C5307E8}" type="pres">
      <dgm:prSet presAssocID="{381A7F5D-44F2-B248-A813-3C064DFF8C03}" presName="childText" presStyleLbl="conFgAcc1" presStyleIdx="0" presStyleCnt="3">
        <dgm:presLayoutVars>
          <dgm:bulletEnabled val="1"/>
        </dgm:presLayoutVars>
      </dgm:prSet>
      <dgm:spPr/>
    </dgm:pt>
    <dgm:pt modelId="{1E70189B-63B6-0843-A6E7-85E83707A081}" type="pres">
      <dgm:prSet presAssocID="{7E98AE79-02C4-F244-93A8-20010B8332D8}" presName="spaceBetweenRectangles" presStyleCnt="0"/>
      <dgm:spPr/>
    </dgm:pt>
    <dgm:pt modelId="{5583D92F-3953-634A-BE63-BD169391943F}" type="pres">
      <dgm:prSet presAssocID="{5D4371C2-DE03-B64A-AACB-AE7AD45CED3B}" presName="parentLin" presStyleCnt="0"/>
      <dgm:spPr/>
    </dgm:pt>
    <dgm:pt modelId="{886E1984-C174-6747-9A22-0E20CC4D8789}" type="pres">
      <dgm:prSet presAssocID="{5D4371C2-DE03-B64A-AACB-AE7AD45CED3B}" presName="parentLeftMargin" presStyleLbl="node1" presStyleIdx="0" presStyleCnt="3"/>
      <dgm:spPr/>
    </dgm:pt>
    <dgm:pt modelId="{539540F1-7F3A-9F4F-ADB8-259FC4612FF9}" type="pres">
      <dgm:prSet presAssocID="{5D4371C2-DE03-B64A-AACB-AE7AD45CED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BABE30-E251-6F4C-8C97-76B59AB42F0B}" type="pres">
      <dgm:prSet presAssocID="{5D4371C2-DE03-B64A-AACB-AE7AD45CED3B}" presName="negativeSpace" presStyleCnt="0"/>
      <dgm:spPr/>
    </dgm:pt>
    <dgm:pt modelId="{10B31DFF-F546-FF44-A065-8EED4C83FFAE}" type="pres">
      <dgm:prSet presAssocID="{5D4371C2-DE03-B64A-AACB-AE7AD45CED3B}" presName="childText" presStyleLbl="conFgAcc1" presStyleIdx="1" presStyleCnt="3">
        <dgm:presLayoutVars>
          <dgm:bulletEnabled val="1"/>
        </dgm:presLayoutVars>
      </dgm:prSet>
      <dgm:spPr/>
    </dgm:pt>
    <dgm:pt modelId="{B1174B65-9205-2F4A-8BE8-AB9E1DB92FD1}" type="pres">
      <dgm:prSet presAssocID="{E268C84B-4F89-5441-8A6F-ED87CA308D0A}" presName="spaceBetweenRectangles" presStyleCnt="0"/>
      <dgm:spPr/>
    </dgm:pt>
    <dgm:pt modelId="{9B370F26-FE0D-4345-ABDE-2EABA753518A}" type="pres">
      <dgm:prSet presAssocID="{0A1F6255-7858-1F46-9BB2-235098626E73}" presName="parentLin" presStyleCnt="0"/>
      <dgm:spPr/>
    </dgm:pt>
    <dgm:pt modelId="{13D9D18A-E91C-0B4B-BD9C-224B358EEC3A}" type="pres">
      <dgm:prSet presAssocID="{0A1F6255-7858-1F46-9BB2-235098626E73}" presName="parentLeftMargin" presStyleLbl="node1" presStyleIdx="1" presStyleCnt="3"/>
      <dgm:spPr/>
    </dgm:pt>
    <dgm:pt modelId="{23A9B066-A079-C748-BB93-847DB25D27E5}" type="pres">
      <dgm:prSet presAssocID="{0A1F6255-7858-1F46-9BB2-235098626E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299CFB-D64D-DA47-BF34-013BDD1B0946}" type="pres">
      <dgm:prSet presAssocID="{0A1F6255-7858-1F46-9BB2-235098626E73}" presName="negativeSpace" presStyleCnt="0"/>
      <dgm:spPr/>
    </dgm:pt>
    <dgm:pt modelId="{305626F6-7B8F-8749-BA2A-95B0057979B9}" type="pres">
      <dgm:prSet presAssocID="{0A1F6255-7858-1F46-9BB2-235098626E7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246306-1A98-D542-957C-F0CDCDB62613}" type="presOf" srcId="{5D4371C2-DE03-B64A-AACB-AE7AD45CED3B}" destId="{539540F1-7F3A-9F4F-ADB8-259FC4612FF9}" srcOrd="1" destOrd="0" presId="urn:microsoft.com/office/officeart/2005/8/layout/list1"/>
    <dgm:cxn modelId="{AD787E16-4E02-9A4C-A647-BE34A40BE041}" srcId="{73752DB0-8E6A-4641-ACA3-C9D6A0C4E244}" destId="{381A7F5D-44F2-B248-A813-3C064DFF8C03}" srcOrd="0" destOrd="0" parTransId="{ACB1150D-9C76-3E42-980C-3B6760EBCD8B}" sibTransId="{7E98AE79-02C4-F244-93A8-20010B8332D8}"/>
    <dgm:cxn modelId="{64DF3C39-2554-084F-BD05-B64DFD33D2A7}" type="presOf" srcId="{73752DB0-8E6A-4641-ACA3-C9D6A0C4E244}" destId="{95DA1080-F4FE-D848-9ABD-25DE9EC055C2}" srcOrd="0" destOrd="0" presId="urn:microsoft.com/office/officeart/2005/8/layout/list1"/>
    <dgm:cxn modelId="{992D4C4C-0EEF-5444-A5BD-400AC5FEB813}" type="presOf" srcId="{381A7F5D-44F2-B248-A813-3C064DFF8C03}" destId="{5D92D20B-2035-5E46-9471-A52BD570F9DC}" srcOrd="1" destOrd="0" presId="urn:microsoft.com/office/officeart/2005/8/layout/list1"/>
    <dgm:cxn modelId="{685D9F4D-1714-E84F-BFCD-203F132DFE4C}" srcId="{73752DB0-8E6A-4641-ACA3-C9D6A0C4E244}" destId="{0A1F6255-7858-1F46-9BB2-235098626E73}" srcOrd="2" destOrd="0" parTransId="{64E45867-6836-DC4E-ACBA-F689630DF5B5}" sibTransId="{4CCB6809-CB7C-1D44-9915-0220C1A40D1C}"/>
    <dgm:cxn modelId="{3CCF30A2-18AA-1D48-B716-5C61FB32B554}" type="presOf" srcId="{0A1F6255-7858-1F46-9BB2-235098626E73}" destId="{23A9B066-A079-C748-BB93-847DB25D27E5}" srcOrd="1" destOrd="0" presId="urn:microsoft.com/office/officeart/2005/8/layout/list1"/>
    <dgm:cxn modelId="{14BB13B6-DB69-FD43-A0BB-78FE2B6D9646}" type="presOf" srcId="{5D4371C2-DE03-B64A-AACB-AE7AD45CED3B}" destId="{886E1984-C174-6747-9A22-0E20CC4D8789}" srcOrd="0" destOrd="0" presId="urn:microsoft.com/office/officeart/2005/8/layout/list1"/>
    <dgm:cxn modelId="{93CBAFB6-5EC5-7247-977E-A4070285235A}" type="presOf" srcId="{0A1F6255-7858-1F46-9BB2-235098626E73}" destId="{13D9D18A-E91C-0B4B-BD9C-224B358EEC3A}" srcOrd="0" destOrd="0" presId="urn:microsoft.com/office/officeart/2005/8/layout/list1"/>
    <dgm:cxn modelId="{831D61BB-FCFE-9E47-8F8D-9459E878732B}" srcId="{73752DB0-8E6A-4641-ACA3-C9D6A0C4E244}" destId="{5D4371C2-DE03-B64A-AACB-AE7AD45CED3B}" srcOrd="1" destOrd="0" parTransId="{5AF21FB3-9ED6-0448-9820-8E6A135EF5D3}" sibTransId="{E268C84B-4F89-5441-8A6F-ED87CA308D0A}"/>
    <dgm:cxn modelId="{7E8E5DDE-A99A-4E42-A6E2-3BBEF7084C01}" type="presOf" srcId="{381A7F5D-44F2-B248-A813-3C064DFF8C03}" destId="{44C0628B-175F-E444-AA33-EAC15FAECAF7}" srcOrd="0" destOrd="0" presId="urn:microsoft.com/office/officeart/2005/8/layout/list1"/>
    <dgm:cxn modelId="{355AB67D-9613-6141-B570-AE0B1A61E0E5}" type="presParOf" srcId="{95DA1080-F4FE-D848-9ABD-25DE9EC055C2}" destId="{3453B132-306F-AE4E-8363-13F75CECB37C}" srcOrd="0" destOrd="0" presId="urn:microsoft.com/office/officeart/2005/8/layout/list1"/>
    <dgm:cxn modelId="{970F84DB-8E33-BA44-8C17-66ED549B703F}" type="presParOf" srcId="{3453B132-306F-AE4E-8363-13F75CECB37C}" destId="{44C0628B-175F-E444-AA33-EAC15FAECAF7}" srcOrd="0" destOrd="0" presId="urn:microsoft.com/office/officeart/2005/8/layout/list1"/>
    <dgm:cxn modelId="{04FBB21A-A6B3-B641-9C46-60CD73DFED3A}" type="presParOf" srcId="{3453B132-306F-AE4E-8363-13F75CECB37C}" destId="{5D92D20B-2035-5E46-9471-A52BD570F9DC}" srcOrd="1" destOrd="0" presId="urn:microsoft.com/office/officeart/2005/8/layout/list1"/>
    <dgm:cxn modelId="{27DF075C-5E70-204D-B3AC-755E40F2AE2B}" type="presParOf" srcId="{95DA1080-F4FE-D848-9ABD-25DE9EC055C2}" destId="{539EBF40-9716-E947-95C0-77296F328A5C}" srcOrd="1" destOrd="0" presId="urn:microsoft.com/office/officeart/2005/8/layout/list1"/>
    <dgm:cxn modelId="{68CE0A7B-F27B-D446-A476-907994D77EB3}" type="presParOf" srcId="{95DA1080-F4FE-D848-9ABD-25DE9EC055C2}" destId="{9B84792A-B699-AF42-A0C1-7B000C5307E8}" srcOrd="2" destOrd="0" presId="urn:microsoft.com/office/officeart/2005/8/layout/list1"/>
    <dgm:cxn modelId="{C883BECD-8354-7348-9BA3-D5AEDB735A01}" type="presParOf" srcId="{95DA1080-F4FE-D848-9ABD-25DE9EC055C2}" destId="{1E70189B-63B6-0843-A6E7-85E83707A081}" srcOrd="3" destOrd="0" presId="urn:microsoft.com/office/officeart/2005/8/layout/list1"/>
    <dgm:cxn modelId="{A0C65003-0A62-F94E-ABED-E397591A956F}" type="presParOf" srcId="{95DA1080-F4FE-D848-9ABD-25DE9EC055C2}" destId="{5583D92F-3953-634A-BE63-BD169391943F}" srcOrd="4" destOrd="0" presId="urn:microsoft.com/office/officeart/2005/8/layout/list1"/>
    <dgm:cxn modelId="{0402F4DC-641C-AE4B-88DB-F5CACDE03987}" type="presParOf" srcId="{5583D92F-3953-634A-BE63-BD169391943F}" destId="{886E1984-C174-6747-9A22-0E20CC4D8789}" srcOrd="0" destOrd="0" presId="urn:microsoft.com/office/officeart/2005/8/layout/list1"/>
    <dgm:cxn modelId="{0D421F10-55FC-1C46-BD61-BAF033295959}" type="presParOf" srcId="{5583D92F-3953-634A-BE63-BD169391943F}" destId="{539540F1-7F3A-9F4F-ADB8-259FC4612FF9}" srcOrd="1" destOrd="0" presId="urn:microsoft.com/office/officeart/2005/8/layout/list1"/>
    <dgm:cxn modelId="{ABC8B987-7312-0F42-A31B-273AEC344628}" type="presParOf" srcId="{95DA1080-F4FE-D848-9ABD-25DE9EC055C2}" destId="{23BABE30-E251-6F4C-8C97-76B59AB42F0B}" srcOrd="5" destOrd="0" presId="urn:microsoft.com/office/officeart/2005/8/layout/list1"/>
    <dgm:cxn modelId="{3315C667-8FA3-4944-9100-4A397D1966D5}" type="presParOf" srcId="{95DA1080-F4FE-D848-9ABD-25DE9EC055C2}" destId="{10B31DFF-F546-FF44-A065-8EED4C83FFAE}" srcOrd="6" destOrd="0" presId="urn:microsoft.com/office/officeart/2005/8/layout/list1"/>
    <dgm:cxn modelId="{1135EEC8-E594-8647-AEDC-304E04DC8078}" type="presParOf" srcId="{95DA1080-F4FE-D848-9ABD-25DE9EC055C2}" destId="{B1174B65-9205-2F4A-8BE8-AB9E1DB92FD1}" srcOrd="7" destOrd="0" presId="urn:microsoft.com/office/officeart/2005/8/layout/list1"/>
    <dgm:cxn modelId="{995EC7E2-F919-9842-9360-3A2ADC109405}" type="presParOf" srcId="{95DA1080-F4FE-D848-9ABD-25DE9EC055C2}" destId="{9B370F26-FE0D-4345-ABDE-2EABA753518A}" srcOrd="8" destOrd="0" presId="urn:microsoft.com/office/officeart/2005/8/layout/list1"/>
    <dgm:cxn modelId="{9014D6B5-44DD-3443-BF16-5C80E150F974}" type="presParOf" srcId="{9B370F26-FE0D-4345-ABDE-2EABA753518A}" destId="{13D9D18A-E91C-0B4B-BD9C-224B358EEC3A}" srcOrd="0" destOrd="0" presId="urn:microsoft.com/office/officeart/2005/8/layout/list1"/>
    <dgm:cxn modelId="{37607DC2-958C-F740-B272-00F9F6E4C091}" type="presParOf" srcId="{9B370F26-FE0D-4345-ABDE-2EABA753518A}" destId="{23A9B066-A079-C748-BB93-847DB25D27E5}" srcOrd="1" destOrd="0" presId="urn:microsoft.com/office/officeart/2005/8/layout/list1"/>
    <dgm:cxn modelId="{296EC3F5-0D11-5641-A72E-B86FACA63DFA}" type="presParOf" srcId="{95DA1080-F4FE-D848-9ABD-25DE9EC055C2}" destId="{43299CFB-D64D-DA47-BF34-013BDD1B0946}" srcOrd="9" destOrd="0" presId="urn:microsoft.com/office/officeart/2005/8/layout/list1"/>
    <dgm:cxn modelId="{D2ECA43E-53FC-B84B-AC5A-CEEFBEB11573}" type="presParOf" srcId="{95DA1080-F4FE-D848-9ABD-25DE9EC055C2}" destId="{305626F6-7B8F-8749-BA2A-95B0057979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42DA8-49EC-4D45-B739-20F78DB508A6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C0434D2C-668B-C946-B132-30540CD09D63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搜索对应课程</a:t>
          </a:r>
        </a:p>
      </dgm:t>
    </dgm:pt>
    <dgm:pt modelId="{FE17B4F6-1824-654B-B872-47245BC56156}" type="parTrans" cxnId="{A0762B0F-6D66-0A4B-AA96-22B2CD69E729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CBA5A2C-6DD3-FE4B-84D4-C028257BE039}" type="sibTrans" cxnId="{A0762B0F-6D66-0A4B-AA96-22B2CD69E729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47D83A-764D-3B4E-BA6A-5E9D5785C4D6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设置指派方式</a:t>
          </a:r>
        </a:p>
      </dgm:t>
    </dgm:pt>
    <dgm:pt modelId="{6163E41E-717A-F54C-84D9-B8B02B540EB4}" type="parTrans" cxnId="{353BE952-1953-8C44-98CD-E58E3CD1FC44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B7A864E-4BA3-BF43-8E45-46B86FA1E0B7}" type="sibTrans" cxnId="{353BE952-1953-8C44-98CD-E58E3CD1FC44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9E3BFF5-0901-A64E-AA85-89A8F5382435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搜索对应人员</a:t>
          </a:r>
        </a:p>
      </dgm:t>
    </dgm:pt>
    <dgm:pt modelId="{8863701E-3F9B-7548-B3CB-C5C435FBB2FF}" type="parTrans" cxnId="{D0DBBBAD-840D-7345-B464-92D6ECECBBF5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B64CA40-DF20-0248-A749-2A09931F23A2}" type="sibTrans" cxnId="{D0DBBBAD-840D-7345-B464-92D6ECECBBF5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F2B3368-4796-8C4A-BFDD-B61F08868626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设置人员名单</a:t>
          </a:r>
        </a:p>
      </dgm:t>
    </dgm:pt>
    <dgm:pt modelId="{448901A5-EF7C-AB40-AE2D-9D4E74314A98}" type="parTrans" cxnId="{3BE90FAA-E03E-1645-86CA-E00BB62344C0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4178DBC-7651-BE4C-8052-8478E99C91AB}" type="sibTrans" cxnId="{3BE90FAA-E03E-1645-86CA-E00BB62344C0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88CD630-5516-2340-8D05-29807DAA167B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保存</a:t>
          </a:r>
        </a:p>
      </dgm:t>
    </dgm:pt>
    <dgm:pt modelId="{A4A24385-B009-6542-B914-CCB574033295}" type="parTrans" cxnId="{5E4BA4C6-50B1-CE4E-AB72-DA1200B9AA1C}">
      <dgm:prSet/>
      <dgm:spPr/>
      <dgm:t>
        <a:bodyPr/>
        <a:lstStyle/>
        <a:p>
          <a:endParaRPr lang="zh-CN" altLang="en-US"/>
        </a:p>
      </dgm:t>
    </dgm:pt>
    <dgm:pt modelId="{5E0FC33A-FCC1-C542-953C-51731BFC71BE}" type="sibTrans" cxnId="{5E4BA4C6-50B1-CE4E-AB72-DA1200B9AA1C}">
      <dgm:prSet/>
      <dgm:spPr/>
      <dgm:t>
        <a:bodyPr/>
        <a:lstStyle/>
        <a:p>
          <a:endParaRPr lang="zh-CN" altLang="en-US"/>
        </a:p>
      </dgm:t>
    </dgm:pt>
    <dgm:pt modelId="{A7A7411D-995D-8C4D-9BDD-F72CDDDB7761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搜索下一课程</a:t>
          </a:r>
        </a:p>
      </dgm:t>
    </dgm:pt>
    <dgm:pt modelId="{D207C812-F454-634B-A859-C0752BD69014}" type="parTrans" cxnId="{A41CF4E5-4A43-4D44-A0BC-D727A4D30C78}">
      <dgm:prSet/>
      <dgm:spPr/>
      <dgm:t>
        <a:bodyPr/>
        <a:lstStyle/>
        <a:p>
          <a:endParaRPr lang="zh-CN" altLang="en-US"/>
        </a:p>
      </dgm:t>
    </dgm:pt>
    <dgm:pt modelId="{42CA5239-6A8F-4A40-ACA5-7A2DA31BF6D1}" type="sibTrans" cxnId="{A41CF4E5-4A43-4D44-A0BC-D727A4D30C78}">
      <dgm:prSet/>
      <dgm:spPr/>
      <dgm:t>
        <a:bodyPr/>
        <a:lstStyle/>
        <a:p>
          <a:endParaRPr lang="zh-CN" altLang="en-US"/>
        </a:p>
      </dgm:t>
    </dgm:pt>
    <dgm:pt modelId="{6DBC54D6-5716-8846-AFF3-8D5E641E570F}" type="pres">
      <dgm:prSet presAssocID="{1D042DA8-49EC-4D45-B739-20F78DB508A6}" presName="Name0" presStyleCnt="0">
        <dgm:presLayoutVars>
          <dgm:dir/>
          <dgm:resizeHandles val="exact"/>
        </dgm:presLayoutVars>
      </dgm:prSet>
      <dgm:spPr/>
    </dgm:pt>
    <dgm:pt modelId="{B4613319-6C86-DA47-9735-F82DD21D1C10}" type="pres">
      <dgm:prSet presAssocID="{C0434D2C-668B-C946-B132-30540CD09D63}" presName="node" presStyleLbl="node1" presStyleIdx="0" presStyleCnt="6" custScaleX="62093" custScaleY="62093">
        <dgm:presLayoutVars>
          <dgm:bulletEnabled val="1"/>
        </dgm:presLayoutVars>
      </dgm:prSet>
      <dgm:spPr/>
    </dgm:pt>
    <dgm:pt modelId="{588DAC50-DDD2-B447-B32B-13DF512D58A3}" type="pres">
      <dgm:prSet presAssocID="{CCBA5A2C-6DD3-FE4B-84D4-C028257BE039}" presName="sibTrans" presStyleLbl="sibTrans2D1" presStyleIdx="0" presStyleCnt="5"/>
      <dgm:spPr/>
    </dgm:pt>
    <dgm:pt modelId="{E2CBDCE2-8918-0843-9731-87193E00A39D}" type="pres">
      <dgm:prSet presAssocID="{CCBA5A2C-6DD3-FE4B-84D4-C028257BE039}" presName="connectorText" presStyleLbl="sibTrans2D1" presStyleIdx="0" presStyleCnt="5"/>
      <dgm:spPr/>
    </dgm:pt>
    <dgm:pt modelId="{9527E0EE-8B1E-CC42-AFAE-659F6B8BDE69}" type="pres">
      <dgm:prSet presAssocID="{8047D83A-764D-3B4E-BA6A-5E9D5785C4D6}" presName="node" presStyleLbl="node1" presStyleIdx="1" presStyleCnt="6" custScaleX="62093" custScaleY="62093">
        <dgm:presLayoutVars>
          <dgm:bulletEnabled val="1"/>
        </dgm:presLayoutVars>
      </dgm:prSet>
      <dgm:spPr/>
    </dgm:pt>
    <dgm:pt modelId="{D80093EC-D1D1-2343-BE79-7FC8249CF848}" type="pres">
      <dgm:prSet presAssocID="{CB7A864E-4BA3-BF43-8E45-46B86FA1E0B7}" presName="sibTrans" presStyleLbl="sibTrans2D1" presStyleIdx="1" presStyleCnt="5"/>
      <dgm:spPr/>
    </dgm:pt>
    <dgm:pt modelId="{B1F17978-FCC4-5743-83AF-151FE6A3191E}" type="pres">
      <dgm:prSet presAssocID="{CB7A864E-4BA3-BF43-8E45-46B86FA1E0B7}" presName="connectorText" presStyleLbl="sibTrans2D1" presStyleIdx="1" presStyleCnt="5"/>
      <dgm:spPr/>
    </dgm:pt>
    <dgm:pt modelId="{BEC37D2E-8961-E742-9C36-9DB1BB0D6F96}" type="pres">
      <dgm:prSet presAssocID="{59E3BFF5-0901-A64E-AA85-89A8F5382435}" presName="node" presStyleLbl="node1" presStyleIdx="2" presStyleCnt="6" custScaleX="62093" custScaleY="62093">
        <dgm:presLayoutVars>
          <dgm:bulletEnabled val="1"/>
        </dgm:presLayoutVars>
      </dgm:prSet>
      <dgm:spPr/>
    </dgm:pt>
    <dgm:pt modelId="{7A461C47-F802-5646-A84A-FDC26FB6DC65}" type="pres">
      <dgm:prSet presAssocID="{8B64CA40-DF20-0248-A749-2A09931F23A2}" presName="sibTrans" presStyleLbl="sibTrans2D1" presStyleIdx="2" presStyleCnt="5"/>
      <dgm:spPr/>
    </dgm:pt>
    <dgm:pt modelId="{E4ED5AA1-B378-354F-BF19-FE7EA4040011}" type="pres">
      <dgm:prSet presAssocID="{8B64CA40-DF20-0248-A749-2A09931F23A2}" presName="connectorText" presStyleLbl="sibTrans2D1" presStyleIdx="2" presStyleCnt="5"/>
      <dgm:spPr/>
    </dgm:pt>
    <dgm:pt modelId="{7D6A95D6-6D8F-A04F-9880-299BE58EA3F2}" type="pres">
      <dgm:prSet presAssocID="{1F2B3368-4796-8C4A-BFDD-B61F08868626}" presName="node" presStyleLbl="node1" presStyleIdx="3" presStyleCnt="6" custScaleX="62093" custScaleY="62093">
        <dgm:presLayoutVars>
          <dgm:bulletEnabled val="1"/>
        </dgm:presLayoutVars>
      </dgm:prSet>
      <dgm:spPr/>
    </dgm:pt>
    <dgm:pt modelId="{8D3F60F9-4285-E64D-9F9E-2C8D8EC07F5A}" type="pres">
      <dgm:prSet presAssocID="{A4178DBC-7651-BE4C-8052-8478E99C91AB}" presName="sibTrans" presStyleLbl="sibTrans2D1" presStyleIdx="3" presStyleCnt="5"/>
      <dgm:spPr/>
    </dgm:pt>
    <dgm:pt modelId="{96FDC724-E8F1-3A4A-9B16-2CC934129919}" type="pres">
      <dgm:prSet presAssocID="{A4178DBC-7651-BE4C-8052-8478E99C91AB}" presName="connectorText" presStyleLbl="sibTrans2D1" presStyleIdx="3" presStyleCnt="5"/>
      <dgm:spPr/>
    </dgm:pt>
    <dgm:pt modelId="{87E657E6-9B0D-7640-BB64-3CC6FA9AA5AF}" type="pres">
      <dgm:prSet presAssocID="{988CD630-5516-2340-8D05-29807DAA167B}" presName="node" presStyleLbl="node1" presStyleIdx="4" presStyleCnt="6" custScaleX="68302" custScaleY="68302">
        <dgm:presLayoutVars>
          <dgm:bulletEnabled val="1"/>
        </dgm:presLayoutVars>
      </dgm:prSet>
      <dgm:spPr/>
    </dgm:pt>
    <dgm:pt modelId="{7D659DB8-50E9-DC4D-90CC-DD6754734642}" type="pres">
      <dgm:prSet presAssocID="{5E0FC33A-FCC1-C542-953C-51731BFC71BE}" presName="sibTrans" presStyleLbl="sibTrans2D1" presStyleIdx="4" presStyleCnt="5"/>
      <dgm:spPr/>
    </dgm:pt>
    <dgm:pt modelId="{15ECD913-94E6-0B44-8319-8602AA8A734E}" type="pres">
      <dgm:prSet presAssocID="{5E0FC33A-FCC1-C542-953C-51731BFC71BE}" presName="connectorText" presStyleLbl="sibTrans2D1" presStyleIdx="4" presStyleCnt="5"/>
      <dgm:spPr/>
    </dgm:pt>
    <dgm:pt modelId="{A97AC20E-1C2D-B849-958A-FBEA8B7860C4}" type="pres">
      <dgm:prSet presAssocID="{A7A7411D-995D-8C4D-9BDD-F72CDDDB7761}" presName="node" presStyleLbl="node1" presStyleIdx="5" presStyleCnt="6" custScaleX="68302" custScaleY="68302">
        <dgm:presLayoutVars>
          <dgm:bulletEnabled val="1"/>
        </dgm:presLayoutVars>
      </dgm:prSet>
      <dgm:spPr/>
    </dgm:pt>
  </dgm:ptLst>
  <dgm:cxnLst>
    <dgm:cxn modelId="{A0762B0F-6D66-0A4B-AA96-22B2CD69E729}" srcId="{1D042DA8-49EC-4D45-B739-20F78DB508A6}" destId="{C0434D2C-668B-C946-B132-30540CD09D63}" srcOrd="0" destOrd="0" parTransId="{FE17B4F6-1824-654B-B872-47245BC56156}" sibTransId="{CCBA5A2C-6DD3-FE4B-84D4-C028257BE039}"/>
    <dgm:cxn modelId="{80411A14-6AA4-7249-964B-DC1B05FCD446}" type="presOf" srcId="{A7A7411D-995D-8C4D-9BDD-F72CDDDB7761}" destId="{A97AC20E-1C2D-B849-958A-FBEA8B7860C4}" srcOrd="0" destOrd="0" presId="urn:microsoft.com/office/officeart/2005/8/layout/process1"/>
    <dgm:cxn modelId="{44C65E28-041F-0A4D-8D63-564E02EFCD9E}" type="presOf" srcId="{5E0FC33A-FCC1-C542-953C-51731BFC71BE}" destId="{15ECD913-94E6-0B44-8319-8602AA8A734E}" srcOrd="1" destOrd="0" presId="urn:microsoft.com/office/officeart/2005/8/layout/process1"/>
    <dgm:cxn modelId="{76013629-01F5-9D4E-AC28-A3C831C6797E}" type="presOf" srcId="{59E3BFF5-0901-A64E-AA85-89A8F5382435}" destId="{BEC37D2E-8961-E742-9C36-9DB1BB0D6F96}" srcOrd="0" destOrd="0" presId="urn:microsoft.com/office/officeart/2005/8/layout/process1"/>
    <dgm:cxn modelId="{4694792F-FD7A-A147-8D35-4477DDF2A901}" type="presOf" srcId="{CB7A864E-4BA3-BF43-8E45-46B86FA1E0B7}" destId="{D80093EC-D1D1-2343-BE79-7FC8249CF848}" srcOrd="0" destOrd="0" presId="urn:microsoft.com/office/officeart/2005/8/layout/process1"/>
    <dgm:cxn modelId="{62603444-EC6F-9E48-B30B-81A6C0B13BCC}" type="presOf" srcId="{8B64CA40-DF20-0248-A749-2A09931F23A2}" destId="{E4ED5AA1-B378-354F-BF19-FE7EA4040011}" srcOrd="1" destOrd="0" presId="urn:microsoft.com/office/officeart/2005/8/layout/process1"/>
    <dgm:cxn modelId="{0DFC6B4C-1F06-8643-8C65-48099C43F963}" type="presOf" srcId="{A4178DBC-7651-BE4C-8052-8478E99C91AB}" destId="{96FDC724-E8F1-3A4A-9B16-2CC934129919}" srcOrd="1" destOrd="0" presId="urn:microsoft.com/office/officeart/2005/8/layout/process1"/>
    <dgm:cxn modelId="{353BE952-1953-8C44-98CD-E58E3CD1FC44}" srcId="{1D042DA8-49EC-4D45-B739-20F78DB508A6}" destId="{8047D83A-764D-3B4E-BA6A-5E9D5785C4D6}" srcOrd="1" destOrd="0" parTransId="{6163E41E-717A-F54C-84D9-B8B02B540EB4}" sibTransId="{CB7A864E-4BA3-BF43-8E45-46B86FA1E0B7}"/>
    <dgm:cxn modelId="{8D9E9567-A36B-5E4A-A6D5-4FDD747AC433}" type="presOf" srcId="{CB7A864E-4BA3-BF43-8E45-46B86FA1E0B7}" destId="{B1F17978-FCC4-5743-83AF-151FE6A3191E}" srcOrd="1" destOrd="0" presId="urn:microsoft.com/office/officeart/2005/8/layout/process1"/>
    <dgm:cxn modelId="{4DBA4B7E-0EEC-234D-92F4-D2D31B907510}" type="presOf" srcId="{5E0FC33A-FCC1-C542-953C-51731BFC71BE}" destId="{7D659DB8-50E9-DC4D-90CC-DD6754734642}" srcOrd="0" destOrd="0" presId="urn:microsoft.com/office/officeart/2005/8/layout/process1"/>
    <dgm:cxn modelId="{3F388A8F-A33C-EC41-9EE2-889C630D3F11}" type="presOf" srcId="{1D042DA8-49EC-4D45-B739-20F78DB508A6}" destId="{6DBC54D6-5716-8846-AFF3-8D5E641E570F}" srcOrd="0" destOrd="0" presId="urn:microsoft.com/office/officeart/2005/8/layout/process1"/>
    <dgm:cxn modelId="{0696B399-F09B-F54D-848D-BEA8871DC57B}" type="presOf" srcId="{A4178DBC-7651-BE4C-8052-8478E99C91AB}" destId="{8D3F60F9-4285-E64D-9F9E-2C8D8EC07F5A}" srcOrd="0" destOrd="0" presId="urn:microsoft.com/office/officeart/2005/8/layout/process1"/>
    <dgm:cxn modelId="{3BE90FAA-E03E-1645-86CA-E00BB62344C0}" srcId="{1D042DA8-49EC-4D45-B739-20F78DB508A6}" destId="{1F2B3368-4796-8C4A-BFDD-B61F08868626}" srcOrd="3" destOrd="0" parTransId="{448901A5-EF7C-AB40-AE2D-9D4E74314A98}" sibTransId="{A4178DBC-7651-BE4C-8052-8478E99C91AB}"/>
    <dgm:cxn modelId="{D0DBBBAD-840D-7345-B464-92D6ECECBBF5}" srcId="{1D042DA8-49EC-4D45-B739-20F78DB508A6}" destId="{59E3BFF5-0901-A64E-AA85-89A8F5382435}" srcOrd="2" destOrd="0" parTransId="{8863701E-3F9B-7548-B3CB-C5C435FBB2FF}" sibTransId="{8B64CA40-DF20-0248-A749-2A09931F23A2}"/>
    <dgm:cxn modelId="{C3533CB8-6400-2F4D-8BF2-36E60CCEDED4}" type="presOf" srcId="{988CD630-5516-2340-8D05-29807DAA167B}" destId="{87E657E6-9B0D-7640-BB64-3CC6FA9AA5AF}" srcOrd="0" destOrd="0" presId="urn:microsoft.com/office/officeart/2005/8/layout/process1"/>
    <dgm:cxn modelId="{F76EBAB9-D177-4A49-9966-5CAA3CEB5EE6}" type="presOf" srcId="{1F2B3368-4796-8C4A-BFDD-B61F08868626}" destId="{7D6A95D6-6D8F-A04F-9880-299BE58EA3F2}" srcOrd="0" destOrd="0" presId="urn:microsoft.com/office/officeart/2005/8/layout/process1"/>
    <dgm:cxn modelId="{6847B2BF-4BA0-7646-AC54-4E4C23865C8D}" type="presOf" srcId="{8047D83A-764D-3B4E-BA6A-5E9D5785C4D6}" destId="{9527E0EE-8B1E-CC42-AFAE-659F6B8BDE69}" srcOrd="0" destOrd="0" presId="urn:microsoft.com/office/officeart/2005/8/layout/process1"/>
    <dgm:cxn modelId="{94AAEAC2-6438-824B-BC19-F531F5A8CD3A}" type="presOf" srcId="{8B64CA40-DF20-0248-A749-2A09931F23A2}" destId="{7A461C47-F802-5646-A84A-FDC26FB6DC65}" srcOrd="0" destOrd="0" presId="urn:microsoft.com/office/officeart/2005/8/layout/process1"/>
    <dgm:cxn modelId="{5E4BA4C6-50B1-CE4E-AB72-DA1200B9AA1C}" srcId="{1D042DA8-49EC-4D45-B739-20F78DB508A6}" destId="{988CD630-5516-2340-8D05-29807DAA167B}" srcOrd="4" destOrd="0" parTransId="{A4A24385-B009-6542-B914-CCB574033295}" sibTransId="{5E0FC33A-FCC1-C542-953C-51731BFC71BE}"/>
    <dgm:cxn modelId="{A8566BCB-4412-7E4D-9627-D4E06D560EE0}" type="presOf" srcId="{C0434D2C-668B-C946-B132-30540CD09D63}" destId="{B4613319-6C86-DA47-9735-F82DD21D1C10}" srcOrd="0" destOrd="0" presId="urn:microsoft.com/office/officeart/2005/8/layout/process1"/>
    <dgm:cxn modelId="{A41CF4E5-4A43-4D44-A0BC-D727A4D30C78}" srcId="{1D042DA8-49EC-4D45-B739-20F78DB508A6}" destId="{A7A7411D-995D-8C4D-9BDD-F72CDDDB7761}" srcOrd="5" destOrd="0" parTransId="{D207C812-F454-634B-A859-C0752BD69014}" sibTransId="{42CA5239-6A8F-4A40-ACA5-7A2DA31BF6D1}"/>
    <dgm:cxn modelId="{9618A3F0-2891-2F4C-86BD-C2CA415C367C}" type="presOf" srcId="{CCBA5A2C-6DD3-FE4B-84D4-C028257BE039}" destId="{588DAC50-DDD2-B447-B32B-13DF512D58A3}" srcOrd="0" destOrd="0" presId="urn:microsoft.com/office/officeart/2005/8/layout/process1"/>
    <dgm:cxn modelId="{A74690F2-AA39-7F4A-9F52-B64498C8C7AF}" type="presOf" srcId="{CCBA5A2C-6DD3-FE4B-84D4-C028257BE039}" destId="{E2CBDCE2-8918-0843-9731-87193E00A39D}" srcOrd="1" destOrd="0" presId="urn:microsoft.com/office/officeart/2005/8/layout/process1"/>
    <dgm:cxn modelId="{A8575A56-E59F-334E-A9AC-295C58C2D455}" type="presParOf" srcId="{6DBC54D6-5716-8846-AFF3-8D5E641E570F}" destId="{B4613319-6C86-DA47-9735-F82DD21D1C10}" srcOrd="0" destOrd="0" presId="urn:microsoft.com/office/officeart/2005/8/layout/process1"/>
    <dgm:cxn modelId="{5888FA74-3F09-AE4C-9BA5-F69C181FC1A1}" type="presParOf" srcId="{6DBC54D6-5716-8846-AFF3-8D5E641E570F}" destId="{588DAC50-DDD2-B447-B32B-13DF512D58A3}" srcOrd="1" destOrd="0" presId="urn:microsoft.com/office/officeart/2005/8/layout/process1"/>
    <dgm:cxn modelId="{74161259-B272-F141-B7B9-D141F478F611}" type="presParOf" srcId="{588DAC50-DDD2-B447-B32B-13DF512D58A3}" destId="{E2CBDCE2-8918-0843-9731-87193E00A39D}" srcOrd="0" destOrd="0" presId="urn:microsoft.com/office/officeart/2005/8/layout/process1"/>
    <dgm:cxn modelId="{1E555EBC-3D6B-F840-85AA-A5117115CAB5}" type="presParOf" srcId="{6DBC54D6-5716-8846-AFF3-8D5E641E570F}" destId="{9527E0EE-8B1E-CC42-AFAE-659F6B8BDE69}" srcOrd="2" destOrd="0" presId="urn:microsoft.com/office/officeart/2005/8/layout/process1"/>
    <dgm:cxn modelId="{550E6361-27A4-BF4B-ABC4-F1097647ECC3}" type="presParOf" srcId="{6DBC54D6-5716-8846-AFF3-8D5E641E570F}" destId="{D80093EC-D1D1-2343-BE79-7FC8249CF848}" srcOrd="3" destOrd="0" presId="urn:microsoft.com/office/officeart/2005/8/layout/process1"/>
    <dgm:cxn modelId="{FFD70A5E-CE0C-8A40-A641-F0FBC379B8A1}" type="presParOf" srcId="{D80093EC-D1D1-2343-BE79-7FC8249CF848}" destId="{B1F17978-FCC4-5743-83AF-151FE6A3191E}" srcOrd="0" destOrd="0" presId="urn:microsoft.com/office/officeart/2005/8/layout/process1"/>
    <dgm:cxn modelId="{D90ACAE8-E1A1-A04C-B624-F512BD66B15B}" type="presParOf" srcId="{6DBC54D6-5716-8846-AFF3-8D5E641E570F}" destId="{BEC37D2E-8961-E742-9C36-9DB1BB0D6F96}" srcOrd="4" destOrd="0" presId="urn:microsoft.com/office/officeart/2005/8/layout/process1"/>
    <dgm:cxn modelId="{9561E688-FC7B-FA49-85C8-0D8268308C34}" type="presParOf" srcId="{6DBC54D6-5716-8846-AFF3-8D5E641E570F}" destId="{7A461C47-F802-5646-A84A-FDC26FB6DC65}" srcOrd="5" destOrd="0" presId="urn:microsoft.com/office/officeart/2005/8/layout/process1"/>
    <dgm:cxn modelId="{37BC188B-E081-6440-8FA3-4E7E3D493EAD}" type="presParOf" srcId="{7A461C47-F802-5646-A84A-FDC26FB6DC65}" destId="{E4ED5AA1-B378-354F-BF19-FE7EA4040011}" srcOrd="0" destOrd="0" presId="urn:microsoft.com/office/officeart/2005/8/layout/process1"/>
    <dgm:cxn modelId="{D3E321AA-222F-F444-878F-3EE7F6F66C50}" type="presParOf" srcId="{6DBC54D6-5716-8846-AFF3-8D5E641E570F}" destId="{7D6A95D6-6D8F-A04F-9880-299BE58EA3F2}" srcOrd="6" destOrd="0" presId="urn:microsoft.com/office/officeart/2005/8/layout/process1"/>
    <dgm:cxn modelId="{253AD07F-F35E-A044-B5CD-B386E6D1D1BA}" type="presParOf" srcId="{6DBC54D6-5716-8846-AFF3-8D5E641E570F}" destId="{8D3F60F9-4285-E64D-9F9E-2C8D8EC07F5A}" srcOrd="7" destOrd="0" presId="urn:microsoft.com/office/officeart/2005/8/layout/process1"/>
    <dgm:cxn modelId="{3D4126B6-C31A-C04C-BD81-7A0C3F83EE17}" type="presParOf" srcId="{8D3F60F9-4285-E64D-9F9E-2C8D8EC07F5A}" destId="{96FDC724-E8F1-3A4A-9B16-2CC934129919}" srcOrd="0" destOrd="0" presId="urn:microsoft.com/office/officeart/2005/8/layout/process1"/>
    <dgm:cxn modelId="{031EF26B-9D14-814F-B0FB-819F7526FBB5}" type="presParOf" srcId="{6DBC54D6-5716-8846-AFF3-8D5E641E570F}" destId="{87E657E6-9B0D-7640-BB64-3CC6FA9AA5AF}" srcOrd="8" destOrd="0" presId="urn:microsoft.com/office/officeart/2005/8/layout/process1"/>
    <dgm:cxn modelId="{82C1DEFE-08BF-4041-B121-A749EC4CA875}" type="presParOf" srcId="{6DBC54D6-5716-8846-AFF3-8D5E641E570F}" destId="{7D659DB8-50E9-DC4D-90CC-DD6754734642}" srcOrd="9" destOrd="0" presId="urn:microsoft.com/office/officeart/2005/8/layout/process1"/>
    <dgm:cxn modelId="{EEC6A0DA-EC52-0843-ABDA-9CF1FF654F80}" type="presParOf" srcId="{7D659DB8-50E9-DC4D-90CC-DD6754734642}" destId="{15ECD913-94E6-0B44-8319-8602AA8A734E}" srcOrd="0" destOrd="0" presId="urn:microsoft.com/office/officeart/2005/8/layout/process1"/>
    <dgm:cxn modelId="{DD104871-035A-114C-AC72-89AD01AAAA76}" type="presParOf" srcId="{6DBC54D6-5716-8846-AFF3-8D5E641E570F}" destId="{A97AC20E-1C2D-B849-958A-FBEA8B7860C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042DA8-49EC-4D45-B739-20F78DB508A6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C0434D2C-668B-C946-B132-30540CD09D63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创建新课程</a:t>
          </a:r>
        </a:p>
      </dgm:t>
    </dgm:pt>
    <dgm:pt modelId="{FE17B4F6-1824-654B-B872-47245BC56156}" type="parTrans" cxnId="{A0762B0F-6D66-0A4B-AA96-22B2CD69E729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CBA5A2C-6DD3-FE4B-84D4-C028257BE039}" type="sibTrans" cxnId="{A0762B0F-6D66-0A4B-AA96-22B2CD69E729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047D83A-764D-3B4E-BA6A-5E9D5785C4D6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设置课程基本信息</a:t>
          </a:r>
        </a:p>
      </dgm:t>
    </dgm:pt>
    <dgm:pt modelId="{6163E41E-717A-F54C-84D9-B8B02B540EB4}" type="parTrans" cxnId="{353BE952-1953-8C44-98CD-E58E3CD1FC44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B7A864E-4BA3-BF43-8E45-46B86FA1E0B7}" type="sibTrans" cxnId="{353BE952-1953-8C44-98CD-E58E3CD1FC44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9E3BFF5-0901-A64E-AA85-89A8F5382435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创建课程章节</a:t>
          </a:r>
        </a:p>
      </dgm:t>
    </dgm:pt>
    <dgm:pt modelId="{8863701E-3F9B-7548-B3CB-C5C435FBB2FF}" type="parTrans" cxnId="{D0DBBBAD-840D-7345-B464-92D6ECECBBF5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B64CA40-DF20-0248-A749-2A09931F23A2}" type="sibTrans" cxnId="{D0DBBBAD-840D-7345-B464-92D6ECECBBF5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F2B3368-4796-8C4A-BFDD-B61F08868626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章节添加课件内容</a:t>
          </a:r>
        </a:p>
      </dgm:t>
    </dgm:pt>
    <dgm:pt modelId="{448901A5-EF7C-AB40-AE2D-9D4E74314A98}" type="parTrans" cxnId="{3BE90FAA-E03E-1645-86CA-E00BB62344C0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4178DBC-7651-BE4C-8052-8478E99C91AB}" type="sibTrans" cxnId="{3BE90FAA-E03E-1645-86CA-E00BB62344C0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88CD630-5516-2340-8D05-29807DAA167B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保存</a:t>
          </a:r>
        </a:p>
      </dgm:t>
    </dgm:pt>
    <dgm:pt modelId="{A4A24385-B009-6542-B914-CCB574033295}" type="parTrans" cxnId="{5E4BA4C6-50B1-CE4E-AB72-DA1200B9AA1C}">
      <dgm:prSet/>
      <dgm:spPr/>
      <dgm:t>
        <a:bodyPr/>
        <a:lstStyle/>
        <a:p>
          <a:endParaRPr lang="zh-CN" altLang="en-US"/>
        </a:p>
      </dgm:t>
    </dgm:pt>
    <dgm:pt modelId="{5E0FC33A-FCC1-C542-953C-51731BFC71BE}" type="sibTrans" cxnId="{5E4BA4C6-50B1-CE4E-AB72-DA1200B9AA1C}">
      <dgm:prSet/>
      <dgm:spPr/>
      <dgm:t>
        <a:bodyPr/>
        <a:lstStyle/>
        <a:p>
          <a:endParaRPr lang="zh-CN" altLang="en-US"/>
        </a:p>
      </dgm:t>
    </dgm:pt>
    <dgm:pt modelId="{A7A7411D-995D-8C4D-9BDD-F72CDDDB7761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创建下一新课程</a:t>
          </a:r>
        </a:p>
      </dgm:t>
    </dgm:pt>
    <dgm:pt modelId="{D207C812-F454-634B-A859-C0752BD69014}" type="parTrans" cxnId="{A41CF4E5-4A43-4D44-A0BC-D727A4D30C78}">
      <dgm:prSet/>
      <dgm:spPr/>
      <dgm:t>
        <a:bodyPr/>
        <a:lstStyle/>
        <a:p>
          <a:endParaRPr lang="zh-CN" altLang="en-US"/>
        </a:p>
      </dgm:t>
    </dgm:pt>
    <dgm:pt modelId="{42CA5239-6A8F-4A40-ACA5-7A2DA31BF6D1}" type="sibTrans" cxnId="{A41CF4E5-4A43-4D44-A0BC-D727A4D30C78}">
      <dgm:prSet/>
      <dgm:spPr/>
      <dgm:t>
        <a:bodyPr/>
        <a:lstStyle/>
        <a:p>
          <a:endParaRPr lang="zh-CN" altLang="en-US"/>
        </a:p>
      </dgm:t>
    </dgm:pt>
    <dgm:pt modelId="{6DBC54D6-5716-8846-AFF3-8D5E641E570F}" type="pres">
      <dgm:prSet presAssocID="{1D042DA8-49EC-4D45-B739-20F78DB508A6}" presName="Name0" presStyleCnt="0">
        <dgm:presLayoutVars>
          <dgm:dir/>
          <dgm:resizeHandles val="exact"/>
        </dgm:presLayoutVars>
      </dgm:prSet>
      <dgm:spPr/>
    </dgm:pt>
    <dgm:pt modelId="{B4613319-6C86-DA47-9735-F82DD21D1C10}" type="pres">
      <dgm:prSet presAssocID="{C0434D2C-668B-C946-B132-30540CD09D63}" presName="node" presStyleLbl="node1" presStyleIdx="0" presStyleCnt="6" custScaleX="62093" custScaleY="62093">
        <dgm:presLayoutVars>
          <dgm:bulletEnabled val="1"/>
        </dgm:presLayoutVars>
      </dgm:prSet>
      <dgm:spPr/>
    </dgm:pt>
    <dgm:pt modelId="{588DAC50-DDD2-B447-B32B-13DF512D58A3}" type="pres">
      <dgm:prSet presAssocID="{CCBA5A2C-6DD3-FE4B-84D4-C028257BE039}" presName="sibTrans" presStyleLbl="sibTrans2D1" presStyleIdx="0" presStyleCnt="5"/>
      <dgm:spPr/>
    </dgm:pt>
    <dgm:pt modelId="{E2CBDCE2-8918-0843-9731-87193E00A39D}" type="pres">
      <dgm:prSet presAssocID="{CCBA5A2C-6DD3-FE4B-84D4-C028257BE039}" presName="connectorText" presStyleLbl="sibTrans2D1" presStyleIdx="0" presStyleCnt="5"/>
      <dgm:spPr/>
    </dgm:pt>
    <dgm:pt modelId="{9527E0EE-8B1E-CC42-AFAE-659F6B8BDE69}" type="pres">
      <dgm:prSet presAssocID="{8047D83A-764D-3B4E-BA6A-5E9D5785C4D6}" presName="node" presStyleLbl="node1" presStyleIdx="1" presStyleCnt="6" custScaleX="62093" custScaleY="62093">
        <dgm:presLayoutVars>
          <dgm:bulletEnabled val="1"/>
        </dgm:presLayoutVars>
      </dgm:prSet>
      <dgm:spPr/>
    </dgm:pt>
    <dgm:pt modelId="{D80093EC-D1D1-2343-BE79-7FC8249CF848}" type="pres">
      <dgm:prSet presAssocID="{CB7A864E-4BA3-BF43-8E45-46B86FA1E0B7}" presName="sibTrans" presStyleLbl="sibTrans2D1" presStyleIdx="1" presStyleCnt="5"/>
      <dgm:spPr/>
    </dgm:pt>
    <dgm:pt modelId="{B1F17978-FCC4-5743-83AF-151FE6A3191E}" type="pres">
      <dgm:prSet presAssocID="{CB7A864E-4BA3-BF43-8E45-46B86FA1E0B7}" presName="connectorText" presStyleLbl="sibTrans2D1" presStyleIdx="1" presStyleCnt="5"/>
      <dgm:spPr/>
    </dgm:pt>
    <dgm:pt modelId="{BEC37D2E-8961-E742-9C36-9DB1BB0D6F96}" type="pres">
      <dgm:prSet presAssocID="{59E3BFF5-0901-A64E-AA85-89A8F5382435}" presName="node" presStyleLbl="node1" presStyleIdx="2" presStyleCnt="6" custScaleX="62093" custScaleY="62093">
        <dgm:presLayoutVars>
          <dgm:bulletEnabled val="1"/>
        </dgm:presLayoutVars>
      </dgm:prSet>
      <dgm:spPr/>
    </dgm:pt>
    <dgm:pt modelId="{7A461C47-F802-5646-A84A-FDC26FB6DC65}" type="pres">
      <dgm:prSet presAssocID="{8B64CA40-DF20-0248-A749-2A09931F23A2}" presName="sibTrans" presStyleLbl="sibTrans2D1" presStyleIdx="2" presStyleCnt="5"/>
      <dgm:spPr/>
    </dgm:pt>
    <dgm:pt modelId="{E4ED5AA1-B378-354F-BF19-FE7EA4040011}" type="pres">
      <dgm:prSet presAssocID="{8B64CA40-DF20-0248-A749-2A09931F23A2}" presName="connectorText" presStyleLbl="sibTrans2D1" presStyleIdx="2" presStyleCnt="5"/>
      <dgm:spPr/>
    </dgm:pt>
    <dgm:pt modelId="{7D6A95D6-6D8F-A04F-9880-299BE58EA3F2}" type="pres">
      <dgm:prSet presAssocID="{1F2B3368-4796-8C4A-BFDD-B61F08868626}" presName="node" presStyleLbl="node1" presStyleIdx="3" presStyleCnt="6" custScaleX="62093" custScaleY="62093">
        <dgm:presLayoutVars>
          <dgm:bulletEnabled val="1"/>
        </dgm:presLayoutVars>
      </dgm:prSet>
      <dgm:spPr/>
    </dgm:pt>
    <dgm:pt modelId="{8D3F60F9-4285-E64D-9F9E-2C8D8EC07F5A}" type="pres">
      <dgm:prSet presAssocID="{A4178DBC-7651-BE4C-8052-8478E99C91AB}" presName="sibTrans" presStyleLbl="sibTrans2D1" presStyleIdx="3" presStyleCnt="5"/>
      <dgm:spPr/>
    </dgm:pt>
    <dgm:pt modelId="{96FDC724-E8F1-3A4A-9B16-2CC934129919}" type="pres">
      <dgm:prSet presAssocID="{A4178DBC-7651-BE4C-8052-8478E99C91AB}" presName="connectorText" presStyleLbl="sibTrans2D1" presStyleIdx="3" presStyleCnt="5"/>
      <dgm:spPr/>
    </dgm:pt>
    <dgm:pt modelId="{87E657E6-9B0D-7640-BB64-3CC6FA9AA5AF}" type="pres">
      <dgm:prSet presAssocID="{988CD630-5516-2340-8D05-29807DAA167B}" presName="node" presStyleLbl="node1" presStyleIdx="4" presStyleCnt="6" custScaleX="68302" custScaleY="68302">
        <dgm:presLayoutVars>
          <dgm:bulletEnabled val="1"/>
        </dgm:presLayoutVars>
      </dgm:prSet>
      <dgm:spPr/>
    </dgm:pt>
    <dgm:pt modelId="{7D659DB8-50E9-DC4D-90CC-DD6754734642}" type="pres">
      <dgm:prSet presAssocID="{5E0FC33A-FCC1-C542-953C-51731BFC71BE}" presName="sibTrans" presStyleLbl="sibTrans2D1" presStyleIdx="4" presStyleCnt="5"/>
      <dgm:spPr/>
    </dgm:pt>
    <dgm:pt modelId="{15ECD913-94E6-0B44-8319-8602AA8A734E}" type="pres">
      <dgm:prSet presAssocID="{5E0FC33A-FCC1-C542-953C-51731BFC71BE}" presName="connectorText" presStyleLbl="sibTrans2D1" presStyleIdx="4" presStyleCnt="5"/>
      <dgm:spPr/>
    </dgm:pt>
    <dgm:pt modelId="{A97AC20E-1C2D-B849-958A-FBEA8B7860C4}" type="pres">
      <dgm:prSet presAssocID="{A7A7411D-995D-8C4D-9BDD-F72CDDDB7761}" presName="node" presStyleLbl="node1" presStyleIdx="5" presStyleCnt="6" custScaleX="68302" custScaleY="68302">
        <dgm:presLayoutVars>
          <dgm:bulletEnabled val="1"/>
        </dgm:presLayoutVars>
      </dgm:prSet>
      <dgm:spPr/>
    </dgm:pt>
  </dgm:ptLst>
  <dgm:cxnLst>
    <dgm:cxn modelId="{A0762B0F-6D66-0A4B-AA96-22B2CD69E729}" srcId="{1D042DA8-49EC-4D45-B739-20F78DB508A6}" destId="{C0434D2C-668B-C946-B132-30540CD09D63}" srcOrd="0" destOrd="0" parTransId="{FE17B4F6-1824-654B-B872-47245BC56156}" sibTransId="{CCBA5A2C-6DD3-FE4B-84D4-C028257BE039}"/>
    <dgm:cxn modelId="{80411A14-6AA4-7249-964B-DC1B05FCD446}" type="presOf" srcId="{A7A7411D-995D-8C4D-9BDD-F72CDDDB7761}" destId="{A97AC20E-1C2D-B849-958A-FBEA8B7860C4}" srcOrd="0" destOrd="0" presId="urn:microsoft.com/office/officeart/2005/8/layout/process1"/>
    <dgm:cxn modelId="{44C65E28-041F-0A4D-8D63-564E02EFCD9E}" type="presOf" srcId="{5E0FC33A-FCC1-C542-953C-51731BFC71BE}" destId="{15ECD913-94E6-0B44-8319-8602AA8A734E}" srcOrd="1" destOrd="0" presId="urn:microsoft.com/office/officeart/2005/8/layout/process1"/>
    <dgm:cxn modelId="{76013629-01F5-9D4E-AC28-A3C831C6797E}" type="presOf" srcId="{59E3BFF5-0901-A64E-AA85-89A8F5382435}" destId="{BEC37D2E-8961-E742-9C36-9DB1BB0D6F96}" srcOrd="0" destOrd="0" presId="urn:microsoft.com/office/officeart/2005/8/layout/process1"/>
    <dgm:cxn modelId="{4694792F-FD7A-A147-8D35-4477DDF2A901}" type="presOf" srcId="{CB7A864E-4BA3-BF43-8E45-46B86FA1E0B7}" destId="{D80093EC-D1D1-2343-BE79-7FC8249CF848}" srcOrd="0" destOrd="0" presId="urn:microsoft.com/office/officeart/2005/8/layout/process1"/>
    <dgm:cxn modelId="{62603444-EC6F-9E48-B30B-81A6C0B13BCC}" type="presOf" srcId="{8B64CA40-DF20-0248-A749-2A09931F23A2}" destId="{E4ED5AA1-B378-354F-BF19-FE7EA4040011}" srcOrd="1" destOrd="0" presId="urn:microsoft.com/office/officeart/2005/8/layout/process1"/>
    <dgm:cxn modelId="{0DFC6B4C-1F06-8643-8C65-48099C43F963}" type="presOf" srcId="{A4178DBC-7651-BE4C-8052-8478E99C91AB}" destId="{96FDC724-E8F1-3A4A-9B16-2CC934129919}" srcOrd="1" destOrd="0" presId="urn:microsoft.com/office/officeart/2005/8/layout/process1"/>
    <dgm:cxn modelId="{353BE952-1953-8C44-98CD-E58E3CD1FC44}" srcId="{1D042DA8-49EC-4D45-B739-20F78DB508A6}" destId="{8047D83A-764D-3B4E-BA6A-5E9D5785C4D6}" srcOrd="1" destOrd="0" parTransId="{6163E41E-717A-F54C-84D9-B8B02B540EB4}" sibTransId="{CB7A864E-4BA3-BF43-8E45-46B86FA1E0B7}"/>
    <dgm:cxn modelId="{8D9E9567-A36B-5E4A-A6D5-4FDD747AC433}" type="presOf" srcId="{CB7A864E-4BA3-BF43-8E45-46B86FA1E0B7}" destId="{B1F17978-FCC4-5743-83AF-151FE6A3191E}" srcOrd="1" destOrd="0" presId="urn:microsoft.com/office/officeart/2005/8/layout/process1"/>
    <dgm:cxn modelId="{4DBA4B7E-0EEC-234D-92F4-D2D31B907510}" type="presOf" srcId="{5E0FC33A-FCC1-C542-953C-51731BFC71BE}" destId="{7D659DB8-50E9-DC4D-90CC-DD6754734642}" srcOrd="0" destOrd="0" presId="urn:microsoft.com/office/officeart/2005/8/layout/process1"/>
    <dgm:cxn modelId="{3F388A8F-A33C-EC41-9EE2-889C630D3F11}" type="presOf" srcId="{1D042DA8-49EC-4D45-B739-20F78DB508A6}" destId="{6DBC54D6-5716-8846-AFF3-8D5E641E570F}" srcOrd="0" destOrd="0" presId="urn:microsoft.com/office/officeart/2005/8/layout/process1"/>
    <dgm:cxn modelId="{0696B399-F09B-F54D-848D-BEA8871DC57B}" type="presOf" srcId="{A4178DBC-7651-BE4C-8052-8478E99C91AB}" destId="{8D3F60F9-4285-E64D-9F9E-2C8D8EC07F5A}" srcOrd="0" destOrd="0" presId="urn:microsoft.com/office/officeart/2005/8/layout/process1"/>
    <dgm:cxn modelId="{3BE90FAA-E03E-1645-86CA-E00BB62344C0}" srcId="{1D042DA8-49EC-4D45-B739-20F78DB508A6}" destId="{1F2B3368-4796-8C4A-BFDD-B61F08868626}" srcOrd="3" destOrd="0" parTransId="{448901A5-EF7C-AB40-AE2D-9D4E74314A98}" sibTransId="{A4178DBC-7651-BE4C-8052-8478E99C91AB}"/>
    <dgm:cxn modelId="{D0DBBBAD-840D-7345-B464-92D6ECECBBF5}" srcId="{1D042DA8-49EC-4D45-B739-20F78DB508A6}" destId="{59E3BFF5-0901-A64E-AA85-89A8F5382435}" srcOrd="2" destOrd="0" parTransId="{8863701E-3F9B-7548-B3CB-C5C435FBB2FF}" sibTransId="{8B64CA40-DF20-0248-A749-2A09931F23A2}"/>
    <dgm:cxn modelId="{C3533CB8-6400-2F4D-8BF2-36E60CCEDED4}" type="presOf" srcId="{988CD630-5516-2340-8D05-29807DAA167B}" destId="{87E657E6-9B0D-7640-BB64-3CC6FA9AA5AF}" srcOrd="0" destOrd="0" presId="urn:microsoft.com/office/officeart/2005/8/layout/process1"/>
    <dgm:cxn modelId="{F76EBAB9-D177-4A49-9966-5CAA3CEB5EE6}" type="presOf" srcId="{1F2B3368-4796-8C4A-BFDD-B61F08868626}" destId="{7D6A95D6-6D8F-A04F-9880-299BE58EA3F2}" srcOrd="0" destOrd="0" presId="urn:microsoft.com/office/officeart/2005/8/layout/process1"/>
    <dgm:cxn modelId="{6847B2BF-4BA0-7646-AC54-4E4C23865C8D}" type="presOf" srcId="{8047D83A-764D-3B4E-BA6A-5E9D5785C4D6}" destId="{9527E0EE-8B1E-CC42-AFAE-659F6B8BDE69}" srcOrd="0" destOrd="0" presId="urn:microsoft.com/office/officeart/2005/8/layout/process1"/>
    <dgm:cxn modelId="{94AAEAC2-6438-824B-BC19-F531F5A8CD3A}" type="presOf" srcId="{8B64CA40-DF20-0248-A749-2A09931F23A2}" destId="{7A461C47-F802-5646-A84A-FDC26FB6DC65}" srcOrd="0" destOrd="0" presId="urn:microsoft.com/office/officeart/2005/8/layout/process1"/>
    <dgm:cxn modelId="{5E4BA4C6-50B1-CE4E-AB72-DA1200B9AA1C}" srcId="{1D042DA8-49EC-4D45-B739-20F78DB508A6}" destId="{988CD630-5516-2340-8D05-29807DAA167B}" srcOrd="4" destOrd="0" parTransId="{A4A24385-B009-6542-B914-CCB574033295}" sibTransId="{5E0FC33A-FCC1-C542-953C-51731BFC71BE}"/>
    <dgm:cxn modelId="{A8566BCB-4412-7E4D-9627-D4E06D560EE0}" type="presOf" srcId="{C0434D2C-668B-C946-B132-30540CD09D63}" destId="{B4613319-6C86-DA47-9735-F82DD21D1C10}" srcOrd="0" destOrd="0" presId="urn:microsoft.com/office/officeart/2005/8/layout/process1"/>
    <dgm:cxn modelId="{A41CF4E5-4A43-4D44-A0BC-D727A4D30C78}" srcId="{1D042DA8-49EC-4D45-B739-20F78DB508A6}" destId="{A7A7411D-995D-8C4D-9BDD-F72CDDDB7761}" srcOrd="5" destOrd="0" parTransId="{D207C812-F454-634B-A859-C0752BD69014}" sibTransId="{42CA5239-6A8F-4A40-ACA5-7A2DA31BF6D1}"/>
    <dgm:cxn modelId="{9618A3F0-2891-2F4C-86BD-C2CA415C367C}" type="presOf" srcId="{CCBA5A2C-6DD3-FE4B-84D4-C028257BE039}" destId="{588DAC50-DDD2-B447-B32B-13DF512D58A3}" srcOrd="0" destOrd="0" presId="urn:microsoft.com/office/officeart/2005/8/layout/process1"/>
    <dgm:cxn modelId="{A74690F2-AA39-7F4A-9F52-B64498C8C7AF}" type="presOf" srcId="{CCBA5A2C-6DD3-FE4B-84D4-C028257BE039}" destId="{E2CBDCE2-8918-0843-9731-87193E00A39D}" srcOrd="1" destOrd="0" presId="urn:microsoft.com/office/officeart/2005/8/layout/process1"/>
    <dgm:cxn modelId="{A8575A56-E59F-334E-A9AC-295C58C2D455}" type="presParOf" srcId="{6DBC54D6-5716-8846-AFF3-8D5E641E570F}" destId="{B4613319-6C86-DA47-9735-F82DD21D1C10}" srcOrd="0" destOrd="0" presId="urn:microsoft.com/office/officeart/2005/8/layout/process1"/>
    <dgm:cxn modelId="{5888FA74-3F09-AE4C-9BA5-F69C181FC1A1}" type="presParOf" srcId="{6DBC54D6-5716-8846-AFF3-8D5E641E570F}" destId="{588DAC50-DDD2-B447-B32B-13DF512D58A3}" srcOrd="1" destOrd="0" presId="urn:microsoft.com/office/officeart/2005/8/layout/process1"/>
    <dgm:cxn modelId="{74161259-B272-F141-B7B9-D141F478F611}" type="presParOf" srcId="{588DAC50-DDD2-B447-B32B-13DF512D58A3}" destId="{E2CBDCE2-8918-0843-9731-87193E00A39D}" srcOrd="0" destOrd="0" presId="urn:microsoft.com/office/officeart/2005/8/layout/process1"/>
    <dgm:cxn modelId="{1E555EBC-3D6B-F840-85AA-A5117115CAB5}" type="presParOf" srcId="{6DBC54D6-5716-8846-AFF3-8D5E641E570F}" destId="{9527E0EE-8B1E-CC42-AFAE-659F6B8BDE69}" srcOrd="2" destOrd="0" presId="urn:microsoft.com/office/officeart/2005/8/layout/process1"/>
    <dgm:cxn modelId="{550E6361-27A4-BF4B-ABC4-F1097647ECC3}" type="presParOf" srcId="{6DBC54D6-5716-8846-AFF3-8D5E641E570F}" destId="{D80093EC-D1D1-2343-BE79-7FC8249CF848}" srcOrd="3" destOrd="0" presId="urn:microsoft.com/office/officeart/2005/8/layout/process1"/>
    <dgm:cxn modelId="{FFD70A5E-CE0C-8A40-A641-F0FBC379B8A1}" type="presParOf" srcId="{D80093EC-D1D1-2343-BE79-7FC8249CF848}" destId="{B1F17978-FCC4-5743-83AF-151FE6A3191E}" srcOrd="0" destOrd="0" presId="urn:microsoft.com/office/officeart/2005/8/layout/process1"/>
    <dgm:cxn modelId="{D90ACAE8-E1A1-A04C-B624-F512BD66B15B}" type="presParOf" srcId="{6DBC54D6-5716-8846-AFF3-8D5E641E570F}" destId="{BEC37D2E-8961-E742-9C36-9DB1BB0D6F96}" srcOrd="4" destOrd="0" presId="urn:microsoft.com/office/officeart/2005/8/layout/process1"/>
    <dgm:cxn modelId="{9561E688-FC7B-FA49-85C8-0D8268308C34}" type="presParOf" srcId="{6DBC54D6-5716-8846-AFF3-8D5E641E570F}" destId="{7A461C47-F802-5646-A84A-FDC26FB6DC65}" srcOrd="5" destOrd="0" presId="urn:microsoft.com/office/officeart/2005/8/layout/process1"/>
    <dgm:cxn modelId="{37BC188B-E081-6440-8FA3-4E7E3D493EAD}" type="presParOf" srcId="{7A461C47-F802-5646-A84A-FDC26FB6DC65}" destId="{E4ED5AA1-B378-354F-BF19-FE7EA4040011}" srcOrd="0" destOrd="0" presId="urn:microsoft.com/office/officeart/2005/8/layout/process1"/>
    <dgm:cxn modelId="{D3E321AA-222F-F444-878F-3EE7F6F66C50}" type="presParOf" srcId="{6DBC54D6-5716-8846-AFF3-8D5E641E570F}" destId="{7D6A95D6-6D8F-A04F-9880-299BE58EA3F2}" srcOrd="6" destOrd="0" presId="urn:microsoft.com/office/officeart/2005/8/layout/process1"/>
    <dgm:cxn modelId="{253AD07F-F35E-A044-B5CD-B386E6D1D1BA}" type="presParOf" srcId="{6DBC54D6-5716-8846-AFF3-8D5E641E570F}" destId="{8D3F60F9-4285-E64D-9F9E-2C8D8EC07F5A}" srcOrd="7" destOrd="0" presId="urn:microsoft.com/office/officeart/2005/8/layout/process1"/>
    <dgm:cxn modelId="{3D4126B6-C31A-C04C-BD81-7A0C3F83EE17}" type="presParOf" srcId="{8D3F60F9-4285-E64D-9F9E-2C8D8EC07F5A}" destId="{96FDC724-E8F1-3A4A-9B16-2CC934129919}" srcOrd="0" destOrd="0" presId="urn:microsoft.com/office/officeart/2005/8/layout/process1"/>
    <dgm:cxn modelId="{031EF26B-9D14-814F-B0FB-819F7526FBB5}" type="presParOf" srcId="{6DBC54D6-5716-8846-AFF3-8D5E641E570F}" destId="{87E657E6-9B0D-7640-BB64-3CC6FA9AA5AF}" srcOrd="8" destOrd="0" presId="urn:microsoft.com/office/officeart/2005/8/layout/process1"/>
    <dgm:cxn modelId="{82C1DEFE-08BF-4041-B121-A749EC4CA875}" type="presParOf" srcId="{6DBC54D6-5716-8846-AFF3-8D5E641E570F}" destId="{7D659DB8-50E9-DC4D-90CC-DD6754734642}" srcOrd="9" destOrd="0" presId="urn:microsoft.com/office/officeart/2005/8/layout/process1"/>
    <dgm:cxn modelId="{EEC6A0DA-EC52-0843-ABDA-9CF1FF654F80}" type="presParOf" srcId="{7D659DB8-50E9-DC4D-90CC-DD6754734642}" destId="{15ECD913-94E6-0B44-8319-8602AA8A734E}" srcOrd="0" destOrd="0" presId="urn:microsoft.com/office/officeart/2005/8/layout/process1"/>
    <dgm:cxn modelId="{DD104871-035A-114C-AC72-89AD01AAAA76}" type="presParOf" srcId="{6DBC54D6-5716-8846-AFF3-8D5E641E570F}" destId="{A97AC20E-1C2D-B849-958A-FBEA8B7860C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74122-0CBB-1D41-ABE3-6718447AC85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528D67-C7CF-C247-8224-ECAC9A7A010E}">
      <dgm:prSet phldrT="[文本]" custT="1"/>
      <dgm:spPr/>
      <dgm:t>
        <a:bodyPr/>
        <a:lstStyle/>
        <a:p>
          <a:r>
            <a: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结果</a:t>
          </a:r>
        </a:p>
      </dgm:t>
    </dgm:pt>
    <dgm:pt modelId="{4AF6C58A-217D-9D47-9CE4-E3A14374897C}" type="parTrans" cxnId="{DBFA5772-D3B0-ED48-B673-A85CF4853DC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07AF837-B8E2-9E46-AE4D-C47193B9763C}" type="sibTrans" cxnId="{DBFA5772-D3B0-ED48-B673-A85CF4853DC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4599A1-DDB8-0F4D-9DA1-F167C5496C27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节省了运营在重复工作上的时间，单次节省了原先至少</a:t>
          </a:r>
          <a:r>
            <a: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90</a:t>
          </a:r>
          <a:r>
            <a:rPr lang="en-US" altLang="zh-CN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%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的工作</a:t>
          </a:r>
        </a:p>
      </dgm:t>
    </dgm:pt>
    <dgm:pt modelId="{C06434E8-C599-604F-98F6-C116C643F66F}" type="parTrans" cxnId="{80254B36-8B1B-CE47-BD51-20DF492B7030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21F9BF9-7699-6141-8E4B-10D3059676EA}" type="sibTrans" cxnId="{80254B36-8B1B-CE47-BD51-20DF492B7030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FD31677-075E-9741-918C-B293A201B470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提升了自己在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Node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应用开发能力，可以更好的支持工作</a:t>
          </a:r>
        </a:p>
      </dgm:t>
    </dgm:pt>
    <dgm:pt modelId="{262327FF-19DC-4C4A-A26B-329BE81E94F9}" type="parTrans" cxnId="{2F993CE6-CF51-744E-A0F7-F700D4007235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71F8EF3-8586-2842-AA05-E8A72B739258}" type="sibTrans" cxnId="{2F993CE6-CF51-744E-A0F7-F700D4007235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61CD198-BE76-C644-A00D-0EE685E1E70B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减少了重复运营问题导致的开发人员时间的占用</a:t>
          </a:r>
        </a:p>
      </dgm:t>
    </dgm:pt>
    <dgm:pt modelId="{9C1F7FF4-EA02-FB44-A39F-2C01DBF11EE8}" type="parTrans" cxnId="{D1C80F0B-8B87-7546-A0DA-9A58E977B76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83714C0-88E3-BE4F-AC0E-5695B62764F1}" type="sibTrans" cxnId="{D1C80F0B-8B87-7546-A0DA-9A58E977B76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F6CA519-A8B8-CA48-B3A8-A2344C893997}" type="pres">
      <dgm:prSet presAssocID="{54674122-0CBB-1D41-ABE3-6718447AC856}" presName="vert0" presStyleCnt="0">
        <dgm:presLayoutVars>
          <dgm:dir/>
          <dgm:animOne val="branch"/>
          <dgm:animLvl val="lvl"/>
        </dgm:presLayoutVars>
      </dgm:prSet>
      <dgm:spPr/>
    </dgm:pt>
    <dgm:pt modelId="{0F9748CF-5B65-284B-A9E6-5B7A30C491D0}" type="pres">
      <dgm:prSet presAssocID="{75528D67-C7CF-C247-8224-ECAC9A7A010E}" presName="thickLine" presStyleLbl="alignNode1" presStyleIdx="0" presStyleCnt="1"/>
      <dgm:spPr/>
    </dgm:pt>
    <dgm:pt modelId="{5AC37CAB-53C2-F542-9EE5-0BB8803CBEA0}" type="pres">
      <dgm:prSet presAssocID="{75528D67-C7CF-C247-8224-ECAC9A7A010E}" presName="horz1" presStyleCnt="0"/>
      <dgm:spPr/>
    </dgm:pt>
    <dgm:pt modelId="{39B4417E-AC74-EE42-BBEA-D4BD881FF558}" type="pres">
      <dgm:prSet presAssocID="{75528D67-C7CF-C247-8224-ECAC9A7A010E}" presName="tx1" presStyleLbl="revTx" presStyleIdx="0" presStyleCnt="4" custScaleX="53755"/>
      <dgm:spPr/>
    </dgm:pt>
    <dgm:pt modelId="{9DCC9BC9-70BD-BD4B-AEDB-1AE3B021F42E}" type="pres">
      <dgm:prSet presAssocID="{75528D67-C7CF-C247-8224-ECAC9A7A010E}" presName="vert1" presStyleCnt="0"/>
      <dgm:spPr/>
    </dgm:pt>
    <dgm:pt modelId="{EC274BF0-B4B3-9740-900D-D8385694CE42}" type="pres">
      <dgm:prSet presAssocID="{4D4599A1-DDB8-0F4D-9DA1-F167C5496C27}" presName="vertSpace2a" presStyleCnt="0"/>
      <dgm:spPr/>
    </dgm:pt>
    <dgm:pt modelId="{9CE3336D-D5A1-884D-AA9F-CCFF0ED50C3C}" type="pres">
      <dgm:prSet presAssocID="{4D4599A1-DDB8-0F4D-9DA1-F167C5496C27}" presName="horz2" presStyleCnt="0"/>
      <dgm:spPr/>
    </dgm:pt>
    <dgm:pt modelId="{AE7C6066-63EB-0F41-98C6-E796383AE254}" type="pres">
      <dgm:prSet presAssocID="{4D4599A1-DDB8-0F4D-9DA1-F167C5496C27}" presName="horzSpace2" presStyleCnt="0"/>
      <dgm:spPr/>
    </dgm:pt>
    <dgm:pt modelId="{012B0591-E037-7B4A-94FF-DA8A34FDFF2F}" type="pres">
      <dgm:prSet presAssocID="{4D4599A1-DDB8-0F4D-9DA1-F167C5496C27}" presName="tx2" presStyleLbl="revTx" presStyleIdx="1" presStyleCnt="4" custScaleY="28960"/>
      <dgm:spPr/>
    </dgm:pt>
    <dgm:pt modelId="{7D85F386-52C7-D54C-9DE8-CEF5B43268FD}" type="pres">
      <dgm:prSet presAssocID="{4D4599A1-DDB8-0F4D-9DA1-F167C5496C27}" presName="vert2" presStyleCnt="0"/>
      <dgm:spPr/>
    </dgm:pt>
    <dgm:pt modelId="{860BD007-7806-AB4F-B0E2-BF477C526ED5}" type="pres">
      <dgm:prSet presAssocID="{4D4599A1-DDB8-0F4D-9DA1-F167C5496C27}" presName="thinLine2b" presStyleLbl="callout" presStyleIdx="0" presStyleCnt="3"/>
      <dgm:spPr/>
    </dgm:pt>
    <dgm:pt modelId="{6E464FFC-2AC2-A246-B367-97CDB4A0B1D9}" type="pres">
      <dgm:prSet presAssocID="{4D4599A1-DDB8-0F4D-9DA1-F167C5496C27}" presName="vertSpace2b" presStyleCnt="0"/>
      <dgm:spPr/>
    </dgm:pt>
    <dgm:pt modelId="{74839F24-527F-A74B-9DC7-0FE358D81B33}" type="pres">
      <dgm:prSet presAssocID="{DFD31677-075E-9741-918C-B293A201B470}" presName="horz2" presStyleCnt="0"/>
      <dgm:spPr/>
    </dgm:pt>
    <dgm:pt modelId="{E8EC827E-BDB7-3F4C-9298-B9AD274B3F23}" type="pres">
      <dgm:prSet presAssocID="{DFD31677-075E-9741-918C-B293A201B470}" presName="horzSpace2" presStyleCnt="0"/>
      <dgm:spPr/>
    </dgm:pt>
    <dgm:pt modelId="{00543BCB-0714-D346-8086-E946AADBFE8D}" type="pres">
      <dgm:prSet presAssocID="{DFD31677-075E-9741-918C-B293A201B470}" presName="tx2" presStyleLbl="revTx" presStyleIdx="2" presStyleCnt="4" custScaleY="25806"/>
      <dgm:spPr/>
    </dgm:pt>
    <dgm:pt modelId="{76B96CA2-6D06-8C40-9BFF-38ED1D2BD925}" type="pres">
      <dgm:prSet presAssocID="{DFD31677-075E-9741-918C-B293A201B470}" presName="vert2" presStyleCnt="0"/>
      <dgm:spPr/>
    </dgm:pt>
    <dgm:pt modelId="{9FF63DCA-16E8-A249-8570-3E29D43A41C8}" type="pres">
      <dgm:prSet presAssocID="{DFD31677-075E-9741-918C-B293A201B470}" presName="thinLine2b" presStyleLbl="callout" presStyleIdx="1" presStyleCnt="3"/>
      <dgm:spPr/>
    </dgm:pt>
    <dgm:pt modelId="{762B95D4-C259-9643-9097-8AA70245DF2F}" type="pres">
      <dgm:prSet presAssocID="{DFD31677-075E-9741-918C-B293A201B470}" presName="vertSpace2b" presStyleCnt="0"/>
      <dgm:spPr/>
    </dgm:pt>
    <dgm:pt modelId="{61143616-FECE-E24D-BBF6-6E6DBD335C37}" type="pres">
      <dgm:prSet presAssocID="{E61CD198-BE76-C644-A00D-0EE685E1E70B}" presName="horz2" presStyleCnt="0"/>
      <dgm:spPr/>
    </dgm:pt>
    <dgm:pt modelId="{D44823A6-53BD-8142-BA4E-7079CEFD9C04}" type="pres">
      <dgm:prSet presAssocID="{E61CD198-BE76-C644-A00D-0EE685E1E70B}" presName="horzSpace2" presStyleCnt="0"/>
      <dgm:spPr/>
    </dgm:pt>
    <dgm:pt modelId="{5DB8A879-0B7B-CE46-9939-514A2262D3D8}" type="pres">
      <dgm:prSet presAssocID="{E61CD198-BE76-C644-A00D-0EE685E1E70B}" presName="tx2" presStyleLbl="revTx" presStyleIdx="3" presStyleCnt="4" custScaleY="25884"/>
      <dgm:spPr/>
    </dgm:pt>
    <dgm:pt modelId="{E5400570-AF3C-AD4F-842B-1C5C77F9446D}" type="pres">
      <dgm:prSet presAssocID="{E61CD198-BE76-C644-A00D-0EE685E1E70B}" presName="vert2" presStyleCnt="0"/>
      <dgm:spPr/>
    </dgm:pt>
    <dgm:pt modelId="{E728578D-8E34-6946-A735-4D610F879409}" type="pres">
      <dgm:prSet presAssocID="{E61CD198-BE76-C644-A00D-0EE685E1E70B}" presName="thinLine2b" presStyleLbl="callout" presStyleIdx="2" presStyleCnt="3"/>
      <dgm:spPr/>
    </dgm:pt>
    <dgm:pt modelId="{B34AE865-B7AF-C442-9B81-7E14D9026224}" type="pres">
      <dgm:prSet presAssocID="{E61CD198-BE76-C644-A00D-0EE685E1E70B}" presName="vertSpace2b" presStyleCnt="0"/>
      <dgm:spPr/>
    </dgm:pt>
  </dgm:ptLst>
  <dgm:cxnLst>
    <dgm:cxn modelId="{D1C80F0B-8B87-7546-A0DA-9A58E977B766}" srcId="{75528D67-C7CF-C247-8224-ECAC9A7A010E}" destId="{E61CD198-BE76-C644-A00D-0EE685E1E70B}" srcOrd="2" destOrd="0" parTransId="{9C1F7FF4-EA02-FB44-A39F-2C01DBF11EE8}" sibTransId="{E83714C0-88E3-BE4F-AC0E-5695B62764F1}"/>
    <dgm:cxn modelId="{80254B36-8B1B-CE47-BD51-20DF492B7030}" srcId="{75528D67-C7CF-C247-8224-ECAC9A7A010E}" destId="{4D4599A1-DDB8-0F4D-9DA1-F167C5496C27}" srcOrd="0" destOrd="0" parTransId="{C06434E8-C599-604F-98F6-C116C643F66F}" sibTransId="{F21F9BF9-7699-6141-8E4B-10D3059676EA}"/>
    <dgm:cxn modelId="{F58D3247-2EE2-7547-9D62-CD6DBDEC55CB}" type="presOf" srcId="{54674122-0CBB-1D41-ABE3-6718447AC856}" destId="{CF6CA519-A8B8-CA48-B3A8-A2344C893997}" srcOrd="0" destOrd="0" presId="urn:microsoft.com/office/officeart/2008/layout/LinedList"/>
    <dgm:cxn modelId="{FA2F2F53-D9C8-7541-A6B3-997A08DEC5F3}" type="presOf" srcId="{4D4599A1-DDB8-0F4D-9DA1-F167C5496C27}" destId="{012B0591-E037-7B4A-94FF-DA8A34FDFF2F}" srcOrd="0" destOrd="0" presId="urn:microsoft.com/office/officeart/2008/layout/LinedList"/>
    <dgm:cxn modelId="{DBFA5772-D3B0-ED48-B673-A85CF4853DC6}" srcId="{54674122-0CBB-1D41-ABE3-6718447AC856}" destId="{75528D67-C7CF-C247-8224-ECAC9A7A010E}" srcOrd="0" destOrd="0" parTransId="{4AF6C58A-217D-9D47-9CE4-E3A14374897C}" sibTransId="{007AF837-B8E2-9E46-AE4D-C47193B9763C}"/>
    <dgm:cxn modelId="{778CB082-5B3D-BC42-B917-8136EF8B9F54}" type="presOf" srcId="{DFD31677-075E-9741-918C-B293A201B470}" destId="{00543BCB-0714-D346-8086-E946AADBFE8D}" srcOrd="0" destOrd="0" presId="urn:microsoft.com/office/officeart/2008/layout/LinedList"/>
    <dgm:cxn modelId="{FD5198AF-38A6-CB44-95B8-0FA9A8F779F0}" type="presOf" srcId="{E61CD198-BE76-C644-A00D-0EE685E1E70B}" destId="{5DB8A879-0B7B-CE46-9939-514A2262D3D8}" srcOrd="0" destOrd="0" presId="urn:microsoft.com/office/officeart/2008/layout/LinedList"/>
    <dgm:cxn modelId="{638D85CC-69BF-3343-ACD9-6E82C1723A84}" type="presOf" srcId="{75528D67-C7CF-C247-8224-ECAC9A7A010E}" destId="{39B4417E-AC74-EE42-BBEA-D4BD881FF558}" srcOrd="0" destOrd="0" presId="urn:microsoft.com/office/officeart/2008/layout/LinedList"/>
    <dgm:cxn modelId="{2F993CE6-CF51-744E-A0F7-F700D4007235}" srcId="{75528D67-C7CF-C247-8224-ECAC9A7A010E}" destId="{DFD31677-075E-9741-918C-B293A201B470}" srcOrd="1" destOrd="0" parTransId="{262327FF-19DC-4C4A-A26B-329BE81E94F9}" sibTransId="{171F8EF3-8586-2842-AA05-E8A72B739258}"/>
    <dgm:cxn modelId="{A45541D2-84B4-0144-8C37-FF72A17BE593}" type="presParOf" srcId="{CF6CA519-A8B8-CA48-B3A8-A2344C893997}" destId="{0F9748CF-5B65-284B-A9E6-5B7A30C491D0}" srcOrd="0" destOrd="0" presId="urn:microsoft.com/office/officeart/2008/layout/LinedList"/>
    <dgm:cxn modelId="{8EB794CB-9C2F-954D-9CBD-391AD3EAE43E}" type="presParOf" srcId="{CF6CA519-A8B8-CA48-B3A8-A2344C893997}" destId="{5AC37CAB-53C2-F542-9EE5-0BB8803CBEA0}" srcOrd="1" destOrd="0" presId="urn:microsoft.com/office/officeart/2008/layout/LinedList"/>
    <dgm:cxn modelId="{6E5AFB1E-00C1-8643-AA1F-E8D208D08FF2}" type="presParOf" srcId="{5AC37CAB-53C2-F542-9EE5-0BB8803CBEA0}" destId="{39B4417E-AC74-EE42-BBEA-D4BD881FF558}" srcOrd="0" destOrd="0" presId="urn:microsoft.com/office/officeart/2008/layout/LinedList"/>
    <dgm:cxn modelId="{38B25B5D-1998-774C-BBAF-3C776B4FA581}" type="presParOf" srcId="{5AC37CAB-53C2-F542-9EE5-0BB8803CBEA0}" destId="{9DCC9BC9-70BD-BD4B-AEDB-1AE3B021F42E}" srcOrd="1" destOrd="0" presId="urn:microsoft.com/office/officeart/2008/layout/LinedList"/>
    <dgm:cxn modelId="{FC1CC1F4-27EC-4347-804D-69500CF54225}" type="presParOf" srcId="{9DCC9BC9-70BD-BD4B-AEDB-1AE3B021F42E}" destId="{EC274BF0-B4B3-9740-900D-D8385694CE42}" srcOrd="0" destOrd="0" presId="urn:microsoft.com/office/officeart/2008/layout/LinedList"/>
    <dgm:cxn modelId="{FF71A9E4-DF83-6C48-85C9-222ECCF70D3E}" type="presParOf" srcId="{9DCC9BC9-70BD-BD4B-AEDB-1AE3B021F42E}" destId="{9CE3336D-D5A1-884D-AA9F-CCFF0ED50C3C}" srcOrd="1" destOrd="0" presId="urn:microsoft.com/office/officeart/2008/layout/LinedList"/>
    <dgm:cxn modelId="{E782E2A5-D356-5447-8292-C879BB5A4D0F}" type="presParOf" srcId="{9CE3336D-D5A1-884D-AA9F-CCFF0ED50C3C}" destId="{AE7C6066-63EB-0F41-98C6-E796383AE254}" srcOrd="0" destOrd="0" presId="urn:microsoft.com/office/officeart/2008/layout/LinedList"/>
    <dgm:cxn modelId="{CD1E7798-E512-894B-BB89-5A50EC17EC8E}" type="presParOf" srcId="{9CE3336D-D5A1-884D-AA9F-CCFF0ED50C3C}" destId="{012B0591-E037-7B4A-94FF-DA8A34FDFF2F}" srcOrd="1" destOrd="0" presId="urn:microsoft.com/office/officeart/2008/layout/LinedList"/>
    <dgm:cxn modelId="{81BA423E-B39E-5F4D-B8FF-C405F2620071}" type="presParOf" srcId="{9CE3336D-D5A1-884D-AA9F-CCFF0ED50C3C}" destId="{7D85F386-52C7-D54C-9DE8-CEF5B43268FD}" srcOrd="2" destOrd="0" presId="urn:microsoft.com/office/officeart/2008/layout/LinedList"/>
    <dgm:cxn modelId="{D65F5326-60E2-1E4F-B04D-3481B2CDCAB4}" type="presParOf" srcId="{9DCC9BC9-70BD-BD4B-AEDB-1AE3B021F42E}" destId="{860BD007-7806-AB4F-B0E2-BF477C526ED5}" srcOrd="2" destOrd="0" presId="urn:microsoft.com/office/officeart/2008/layout/LinedList"/>
    <dgm:cxn modelId="{39498E5B-117A-4C40-A42A-3D15F207461C}" type="presParOf" srcId="{9DCC9BC9-70BD-BD4B-AEDB-1AE3B021F42E}" destId="{6E464FFC-2AC2-A246-B367-97CDB4A0B1D9}" srcOrd="3" destOrd="0" presId="urn:microsoft.com/office/officeart/2008/layout/LinedList"/>
    <dgm:cxn modelId="{602690D1-3D1E-ED41-BADB-D146F2B2B609}" type="presParOf" srcId="{9DCC9BC9-70BD-BD4B-AEDB-1AE3B021F42E}" destId="{74839F24-527F-A74B-9DC7-0FE358D81B33}" srcOrd="4" destOrd="0" presId="urn:microsoft.com/office/officeart/2008/layout/LinedList"/>
    <dgm:cxn modelId="{1ED2D9D9-7C89-2342-A045-B4D1CB04A64B}" type="presParOf" srcId="{74839F24-527F-A74B-9DC7-0FE358D81B33}" destId="{E8EC827E-BDB7-3F4C-9298-B9AD274B3F23}" srcOrd="0" destOrd="0" presId="urn:microsoft.com/office/officeart/2008/layout/LinedList"/>
    <dgm:cxn modelId="{8DF24EE0-A0A8-D84E-A157-7E43AF68F621}" type="presParOf" srcId="{74839F24-527F-A74B-9DC7-0FE358D81B33}" destId="{00543BCB-0714-D346-8086-E946AADBFE8D}" srcOrd="1" destOrd="0" presId="urn:microsoft.com/office/officeart/2008/layout/LinedList"/>
    <dgm:cxn modelId="{61A59B9C-ACDD-C64B-A07C-6660AF132F20}" type="presParOf" srcId="{74839F24-527F-A74B-9DC7-0FE358D81B33}" destId="{76B96CA2-6D06-8C40-9BFF-38ED1D2BD925}" srcOrd="2" destOrd="0" presId="urn:microsoft.com/office/officeart/2008/layout/LinedList"/>
    <dgm:cxn modelId="{F4ADB757-645D-FC49-AFB5-36458AA81AAE}" type="presParOf" srcId="{9DCC9BC9-70BD-BD4B-AEDB-1AE3B021F42E}" destId="{9FF63DCA-16E8-A249-8570-3E29D43A41C8}" srcOrd="5" destOrd="0" presId="urn:microsoft.com/office/officeart/2008/layout/LinedList"/>
    <dgm:cxn modelId="{5FFF4C0E-AD11-6149-AA5E-EDCB78C700A5}" type="presParOf" srcId="{9DCC9BC9-70BD-BD4B-AEDB-1AE3B021F42E}" destId="{762B95D4-C259-9643-9097-8AA70245DF2F}" srcOrd="6" destOrd="0" presId="urn:microsoft.com/office/officeart/2008/layout/LinedList"/>
    <dgm:cxn modelId="{FC40F929-80E2-984F-B41A-F723862B744D}" type="presParOf" srcId="{9DCC9BC9-70BD-BD4B-AEDB-1AE3B021F42E}" destId="{61143616-FECE-E24D-BBF6-6E6DBD335C37}" srcOrd="7" destOrd="0" presId="urn:microsoft.com/office/officeart/2008/layout/LinedList"/>
    <dgm:cxn modelId="{215C453C-8531-834D-A8E0-D81645B13A1D}" type="presParOf" srcId="{61143616-FECE-E24D-BBF6-6E6DBD335C37}" destId="{D44823A6-53BD-8142-BA4E-7079CEFD9C04}" srcOrd="0" destOrd="0" presId="urn:microsoft.com/office/officeart/2008/layout/LinedList"/>
    <dgm:cxn modelId="{F9A042E1-F16C-694D-9DB3-850DAB10EB2E}" type="presParOf" srcId="{61143616-FECE-E24D-BBF6-6E6DBD335C37}" destId="{5DB8A879-0B7B-CE46-9939-514A2262D3D8}" srcOrd="1" destOrd="0" presId="urn:microsoft.com/office/officeart/2008/layout/LinedList"/>
    <dgm:cxn modelId="{6B6CF9F7-22B8-4643-B98A-2CAD82471394}" type="presParOf" srcId="{61143616-FECE-E24D-BBF6-6E6DBD335C37}" destId="{E5400570-AF3C-AD4F-842B-1C5C77F9446D}" srcOrd="2" destOrd="0" presId="urn:microsoft.com/office/officeart/2008/layout/LinedList"/>
    <dgm:cxn modelId="{1E01B4FA-BA49-2641-A0E1-B13B873E68C1}" type="presParOf" srcId="{9DCC9BC9-70BD-BD4B-AEDB-1AE3B021F42E}" destId="{E728578D-8E34-6946-A735-4D610F879409}" srcOrd="8" destOrd="0" presId="urn:microsoft.com/office/officeart/2008/layout/LinedList"/>
    <dgm:cxn modelId="{6D998A59-A01F-3049-B430-FC397DB501CD}" type="presParOf" srcId="{9DCC9BC9-70BD-BD4B-AEDB-1AE3B021F42E}" destId="{B34AE865-B7AF-C442-9B81-7E14D902622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674122-0CBB-1D41-ABE3-6718447AC85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528D67-C7CF-C247-8224-ECAC9A7A010E}">
      <dgm:prSet phldrT="[文本]" custT="1"/>
      <dgm:spPr/>
      <dgm:t>
        <a:bodyPr/>
        <a:lstStyle/>
        <a:p>
          <a:r>
            <a: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结果</a:t>
          </a:r>
        </a:p>
      </dgm:t>
    </dgm:pt>
    <dgm:pt modelId="{4AF6C58A-217D-9D47-9CE4-E3A14374897C}" type="parTrans" cxnId="{DBFA5772-D3B0-ED48-B673-A85CF4853DC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07AF837-B8E2-9E46-AE4D-C47193B9763C}" type="sibTrans" cxnId="{DBFA5772-D3B0-ED48-B673-A85CF4853DC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4599A1-DDB8-0F4D-9DA1-F167C5496C27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在首页重构后，客户反馈使用新技术方案的页面交互体验很棒</a:t>
          </a:r>
        </a:p>
      </dgm:t>
    </dgm:pt>
    <dgm:pt modelId="{C06434E8-C599-604F-98F6-C116C643F66F}" type="parTrans" cxnId="{80254B36-8B1B-CE47-BD51-20DF492B7030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21F9BF9-7699-6141-8E4B-10D3059676EA}" type="sibTrans" cxnId="{80254B36-8B1B-CE47-BD51-20DF492B7030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FD31677-075E-9741-918C-B293A201B470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结合技术组自研的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UI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组件库，产品设计新功能时有了更好的参照，设计效率与沟通效率有的很大提升</a:t>
          </a:r>
        </a:p>
      </dgm:t>
    </dgm:pt>
    <dgm:pt modelId="{262327FF-19DC-4C4A-A26B-329BE81E94F9}" type="parTrans" cxnId="{2F993CE6-CF51-744E-A0F7-F700D4007235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71F8EF3-8586-2842-AA05-E8A72B739258}" type="sibTrans" cxnId="{2F993CE6-CF51-744E-A0F7-F700D4007235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61CD198-BE76-C644-A00D-0EE685E1E70B}">
      <dgm:prSet phldrT="[文本]"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开发体验更好，在组件设计统一的情况下，减少了功能组件开发的工作量，功能组件的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bug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率降低</a:t>
          </a:r>
        </a:p>
      </dgm:t>
    </dgm:pt>
    <dgm:pt modelId="{9C1F7FF4-EA02-FB44-A39F-2C01DBF11EE8}" type="parTrans" cxnId="{D1C80F0B-8B87-7546-A0DA-9A58E977B76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83714C0-88E3-BE4F-AC0E-5695B62764F1}" type="sibTrans" cxnId="{D1C80F0B-8B87-7546-A0DA-9A58E977B766}">
      <dgm:prSet/>
      <dgm:spPr/>
      <dgm:t>
        <a:bodyPr/>
        <a:lstStyle/>
        <a:p>
          <a:endParaRPr lang="zh-CN" altLang="en-US" sz="2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5C47A-9023-DB4F-A852-DCFD57706D52}">
      <dgm:prSet custT="1"/>
      <dgm:spPr/>
      <dgm:t>
        <a:bodyPr/>
        <a:lstStyle/>
        <a:p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为其他业务部门在</a:t>
          </a:r>
          <a:r>
            <a: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NEJ</a:t>
          </a:r>
          <a:r>
            <a: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项目改造提供了一个范例，并且在之后的私有化相关中进行了使用，整体开发效率提升显著</a:t>
          </a:r>
        </a:p>
      </dgm:t>
    </dgm:pt>
    <dgm:pt modelId="{0D825EB6-CFC8-5D43-B4AD-F822A4985F04}" type="parTrans" cxnId="{300D268C-BAEF-EB48-B96E-662FCCE4D01A}">
      <dgm:prSet/>
      <dgm:spPr/>
      <dgm:t>
        <a:bodyPr/>
        <a:lstStyle/>
        <a:p>
          <a:endParaRPr lang="zh-CN" altLang="en-US"/>
        </a:p>
      </dgm:t>
    </dgm:pt>
    <dgm:pt modelId="{8B692AA0-4C6E-5E4F-ACA9-14976BC57CDB}" type="sibTrans" cxnId="{300D268C-BAEF-EB48-B96E-662FCCE4D01A}">
      <dgm:prSet/>
      <dgm:spPr/>
      <dgm:t>
        <a:bodyPr/>
        <a:lstStyle/>
        <a:p>
          <a:endParaRPr lang="zh-CN" altLang="en-US"/>
        </a:p>
      </dgm:t>
    </dgm:pt>
    <dgm:pt modelId="{CF6CA519-A8B8-CA48-B3A8-A2344C893997}" type="pres">
      <dgm:prSet presAssocID="{54674122-0CBB-1D41-ABE3-6718447AC856}" presName="vert0" presStyleCnt="0">
        <dgm:presLayoutVars>
          <dgm:dir/>
          <dgm:animOne val="branch"/>
          <dgm:animLvl val="lvl"/>
        </dgm:presLayoutVars>
      </dgm:prSet>
      <dgm:spPr/>
    </dgm:pt>
    <dgm:pt modelId="{0F9748CF-5B65-284B-A9E6-5B7A30C491D0}" type="pres">
      <dgm:prSet presAssocID="{75528D67-C7CF-C247-8224-ECAC9A7A010E}" presName="thickLine" presStyleLbl="alignNode1" presStyleIdx="0" presStyleCnt="1"/>
      <dgm:spPr/>
    </dgm:pt>
    <dgm:pt modelId="{5AC37CAB-53C2-F542-9EE5-0BB8803CBEA0}" type="pres">
      <dgm:prSet presAssocID="{75528D67-C7CF-C247-8224-ECAC9A7A010E}" presName="horz1" presStyleCnt="0"/>
      <dgm:spPr/>
    </dgm:pt>
    <dgm:pt modelId="{39B4417E-AC74-EE42-BBEA-D4BD881FF558}" type="pres">
      <dgm:prSet presAssocID="{75528D67-C7CF-C247-8224-ECAC9A7A010E}" presName="tx1" presStyleLbl="revTx" presStyleIdx="0" presStyleCnt="5" custScaleX="53755"/>
      <dgm:spPr/>
    </dgm:pt>
    <dgm:pt modelId="{9DCC9BC9-70BD-BD4B-AEDB-1AE3B021F42E}" type="pres">
      <dgm:prSet presAssocID="{75528D67-C7CF-C247-8224-ECAC9A7A010E}" presName="vert1" presStyleCnt="0"/>
      <dgm:spPr/>
    </dgm:pt>
    <dgm:pt modelId="{EC274BF0-B4B3-9740-900D-D8385694CE42}" type="pres">
      <dgm:prSet presAssocID="{4D4599A1-DDB8-0F4D-9DA1-F167C5496C27}" presName="vertSpace2a" presStyleCnt="0"/>
      <dgm:spPr/>
    </dgm:pt>
    <dgm:pt modelId="{9CE3336D-D5A1-884D-AA9F-CCFF0ED50C3C}" type="pres">
      <dgm:prSet presAssocID="{4D4599A1-DDB8-0F4D-9DA1-F167C5496C27}" presName="horz2" presStyleCnt="0"/>
      <dgm:spPr/>
    </dgm:pt>
    <dgm:pt modelId="{AE7C6066-63EB-0F41-98C6-E796383AE254}" type="pres">
      <dgm:prSet presAssocID="{4D4599A1-DDB8-0F4D-9DA1-F167C5496C27}" presName="horzSpace2" presStyleCnt="0"/>
      <dgm:spPr/>
    </dgm:pt>
    <dgm:pt modelId="{012B0591-E037-7B4A-94FF-DA8A34FDFF2F}" type="pres">
      <dgm:prSet presAssocID="{4D4599A1-DDB8-0F4D-9DA1-F167C5496C27}" presName="tx2" presStyleLbl="revTx" presStyleIdx="1" presStyleCnt="5" custScaleY="34564"/>
      <dgm:spPr/>
    </dgm:pt>
    <dgm:pt modelId="{7D85F386-52C7-D54C-9DE8-CEF5B43268FD}" type="pres">
      <dgm:prSet presAssocID="{4D4599A1-DDB8-0F4D-9DA1-F167C5496C27}" presName="vert2" presStyleCnt="0"/>
      <dgm:spPr/>
    </dgm:pt>
    <dgm:pt modelId="{860BD007-7806-AB4F-B0E2-BF477C526ED5}" type="pres">
      <dgm:prSet presAssocID="{4D4599A1-DDB8-0F4D-9DA1-F167C5496C27}" presName="thinLine2b" presStyleLbl="callout" presStyleIdx="0" presStyleCnt="4"/>
      <dgm:spPr/>
    </dgm:pt>
    <dgm:pt modelId="{6E464FFC-2AC2-A246-B367-97CDB4A0B1D9}" type="pres">
      <dgm:prSet presAssocID="{4D4599A1-DDB8-0F4D-9DA1-F167C5496C27}" presName="vertSpace2b" presStyleCnt="0"/>
      <dgm:spPr/>
    </dgm:pt>
    <dgm:pt modelId="{74839F24-527F-A74B-9DC7-0FE358D81B33}" type="pres">
      <dgm:prSet presAssocID="{DFD31677-075E-9741-918C-B293A201B470}" presName="horz2" presStyleCnt="0"/>
      <dgm:spPr/>
    </dgm:pt>
    <dgm:pt modelId="{E8EC827E-BDB7-3F4C-9298-B9AD274B3F23}" type="pres">
      <dgm:prSet presAssocID="{DFD31677-075E-9741-918C-B293A201B470}" presName="horzSpace2" presStyleCnt="0"/>
      <dgm:spPr/>
    </dgm:pt>
    <dgm:pt modelId="{00543BCB-0714-D346-8086-E946AADBFE8D}" type="pres">
      <dgm:prSet presAssocID="{DFD31677-075E-9741-918C-B293A201B470}" presName="tx2" presStyleLbl="revTx" presStyleIdx="2" presStyleCnt="5" custScaleY="52310"/>
      <dgm:spPr/>
    </dgm:pt>
    <dgm:pt modelId="{76B96CA2-6D06-8C40-9BFF-38ED1D2BD925}" type="pres">
      <dgm:prSet presAssocID="{DFD31677-075E-9741-918C-B293A201B470}" presName="vert2" presStyleCnt="0"/>
      <dgm:spPr/>
    </dgm:pt>
    <dgm:pt modelId="{9FF63DCA-16E8-A249-8570-3E29D43A41C8}" type="pres">
      <dgm:prSet presAssocID="{DFD31677-075E-9741-918C-B293A201B470}" presName="thinLine2b" presStyleLbl="callout" presStyleIdx="1" presStyleCnt="4"/>
      <dgm:spPr/>
    </dgm:pt>
    <dgm:pt modelId="{762B95D4-C259-9643-9097-8AA70245DF2F}" type="pres">
      <dgm:prSet presAssocID="{DFD31677-075E-9741-918C-B293A201B470}" presName="vertSpace2b" presStyleCnt="0"/>
      <dgm:spPr/>
    </dgm:pt>
    <dgm:pt modelId="{61143616-FECE-E24D-BBF6-6E6DBD335C37}" type="pres">
      <dgm:prSet presAssocID="{E61CD198-BE76-C644-A00D-0EE685E1E70B}" presName="horz2" presStyleCnt="0"/>
      <dgm:spPr/>
    </dgm:pt>
    <dgm:pt modelId="{D44823A6-53BD-8142-BA4E-7079CEFD9C04}" type="pres">
      <dgm:prSet presAssocID="{E61CD198-BE76-C644-A00D-0EE685E1E70B}" presName="horzSpace2" presStyleCnt="0"/>
      <dgm:spPr/>
    </dgm:pt>
    <dgm:pt modelId="{5DB8A879-0B7B-CE46-9939-514A2262D3D8}" type="pres">
      <dgm:prSet presAssocID="{E61CD198-BE76-C644-A00D-0EE685E1E70B}" presName="tx2" presStyleLbl="revTx" presStyleIdx="3" presStyleCnt="5" custScaleY="52348"/>
      <dgm:spPr/>
    </dgm:pt>
    <dgm:pt modelId="{E5400570-AF3C-AD4F-842B-1C5C77F9446D}" type="pres">
      <dgm:prSet presAssocID="{E61CD198-BE76-C644-A00D-0EE685E1E70B}" presName="vert2" presStyleCnt="0"/>
      <dgm:spPr/>
    </dgm:pt>
    <dgm:pt modelId="{E728578D-8E34-6946-A735-4D610F879409}" type="pres">
      <dgm:prSet presAssocID="{E61CD198-BE76-C644-A00D-0EE685E1E70B}" presName="thinLine2b" presStyleLbl="callout" presStyleIdx="2" presStyleCnt="4"/>
      <dgm:spPr/>
    </dgm:pt>
    <dgm:pt modelId="{B34AE865-B7AF-C442-9B81-7E14D9026224}" type="pres">
      <dgm:prSet presAssocID="{E61CD198-BE76-C644-A00D-0EE685E1E70B}" presName="vertSpace2b" presStyleCnt="0"/>
      <dgm:spPr/>
    </dgm:pt>
    <dgm:pt modelId="{F9C4DCC4-7D8C-2A4B-879A-349C02FFFAD0}" type="pres">
      <dgm:prSet presAssocID="{9605C47A-9023-DB4F-A852-DCFD57706D52}" presName="horz2" presStyleCnt="0"/>
      <dgm:spPr/>
    </dgm:pt>
    <dgm:pt modelId="{C01BAA26-2DBF-9D4D-8500-D66A33D625CF}" type="pres">
      <dgm:prSet presAssocID="{9605C47A-9023-DB4F-A852-DCFD57706D52}" presName="horzSpace2" presStyleCnt="0"/>
      <dgm:spPr/>
    </dgm:pt>
    <dgm:pt modelId="{29EF2E08-3640-5549-B647-184E9AA57968}" type="pres">
      <dgm:prSet presAssocID="{9605C47A-9023-DB4F-A852-DCFD57706D52}" presName="tx2" presStyleLbl="revTx" presStyleIdx="4" presStyleCnt="5" custScaleY="40315"/>
      <dgm:spPr/>
    </dgm:pt>
    <dgm:pt modelId="{F4395EA7-7146-8549-8BCB-61DB7B5148A0}" type="pres">
      <dgm:prSet presAssocID="{9605C47A-9023-DB4F-A852-DCFD57706D52}" presName="vert2" presStyleCnt="0"/>
      <dgm:spPr/>
    </dgm:pt>
    <dgm:pt modelId="{46904865-7E8A-9B42-ABBE-F8FA44F1E442}" type="pres">
      <dgm:prSet presAssocID="{9605C47A-9023-DB4F-A852-DCFD57706D52}" presName="thinLine2b" presStyleLbl="callout" presStyleIdx="3" presStyleCnt="4"/>
      <dgm:spPr/>
    </dgm:pt>
    <dgm:pt modelId="{DD705BB5-6E34-E94D-AE2E-E18B23D7607D}" type="pres">
      <dgm:prSet presAssocID="{9605C47A-9023-DB4F-A852-DCFD57706D52}" presName="vertSpace2b" presStyleCnt="0"/>
      <dgm:spPr/>
    </dgm:pt>
  </dgm:ptLst>
  <dgm:cxnLst>
    <dgm:cxn modelId="{D1C80F0B-8B87-7546-A0DA-9A58E977B766}" srcId="{75528D67-C7CF-C247-8224-ECAC9A7A010E}" destId="{E61CD198-BE76-C644-A00D-0EE685E1E70B}" srcOrd="2" destOrd="0" parTransId="{9C1F7FF4-EA02-FB44-A39F-2C01DBF11EE8}" sibTransId="{E83714C0-88E3-BE4F-AC0E-5695B62764F1}"/>
    <dgm:cxn modelId="{80254B36-8B1B-CE47-BD51-20DF492B7030}" srcId="{75528D67-C7CF-C247-8224-ECAC9A7A010E}" destId="{4D4599A1-DDB8-0F4D-9DA1-F167C5496C27}" srcOrd="0" destOrd="0" parTransId="{C06434E8-C599-604F-98F6-C116C643F66F}" sibTransId="{F21F9BF9-7699-6141-8E4B-10D3059676EA}"/>
    <dgm:cxn modelId="{B240E837-24A2-0043-BAB6-4DE93A3DFB58}" type="presOf" srcId="{9605C47A-9023-DB4F-A852-DCFD57706D52}" destId="{29EF2E08-3640-5549-B647-184E9AA57968}" srcOrd="0" destOrd="0" presId="urn:microsoft.com/office/officeart/2008/layout/LinedList"/>
    <dgm:cxn modelId="{F58D3247-2EE2-7547-9D62-CD6DBDEC55CB}" type="presOf" srcId="{54674122-0CBB-1D41-ABE3-6718447AC856}" destId="{CF6CA519-A8B8-CA48-B3A8-A2344C893997}" srcOrd="0" destOrd="0" presId="urn:microsoft.com/office/officeart/2008/layout/LinedList"/>
    <dgm:cxn modelId="{FA2F2F53-D9C8-7541-A6B3-997A08DEC5F3}" type="presOf" srcId="{4D4599A1-DDB8-0F4D-9DA1-F167C5496C27}" destId="{012B0591-E037-7B4A-94FF-DA8A34FDFF2F}" srcOrd="0" destOrd="0" presId="urn:microsoft.com/office/officeart/2008/layout/LinedList"/>
    <dgm:cxn modelId="{DBFA5772-D3B0-ED48-B673-A85CF4853DC6}" srcId="{54674122-0CBB-1D41-ABE3-6718447AC856}" destId="{75528D67-C7CF-C247-8224-ECAC9A7A010E}" srcOrd="0" destOrd="0" parTransId="{4AF6C58A-217D-9D47-9CE4-E3A14374897C}" sibTransId="{007AF837-B8E2-9E46-AE4D-C47193B9763C}"/>
    <dgm:cxn modelId="{778CB082-5B3D-BC42-B917-8136EF8B9F54}" type="presOf" srcId="{DFD31677-075E-9741-918C-B293A201B470}" destId="{00543BCB-0714-D346-8086-E946AADBFE8D}" srcOrd="0" destOrd="0" presId="urn:microsoft.com/office/officeart/2008/layout/LinedList"/>
    <dgm:cxn modelId="{300D268C-BAEF-EB48-B96E-662FCCE4D01A}" srcId="{75528D67-C7CF-C247-8224-ECAC9A7A010E}" destId="{9605C47A-9023-DB4F-A852-DCFD57706D52}" srcOrd="3" destOrd="0" parTransId="{0D825EB6-CFC8-5D43-B4AD-F822A4985F04}" sibTransId="{8B692AA0-4C6E-5E4F-ACA9-14976BC57CDB}"/>
    <dgm:cxn modelId="{FD5198AF-38A6-CB44-95B8-0FA9A8F779F0}" type="presOf" srcId="{E61CD198-BE76-C644-A00D-0EE685E1E70B}" destId="{5DB8A879-0B7B-CE46-9939-514A2262D3D8}" srcOrd="0" destOrd="0" presId="urn:microsoft.com/office/officeart/2008/layout/LinedList"/>
    <dgm:cxn modelId="{638D85CC-69BF-3343-ACD9-6E82C1723A84}" type="presOf" srcId="{75528D67-C7CF-C247-8224-ECAC9A7A010E}" destId="{39B4417E-AC74-EE42-BBEA-D4BD881FF558}" srcOrd="0" destOrd="0" presId="urn:microsoft.com/office/officeart/2008/layout/LinedList"/>
    <dgm:cxn modelId="{2F993CE6-CF51-744E-A0F7-F700D4007235}" srcId="{75528D67-C7CF-C247-8224-ECAC9A7A010E}" destId="{DFD31677-075E-9741-918C-B293A201B470}" srcOrd="1" destOrd="0" parTransId="{262327FF-19DC-4C4A-A26B-329BE81E94F9}" sibTransId="{171F8EF3-8586-2842-AA05-E8A72B739258}"/>
    <dgm:cxn modelId="{A45541D2-84B4-0144-8C37-FF72A17BE593}" type="presParOf" srcId="{CF6CA519-A8B8-CA48-B3A8-A2344C893997}" destId="{0F9748CF-5B65-284B-A9E6-5B7A30C491D0}" srcOrd="0" destOrd="0" presId="urn:microsoft.com/office/officeart/2008/layout/LinedList"/>
    <dgm:cxn modelId="{8EB794CB-9C2F-954D-9CBD-391AD3EAE43E}" type="presParOf" srcId="{CF6CA519-A8B8-CA48-B3A8-A2344C893997}" destId="{5AC37CAB-53C2-F542-9EE5-0BB8803CBEA0}" srcOrd="1" destOrd="0" presId="urn:microsoft.com/office/officeart/2008/layout/LinedList"/>
    <dgm:cxn modelId="{6E5AFB1E-00C1-8643-AA1F-E8D208D08FF2}" type="presParOf" srcId="{5AC37CAB-53C2-F542-9EE5-0BB8803CBEA0}" destId="{39B4417E-AC74-EE42-BBEA-D4BD881FF558}" srcOrd="0" destOrd="0" presId="urn:microsoft.com/office/officeart/2008/layout/LinedList"/>
    <dgm:cxn modelId="{38B25B5D-1998-774C-BBAF-3C776B4FA581}" type="presParOf" srcId="{5AC37CAB-53C2-F542-9EE5-0BB8803CBEA0}" destId="{9DCC9BC9-70BD-BD4B-AEDB-1AE3B021F42E}" srcOrd="1" destOrd="0" presId="urn:microsoft.com/office/officeart/2008/layout/LinedList"/>
    <dgm:cxn modelId="{FC1CC1F4-27EC-4347-804D-69500CF54225}" type="presParOf" srcId="{9DCC9BC9-70BD-BD4B-AEDB-1AE3B021F42E}" destId="{EC274BF0-B4B3-9740-900D-D8385694CE42}" srcOrd="0" destOrd="0" presId="urn:microsoft.com/office/officeart/2008/layout/LinedList"/>
    <dgm:cxn modelId="{FF71A9E4-DF83-6C48-85C9-222ECCF70D3E}" type="presParOf" srcId="{9DCC9BC9-70BD-BD4B-AEDB-1AE3B021F42E}" destId="{9CE3336D-D5A1-884D-AA9F-CCFF0ED50C3C}" srcOrd="1" destOrd="0" presId="urn:microsoft.com/office/officeart/2008/layout/LinedList"/>
    <dgm:cxn modelId="{E782E2A5-D356-5447-8292-C879BB5A4D0F}" type="presParOf" srcId="{9CE3336D-D5A1-884D-AA9F-CCFF0ED50C3C}" destId="{AE7C6066-63EB-0F41-98C6-E796383AE254}" srcOrd="0" destOrd="0" presId="urn:microsoft.com/office/officeart/2008/layout/LinedList"/>
    <dgm:cxn modelId="{CD1E7798-E512-894B-BB89-5A50EC17EC8E}" type="presParOf" srcId="{9CE3336D-D5A1-884D-AA9F-CCFF0ED50C3C}" destId="{012B0591-E037-7B4A-94FF-DA8A34FDFF2F}" srcOrd="1" destOrd="0" presId="urn:microsoft.com/office/officeart/2008/layout/LinedList"/>
    <dgm:cxn modelId="{81BA423E-B39E-5F4D-B8FF-C405F2620071}" type="presParOf" srcId="{9CE3336D-D5A1-884D-AA9F-CCFF0ED50C3C}" destId="{7D85F386-52C7-D54C-9DE8-CEF5B43268FD}" srcOrd="2" destOrd="0" presId="urn:microsoft.com/office/officeart/2008/layout/LinedList"/>
    <dgm:cxn modelId="{D65F5326-60E2-1E4F-B04D-3481B2CDCAB4}" type="presParOf" srcId="{9DCC9BC9-70BD-BD4B-AEDB-1AE3B021F42E}" destId="{860BD007-7806-AB4F-B0E2-BF477C526ED5}" srcOrd="2" destOrd="0" presId="urn:microsoft.com/office/officeart/2008/layout/LinedList"/>
    <dgm:cxn modelId="{39498E5B-117A-4C40-A42A-3D15F207461C}" type="presParOf" srcId="{9DCC9BC9-70BD-BD4B-AEDB-1AE3B021F42E}" destId="{6E464FFC-2AC2-A246-B367-97CDB4A0B1D9}" srcOrd="3" destOrd="0" presId="urn:microsoft.com/office/officeart/2008/layout/LinedList"/>
    <dgm:cxn modelId="{602690D1-3D1E-ED41-BADB-D146F2B2B609}" type="presParOf" srcId="{9DCC9BC9-70BD-BD4B-AEDB-1AE3B021F42E}" destId="{74839F24-527F-A74B-9DC7-0FE358D81B33}" srcOrd="4" destOrd="0" presId="urn:microsoft.com/office/officeart/2008/layout/LinedList"/>
    <dgm:cxn modelId="{1ED2D9D9-7C89-2342-A045-B4D1CB04A64B}" type="presParOf" srcId="{74839F24-527F-A74B-9DC7-0FE358D81B33}" destId="{E8EC827E-BDB7-3F4C-9298-B9AD274B3F23}" srcOrd="0" destOrd="0" presId="urn:microsoft.com/office/officeart/2008/layout/LinedList"/>
    <dgm:cxn modelId="{8DF24EE0-A0A8-D84E-A157-7E43AF68F621}" type="presParOf" srcId="{74839F24-527F-A74B-9DC7-0FE358D81B33}" destId="{00543BCB-0714-D346-8086-E946AADBFE8D}" srcOrd="1" destOrd="0" presId="urn:microsoft.com/office/officeart/2008/layout/LinedList"/>
    <dgm:cxn modelId="{61A59B9C-ACDD-C64B-A07C-6660AF132F20}" type="presParOf" srcId="{74839F24-527F-A74B-9DC7-0FE358D81B33}" destId="{76B96CA2-6D06-8C40-9BFF-38ED1D2BD925}" srcOrd="2" destOrd="0" presId="urn:microsoft.com/office/officeart/2008/layout/LinedList"/>
    <dgm:cxn modelId="{F4ADB757-645D-FC49-AFB5-36458AA81AAE}" type="presParOf" srcId="{9DCC9BC9-70BD-BD4B-AEDB-1AE3B021F42E}" destId="{9FF63DCA-16E8-A249-8570-3E29D43A41C8}" srcOrd="5" destOrd="0" presId="urn:microsoft.com/office/officeart/2008/layout/LinedList"/>
    <dgm:cxn modelId="{5FFF4C0E-AD11-6149-AA5E-EDCB78C700A5}" type="presParOf" srcId="{9DCC9BC9-70BD-BD4B-AEDB-1AE3B021F42E}" destId="{762B95D4-C259-9643-9097-8AA70245DF2F}" srcOrd="6" destOrd="0" presId="urn:microsoft.com/office/officeart/2008/layout/LinedList"/>
    <dgm:cxn modelId="{FC40F929-80E2-984F-B41A-F723862B744D}" type="presParOf" srcId="{9DCC9BC9-70BD-BD4B-AEDB-1AE3B021F42E}" destId="{61143616-FECE-E24D-BBF6-6E6DBD335C37}" srcOrd="7" destOrd="0" presId="urn:microsoft.com/office/officeart/2008/layout/LinedList"/>
    <dgm:cxn modelId="{215C453C-8531-834D-A8E0-D81645B13A1D}" type="presParOf" srcId="{61143616-FECE-E24D-BBF6-6E6DBD335C37}" destId="{D44823A6-53BD-8142-BA4E-7079CEFD9C04}" srcOrd="0" destOrd="0" presId="urn:microsoft.com/office/officeart/2008/layout/LinedList"/>
    <dgm:cxn modelId="{F9A042E1-F16C-694D-9DB3-850DAB10EB2E}" type="presParOf" srcId="{61143616-FECE-E24D-BBF6-6E6DBD335C37}" destId="{5DB8A879-0B7B-CE46-9939-514A2262D3D8}" srcOrd="1" destOrd="0" presId="urn:microsoft.com/office/officeart/2008/layout/LinedList"/>
    <dgm:cxn modelId="{6B6CF9F7-22B8-4643-B98A-2CAD82471394}" type="presParOf" srcId="{61143616-FECE-E24D-BBF6-6E6DBD335C37}" destId="{E5400570-AF3C-AD4F-842B-1C5C77F9446D}" srcOrd="2" destOrd="0" presId="urn:microsoft.com/office/officeart/2008/layout/LinedList"/>
    <dgm:cxn modelId="{1E01B4FA-BA49-2641-A0E1-B13B873E68C1}" type="presParOf" srcId="{9DCC9BC9-70BD-BD4B-AEDB-1AE3B021F42E}" destId="{E728578D-8E34-6946-A735-4D610F879409}" srcOrd="8" destOrd="0" presId="urn:microsoft.com/office/officeart/2008/layout/LinedList"/>
    <dgm:cxn modelId="{6D998A59-A01F-3049-B430-FC397DB501CD}" type="presParOf" srcId="{9DCC9BC9-70BD-BD4B-AEDB-1AE3B021F42E}" destId="{B34AE865-B7AF-C442-9B81-7E14D9026224}" srcOrd="9" destOrd="0" presId="urn:microsoft.com/office/officeart/2008/layout/LinedList"/>
    <dgm:cxn modelId="{1F50DB77-7D20-C44E-B013-D6420389DB1F}" type="presParOf" srcId="{9DCC9BC9-70BD-BD4B-AEDB-1AE3B021F42E}" destId="{F9C4DCC4-7D8C-2A4B-879A-349C02FFFAD0}" srcOrd="10" destOrd="0" presId="urn:microsoft.com/office/officeart/2008/layout/LinedList"/>
    <dgm:cxn modelId="{BAF3DEED-51A1-9F41-B46A-3A3A53168B79}" type="presParOf" srcId="{F9C4DCC4-7D8C-2A4B-879A-349C02FFFAD0}" destId="{C01BAA26-2DBF-9D4D-8500-D66A33D625CF}" srcOrd="0" destOrd="0" presId="urn:microsoft.com/office/officeart/2008/layout/LinedList"/>
    <dgm:cxn modelId="{F7B8DFDF-D1D9-FE4F-934E-1FA410E78000}" type="presParOf" srcId="{F9C4DCC4-7D8C-2A4B-879A-349C02FFFAD0}" destId="{29EF2E08-3640-5549-B647-184E9AA57968}" srcOrd="1" destOrd="0" presId="urn:microsoft.com/office/officeart/2008/layout/LinedList"/>
    <dgm:cxn modelId="{0194304D-9F98-C14D-A04A-F33BF2B73B23}" type="presParOf" srcId="{F9C4DCC4-7D8C-2A4B-879A-349C02FFFAD0}" destId="{F4395EA7-7146-8549-8BCB-61DB7B5148A0}" srcOrd="2" destOrd="0" presId="urn:microsoft.com/office/officeart/2008/layout/LinedList"/>
    <dgm:cxn modelId="{00EF449C-2D87-2F48-BB67-4FCE2D172A2A}" type="presParOf" srcId="{9DCC9BC9-70BD-BD4B-AEDB-1AE3B021F42E}" destId="{46904865-7E8A-9B42-ABBE-F8FA44F1E442}" srcOrd="11" destOrd="0" presId="urn:microsoft.com/office/officeart/2008/layout/LinedList"/>
    <dgm:cxn modelId="{C1A90538-F3A3-BA4C-A6C6-42750622BDEF}" type="presParOf" srcId="{9DCC9BC9-70BD-BD4B-AEDB-1AE3B021F42E}" destId="{DD705BB5-6E34-E94D-AE2E-E18B23D7607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28FBE7-48DE-7249-9163-B3E3860278F5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805BA7-D74D-384F-854B-7EF105654FED}">
      <dgm:prSet phldrT="[文本]" custT="1"/>
      <dgm:spPr/>
      <dgm:t>
        <a:bodyPr/>
        <a:lstStyle/>
        <a:p>
          <a:r>
            <a:rPr lang="en-US" sz="2400" b="0" i="0" u="none" strike="noStrike" dirty="0" err="1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Nej</a:t>
          </a:r>
          <a:r>
            <a:rPr lang="zh-CN" altLang="en-US" sz="2400" b="0" i="0" u="none" strike="noStrike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项目接入</a:t>
          </a:r>
          <a:r>
            <a:rPr lang="en-US" altLang="zh-CN" sz="2400" b="0" i="0" u="none" strike="noStrike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sentry</a:t>
          </a:r>
          <a:endParaRPr lang="zh-CN" altLang="en-US" sz="2400" dirty="0">
            <a:solidFill>
              <a:schemeClr val="tx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7DFBBE6-91DA-A343-8960-E1F1EB6463D4}" type="parTrans" cxnId="{6F7E6B6F-3CD6-4F44-89A6-F114E5AE3FC1}">
      <dgm:prSet/>
      <dgm:spPr/>
      <dgm:t>
        <a:bodyPr/>
        <a:lstStyle/>
        <a:p>
          <a:endParaRPr lang="zh-CN" altLang="en-US"/>
        </a:p>
      </dgm:t>
    </dgm:pt>
    <dgm:pt modelId="{F4AEFDB5-E1DB-3F40-8B92-5FE505EB16CD}" type="sibTrans" cxnId="{6F7E6B6F-3CD6-4F44-89A6-F114E5AE3FC1}">
      <dgm:prSet/>
      <dgm:spPr/>
      <dgm:t>
        <a:bodyPr/>
        <a:lstStyle/>
        <a:p>
          <a:endParaRPr lang="zh-CN" altLang="en-US"/>
        </a:p>
      </dgm:t>
    </dgm:pt>
    <dgm:pt modelId="{A07726BB-70E4-FE47-B68F-A72492BD0AB1}">
      <dgm:prSet phldrT="[文本]" custT="1"/>
      <dgm:spPr/>
      <dgm:t>
        <a:bodyPr/>
        <a:lstStyle/>
        <a:p>
          <a:r>
            <a:rPr lang="zh-CN" altLang="en-US" sz="2400" b="0" i="0" u="none" strike="noStrike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云企课前端项目开发流程</a:t>
          </a:r>
          <a:endParaRPr lang="zh-CN" altLang="en-US" sz="2400" dirty="0">
            <a:solidFill>
              <a:schemeClr val="tx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D7EC2AA-9D4C-314A-9E7F-7B7E8231CACA}" type="parTrans" cxnId="{B3607BA8-D302-2047-A516-2047E8CB66AA}">
      <dgm:prSet/>
      <dgm:spPr/>
      <dgm:t>
        <a:bodyPr/>
        <a:lstStyle/>
        <a:p>
          <a:endParaRPr lang="zh-CN" altLang="en-US"/>
        </a:p>
      </dgm:t>
    </dgm:pt>
    <dgm:pt modelId="{3D253040-4B6F-D04D-8AC0-BD7B20D93D31}" type="sibTrans" cxnId="{B3607BA8-D302-2047-A516-2047E8CB66AA}">
      <dgm:prSet/>
      <dgm:spPr/>
      <dgm:t>
        <a:bodyPr/>
        <a:lstStyle/>
        <a:p>
          <a:endParaRPr lang="zh-CN" altLang="en-US"/>
        </a:p>
      </dgm:t>
    </dgm:pt>
    <dgm:pt modelId="{5D33EF66-38AC-874A-A31A-F3562408A182}">
      <dgm:prSet phldrT="[文本]" custT="1"/>
      <dgm:spPr/>
      <dgm:t>
        <a:bodyPr/>
        <a:lstStyle/>
        <a:p>
          <a:r>
            <a:rPr lang="zh-CN" altLang="en-US" sz="2400" b="0" i="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基于云企课接手的项目的完整开发流程和注意事项</a:t>
          </a:r>
          <a:endParaRPr lang="zh-CN" altLang="en-US" sz="24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372DAFD-5203-9444-97A6-399AFA9B5063}" type="parTrans" cxnId="{334AADCD-C787-7845-A459-D5FAD7E82A6D}">
      <dgm:prSet/>
      <dgm:spPr/>
      <dgm:t>
        <a:bodyPr/>
        <a:lstStyle/>
        <a:p>
          <a:endParaRPr lang="zh-CN" altLang="en-US"/>
        </a:p>
      </dgm:t>
    </dgm:pt>
    <dgm:pt modelId="{4F888B1D-BC00-6F44-ABE6-D418D7348EE6}" type="sibTrans" cxnId="{334AADCD-C787-7845-A459-D5FAD7E82A6D}">
      <dgm:prSet/>
      <dgm:spPr/>
      <dgm:t>
        <a:bodyPr/>
        <a:lstStyle/>
        <a:p>
          <a:endParaRPr lang="zh-CN" altLang="en-US"/>
        </a:p>
      </dgm:t>
    </dgm:pt>
    <dgm:pt modelId="{533A39EC-F5F6-3040-BEA3-34985AEAA7C8}">
      <dgm:prSet custT="1"/>
      <dgm:spPr/>
      <dgm:t>
        <a:bodyPr/>
        <a:lstStyle/>
        <a:p>
          <a:r>
            <a:rPr lang="zh-CN" altLang="en-US" sz="2400" b="0" i="0" u="none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如何在</a:t>
          </a:r>
          <a:r>
            <a:rPr lang="en-US" altLang="zh-CN" sz="2400" b="0" i="0" u="none" strike="noStrike" dirty="0" err="1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nej</a:t>
          </a:r>
          <a:r>
            <a:rPr lang="zh-CN" altLang="en-US" sz="2400" b="0" i="0" u="none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项目中接入</a:t>
          </a:r>
          <a:r>
            <a:rPr lang="en-US" altLang="zh-CN" sz="2400" b="0" i="0" u="none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sentry</a:t>
          </a:r>
          <a:r>
            <a:rPr lang="zh-CN" altLang="en-US" sz="2400" b="0" i="0" u="none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，从而进行线上错误报警</a:t>
          </a:r>
        </a:p>
      </dgm:t>
    </dgm:pt>
    <dgm:pt modelId="{289C9E30-A25E-7943-BD77-2D773DB00CF1}" type="parTrans" cxnId="{DD5F9141-85D7-4E4E-B30F-6EA9593132E7}">
      <dgm:prSet/>
      <dgm:spPr/>
      <dgm:t>
        <a:bodyPr/>
        <a:lstStyle/>
        <a:p>
          <a:endParaRPr lang="zh-CN" altLang="en-US"/>
        </a:p>
      </dgm:t>
    </dgm:pt>
    <dgm:pt modelId="{0A72EC67-224B-AA42-B7E6-DB391DA682C9}" type="sibTrans" cxnId="{DD5F9141-85D7-4E4E-B30F-6EA9593132E7}">
      <dgm:prSet/>
      <dgm:spPr/>
      <dgm:t>
        <a:bodyPr/>
        <a:lstStyle/>
        <a:p>
          <a:endParaRPr lang="zh-CN" altLang="en-US"/>
        </a:p>
      </dgm:t>
    </dgm:pt>
    <dgm:pt modelId="{8EFF5ACD-F4AD-4A40-8F5B-4F8D76BF1517}" type="pres">
      <dgm:prSet presAssocID="{BF28FBE7-48DE-7249-9163-B3E3860278F5}" presName="Name0" presStyleCnt="0">
        <dgm:presLayoutVars>
          <dgm:dir/>
          <dgm:animLvl val="lvl"/>
          <dgm:resizeHandles val="exact"/>
        </dgm:presLayoutVars>
      </dgm:prSet>
      <dgm:spPr/>
    </dgm:pt>
    <dgm:pt modelId="{D8352CA7-2BB1-9443-97DE-1B8207CAA4AA}" type="pres">
      <dgm:prSet presAssocID="{77805BA7-D74D-384F-854B-7EF105654FED}" presName="linNode" presStyleCnt="0"/>
      <dgm:spPr/>
    </dgm:pt>
    <dgm:pt modelId="{6908844B-EE66-5A44-8CEC-48485637CCFF}" type="pres">
      <dgm:prSet presAssocID="{77805BA7-D74D-384F-854B-7EF105654FED}" presName="parentText" presStyleLbl="node1" presStyleIdx="0" presStyleCnt="2" custScaleX="82445" custScaleY="46401">
        <dgm:presLayoutVars>
          <dgm:chMax val="1"/>
          <dgm:bulletEnabled val="1"/>
        </dgm:presLayoutVars>
      </dgm:prSet>
      <dgm:spPr/>
    </dgm:pt>
    <dgm:pt modelId="{69EA5E38-8DF5-4348-A7EF-32D4083D5D23}" type="pres">
      <dgm:prSet presAssocID="{77805BA7-D74D-384F-854B-7EF105654FED}" presName="descendantText" presStyleLbl="alignAccFollowNode1" presStyleIdx="0" presStyleCnt="2" custScaleX="89932" custScaleY="39577">
        <dgm:presLayoutVars>
          <dgm:bulletEnabled val="1"/>
        </dgm:presLayoutVars>
      </dgm:prSet>
      <dgm:spPr/>
    </dgm:pt>
    <dgm:pt modelId="{4912E6BC-8DFA-A043-A3F0-9B6F09EAB146}" type="pres">
      <dgm:prSet presAssocID="{F4AEFDB5-E1DB-3F40-8B92-5FE505EB16CD}" presName="sp" presStyleCnt="0"/>
      <dgm:spPr/>
    </dgm:pt>
    <dgm:pt modelId="{9A21882E-55CB-C844-A398-5A37243ED752}" type="pres">
      <dgm:prSet presAssocID="{A07726BB-70E4-FE47-B68F-A72492BD0AB1}" presName="linNode" presStyleCnt="0"/>
      <dgm:spPr/>
    </dgm:pt>
    <dgm:pt modelId="{E07E8CED-DDA4-AF4A-A5E8-FFB74424C12B}" type="pres">
      <dgm:prSet presAssocID="{A07726BB-70E4-FE47-B68F-A72492BD0AB1}" presName="parentText" presStyleLbl="node1" presStyleIdx="1" presStyleCnt="2" custScaleX="82445" custScaleY="46401">
        <dgm:presLayoutVars>
          <dgm:chMax val="1"/>
          <dgm:bulletEnabled val="1"/>
        </dgm:presLayoutVars>
      </dgm:prSet>
      <dgm:spPr/>
    </dgm:pt>
    <dgm:pt modelId="{7BCAAFD5-AE5C-1B4D-8349-9B58F13BD813}" type="pres">
      <dgm:prSet presAssocID="{A07726BB-70E4-FE47-B68F-A72492BD0AB1}" presName="descendantText" presStyleLbl="alignAccFollowNode1" presStyleIdx="1" presStyleCnt="2" custScaleX="89932" custScaleY="39577">
        <dgm:presLayoutVars>
          <dgm:bulletEnabled val="1"/>
        </dgm:presLayoutVars>
      </dgm:prSet>
      <dgm:spPr/>
    </dgm:pt>
  </dgm:ptLst>
  <dgm:cxnLst>
    <dgm:cxn modelId="{D5C0132B-5794-A146-995A-5AD5E00C2812}" type="presOf" srcId="{A07726BB-70E4-FE47-B68F-A72492BD0AB1}" destId="{E07E8CED-DDA4-AF4A-A5E8-FFB74424C12B}" srcOrd="0" destOrd="0" presId="urn:microsoft.com/office/officeart/2005/8/layout/vList5"/>
    <dgm:cxn modelId="{7B88B72B-1C5B-0A44-A93C-B9E112FA0682}" type="presOf" srcId="{77805BA7-D74D-384F-854B-7EF105654FED}" destId="{6908844B-EE66-5A44-8CEC-48485637CCFF}" srcOrd="0" destOrd="0" presId="urn:microsoft.com/office/officeart/2005/8/layout/vList5"/>
    <dgm:cxn modelId="{DD5F9141-85D7-4E4E-B30F-6EA9593132E7}" srcId="{77805BA7-D74D-384F-854B-7EF105654FED}" destId="{533A39EC-F5F6-3040-BEA3-34985AEAA7C8}" srcOrd="0" destOrd="0" parTransId="{289C9E30-A25E-7943-BD77-2D773DB00CF1}" sibTransId="{0A72EC67-224B-AA42-B7E6-DB391DA682C9}"/>
    <dgm:cxn modelId="{6F7E6B6F-3CD6-4F44-89A6-F114E5AE3FC1}" srcId="{BF28FBE7-48DE-7249-9163-B3E3860278F5}" destId="{77805BA7-D74D-384F-854B-7EF105654FED}" srcOrd="0" destOrd="0" parTransId="{17DFBBE6-91DA-A343-8960-E1F1EB6463D4}" sibTransId="{F4AEFDB5-E1DB-3F40-8B92-5FE505EB16CD}"/>
    <dgm:cxn modelId="{F7C0D882-2E6F-1741-ACBC-AAD178498DAE}" type="presOf" srcId="{5D33EF66-38AC-874A-A31A-F3562408A182}" destId="{7BCAAFD5-AE5C-1B4D-8349-9B58F13BD813}" srcOrd="0" destOrd="0" presId="urn:microsoft.com/office/officeart/2005/8/layout/vList5"/>
    <dgm:cxn modelId="{B3607BA8-D302-2047-A516-2047E8CB66AA}" srcId="{BF28FBE7-48DE-7249-9163-B3E3860278F5}" destId="{A07726BB-70E4-FE47-B68F-A72492BD0AB1}" srcOrd="1" destOrd="0" parTransId="{DD7EC2AA-9D4C-314A-9E7F-7B7E8231CACA}" sibTransId="{3D253040-4B6F-D04D-8AC0-BD7B20D93D31}"/>
    <dgm:cxn modelId="{334AADCD-C787-7845-A459-D5FAD7E82A6D}" srcId="{A07726BB-70E4-FE47-B68F-A72492BD0AB1}" destId="{5D33EF66-38AC-874A-A31A-F3562408A182}" srcOrd="0" destOrd="0" parTransId="{4372DAFD-5203-9444-97A6-399AFA9B5063}" sibTransId="{4F888B1D-BC00-6F44-ABE6-D418D7348EE6}"/>
    <dgm:cxn modelId="{489B19EC-0112-4C47-957C-EDF9CCE8973A}" type="presOf" srcId="{533A39EC-F5F6-3040-BEA3-34985AEAA7C8}" destId="{69EA5E38-8DF5-4348-A7EF-32D4083D5D23}" srcOrd="0" destOrd="0" presId="urn:microsoft.com/office/officeart/2005/8/layout/vList5"/>
    <dgm:cxn modelId="{9EE574F0-3FAE-C34A-87FA-299CEABA6B4B}" type="presOf" srcId="{BF28FBE7-48DE-7249-9163-B3E3860278F5}" destId="{8EFF5ACD-F4AD-4A40-8F5B-4F8D76BF1517}" srcOrd="0" destOrd="0" presId="urn:microsoft.com/office/officeart/2005/8/layout/vList5"/>
    <dgm:cxn modelId="{F4068BCD-F63E-8548-9628-6AE03DDC99F4}" type="presParOf" srcId="{8EFF5ACD-F4AD-4A40-8F5B-4F8D76BF1517}" destId="{D8352CA7-2BB1-9443-97DE-1B8207CAA4AA}" srcOrd="0" destOrd="0" presId="urn:microsoft.com/office/officeart/2005/8/layout/vList5"/>
    <dgm:cxn modelId="{20F48C5B-D172-1342-9877-B1B8AD93D974}" type="presParOf" srcId="{D8352CA7-2BB1-9443-97DE-1B8207CAA4AA}" destId="{6908844B-EE66-5A44-8CEC-48485637CCFF}" srcOrd="0" destOrd="0" presId="urn:microsoft.com/office/officeart/2005/8/layout/vList5"/>
    <dgm:cxn modelId="{12A90749-92DE-3D4D-8E68-51AD45B30593}" type="presParOf" srcId="{D8352CA7-2BB1-9443-97DE-1B8207CAA4AA}" destId="{69EA5E38-8DF5-4348-A7EF-32D4083D5D23}" srcOrd="1" destOrd="0" presId="urn:microsoft.com/office/officeart/2005/8/layout/vList5"/>
    <dgm:cxn modelId="{51FFAD2A-6D8C-1744-913A-B60AEFA3C5F7}" type="presParOf" srcId="{8EFF5ACD-F4AD-4A40-8F5B-4F8D76BF1517}" destId="{4912E6BC-8DFA-A043-A3F0-9B6F09EAB146}" srcOrd="1" destOrd="0" presId="urn:microsoft.com/office/officeart/2005/8/layout/vList5"/>
    <dgm:cxn modelId="{F5789EC5-8606-224F-8496-1C1840AB6FF0}" type="presParOf" srcId="{8EFF5ACD-F4AD-4A40-8F5B-4F8D76BF1517}" destId="{9A21882E-55CB-C844-A398-5A37243ED752}" srcOrd="2" destOrd="0" presId="urn:microsoft.com/office/officeart/2005/8/layout/vList5"/>
    <dgm:cxn modelId="{1188701E-CA93-B044-A008-54AE93339BC0}" type="presParOf" srcId="{9A21882E-55CB-C844-A398-5A37243ED752}" destId="{E07E8CED-DDA4-AF4A-A5E8-FFB74424C12B}" srcOrd="0" destOrd="0" presId="urn:microsoft.com/office/officeart/2005/8/layout/vList5"/>
    <dgm:cxn modelId="{A0A2BD04-D71F-1343-AFB9-41274CB7706A}" type="presParOf" srcId="{9A21882E-55CB-C844-A398-5A37243ED752}" destId="{7BCAAFD5-AE5C-1B4D-8349-9B58F13BD8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C5520-DBBE-9641-99ED-4F4648059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EB8F57-9B50-4E48-A1BA-87EACB791DD1}">
      <dgm:prSet/>
      <dgm:spPr/>
      <dgm:t>
        <a:bodyPr/>
        <a:lstStyle/>
        <a:p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个人发展目标：</a:t>
          </a:r>
          <a:endParaRPr lang="en-US" alt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目前自我知识储备已经满足</a:t>
          </a:r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3-3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的标准，自己会在云信补充自己在专业领域（音视频）的知识，提升自己在音视频相关的能力，可以做到独挡一面，更好的契合业务发展，从而保证自己的发展</a:t>
          </a:r>
          <a:endParaRPr lang="en-US" alt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B476ACC-251E-674E-ACFC-D7B207734BF3}" type="parTrans" cxnId="{7134FEBA-1CDE-354D-A1B1-DCC6A8334B6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2EA1EAB-AF75-B84A-A78B-016F5F57FE74}" type="sibTrans" cxnId="{7134FEBA-1CDE-354D-A1B1-DCC6A8334B6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3D2F74E-E707-3E43-A259-05818C78BEB7}">
      <dgm:prSet/>
      <dgm:spPr/>
      <dgm:t>
        <a:bodyPr/>
        <a:lstStyle/>
        <a:p>
          <a:pPr>
            <a:lnSpc>
              <a:spcPct val="90000"/>
            </a:lnSpc>
          </a:pP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工作计划：</a:t>
          </a:r>
          <a:endParaRPr lang="en-US" alt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>
            <a:lnSpc>
              <a:spcPct val="90000"/>
            </a:lnSpc>
          </a:pP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在保证自己工作内容的情况下，整理云信本身内部的前端相关资源，查缺补漏，让云信的前端能可以更好的支持各项业务工作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35EEE7A-C8C2-EE40-848F-2A3DC40C1018}" type="parTrans" cxnId="{F5BAA77C-5932-E74B-929A-BC53FCA3544C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AE5A46B-FD5C-AC4C-B7CA-7F799ADCECC1}" type="sibTrans" cxnId="{F5BAA77C-5932-E74B-929A-BC53FCA3544C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C527A9-5C7B-D047-8411-5A9D3FC37077}" type="pres">
      <dgm:prSet presAssocID="{A69C5520-DBBE-9641-99ED-4F4648059F8D}" presName="linear" presStyleCnt="0">
        <dgm:presLayoutVars>
          <dgm:animLvl val="lvl"/>
          <dgm:resizeHandles val="exact"/>
        </dgm:presLayoutVars>
      </dgm:prSet>
      <dgm:spPr/>
    </dgm:pt>
    <dgm:pt modelId="{8F868B46-12DC-D441-9923-BCC3A98D0C6A}" type="pres">
      <dgm:prSet presAssocID="{E5EB8F57-9B50-4E48-A1BA-87EACB791DD1}" presName="parentText" presStyleLbl="node1" presStyleIdx="0" presStyleCnt="2" custLinFactNeighborX="-2922" custLinFactNeighborY="-57609">
        <dgm:presLayoutVars>
          <dgm:chMax val="0"/>
          <dgm:bulletEnabled val="1"/>
        </dgm:presLayoutVars>
      </dgm:prSet>
      <dgm:spPr/>
    </dgm:pt>
    <dgm:pt modelId="{1A179B7E-C250-2840-8815-0427EBCB7D58}" type="pres">
      <dgm:prSet presAssocID="{42EA1EAB-AF75-B84A-A78B-016F5F57FE74}" presName="spacer" presStyleCnt="0"/>
      <dgm:spPr/>
    </dgm:pt>
    <dgm:pt modelId="{00E491A5-351E-9E4B-8A7B-415C21F6A221}" type="pres">
      <dgm:prSet presAssocID="{93D2F74E-E707-3E43-A259-05818C78BE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BAA77C-5932-E74B-929A-BC53FCA3544C}" srcId="{A69C5520-DBBE-9641-99ED-4F4648059F8D}" destId="{93D2F74E-E707-3E43-A259-05818C78BEB7}" srcOrd="1" destOrd="0" parTransId="{635EEE7A-C8C2-EE40-848F-2A3DC40C1018}" sibTransId="{EAE5A46B-FD5C-AC4C-B7CA-7F799ADCECC1}"/>
    <dgm:cxn modelId="{778C4F9E-D9CC-604F-B3CF-792CC2A53B07}" type="presOf" srcId="{A69C5520-DBBE-9641-99ED-4F4648059F8D}" destId="{F5C527A9-5C7B-D047-8411-5A9D3FC37077}" srcOrd="0" destOrd="0" presId="urn:microsoft.com/office/officeart/2005/8/layout/vList2"/>
    <dgm:cxn modelId="{8FDCC5B6-F5CE-304A-BC0E-2CBF65849A2C}" type="presOf" srcId="{93D2F74E-E707-3E43-A259-05818C78BEB7}" destId="{00E491A5-351E-9E4B-8A7B-415C21F6A221}" srcOrd="0" destOrd="0" presId="urn:microsoft.com/office/officeart/2005/8/layout/vList2"/>
    <dgm:cxn modelId="{7134FEBA-1CDE-354D-A1B1-DCC6A8334B63}" srcId="{A69C5520-DBBE-9641-99ED-4F4648059F8D}" destId="{E5EB8F57-9B50-4E48-A1BA-87EACB791DD1}" srcOrd="0" destOrd="0" parTransId="{2B476ACC-251E-674E-ACFC-D7B207734BF3}" sibTransId="{42EA1EAB-AF75-B84A-A78B-016F5F57FE74}"/>
    <dgm:cxn modelId="{B56FE7F5-DED6-454D-BF84-290AD5421F03}" type="presOf" srcId="{E5EB8F57-9B50-4E48-A1BA-87EACB791DD1}" destId="{8F868B46-12DC-D441-9923-BCC3A98D0C6A}" srcOrd="0" destOrd="0" presId="urn:microsoft.com/office/officeart/2005/8/layout/vList2"/>
    <dgm:cxn modelId="{F2D7D108-46E0-9A4A-813A-7001A0E34F45}" type="presParOf" srcId="{F5C527A9-5C7B-D047-8411-5A9D3FC37077}" destId="{8F868B46-12DC-D441-9923-BCC3A98D0C6A}" srcOrd="0" destOrd="0" presId="urn:microsoft.com/office/officeart/2005/8/layout/vList2"/>
    <dgm:cxn modelId="{3860E930-14C4-FC43-8900-8DC4FB6C15E4}" type="presParOf" srcId="{F5C527A9-5C7B-D047-8411-5A9D3FC37077}" destId="{1A179B7E-C250-2840-8815-0427EBCB7D58}" srcOrd="1" destOrd="0" presId="urn:microsoft.com/office/officeart/2005/8/layout/vList2"/>
    <dgm:cxn modelId="{573818ED-DA3D-F24F-BA71-E4EC4441BCAF}" type="presParOf" srcId="{F5C527A9-5C7B-D047-8411-5A9D3FC37077}" destId="{00E491A5-351E-9E4B-8A7B-415C21F6A22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0F7CA7-B6EC-3B43-A8B4-C680798727ED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07B38E-0F85-8747-B971-0265427B8301}">
      <dgm:prSet phldrT="[文本]" custT="1"/>
      <dgm:spPr/>
      <dgm:t>
        <a:bodyPr/>
        <a:lstStyle/>
        <a:p>
          <a:r>
            <a:rPr lang="zh-CN" altLang="en-US" sz="18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在有限的条件下，整理并输出接手项目开发文档</a:t>
          </a:r>
        </a:p>
      </dgm:t>
    </dgm:pt>
    <dgm:pt modelId="{5AE28C09-E2F1-5440-AC1D-4831A1830346}" type="parTrans" cxnId="{62AD30C8-677A-3F49-B916-13EAA3A9CA28}">
      <dgm:prSet/>
      <dgm:spPr/>
      <dgm:t>
        <a:bodyPr/>
        <a:lstStyle/>
        <a:p>
          <a:endParaRPr lang="zh-CN" altLang="en-US"/>
        </a:p>
      </dgm:t>
    </dgm:pt>
    <dgm:pt modelId="{F02F29B3-63D6-E14A-8779-99B80ACBDA76}" type="sibTrans" cxnId="{62AD30C8-677A-3F49-B916-13EAA3A9CA28}">
      <dgm:prSet/>
      <dgm:spPr/>
      <dgm:t>
        <a:bodyPr/>
        <a:lstStyle/>
        <a:p>
          <a:endParaRPr lang="zh-CN" altLang="en-US"/>
        </a:p>
      </dgm:t>
    </dgm:pt>
    <dgm:pt modelId="{1F23FFA9-784A-8C4A-A601-949570FB05A5}">
      <dgm:prSet phldrT="[文本]" custT="1"/>
      <dgm:spPr/>
      <dgm:t>
        <a:bodyPr/>
        <a:lstStyle/>
        <a:p>
          <a:r>
            <a:rPr lang="zh-CN" altLang="en-US" sz="18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配合运营需求，输出脚本，减少运营成本</a:t>
          </a:r>
        </a:p>
      </dgm:t>
    </dgm:pt>
    <dgm:pt modelId="{4B742776-0201-6641-A2BF-9003AABA6DB3}" type="parTrans" cxnId="{EAEB563A-3624-6947-ADC7-2BC34F1619D6}">
      <dgm:prSet/>
      <dgm:spPr/>
      <dgm:t>
        <a:bodyPr/>
        <a:lstStyle/>
        <a:p>
          <a:endParaRPr lang="zh-CN" altLang="en-US"/>
        </a:p>
      </dgm:t>
    </dgm:pt>
    <dgm:pt modelId="{75F0C22D-8DD3-5140-ADE0-8B912E0A7399}" type="sibTrans" cxnId="{EAEB563A-3624-6947-ADC7-2BC34F1619D6}">
      <dgm:prSet/>
      <dgm:spPr/>
      <dgm:t>
        <a:bodyPr/>
        <a:lstStyle/>
        <a:p>
          <a:endParaRPr lang="zh-CN" altLang="en-US"/>
        </a:p>
      </dgm:t>
    </dgm:pt>
    <dgm:pt modelId="{7EA32DB7-900E-354B-B2C2-833A0DD99E85}">
      <dgm:prSet custT="1"/>
      <dgm:spPr/>
      <dgm:t>
        <a:bodyPr/>
        <a:lstStyle/>
        <a:p>
          <a:r>
            <a:rPr lang="zh-CN" altLang="en-US" sz="18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建立前端项目流程规范，保证流程项目的稳定</a:t>
          </a:r>
        </a:p>
      </dgm:t>
    </dgm:pt>
    <dgm:pt modelId="{66C307AA-DEB0-B841-99B8-ED70566FD79A}" type="parTrans" cxnId="{13D5C615-CCC1-9042-9FAF-4BD76BEB882B}">
      <dgm:prSet/>
      <dgm:spPr/>
      <dgm:t>
        <a:bodyPr/>
        <a:lstStyle/>
        <a:p>
          <a:endParaRPr lang="zh-CN" altLang="en-US"/>
        </a:p>
      </dgm:t>
    </dgm:pt>
    <dgm:pt modelId="{72C09242-89B6-6B46-B556-7A7BA063DC4E}" type="sibTrans" cxnId="{13D5C615-CCC1-9042-9FAF-4BD76BEB882B}">
      <dgm:prSet/>
      <dgm:spPr/>
      <dgm:t>
        <a:bodyPr/>
        <a:lstStyle/>
        <a:p>
          <a:endParaRPr lang="zh-CN" altLang="en-US"/>
        </a:p>
      </dgm:t>
    </dgm:pt>
    <dgm:pt modelId="{95912768-5837-E041-85B1-A5B0DA01F5D0}">
      <dgm:prSet phldrT="[文本]" custT="1"/>
      <dgm:spPr/>
      <dgm:t>
        <a:bodyPr/>
        <a:lstStyle/>
        <a:p>
          <a:r>
            <a:rPr lang="zh-CN" altLang="en-US" sz="18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基于团队人员想法，合理有效的协助指导</a:t>
          </a:r>
        </a:p>
      </dgm:t>
    </dgm:pt>
    <dgm:pt modelId="{612BDB92-CA97-174C-9EE7-9097387AA115}" type="sibTrans" cxnId="{D47D5692-76B7-584D-B807-50B5D1066E1E}">
      <dgm:prSet/>
      <dgm:spPr/>
      <dgm:t>
        <a:bodyPr/>
        <a:lstStyle/>
        <a:p>
          <a:endParaRPr lang="zh-CN" altLang="en-US"/>
        </a:p>
      </dgm:t>
    </dgm:pt>
    <dgm:pt modelId="{785C75DF-52C1-D742-978A-47442C60AD48}" type="parTrans" cxnId="{D47D5692-76B7-584D-B807-50B5D1066E1E}">
      <dgm:prSet/>
      <dgm:spPr/>
      <dgm:t>
        <a:bodyPr/>
        <a:lstStyle/>
        <a:p>
          <a:endParaRPr lang="zh-CN" altLang="en-US"/>
        </a:p>
      </dgm:t>
    </dgm:pt>
    <dgm:pt modelId="{66B8FEBE-31BD-514E-AEBE-003DA3DDE5B9}" type="pres">
      <dgm:prSet presAssocID="{180F7CA7-B6EC-3B43-A8B4-C680798727ED}" presName="linear" presStyleCnt="0">
        <dgm:presLayoutVars>
          <dgm:dir/>
          <dgm:animLvl val="lvl"/>
          <dgm:resizeHandles val="exact"/>
        </dgm:presLayoutVars>
      </dgm:prSet>
      <dgm:spPr/>
    </dgm:pt>
    <dgm:pt modelId="{9963269C-C5D8-9740-A11F-01A4CF29C8B6}" type="pres">
      <dgm:prSet presAssocID="{7207B38E-0F85-8747-B971-0265427B8301}" presName="parentLin" presStyleCnt="0"/>
      <dgm:spPr/>
    </dgm:pt>
    <dgm:pt modelId="{B37FC30E-9153-704F-B697-0BDF0F9EF2E9}" type="pres">
      <dgm:prSet presAssocID="{7207B38E-0F85-8747-B971-0265427B8301}" presName="parentLeftMargin" presStyleLbl="node1" presStyleIdx="0" presStyleCnt="4"/>
      <dgm:spPr/>
    </dgm:pt>
    <dgm:pt modelId="{453033A1-3D55-EA48-9306-1BA2EE5750CB}" type="pres">
      <dgm:prSet presAssocID="{7207B38E-0F85-8747-B971-0265427B83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0E4EB3-4ACF-434A-8536-751C7036C0FB}" type="pres">
      <dgm:prSet presAssocID="{7207B38E-0F85-8747-B971-0265427B8301}" presName="negativeSpace" presStyleCnt="0"/>
      <dgm:spPr/>
    </dgm:pt>
    <dgm:pt modelId="{4DFE6329-9B92-5D45-A28E-3C2F4F6BD97E}" type="pres">
      <dgm:prSet presAssocID="{7207B38E-0F85-8747-B971-0265427B8301}" presName="childText" presStyleLbl="conFgAcc1" presStyleIdx="0" presStyleCnt="4">
        <dgm:presLayoutVars>
          <dgm:bulletEnabled val="1"/>
        </dgm:presLayoutVars>
      </dgm:prSet>
      <dgm:spPr/>
    </dgm:pt>
    <dgm:pt modelId="{6B56F18E-0ABF-534F-A141-D092F5049925}" type="pres">
      <dgm:prSet presAssocID="{F02F29B3-63D6-E14A-8779-99B80ACBDA76}" presName="spaceBetweenRectangles" presStyleCnt="0"/>
      <dgm:spPr/>
    </dgm:pt>
    <dgm:pt modelId="{1413EAE5-38C9-BA49-86CD-5EDC0A0D0255}" type="pres">
      <dgm:prSet presAssocID="{1F23FFA9-784A-8C4A-A601-949570FB05A5}" presName="parentLin" presStyleCnt="0"/>
      <dgm:spPr/>
    </dgm:pt>
    <dgm:pt modelId="{B1E995FB-E82A-694A-BA08-2153384502D0}" type="pres">
      <dgm:prSet presAssocID="{1F23FFA9-784A-8C4A-A601-949570FB05A5}" presName="parentLeftMargin" presStyleLbl="node1" presStyleIdx="0" presStyleCnt="4"/>
      <dgm:spPr/>
    </dgm:pt>
    <dgm:pt modelId="{9EBD7D80-E656-594D-A45B-74DE32B36C2A}" type="pres">
      <dgm:prSet presAssocID="{1F23FFA9-784A-8C4A-A601-949570FB05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B8F058-FA11-294F-BB83-02956FE30298}" type="pres">
      <dgm:prSet presAssocID="{1F23FFA9-784A-8C4A-A601-949570FB05A5}" presName="negativeSpace" presStyleCnt="0"/>
      <dgm:spPr/>
    </dgm:pt>
    <dgm:pt modelId="{4671C926-8BCB-284C-9FF0-D03998AA1206}" type="pres">
      <dgm:prSet presAssocID="{1F23FFA9-784A-8C4A-A601-949570FB05A5}" presName="childText" presStyleLbl="conFgAcc1" presStyleIdx="1" presStyleCnt="4">
        <dgm:presLayoutVars>
          <dgm:bulletEnabled val="1"/>
        </dgm:presLayoutVars>
      </dgm:prSet>
      <dgm:spPr/>
    </dgm:pt>
    <dgm:pt modelId="{4D95A214-E28A-CC41-9675-EABDF1E6FC4E}" type="pres">
      <dgm:prSet presAssocID="{75F0C22D-8DD3-5140-ADE0-8B912E0A7399}" presName="spaceBetweenRectangles" presStyleCnt="0"/>
      <dgm:spPr/>
    </dgm:pt>
    <dgm:pt modelId="{CAB42364-64AC-5145-ACDC-15CB94F238A3}" type="pres">
      <dgm:prSet presAssocID="{95912768-5837-E041-85B1-A5B0DA01F5D0}" presName="parentLin" presStyleCnt="0"/>
      <dgm:spPr/>
    </dgm:pt>
    <dgm:pt modelId="{FDD1C170-07C3-6542-9357-AEB8330E6774}" type="pres">
      <dgm:prSet presAssocID="{95912768-5837-E041-85B1-A5B0DA01F5D0}" presName="parentLeftMargin" presStyleLbl="node1" presStyleIdx="1" presStyleCnt="4"/>
      <dgm:spPr/>
    </dgm:pt>
    <dgm:pt modelId="{64140A2C-E140-BB49-ABC6-CDED2DC8E85E}" type="pres">
      <dgm:prSet presAssocID="{95912768-5837-E041-85B1-A5B0DA01F5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C8171C-BE1E-7243-9F12-F58CD719DB6B}" type="pres">
      <dgm:prSet presAssocID="{95912768-5837-E041-85B1-A5B0DA01F5D0}" presName="negativeSpace" presStyleCnt="0"/>
      <dgm:spPr/>
    </dgm:pt>
    <dgm:pt modelId="{F0E57AF3-B3AE-3A42-B16E-61B4C5CE98AF}" type="pres">
      <dgm:prSet presAssocID="{95912768-5837-E041-85B1-A5B0DA01F5D0}" presName="childText" presStyleLbl="conFgAcc1" presStyleIdx="2" presStyleCnt="4">
        <dgm:presLayoutVars>
          <dgm:bulletEnabled val="1"/>
        </dgm:presLayoutVars>
      </dgm:prSet>
      <dgm:spPr/>
    </dgm:pt>
    <dgm:pt modelId="{9D15A661-A4F6-C241-A5E3-6FA286CC3248}" type="pres">
      <dgm:prSet presAssocID="{612BDB92-CA97-174C-9EE7-9097387AA115}" presName="spaceBetweenRectangles" presStyleCnt="0"/>
      <dgm:spPr/>
    </dgm:pt>
    <dgm:pt modelId="{5885C36F-5166-894D-AD69-928E76267973}" type="pres">
      <dgm:prSet presAssocID="{7EA32DB7-900E-354B-B2C2-833A0DD99E85}" presName="parentLin" presStyleCnt="0"/>
      <dgm:spPr/>
    </dgm:pt>
    <dgm:pt modelId="{77081B60-B20C-BC4F-8F87-D4D286FC7FE4}" type="pres">
      <dgm:prSet presAssocID="{7EA32DB7-900E-354B-B2C2-833A0DD99E85}" presName="parentLeftMargin" presStyleLbl="node1" presStyleIdx="2" presStyleCnt="4"/>
      <dgm:spPr/>
    </dgm:pt>
    <dgm:pt modelId="{ACA2C6CB-D691-AA46-9B95-53CE650AA01A}" type="pres">
      <dgm:prSet presAssocID="{7EA32DB7-900E-354B-B2C2-833A0DD99E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DA0E30-5454-F74A-9C5A-AD4CA5D14F94}" type="pres">
      <dgm:prSet presAssocID="{7EA32DB7-900E-354B-B2C2-833A0DD99E85}" presName="negativeSpace" presStyleCnt="0"/>
      <dgm:spPr/>
    </dgm:pt>
    <dgm:pt modelId="{97C884C9-E2ED-A14A-BB3A-40958F872579}" type="pres">
      <dgm:prSet presAssocID="{7EA32DB7-900E-354B-B2C2-833A0DD99E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3D5C615-CCC1-9042-9FAF-4BD76BEB882B}" srcId="{180F7CA7-B6EC-3B43-A8B4-C680798727ED}" destId="{7EA32DB7-900E-354B-B2C2-833A0DD99E85}" srcOrd="3" destOrd="0" parTransId="{66C307AA-DEB0-B841-99B8-ED70566FD79A}" sibTransId="{72C09242-89B6-6B46-B556-7A7BA063DC4E}"/>
    <dgm:cxn modelId="{25FB7D36-6B22-8544-894E-DDF54F184DCF}" type="presOf" srcId="{1F23FFA9-784A-8C4A-A601-949570FB05A5}" destId="{9EBD7D80-E656-594D-A45B-74DE32B36C2A}" srcOrd="1" destOrd="0" presId="urn:microsoft.com/office/officeart/2005/8/layout/list1"/>
    <dgm:cxn modelId="{EAEB563A-3624-6947-ADC7-2BC34F1619D6}" srcId="{180F7CA7-B6EC-3B43-A8B4-C680798727ED}" destId="{1F23FFA9-784A-8C4A-A601-949570FB05A5}" srcOrd="1" destOrd="0" parTransId="{4B742776-0201-6641-A2BF-9003AABA6DB3}" sibTransId="{75F0C22D-8DD3-5140-ADE0-8B912E0A7399}"/>
    <dgm:cxn modelId="{82E21142-949F-7D4D-88C5-5FEBB8A0E9B1}" type="presOf" srcId="{180F7CA7-B6EC-3B43-A8B4-C680798727ED}" destId="{66B8FEBE-31BD-514E-AEBE-003DA3DDE5B9}" srcOrd="0" destOrd="0" presId="urn:microsoft.com/office/officeart/2005/8/layout/list1"/>
    <dgm:cxn modelId="{DDC4D36B-8AD7-4845-878F-47EB1E8BD025}" type="presOf" srcId="{1F23FFA9-784A-8C4A-A601-949570FB05A5}" destId="{B1E995FB-E82A-694A-BA08-2153384502D0}" srcOrd="0" destOrd="0" presId="urn:microsoft.com/office/officeart/2005/8/layout/list1"/>
    <dgm:cxn modelId="{D47D5692-76B7-584D-B807-50B5D1066E1E}" srcId="{180F7CA7-B6EC-3B43-A8B4-C680798727ED}" destId="{95912768-5837-E041-85B1-A5B0DA01F5D0}" srcOrd="2" destOrd="0" parTransId="{785C75DF-52C1-D742-978A-47442C60AD48}" sibTransId="{612BDB92-CA97-174C-9EE7-9097387AA115}"/>
    <dgm:cxn modelId="{D4B244A4-1668-0245-B955-FA0113BBC601}" type="presOf" srcId="{7207B38E-0F85-8747-B971-0265427B8301}" destId="{453033A1-3D55-EA48-9306-1BA2EE5750CB}" srcOrd="1" destOrd="0" presId="urn:microsoft.com/office/officeart/2005/8/layout/list1"/>
    <dgm:cxn modelId="{DF711CA6-969D-7D4C-93EC-F3032530D0DA}" type="presOf" srcId="{95912768-5837-E041-85B1-A5B0DA01F5D0}" destId="{64140A2C-E140-BB49-ABC6-CDED2DC8E85E}" srcOrd="1" destOrd="0" presId="urn:microsoft.com/office/officeart/2005/8/layout/list1"/>
    <dgm:cxn modelId="{B5B2A2AD-9988-9047-A771-53D6EB262BF2}" type="presOf" srcId="{7EA32DB7-900E-354B-B2C2-833A0DD99E85}" destId="{ACA2C6CB-D691-AA46-9B95-53CE650AA01A}" srcOrd="1" destOrd="0" presId="urn:microsoft.com/office/officeart/2005/8/layout/list1"/>
    <dgm:cxn modelId="{38E001C5-0FF4-CF41-892A-6C7B56F9294D}" type="presOf" srcId="{7207B38E-0F85-8747-B971-0265427B8301}" destId="{B37FC30E-9153-704F-B697-0BDF0F9EF2E9}" srcOrd="0" destOrd="0" presId="urn:microsoft.com/office/officeart/2005/8/layout/list1"/>
    <dgm:cxn modelId="{62AD30C8-677A-3F49-B916-13EAA3A9CA28}" srcId="{180F7CA7-B6EC-3B43-A8B4-C680798727ED}" destId="{7207B38E-0F85-8747-B971-0265427B8301}" srcOrd="0" destOrd="0" parTransId="{5AE28C09-E2F1-5440-AC1D-4831A1830346}" sibTransId="{F02F29B3-63D6-E14A-8779-99B80ACBDA76}"/>
    <dgm:cxn modelId="{283EF5DE-5BD1-ED45-8B96-49548584F28E}" type="presOf" srcId="{7EA32DB7-900E-354B-B2C2-833A0DD99E85}" destId="{77081B60-B20C-BC4F-8F87-D4D286FC7FE4}" srcOrd="0" destOrd="0" presId="urn:microsoft.com/office/officeart/2005/8/layout/list1"/>
    <dgm:cxn modelId="{AA3099ED-82BE-4D4B-9DD8-56A1BC2FCA17}" type="presOf" srcId="{95912768-5837-E041-85B1-A5B0DA01F5D0}" destId="{FDD1C170-07C3-6542-9357-AEB8330E6774}" srcOrd="0" destOrd="0" presId="urn:microsoft.com/office/officeart/2005/8/layout/list1"/>
    <dgm:cxn modelId="{07189478-E91D-1B43-8F86-D855805E9DB5}" type="presParOf" srcId="{66B8FEBE-31BD-514E-AEBE-003DA3DDE5B9}" destId="{9963269C-C5D8-9740-A11F-01A4CF29C8B6}" srcOrd="0" destOrd="0" presId="urn:microsoft.com/office/officeart/2005/8/layout/list1"/>
    <dgm:cxn modelId="{967869AD-2007-0D4E-96A2-9AC6E0E69A73}" type="presParOf" srcId="{9963269C-C5D8-9740-A11F-01A4CF29C8B6}" destId="{B37FC30E-9153-704F-B697-0BDF0F9EF2E9}" srcOrd="0" destOrd="0" presId="urn:microsoft.com/office/officeart/2005/8/layout/list1"/>
    <dgm:cxn modelId="{34FE628B-1D8E-BA42-9B9B-63D2CBF61BDA}" type="presParOf" srcId="{9963269C-C5D8-9740-A11F-01A4CF29C8B6}" destId="{453033A1-3D55-EA48-9306-1BA2EE5750CB}" srcOrd="1" destOrd="0" presId="urn:microsoft.com/office/officeart/2005/8/layout/list1"/>
    <dgm:cxn modelId="{6CF3AC1D-9284-D942-AED1-941BE22F371C}" type="presParOf" srcId="{66B8FEBE-31BD-514E-AEBE-003DA3DDE5B9}" destId="{8D0E4EB3-4ACF-434A-8536-751C7036C0FB}" srcOrd="1" destOrd="0" presId="urn:microsoft.com/office/officeart/2005/8/layout/list1"/>
    <dgm:cxn modelId="{75F1DEAB-D7FF-0F44-85AF-7C6E802B4E95}" type="presParOf" srcId="{66B8FEBE-31BD-514E-AEBE-003DA3DDE5B9}" destId="{4DFE6329-9B92-5D45-A28E-3C2F4F6BD97E}" srcOrd="2" destOrd="0" presId="urn:microsoft.com/office/officeart/2005/8/layout/list1"/>
    <dgm:cxn modelId="{BDEC9C9C-34A9-2544-A76E-AF881396B9F7}" type="presParOf" srcId="{66B8FEBE-31BD-514E-AEBE-003DA3DDE5B9}" destId="{6B56F18E-0ABF-534F-A141-D092F5049925}" srcOrd="3" destOrd="0" presId="urn:microsoft.com/office/officeart/2005/8/layout/list1"/>
    <dgm:cxn modelId="{0F5CB9A5-6FCF-C84C-8677-8FE0D837E48C}" type="presParOf" srcId="{66B8FEBE-31BD-514E-AEBE-003DA3DDE5B9}" destId="{1413EAE5-38C9-BA49-86CD-5EDC0A0D0255}" srcOrd="4" destOrd="0" presId="urn:microsoft.com/office/officeart/2005/8/layout/list1"/>
    <dgm:cxn modelId="{FBD018A7-6F71-8446-A95A-9F03D4BC4DA3}" type="presParOf" srcId="{1413EAE5-38C9-BA49-86CD-5EDC0A0D0255}" destId="{B1E995FB-E82A-694A-BA08-2153384502D0}" srcOrd="0" destOrd="0" presId="urn:microsoft.com/office/officeart/2005/8/layout/list1"/>
    <dgm:cxn modelId="{8A6C1519-89C8-1F4F-A7D6-F6B8F22A6AEB}" type="presParOf" srcId="{1413EAE5-38C9-BA49-86CD-5EDC0A0D0255}" destId="{9EBD7D80-E656-594D-A45B-74DE32B36C2A}" srcOrd="1" destOrd="0" presId="urn:microsoft.com/office/officeart/2005/8/layout/list1"/>
    <dgm:cxn modelId="{42DCC39B-9BE8-9B49-9D79-4F8DA998830B}" type="presParOf" srcId="{66B8FEBE-31BD-514E-AEBE-003DA3DDE5B9}" destId="{91B8F058-FA11-294F-BB83-02956FE30298}" srcOrd="5" destOrd="0" presId="urn:microsoft.com/office/officeart/2005/8/layout/list1"/>
    <dgm:cxn modelId="{4A2ACB3B-7890-F444-B118-E1050B4D3B91}" type="presParOf" srcId="{66B8FEBE-31BD-514E-AEBE-003DA3DDE5B9}" destId="{4671C926-8BCB-284C-9FF0-D03998AA1206}" srcOrd="6" destOrd="0" presId="urn:microsoft.com/office/officeart/2005/8/layout/list1"/>
    <dgm:cxn modelId="{354404F4-34E0-3342-8E9B-C2CFEE283DF6}" type="presParOf" srcId="{66B8FEBE-31BD-514E-AEBE-003DA3DDE5B9}" destId="{4D95A214-E28A-CC41-9675-EABDF1E6FC4E}" srcOrd="7" destOrd="0" presId="urn:microsoft.com/office/officeart/2005/8/layout/list1"/>
    <dgm:cxn modelId="{2ABC94E1-01D1-B440-92F2-11082D4761EC}" type="presParOf" srcId="{66B8FEBE-31BD-514E-AEBE-003DA3DDE5B9}" destId="{CAB42364-64AC-5145-ACDC-15CB94F238A3}" srcOrd="8" destOrd="0" presId="urn:microsoft.com/office/officeart/2005/8/layout/list1"/>
    <dgm:cxn modelId="{0E4DE9C8-3442-9E4A-AF21-73BEB5C78264}" type="presParOf" srcId="{CAB42364-64AC-5145-ACDC-15CB94F238A3}" destId="{FDD1C170-07C3-6542-9357-AEB8330E6774}" srcOrd="0" destOrd="0" presId="urn:microsoft.com/office/officeart/2005/8/layout/list1"/>
    <dgm:cxn modelId="{7C31CCB9-ADAD-874A-BB70-E6D94CB8E084}" type="presParOf" srcId="{CAB42364-64AC-5145-ACDC-15CB94F238A3}" destId="{64140A2C-E140-BB49-ABC6-CDED2DC8E85E}" srcOrd="1" destOrd="0" presId="urn:microsoft.com/office/officeart/2005/8/layout/list1"/>
    <dgm:cxn modelId="{792E1E8C-8EF6-2240-A61D-AD5F3353F9B5}" type="presParOf" srcId="{66B8FEBE-31BD-514E-AEBE-003DA3DDE5B9}" destId="{F4C8171C-BE1E-7243-9F12-F58CD719DB6B}" srcOrd="9" destOrd="0" presId="urn:microsoft.com/office/officeart/2005/8/layout/list1"/>
    <dgm:cxn modelId="{033013E4-6FE8-E74C-8DCB-73A49CB6AEA8}" type="presParOf" srcId="{66B8FEBE-31BD-514E-AEBE-003DA3DDE5B9}" destId="{F0E57AF3-B3AE-3A42-B16E-61B4C5CE98AF}" srcOrd="10" destOrd="0" presId="urn:microsoft.com/office/officeart/2005/8/layout/list1"/>
    <dgm:cxn modelId="{978E00DE-D84C-C843-89C4-450276284292}" type="presParOf" srcId="{66B8FEBE-31BD-514E-AEBE-003DA3DDE5B9}" destId="{9D15A661-A4F6-C241-A5E3-6FA286CC3248}" srcOrd="11" destOrd="0" presId="urn:microsoft.com/office/officeart/2005/8/layout/list1"/>
    <dgm:cxn modelId="{6226555F-A839-AE46-9DBA-E6C421A45844}" type="presParOf" srcId="{66B8FEBE-31BD-514E-AEBE-003DA3DDE5B9}" destId="{5885C36F-5166-894D-AD69-928E76267973}" srcOrd="12" destOrd="0" presId="urn:microsoft.com/office/officeart/2005/8/layout/list1"/>
    <dgm:cxn modelId="{C28CA301-434E-CD4A-AC3A-2E16997FD87B}" type="presParOf" srcId="{5885C36F-5166-894D-AD69-928E76267973}" destId="{77081B60-B20C-BC4F-8F87-D4D286FC7FE4}" srcOrd="0" destOrd="0" presId="urn:microsoft.com/office/officeart/2005/8/layout/list1"/>
    <dgm:cxn modelId="{1840BBC9-21F1-B849-9E87-D0CD2DE6BFB4}" type="presParOf" srcId="{5885C36F-5166-894D-AD69-928E76267973}" destId="{ACA2C6CB-D691-AA46-9B95-53CE650AA01A}" srcOrd="1" destOrd="0" presId="urn:microsoft.com/office/officeart/2005/8/layout/list1"/>
    <dgm:cxn modelId="{05BC3A9C-7E3A-8340-818E-B7DE22EC14ED}" type="presParOf" srcId="{66B8FEBE-31BD-514E-AEBE-003DA3DDE5B9}" destId="{EDDA0E30-5454-F74A-9C5A-AD4CA5D14F94}" srcOrd="13" destOrd="0" presId="urn:microsoft.com/office/officeart/2005/8/layout/list1"/>
    <dgm:cxn modelId="{4711DA35-AADC-1745-BA80-5D63DAFA0CB4}" type="presParOf" srcId="{66B8FEBE-31BD-514E-AEBE-003DA3DDE5B9}" destId="{97C884C9-E2ED-A14A-BB3A-40958F87257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4792A-B699-AF42-A0C1-7B000C5307E8}">
      <dsp:nvSpPr>
        <dsp:cNvPr id="0" name=""/>
        <dsp:cNvSpPr/>
      </dsp:nvSpPr>
      <dsp:spPr>
        <a:xfrm>
          <a:off x="0" y="42677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2D20B-2035-5E46-9471-A52BD570F9DC}">
      <dsp:nvSpPr>
        <dsp:cNvPr id="0" name=""/>
        <dsp:cNvSpPr/>
      </dsp:nvSpPr>
      <dsp:spPr>
        <a:xfrm>
          <a:off x="406400" y="5777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课程购买后无法自动指派固定人员</a:t>
          </a:r>
        </a:p>
      </dsp:txBody>
      <dsp:txXfrm>
        <a:off x="442426" y="93799"/>
        <a:ext cx="5617548" cy="665948"/>
      </dsp:txXfrm>
    </dsp:sp>
    <dsp:sp modelId="{10B31DFF-F546-FF44-A065-8EED4C83FFAE}">
      <dsp:nvSpPr>
        <dsp:cNvPr id="0" name=""/>
        <dsp:cNvSpPr/>
      </dsp:nvSpPr>
      <dsp:spPr>
        <a:xfrm>
          <a:off x="0" y="156077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540F1-7F3A-9F4F-ADB8-259FC4612FF9}">
      <dsp:nvSpPr>
        <dsp:cNvPr id="0" name=""/>
        <dsp:cNvSpPr/>
      </dsp:nvSpPr>
      <dsp:spPr>
        <a:xfrm>
          <a:off x="406400" y="119177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课程上传</a:t>
          </a:r>
          <a:r>
            <a:rPr lang="en-US" altLang="zh-CN" sz="200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Scorm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或者视频时流程繁琐</a:t>
          </a:r>
        </a:p>
      </dsp:txBody>
      <dsp:txXfrm>
        <a:off x="442426" y="1227799"/>
        <a:ext cx="5617548" cy="665948"/>
      </dsp:txXfrm>
    </dsp:sp>
    <dsp:sp modelId="{305626F6-7B8F-8749-BA2A-95B0057979B9}">
      <dsp:nvSpPr>
        <dsp:cNvPr id="0" name=""/>
        <dsp:cNvSpPr/>
      </dsp:nvSpPr>
      <dsp:spPr>
        <a:xfrm>
          <a:off x="0" y="269477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B066-A079-C748-BB93-847DB25D27E5}">
      <dsp:nvSpPr>
        <dsp:cNvPr id="0" name=""/>
        <dsp:cNvSpPr/>
      </dsp:nvSpPr>
      <dsp:spPr>
        <a:xfrm>
          <a:off x="406400" y="232577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供应商课程较多，手动创建消耗时间长</a:t>
          </a:r>
        </a:p>
      </dsp:txBody>
      <dsp:txXfrm>
        <a:off x="442426" y="2361799"/>
        <a:ext cx="561754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13319-6C86-DA47-9735-F82DD21D1C10}">
      <dsp:nvSpPr>
        <dsp:cNvPr id="0" name=""/>
        <dsp:cNvSpPr/>
      </dsp:nvSpPr>
      <dsp:spPr>
        <a:xfrm>
          <a:off x="6118" y="309982"/>
          <a:ext cx="1028382" cy="7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搜索对应课程</a:t>
          </a:r>
        </a:p>
      </dsp:txBody>
      <dsp:txXfrm>
        <a:off x="27351" y="331215"/>
        <a:ext cx="985916" cy="682483"/>
      </dsp:txXfrm>
    </dsp:sp>
    <dsp:sp modelId="{588DAC50-DDD2-B447-B32B-13DF512D58A3}">
      <dsp:nvSpPr>
        <dsp:cNvPr id="0" name=""/>
        <dsp:cNvSpPr/>
      </dsp:nvSpPr>
      <dsp:spPr>
        <a:xfrm>
          <a:off x="1200120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0120" y="549235"/>
        <a:ext cx="245779" cy="246442"/>
      </dsp:txXfrm>
    </dsp:sp>
    <dsp:sp modelId="{9527E0EE-8B1E-CC42-AFAE-659F6B8BDE69}">
      <dsp:nvSpPr>
        <dsp:cNvPr id="0" name=""/>
        <dsp:cNvSpPr/>
      </dsp:nvSpPr>
      <dsp:spPr>
        <a:xfrm>
          <a:off x="1696979" y="308492"/>
          <a:ext cx="1028382" cy="727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设置指派方式</a:t>
          </a:r>
        </a:p>
      </dsp:txBody>
      <dsp:txXfrm>
        <a:off x="1718299" y="329812"/>
        <a:ext cx="985742" cy="685288"/>
      </dsp:txXfrm>
    </dsp:sp>
    <dsp:sp modelId="{D80093EC-D1D1-2343-BE79-7FC8249CF848}">
      <dsp:nvSpPr>
        <dsp:cNvPr id="0" name=""/>
        <dsp:cNvSpPr/>
      </dsp:nvSpPr>
      <dsp:spPr>
        <a:xfrm>
          <a:off x="2890981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890981" y="549235"/>
        <a:ext cx="245779" cy="246442"/>
      </dsp:txXfrm>
    </dsp:sp>
    <dsp:sp modelId="{BEC37D2E-8961-E742-9C36-9DB1BB0D6F96}">
      <dsp:nvSpPr>
        <dsp:cNvPr id="0" name=""/>
        <dsp:cNvSpPr/>
      </dsp:nvSpPr>
      <dsp:spPr>
        <a:xfrm>
          <a:off x="3387840" y="307049"/>
          <a:ext cx="1028382" cy="730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搜索对应人员</a:t>
          </a:r>
        </a:p>
      </dsp:txBody>
      <dsp:txXfrm>
        <a:off x="3409245" y="328454"/>
        <a:ext cx="985572" cy="688005"/>
      </dsp:txXfrm>
    </dsp:sp>
    <dsp:sp modelId="{7A461C47-F802-5646-A84A-FDC26FB6DC65}">
      <dsp:nvSpPr>
        <dsp:cNvPr id="0" name=""/>
        <dsp:cNvSpPr/>
      </dsp:nvSpPr>
      <dsp:spPr>
        <a:xfrm>
          <a:off x="4581843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581843" y="549235"/>
        <a:ext cx="245779" cy="246442"/>
      </dsp:txXfrm>
    </dsp:sp>
    <dsp:sp modelId="{7D6A95D6-6D8F-A04F-9880-299BE58EA3F2}">
      <dsp:nvSpPr>
        <dsp:cNvPr id="0" name=""/>
        <dsp:cNvSpPr/>
      </dsp:nvSpPr>
      <dsp:spPr>
        <a:xfrm>
          <a:off x="5078702" y="305651"/>
          <a:ext cx="1028382" cy="733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设置人员名单</a:t>
          </a:r>
        </a:p>
      </dsp:txBody>
      <dsp:txXfrm>
        <a:off x="5100189" y="327138"/>
        <a:ext cx="985408" cy="690637"/>
      </dsp:txXfrm>
    </dsp:sp>
    <dsp:sp modelId="{8D3F60F9-4285-E64D-9F9E-2C8D8EC07F5A}">
      <dsp:nvSpPr>
        <dsp:cNvPr id="0" name=""/>
        <dsp:cNvSpPr/>
      </dsp:nvSpPr>
      <dsp:spPr>
        <a:xfrm>
          <a:off x="6272704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272704" y="549235"/>
        <a:ext cx="245779" cy="246442"/>
      </dsp:txXfrm>
    </dsp:sp>
    <dsp:sp modelId="{87E657E6-9B0D-7640-BB64-3CC6FA9AA5AF}">
      <dsp:nvSpPr>
        <dsp:cNvPr id="0" name=""/>
        <dsp:cNvSpPr/>
      </dsp:nvSpPr>
      <dsp:spPr>
        <a:xfrm>
          <a:off x="6769563" y="268972"/>
          <a:ext cx="1131215" cy="80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保存</a:t>
          </a:r>
        </a:p>
      </dsp:txBody>
      <dsp:txXfrm>
        <a:off x="6793198" y="292607"/>
        <a:ext cx="1083945" cy="759698"/>
      </dsp:txXfrm>
    </dsp:sp>
    <dsp:sp modelId="{7D659DB8-50E9-DC4D-90CC-DD6754734642}">
      <dsp:nvSpPr>
        <dsp:cNvPr id="0" name=""/>
        <dsp:cNvSpPr/>
      </dsp:nvSpPr>
      <dsp:spPr>
        <a:xfrm>
          <a:off x="8066398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8066398" y="549235"/>
        <a:ext cx="245779" cy="246442"/>
      </dsp:txXfrm>
    </dsp:sp>
    <dsp:sp modelId="{A97AC20E-1C2D-B849-958A-FBEA8B7860C4}">
      <dsp:nvSpPr>
        <dsp:cNvPr id="0" name=""/>
        <dsp:cNvSpPr/>
      </dsp:nvSpPr>
      <dsp:spPr>
        <a:xfrm>
          <a:off x="8563257" y="268972"/>
          <a:ext cx="1131215" cy="80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搜索下一课程</a:t>
          </a:r>
        </a:p>
      </dsp:txBody>
      <dsp:txXfrm>
        <a:off x="8586892" y="292607"/>
        <a:ext cx="1083945" cy="759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13319-6C86-DA47-9735-F82DD21D1C10}">
      <dsp:nvSpPr>
        <dsp:cNvPr id="0" name=""/>
        <dsp:cNvSpPr/>
      </dsp:nvSpPr>
      <dsp:spPr>
        <a:xfrm>
          <a:off x="6118" y="309982"/>
          <a:ext cx="1028382" cy="72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创建新课程</a:t>
          </a:r>
        </a:p>
      </dsp:txBody>
      <dsp:txXfrm>
        <a:off x="27351" y="331215"/>
        <a:ext cx="985916" cy="682483"/>
      </dsp:txXfrm>
    </dsp:sp>
    <dsp:sp modelId="{588DAC50-DDD2-B447-B32B-13DF512D58A3}">
      <dsp:nvSpPr>
        <dsp:cNvPr id="0" name=""/>
        <dsp:cNvSpPr/>
      </dsp:nvSpPr>
      <dsp:spPr>
        <a:xfrm>
          <a:off x="1200120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0120" y="549235"/>
        <a:ext cx="245779" cy="246442"/>
      </dsp:txXfrm>
    </dsp:sp>
    <dsp:sp modelId="{9527E0EE-8B1E-CC42-AFAE-659F6B8BDE69}">
      <dsp:nvSpPr>
        <dsp:cNvPr id="0" name=""/>
        <dsp:cNvSpPr/>
      </dsp:nvSpPr>
      <dsp:spPr>
        <a:xfrm>
          <a:off x="1696979" y="308492"/>
          <a:ext cx="1028382" cy="727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设置课程基本信息</a:t>
          </a:r>
        </a:p>
      </dsp:txBody>
      <dsp:txXfrm>
        <a:off x="1718299" y="329812"/>
        <a:ext cx="985742" cy="685288"/>
      </dsp:txXfrm>
    </dsp:sp>
    <dsp:sp modelId="{D80093EC-D1D1-2343-BE79-7FC8249CF848}">
      <dsp:nvSpPr>
        <dsp:cNvPr id="0" name=""/>
        <dsp:cNvSpPr/>
      </dsp:nvSpPr>
      <dsp:spPr>
        <a:xfrm>
          <a:off x="2890981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890981" y="549235"/>
        <a:ext cx="245779" cy="246442"/>
      </dsp:txXfrm>
    </dsp:sp>
    <dsp:sp modelId="{BEC37D2E-8961-E742-9C36-9DB1BB0D6F96}">
      <dsp:nvSpPr>
        <dsp:cNvPr id="0" name=""/>
        <dsp:cNvSpPr/>
      </dsp:nvSpPr>
      <dsp:spPr>
        <a:xfrm>
          <a:off x="3387840" y="307049"/>
          <a:ext cx="1028382" cy="730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创建课程章节</a:t>
          </a:r>
        </a:p>
      </dsp:txBody>
      <dsp:txXfrm>
        <a:off x="3409245" y="328454"/>
        <a:ext cx="985572" cy="688005"/>
      </dsp:txXfrm>
    </dsp:sp>
    <dsp:sp modelId="{7A461C47-F802-5646-A84A-FDC26FB6DC65}">
      <dsp:nvSpPr>
        <dsp:cNvPr id="0" name=""/>
        <dsp:cNvSpPr/>
      </dsp:nvSpPr>
      <dsp:spPr>
        <a:xfrm>
          <a:off x="4581843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581843" y="549235"/>
        <a:ext cx="245779" cy="246442"/>
      </dsp:txXfrm>
    </dsp:sp>
    <dsp:sp modelId="{7D6A95D6-6D8F-A04F-9880-299BE58EA3F2}">
      <dsp:nvSpPr>
        <dsp:cNvPr id="0" name=""/>
        <dsp:cNvSpPr/>
      </dsp:nvSpPr>
      <dsp:spPr>
        <a:xfrm>
          <a:off x="5078702" y="305651"/>
          <a:ext cx="1028382" cy="733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章节添加课件内容</a:t>
          </a:r>
        </a:p>
      </dsp:txBody>
      <dsp:txXfrm>
        <a:off x="5100189" y="327138"/>
        <a:ext cx="985408" cy="690637"/>
      </dsp:txXfrm>
    </dsp:sp>
    <dsp:sp modelId="{8D3F60F9-4285-E64D-9F9E-2C8D8EC07F5A}">
      <dsp:nvSpPr>
        <dsp:cNvPr id="0" name=""/>
        <dsp:cNvSpPr/>
      </dsp:nvSpPr>
      <dsp:spPr>
        <a:xfrm>
          <a:off x="6272704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272704" y="549235"/>
        <a:ext cx="245779" cy="246442"/>
      </dsp:txXfrm>
    </dsp:sp>
    <dsp:sp modelId="{87E657E6-9B0D-7640-BB64-3CC6FA9AA5AF}">
      <dsp:nvSpPr>
        <dsp:cNvPr id="0" name=""/>
        <dsp:cNvSpPr/>
      </dsp:nvSpPr>
      <dsp:spPr>
        <a:xfrm>
          <a:off x="6769563" y="268972"/>
          <a:ext cx="1131215" cy="80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保存</a:t>
          </a:r>
        </a:p>
      </dsp:txBody>
      <dsp:txXfrm>
        <a:off x="6793198" y="292607"/>
        <a:ext cx="1083945" cy="759698"/>
      </dsp:txXfrm>
    </dsp:sp>
    <dsp:sp modelId="{7D659DB8-50E9-DC4D-90CC-DD6754734642}">
      <dsp:nvSpPr>
        <dsp:cNvPr id="0" name=""/>
        <dsp:cNvSpPr/>
      </dsp:nvSpPr>
      <dsp:spPr>
        <a:xfrm>
          <a:off x="8066398" y="467088"/>
          <a:ext cx="351113" cy="41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8066398" y="549235"/>
        <a:ext cx="245779" cy="246442"/>
      </dsp:txXfrm>
    </dsp:sp>
    <dsp:sp modelId="{A97AC20E-1C2D-B849-958A-FBEA8B7860C4}">
      <dsp:nvSpPr>
        <dsp:cNvPr id="0" name=""/>
        <dsp:cNvSpPr/>
      </dsp:nvSpPr>
      <dsp:spPr>
        <a:xfrm>
          <a:off x="8563257" y="268972"/>
          <a:ext cx="1131215" cy="80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创建下一新课程</a:t>
          </a:r>
        </a:p>
      </dsp:txBody>
      <dsp:txXfrm>
        <a:off x="8586892" y="292607"/>
        <a:ext cx="1083945" cy="759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748CF-5B65-284B-A9E6-5B7A30C491D0}">
      <dsp:nvSpPr>
        <dsp:cNvPr id="0" name=""/>
        <dsp:cNvSpPr/>
      </dsp:nvSpPr>
      <dsp:spPr>
        <a:xfrm>
          <a:off x="0" y="0"/>
          <a:ext cx="100380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B4417E-AC74-EE42-BBEA-D4BD881FF558}">
      <dsp:nvSpPr>
        <dsp:cNvPr id="0" name=""/>
        <dsp:cNvSpPr/>
      </dsp:nvSpPr>
      <dsp:spPr>
        <a:xfrm>
          <a:off x="0" y="0"/>
          <a:ext cx="1079190" cy="375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结果</a:t>
          </a:r>
        </a:p>
      </dsp:txBody>
      <dsp:txXfrm>
        <a:off x="0" y="0"/>
        <a:ext cx="1079190" cy="3750365"/>
      </dsp:txXfrm>
    </dsp:sp>
    <dsp:sp modelId="{012B0591-E037-7B4A-94FF-DA8A34FDFF2F}">
      <dsp:nvSpPr>
        <dsp:cNvPr id="0" name=""/>
        <dsp:cNvSpPr/>
      </dsp:nvSpPr>
      <dsp:spPr>
        <a:xfrm>
          <a:off x="1229760" y="186236"/>
          <a:ext cx="7879863" cy="107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节省了运营在重复工作上的时间，单次节省了原先至少</a:t>
          </a:r>
          <a:r>
            <a:rPr lang="en-US" altLang="zh-CN" sz="2000" b="1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90</a:t>
          </a:r>
          <a:r>
            <a:rPr lang="en-US" altLang="zh-CN" sz="20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%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的工作</a:t>
          </a:r>
        </a:p>
      </dsp:txBody>
      <dsp:txXfrm>
        <a:off x="1229760" y="186236"/>
        <a:ext cx="7879863" cy="1078681"/>
      </dsp:txXfrm>
    </dsp:sp>
    <dsp:sp modelId="{860BD007-7806-AB4F-B0E2-BF477C526ED5}">
      <dsp:nvSpPr>
        <dsp:cNvPr id="0" name=""/>
        <dsp:cNvSpPr/>
      </dsp:nvSpPr>
      <dsp:spPr>
        <a:xfrm>
          <a:off x="1079190" y="1264917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543BCB-0714-D346-8086-E946AADBFE8D}">
      <dsp:nvSpPr>
        <dsp:cNvPr id="0" name=""/>
        <dsp:cNvSpPr/>
      </dsp:nvSpPr>
      <dsp:spPr>
        <a:xfrm>
          <a:off x="1229760" y="1451153"/>
          <a:ext cx="7879863" cy="96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提升了自己在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Node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应用开发能力，可以更好的支持工作</a:t>
          </a:r>
        </a:p>
      </dsp:txBody>
      <dsp:txXfrm>
        <a:off x="1229760" y="1451153"/>
        <a:ext cx="7879863" cy="961203"/>
      </dsp:txXfrm>
    </dsp:sp>
    <dsp:sp modelId="{9FF63DCA-16E8-A249-8570-3E29D43A41C8}">
      <dsp:nvSpPr>
        <dsp:cNvPr id="0" name=""/>
        <dsp:cNvSpPr/>
      </dsp:nvSpPr>
      <dsp:spPr>
        <a:xfrm>
          <a:off x="1079190" y="2412357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B8A879-0B7B-CE46-9939-514A2262D3D8}">
      <dsp:nvSpPr>
        <dsp:cNvPr id="0" name=""/>
        <dsp:cNvSpPr/>
      </dsp:nvSpPr>
      <dsp:spPr>
        <a:xfrm>
          <a:off x="1229760" y="2598593"/>
          <a:ext cx="7879863" cy="96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减少了重复运营问题导致的开发人员时间的占用</a:t>
          </a:r>
        </a:p>
      </dsp:txBody>
      <dsp:txXfrm>
        <a:off x="1229760" y="2598593"/>
        <a:ext cx="7879863" cy="964108"/>
      </dsp:txXfrm>
    </dsp:sp>
    <dsp:sp modelId="{E728578D-8E34-6946-A735-4D610F879409}">
      <dsp:nvSpPr>
        <dsp:cNvPr id="0" name=""/>
        <dsp:cNvSpPr/>
      </dsp:nvSpPr>
      <dsp:spPr>
        <a:xfrm>
          <a:off x="1079190" y="3562702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748CF-5B65-284B-A9E6-5B7A30C491D0}">
      <dsp:nvSpPr>
        <dsp:cNvPr id="0" name=""/>
        <dsp:cNvSpPr/>
      </dsp:nvSpPr>
      <dsp:spPr>
        <a:xfrm>
          <a:off x="0" y="2087"/>
          <a:ext cx="100380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B4417E-AC74-EE42-BBEA-D4BD881FF558}">
      <dsp:nvSpPr>
        <dsp:cNvPr id="0" name=""/>
        <dsp:cNvSpPr/>
      </dsp:nvSpPr>
      <dsp:spPr>
        <a:xfrm>
          <a:off x="0" y="2087"/>
          <a:ext cx="1079190" cy="427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结果</a:t>
          </a:r>
        </a:p>
      </dsp:txBody>
      <dsp:txXfrm>
        <a:off x="0" y="2087"/>
        <a:ext cx="1079190" cy="4270940"/>
      </dsp:txXfrm>
    </dsp:sp>
    <dsp:sp modelId="{012B0591-E037-7B4A-94FF-DA8A34FDFF2F}">
      <dsp:nvSpPr>
        <dsp:cNvPr id="0" name=""/>
        <dsp:cNvSpPr/>
      </dsp:nvSpPr>
      <dsp:spPr>
        <a:xfrm>
          <a:off x="1229760" y="106462"/>
          <a:ext cx="7879863" cy="72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在首页重构后，客户反馈使用新技术方案的页面交互体验很棒</a:t>
          </a:r>
        </a:p>
      </dsp:txBody>
      <dsp:txXfrm>
        <a:off x="1229760" y="106462"/>
        <a:ext cx="7879863" cy="721525"/>
      </dsp:txXfrm>
    </dsp:sp>
    <dsp:sp modelId="{860BD007-7806-AB4F-B0E2-BF477C526ED5}">
      <dsp:nvSpPr>
        <dsp:cNvPr id="0" name=""/>
        <dsp:cNvSpPr/>
      </dsp:nvSpPr>
      <dsp:spPr>
        <a:xfrm>
          <a:off x="1079190" y="827988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543BCB-0714-D346-8086-E946AADBFE8D}">
      <dsp:nvSpPr>
        <dsp:cNvPr id="0" name=""/>
        <dsp:cNvSpPr/>
      </dsp:nvSpPr>
      <dsp:spPr>
        <a:xfrm>
          <a:off x="1229760" y="932363"/>
          <a:ext cx="7879863" cy="109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结合技术组自研的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UI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组件库，产品设计新功能时有了更好的参照，设计效率与沟通效率有的很大提升</a:t>
          </a:r>
        </a:p>
      </dsp:txBody>
      <dsp:txXfrm>
        <a:off x="1229760" y="932363"/>
        <a:ext cx="7879863" cy="1091974"/>
      </dsp:txXfrm>
    </dsp:sp>
    <dsp:sp modelId="{9FF63DCA-16E8-A249-8570-3E29D43A41C8}">
      <dsp:nvSpPr>
        <dsp:cNvPr id="0" name=""/>
        <dsp:cNvSpPr/>
      </dsp:nvSpPr>
      <dsp:spPr>
        <a:xfrm>
          <a:off x="1079190" y="2024337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B8A879-0B7B-CE46-9939-514A2262D3D8}">
      <dsp:nvSpPr>
        <dsp:cNvPr id="0" name=""/>
        <dsp:cNvSpPr/>
      </dsp:nvSpPr>
      <dsp:spPr>
        <a:xfrm>
          <a:off x="1229760" y="2128712"/>
          <a:ext cx="7879863" cy="1092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开发体验更好，在组件设计统一的情况下，减少了功能组件开发的工作量，功能组件的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bug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率降低</a:t>
          </a:r>
        </a:p>
      </dsp:txBody>
      <dsp:txXfrm>
        <a:off x="1229760" y="2128712"/>
        <a:ext cx="7879863" cy="1092767"/>
      </dsp:txXfrm>
    </dsp:sp>
    <dsp:sp modelId="{E728578D-8E34-6946-A735-4D610F879409}">
      <dsp:nvSpPr>
        <dsp:cNvPr id="0" name=""/>
        <dsp:cNvSpPr/>
      </dsp:nvSpPr>
      <dsp:spPr>
        <a:xfrm>
          <a:off x="1079190" y="3221480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EF2E08-3640-5549-B647-184E9AA57968}">
      <dsp:nvSpPr>
        <dsp:cNvPr id="0" name=""/>
        <dsp:cNvSpPr/>
      </dsp:nvSpPr>
      <dsp:spPr>
        <a:xfrm>
          <a:off x="1229760" y="3325855"/>
          <a:ext cx="7879863" cy="841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为其他业务部门在</a:t>
          </a:r>
          <a:r>
            <a:rPr lang="en-US" altLang="zh-CN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NEJ</a:t>
          </a:r>
          <a:r>
            <a:rPr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项目改造提供了一个范例，并且在之后的私有化相关中进行了使用，整体开发效率提升显著</a:t>
          </a:r>
        </a:p>
      </dsp:txBody>
      <dsp:txXfrm>
        <a:off x="1229760" y="3325855"/>
        <a:ext cx="7879863" cy="841577"/>
      </dsp:txXfrm>
    </dsp:sp>
    <dsp:sp modelId="{46904865-7E8A-9B42-ABBE-F8FA44F1E442}">
      <dsp:nvSpPr>
        <dsp:cNvPr id="0" name=""/>
        <dsp:cNvSpPr/>
      </dsp:nvSpPr>
      <dsp:spPr>
        <a:xfrm>
          <a:off x="1079190" y="4167433"/>
          <a:ext cx="8030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A5E38-8DF5-4348-A7EF-32D4083D5D23}">
      <dsp:nvSpPr>
        <dsp:cNvPr id="0" name=""/>
        <dsp:cNvSpPr/>
      </dsp:nvSpPr>
      <dsp:spPr>
        <a:xfrm rot="5400000">
          <a:off x="5645585" y="-1569722"/>
          <a:ext cx="1715636" cy="577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0" u="none" strike="noStrike" kern="12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如何在</a:t>
          </a:r>
          <a:r>
            <a:rPr lang="en-US" altLang="zh-CN" sz="2400" b="0" i="0" u="none" strike="noStrike" kern="1200" dirty="0" err="1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nej</a:t>
          </a:r>
          <a:r>
            <a:rPr lang="zh-CN" altLang="en-US" sz="2400" b="0" i="0" u="none" strike="noStrike" kern="12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项目中接入</a:t>
          </a:r>
          <a:r>
            <a:rPr lang="en-US" altLang="zh-CN" sz="2400" b="0" i="0" u="none" strike="noStrike" kern="12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sentry</a:t>
          </a:r>
          <a:r>
            <a:rPr lang="zh-CN" altLang="en-US" sz="2400" b="0" i="0" u="none" strike="noStrike" kern="12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，从而进行线上错误报警</a:t>
          </a:r>
        </a:p>
      </dsp:txBody>
      <dsp:txXfrm rot="-5400000">
        <a:off x="3616972" y="542641"/>
        <a:ext cx="5689113" cy="1548136"/>
      </dsp:txXfrm>
    </dsp:sp>
    <dsp:sp modelId="{6908844B-EE66-5A44-8CEC-48485637CCFF}">
      <dsp:nvSpPr>
        <dsp:cNvPr id="0" name=""/>
        <dsp:cNvSpPr/>
      </dsp:nvSpPr>
      <dsp:spPr>
        <a:xfrm>
          <a:off x="640074" y="59551"/>
          <a:ext cx="2976897" cy="2514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dirty="0" err="1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Nej</a:t>
          </a:r>
          <a:r>
            <a:rPr lang="zh-CN" altLang="en-US" sz="2400" b="0" i="0" u="none" strike="noStrike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项目接入</a:t>
          </a:r>
          <a:r>
            <a:rPr lang="en-US" altLang="zh-CN" sz="2400" b="0" i="0" u="none" strike="noStrike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sentry</a:t>
          </a:r>
          <a:endParaRPr lang="zh-CN" altLang="en-US" sz="2400" kern="1200" dirty="0">
            <a:solidFill>
              <a:schemeClr val="tx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2813" y="182290"/>
        <a:ext cx="2731419" cy="2268837"/>
      </dsp:txXfrm>
    </dsp:sp>
    <dsp:sp modelId="{7BCAAFD5-AE5C-1B4D-8349-9B58F13BD813}">
      <dsp:nvSpPr>
        <dsp:cNvPr id="0" name=""/>
        <dsp:cNvSpPr/>
      </dsp:nvSpPr>
      <dsp:spPr>
        <a:xfrm rot="5400000">
          <a:off x="5645585" y="1215526"/>
          <a:ext cx="1715636" cy="577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0" u="none" strike="noStrike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基于云企课接手的项目的完整开发流程和注意事项</a:t>
          </a:r>
          <a:endParaRPr lang="zh-CN" altLang="en-US" sz="2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-5400000">
        <a:off x="3616972" y="3327889"/>
        <a:ext cx="5689113" cy="1548136"/>
      </dsp:txXfrm>
    </dsp:sp>
    <dsp:sp modelId="{E07E8CED-DDA4-AF4A-A5E8-FFB74424C12B}">
      <dsp:nvSpPr>
        <dsp:cNvPr id="0" name=""/>
        <dsp:cNvSpPr/>
      </dsp:nvSpPr>
      <dsp:spPr>
        <a:xfrm>
          <a:off x="640074" y="2844800"/>
          <a:ext cx="2976897" cy="2514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u="none" strike="noStrike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云企课前端项目开发流程</a:t>
          </a:r>
          <a:endParaRPr lang="zh-CN" altLang="en-US" sz="2400" kern="1200" dirty="0">
            <a:solidFill>
              <a:schemeClr val="tx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62813" y="2967539"/>
        <a:ext cx="2731419" cy="22688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68B46-12DC-D441-9923-BCC3A98D0C6A}">
      <dsp:nvSpPr>
        <dsp:cNvPr id="0" name=""/>
        <dsp:cNvSpPr/>
      </dsp:nvSpPr>
      <dsp:spPr>
        <a:xfrm>
          <a:off x="0" y="222348"/>
          <a:ext cx="10122054" cy="1516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个人发展目标：</a:t>
          </a:r>
          <a:endParaRPr lang="en-US" alt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目前自我知识储备已经满足</a:t>
          </a: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3-3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的标准，自己会在云信补充自己在专业领域（音视频）的知识，提升自己在音视频相关的能力，可以做到独挡一面，更好的契合业务发展，从而保证自己的发展</a:t>
          </a:r>
          <a:endParaRPr lang="en-US" alt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4021" y="296369"/>
        <a:ext cx="9974012" cy="1368278"/>
      </dsp:txXfrm>
    </dsp:sp>
    <dsp:sp modelId="{00E491A5-351E-9E4B-8A7B-415C21F6A221}">
      <dsp:nvSpPr>
        <dsp:cNvPr id="0" name=""/>
        <dsp:cNvSpPr/>
      </dsp:nvSpPr>
      <dsp:spPr>
        <a:xfrm>
          <a:off x="0" y="1820373"/>
          <a:ext cx="10122054" cy="1516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工作计划：</a:t>
          </a:r>
          <a:endParaRPr lang="en-US" alt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在保证自己工作内容的情况下，整理云信本身内部的前端相关资源，查缺补漏，让云信的前端能可以更好的支持各项业务工作</a:t>
          </a:r>
          <a:endParaRPr 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4021" y="1894394"/>
        <a:ext cx="9974012" cy="1368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E6329-9B92-5D45-A28E-3C2F4F6BD97E}">
      <dsp:nvSpPr>
        <dsp:cNvPr id="0" name=""/>
        <dsp:cNvSpPr/>
      </dsp:nvSpPr>
      <dsp:spPr>
        <a:xfrm>
          <a:off x="0" y="392827"/>
          <a:ext cx="82743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033A1-3D55-EA48-9306-1BA2EE5750CB}">
      <dsp:nvSpPr>
        <dsp:cNvPr id="0" name=""/>
        <dsp:cNvSpPr/>
      </dsp:nvSpPr>
      <dsp:spPr>
        <a:xfrm>
          <a:off x="413718" y="38587"/>
          <a:ext cx="579206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926" tIns="0" rIns="2189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在有限的条件下，整理并输出接手项目开发文档</a:t>
          </a:r>
        </a:p>
      </dsp:txBody>
      <dsp:txXfrm>
        <a:off x="448303" y="73172"/>
        <a:ext cx="5722892" cy="639310"/>
      </dsp:txXfrm>
    </dsp:sp>
    <dsp:sp modelId="{4671C926-8BCB-284C-9FF0-D03998AA1206}">
      <dsp:nvSpPr>
        <dsp:cNvPr id="0" name=""/>
        <dsp:cNvSpPr/>
      </dsp:nvSpPr>
      <dsp:spPr>
        <a:xfrm>
          <a:off x="0" y="1481467"/>
          <a:ext cx="82743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D7D80-E656-594D-A45B-74DE32B36C2A}">
      <dsp:nvSpPr>
        <dsp:cNvPr id="0" name=""/>
        <dsp:cNvSpPr/>
      </dsp:nvSpPr>
      <dsp:spPr>
        <a:xfrm>
          <a:off x="413718" y="1127227"/>
          <a:ext cx="579206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926" tIns="0" rIns="2189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配合运营需求，输出脚本，减少运营成本</a:t>
          </a:r>
        </a:p>
      </dsp:txBody>
      <dsp:txXfrm>
        <a:off x="448303" y="1161812"/>
        <a:ext cx="5722892" cy="639310"/>
      </dsp:txXfrm>
    </dsp:sp>
    <dsp:sp modelId="{F0E57AF3-B3AE-3A42-B16E-61B4C5CE98AF}">
      <dsp:nvSpPr>
        <dsp:cNvPr id="0" name=""/>
        <dsp:cNvSpPr/>
      </dsp:nvSpPr>
      <dsp:spPr>
        <a:xfrm>
          <a:off x="0" y="2570107"/>
          <a:ext cx="82743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40A2C-E140-BB49-ABC6-CDED2DC8E85E}">
      <dsp:nvSpPr>
        <dsp:cNvPr id="0" name=""/>
        <dsp:cNvSpPr/>
      </dsp:nvSpPr>
      <dsp:spPr>
        <a:xfrm>
          <a:off x="413718" y="2215867"/>
          <a:ext cx="579206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926" tIns="0" rIns="2189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基于团队人员想法，合理有效的协助指导</a:t>
          </a:r>
        </a:p>
      </dsp:txBody>
      <dsp:txXfrm>
        <a:off x="448303" y="2250452"/>
        <a:ext cx="5722892" cy="639310"/>
      </dsp:txXfrm>
    </dsp:sp>
    <dsp:sp modelId="{97C884C9-E2ED-A14A-BB3A-40958F872579}">
      <dsp:nvSpPr>
        <dsp:cNvPr id="0" name=""/>
        <dsp:cNvSpPr/>
      </dsp:nvSpPr>
      <dsp:spPr>
        <a:xfrm>
          <a:off x="0" y="3658747"/>
          <a:ext cx="82743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2C6CB-D691-AA46-9B95-53CE650AA01A}">
      <dsp:nvSpPr>
        <dsp:cNvPr id="0" name=""/>
        <dsp:cNvSpPr/>
      </dsp:nvSpPr>
      <dsp:spPr>
        <a:xfrm>
          <a:off x="413718" y="3304507"/>
          <a:ext cx="579206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926" tIns="0" rIns="2189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建立前端项目流程规范，保证流程项目的稳定</a:t>
          </a:r>
        </a:p>
      </dsp:txBody>
      <dsp:txXfrm>
        <a:off x="448303" y="3339092"/>
        <a:ext cx="572289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AC4D-7E6D-4162-854B-41353F82ED23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75D5-FD7A-4DCC-A34D-609F07BC7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6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46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6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3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6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云企课</a:t>
            </a:r>
            <a:r>
              <a:rPr kumimoji="1" lang="en-US" altLang="zh-CN" dirty="0"/>
              <a:t>H5</a:t>
            </a:r>
            <a:r>
              <a:rPr kumimoji="1" lang="zh-CN" altLang="en-US" dirty="0"/>
              <a:t>项目时一个新的项目，移植学员端功能，主要是为了增加业务的多样性，拓展性，提升客户成功率，并且已经有准备续费的客户成功期望有这个业务</a:t>
            </a:r>
            <a:endParaRPr kumimoji="1" lang="en-US" altLang="zh-CN" dirty="0"/>
          </a:p>
          <a:p>
            <a:r>
              <a:rPr kumimoji="1" lang="zh-CN" altLang="en-US" dirty="0"/>
              <a:t>我这边所承担的是项目的初期的技术选型，以及第一版的开发上线，时间比较紧急，选择</a:t>
            </a:r>
            <a:r>
              <a:rPr kumimoji="1" lang="en-US" altLang="zh-CN" dirty="0" err="1"/>
              <a:t>dva</a:t>
            </a:r>
            <a:r>
              <a:rPr kumimoji="1" lang="zh-CN" altLang="en-US" dirty="0"/>
              <a:t>的主要原因是框架本身适合大型项目，框架拓展性，而且已经有成熟的社区和解决方案</a:t>
            </a:r>
            <a:endParaRPr kumimoji="1" lang="en-US" altLang="zh-CN" dirty="0"/>
          </a:p>
          <a:p>
            <a:r>
              <a:rPr kumimoji="1" lang="zh-CN" altLang="en-US" dirty="0"/>
              <a:t>项目开展后我确定了基础开发措施，由我进行项目基础优化，其他同事负责功能开发，承担一个基础支持的工作，去配合功能实现，最终项目第一版如期上线，内部使用以及客户使用反响不错，并对后续的开发工作，私有云工作打下了良好的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8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4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2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9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9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0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重构，这个主要是为了解决开发过程中，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相关语法不熟悉，开发阻塞较大的问题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立项后为我和明昭俩人共同开展，在基础设置确定之后，我负责确定微前端介入方案，后续优化为两人共同维护，主要难点在于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项目依赖于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ftl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模板，所以作为基座工程需要进行部分调整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而且在开发过程中，发现入侵会导致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命名冲突，影响全局，所以在后续优化中，主要处理了这些问题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项目的侵入势必会影响全局，所以进行了很长时间的调试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最终已经整理了一套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75D5-FD7A-4DCC-A34D-609F07BC7C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2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7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五边形 6"/>
          <p:cNvSpPr/>
          <p:nvPr userDrawn="1"/>
        </p:nvSpPr>
        <p:spPr>
          <a:xfrm>
            <a:off x="263353" y="432894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4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1" y="432894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93AFD7-BA1E-4DF8-B615-9B1DFE32F04F}"/>
              </a:ext>
            </a:extLst>
          </p:cNvPr>
          <p:cNvSpPr/>
          <p:nvPr userDrawn="1"/>
        </p:nvSpPr>
        <p:spPr>
          <a:xfrm>
            <a:off x="-144694" y="6981394"/>
            <a:ext cx="12481387" cy="6720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4713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0461"/>
            <a:ext cx="7772400" cy="5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7" dirty="0">
                <a:solidFill>
                  <a:srgbClr val="00A8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7" dirty="0">
                <a:solidFill>
                  <a:srgbClr val="00A8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en-US" altLang="zh-CN" sz="26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3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4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0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278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78" indent="-45717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606473" y="1446794"/>
            <a:ext cx="6917279" cy="124123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B0503020204020204" pitchFamily="49" charset="-122"/>
                <a:ea typeface="FangSong" panose="020B0503020204020204" pitchFamily="49" charset="-122"/>
              </a:rPr>
              <a:t>2020</a:t>
            </a:r>
            <a:r>
              <a:rPr lang="zh-CN" altLang="en-US" sz="3733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B0503020204020204" pitchFamily="49" charset="-122"/>
                <a:ea typeface="FangSong" panose="020B0503020204020204" pitchFamily="49" charset="-122"/>
              </a:rPr>
              <a:t>年任职资格专业线晋升评审</a:t>
            </a:r>
            <a:endParaRPr lang="en-US" altLang="zh-CN" sz="3733" b="1" dirty="0">
              <a:solidFill>
                <a:prstClr val="black">
                  <a:lumMod val="75000"/>
                  <a:lumOff val="25000"/>
                </a:prstClr>
              </a:solidFill>
              <a:latin typeface="FangSong" panose="020B0503020204020204" pitchFamily="49" charset="-122"/>
              <a:ea typeface="FangSong" panose="020B0503020204020204" pitchFamily="49" charset="-122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b="1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B0503020204020204" pitchFamily="49" charset="-122"/>
                <a:ea typeface="FangSong" panose="020B0503020204020204" pitchFamily="49" charset="-122"/>
              </a:rPr>
              <a:t>报告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2218482" y="47444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姓名：李兆轩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B6E43-5074-4284-B302-6CCA380E4E3C}"/>
              </a:ext>
            </a:extLst>
          </p:cNvPr>
          <p:cNvSpPr txBox="1"/>
          <p:nvPr/>
        </p:nvSpPr>
        <p:spPr>
          <a:xfrm>
            <a:off x="2218481" y="549850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申请级别：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3-3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FD2380-0002-4AD6-9FC0-32D04F5ACE47}"/>
              </a:ext>
            </a:extLst>
          </p:cNvPr>
          <p:cNvSpPr txBox="1"/>
          <p:nvPr/>
        </p:nvSpPr>
        <p:spPr>
          <a:xfrm>
            <a:off x="2213696" y="3958630"/>
            <a:ext cx="182451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部门：云信业务中心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DAA992B-2424-4262-99EE-CADA816CFCE3}"/>
              </a:ext>
            </a:extLst>
          </p:cNvPr>
          <p:cNvSpPr/>
          <p:nvPr/>
        </p:nvSpPr>
        <p:spPr>
          <a:xfrm>
            <a:off x="1819061" y="4677139"/>
            <a:ext cx="416937" cy="416935"/>
          </a:xfrm>
          <a:prstGeom prst="ellipse">
            <a:avLst/>
          </a:prstGeom>
          <a:noFill/>
          <a:ln>
            <a:solidFill>
              <a:srgbClr val="D7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椭圆 39">
            <a:extLst>
              <a:ext uri="{FF2B5EF4-FFF2-40B4-BE49-F238E27FC236}">
                <a16:creationId xmlns:a16="http://schemas.microsoft.com/office/drawing/2014/main" id="{FF73403E-AF18-43AC-ADDF-45A18DD144EA}"/>
              </a:ext>
            </a:extLst>
          </p:cNvPr>
          <p:cNvSpPr/>
          <p:nvPr/>
        </p:nvSpPr>
        <p:spPr>
          <a:xfrm>
            <a:off x="1918358" y="4743352"/>
            <a:ext cx="229404" cy="257320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rgbClr val="D7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DEDF7BA6-69A0-4E8B-B248-67D273811F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6301" y="3969799"/>
            <a:ext cx="284409" cy="260619"/>
          </a:xfrm>
          <a:custGeom>
            <a:avLst/>
            <a:gdLst>
              <a:gd name="T0" fmla="*/ 460 w 2893"/>
              <a:gd name="T1" fmla="*/ 2647 h 2647"/>
              <a:gd name="T2" fmla="*/ 460 w 2893"/>
              <a:gd name="T3" fmla="*/ 1530 h 2647"/>
              <a:gd name="T4" fmla="*/ 1453 w 2893"/>
              <a:gd name="T5" fmla="*/ 660 h 2647"/>
              <a:gd name="T6" fmla="*/ 2445 w 2893"/>
              <a:gd name="T7" fmla="*/ 1530 h 2647"/>
              <a:gd name="T8" fmla="*/ 2445 w 2893"/>
              <a:gd name="T9" fmla="*/ 2647 h 2647"/>
              <a:gd name="T10" fmla="*/ 1750 w 2893"/>
              <a:gd name="T11" fmla="*/ 2647 h 2647"/>
              <a:gd name="T12" fmla="*/ 1750 w 2893"/>
              <a:gd name="T13" fmla="*/ 1902 h 2647"/>
              <a:gd name="T14" fmla="*/ 1229 w 2893"/>
              <a:gd name="T15" fmla="*/ 1902 h 2647"/>
              <a:gd name="T16" fmla="*/ 1229 w 2893"/>
              <a:gd name="T17" fmla="*/ 2647 h 2647"/>
              <a:gd name="T18" fmla="*/ 460 w 2893"/>
              <a:gd name="T19" fmla="*/ 2647 h 2647"/>
              <a:gd name="T20" fmla="*/ 2148 w 2893"/>
              <a:gd name="T21" fmla="*/ 546 h 2647"/>
              <a:gd name="T22" fmla="*/ 2421 w 2893"/>
              <a:gd name="T23" fmla="*/ 782 h 2647"/>
              <a:gd name="T24" fmla="*/ 2421 w 2893"/>
              <a:gd name="T25" fmla="*/ 322 h 2647"/>
              <a:gd name="T26" fmla="*/ 2148 w 2893"/>
              <a:gd name="T27" fmla="*/ 322 h 2647"/>
              <a:gd name="T28" fmla="*/ 2148 w 2893"/>
              <a:gd name="T29" fmla="*/ 546 h 2647"/>
              <a:gd name="T30" fmla="*/ 1453 w 2893"/>
              <a:gd name="T31" fmla="*/ 521 h 2647"/>
              <a:gd name="T32" fmla="*/ 273 w 2893"/>
              <a:gd name="T33" fmla="*/ 1552 h 2647"/>
              <a:gd name="T34" fmla="*/ 0 w 2893"/>
              <a:gd name="T35" fmla="*/ 1302 h 2647"/>
              <a:gd name="T36" fmla="*/ 1428 w 2893"/>
              <a:gd name="T37" fmla="*/ 0 h 2647"/>
              <a:gd name="T38" fmla="*/ 2893 w 2893"/>
              <a:gd name="T39" fmla="*/ 1316 h 2647"/>
              <a:gd name="T40" fmla="*/ 2657 w 2893"/>
              <a:gd name="T41" fmla="*/ 1527 h 2647"/>
              <a:gd name="T42" fmla="*/ 1453 w 2893"/>
              <a:gd name="T43" fmla="*/ 521 h 2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3" h="2647">
                <a:moveTo>
                  <a:pt x="460" y="2647"/>
                </a:moveTo>
                <a:lnTo>
                  <a:pt x="460" y="1530"/>
                </a:lnTo>
                <a:lnTo>
                  <a:pt x="1453" y="660"/>
                </a:lnTo>
                <a:lnTo>
                  <a:pt x="2445" y="1530"/>
                </a:lnTo>
                <a:lnTo>
                  <a:pt x="2445" y="2647"/>
                </a:lnTo>
                <a:lnTo>
                  <a:pt x="1750" y="2647"/>
                </a:lnTo>
                <a:lnTo>
                  <a:pt x="1750" y="1902"/>
                </a:lnTo>
                <a:lnTo>
                  <a:pt x="1229" y="1902"/>
                </a:lnTo>
                <a:lnTo>
                  <a:pt x="1229" y="2647"/>
                </a:lnTo>
                <a:lnTo>
                  <a:pt x="460" y="2647"/>
                </a:lnTo>
                <a:close/>
                <a:moveTo>
                  <a:pt x="2148" y="546"/>
                </a:moveTo>
                <a:lnTo>
                  <a:pt x="2421" y="782"/>
                </a:lnTo>
                <a:lnTo>
                  <a:pt x="2421" y="322"/>
                </a:lnTo>
                <a:lnTo>
                  <a:pt x="2148" y="322"/>
                </a:lnTo>
                <a:lnTo>
                  <a:pt x="2148" y="546"/>
                </a:lnTo>
                <a:close/>
                <a:moveTo>
                  <a:pt x="1453" y="521"/>
                </a:moveTo>
                <a:lnTo>
                  <a:pt x="273" y="1552"/>
                </a:lnTo>
                <a:lnTo>
                  <a:pt x="0" y="1302"/>
                </a:lnTo>
                <a:lnTo>
                  <a:pt x="1428" y="0"/>
                </a:lnTo>
                <a:lnTo>
                  <a:pt x="2893" y="1316"/>
                </a:lnTo>
                <a:lnTo>
                  <a:pt x="2657" y="1527"/>
                </a:lnTo>
                <a:lnTo>
                  <a:pt x="1453" y="521"/>
                </a:lnTo>
                <a:close/>
              </a:path>
            </a:pathLst>
          </a:custGeom>
          <a:solidFill>
            <a:srgbClr val="D7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CBF19FF-A1DE-4000-979B-9060393E6F0F}"/>
              </a:ext>
            </a:extLst>
          </p:cNvPr>
          <p:cNvSpPr/>
          <p:nvPr/>
        </p:nvSpPr>
        <p:spPr>
          <a:xfrm>
            <a:off x="1797668" y="3895863"/>
            <a:ext cx="416937" cy="416935"/>
          </a:xfrm>
          <a:prstGeom prst="ellipse">
            <a:avLst/>
          </a:prstGeom>
          <a:noFill/>
          <a:ln>
            <a:solidFill>
              <a:srgbClr val="D7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F7EAB2-9810-401D-A47C-F7E193160007}"/>
              </a:ext>
            </a:extLst>
          </p:cNvPr>
          <p:cNvSpPr/>
          <p:nvPr/>
        </p:nvSpPr>
        <p:spPr>
          <a:xfrm>
            <a:off x="1819061" y="5431226"/>
            <a:ext cx="416937" cy="416935"/>
          </a:xfrm>
          <a:prstGeom prst="ellipse">
            <a:avLst/>
          </a:prstGeom>
          <a:noFill/>
          <a:ln>
            <a:solidFill>
              <a:srgbClr val="D7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5" name="任意多边形 132">
            <a:extLst>
              <a:ext uri="{FF2B5EF4-FFF2-40B4-BE49-F238E27FC236}">
                <a16:creationId xmlns:a16="http://schemas.microsoft.com/office/drawing/2014/main" id="{58CA8D74-DF76-41AF-96D7-179E12848976}"/>
              </a:ext>
            </a:extLst>
          </p:cNvPr>
          <p:cNvSpPr/>
          <p:nvPr/>
        </p:nvSpPr>
        <p:spPr>
          <a:xfrm>
            <a:off x="1863603" y="5528594"/>
            <a:ext cx="327852" cy="224914"/>
          </a:xfrm>
          <a:custGeom>
            <a:avLst/>
            <a:gdLst>
              <a:gd name="connsiteX0" fmla="*/ 2066619 w 5020531"/>
              <a:gd name="connsiteY0" fmla="*/ 0 h 2730916"/>
              <a:gd name="connsiteX1" fmla="*/ 2434901 w 5020531"/>
              <a:gd name="connsiteY1" fmla="*/ 152548 h 2730916"/>
              <a:gd name="connsiteX2" fmla="*/ 2501636 w 5020531"/>
              <a:gd name="connsiteY2" fmla="*/ 807414 h 2730916"/>
              <a:gd name="connsiteX3" fmla="*/ 2486696 w 5020531"/>
              <a:gd name="connsiteY3" fmla="*/ 825704 h 2730916"/>
              <a:gd name="connsiteX4" fmla="*/ 3000354 w 5020531"/>
              <a:gd name="connsiteY4" fmla="*/ 1691616 h 2730916"/>
              <a:gd name="connsiteX5" fmla="*/ 3025088 w 5020531"/>
              <a:gd name="connsiteY5" fmla="*/ 1689245 h 2730916"/>
              <a:gd name="connsiteX6" fmla="*/ 3124562 w 5020531"/>
              <a:gd name="connsiteY6" fmla="*/ 1698777 h 2730916"/>
              <a:gd name="connsiteX7" fmla="*/ 3220775 w 5020531"/>
              <a:gd name="connsiteY7" fmla="*/ 1727291 h 2730916"/>
              <a:gd name="connsiteX8" fmla="*/ 4183361 w 5020531"/>
              <a:gd name="connsiteY8" fmla="*/ 764705 h 2730916"/>
              <a:gd name="connsiteX9" fmla="*/ 3882688 w 5020531"/>
              <a:gd name="connsiteY9" fmla="*/ 464031 h 2730916"/>
              <a:gd name="connsiteX10" fmla="*/ 5020531 w 5020531"/>
              <a:gd name="connsiteY10" fmla="*/ 179170 h 2730916"/>
              <a:gd name="connsiteX11" fmla="*/ 4735670 w 5020531"/>
              <a:gd name="connsiteY11" fmla="*/ 1317014 h 2730916"/>
              <a:gd name="connsiteX12" fmla="*/ 4470465 w 5020531"/>
              <a:gd name="connsiteY12" fmla="*/ 1051809 h 2730916"/>
              <a:gd name="connsiteX13" fmla="*/ 3507874 w 5020531"/>
              <a:gd name="connsiteY13" fmla="*/ 2014401 h 2730916"/>
              <a:gd name="connsiteX14" fmla="*/ 3536383 w 5020531"/>
              <a:gd name="connsiteY14" fmla="*/ 2110603 h 2730916"/>
              <a:gd name="connsiteX15" fmla="*/ 3393365 w 5020531"/>
              <a:gd name="connsiteY15" fmla="*/ 2578364 h 2730916"/>
              <a:gd name="connsiteX16" fmla="*/ 2656795 w 5020531"/>
              <a:gd name="connsiteY16" fmla="*/ 2578369 h 2730916"/>
              <a:gd name="connsiteX17" fmla="*/ 2590059 w 5020531"/>
              <a:gd name="connsiteY17" fmla="*/ 1923503 h 2730916"/>
              <a:gd name="connsiteX18" fmla="*/ 2596241 w 5020531"/>
              <a:gd name="connsiteY18" fmla="*/ 1915935 h 2730916"/>
              <a:gd name="connsiteX19" fmla="*/ 2077036 w 5020531"/>
              <a:gd name="connsiteY19" fmla="*/ 1040671 h 2730916"/>
              <a:gd name="connsiteX20" fmla="*/ 2066611 w 5020531"/>
              <a:gd name="connsiteY20" fmla="*/ 1041671 h 2730916"/>
              <a:gd name="connsiteX21" fmla="*/ 1967135 w 5020531"/>
              <a:gd name="connsiteY21" fmla="*/ 1032137 h 2730916"/>
              <a:gd name="connsiteX22" fmla="*/ 1873123 w 5020531"/>
              <a:gd name="connsiteY22" fmla="*/ 1004277 h 2730916"/>
              <a:gd name="connsiteX23" fmla="*/ 1004273 w 5020531"/>
              <a:gd name="connsiteY23" fmla="*/ 1873126 h 2730916"/>
              <a:gd name="connsiteX24" fmla="*/ 1032136 w 5020531"/>
              <a:gd name="connsiteY24" fmla="*/ 1967145 h 2730916"/>
              <a:gd name="connsiteX25" fmla="*/ 889117 w 5020531"/>
              <a:gd name="connsiteY25" fmla="*/ 2434906 h 2730916"/>
              <a:gd name="connsiteX26" fmla="*/ 152547 w 5020531"/>
              <a:gd name="connsiteY26" fmla="*/ 2434911 h 2730916"/>
              <a:gd name="connsiteX27" fmla="*/ 152552 w 5020531"/>
              <a:gd name="connsiteY27" fmla="*/ 1698342 h 2730916"/>
              <a:gd name="connsiteX28" fmla="*/ 520836 w 5020531"/>
              <a:gd name="connsiteY28" fmla="*/ 1545793 h 2730916"/>
              <a:gd name="connsiteX29" fmla="*/ 620310 w 5020531"/>
              <a:gd name="connsiteY29" fmla="*/ 1555324 h 2730916"/>
              <a:gd name="connsiteX30" fmla="*/ 714351 w 5020531"/>
              <a:gd name="connsiteY30" fmla="*/ 1583192 h 2730916"/>
              <a:gd name="connsiteX31" fmla="*/ 1583182 w 5020531"/>
              <a:gd name="connsiteY31" fmla="*/ 714361 h 2730916"/>
              <a:gd name="connsiteX32" fmla="*/ 1555312 w 5020531"/>
              <a:gd name="connsiteY32" fmla="*/ 620315 h 2730916"/>
              <a:gd name="connsiteX33" fmla="*/ 1698331 w 5020531"/>
              <a:gd name="connsiteY33" fmla="*/ 152553 h 2730916"/>
              <a:gd name="connsiteX34" fmla="*/ 2066619 w 5020531"/>
              <a:gd name="connsiteY34" fmla="*/ 0 h 273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20531" h="2730916">
                <a:moveTo>
                  <a:pt x="2066619" y="0"/>
                </a:moveTo>
                <a:cubicBezTo>
                  <a:pt x="2199909" y="4"/>
                  <a:pt x="2333204" y="50851"/>
                  <a:pt x="2434901" y="152548"/>
                </a:cubicBezTo>
                <a:cubicBezTo>
                  <a:pt x="2612875" y="330522"/>
                  <a:pt x="2635118" y="605251"/>
                  <a:pt x="2501636" y="807414"/>
                </a:cubicBezTo>
                <a:lnTo>
                  <a:pt x="2486696" y="825704"/>
                </a:lnTo>
                <a:lnTo>
                  <a:pt x="3000354" y="1691616"/>
                </a:lnTo>
                <a:lnTo>
                  <a:pt x="3025088" y="1689245"/>
                </a:lnTo>
                <a:cubicBezTo>
                  <a:pt x="3058410" y="1689245"/>
                  <a:pt x="3091732" y="1692422"/>
                  <a:pt x="3124562" y="1698777"/>
                </a:cubicBezTo>
                <a:lnTo>
                  <a:pt x="3220775" y="1727291"/>
                </a:lnTo>
                <a:lnTo>
                  <a:pt x="4183361" y="764705"/>
                </a:lnTo>
                <a:lnTo>
                  <a:pt x="3882688" y="464031"/>
                </a:lnTo>
                <a:lnTo>
                  <a:pt x="5020531" y="179170"/>
                </a:lnTo>
                <a:lnTo>
                  <a:pt x="4735670" y="1317014"/>
                </a:lnTo>
                <a:lnTo>
                  <a:pt x="4470465" y="1051809"/>
                </a:lnTo>
                <a:lnTo>
                  <a:pt x="3507874" y="2014401"/>
                </a:lnTo>
                <a:lnTo>
                  <a:pt x="3536383" y="2110603"/>
                </a:lnTo>
                <a:cubicBezTo>
                  <a:pt x="3568163" y="2274751"/>
                  <a:pt x="3520489" y="2451239"/>
                  <a:pt x="3393365" y="2578364"/>
                </a:cubicBezTo>
                <a:cubicBezTo>
                  <a:pt x="3189965" y="2781764"/>
                  <a:pt x="2860194" y="2781768"/>
                  <a:pt x="2656795" y="2578369"/>
                </a:cubicBezTo>
                <a:cubicBezTo>
                  <a:pt x="2478821" y="2400395"/>
                  <a:pt x="2456577" y="2125667"/>
                  <a:pt x="2590059" y="1923503"/>
                </a:cubicBezTo>
                <a:lnTo>
                  <a:pt x="2596241" y="1915935"/>
                </a:lnTo>
                <a:lnTo>
                  <a:pt x="2077036" y="1040671"/>
                </a:lnTo>
                <a:lnTo>
                  <a:pt x="2066611" y="1041671"/>
                </a:lnTo>
                <a:cubicBezTo>
                  <a:pt x="2033288" y="1041671"/>
                  <a:pt x="1999964" y="1038493"/>
                  <a:pt x="1967135" y="1032137"/>
                </a:cubicBezTo>
                <a:lnTo>
                  <a:pt x="1873123" y="1004277"/>
                </a:lnTo>
                <a:lnTo>
                  <a:pt x="1004273" y="1873126"/>
                </a:lnTo>
                <a:lnTo>
                  <a:pt x="1032136" y="1967145"/>
                </a:lnTo>
                <a:cubicBezTo>
                  <a:pt x="1063915" y="2131293"/>
                  <a:pt x="1016242" y="2307781"/>
                  <a:pt x="889117" y="2434906"/>
                </a:cubicBezTo>
                <a:cubicBezTo>
                  <a:pt x="685718" y="2638306"/>
                  <a:pt x="355946" y="2638311"/>
                  <a:pt x="152547" y="2434911"/>
                </a:cubicBezTo>
                <a:cubicBezTo>
                  <a:pt x="-50851" y="2231513"/>
                  <a:pt x="-50851" y="1901745"/>
                  <a:pt x="152552" y="1698342"/>
                </a:cubicBezTo>
                <a:cubicBezTo>
                  <a:pt x="254250" y="1596644"/>
                  <a:pt x="387545" y="1545789"/>
                  <a:pt x="520836" y="1545793"/>
                </a:cubicBezTo>
                <a:cubicBezTo>
                  <a:pt x="554158" y="1545792"/>
                  <a:pt x="587481" y="1548968"/>
                  <a:pt x="620310" y="1555324"/>
                </a:cubicBezTo>
                <a:lnTo>
                  <a:pt x="714351" y="1583192"/>
                </a:lnTo>
                <a:lnTo>
                  <a:pt x="1583182" y="714361"/>
                </a:lnTo>
                <a:lnTo>
                  <a:pt x="1555312" y="620315"/>
                </a:lnTo>
                <a:cubicBezTo>
                  <a:pt x="1523533" y="456167"/>
                  <a:pt x="1571206" y="279679"/>
                  <a:pt x="1698331" y="152553"/>
                </a:cubicBezTo>
                <a:cubicBezTo>
                  <a:pt x="1800034" y="50852"/>
                  <a:pt x="1933324" y="0"/>
                  <a:pt x="2066619" y="0"/>
                </a:cubicBezTo>
                <a:close/>
              </a:path>
            </a:pathLst>
          </a:custGeom>
          <a:solidFill>
            <a:srgbClr val="D7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56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</a:t>
            </a:r>
            <a:r>
              <a:rPr lang="en-US" altLang="zh-CN" b="1" dirty="0"/>
              <a:t>web</a:t>
            </a:r>
            <a:r>
              <a:rPr lang="zh-CN" altLang="en-US" b="1" dirty="0"/>
              <a:t>重构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103FF1-CCD9-EC42-BF73-F93A48294416}"/>
              </a:ext>
            </a:extLst>
          </p:cNvPr>
          <p:cNvSpPr txBox="1"/>
          <p:nvPr/>
        </p:nvSpPr>
        <p:spPr>
          <a:xfrm>
            <a:off x="1236053" y="1310578"/>
            <a:ext cx="76073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在技术立项评估时，主要考虑以下几点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9A6DF3-F665-E640-ABE6-7BF07CBBB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3" y="1789596"/>
            <a:ext cx="9321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9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</a:t>
            </a:r>
            <a:r>
              <a:rPr lang="en-US" altLang="zh-CN" b="1" dirty="0"/>
              <a:t>web</a:t>
            </a:r>
            <a:r>
              <a:rPr lang="zh-CN" altLang="en-US" b="1" dirty="0"/>
              <a:t>重构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DBD47C-EDCB-9945-8A1B-B55EC51DBE63}"/>
              </a:ext>
            </a:extLst>
          </p:cNvPr>
          <p:cNvSpPr txBox="1"/>
          <p:nvPr/>
        </p:nvSpPr>
        <p:spPr>
          <a:xfrm>
            <a:off x="523939" y="1223564"/>
            <a:ext cx="5002217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方案设计：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方案讨论人员：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人（包含主管）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设计开发人员：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人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讨论结果：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UMD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的方式渐进式组件开发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CRA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方式搭建基础项目，可直接嵌入内部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组件库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计划使用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CRA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，可直接进行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配置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项目配置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eslint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，控制开发人员编码规范，更统一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执行过程问题：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由于使用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UMD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嵌入开发，无法直接在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NEJ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项目中使用，所以需要改造原有的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NEJ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项目作为基座工程，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最后输出了基于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NEJ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UMD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开发了一整套的解决方案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FF054A-CFA8-864B-9CCF-0589F4AF8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93" y="968230"/>
            <a:ext cx="5247496" cy="56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7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</a:t>
            </a:r>
            <a:r>
              <a:rPr lang="en-US" altLang="zh-CN" b="1" dirty="0"/>
              <a:t>web</a:t>
            </a:r>
            <a:r>
              <a:rPr lang="zh-CN" altLang="en-US" b="1" dirty="0"/>
              <a:t>重构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512D3BB-15BE-464A-8466-199C3FED9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029127"/>
              </p:ext>
            </p:extLst>
          </p:nvPr>
        </p:nvGraphicFramePr>
        <p:xfrm>
          <a:off x="974514" y="1688363"/>
          <a:ext cx="10038043" cy="4275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41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A566A97-5AF8-4CBA-94DC-43325A68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6" y="452312"/>
            <a:ext cx="4176464" cy="541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学习分享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8B988E5-CEE8-3D49-977B-A9DFEFDB0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356611"/>
              </p:ext>
            </p:extLst>
          </p:nvPr>
        </p:nvGraphicFramePr>
        <p:xfrm>
          <a:off x="891386" y="1146386"/>
          <a:ext cx="100299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55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6DAE52D1-F5D5-4357-B358-569BFEA5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86" y="438458"/>
            <a:ext cx="4176464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未来发展计划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E50BCC0-D4D4-AF4B-BE6B-6053C0CD7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16709"/>
              </p:ext>
            </p:extLst>
          </p:nvPr>
        </p:nvGraphicFramePr>
        <p:xfrm>
          <a:off x="881226" y="2090534"/>
          <a:ext cx="10122054" cy="358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0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41C850-4B27-A44B-9340-3D24649CEBAA}"/>
              </a:ext>
            </a:extLst>
          </p:cNvPr>
          <p:cNvSpPr/>
          <p:nvPr/>
        </p:nvSpPr>
        <p:spPr>
          <a:xfrm>
            <a:off x="1988107" y="20529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33332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4176464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专业贡献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B3CCBC2F-A295-4B4C-A085-134BF4DA3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351910"/>
              </p:ext>
            </p:extLst>
          </p:nvPr>
        </p:nvGraphicFramePr>
        <p:xfrm>
          <a:off x="2100223" y="1669711"/>
          <a:ext cx="8274375" cy="43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615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</a:t>
            </a:r>
            <a:r>
              <a:rPr lang="en-US" altLang="zh-CN" b="1" dirty="0"/>
              <a:t>web</a:t>
            </a:r>
            <a:r>
              <a:rPr lang="zh-CN" altLang="en-US" b="1" dirty="0"/>
              <a:t>重构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3A3FA-A031-164D-B24E-36FB505B1C97}"/>
              </a:ext>
            </a:extLst>
          </p:cNvPr>
          <p:cNvSpPr/>
          <p:nvPr/>
        </p:nvSpPr>
        <p:spPr>
          <a:xfrm>
            <a:off x="1076960" y="1229420"/>
            <a:ext cx="9834880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背景：</a:t>
            </a:r>
            <a:endParaRPr kumimoji="1" lang="en-US" altLang="zh-CN" sz="20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云企课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主站项目，开发流程繁琐，代码构建时间较长，时间损耗严重，所以在保留原有业务的情况下，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进行了微前端方案接入（与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问题基本一致）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方案与执行：</a:t>
            </a:r>
            <a:endParaRPr kumimoji="1" lang="en-US" altLang="zh-CN" sz="20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首先确定了原有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的项目为基座的前提，准备攻克两种方案，路由侵入与页面侵入两种形式，确定了方案目标后，还需要改造原有的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项目，保证基座与嵌入方案的适配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最终结果：</a:t>
            </a:r>
            <a:endParaRPr kumimoji="1" lang="en-US" altLang="zh-CN" sz="20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在后续的版本开发中，使用该方案，重写了首页，基本兼容了旧有项目，并整理出一套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nej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react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的解决方案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后续改进与反思：</a:t>
            </a:r>
            <a:endParaRPr kumimoji="1" lang="en-US" altLang="zh-CN" sz="20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考虑到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的全局污染，在所有的接入页面，外层都会包裹一个标签并进行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cssModules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，基本解决大部分污染，但是因为基座功能的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命名与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fishDesign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的命名一致，基础样式命名冲突暂时无法有效解决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61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4176464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</a:t>
            </a:r>
            <a:r>
              <a:rPr lang="en-US" altLang="zh-CN" b="1" dirty="0"/>
              <a:t>H5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CFA97C-2A88-754C-9381-66FC823CD023}"/>
              </a:ext>
            </a:extLst>
          </p:cNvPr>
          <p:cNvSpPr txBox="1"/>
          <p:nvPr/>
        </p:nvSpPr>
        <p:spPr>
          <a:xfrm>
            <a:off x="1127760" y="1310640"/>
            <a:ext cx="10058400" cy="4019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kumimoji="1" lang="zh-CN" altLang="en-US" sz="16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16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为了增加业务多样性，提升客户成功率，考虑到原有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的功能与维护成本而开展的一个项目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方案与执行</a:t>
            </a:r>
            <a:r>
              <a:rPr kumimoji="1" lang="zh-CN" altLang="en-US" sz="16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16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考虑到后续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维护与兼容性，准备将新项目尽量做到全面，在市面上寻找常规的解决方案并基于最终符合项目目标进行调整，基于已有的方案进行了选择，最后选择了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Dva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框架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最终结果</a:t>
            </a:r>
            <a:r>
              <a:rPr kumimoji="1" lang="zh-CN" altLang="en-US" sz="16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16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兼容了旧有项目，第一版上线之后完成了新旧项目的交替，用户使用时较为满意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后续改进与反思</a:t>
            </a:r>
            <a:r>
              <a:rPr kumimoji="1" lang="zh-CN" altLang="en-US" sz="1600" b="1" dirty="0">
                <a:solidFill>
                  <a:srgbClr val="BD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sz="1600" b="1" dirty="0">
              <a:solidFill>
                <a:srgbClr val="BD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调整了本地开发流程，只需将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放置配置文件即可本地调整，尽量减少了本地与线上的差异性，补充了</a:t>
            </a:r>
            <a:r>
              <a:rPr kumimoji="1" lang="en-US" altLang="zh-CN" sz="1600" dirty="0" err="1">
                <a:latin typeface="微软雅黑" pitchFamily="34" charset="-122"/>
                <a:ea typeface="微软雅黑" pitchFamily="34" charset="-122"/>
              </a:rPr>
              <a:t>eslint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husky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，统一了大部分开发过程中的语法差异，方便后续人员接手时对代码理解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0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FA759-9026-4851-8447-6D9C32B4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基本信息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46A0AC-AB5D-4C3C-BABD-858B4E09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37362"/>
              </p:ext>
            </p:extLst>
          </p:nvPr>
        </p:nvGraphicFramePr>
        <p:xfrm>
          <a:off x="418834" y="1409673"/>
          <a:ext cx="11354331" cy="4704526"/>
        </p:xfrm>
        <a:graphic>
          <a:graphicData uri="http://schemas.openxmlformats.org/drawingml/2006/table">
            <a:tbl>
              <a:tblPr/>
              <a:tblGrid>
                <a:gridCol w="236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1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4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李兆轩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H18080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徐杭生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杭州研究院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智慧企业业务部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云信业务中心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1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年绩效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高级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前端开发工程师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申请职位序列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高级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前端开发工程师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P3-2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P3-3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2020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46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本人参与云企课前端项目（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H5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，官网，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构）的设计和实现，现阶段主要负责云企课项目版本功能的开发，且负责私有化项目相关维护工作。后续参与了云信的工作开发，在工作期间，认真负责，在保证了已有业务的内容之外，也进行了一部分项目调优，并取得了一定成果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8015685-3707-43B6-AE5E-EE7B61D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45" y="429428"/>
            <a:ext cx="3780420" cy="378041"/>
          </a:xfrm>
        </p:spPr>
        <p:txBody>
          <a:bodyPr/>
          <a:lstStyle/>
          <a:p>
            <a:r>
              <a:rPr lang="zh-CN" altLang="en-US" b="1" dirty="0"/>
              <a:t>工作经历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765077-4E6B-4FE0-BCFB-C80E7931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50464"/>
              </p:ext>
            </p:extLst>
          </p:nvPr>
        </p:nvGraphicFramePr>
        <p:xfrm>
          <a:off x="850000" y="2189018"/>
          <a:ext cx="10081235" cy="1874415"/>
        </p:xfrm>
        <a:graphic>
          <a:graphicData uri="http://schemas.openxmlformats.org/drawingml/2006/table">
            <a:tbl>
              <a:tblPr/>
              <a:tblGrid>
                <a:gridCol w="187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443">
                <a:tc gridSpan="3"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9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4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32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 fontAlgn="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2018.09-</a:t>
                      </a:r>
                      <a:r>
                        <a:rPr lang="zh-CN" altLang="en-US" sz="19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至今　</a:t>
                      </a:r>
                    </a:p>
                  </a:txBody>
                  <a:tcPr marL="9791" marR="9791" marT="7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网易</a:t>
                      </a:r>
                      <a:r>
                        <a:rPr lang="en-US" altLang="zh-CN" sz="19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9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杭州研究院</a:t>
                      </a:r>
                    </a:p>
                  </a:txBody>
                  <a:tcPr marL="9791" marR="9791" marT="7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 fontAlgn="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前端开发工程师　</a:t>
                      </a:r>
                    </a:p>
                  </a:txBody>
                  <a:tcPr marL="9791" marR="9791" marT="7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4176464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参与项目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C7614-A91F-184B-ABE7-71B0D4A5F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514" y="1695059"/>
            <a:ext cx="4350625" cy="7098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129E69-63C6-5A4E-B970-F59A9A932FE9}"/>
              </a:ext>
            </a:extLst>
          </p:cNvPr>
          <p:cNvSpPr txBox="1"/>
          <p:nvPr/>
        </p:nvSpPr>
        <p:spPr>
          <a:xfrm>
            <a:off x="974514" y="2994991"/>
            <a:ext cx="93754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独立负责网易云企课主站，官网，运营后台，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的全部的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工作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9D88EC-2F4C-B441-A7E4-E44D82336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4" y="3690853"/>
            <a:ext cx="3955296" cy="9845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EA12AC-16B9-934B-AAAB-D87931EC1147}"/>
              </a:ext>
            </a:extLst>
          </p:cNvPr>
          <p:cNvSpPr txBox="1"/>
          <p:nvPr/>
        </p:nvSpPr>
        <p:spPr>
          <a:xfrm>
            <a:off x="974514" y="5053333"/>
            <a:ext cx="93754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合作开发云信下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NICE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QS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，网易会议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3F1C8B-561E-3A48-9EF3-3D30EFCD9990}"/>
              </a:ext>
            </a:extLst>
          </p:cNvPr>
          <p:cNvSpPr txBox="1"/>
          <p:nvPr/>
        </p:nvSpPr>
        <p:spPr>
          <a:xfrm>
            <a:off x="7818783" y="1680646"/>
            <a:ext cx="2994991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工作总结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在云企课和云信的工作中，所有工作全部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按时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提前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完成，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没有延期交付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积极参与项目的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升级优化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，对云企课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项目和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主站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项目进行了重构，优化了包括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产品，设计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的部分工作，提升了整体的效能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（后续说明）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进入云信后主动承担工作，参与网易会议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的开发工作，保证了在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资源不足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的情况下，项目可以及时交付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4176464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业务贡献案例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176B53-BA61-0E47-8D48-D3E6C69AD385}"/>
              </a:ext>
            </a:extLst>
          </p:cNvPr>
          <p:cNvSpPr txBox="1"/>
          <p:nvPr/>
        </p:nvSpPr>
        <p:spPr>
          <a:xfrm>
            <a:off x="3617557" y="3652103"/>
            <a:ext cx="56266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BD0000"/>
                </a:solidFill>
              </a:rPr>
              <a:t>云企课运营工具</a:t>
            </a:r>
            <a:endParaRPr lang="en-US" altLang="zh-CN" sz="2000" dirty="0">
              <a:solidFill>
                <a:srgbClr val="BD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6DDF5-71C0-7643-A0BC-B41F5A6A83CF}"/>
              </a:ext>
            </a:extLst>
          </p:cNvPr>
          <p:cNvSpPr txBox="1"/>
          <p:nvPr/>
        </p:nvSpPr>
        <p:spPr>
          <a:xfrm>
            <a:off x="3617556" y="4728508"/>
            <a:ext cx="56266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BD0000"/>
                </a:solidFill>
              </a:rPr>
              <a:t>云企课微前端重构方案</a:t>
            </a:r>
            <a:endParaRPr lang="en-US" altLang="zh-CN" sz="2000" dirty="0">
              <a:solidFill>
                <a:srgbClr val="BD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C7614-A91F-184B-ABE7-71B0D4A5F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7557" y="2005065"/>
            <a:ext cx="4350625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云企课运营工具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103FF1-CCD9-EC42-BF73-F93A48294416}"/>
              </a:ext>
            </a:extLst>
          </p:cNvPr>
          <p:cNvSpPr txBox="1"/>
          <p:nvPr/>
        </p:nvSpPr>
        <p:spPr>
          <a:xfrm>
            <a:off x="1799437" y="1310578"/>
            <a:ext cx="7607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背景：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         运营同学经常会因为客户问题需要进行一些批量课程数据操作，但是在运营后台，并没有开发相应功能，导致部分运营工作无意义时间消耗时间较多，效率较低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10AF42F-9399-654B-93D6-D2ED0E8AB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2811"/>
              </p:ext>
            </p:extLst>
          </p:nvPr>
        </p:nvGraphicFramePr>
        <p:xfrm>
          <a:off x="1799437" y="2809461"/>
          <a:ext cx="8128000" cy="338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960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云企课运营工具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5AA98F-9647-0840-87CA-90935B9EBC90}"/>
              </a:ext>
            </a:extLst>
          </p:cNvPr>
          <p:cNvSpPr txBox="1"/>
          <p:nvPr/>
        </p:nvSpPr>
        <p:spPr>
          <a:xfrm>
            <a:off x="1563756" y="1290166"/>
            <a:ext cx="84813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目标：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         开发脚本工具，解决工作效率问题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690EF85-F198-FF41-9417-647F113D2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38335"/>
              </p:ext>
            </p:extLst>
          </p:nvPr>
        </p:nvGraphicFramePr>
        <p:xfrm>
          <a:off x="1563756" y="2312686"/>
          <a:ext cx="9700592" cy="134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AF93E5A-C486-4744-9AA7-3E722BD485C5}"/>
              </a:ext>
            </a:extLst>
          </p:cNvPr>
          <p:cNvSpPr txBox="1"/>
          <p:nvPr/>
        </p:nvSpPr>
        <p:spPr>
          <a:xfrm>
            <a:off x="1563756" y="2034400"/>
            <a:ext cx="22396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批量指派脚本流程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184AF-78C0-A845-A494-6927498CC7D8}"/>
              </a:ext>
            </a:extLst>
          </p:cNvPr>
          <p:cNvSpPr txBox="1"/>
          <p:nvPr/>
        </p:nvSpPr>
        <p:spPr>
          <a:xfrm>
            <a:off x="1563754" y="3719832"/>
            <a:ext cx="31805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批量课程创建上传脚本流程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7362C43F-49E4-CC46-AFAF-84BAAC9DF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405106"/>
              </p:ext>
            </p:extLst>
          </p:nvPr>
        </p:nvGraphicFramePr>
        <p:xfrm>
          <a:off x="1563756" y="3939206"/>
          <a:ext cx="9700592" cy="134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82F3E25-28D0-D94F-BF21-2D560F6BA71C}"/>
              </a:ext>
            </a:extLst>
          </p:cNvPr>
          <p:cNvSpPr txBox="1"/>
          <p:nvPr/>
        </p:nvSpPr>
        <p:spPr>
          <a:xfrm>
            <a:off x="1563754" y="5380383"/>
            <a:ext cx="97005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没有在可视化运营后台添加功能的原因：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         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        考虑到后台开发时间成本相对于功能脚本会更高，工具的灵活性会更好地支持运营的需求，可以更好的快速支持运营小伙伴的工作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56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云企课运营工具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512D3BB-15BE-464A-8466-199C3FED9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293458"/>
              </p:ext>
            </p:extLst>
          </p:nvPr>
        </p:nvGraphicFramePr>
        <p:xfrm>
          <a:off x="974514" y="1683025"/>
          <a:ext cx="10038043" cy="375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6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1D55D68-5EAB-484C-AC1C-610B921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4" y="452312"/>
            <a:ext cx="5121486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业务贡献</a:t>
            </a:r>
            <a:r>
              <a:rPr lang="en-US" altLang="zh-CN" b="1" dirty="0"/>
              <a:t>-</a:t>
            </a:r>
            <a:r>
              <a:rPr lang="zh-CN" altLang="en-US" b="1" dirty="0"/>
              <a:t>云企课</a:t>
            </a:r>
            <a:r>
              <a:rPr lang="en-US" altLang="zh-CN" b="1" dirty="0"/>
              <a:t>web</a:t>
            </a:r>
            <a:r>
              <a:rPr lang="zh-CN" altLang="en-US" b="1" dirty="0"/>
              <a:t>重构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5044FC-71F8-9C4B-B93C-C4F50BBD8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7" y="3172522"/>
            <a:ext cx="7607300" cy="2374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103FF1-CCD9-EC42-BF73-F93A48294416}"/>
              </a:ext>
            </a:extLst>
          </p:cNvPr>
          <p:cNvSpPr txBox="1"/>
          <p:nvPr/>
        </p:nvSpPr>
        <p:spPr>
          <a:xfrm>
            <a:off x="1825941" y="1649160"/>
            <a:ext cx="7607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背景：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         经过几个版本的维护与开发，通过与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QA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，产品，多方沟通后，整理出目前项目中有以下几点问题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113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2693</Words>
  <Application>Microsoft Macintosh PowerPoint</Application>
  <PresentationFormat>宽屏</PresentationFormat>
  <Paragraphs>212</Paragraphs>
  <Slides>18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Microsoft YaHei</vt:lpstr>
      <vt:lpstr>Microsoft YaHei</vt:lpstr>
      <vt:lpstr>FangSong</vt:lpstr>
      <vt:lpstr>Microsoft YaHei Light</vt:lpstr>
      <vt:lpstr>Arial</vt:lpstr>
      <vt:lpstr>Calibri</vt:lpstr>
      <vt:lpstr>Wingdings</vt:lpstr>
      <vt:lpstr>1_Office 主题​​</vt:lpstr>
      <vt:lpstr>PowerPoint 演示文稿</vt:lpstr>
      <vt:lpstr>基本信息</vt:lpstr>
      <vt:lpstr>工作经历</vt:lpstr>
      <vt:lpstr>参与项目</vt:lpstr>
      <vt:lpstr>业务贡献案例</vt:lpstr>
      <vt:lpstr>业务贡献-云企课运营工具</vt:lpstr>
      <vt:lpstr>业务贡献-云企课运营工具</vt:lpstr>
      <vt:lpstr>业务贡献-云企课运营工具</vt:lpstr>
      <vt:lpstr>业务贡献-云企课web重构</vt:lpstr>
      <vt:lpstr>业务贡献-云企课web重构</vt:lpstr>
      <vt:lpstr>业务贡献-云企课web重构</vt:lpstr>
      <vt:lpstr>业务贡献-云企课web重构</vt:lpstr>
      <vt:lpstr>学习分享</vt:lpstr>
      <vt:lpstr>未来发展计划</vt:lpstr>
      <vt:lpstr>PowerPoint 演示文稿</vt:lpstr>
      <vt:lpstr>专业贡献</vt:lpstr>
      <vt:lpstr>业务贡献-云企课web重构</vt:lpstr>
      <vt:lpstr>业务贡献-云企课H5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斯雯</dc:creator>
  <cp:lastModifiedBy>Microsoft Office User</cp:lastModifiedBy>
  <cp:revision>189</cp:revision>
  <dcterms:created xsi:type="dcterms:W3CDTF">2019-01-09T10:17:34Z</dcterms:created>
  <dcterms:modified xsi:type="dcterms:W3CDTF">2020-09-01T04:35:58Z</dcterms:modified>
</cp:coreProperties>
</file>