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3"/>
    <p:sldId id="329" r:id="rId4"/>
    <p:sldId id="330" r:id="rId5"/>
    <p:sldId id="258" r:id="rId6"/>
    <p:sldId id="337" r:id="rId7"/>
    <p:sldId id="344" r:id="rId8"/>
    <p:sldId id="331" r:id="rId9"/>
    <p:sldId id="332" r:id="rId10"/>
    <p:sldId id="333" r:id="rId11"/>
    <p:sldId id="334" r:id="rId12"/>
    <p:sldId id="338" r:id="rId13"/>
    <p:sldId id="339" r:id="rId14"/>
    <p:sldId id="34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E42"/>
    <a:srgbClr val="A80C26"/>
    <a:srgbClr val="2261A6"/>
    <a:srgbClr val="DF2736"/>
    <a:srgbClr val="E6E6E6"/>
    <a:srgbClr val="495ADB"/>
    <a:srgbClr val="544DD7"/>
    <a:srgbClr val="08071F"/>
    <a:srgbClr val="15889C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828472" y="3133271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822699" y="4069216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139655" y="35195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139655" y="47389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139655" y="50546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/>
          <p:cNvSpPr/>
          <p:nvPr userDrawn="1"/>
        </p:nvSpPr>
        <p:spPr>
          <a:xfrm rot="5400000">
            <a:off x="-47170" y="47170"/>
            <a:ext cx="6858000" cy="6763659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l="-7744" t="28757" r="-7744" b="-2484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2800" dirty="0"/>
            </a:br>
            <a:r>
              <a:rPr lang="en-US" altLang="zh-CN" dirty="0">
                <a:solidFill>
                  <a:schemeClr val="accent1"/>
                </a:solidFill>
              </a:rPr>
              <a:t>H5运营制作平台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096000" y="5614209"/>
            <a:ext cx="1044186" cy="125250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rPr>
              <a:t>2</a:t>
            </a:r>
            <a:endParaRPr lang="zh-CN" altLang="en-US" sz="9600" dirty="0">
              <a:solidFill>
                <a:schemeClr val="tx2">
                  <a:alpha val="34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85826" y="5614209"/>
            <a:ext cx="1044186" cy="125250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rPr>
              <a:t>0</a:t>
            </a:r>
            <a:endParaRPr lang="zh-CN" altLang="en-US" sz="9600" dirty="0">
              <a:solidFill>
                <a:schemeClr val="tx2">
                  <a:alpha val="34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0115" y="381453"/>
            <a:ext cx="73443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/>
              <a:t>这个原理就是混入，但是呢事件个数不确定，所以这里解决方法就是按照事件种类划分，然后根据id来调用具体的事件逻辑</a:t>
            </a:r>
            <a:endParaRPr kumimoji="1"/>
          </a:p>
        </p:txBody>
      </p:sp>
      <p:sp>
        <p:nvSpPr>
          <p:cNvPr id="3" name="文本框 2"/>
          <p:cNvSpPr txBox="1"/>
          <p:nvPr/>
        </p:nvSpPr>
        <p:spPr>
          <a:xfrm>
            <a:off x="1648691" y="5749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921385"/>
            <a:ext cx="4886325" cy="583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1264285"/>
            <a:ext cx="33147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/>
              <a:t>预览（数据生成页面）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25755" y="916758"/>
            <a:ext cx="73443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这个其实就是根据配置来写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，调用createElement即可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48691" y="5749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295" y="1746885"/>
            <a:ext cx="715327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987657" y="1951990"/>
            <a:ext cx="5787426" cy="1174750"/>
          </a:xfrm>
        </p:spPr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b="0" dirty="0"/>
              <a:t>models设计</a:t>
            </a:r>
            <a:endParaRPr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82178" y="400388"/>
            <a:ext cx="734438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work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page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element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045" y="3362960"/>
            <a:ext cx="3429000" cy="3190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5" y="2312035"/>
            <a:ext cx="384810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560" y="1911350"/>
            <a:ext cx="4580255" cy="4817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>
                <a:sym typeface="+mn-ea"/>
              </a:rPr>
              <a:t>store设计</a:t>
            </a:r>
            <a:endParaRPr lang="zh-CN" altLang="en-US" b="0" dirty="0"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778510"/>
            <a:ext cx="10404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1. work: setWork</a:t>
            </a:r>
            <a:endParaRPr kumimoji="1" lang="zh-CN" altLang="en-US" dirty="0"/>
          </a:p>
          <a:p>
            <a:r>
              <a:rPr kumimoji="1" lang="zh-CN" altLang="en-US" dirty="0"/>
              <a:t>2. page: pageManager(增、删、选择)</a:t>
            </a:r>
            <a:endParaRPr kumimoji="1" lang="zh-CN" altLang="en-US" dirty="0"/>
          </a:p>
          <a:p>
            <a:r>
              <a:rPr kumimoji="1" lang="zh-CN" altLang="en-US" dirty="0"/>
              <a:t>3. elements：elementManager（增、删、选择）、setElementCommonStyle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705" y="1899920"/>
            <a:ext cx="256222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09930" y="778510"/>
            <a:ext cx="10404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撤销/重做（历史记录）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这个其实是利用了store的plugins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30" y="2369185"/>
            <a:ext cx="4572000" cy="328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778510"/>
            <a:ext cx="491490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b="0" dirty="0"/>
              <a:t>属性编辑</a:t>
            </a:r>
            <a:endParaRPr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9005" y="681231"/>
            <a:ext cx="96115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多了个editor属性，这个其实就是用来描述这个组件的属性编辑器的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2609850"/>
            <a:ext cx="451485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2" y="2854118"/>
            <a:ext cx="4535055" cy="656792"/>
          </a:xfrm>
        </p:spPr>
        <p:txBody>
          <a:bodyPr>
            <a:normAutofit/>
          </a:bodyPr>
          <a:lstStyle/>
          <a:p>
            <a:r>
              <a:rPr lang="zh-CN" altLang="en-US" b="0" dirty="0"/>
              <a:t>事件添加</a:t>
            </a:r>
            <a:endParaRPr lang="zh-CN" altLang="en-US" b="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3527137" y="2854118"/>
            <a:ext cx="5137727" cy="0"/>
          </a:xfrm>
          <a:prstGeom prst="line">
            <a:avLst/>
          </a:prstGeom>
          <a:ln>
            <a:solidFill>
              <a:srgbClr val="D61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84241" y="182463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25,&quot;width&quot;:5400}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61E42"/>
      </a:accent1>
      <a:accent2>
        <a:srgbClr val="0181B5"/>
      </a:accent2>
      <a:accent3>
        <a:srgbClr val="8C1670"/>
      </a:accent3>
      <a:accent4>
        <a:srgbClr val="008A9F"/>
      </a:accent4>
      <a:accent5>
        <a:srgbClr val="14438A"/>
      </a:accent5>
      <a:accent6>
        <a:srgbClr val="116584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D61E42"/>
    </a:accent1>
    <a:accent2>
      <a:srgbClr val="0181B5"/>
    </a:accent2>
    <a:accent3>
      <a:srgbClr val="8C1670"/>
    </a:accent3>
    <a:accent4>
      <a:srgbClr val="008A9F"/>
    </a:accent4>
    <a:accent5>
      <a:srgbClr val="14438A"/>
    </a:accent5>
    <a:accent6>
      <a:srgbClr val="116584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339</Words>
  <Application>WPS 演示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主题5</vt:lpstr>
      <vt:lpstr> 模板仓库</vt:lpstr>
      <vt:lpstr>ui界面</vt:lpstr>
      <vt:lpstr>PowerPoint 演示文稿</vt:lpstr>
      <vt:lpstr>组织重构</vt:lpstr>
      <vt:lpstr>PowerPoint 演示文稿</vt:lpstr>
      <vt:lpstr>PowerPoint 演示文稿</vt:lpstr>
      <vt:lpstr>cli改造</vt:lpstr>
      <vt:lpstr>PowerPoint 演示文稿</vt:lpstr>
      <vt:lpstr>apollo-serve</vt:lpstr>
      <vt:lpstr>PowerPoint 演示文稿</vt:lpstr>
      <vt:lpstr>client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112</cp:revision>
  <cp:lastPrinted>2020-12-31T07:45:00Z</cp:lastPrinted>
  <dcterms:created xsi:type="dcterms:W3CDTF">2020-12-31T07:45:00Z</dcterms:created>
  <dcterms:modified xsi:type="dcterms:W3CDTF">2021-06-04T07:44:35Z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2018-08-30T08:54:18.7879165Z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2052-11.1.0.10314</vt:lpwstr>
  </property>
</Properties>
</file>