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16256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3"/>
    <p:restoredTop sz="94662"/>
  </p:normalViewPr>
  <p:slideViewPr>
    <p:cSldViewPr snapToGrid="0" snapToObjects="1">
      <p:cViewPr>
        <p:scale>
          <a:sx n="67" d="100"/>
          <a:sy n="67" d="100"/>
        </p:scale>
        <p:origin x="197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E1304-926D-4445-9347-0B28D8320CCC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57B8F-FC01-BE4D-9291-7437249D3E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28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BBF5-3D2E-E348-8E4B-9A8D1207E63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4C58-32F1-D84B-9FD4-463D3D989AC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BBF5-3D2E-E348-8E4B-9A8D1207E63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4C58-32F1-D84B-9FD4-463D3D989AC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BBF5-3D2E-E348-8E4B-9A8D1207E63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4C58-32F1-D84B-9FD4-463D3D989AC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BBF5-3D2E-E348-8E4B-9A8D1207E63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4C58-32F1-D84B-9FD4-463D3D989AC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BBF5-3D2E-E348-8E4B-9A8D1207E63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4C58-32F1-D84B-9FD4-463D3D989AC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BBF5-3D2E-E348-8E4B-9A8D1207E63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4C58-32F1-D84B-9FD4-463D3D989AC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BBF5-3D2E-E348-8E4B-9A8D1207E63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4C58-32F1-D84B-9FD4-463D3D989AC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BBF5-3D2E-E348-8E4B-9A8D1207E63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4C58-32F1-D84B-9FD4-463D3D989AC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BBF5-3D2E-E348-8E4B-9A8D1207E63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4C58-32F1-D84B-9FD4-463D3D989AC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BBF5-3D2E-E348-8E4B-9A8D1207E63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4C58-32F1-D84B-9FD4-463D3D989AC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BBF5-3D2E-E348-8E4B-9A8D1207E63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4C58-32F1-D84B-9FD4-463D3D989AC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5BBF5-3D2E-E348-8E4B-9A8D1207E63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F4C58-32F1-D84B-9FD4-463D3D989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4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71" y="1050796"/>
            <a:ext cx="5207000" cy="35814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8" y="4721096"/>
            <a:ext cx="5207000" cy="3505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795" y="4632196"/>
            <a:ext cx="5194300" cy="3594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031118" y="446049"/>
            <a:ext cx="6335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15790" y="8726933"/>
            <a:ext cx="5336499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The data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linearly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separable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 the training set as the </a:t>
            </a:r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shows 0%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misclassification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rates are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 the test set due to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generalization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isn’t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separable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 test set. </a:t>
            </a:r>
          </a:p>
          <a:p>
            <a:pPr marL="285750" indent="-285750" algn="just">
              <a:buFont typeface="Arial" charset="0"/>
              <a:buChar char="•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Similarly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Least-squares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good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boundary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particular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the covariance of normal distributions X|Y=0 and X|Y=1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by LDA model.</a:t>
            </a:r>
          </a:p>
          <a:p>
            <a:pPr marL="285750" indent="-285750" algn="just">
              <a:buFont typeface="Arial" charset="0"/>
              <a:buChar char="•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QDA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data are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almost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linearly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separable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charset="0"/>
              <a:buChar char="•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notice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the model has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slightly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overfitted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the test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 This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unstable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estimators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: in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process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invert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propotionial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empirical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covariance matrix. But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colinear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coefficient of -0.92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x1 and x2)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thus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bringing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instabilities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 It can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noticed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decreasing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tolerance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stopping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set to 10</a:t>
            </a:r>
            <a:r>
              <a:rPr lang="fr-FR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has an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infinite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the end of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charset="0"/>
              <a:buChar char="•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18" y="1103093"/>
            <a:ext cx="4978400" cy="3403600"/>
          </a:xfrm>
          <a:prstGeom prst="rect">
            <a:avLst/>
          </a:prstGeom>
        </p:spPr>
      </p:pic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27146"/>
              </p:ext>
            </p:extLst>
          </p:nvPr>
        </p:nvGraphicFramePr>
        <p:xfrm>
          <a:off x="1054227" y="9192936"/>
          <a:ext cx="4397919" cy="218006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1999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9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9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6012"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>
                          <a:effectLst/>
                        </a:rPr>
                        <a:t>MODEL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effectLst/>
                        </a:rPr>
                        <a:t>TRAIN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effectLst/>
                        </a:rPr>
                        <a:t>TEST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012"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>
                          <a:effectLst/>
                        </a:rPr>
                        <a:t>LDA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>
                          <a:effectLst/>
                        </a:rPr>
                        <a:t>1.33%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>
                          <a:effectLst/>
                        </a:rPr>
                        <a:t>2.00%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6012"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 err="1">
                          <a:effectLst/>
                        </a:rPr>
                        <a:t>Logistic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>
                          <a:effectLst/>
                        </a:rPr>
                        <a:t>0.00%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>
                          <a:effectLst/>
                        </a:rPr>
                        <a:t>3.40%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6012"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Least-squares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>
                          <a:effectLst/>
                        </a:rPr>
                        <a:t>1.33%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>
                          <a:effectLst/>
                        </a:rPr>
                        <a:t>2.07%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6012"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>
                          <a:effectLst/>
                        </a:rPr>
                        <a:t>QDA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>
                          <a:effectLst/>
                        </a:rPr>
                        <a:t>1.33%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>
                          <a:effectLst/>
                        </a:rPr>
                        <a:t>2.07%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F855143-311C-43F8-BE8E-78ED422C61BC}"/>
              </a:ext>
            </a:extLst>
          </p:cNvPr>
          <p:cNvSpPr txBox="1"/>
          <p:nvPr/>
        </p:nvSpPr>
        <p:spPr>
          <a:xfrm>
            <a:off x="974850" y="873432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Misclassification error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634618" y="15640050"/>
            <a:ext cx="139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eXGyreSchola" charset="0"/>
                <a:ea typeface="TeXGyreSchola" charset="0"/>
                <a:cs typeface="TeXGyreSchola" charset="0"/>
              </a:rPr>
              <a:t>2</a:t>
            </a:r>
            <a:endParaRPr lang="fr-FR" dirty="0">
              <a:latin typeface="TeXGyreSchola" charset="0"/>
              <a:ea typeface="TeXGyreSchola" charset="0"/>
              <a:cs typeface="TeXGyreScho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2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031118" y="446049"/>
            <a:ext cx="6335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791336" y="8705346"/>
            <a:ext cx="42390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X|y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=0 distribution has been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covariance structure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quite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X|y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=1 one.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Hence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QDA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not assume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covariances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X|y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=0 and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X|y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charset="0"/>
              <a:buChar char="•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As the data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linearly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separable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Least-squares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 If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underlying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distribution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one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the Bayes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rate as a benchmark for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similarly-performing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570" y="1121737"/>
            <a:ext cx="5118100" cy="3606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8" y="4804737"/>
            <a:ext cx="5080000" cy="3479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570" y="4728537"/>
            <a:ext cx="5041900" cy="3556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18" y="1096337"/>
            <a:ext cx="5041900" cy="3632200"/>
          </a:xfrm>
          <a:prstGeom prst="rect">
            <a:avLst/>
          </a:prstGeom>
        </p:spPr>
      </p:pic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76057"/>
              </p:ext>
            </p:extLst>
          </p:nvPr>
        </p:nvGraphicFramePr>
        <p:xfrm>
          <a:off x="1250652" y="9201509"/>
          <a:ext cx="4150014" cy="208544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8863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18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18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7088"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MODEL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effectLst/>
                        </a:rPr>
                        <a:t>TRAIN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effectLst/>
                        </a:rPr>
                        <a:t>TEST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088"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LDA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3.00%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4.15%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7088"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Logistic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2.00%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4.30%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7088"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Least-squares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3.00%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4.15%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7088"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>
                          <a:effectLst/>
                        </a:rPr>
                        <a:t>QDA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2.00%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 dirty="0">
                          <a:effectLst/>
                        </a:rPr>
                        <a:t>2.80%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D0F6F9-16A2-468F-9219-13CF1CDF7005}"/>
              </a:ext>
            </a:extLst>
          </p:cNvPr>
          <p:cNvSpPr txBox="1"/>
          <p:nvPr/>
        </p:nvSpPr>
        <p:spPr>
          <a:xfrm>
            <a:off x="1155855" y="8703842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Misclassification error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634618" y="15640050"/>
            <a:ext cx="139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TeXGyreSchola" charset="0"/>
                <a:ea typeface="TeXGyreSchola" charset="0"/>
                <a:cs typeface="TeXGyreSchola" charset="0"/>
              </a:rPr>
              <a:t>3</a:t>
            </a:r>
            <a:endParaRPr lang="fr-FR" dirty="0">
              <a:latin typeface="TeXGyreSchola" charset="0"/>
              <a:ea typeface="TeXGyreSchola" charset="0"/>
              <a:cs typeface="TeXGyreScho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8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031118" y="446049"/>
            <a:ext cx="6335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71" y="864086"/>
            <a:ext cx="4991100" cy="34925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3" y="4801973"/>
            <a:ext cx="5168900" cy="3505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071" y="4789273"/>
            <a:ext cx="4876800" cy="35179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08" y="864086"/>
            <a:ext cx="4914900" cy="3479800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93610"/>
              </p:ext>
            </p:extLst>
          </p:nvPr>
        </p:nvGraphicFramePr>
        <p:xfrm>
          <a:off x="1218427" y="9075833"/>
          <a:ext cx="4083512" cy="2376515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8561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3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3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5303"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>
                          <a:effectLst/>
                        </a:rPr>
                        <a:t>MODEL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effectLst/>
                        </a:rPr>
                        <a:t>TRAIN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effectLst/>
                        </a:rPr>
                        <a:t>TEST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303"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LDA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5.50%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4.23%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303"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Logistic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4.00%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2.27%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303"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>
                          <a:effectLst/>
                        </a:rPr>
                        <a:t>Least-squares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5.50%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4.23%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303"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>
                          <a:effectLst/>
                        </a:rPr>
                        <a:t>QDA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4.75%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 dirty="0">
                          <a:effectLst/>
                        </a:rPr>
                        <a:t>3.13%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6575115" y="8683686"/>
            <a:ext cx="4239012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B,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concentration of points of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the class 1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part.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do not follow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distribution as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points of class 1.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important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us to test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classifiers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sure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capture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charset="0"/>
              <a:buChar char="•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QDA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uses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distribution of X|Y and </a:t>
            </a:r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not assume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distribution on X and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thus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charset="0"/>
              <a:buChar char="•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Least-squares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sensitive to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the square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residuals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heavy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penalization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behaves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linearly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values.</a:t>
            </a:r>
          </a:p>
          <a:p>
            <a:pPr marL="285750" indent="-285750" algn="just">
              <a:buFont typeface="Arial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explains why compared to dataset B, after adding outliers, the slope of LDA and Least-Squares strongly shifted, and not so much for Logistic Regression.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C73AFC5-1C8D-4322-9487-3F95D4E18FA8}"/>
              </a:ext>
            </a:extLst>
          </p:cNvPr>
          <p:cNvSpPr txBox="1"/>
          <p:nvPr/>
        </p:nvSpPr>
        <p:spPr>
          <a:xfrm>
            <a:off x="1155855" y="8685917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Misclassification error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634618" y="15640050"/>
            <a:ext cx="139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TeXGyreSchola" charset="0"/>
                <a:ea typeface="TeXGyreSchola" charset="0"/>
                <a:cs typeface="TeXGyreSchola" charset="0"/>
              </a:rPr>
              <a:t>4</a:t>
            </a:r>
            <a:endParaRPr lang="fr-FR" dirty="0">
              <a:latin typeface="TeXGyreSchola" charset="0"/>
              <a:ea typeface="TeXGyreSchola" charset="0"/>
              <a:cs typeface="TeXGyreScho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03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537</Words>
  <Application>Microsoft Macintosh PowerPoint</Application>
  <PresentationFormat>Personnalisé</PresentationFormat>
  <Paragraphs>74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Mangal</vt:lpstr>
      <vt:lpstr>TeXGyreSchola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Frédéric Lin</dc:creator>
  <cp:lastModifiedBy>Laurent Frédéric Lin</cp:lastModifiedBy>
  <cp:revision>28</cp:revision>
  <cp:lastPrinted>2018-10-23T17:35:49Z</cp:lastPrinted>
  <dcterms:created xsi:type="dcterms:W3CDTF">2018-10-22T19:51:10Z</dcterms:created>
  <dcterms:modified xsi:type="dcterms:W3CDTF">2018-10-23T17:54:06Z</dcterms:modified>
</cp:coreProperties>
</file>