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3" r:id="rId3"/>
    <p:sldId id="262" r:id="rId4"/>
    <p:sldId id="257" r:id="rId5"/>
    <p:sldId id="256" r:id="rId6"/>
    <p:sldId id="258" r:id="rId7"/>
    <p:sldId id="25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39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3141148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33175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28031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112115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225041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2834433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361220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407984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319458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32196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408BDCC3-4FE0-492D-B121-217F9621964D}" type="datetimeFigureOut">
              <a:rPr lang="ko-KR" altLang="en-US" smtClean="0"/>
              <a:t>2025-04-25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144876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8BDCC3-4FE0-492D-B121-217F9621964D}" type="datetimeFigureOut">
              <a:rPr lang="ko-KR" altLang="en-US" smtClean="0"/>
              <a:t>2025-04-25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290B6-6777-4951-B64D-7C28692F0E15}" type="slidenum">
              <a:rPr lang="ko-KR" altLang="en-US" smtClean="0"/>
              <a:t>‹#›</a:t>
            </a:fld>
            <a:endParaRPr lang="ko-KR" altLang="en-US"/>
          </a:p>
        </p:txBody>
      </p:sp>
    </p:spTree>
    <p:extLst>
      <p:ext uri="{BB962C8B-B14F-4D97-AF65-F5344CB8AC3E}">
        <p14:creationId xmlns:p14="http://schemas.microsoft.com/office/powerpoint/2010/main" val="708377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bing.com/images/create/the-setting-is-similar-to-george-orwell27s-novel2c-1/1-668a27c3452942eea2fd766c08c33bd3?FORM=GUH2CR"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pp.runwayml.com/video-tools/teams/mac999/ai-tools/generative-vide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42EB9-BB1C-4773-8889-1B99ABE5217B}"/>
              </a:ext>
            </a:extLst>
          </p:cNvPr>
          <p:cNvSpPr txBox="1"/>
          <p:nvPr/>
        </p:nvSpPr>
        <p:spPr>
          <a:xfrm>
            <a:off x="2395958" y="2662177"/>
            <a:ext cx="4247909" cy="1569660"/>
          </a:xfrm>
          <a:prstGeom prst="rect">
            <a:avLst/>
          </a:prstGeom>
          <a:noFill/>
        </p:spPr>
        <p:txBody>
          <a:bodyPr wrap="square" rtlCol="0">
            <a:spAutoFit/>
          </a:bodyPr>
          <a:lstStyle/>
          <a:p>
            <a:pPr algn="ctr"/>
            <a:r>
              <a:rPr lang="en-US" altLang="ko-KR" sz="3200"/>
              <a:t>Runway Pika </a:t>
            </a:r>
          </a:p>
          <a:p>
            <a:pPr algn="ctr"/>
            <a:r>
              <a:rPr lang="en-US" altLang="ko-KR" sz="3200"/>
              <a:t>Prompt</a:t>
            </a:r>
            <a:r>
              <a:rPr lang="ko-KR" altLang="en-US" sz="3200"/>
              <a:t> </a:t>
            </a:r>
            <a:r>
              <a:rPr lang="en-US" altLang="ko-KR" sz="3200"/>
              <a:t>Test</a:t>
            </a:r>
          </a:p>
          <a:p>
            <a:pPr algn="ctr"/>
            <a:endParaRPr lang="ko-KR" altLang="en-US" sz="3200"/>
          </a:p>
        </p:txBody>
      </p:sp>
    </p:spTree>
    <p:extLst>
      <p:ext uri="{BB962C8B-B14F-4D97-AF65-F5344CB8AC3E}">
        <p14:creationId xmlns:p14="http://schemas.microsoft.com/office/powerpoint/2010/main" val="276896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E387594-90FE-4D51-B18C-11A663CC33B7}"/>
              </a:ext>
            </a:extLst>
          </p:cNvPr>
          <p:cNvPicPr>
            <a:picLocks noChangeAspect="1"/>
          </p:cNvPicPr>
          <p:nvPr/>
        </p:nvPicPr>
        <p:blipFill>
          <a:blip r:embed="rId2"/>
          <a:stretch>
            <a:fillRect/>
          </a:stretch>
        </p:blipFill>
        <p:spPr>
          <a:xfrm>
            <a:off x="0" y="1399635"/>
            <a:ext cx="9144000" cy="4544866"/>
          </a:xfrm>
          <a:prstGeom prst="rect">
            <a:avLst/>
          </a:prstGeom>
        </p:spPr>
      </p:pic>
      <p:sp>
        <p:nvSpPr>
          <p:cNvPr id="5" name="직사각형 4">
            <a:extLst>
              <a:ext uri="{FF2B5EF4-FFF2-40B4-BE49-F238E27FC236}">
                <a16:creationId xmlns:a16="http://schemas.microsoft.com/office/drawing/2014/main" id="{DB06CB00-9412-4975-8D09-C4F43E6F3442}"/>
              </a:ext>
            </a:extLst>
          </p:cNvPr>
          <p:cNvSpPr/>
          <p:nvPr/>
        </p:nvSpPr>
        <p:spPr>
          <a:xfrm>
            <a:off x="2714263" y="233237"/>
            <a:ext cx="4572000" cy="923330"/>
          </a:xfrm>
          <a:prstGeom prst="rect">
            <a:avLst/>
          </a:prstGeom>
        </p:spPr>
        <p:txBody>
          <a:bodyPr>
            <a:spAutoFit/>
          </a:bodyPr>
          <a:lstStyle/>
          <a:p>
            <a:r>
              <a:rPr lang="en-US" altLang="ko-KR">
                <a:hlinkClick r:id="rId3"/>
              </a:rPr>
              <a:t>the setting is similar to george orwell27s novel2c 1 - Image Creator from Microsoft Designer (bing.com)</a:t>
            </a:r>
            <a:endParaRPr lang="ko-KR" altLang="en-US"/>
          </a:p>
        </p:txBody>
      </p:sp>
      <p:sp>
        <p:nvSpPr>
          <p:cNvPr id="6" name="직사각형 5">
            <a:extLst>
              <a:ext uri="{FF2B5EF4-FFF2-40B4-BE49-F238E27FC236}">
                <a16:creationId xmlns:a16="http://schemas.microsoft.com/office/drawing/2014/main" id="{9A76B33C-B3BA-42CE-B175-511D06E11884}"/>
              </a:ext>
            </a:extLst>
          </p:cNvPr>
          <p:cNvSpPr/>
          <p:nvPr/>
        </p:nvSpPr>
        <p:spPr>
          <a:xfrm>
            <a:off x="2491001" y="6002903"/>
            <a:ext cx="4578689" cy="369332"/>
          </a:xfrm>
          <a:prstGeom prst="rect">
            <a:avLst/>
          </a:prstGeom>
        </p:spPr>
        <p:txBody>
          <a:bodyPr wrap="none">
            <a:spAutoFit/>
          </a:bodyPr>
          <a:lstStyle/>
          <a:p>
            <a:r>
              <a:rPr lang="en-US" altLang="ko-KR">
                <a:hlinkClick r:id="rId4"/>
              </a:rPr>
              <a:t>Text/Image to Video - Runway (runwayml.com)</a:t>
            </a:r>
            <a:endParaRPr lang="ko-KR" altLang="en-US"/>
          </a:p>
        </p:txBody>
      </p:sp>
    </p:spTree>
    <p:extLst>
      <p:ext uri="{BB962C8B-B14F-4D97-AF65-F5344CB8AC3E}">
        <p14:creationId xmlns:p14="http://schemas.microsoft.com/office/powerpoint/2010/main" val="1906973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38FCD680-656E-4A12-AA78-E5ED97408388}"/>
              </a:ext>
            </a:extLst>
          </p:cNvPr>
          <p:cNvPicPr>
            <a:picLocks noChangeAspect="1"/>
          </p:cNvPicPr>
          <p:nvPr/>
        </p:nvPicPr>
        <p:blipFill>
          <a:blip r:embed="rId2"/>
          <a:stretch>
            <a:fillRect/>
          </a:stretch>
        </p:blipFill>
        <p:spPr>
          <a:xfrm>
            <a:off x="1794076" y="184573"/>
            <a:ext cx="5555848" cy="2424483"/>
          </a:xfrm>
          <a:prstGeom prst="rect">
            <a:avLst/>
          </a:prstGeom>
        </p:spPr>
      </p:pic>
      <p:pic>
        <p:nvPicPr>
          <p:cNvPr id="3" name="그림 2">
            <a:extLst>
              <a:ext uri="{FF2B5EF4-FFF2-40B4-BE49-F238E27FC236}">
                <a16:creationId xmlns:a16="http://schemas.microsoft.com/office/drawing/2014/main" id="{1459F675-747E-4B57-8D8F-6FB44B8CEEB5}"/>
              </a:ext>
            </a:extLst>
          </p:cNvPr>
          <p:cNvPicPr>
            <a:picLocks noChangeAspect="1"/>
          </p:cNvPicPr>
          <p:nvPr/>
        </p:nvPicPr>
        <p:blipFill>
          <a:blip r:embed="rId3"/>
          <a:stretch>
            <a:fillRect/>
          </a:stretch>
        </p:blipFill>
        <p:spPr>
          <a:xfrm>
            <a:off x="2630281" y="2938689"/>
            <a:ext cx="3883438" cy="3649358"/>
          </a:xfrm>
          <a:prstGeom prst="rect">
            <a:avLst/>
          </a:prstGeom>
        </p:spPr>
      </p:pic>
    </p:spTree>
    <p:extLst>
      <p:ext uri="{BB962C8B-B14F-4D97-AF65-F5344CB8AC3E}">
        <p14:creationId xmlns:p14="http://schemas.microsoft.com/office/powerpoint/2010/main" val="1003149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A455A32-FDEF-4D6C-9140-6050DBB1275C}"/>
              </a:ext>
            </a:extLst>
          </p:cNvPr>
          <p:cNvSpPr/>
          <p:nvPr/>
        </p:nvSpPr>
        <p:spPr>
          <a:xfrm>
            <a:off x="0" y="0"/>
            <a:ext cx="9144000" cy="1477328"/>
          </a:xfrm>
          <a:prstGeom prst="rect">
            <a:avLst/>
          </a:prstGeom>
        </p:spPr>
        <p:txBody>
          <a:bodyPr wrap="square">
            <a:spAutoFit/>
          </a:bodyPr>
          <a:lstStyle/>
          <a:p>
            <a:r>
              <a:rPr lang="ko-KR" altLang="en-US"/>
              <a:t>The setting is similar to George Orwell's novel, 1984. There is a large classroom-like hall, and people are sitting neatly. They are just looking at the very large cathode ray tube monitor on the large wall in front of them. The large monitor keeps showing the message that I am not a machine and that I am your friend. The monitor sometimes flashes. The camera focuses on people's eyes. Those eyes display the message that I am not a machine.</a:t>
            </a:r>
          </a:p>
        </p:txBody>
      </p:sp>
      <p:pic>
        <p:nvPicPr>
          <p:cNvPr id="3" name="그림 2">
            <a:extLst>
              <a:ext uri="{FF2B5EF4-FFF2-40B4-BE49-F238E27FC236}">
                <a16:creationId xmlns:a16="http://schemas.microsoft.com/office/drawing/2014/main" id="{A05E43A4-1250-4C37-8B4C-123C275CF5F5}"/>
              </a:ext>
            </a:extLst>
          </p:cNvPr>
          <p:cNvPicPr>
            <a:picLocks noChangeAspect="1"/>
          </p:cNvPicPr>
          <p:nvPr/>
        </p:nvPicPr>
        <p:blipFill>
          <a:blip r:embed="rId2"/>
          <a:stretch>
            <a:fillRect/>
          </a:stretch>
        </p:blipFill>
        <p:spPr>
          <a:xfrm>
            <a:off x="942975" y="2224820"/>
            <a:ext cx="7258050" cy="4143375"/>
          </a:xfrm>
          <a:prstGeom prst="rect">
            <a:avLst/>
          </a:prstGeom>
        </p:spPr>
      </p:pic>
    </p:spTree>
    <p:extLst>
      <p:ext uri="{BB962C8B-B14F-4D97-AF65-F5344CB8AC3E}">
        <p14:creationId xmlns:p14="http://schemas.microsoft.com/office/powerpoint/2010/main" val="992973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66EB4799-D30F-46FD-8BE1-EA7EC13AAF58}"/>
              </a:ext>
            </a:extLst>
          </p:cNvPr>
          <p:cNvSpPr/>
          <p:nvPr/>
        </p:nvSpPr>
        <p:spPr>
          <a:xfrm>
            <a:off x="265289" y="121694"/>
            <a:ext cx="8410082" cy="1200329"/>
          </a:xfrm>
          <a:prstGeom prst="rect">
            <a:avLst/>
          </a:prstGeom>
        </p:spPr>
        <p:txBody>
          <a:bodyPr wrap="square">
            <a:spAutoFit/>
          </a:bodyPr>
          <a:lstStyle/>
          <a:p>
            <a:r>
              <a:rPr lang="ko-KR" altLang="en-US"/>
              <a:t>The setting likes George Orwell's novel, 1984. There are large classroom-like hall. People are sitting. They just look at big monitor attached to large wall in front of them. The monitor shows messages that I'm not a machine and I'm your friend with flash. 2 miniutes laters, In people eye. it display the messages.</a:t>
            </a:r>
          </a:p>
        </p:txBody>
      </p:sp>
      <p:pic>
        <p:nvPicPr>
          <p:cNvPr id="5" name="그림 4">
            <a:extLst>
              <a:ext uri="{FF2B5EF4-FFF2-40B4-BE49-F238E27FC236}">
                <a16:creationId xmlns:a16="http://schemas.microsoft.com/office/drawing/2014/main" id="{1E9509FC-6BA6-4B9E-AB20-13AC7B3CF33F}"/>
              </a:ext>
            </a:extLst>
          </p:cNvPr>
          <p:cNvPicPr>
            <a:picLocks noChangeAspect="1"/>
          </p:cNvPicPr>
          <p:nvPr/>
        </p:nvPicPr>
        <p:blipFill>
          <a:blip r:embed="rId2"/>
          <a:stretch>
            <a:fillRect/>
          </a:stretch>
        </p:blipFill>
        <p:spPr>
          <a:xfrm>
            <a:off x="1895579" y="1643756"/>
            <a:ext cx="5149501" cy="4839106"/>
          </a:xfrm>
          <a:prstGeom prst="rect">
            <a:avLst/>
          </a:prstGeom>
        </p:spPr>
      </p:pic>
    </p:spTree>
    <p:extLst>
      <p:ext uri="{BB962C8B-B14F-4D97-AF65-F5344CB8AC3E}">
        <p14:creationId xmlns:p14="http://schemas.microsoft.com/office/powerpoint/2010/main" val="1625956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396853E-B58C-4378-8037-73D44702F6BF}"/>
              </a:ext>
            </a:extLst>
          </p:cNvPr>
          <p:cNvSpPr>
            <a:spLocks noChangeArrowheads="1"/>
          </p:cNvSpPr>
          <p:nvPr/>
        </p:nvSpPr>
        <p:spPr bwMode="auto">
          <a:xfrm>
            <a:off x="0" y="0"/>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800" b="0" i="0" u="none" strike="noStrike" cap="none" normalizeH="0" baseline="0">
                <a:ln>
                  <a:noFill/>
                </a:ln>
                <a:solidFill>
                  <a:schemeClr val="tx1"/>
                </a:solidFill>
                <a:effectLst/>
                <a:latin typeface="Arial" panose="020B0604020202020204" pitchFamily="34" charset="0"/>
              </a:rPr>
              <a:t>draw this "The setting is similar to George Orwell's novel, 1984. There is a classroom-like office, and people are sitting neatly. They just look at the large monitor attached to the large wall in front of them. The large monitor keeps showing the message that I am not a machine and that I am your friend. The monitor sometimes flashes".</a:t>
            </a:r>
          </a:p>
          <a:p>
            <a:pPr marL="0" marR="0" lvl="0" indent="0" algn="l" defTabSz="914400" rtl="0" eaLnBrk="0" fontAlgn="base" latinLnBrk="0" hangingPunct="0">
              <a:lnSpc>
                <a:spcPct val="100000"/>
              </a:lnSpc>
              <a:spcBef>
                <a:spcPct val="0"/>
              </a:spcBef>
              <a:spcAft>
                <a:spcPct val="0"/>
              </a:spcAft>
              <a:buClrTx/>
              <a:buSzTx/>
              <a:buFontTx/>
              <a:buNone/>
              <a:tabLst/>
            </a:pPr>
            <a:br>
              <a:rPr kumimoji="0" lang="ko-KR" altLang="ko-KR" sz="1800" b="0" i="0" u="none" strike="noStrike" cap="none" normalizeH="0" baseline="0">
                <a:ln>
                  <a:noFill/>
                </a:ln>
                <a:solidFill>
                  <a:schemeClr val="tx1"/>
                </a:solidFill>
                <a:effectLst/>
                <a:latin typeface="Arial" panose="020B0604020202020204" pitchFamily="34" charset="0"/>
              </a:rPr>
            </a:br>
            <a:endParaRPr kumimoji="0" lang="ko-KR" altLang="ko-KR" sz="1800" b="0" i="0" u="none" strike="noStrike" cap="none" normalizeH="0" baseline="0">
              <a:ln>
                <a:noFill/>
              </a:ln>
              <a:solidFill>
                <a:schemeClr val="tx1"/>
              </a:solidFill>
              <a:effectLst/>
              <a:latin typeface="Arial" panose="020B0604020202020204" pitchFamily="34" charset="0"/>
            </a:endParaRPr>
          </a:p>
        </p:txBody>
      </p:sp>
      <p:pic>
        <p:nvPicPr>
          <p:cNvPr id="3" name="그림 2">
            <a:extLst>
              <a:ext uri="{FF2B5EF4-FFF2-40B4-BE49-F238E27FC236}">
                <a16:creationId xmlns:a16="http://schemas.microsoft.com/office/drawing/2014/main" id="{D1AABF39-C5FA-4FC0-A8D7-59F3EC459412}"/>
              </a:ext>
            </a:extLst>
          </p:cNvPr>
          <p:cNvPicPr>
            <a:picLocks noChangeAspect="1"/>
          </p:cNvPicPr>
          <p:nvPr/>
        </p:nvPicPr>
        <p:blipFill>
          <a:blip r:embed="rId2"/>
          <a:stretch>
            <a:fillRect/>
          </a:stretch>
        </p:blipFill>
        <p:spPr>
          <a:xfrm>
            <a:off x="0" y="1754326"/>
            <a:ext cx="9144000" cy="4992517"/>
          </a:xfrm>
          <a:prstGeom prst="rect">
            <a:avLst/>
          </a:prstGeom>
        </p:spPr>
      </p:pic>
    </p:spTree>
    <p:extLst>
      <p:ext uri="{BB962C8B-B14F-4D97-AF65-F5344CB8AC3E}">
        <p14:creationId xmlns:p14="http://schemas.microsoft.com/office/powerpoint/2010/main" val="417670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EA4AD1B6-08EB-4362-BD1D-7A54D13DAF55}"/>
              </a:ext>
            </a:extLst>
          </p:cNvPr>
          <p:cNvSpPr/>
          <p:nvPr/>
        </p:nvSpPr>
        <p:spPr>
          <a:xfrm>
            <a:off x="0" y="109977"/>
            <a:ext cx="9144000" cy="1200329"/>
          </a:xfrm>
          <a:prstGeom prst="rect">
            <a:avLst/>
          </a:prstGeom>
        </p:spPr>
        <p:txBody>
          <a:bodyPr wrap="square">
            <a:spAutoFit/>
          </a:bodyPr>
          <a:lstStyle/>
          <a:p>
            <a:r>
              <a:rPr lang="ko-KR" altLang="en-US"/>
              <a:t>The setting likes George Orwell's novel, 1984. There are large classroom-like hall. People are sitting. They just look at big monitor attached to large wall in front of them. The monitor shows messages that I'm not a machine and I'm your friend with flash. 3 seconds laters, In people eye. it display the messages.</a:t>
            </a:r>
          </a:p>
        </p:txBody>
      </p:sp>
      <p:pic>
        <p:nvPicPr>
          <p:cNvPr id="3" name="그림 2">
            <a:extLst>
              <a:ext uri="{FF2B5EF4-FFF2-40B4-BE49-F238E27FC236}">
                <a16:creationId xmlns:a16="http://schemas.microsoft.com/office/drawing/2014/main" id="{E9BA7779-488D-442D-BE26-2BD263920243}"/>
              </a:ext>
            </a:extLst>
          </p:cNvPr>
          <p:cNvPicPr>
            <a:picLocks noChangeAspect="1"/>
          </p:cNvPicPr>
          <p:nvPr/>
        </p:nvPicPr>
        <p:blipFill>
          <a:blip r:embed="rId2"/>
          <a:stretch>
            <a:fillRect/>
          </a:stretch>
        </p:blipFill>
        <p:spPr>
          <a:xfrm>
            <a:off x="1854797" y="1632029"/>
            <a:ext cx="5434405" cy="4774557"/>
          </a:xfrm>
          <a:prstGeom prst="rect">
            <a:avLst/>
          </a:prstGeom>
        </p:spPr>
      </p:pic>
    </p:spTree>
    <p:extLst>
      <p:ext uri="{BB962C8B-B14F-4D97-AF65-F5344CB8AC3E}">
        <p14:creationId xmlns:p14="http://schemas.microsoft.com/office/powerpoint/2010/main" val="260442984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320</Words>
  <Application>Microsoft Office PowerPoint</Application>
  <PresentationFormat>화면 슬라이드 쇼(4:3)</PresentationFormat>
  <Paragraphs>9</Paragraphs>
  <Slides>7</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7</vt:i4>
      </vt:variant>
    </vt:vector>
  </HeadingPairs>
  <TitlesOfParts>
    <vt:vector size="12" baseType="lpstr">
      <vt:lpstr>맑은 고딕</vt:lpstr>
      <vt:lpstr>Arial</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MAC</dc:creator>
  <cp:lastModifiedBy>KS</cp:lastModifiedBy>
  <cp:revision>12</cp:revision>
  <dcterms:created xsi:type="dcterms:W3CDTF">2024-07-07T05:33:15Z</dcterms:created>
  <dcterms:modified xsi:type="dcterms:W3CDTF">2025-04-25T13:52:15Z</dcterms:modified>
</cp:coreProperties>
</file>