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AFBFB-0252-1C41-8BD0-93E47844E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63D773-E399-A14F-866C-430BB4DAA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DF85D-B1A4-BE49-86E4-D08CBEF8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A5C3E-19D4-6444-A1E0-036CCCCE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6FF40-F808-7449-9E4A-0FE8A9AD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16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16876-D21F-9640-8C8D-DD020D5A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53EDA-DD2F-7C40-B5AE-9FA23551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78D91-B6DC-0045-B5B9-5CFB696F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46356-BF74-CF45-8DD8-4825D7C6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24C0B-EEEE-8B4C-8E10-4902757C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68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FB9BB5-A132-7640-8D4B-F44318F7A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BB792-F9E5-1242-9322-EDE0CCEC8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F3E69-9147-654D-BA14-2DD4CCA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873ED-64AE-974F-A0D5-60E31F7A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B52B8-043D-0D4D-986F-567CC51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0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11EF6-9A96-9441-8514-5B117B06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522B2-CF18-FC4D-835F-CFE90E62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D11A0-35B1-A34C-9B04-9C55AD1D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4E8CE-1B37-2143-BE90-87A74245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2B0E6-E985-2649-AF38-C1C41857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082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1791B-D256-4C44-9458-7721F766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B7A49-E928-7B45-8ECD-04A08BC8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4D7B4-FF18-A748-BFDF-FE92B582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C6309-CB92-5D42-8CEF-ACE1A1BB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695E-8C62-2146-850E-C2002561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708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687D-428E-474D-829A-3F814E4C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39D26-52CB-5046-81E8-0587B04E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905B91-2320-3C42-9FA1-F161238F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480EF3-7A58-FC4A-8FED-433F9989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6BC66-415D-794E-9210-DEE07DA6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8644F-FB8D-D042-B25F-B6CBC5C3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03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9125C-D073-F544-9EB0-5B11131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D6A8B-278F-3347-B9F3-3C32A4A9A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A1E17-A00E-4845-9C1A-E9AEE841A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8D8DD-D91B-104E-9FE2-01EEE2794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AD432E-079D-6840-8E3C-2C2457872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B5ECBC-F5C5-9647-9B01-53892F6F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2C6E8-64A1-4C42-96D7-BAD6C570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CC6A94-D25E-2840-ABF3-CA4EF369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0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077C-2241-C740-B20A-43580C01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22C6C3-5A9B-6642-BCA2-C49E9347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66540-54CA-2746-B37D-3FD88500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69F70-E276-6D4F-BECD-84ACB370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5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FB7365-6BD7-654E-A6ED-6281B288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5B7DC-E8D5-3C4A-8FE6-29B2E76E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CB7F0-B332-7243-8F9D-4CF79E25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09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3CAC0-9075-924D-9572-DBDB66E9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6CB80-DE79-8B4A-A61C-23DB3BBD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AE8EE-FDE3-584A-94F5-A5967699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F1216-85A1-F04D-A485-2EA85C3F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6AA16-BB07-2B4C-A12C-B3CD990D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128FD-C02E-E448-9F01-4F369EC2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727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3789F-E862-AA47-8707-EA0EFB11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758AD-9735-0A4C-8CF9-63C57AD8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F8EEB0-F219-BD4E-ACDF-827FB11D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FF114-8A2F-7043-BE70-33E1D344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4E11A-F1F3-0447-BE98-E8509AA9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3077D0-E413-5842-9769-2AAEF2C4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5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33EFD0-1A41-8E45-8C0F-AA416830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4FBBE-235A-8B46-9DE1-724E589B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4D881-3DC3-A24B-9178-680AFE17D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B930-0727-9641-998E-02812D8A2AB0}" type="datetimeFigureOut">
              <a:rPr kumimoji="1" lang="ko-KR" altLang="en-US" smtClean="0"/>
              <a:t>2022. 4. 4.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86BFD-A2EE-CF4E-B0EF-5665DE3C1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3FE61-AFD9-0C44-B5A1-60E028E23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7E39-AC23-3440-9457-805F73F20A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59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72AB1-8B0E-624C-AFFA-26FDBDABA054}"/>
              </a:ext>
            </a:extLst>
          </p:cNvPr>
          <p:cNvSpPr txBox="1"/>
          <p:nvPr/>
        </p:nvSpPr>
        <p:spPr>
          <a:xfrm>
            <a:off x="593765" y="236800"/>
            <a:ext cx="498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DB Schema Diagram</a:t>
            </a:r>
            <a:endParaRPr kumimoji="1" lang="ko-KR" altLang="en-US" sz="2800" dirty="0">
              <a:latin typeface="HGGGothicssi 60g" panose="02020603020101020101" pitchFamily="18" charset="-127"/>
              <a:ea typeface="HGGGothicssi 60g" panose="02020603020101020101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6D6F174-8EE9-DC4D-B4FA-E9ADE0F3E788}"/>
              </a:ext>
            </a:extLst>
          </p:cNvPr>
          <p:cNvCxnSpPr>
            <a:cxnSpLocks/>
          </p:cNvCxnSpPr>
          <p:nvPr/>
        </p:nvCxnSpPr>
        <p:spPr>
          <a:xfrm>
            <a:off x="0" y="760020"/>
            <a:ext cx="371697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E3AC461-9D3F-CE4C-BE29-71A9F628B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96256"/>
              </p:ext>
            </p:extLst>
          </p:nvPr>
        </p:nvGraphicFramePr>
        <p:xfrm>
          <a:off x="4975636" y="2800696"/>
          <a:ext cx="1928049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28049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등록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서명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저자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청구 기호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(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소장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)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도서관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ID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자료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417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05EA8B-02BC-264B-B3A8-2D84444C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15011"/>
              </p:ext>
            </p:extLst>
          </p:nvPr>
        </p:nvGraphicFramePr>
        <p:xfrm>
          <a:off x="7180520" y="1019836"/>
          <a:ext cx="1934271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4271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Library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User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이용자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학번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교번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사번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상태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(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대출 가능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연체 중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대출 불가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도서관 이용 </a:t>
                      </a:r>
                      <a:r>
                        <a:rPr lang="ko-KR" altLang="en-US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회차</a:t>
                      </a:r>
                      <a:endParaRPr lang="en-US" altLang="ko-KR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635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A31EE9-0067-D14A-9B58-0EAB0E9AB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54948"/>
              </p:ext>
            </p:extLst>
          </p:nvPr>
        </p:nvGraphicFramePr>
        <p:xfrm>
          <a:off x="2995898" y="4208661"/>
          <a:ext cx="156160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06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Library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도서관 </a:t>
                      </a:r>
                      <a:r>
                        <a:rPr lang="en-US" altLang="ko-KR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도서관 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대표 전화번호</a:t>
                      </a:r>
                      <a:endParaRPr lang="en-US" altLang="ko-KR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33669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운영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134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034624-308D-5542-BB1E-555BA0EE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432731"/>
              </p:ext>
            </p:extLst>
          </p:nvPr>
        </p:nvGraphicFramePr>
        <p:xfrm>
          <a:off x="7161402" y="4219982"/>
          <a:ext cx="2030818" cy="1737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818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Smart-Lending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Machine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기기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ID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(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관리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)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도서관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1031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33B0557-781A-CF4D-AFBE-425FAACF8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25678"/>
              </p:ext>
            </p:extLst>
          </p:nvPr>
        </p:nvGraphicFramePr>
        <p:xfrm>
          <a:off x="9807389" y="1425215"/>
          <a:ext cx="1934271" cy="2194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4271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KU People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학번</a:t>
                      </a:r>
                      <a:r>
                        <a:rPr lang="en-US" altLang="ko-KR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교번</a:t>
                      </a:r>
                      <a:r>
                        <a:rPr lang="en-US" altLang="ko-KR" b="0" i="0" u="sng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/</a:t>
                      </a:r>
                      <a:r>
                        <a:rPr lang="ko-KR" altLang="en-US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사번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이름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신분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소속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연락처</a:t>
                      </a:r>
                      <a:endParaRPr lang="en-US" altLang="ko-KR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454D10-2543-C042-8810-07592315A212}"/>
              </a:ext>
            </a:extLst>
          </p:cNvPr>
          <p:cNvSpPr txBox="1"/>
          <p:nvPr/>
        </p:nvSpPr>
        <p:spPr>
          <a:xfrm>
            <a:off x="914092" y="76002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HGGGothicssi 00g" panose="02020603020101020101" pitchFamily="18" charset="-127"/>
                <a:ea typeface="HGGGothicssi 00g" panose="02020603020101020101" pitchFamily="18" charset="-127"/>
              </a:rPr>
              <a:t>고려대학교 도서관 자료실 </a:t>
            </a:r>
            <a:r>
              <a:rPr kumimoji="1" lang="en-US" altLang="ko-KR" dirty="0">
                <a:latin typeface="HGGGothicssi 00g" panose="02020603020101020101" pitchFamily="18" charset="-127"/>
                <a:ea typeface="HGGGothicssi 00g" panose="02020603020101020101" pitchFamily="18" charset="-127"/>
              </a:rPr>
              <a:t>DB</a:t>
            </a:r>
            <a:endParaRPr kumimoji="1" lang="ko-KR" altLang="en-US" dirty="0">
              <a:latin typeface="HGGGothicssi 00g" panose="02020603020101020101" pitchFamily="18" charset="-127"/>
              <a:ea typeface="HGGGothicssi 00g" panose="02020603020101020101" pitchFamily="18" charset="-127"/>
            </a:endParaRPr>
          </a:p>
        </p:txBody>
      </p:sp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5EBD16E7-F380-DE42-98C1-1E980FFA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78757"/>
              </p:ext>
            </p:extLst>
          </p:nvPr>
        </p:nvGraphicFramePr>
        <p:xfrm>
          <a:off x="655537" y="2384771"/>
          <a:ext cx="1561606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06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Book_Lend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Key_num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등록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이용자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대출일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반납예정일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연체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417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38790F-14EC-FE47-B1E4-C53A395295CB}"/>
              </a:ext>
            </a:extLst>
          </p:cNvPr>
          <p:cNvCxnSpPr>
            <a:cxnSpLocks/>
          </p:cNvCxnSpPr>
          <p:nvPr/>
        </p:nvCxnSpPr>
        <p:spPr>
          <a:xfrm>
            <a:off x="2851688" y="1586538"/>
            <a:ext cx="430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7CFDBA5-C7A6-0F4F-9851-79CD997F6D64}"/>
              </a:ext>
            </a:extLst>
          </p:cNvPr>
          <p:cNvCxnSpPr>
            <a:cxnSpLocks/>
          </p:cNvCxnSpPr>
          <p:nvPr/>
        </p:nvCxnSpPr>
        <p:spPr>
          <a:xfrm>
            <a:off x="2217143" y="3664931"/>
            <a:ext cx="62251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66F8C7BF-831E-FB48-AEE2-D1EAE7611F65}"/>
              </a:ext>
            </a:extLst>
          </p:cNvPr>
          <p:cNvCxnSpPr>
            <a:cxnSpLocks/>
          </p:cNvCxnSpPr>
          <p:nvPr/>
        </p:nvCxnSpPr>
        <p:spPr>
          <a:xfrm flipV="1">
            <a:off x="2844046" y="1586538"/>
            <a:ext cx="7642" cy="2078393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E9B0CE5-DC52-1E4A-B00E-1B863A8BEA4C}"/>
              </a:ext>
            </a:extLst>
          </p:cNvPr>
          <p:cNvCxnSpPr>
            <a:cxnSpLocks/>
          </p:cNvCxnSpPr>
          <p:nvPr/>
        </p:nvCxnSpPr>
        <p:spPr>
          <a:xfrm>
            <a:off x="4717925" y="5469854"/>
            <a:ext cx="246259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DED8A04C-CD83-9B40-874B-2C210CCAC485}"/>
              </a:ext>
            </a:extLst>
          </p:cNvPr>
          <p:cNvCxnSpPr>
            <a:cxnSpLocks/>
          </p:cNvCxnSpPr>
          <p:nvPr/>
        </p:nvCxnSpPr>
        <p:spPr>
          <a:xfrm flipV="1">
            <a:off x="4717925" y="4834416"/>
            <a:ext cx="0" cy="635438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3AE51-21E0-C742-A0CA-317172EC9989}"/>
              </a:ext>
            </a:extLst>
          </p:cNvPr>
          <p:cNvCxnSpPr>
            <a:cxnSpLocks/>
          </p:cNvCxnSpPr>
          <p:nvPr/>
        </p:nvCxnSpPr>
        <p:spPr>
          <a:xfrm flipH="1">
            <a:off x="4576265" y="4834415"/>
            <a:ext cx="1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893B221-3CA7-414A-B48D-58503CF6F46F}"/>
              </a:ext>
            </a:extLst>
          </p:cNvPr>
          <p:cNvCxnSpPr>
            <a:cxnSpLocks/>
          </p:cNvCxnSpPr>
          <p:nvPr/>
        </p:nvCxnSpPr>
        <p:spPr>
          <a:xfrm flipH="1">
            <a:off x="4576266" y="4718225"/>
            <a:ext cx="39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A6D837C-8BB4-D34A-8AB8-E6C35BEE83C4}"/>
              </a:ext>
            </a:extLst>
          </p:cNvPr>
          <p:cNvCxnSpPr>
            <a:cxnSpLocks/>
          </p:cNvCxnSpPr>
          <p:nvPr/>
        </p:nvCxnSpPr>
        <p:spPr>
          <a:xfrm>
            <a:off x="2229173" y="3294223"/>
            <a:ext cx="274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26C38D-EC19-4F4E-9D69-724C4A0D239D}"/>
              </a:ext>
            </a:extLst>
          </p:cNvPr>
          <p:cNvCxnSpPr>
            <a:cxnSpLocks/>
          </p:cNvCxnSpPr>
          <p:nvPr/>
        </p:nvCxnSpPr>
        <p:spPr>
          <a:xfrm>
            <a:off x="9114791" y="1969560"/>
            <a:ext cx="69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1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572AB1-8B0E-624C-AFFA-26FDBDABA054}"/>
              </a:ext>
            </a:extLst>
          </p:cNvPr>
          <p:cNvSpPr txBox="1"/>
          <p:nvPr/>
        </p:nvSpPr>
        <p:spPr>
          <a:xfrm>
            <a:off x="593765" y="236800"/>
            <a:ext cx="498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HGGGothicssi 60g" panose="02020603020101020101" pitchFamily="18" charset="-127"/>
                <a:ea typeface="HGGGothicssi 60g" panose="02020603020101020101" pitchFamily="18" charset="-127"/>
              </a:rPr>
              <a:t>DB Schema Diagram</a:t>
            </a:r>
            <a:endParaRPr kumimoji="1" lang="ko-KR" altLang="en-US" sz="2800" dirty="0">
              <a:latin typeface="HGGGothicssi 60g" panose="02020603020101020101" pitchFamily="18" charset="-127"/>
              <a:ea typeface="HGGGothicssi 60g" panose="02020603020101020101" pitchFamily="18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6D6F174-8EE9-DC4D-B4FA-E9ADE0F3E788}"/>
              </a:ext>
            </a:extLst>
          </p:cNvPr>
          <p:cNvCxnSpPr>
            <a:cxnSpLocks/>
          </p:cNvCxnSpPr>
          <p:nvPr/>
        </p:nvCxnSpPr>
        <p:spPr>
          <a:xfrm>
            <a:off x="0" y="760020"/>
            <a:ext cx="3716976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E3AC461-9D3F-CE4C-BE29-71A9F628B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435613"/>
              </p:ext>
            </p:extLst>
          </p:nvPr>
        </p:nvGraphicFramePr>
        <p:xfrm>
          <a:off x="4975636" y="2800696"/>
          <a:ext cx="1928049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28049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Book_num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Title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Author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Search_num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Lib_ID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Status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417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05EA8B-02BC-264B-B3A8-2D84444C4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722182"/>
              </p:ext>
            </p:extLst>
          </p:nvPr>
        </p:nvGraphicFramePr>
        <p:xfrm>
          <a:off x="7180520" y="1019836"/>
          <a:ext cx="1934271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4271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Library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User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User_num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Student_number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5A31EE9-0067-D14A-9B58-0EAB0E9AB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2200"/>
              </p:ext>
            </p:extLst>
          </p:nvPr>
        </p:nvGraphicFramePr>
        <p:xfrm>
          <a:off x="2995898" y="4208661"/>
          <a:ext cx="1561606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06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Library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Lib_ID</a:t>
                      </a:r>
                      <a:endParaRPr lang="en-US" altLang="ko-KR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Lib_name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33669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Lib_hours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134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034624-308D-5542-BB1E-555BA0EE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9936"/>
              </p:ext>
            </p:extLst>
          </p:nvPr>
        </p:nvGraphicFramePr>
        <p:xfrm>
          <a:off x="7161402" y="4219982"/>
          <a:ext cx="2030818" cy="1737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30818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Smart-Lending</a:t>
                      </a:r>
                      <a:r>
                        <a:rPr lang="ko-KR" altLang="en-US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 </a:t>
                      </a:r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Machine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Machine_ID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Lib_ID</a:t>
                      </a:r>
                      <a:endParaRPr lang="en-US" altLang="ko-KR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Location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1031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33B0557-781A-CF4D-AFBE-425FAACF8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62614"/>
              </p:ext>
            </p:extLst>
          </p:nvPr>
        </p:nvGraphicFramePr>
        <p:xfrm>
          <a:off x="9807389" y="1425215"/>
          <a:ext cx="1934271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4271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KU People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Student_number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Stu_name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university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department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Telephone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3981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6454D10-2543-C042-8810-07592315A212}"/>
              </a:ext>
            </a:extLst>
          </p:cNvPr>
          <p:cNvSpPr txBox="1"/>
          <p:nvPr/>
        </p:nvSpPr>
        <p:spPr>
          <a:xfrm>
            <a:off x="914092" y="76002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HGGGothicssi 00g" panose="02020603020101020101" pitchFamily="18" charset="-127"/>
                <a:ea typeface="HGGGothicssi 00g" panose="02020603020101020101" pitchFamily="18" charset="-127"/>
              </a:rPr>
              <a:t>고려대학교 도서관 자료실 </a:t>
            </a:r>
            <a:r>
              <a:rPr kumimoji="1" lang="en-US" altLang="ko-KR" dirty="0">
                <a:latin typeface="HGGGothicssi 00g" panose="02020603020101020101" pitchFamily="18" charset="-127"/>
                <a:ea typeface="HGGGothicssi 00g" panose="02020603020101020101" pitchFamily="18" charset="-127"/>
              </a:rPr>
              <a:t>DB</a:t>
            </a:r>
            <a:endParaRPr kumimoji="1" lang="ko-KR" altLang="en-US" dirty="0">
              <a:latin typeface="HGGGothicssi 00g" panose="02020603020101020101" pitchFamily="18" charset="-127"/>
              <a:ea typeface="HGGGothicssi 00g" panose="02020603020101020101" pitchFamily="18" charset="-127"/>
            </a:endParaRPr>
          </a:p>
        </p:txBody>
      </p:sp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5EBD16E7-F380-DE42-98C1-1E980FFA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68246"/>
              </p:ext>
            </p:extLst>
          </p:nvPr>
        </p:nvGraphicFramePr>
        <p:xfrm>
          <a:off x="289094" y="2384771"/>
          <a:ext cx="2129179" cy="25603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9179">
                  <a:extLst>
                    <a:ext uri="{9D8B030D-6E8A-4147-A177-3AD203B41FA5}">
                      <a16:colId xmlns:a16="http://schemas.microsoft.com/office/drawing/2014/main" val="1934170149"/>
                    </a:ext>
                  </a:extLst>
                </a:gridCol>
              </a:tblGrid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Book_Lend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91613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u="sng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Key_num</a:t>
                      </a:r>
                      <a:endParaRPr lang="ko-KR" altLang="en-US" b="0" i="0" u="sng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73754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Book_num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23972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User_num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8371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Lend_date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7257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 err="1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Return_date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7780"/>
                  </a:ext>
                </a:extLst>
              </a:tr>
              <a:tr h="31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HGGGothicssi 40g" panose="02020603020101020101" pitchFamily="18" charset="-127"/>
                          <a:ea typeface="HGGGothicssi 40g" panose="02020603020101020101" pitchFamily="18" charset="-127"/>
                        </a:rPr>
                        <a:t>Overdue</a:t>
                      </a:r>
                      <a:endParaRPr lang="ko-KR" altLang="en-US" b="0" i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HGGGothicssi 40g" panose="02020603020101020101" pitchFamily="18" charset="-127"/>
                        <a:ea typeface="HGGGothicssi 40g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74175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A38790F-14EC-FE47-B1E4-C53A395295CB}"/>
              </a:ext>
            </a:extLst>
          </p:cNvPr>
          <p:cNvCxnSpPr>
            <a:cxnSpLocks/>
          </p:cNvCxnSpPr>
          <p:nvPr/>
        </p:nvCxnSpPr>
        <p:spPr>
          <a:xfrm>
            <a:off x="2851688" y="1586538"/>
            <a:ext cx="4309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7CFDBA5-C7A6-0F4F-9851-79CD997F6D6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418273" y="3664931"/>
            <a:ext cx="42138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66F8C7BF-831E-FB48-AEE2-D1EAE7611F65}"/>
              </a:ext>
            </a:extLst>
          </p:cNvPr>
          <p:cNvCxnSpPr>
            <a:cxnSpLocks/>
          </p:cNvCxnSpPr>
          <p:nvPr/>
        </p:nvCxnSpPr>
        <p:spPr>
          <a:xfrm flipV="1">
            <a:off x="2844046" y="1586538"/>
            <a:ext cx="7642" cy="2078393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E9B0CE5-DC52-1E4A-B00E-1B863A8BEA4C}"/>
              </a:ext>
            </a:extLst>
          </p:cNvPr>
          <p:cNvCxnSpPr>
            <a:cxnSpLocks/>
          </p:cNvCxnSpPr>
          <p:nvPr/>
        </p:nvCxnSpPr>
        <p:spPr>
          <a:xfrm>
            <a:off x="4717925" y="5469854"/>
            <a:ext cx="246259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DED8A04C-CD83-9B40-874B-2C210CCAC485}"/>
              </a:ext>
            </a:extLst>
          </p:cNvPr>
          <p:cNvCxnSpPr>
            <a:cxnSpLocks/>
          </p:cNvCxnSpPr>
          <p:nvPr/>
        </p:nvCxnSpPr>
        <p:spPr>
          <a:xfrm flipV="1">
            <a:off x="4717925" y="4834416"/>
            <a:ext cx="0" cy="635438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3AE51-21E0-C742-A0CA-317172EC9989}"/>
              </a:ext>
            </a:extLst>
          </p:cNvPr>
          <p:cNvCxnSpPr>
            <a:cxnSpLocks/>
          </p:cNvCxnSpPr>
          <p:nvPr/>
        </p:nvCxnSpPr>
        <p:spPr>
          <a:xfrm flipH="1">
            <a:off x="4576265" y="4834415"/>
            <a:ext cx="141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893B221-3CA7-414A-B48D-58503CF6F46F}"/>
              </a:ext>
            </a:extLst>
          </p:cNvPr>
          <p:cNvCxnSpPr>
            <a:cxnSpLocks/>
          </p:cNvCxnSpPr>
          <p:nvPr/>
        </p:nvCxnSpPr>
        <p:spPr>
          <a:xfrm flipH="1">
            <a:off x="4576266" y="4718225"/>
            <a:ext cx="39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A6D837C-8BB4-D34A-8AB8-E6C35BEE83C4}"/>
              </a:ext>
            </a:extLst>
          </p:cNvPr>
          <p:cNvCxnSpPr>
            <a:cxnSpLocks/>
          </p:cNvCxnSpPr>
          <p:nvPr/>
        </p:nvCxnSpPr>
        <p:spPr>
          <a:xfrm>
            <a:off x="2418273" y="3294223"/>
            <a:ext cx="2557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26C38D-EC19-4F4E-9D69-724C4A0D239D}"/>
              </a:ext>
            </a:extLst>
          </p:cNvPr>
          <p:cNvCxnSpPr>
            <a:cxnSpLocks/>
          </p:cNvCxnSpPr>
          <p:nvPr/>
        </p:nvCxnSpPr>
        <p:spPr>
          <a:xfrm>
            <a:off x="9114791" y="1969560"/>
            <a:ext cx="692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6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168</Words>
  <Application>Microsoft Macintosh PowerPoint</Application>
  <PresentationFormat>와이드스크린</PresentationFormat>
  <Paragraphs>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HGGGothicssi 00g</vt:lpstr>
      <vt:lpstr>HGGGothicssi 40g</vt:lpstr>
      <vt:lpstr>HGGGothicssi 60g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김나영[ 학부휴학 / 미디어학부 ]</dc:creator>
  <cp:lastModifiedBy>김나영[ 학부휴학 / 미디어학부 ]</cp:lastModifiedBy>
  <cp:revision>3</cp:revision>
  <dcterms:created xsi:type="dcterms:W3CDTF">2022-04-03T07:17:40Z</dcterms:created>
  <dcterms:modified xsi:type="dcterms:W3CDTF">2022-04-04T09:34:45Z</dcterms:modified>
</cp:coreProperties>
</file>