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398" r:id="rId3"/>
    <p:sldId id="399" r:id="rId4"/>
    <p:sldId id="401" r:id="rId5"/>
    <p:sldId id="402" r:id="rId6"/>
    <p:sldId id="436" r:id="rId7"/>
    <p:sldId id="403" r:id="rId8"/>
    <p:sldId id="404" r:id="rId9"/>
    <p:sldId id="406" r:id="rId10"/>
    <p:sldId id="405" r:id="rId11"/>
    <p:sldId id="407" r:id="rId12"/>
    <p:sldId id="408" r:id="rId13"/>
    <p:sldId id="437" r:id="rId14"/>
    <p:sldId id="438" r:id="rId15"/>
    <p:sldId id="409" r:id="rId16"/>
    <p:sldId id="410" r:id="rId17"/>
    <p:sldId id="439" r:id="rId18"/>
    <p:sldId id="440" r:id="rId19"/>
    <p:sldId id="411" r:id="rId20"/>
    <p:sldId id="412" r:id="rId21"/>
    <p:sldId id="413" r:id="rId22"/>
    <p:sldId id="414" r:id="rId23"/>
    <p:sldId id="443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34" r:id="rId36"/>
    <p:sldId id="435" r:id="rId37"/>
    <p:sldId id="444" r:id="rId38"/>
    <p:sldId id="445" r:id="rId39"/>
    <p:sldId id="426" r:id="rId40"/>
    <p:sldId id="427" r:id="rId41"/>
    <p:sldId id="428" r:id="rId42"/>
    <p:sldId id="429" r:id="rId43"/>
    <p:sldId id="430" r:id="rId44"/>
    <p:sldId id="431" r:id="rId45"/>
    <p:sldId id="441" r:id="rId46"/>
    <p:sldId id="432" r:id="rId47"/>
    <p:sldId id="433" r:id="rId48"/>
    <p:sldId id="442" r:id="rId4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8EB511-7E72-47CC-A56E-6B5976085065}">
          <p14:sldIdLst>
            <p14:sldId id="256"/>
          </p14:sldIdLst>
        </p14:section>
        <p14:section name="Lecture 16" id="{80941037-17B4-4B9B-A365-1458655C7185}">
          <p14:sldIdLst>
            <p14:sldId id="398"/>
            <p14:sldId id="399"/>
            <p14:sldId id="401"/>
            <p14:sldId id="402"/>
            <p14:sldId id="436"/>
            <p14:sldId id="403"/>
            <p14:sldId id="404"/>
            <p14:sldId id="406"/>
            <p14:sldId id="405"/>
            <p14:sldId id="407"/>
            <p14:sldId id="408"/>
            <p14:sldId id="437"/>
            <p14:sldId id="438"/>
            <p14:sldId id="409"/>
            <p14:sldId id="410"/>
            <p14:sldId id="439"/>
            <p14:sldId id="440"/>
            <p14:sldId id="411"/>
            <p14:sldId id="412"/>
            <p14:sldId id="413"/>
          </p14:sldIdLst>
        </p14:section>
        <p14:section name="Lecture 17" id="{889F49A2-C8D5-435C-A733-EB0E07293446}">
          <p14:sldIdLst>
            <p14:sldId id="414"/>
            <p14:sldId id="443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34"/>
            <p14:sldId id="435"/>
            <p14:sldId id="444"/>
            <p14:sldId id="445"/>
          </p14:sldIdLst>
        </p14:section>
        <p14:section name="Lecture 18" id="{91E0B14B-13EC-455E-80E3-AB131A139DE8}">
          <p14:sldIdLst>
            <p14:sldId id="426"/>
            <p14:sldId id="427"/>
            <p14:sldId id="428"/>
            <p14:sldId id="429"/>
            <p14:sldId id="430"/>
            <p14:sldId id="431"/>
            <p14:sldId id="441"/>
            <p14:sldId id="432"/>
            <p14:sldId id="433"/>
            <p14:sldId id="4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F2917-C6DB-4B08-AC7B-2071543FF6FA}" v="3" dt="2024-02-14T21:15:29.184"/>
    <p1510:client id="{EF2E2CF3-DC10-40C9-953F-BDDB2F5604CF}" v="155" dt="2024-02-14T22:47:10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 autoAdjust="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FD14D1BB-4174-485A-A80B-10D458200F7C}"/>
    <pc:docChg chg="undo redo custSel addSld delSld modSld sldOrd addSection delSection modSection">
      <pc:chgData name="Toby Donaldson" userId="2e6e5431-bb17-4c41-9985-d39c50d83c73" providerId="ADAL" clId="{FD14D1BB-4174-485A-A80B-10D458200F7C}" dt="2024-02-08T23:59:20.588" v="11343" actId="17846"/>
      <pc:docMkLst>
        <pc:docMk/>
      </pc:docMkLst>
      <pc:sldChg chg="modSp mod">
        <pc:chgData name="Toby Donaldson" userId="2e6e5431-bb17-4c41-9985-d39c50d83c73" providerId="ADAL" clId="{FD14D1BB-4174-485A-A80B-10D458200F7C}" dt="2024-02-05T03:56:33.201" v="36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D14D1BB-4174-485A-A80B-10D458200F7C}" dt="2024-02-02T22:54:55.296" v="1" actId="6549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FD14D1BB-4174-485A-A80B-10D458200F7C}" dt="2024-02-05T03:56:33.201" v="36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99321998" sldId="34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755035059" sldId="35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058507303" sldId="35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731398061" sldId="35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997635775" sldId="353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8546971" sldId="354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88390374" sldId="355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06941026" sldId="356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228357853" sldId="35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52900749" sldId="35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865773873" sldId="35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61823644" sldId="36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18291825" sldId="36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95457733" sldId="36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12992697" sldId="36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897277287" sldId="364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23942161" sldId="36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876620749" sldId="36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645018095" sldId="36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105053930" sldId="369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887589525" sldId="370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752253849" sldId="371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27526285" sldId="37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708408151" sldId="373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2932926" sldId="37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333298" sldId="37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855810382" sldId="37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51224588" sldId="37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36653271" sldId="37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462733382" sldId="37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54948670" sldId="38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161029524" sldId="38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79403835" sldId="382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095751735" sldId="38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58553731" sldId="38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79419398" sldId="38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469128912" sldId="38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329248977" sldId="387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386135243" sldId="388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984200387" sldId="38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09177711" sldId="390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86549521" sldId="391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45854150" sldId="39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18261000" sldId="394"/>
        </pc:sldMkLst>
      </pc:sldChg>
      <pc:sldChg chg="modSp mod">
        <pc:chgData name="Toby Donaldson" userId="2e6e5431-bb17-4c41-9985-d39c50d83c73" providerId="ADAL" clId="{FD14D1BB-4174-485A-A80B-10D458200F7C}" dt="2024-02-05T03:57:09.560" v="64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FD14D1BB-4174-485A-A80B-10D458200F7C}" dt="2024-02-05T03:57:09.560" v="64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23.627" v="1972" actId="20577"/>
        <pc:sldMkLst>
          <pc:docMk/>
          <pc:sldMk cId="663618084" sldId="397"/>
        </pc:sldMkLst>
        <pc:spChg chg="mod">
          <ac:chgData name="Toby Donaldson" userId="2e6e5431-bb17-4c41-9985-d39c50d83c73" providerId="ADAL" clId="{FD14D1BB-4174-485A-A80B-10D458200F7C}" dt="2024-02-05T22:36:00.821" v="1683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6:04.777" v="1684" actId="1076"/>
          <ac:spMkLst>
            <pc:docMk/>
            <pc:sldMk cId="663618084" sldId="39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2:23.627" v="1972" actId="20577"/>
          <ac:spMkLst>
            <pc:docMk/>
            <pc:sldMk cId="663618084" sldId="397"/>
            <ac:spMk id="8" creationId="{C713EF11-5FF7-3836-6F88-AD35E34AC033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10.464" v="1964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FD14D1BB-4174-485A-A80B-10D458200F7C}" dt="2024-02-05T22:37:47.903" v="1745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10.464" v="1964" actId="20577"/>
          <ac:spMkLst>
            <pc:docMk/>
            <pc:sldMk cId="2354844912" sldId="398"/>
            <ac:spMk id="8" creationId="{D98DBF1E-D9FF-30A7-40F0-B0C0D11FB374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9" creationId="{A6CBD429-0B4B-EE8F-CB9C-07554C584239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17.084" v="1968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FD14D1BB-4174-485A-A80B-10D458200F7C}" dt="2024-02-05T22:37:06.299" v="1738" actId="1076"/>
          <ac:spMkLst>
            <pc:docMk/>
            <pc:sldMk cId="2753011666" sldId="399"/>
            <ac:spMk id="2" creationId="{FAC06C1F-07FB-3DB7-CA35-0270FCF432E7}"/>
          </ac:spMkLst>
        </pc:spChg>
        <pc:spChg chg="add del 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7" creationId="{0EBEA454-A455-6177-3ADB-F18344428A1D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8" creationId="{91B47311-6541-0144-6AD6-DE0F6F0A3598}"/>
          </ac:spMkLst>
        </pc:spChg>
        <pc:spChg chg="add mod">
          <ac:chgData name="Toby Donaldson" userId="2e6e5431-bb17-4c41-9985-d39c50d83c73" providerId="ADAL" clId="{FD14D1BB-4174-485A-A80B-10D458200F7C}" dt="2024-02-05T22:42:17.084" v="1968" actId="20577"/>
          <ac:spMkLst>
            <pc:docMk/>
            <pc:sldMk cId="2753011666" sldId="399"/>
            <ac:spMk id="9" creationId="{772CEC73-FD2C-AEF4-BD0C-681D220C4345}"/>
          </ac:spMkLst>
        </pc:spChg>
        <pc:inkChg chg="add del">
          <ac:chgData name="Toby Donaldson" userId="2e6e5431-bb17-4c41-9985-d39c50d83c73" providerId="ADAL" clId="{FD14D1BB-4174-485A-A80B-10D458200F7C}" dt="2024-02-05T22:37:14.259" v="1741" actId="21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1:53.757" v="1956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FD14D1BB-4174-485A-A80B-10D458200F7C}" dt="2024-02-05T22:39:24.185" v="1758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FD14D1BB-4174-485A-A80B-10D458200F7C}" dt="2024-02-05T04:07:56.595" v="732" actId="20577"/>
          <ac:spMkLst>
            <pc:docMk/>
            <pc:sldMk cId="1827292657" sldId="400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1:53.757" v="1956" actId="20577"/>
          <ac:spMkLst>
            <pc:docMk/>
            <pc:sldMk cId="1827292657" sldId="400"/>
            <ac:spMk id="10" creationId="{7410DB44-B1CE-5817-42B9-E549FDACCECC}"/>
          </ac:spMkLst>
        </pc:spChg>
        <pc:inkChg chg="del">
          <ac:chgData name="Toby Donaldson" userId="2e6e5431-bb17-4c41-9985-d39c50d83c73" providerId="ADAL" clId="{FD14D1BB-4174-485A-A80B-10D458200F7C}" dt="2024-02-05T22:39:21.572" v="1757" actId="21"/>
          <ac:inkMkLst>
            <pc:docMk/>
            <pc:sldMk cId="1827292657" sldId="400"/>
            <ac:inkMk id="8" creationId="{DC8B884D-6656-DB10-49F9-41AA2461A41D}"/>
          </ac:inkMkLst>
        </pc:inkChg>
        <pc:inkChg chg="add mod">
          <ac:chgData name="Toby Donaldson" userId="2e6e5431-bb17-4c41-9985-d39c50d83c73" providerId="ADAL" clId="{FD14D1BB-4174-485A-A80B-10D458200F7C}" dt="2024-02-05T22:39:09.762" v="1755"/>
          <ac:inkMkLst>
            <pc:docMk/>
            <pc:sldMk cId="1827292657" sldId="400"/>
            <ac:inkMk id="9" creationId="{12C6332C-E4F5-4306-2354-411D49060A6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2:35.552" v="1973" actId="207"/>
        <pc:sldMkLst>
          <pc:docMk/>
          <pc:sldMk cId="98727621" sldId="401"/>
        </pc:sldMkLst>
        <pc:spChg chg="add mod">
          <ac:chgData name="Toby Donaldson" userId="2e6e5431-bb17-4c41-9985-d39c50d83c73" providerId="ADAL" clId="{FD14D1BB-4174-485A-A80B-10D458200F7C}" dt="2024-02-05T22:42:35.552" v="1973" actId="207"/>
          <ac:spMkLst>
            <pc:docMk/>
            <pc:sldMk cId="98727621" sldId="401"/>
            <ac:spMk id="9" creationId="{697EECD6-09FB-36AA-6E0D-C746335A0A5D}"/>
          </ac:spMkLst>
        </pc:spChg>
        <pc:inkChg chg="del">
          <ac:chgData name="Toby Donaldson" userId="2e6e5431-bb17-4c41-9985-d39c50d83c73" providerId="ADAL" clId="{FD14D1BB-4174-485A-A80B-10D458200F7C}" dt="2024-02-05T22:40:40.424" v="1853" actId="21"/>
          <ac:inkMkLst>
            <pc:docMk/>
            <pc:sldMk cId="98727621" sldId="401"/>
            <ac:inkMk id="8" creationId="{B5983156-EFD4-EA85-EAA3-860E7E72C2A0}"/>
          </ac:inkMkLst>
        </pc:inkChg>
      </pc:sldChg>
      <pc:sldChg chg="delSp modSp mod">
        <pc:chgData name="Toby Donaldson" userId="2e6e5431-bb17-4c41-9985-d39c50d83c73" providerId="ADAL" clId="{FD14D1BB-4174-485A-A80B-10D458200F7C}" dt="2024-02-05T22:42:45.649" v="1974" actId="21"/>
        <pc:sldMkLst>
          <pc:docMk/>
          <pc:sldMk cId="2098127497" sldId="402"/>
        </pc:sldMkLst>
        <pc:spChg chg="mod">
          <ac:chgData name="Toby Donaldson" userId="2e6e5431-bb17-4c41-9985-d39c50d83c73" providerId="ADAL" clId="{FD14D1BB-4174-485A-A80B-10D458200F7C}" dt="2024-02-05T04:09:24.996" v="738" actId="20577"/>
          <ac:spMkLst>
            <pc:docMk/>
            <pc:sldMk cId="2098127497" sldId="402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2:45.649" v="1974" actId="21"/>
          <ac:inkMkLst>
            <pc:docMk/>
            <pc:sldMk cId="2098127497" sldId="402"/>
            <ac:inkMk id="8" creationId="{F9A0F372-3C5C-7FCD-1EB4-D5A999C387B5}"/>
          </ac:inkMkLst>
        </pc:inkChg>
        <pc:cxnChg chg="mod">
          <ac:chgData name="Toby Donaldson" userId="2e6e5431-bb17-4c41-9985-d39c50d83c73" providerId="ADAL" clId="{FD14D1BB-4174-485A-A80B-10D458200F7C}" dt="2024-02-05T04:09:24.996" v="738" actId="20577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delSp modSp mod">
        <pc:chgData name="Toby Donaldson" userId="2e6e5431-bb17-4c41-9985-d39c50d83c73" providerId="ADAL" clId="{FD14D1BB-4174-485A-A80B-10D458200F7C}" dt="2024-02-05T22:42:53.928" v="1975" actId="21"/>
        <pc:sldMkLst>
          <pc:docMk/>
          <pc:sldMk cId="940628499" sldId="403"/>
        </pc:sldMkLst>
        <pc:spChg chg="mod">
          <ac:chgData name="Toby Donaldson" userId="2e6e5431-bb17-4c41-9985-d39c50d83c73" providerId="ADAL" clId="{FD14D1BB-4174-485A-A80B-10D458200F7C}" dt="2024-02-05T04:09:44.214" v="741" actId="14100"/>
          <ac:spMkLst>
            <pc:docMk/>
            <pc:sldMk cId="940628499" sldId="403"/>
            <ac:spMk id="16" creationId="{A9E85C41-FCDB-48E9-060C-029E60331A4A}"/>
          </ac:spMkLst>
        </pc:spChg>
        <pc:inkChg chg="del">
          <ac:chgData name="Toby Donaldson" userId="2e6e5431-bb17-4c41-9985-d39c50d83c73" providerId="ADAL" clId="{FD14D1BB-4174-485A-A80B-10D458200F7C}" dt="2024-02-05T22:42:53.928" v="1975" actId="21"/>
          <ac:inkMkLst>
            <pc:docMk/>
            <pc:sldMk cId="940628499" sldId="403"/>
            <ac:inkMk id="7" creationId="{32617A6E-B6FD-3354-BE79-0494D9E902AF}"/>
          </ac:inkMkLst>
        </pc:inkChg>
        <pc:cxnChg chg="mod">
          <ac:chgData name="Toby Donaldson" userId="2e6e5431-bb17-4c41-9985-d39c50d83c73" providerId="ADAL" clId="{FD14D1BB-4174-485A-A80B-10D458200F7C}" dt="2024-02-05T04:09:44.214" v="741" actId="14100"/>
          <ac:cxnSpMkLst>
            <pc:docMk/>
            <pc:sldMk cId="940628499" sldId="403"/>
            <ac:cxnSpMk id="18" creationId="{FB5B74B9-6747-A090-8E0B-18159636F113}"/>
          </ac:cxnSpMkLst>
        </pc:cxnChg>
      </pc:sldChg>
      <pc:sldChg chg="modSp mod">
        <pc:chgData name="Toby Donaldson" userId="2e6e5431-bb17-4c41-9985-d39c50d83c73" providerId="ADAL" clId="{FD14D1BB-4174-485A-A80B-10D458200F7C}" dt="2024-02-05T04:10:13.734" v="746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FD14D1BB-4174-485A-A80B-10D458200F7C}" dt="2024-02-05T04:10:13.734" v="746" actId="20577"/>
          <ac:spMkLst>
            <pc:docMk/>
            <pc:sldMk cId="2059484835" sldId="404"/>
            <ac:spMk id="8" creationId="{C105D0BF-D89D-A499-06C3-E6D8A100F61C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02.042" v="1960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FD14D1BB-4174-485A-A80B-10D458200F7C}" dt="2024-02-05T22:38:22.458" v="1750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02.042" v="1960" actId="20577"/>
          <ac:spMkLst>
            <pc:docMk/>
            <pc:sldMk cId="1115259671" sldId="406"/>
            <ac:spMk id="8" creationId="{3C13EC62-A676-378F-96FD-E0D6C1FB3894}"/>
          </ac:spMkLst>
        </pc:spChg>
        <pc:inkChg chg="del">
          <ac:chgData name="Toby Donaldson" userId="2e6e5431-bb17-4c41-9985-d39c50d83c73" providerId="ADAL" clId="{FD14D1BB-4174-485A-A80B-10D458200F7C}" dt="2024-02-05T22:38:18.139" v="1749" actId="21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8:04.911" v="2257" actId="21"/>
        <pc:sldMkLst>
          <pc:docMk/>
          <pc:sldMk cId="119016610" sldId="407"/>
        </pc:sldMkLst>
        <pc:spChg chg="mod">
          <ac:chgData name="Toby Donaldson" userId="2e6e5431-bb17-4c41-9985-d39c50d83c73" providerId="ADAL" clId="{FD14D1BB-4174-485A-A80B-10D458200F7C}" dt="2024-02-05T04:21:33.678" v="862" actId="27636"/>
          <ac:spMkLst>
            <pc:docMk/>
            <pc:sldMk cId="119016610" sldId="407"/>
            <ac:spMk id="3" creationId="{4E6D41F9-D672-06B9-1E23-75EB2C8A0482}"/>
          </ac:spMkLst>
        </pc:spChg>
        <pc:spChg chg="add mod">
          <ac:chgData name="Toby Donaldson" userId="2e6e5431-bb17-4c41-9985-d39c50d83c73" providerId="ADAL" clId="{FD14D1BB-4174-485A-A80B-10D458200F7C}" dt="2024-02-05T04:23:20.366" v="884" actId="1076"/>
          <ac:spMkLst>
            <pc:docMk/>
            <pc:sldMk cId="119016610" sldId="407"/>
            <ac:spMk id="11" creationId="{1294C1C9-EF56-4D4F-938D-2723B782757E}"/>
          </ac:spMkLst>
        </pc:spChg>
        <pc:picChg chg="add mod">
          <ac:chgData name="Toby Donaldson" userId="2e6e5431-bb17-4c41-9985-d39c50d83c73" providerId="ADAL" clId="{FD14D1BB-4174-485A-A80B-10D458200F7C}" dt="2024-02-05T04:13:49.478" v="829" actId="14100"/>
          <ac:picMkLst>
            <pc:docMk/>
            <pc:sldMk cId="119016610" sldId="407"/>
            <ac:picMk id="6" creationId="{E9EEC35E-1BBB-87F1-5E98-379AA3D757CF}"/>
          </ac:picMkLst>
        </pc:picChg>
        <pc:picChg chg="add mod">
          <ac:chgData name="Toby Donaldson" userId="2e6e5431-bb17-4c41-9985-d39c50d83c73" providerId="ADAL" clId="{FD14D1BB-4174-485A-A80B-10D458200F7C}" dt="2024-02-05T04:14:30.516" v="836"/>
          <ac:picMkLst>
            <pc:docMk/>
            <pc:sldMk cId="119016610" sldId="407"/>
            <ac:picMk id="8" creationId="{9D64C54C-269F-AD30-CC0D-C9DA47E667EE}"/>
          </ac:picMkLst>
        </pc:picChg>
        <pc:picChg chg="add del mod">
          <ac:chgData name="Toby Donaldson" userId="2e6e5431-bb17-4c41-9985-d39c50d83c73" providerId="ADAL" clId="{FD14D1BB-4174-485A-A80B-10D458200F7C}" dt="2024-02-05T04:16:07.500" v="845" actId="21"/>
          <ac:picMkLst>
            <pc:docMk/>
            <pc:sldMk cId="119016610" sldId="407"/>
            <ac:picMk id="10" creationId="{1E638D1C-999D-7CC6-DF99-304555F15292}"/>
          </ac:picMkLst>
        </pc:picChg>
        <pc:inkChg chg="del">
          <ac:chgData name="Toby Donaldson" userId="2e6e5431-bb17-4c41-9985-d39c50d83c73" providerId="ADAL" clId="{FD14D1BB-4174-485A-A80B-10D458200F7C}" dt="2024-02-05T22:48:04.911" v="2257" actId="21"/>
          <ac:inkMkLst>
            <pc:docMk/>
            <pc:sldMk cId="119016610" sldId="407"/>
            <ac:inkMk id="5" creationId="{1C0DD72C-D263-EC0B-6667-FBAED191AECB}"/>
          </ac:inkMkLst>
        </pc:inkChg>
      </pc:sldChg>
      <pc:sldChg chg="modSp mod">
        <pc:chgData name="Toby Donaldson" userId="2e6e5431-bb17-4c41-9985-d39c50d83c73" providerId="ADAL" clId="{FD14D1BB-4174-485A-A80B-10D458200F7C}" dt="2024-02-05T04:49:31.369" v="1463" actId="6549"/>
        <pc:sldMkLst>
          <pc:docMk/>
          <pc:sldMk cId="2683748588" sldId="408"/>
        </pc:sldMkLst>
        <pc:spChg chg="mod">
          <ac:chgData name="Toby Donaldson" userId="2e6e5431-bb17-4c41-9985-d39c50d83c73" providerId="ADAL" clId="{FD14D1BB-4174-485A-A80B-10D458200F7C}" dt="2024-02-05T04:49:31.369" v="1463" actId="6549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49:15.977" v="1457" actId="6549"/>
        <pc:sldMkLst>
          <pc:docMk/>
          <pc:sldMk cId="3080840747" sldId="409"/>
        </pc:sldMkLst>
        <pc:spChg chg="mod">
          <ac:chgData name="Toby Donaldson" userId="2e6e5431-bb17-4c41-9985-d39c50d83c73" providerId="ADAL" clId="{FD14D1BB-4174-485A-A80B-10D458200F7C}" dt="2024-02-05T04:49:15.977" v="1457" actId="6549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5:35.824" v="921" actId="14100"/>
          <ac:spMkLst>
            <pc:docMk/>
            <pc:sldMk cId="3080840747" sldId="409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25:35.824" v="921" actId="14100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modSp mod">
        <pc:chgData name="Toby Donaldson" userId="2e6e5431-bb17-4c41-9985-d39c50d83c73" providerId="ADAL" clId="{FD14D1BB-4174-485A-A80B-10D458200F7C}" dt="2024-02-05T04:49:03.300" v="1452" actId="6549"/>
        <pc:sldMkLst>
          <pc:docMk/>
          <pc:sldMk cId="2637678866" sldId="410"/>
        </pc:sldMkLst>
        <pc:spChg chg="mod">
          <ac:chgData name="Toby Donaldson" userId="2e6e5431-bb17-4c41-9985-d39c50d83c73" providerId="ADAL" clId="{FD14D1BB-4174-485A-A80B-10D458200F7C}" dt="2024-02-05T04:49:03.300" v="1452" actId="6549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6:08.016" v="938" actId="114"/>
          <ac:spMkLst>
            <pc:docMk/>
            <pc:sldMk cId="2637678866" sldId="410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48:41.923" v="1448" actId="6549"/>
        <pc:sldMkLst>
          <pc:docMk/>
          <pc:sldMk cId="3276145943" sldId="411"/>
        </pc:sldMkLst>
        <pc:spChg chg="mod">
          <ac:chgData name="Toby Donaldson" userId="2e6e5431-bb17-4c41-9985-d39c50d83c73" providerId="ADAL" clId="{FD14D1BB-4174-485A-A80B-10D458200F7C}" dt="2024-02-05T04:26:23.655" v="940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04:48:41.923" v="1448" actId="6549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50:08.050" v="1467" actId="6549"/>
        <pc:sldMkLst>
          <pc:docMk/>
          <pc:sldMk cId="557759141" sldId="412"/>
        </pc:sldMkLst>
        <pc:spChg chg="mod">
          <ac:chgData name="Toby Donaldson" userId="2e6e5431-bb17-4c41-9985-d39c50d83c73" providerId="ADAL" clId="{FD14D1BB-4174-485A-A80B-10D458200F7C}" dt="2024-02-05T04:50:08.050" v="1467" actId="6549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7:53.391" v="957" actId="14100"/>
          <ac:spMkLst>
            <pc:docMk/>
            <pc:sldMk cId="557759141" sldId="412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28:22.547" v="965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FD14D1BB-4174-485A-A80B-10D458200F7C}" dt="2024-02-05T04:28:22.547" v="965" actId="20577"/>
          <ac:spMkLst>
            <pc:docMk/>
            <pc:sldMk cId="4052424333" sldId="413"/>
            <ac:spMk id="13" creationId="{9C76A361-1852-3CE8-9103-92B277620487}"/>
          </ac:spMkLst>
        </pc:spChg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78873853" sldId="415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81931127" sldId="41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4070220209" sldId="41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078154198" sldId="41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477748274" sldId="41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50992427" sldId="420"/>
        </pc:sldMkLst>
      </pc:sldChg>
      <pc:sldChg chg="addSp modSp mod">
        <pc:chgData name="Toby Donaldson" userId="2e6e5431-bb17-4c41-9985-d39c50d83c73" providerId="ADAL" clId="{FD14D1BB-4174-485A-A80B-10D458200F7C}" dt="2024-02-05T04:07:45.762" v="731" actId="113"/>
        <pc:sldMkLst>
          <pc:docMk/>
          <pc:sldMk cId="3702841320" sldId="421"/>
        </pc:sldMkLst>
        <pc:spChg chg="mod">
          <ac:chgData name="Toby Donaldson" userId="2e6e5431-bb17-4c41-9985-d39c50d83c73" providerId="ADAL" clId="{FD14D1BB-4174-485A-A80B-10D458200F7C}" dt="2024-02-05T04:07:45.762" v="731" actId="113"/>
          <ac:spMkLst>
            <pc:docMk/>
            <pc:sldMk cId="3702841320" sldId="421"/>
            <ac:spMk id="3" creationId="{A7C0964B-67CE-ADF5-6664-560B0659AFC8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5" creationId="{F537E669-ADC8-2A39-AC86-601586DFAD20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6" creationId="{C9083670-0C38-61AD-2F38-9F146DF47118}"/>
          </ac:spMkLst>
        </pc:spChg>
      </pc:sldChg>
      <pc:sldChg chg="modSp add mod ord">
        <pc:chgData name="Toby Donaldson" userId="2e6e5431-bb17-4c41-9985-d39c50d83c73" providerId="ADAL" clId="{FD14D1BB-4174-485A-A80B-10D458200F7C}" dt="2024-02-05T04:21:19.464" v="859"/>
        <pc:sldMkLst>
          <pc:docMk/>
          <pc:sldMk cId="3513685017" sldId="422"/>
        </pc:sldMkLst>
        <pc:spChg chg="mod">
          <ac:chgData name="Toby Donaldson" userId="2e6e5431-bb17-4c41-9985-d39c50d83c73" providerId="ADAL" clId="{FD14D1BB-4174-485A-A80B-10D458200F7C}" dt="2024-02-05T04:21:10.891" v="857" actId="27636"/>
          <ac:spMkLst>
            <pc:docMk/>
            <pc:sldMk cId="3513685017" sldId="422"/>
            <ac:spMk id="3" creationId="{4E6D41F9-D672-06B9-1E23-75EB2C8A0482}"/>
          </ac:spMkLst>
        </pc:spChg>
      </pc:sldChg>
      <pc:sldChg chg="delSp modSp add del mod">
        <pc:chgData name="Toby Donaldson" userId="2e6e5431-bb17-4c41-9985-d39c50d83c73" providerId="ADAL" clId="{FD14D1BB-4174-485A-A80B-10D458200F7C}" dt="2024-02-05T04:20:04.160" v="854" actId="2696"/>
        <pc:sldMkLst>
          <pc:docMk/>
          <pc:sldMk cId="4186996047" sldId="422"/>
        </pc:sldMkLst>
        <pc:picChg chg="del">
          <ac:chgData name="Toby Donaldson" userId="2e6e5431-bb17-4c41-9985-d39c50d83c73" providerId="ADAL" clId="{FD14D1BB-4174-485A-A80B-10D458200F7C}" dt="2024-02-05T04:15:38.957" v="841" actId="21"/>
          <ac:picMkLst>
            <pc:docMk/>
            <pc:sldMk cId="4186996047" sldId="422"/>
            <ac:picMk id="6" creationId="{E9EEC35E-1BBB-87F1-5E98-379AA3D757CF}"/>
          </ac:picMkLst>
        </pc:picChg>
        <pc:picChg chg="mod">
          <ac:chgData name="Toby Donaldson" userId="2e6e5431-bb17-4c41-9985-d39c50d83c73" providerId="ADAL" clId="{FD14D1BB-4174-485A-A80B-10D458200F7C}" dt="2024-02-05T04:17:32.245" v="853" actId="962"/>
          <ac:picMkLst>
            <pc:docMk/>
            <pc:sldMk cId="4186996047" sldId="422"/>
            <ac:picMk id="10" creationId="{1E638D1C-999D-7CC6-DF99-304555F15292}"/>
          </ac:picMkLst>
        </pc:picChg>
      </pc:sldChg>
      <pc:sldChg chg="add">
        <pc:chgData name="Toby Donaldson" userId="2e6e5431-bb17-4c41-9985-d39c50d83c73" providerId="ADAL" clId="{FD14D1BB-4174-485A-A80B-10D458200F7C}" dt="2024-02-05T04:21:27.682" v="860" actId="2890"/>
        <pc:sldMkLst>
          <pc:docMk/>
          <pc:sldMk cId="952866065" sldId="423"/>
        </pc:sldMkLst>
      </pc:sldChg>
      <pc:sldChg chg="delSp modSp add mod">
        <pc:chgData name="Toby Donaldson" userId="2e6e5431-bb17-4c41-9985-d39c50d83c73" providerId="ADAL" clId="{FD14D1BB-4174-485A-A80B-10D458200F7C}" dt="2024-02-05T04:48:21.090" v="1443" actId="20577"/>
        <pc:sldMkLst>
          <pc:docMk/>
          <pc:sldMk cId="1779211928" sldId="424"/>
        </pc:sldMkLst>
        <pc:spChg chg="mod">
          <ac:chgData name="Toby Donaldson" userId="2e6e5431-bb17-4c41-9985-d39c50d83c73" providerId="ADAL" clId="{FD14D1BB-4174-485A-A80B-10D458200F7C}" dt="2024-02-05T04:41:39.373" v="1270" actId="207"/>
          <ac:spMkLst>
            <pc:docMk/>
            <pc:sldMk cId="1779211928" sldId="424"/>
            <ac:spMk id="5" creationId="{00875744-F50D-0EB4-32BD-18E1FE5F2ED3}"/>
          </ac:spMkLst>
        </pc:spChg>
        <pc:spChg chg="del">
          <ac:chgData name="Toby Donaldson" userId="2e6e5431-bb17-4c41-9985-d39c50d83c73" providerId="ADAL" clId="{FD14D1BB-4174-485A-A80B-10D458200F7C}" dt="2024-02-05T04:36:46.487" v="967" actId="21"/>
          <ac:spMkLst>
            <pc:docMk/>
            <pc:sldMk cId="1779211928" sldId="424"/>
            <ac:spMk id="6" creationId="{0C902F19-D220-16D2-D542-A46DBB54DDF4}"/>
          </ac:spMkLst>
        </pc:spChg>
        <pc:spChg chg="mod">
          <ac:chgData name="Toby Donaldson" userId="2e6e5431-bb17-4c41-9985-d39c50d83c73" providerId="ADAL" clId="{FD14D1BB-4174-485A-A80B-10D458200F7C}" dt="2024-02-05T04:48:21.090" v="1443" actId="20577"/>
          <ac:spMkLst>
            <pc:docMk/>
            <pc:sldMk cId="1779211928" sldId="424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42:28.607" v="1389" actId="1076"/>
          <ac:spMkLst>
            <pc:docMk/>
            <pc:sldMk cId="1779211928" sldId="424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42:43.518" v="1392" actId="14100"/>
          <ac:cxnSpMkLst>
            <pc:docMk/>
            <pc:sldMk cId="1779211928" sldId="424"/>
            <ac:cxnSpMk id="10" creationId="{6924679F-C42B-3A1F-8CCB-C4D6C8B24B70}"/>
          </ac:cxnSpMkLst>
        </pc:cxnChg>
      </pc:sldChg>
      <pc:sldChg chg="modSp add mod">
        <pc:chgData name="Toby Donaldson" userId="2e6e5431-bb17-4c41-9985-d39c50d83c73" providerId="ADAL" clId="{FD14D1BB-4174-485A-A80B-10D458200F7C}" dt="2024-02-05T04:53:17.919" v="1680" actId="14100"/>
        <pc:sldMkLst>
          <pc:docMk/>
          <pc:sldMk cId="2627036323" sldId="425"/>
        </pc:sldMkLst>
        <pc:spChg chg="mod">
          <ac:chgData name="Toby Donaldson" userId="2e6e5431-bb17-4c41-9985-d39c50d83c73" providerId="ADAL" clId="{FD14D1BB-4174-485A-A80B-10D458200F7C}" dt="2024-02-05T04:53:14.654" v="1679" actId="14100"/>
          <ac:spMkLst>
            <pc:docMk/>
            <pc:sldMk cId="2627036323" sldId="425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53:17.919" v="1680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delSp mod">
        <pc:chgData name="Toby Donaldson" userId="2e6e5431-bb17-4c41-9985-d39c50d83c73" providerId="ADAL" clId="{FD14D1BB-4174-485A-A80B-10D458200F7C}" dt="2024-02-05T22:38:54.583" v="1754" actId="21"/>
        <pc:sldMkLst>
          <pc:docMk/>
          <pc:sldMk cId="3395774712" sldId="426"/>
        </pc:sldMkLst>
        <pc:inkChg chg="del">
          <ac:chgData name="Toby Donaldson" userId="2e6e5431-bb17-4c41-9985-d39c50d83c73" providerId="ADAL" clId="{FD14D1BB-4174-485A-A80B-10D458200F7C}" dt="2024-02-05T22:38:54.583" v="1754" actId="21"/>
          <ac:inkMkLst>
            <pc:docMk/>
            <pc:sldMk cId="3395774712" sldId="426"/>
            <ac:inkMk id="7" creationId="{12C6332C-E4F5-4306-2354-411D49060A62}"/>
          </ac:inkMkLst>
        </pc:inkChg>
      </pc:sldChg>
      <pc:sldChg chg="addSp delSp modSp add mod">
        <pc:chgData name="Toby Donaldson" userId="2e6e5431-bb17-4c41-9985-d39c50d83c73" providerId="ADAL" clId="{FD14D1BB-4174-485A-A80B-10D458200F7C}" dt="2024-02-05T22:52:01.458" v="2261" actId="208"/>
        <pc:sldMkLst>
          <pc:docMk/>
          <pc:sldMk cId="3729256756" sldId="427"/>
        </pc:sldMkLst>
        <pc:spChg chg="mod">
          <ac:chgData name="Toby Donaldson" userId="2e6e5431-bb17-4c41-9985-d39c50d83c73" providerId="ADAL" clId="{FD14D1BB-4174-485A-A80B-10D458200F7C}" dt="2024-02-05T22:43:21.740" v="1985" actId="20577"/>
          <ac:spMkLst>
            <pc:docMk/>
            <pc:sldMk cId="3729256756" sldId="42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6:52.204" v="2253" actId="207"/>
          <ac:spMkLst>
            <pc:docMk/>
            <pc:sldMk cId="3729256756" sldId="427"/>
            <ac:spMk id="6" creationId="{90A284CF-527A-2775-14B9-6DE7F659BFE8}"/>
          </ac:spMkLst>
        </pc:spChg>
        <pc:spChg chg="add mod">
          <ac:chgData name="Toby Donaldson" userId="2e6e5431-bb17-4c41-9985-d39c50d83c73" providerId="ADAL" clId="{FD14D1BB-4174-485A-A80B-10D458200F7C}" dt="2024-02-05T22:52:01.458" v="2261" actId="208"/>
          <ac:spMkLst>
            <pc:docMk/>
            <pc:sldMk cId="3729256756" sldId="427"/>
            <ac:spMk id="8" creationId="{0BE0DAF9-F7EB-C7CF-F0F9-6810BFDA5BF4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3:24.920" v="1986" actId="21"/>
          <ac:inkMkLst>
            <pc:docMk/>
            <pc:sldMk cId="3729256756" sldId="427"/>
            <ac:inkMk id="7" creationId="{BD24CB6B-3941-B23C-A546-57991B6C7389}"/>
          </ac:inkMkLst>
        </pc:inkChg>
        <pc:cxnChg chg="del mod">
          <ac:chgData name="Toby Donaldson" userId="2e6e5431-bb17-4c41-9985-d39c50d83c73" providerId="ADAL" clId="{FD14D1BB-4174-485A-A80B-10D458200F7C}" dt="2024-02-05T22:43:33.344" v="1987" actId="21"/>
          <ac:cxnSpMkLst>
            <pc:docMk/>
            <pc:sldMk cId="3729256756" sldId="427"/>
            <ac:cxnSpMk id="15" creationId="{AC4E5084-F922-E3FF-AB17-4F4A7B0F5B54}"/>
          </ac:cxnSpMkLst>
        </pc:cxnChg>
      </pc:sldChg>
      <pc:sldChg chg="new del">
        <pc:chgData name="Toby Donaldson" userId="2e6e5431-bb17-4c41-9985-d39c50d83c73" providerId="ADAL" clId="{FD14D1BB-4174-485A-A80B-10D458200F7C}" dt="2024-02-05T22:45:19.137" v="2194" actId="2696"/>
        <pc:sldMkLst>
          <pc:docMk/>
          <pc:sldMk cId="2082904330" sldId="428"/>
        </pc:sldMkLst>
      </pc:sldChg>
      <pc:sldChg chg="modSp new mod">
        <pc:chgData name="Toby Donaldson" userId="2e6e5431-bb17-4c41-9985-d39c50d83c73" providerId="ADAL" clId="{FD14D1BB-4174-485A-A80B-10D458200F7C}" dt="2024-02-06T23:56:12.125" v="11341" actId="20577"/>
        <pc:sldMkLst>
          <pc:docMk/>
          <pc:sldMk cId="4276796932" sldId="428"/>
        </pc:sldMkLst>
        <pc:spChg chg="mod">
          <ac:chgData name="Toby Donaldson" userId="2e6e5431-bb17-4c41-9985-d39c50d83c73" providerId="ADAL" clId="{FD14D1BB-4174-485A-A80B-10D458200F7C}" dt="2024-02-06T23:56:12.125" v="11341" actId="20577"/>
          <ac:spMkLst>
            <pc:docMk/>
            <pc:sldMk cId="4276796932" sldId="428"/>
            <ac:spMk id="2" creationId="{607D814C-0E41-4166-EEA6-830E25DB00EC}"/>
          </ac:spMkLst>
        </pc:spChg>
        <pc:spChg chg="mod">
          <ac:chgData name="Toby Donaldson" userId="2e6e5431-bb17-4c41-9985-d39c50d83c73" providerId="ADAL" clId="{FD14D1BB-4174-485A-A80B-10D458200F7C}" dt="2024-02-06T23:55:45.081" v="11337" actId="20577"/>
          <ac:spMkLst>
            <pc:docMk/>
            <pc:sldMk cId="4276796932" sldId="428"/>
            <ac:spMk id="3" creationId="{7F5A5ECF-1C20-A408-12D8-6FEA0C515273}"/>
          </ac:spMkLst>
        </pc:spChg>
      </pc:sldChg>
      <pc:sldChg chg="modSp new mod">
        <pc:chgData name="Toby Donaldson" userId="2e6e5431-bb17-4c41-9985-d39c50d83c73" providerId="ADAL" clId="{FD14D1BB-4174-485A-A80B-10D458200F7C}" dt="2024-02-06T00:03:30.920" v="3715" actId="20577"/>
        <pc:sldMkLst>
          <pc:docMk/>
          <pc:sldMk cId="3676214657" sldId="429"/>
        </pc:sldMkLst>
        <pc:spChg chg="mod">
          <ac:chgData name="Toby Donaldson" userId="2e6e5431-bb17-4c41-9985-d39c50d83c73" providerId="ADAL" clId="{FD14D1BB-4174-485A-A80B-10D458200F7C}" dt="2024-02-06T00:01:29.979" v="3452" actId="20577"/>
          <ac:spMkLst>
            <pc:docMk/>
            <pc:sldMk cId="3676214657" sldId="429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0:03:30.920" v="3715" actId="20577"/>
          <ac:spMkLst>
            <pc:docMk/>
            <pc:sldMk cId="3676214657" sldId="429"/>
            <ac:spMk id="3" creationId="{A86DC3F7-322F-C892-A90A-77CCE70945E8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05:12.467" v="3788" actId="14100"/>
        <pc:sldMkLst>
          <pc:docMk/>
          <pc:sldMk cId="4176451181" sldId="430"/>
        </pc:sldMkLst>
        <pc:spChg chg="mod">
          <ac:chgData name="Toby Donaldson" userId="2e6e5431-bb17-4c41-9985-d39c50d83c73" providerId="ADAL" clId="{FD14D1BB-4174-485A-A80B-10D458200F7C}" dt="2024-02-06T00:03:25.860" v="3708" actId="20577"/>
          <ac:spMkLst>
            <pc:docMk/>
            <pc:sldMk cId="4176451181" sldId="430"/>
            <ac:spMk id="3" creationId="{A86DC3F7-322F-C892-A90A-77CCE70945E8}"/>
          </ac:spMkLst>
        </pc:spChg>
        <pc:spChg chg="add mod">
          <ac:chgData name="Toby Donaldson" userId="2e6e5431-bb17-4c41-9985-d39c50d83c73" providerId="ADAL" clId="{FD14D1BB-4174-485A-A80B-10D458200F7C}" dt="2024-02-06T00:04:34.533" v="3739" actId="20577"/>
          <ac:spMkLst>
            <pc:docMk/>
            <pc:sldMk cId="4176451181" sldId="430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05:12.467" v="3788" actId="14100"/>
          <ac:spMkLst>
            <pc:docMk/>
            <pc:sldMk cId="4176451181" sldId="430"/>
            <ac:spMk id="6" creationId="{0A0A0C46-699D-2B2F-8C47-D6F8B7A42996}"/>
          </ac:spMkLst>
        </pc:spChg>
      </pc:sldChg>
      <pc:sldChg chg="modSp add del mod">
        <pc:chgData name="Toby Donaldson" userId="2e6e5431-bb17-4c41-9985-d39c50d83c73" providerId="ADAL" clId="{FD14D1BB-4174-485A-A80B-10D458200F7C}" dt="2024-02-06T00:06:22.507" v="3916" actId="2696"/>
        <pc:sldMkLst>
          <pc:docMk/>
          <pc:sldMk cId="906032240" sldId="431"/>
        </pc:sldMkLst>
        <pc:spChg chg="mod">
          <ac:chgData name="Toby Donaldson" userId="2e6e5431-bb17-4c41-9985-d39c50d83c73" providerId="ADAL" clId="{FD14D1BB-4174-485A-A80B-10D458200F7C}" dt="2024-02-06T00:06:16.895" v="3915" actId="20577"/>
          <ac:spMkLst>
            <pc:docMk/>
            <pc:sldMk cId="906032240" sldId="431"/>
            <ac:spMk id="5" creationId="{6BCB946C-7ED5-599D-7316-0B79297C8213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0:16:08.581" v="5087" actId="20577"/>
        <pc:sldMkLst>
          <pc:docMk/>
          <pc:sldMk cId="3270653612" sldId="431"/>
        </pc:sldMkLst>
        <pc:spChg chg="mod">
          <ac:chgData name="Toby Donaldson" userId="2e6e5431-bb17-4c41-9985-d39c50d83c73" providerId="ADAL" clId="{FD14D1BB-4174-485A-A80B-10D458200F7C}" dt="2024-02-06T00:09:47.574" v="4347" actId="207"/>
          <ac:spMkLst>
            <pc:docMk/>
            <pc:sldMk cId="3270653612" sldId="431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08:46.598" v="4321" actId="21"/>
          <ac:spMkLst>
            <pc:docMk/>
            <pc:sldMk cId="3270653612" sldId="431"/>
            <ac:spMk id="6" creationId="{0A0A0C46-699D-2B2F-8C47-D6F8B7A42996}"/>
          </ac:spMkLst>
        </pc:spChg>
        <pc:spChg chg="add mod">
          <ac:chgData name="Toby Donaldson" userId="2e6e5431-bb17-4c41-9985-d39c50d83c73" providerId="ADAL" clId="{FD14D1BB-4174-485A-A80B-10D458200F7C}" dt="2024-02-06T00:16:08.581" v="5087" actId="20577"/>
          <ac:spMkLst>
            <pc:docMk/>
            <pc:sldMk cId="3270653612" sldId="431"/>
            <ac:spMk id="7" creationId="{D3EF86F3-8D5A-2943-5B40-0E4110FB764A}"/>
          </ac:spMkLst>
        </pc:spChg>
      </pc:sldChg>
      <pc:sldChg chg="delSp add mod">
        <pc:chgData name="Toby Donaldson" userId="2e6e5431-bb17-4c41-9985-d39c50d83c73" providerId="ADAL" clId="{FD14D1BB-4174-485A-A80B-10D458200F7C}" dt="2024-02-06T00:09:04.175" v="4324" actId="21"/>
        <pc:sldMkLst>
          <pc:docMk/>
          <pc:sldMk cId="1689509693" sldId="432"/>
        </pc:sldMkLst>
        <pc:spChg chg="del">
          <ac:chgData name="Toby Donaldson" userId="2e6e5431-bb17-4c41-9985-d39c50d83c73" providerId="ADAL" clId="{FD14D1BB-4174-485A-A80B-10D458200F7C}" dt="2024-02-06T00:09:04.175" v="4324" actId="21"/>
          <ac:spMkLst>
            <pc:docMk/>
            <pc:sldMk cId="1689509693" sldId="432"/>
            <ac:spMk id="7" creationId="{D3EF86F3-8D5A-2943-5B40-0E4110FB764A}"/>
          </ac:spMkLst>
        </pc:spChg>
      </pc:sldChg>
      <pc:sldChg chg="modSp add mod">
        <pc:chgData name="Toby Donaldson" userId="2e6e5431-bb17-4c41-9985-d39c50d83c73" providerId="ADAL" clId="{FD14D1BB-4174-485A-A80B-10D458200F7C}" dt="2024-02-06T00:16:22.809" v="5089" actId="20577"/>
        <pc:sldMkLst>
          <pc:docMk/>
          <pc:sldMk cId="3978049219" sldId="433"/>
        </pc:sldMkLst>
        <pc:spChg chg="mod">
          <ac:chgData name="Toby Donaldson" userId="2e6e5431-bb17-4c41-9985-d39c50d83c73" providerId="ADAL" clId="{FD14D1BB-4174-485A-A80B-10D458200F7C}" dt="2024-02-06T00:15:53.568" v="5085" actId="207"/>
          <ac:spMkLst>
            <pc:docMk/>
            <pc:sldMk cId="3978049219" sldId="43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16:22.809" v="5089" actId="20577"/>
          <ac:spMkLst>
            <pc:docMk/>
            <pc:sldMk cId="3978049219" sldId="433"/>
            <ac:spMk id="7" creationId="{D3EF86F3-8D5A-2943-5B40-0E4110FB764A}"/>
          </ac:spMkLst>
        </pc:spChg>
      </pc:sldChg>
      <pc:sldChg chg="add">
        <pc:chgData name="Toby Donaldson" userId="2e6e5431-bb17-4c41-9985-d39c50d83c73" providerId="ADAL" clId="{FD14D1BB-4174-485A-A80B-10D458200F7C}" dt="2024-02-06T00:16:02.923" v="5086" actId="2890"/>
        <pc:sldMkLst>
          <pc:docMk/>
          <pc:sldMk cId="1014334157" sldId="434"/>
        </pc:sldMkLst>
      </pc:sldChg>
      <pc:sldChg chg="add">
        <pc:chgData name="Toby Donaldson" userId="2e6e5431-bb17-4c41-9985-d39c50d83c73" providerId="ADAL" clId="{FD14D1BB-4174-485A-A80B-10D458200F7C}" dt="2024-02-06T00:16:17.027" v="5088" actId="2890"/>
        <pc:sldMkLst>
          <pc:docMk/>
          <pc:sldMk cId="3345367849" sldId="435"/>
        </pc:sldMkLst>
      </pc:sldChg>
      <pc:sldChg chg="modSp add mod">
        <pc:chgData name="Toby Donaldson" userId="2e6e5431-bb17-4c41-9985-d39c50d83c73" providerId="ADAL" clId="{FD14D1BB-4174-485A-A80B-10D458200F7C}" dt="2024-02-06T00:24:04.170" v="5890" actId="1076"/>
        <pc:sldMkLst>
          <pc:docMk/>
          <pc:sldMk cId="1695041742" sldId="436"/>
        </pc:sldMkLst>
        <pc:spChg chg="mod">
          <ac:chgData name="Toby Donaldson" userId="2e6e5431-bb17-4c41-9985-d39c50d83c73" providerId="ADAL" clId="{FD14D1BB-4174-485A-A80B-10D458200F7C}" dt="2024-02-06T00:22:30.931" v="5581" actId="20577"/>
          <ac:spMkLst>
            <pc:docMk/>
            <pc:sldMk cId="1695041742" sldId="436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24:04.170" v="5890" actId="1076"/>
          <ac:spMkLst>
            <pc:docMk/>
            <pc:sldMk cId="1695041742" sldId="436"/>
            <ac:spMk id="7" creationId="{D3EF86F3-8D5A-2943-5B40-0E4110FB764A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5:49.682" v="6614" actId="14100"/>
        <pc:sldMkLst>
          <pc:docMk/>
          <pc:sldMk cId="991130111" sldId="437"/>
        </pc:sldMkLst>
        <pc:spChg chg="mod">
          <ac:chgData name="Toby Donaldson" userId="2e6e5431-bb17-4c41-9985-d39c50d83c73" providerId="ADAL" clId="{FD14D1BB-4174-485A-A80B-10D458200F7C}" dt="2024-02-06T00:24:50.766" v="5905" actId="20577"/>
          <ac:spMkLst>
            <pc:docMk/>
            <pc:sldMk cId="991130111" sldId="437"/>
            <ac:spMk id="2" creationId="{1B4C81D2-343B-8B5A-ABC0-8C6CFE7E86B3}"/>
          </ac:spMkLst>
        </pc:spChg>
        <pc:spChg chg="del">
          <ac:chgData name="Toby Donaldson" userId="2e6e5431-bb17-4c41-9985-d39c50d83c73" providerId="ADAL" clId="{FD14D1BB-4174-485A-A80B-10D458200F7C}" dt="2024-02-06T00:24:54.468" v="5906" actId="21"/>
          <ac:spMkLst>
            <pc:docMk/>
            <pc:sldMk cId="991130111" sldId="437"/>
            <ac:spMk id="3" creationId="{A86DC3F7-322F-C892-A90A-77CCE70945E8}"/>
          </ac:spMkLst>
        </pc:spChg>
        <pc:spChg chg="mod">
          <ac:chgData name="Toby Donaldson" userId="2e6e5431-bb17-4c41-9985-d39c50d83c73" providerId="ADAL" clId="{FD14D1BB-4174-485A-A80B-10D458200F7C}" dt="2024-02-06T00:25:41.873" v="5923" actId="20577"/>
          <ac:spMkLst>
            <pc:docMk/>
            <pc:sldMk cId="991130111" sldId="437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35:49.682" v="6614" actId="14100"/>
          <ac:spMkLst>
            <pc:docMk/>
            <pc:sldMk cId="991130111" sldId="437"/>
            <ac:spMk id="7" creationId="{D3EF86F3-8D5A-2943-5B40-0E4110FB764A}"/>
          </ac:spMkLst>
        </pc:spChg>
        <pc:spChg chg="add del mod">
          <ac:chgData name="Toby Donaldson" userId="2e6e5431-bb17-4c41-9985-d39c50d83c73" providerId="ADAL" clId="{FD14D1BB-4174-485A-A80B-10D458200F7C}" dt="2024-02-06T00:24:57.131" v="5907" actId="21"/>
          <ac:spMkLst>
            <pc:docMk/>
            <pc:sldMk cId="991130111" sldId="437"/>
            <ac:spMk id="8" creationId="{E2AE47EC-31BD-10A2-824F-FF03CA33F73D}"/>
          </ac:spMkLst>
        </pc:spChg>
        <pc:spChg chg="add mod">
          <ac:chgData name="Toby Donaldson" userId="2e6e5431-bb17-4c41-9985-d39c50d83c73" providerId="ADAL" clId="{FD14D1BB-4174-485A-A80B-10D458200F7C}" dt="2024-02-06T00:28:33.210" v="6138" actId="1076"/>
          <ac:spMkLst>
            <pc:docMk/>
            <pc:sldMk cId="991130111" sldId="437"/>
            <ac:spMk id="9" creationId="{86B4C06D-3DE4-C447-BC71-6116060B85AE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2:09.538" v="6436" actId="6549"/>
        <pc:sldMkLst>
          <pc:docMk/>
          <pc:sldMk cId="1390341163" sldId="438"/>
        </pc:sldMkLst>
        <pc:spChg chg="add mod">
          <ac:chgData name="Toby Donaldson" userId="2e6e5431-bb17-4c41-9985-d39c50d83c73" providerId="ADAL" clId="{FD14D1BB-4174-485A-A80B-10D458200F7C}" dt="2024-02-06T00:31:55.946" v="6430" actId="1076"/>
          <ac:spMkLst>
            <pc:docMk/>
            <pc:sldMk cId="1390341163" sldId="438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32:09.538" v="6436" actId="6549"/>
          <ac:spMkLst>
            <pc:docMk/>
            <pc:sldMk cId="1390341163" sldId="438"/>
            <ac:spMk id="5" creationId="{6BCB946C-7ED5-599D-7316-0B79297C8213}"/>
          </ac:spMkLst>
        </pc:spChg>
        <pc:spChg chg="add">
          <ac:chgData name="Toby Donaldson" userId="2e6e5431-bb17-4c41-9985-d39c50d83c73" providerId="ADAL" clId="{FD14D1BB-4174-485A-A80B-10D458200F7C}" dt="2024-02-06T00:31:37.348" v="6425" actId="11529"/>
          <ac:spMkLst>
            <pc:docMk/>
            <pc:sldMk cId="1390341163" sldId="438"/>
            <ac:spMk id="6" creationId="{86E05107-561B-1B74-0C2E-0B6FB0C2AF45}"/>
          </ac:spMkLst>
        </pc:spChg>
        <pc:spChg chg="mod">
          <ac:chgData name="Toby Donaldson" userId="2e6e5431-bb17-4c41-9985-d39c50d83c73" providerId="ADAL" clId="{FD14D1BB-4174-485A-A80B-10D458200F7C}" dt="2024-02-06T00:31:51.042" v="6429" actId="1076"/>
          <ac:spMkLst>
            <pc:docMk/>
            <pc:sldMk cId="1390341163" sldId="438"/>
            <ac:spMk id="7" creationId="{D3EF86F3-8D5A-2943-5B40-0E4110FB764A}"/>
          </ac:spMkLst>
        </pc:spChg>
        <pc:spChg chg="add mod">
          <ac:chgData name="Toby Donaldson" userId="2e6e5431-bb17-4c41-9985-d39c50d83c73" providerId="ADAL" clId="{FD14D1BB-4174-485A-A80B-10D458200F7C}" dt="2024-02-06T00:31:48.410" v="6428" actId="14100"/>
          <ac:spMkLst>
            <pc:docMk/>
            <pc:sldMk cId="1390341163" sldId="438"/>
            <ac:spMk id="8" creationId="{607EC9E4-EC03-23D3-FBDA-CE8517013636}"/>
          </ac:spMkLst>
        </pc:spChg>
        <pc:spChg chg="del mod">
          <ac:chgData name="Toby Donaldson" userId="2e6e5431-bb17-4c41-9985-d39c50d83c73" providerId="ADAL" clId="{FD14D1BB-4174-485A-A80B-10D458200F7C}" dt="2024-02-06T00:29:11.946" v="6145" actId="21"/>
          <ac:spMkLst>
            <pc:docMk/>
            <pc:sldMk cId="1390341163" sldId="438"/>
            <ac:spMk id="9" creationId="{86B4C06D-3DE4-C447-BC71-6116060B85AE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35:24.969" v="6612" actId="1076"/>
        <pc:sldMkLst>
          <pc:docMk/>
          <pc:sldMk cId="1129899885" sldId="439"/>
        </pc:sldMkLst>
        <pc:spChg chg="add mod ord">
          <ac:chgData name="Toby Donaldson" userId="2e6e5431-bb17-4c41-9985-d39c50d83c73" providerId="ADAL" clId="{FD14D1BB-4174-485A-A80B-10D458200F7C}" dt="2024-02-06T00:34:19.218" v="6486" actId="14100"/>
          <ac:spMkLst>
            <pc:docMk/>
            <pc:sldMk cId="1129899885" sldId="439"/>
            <ac:spMk id="9" creationId="{F381F6AF-9F05-484B-FE44-CA09B4A9F33F}"/>
          </ac:spMkLst>
        </pc:spChg>
        <pc:spChg chg="add mod">
          <ac:chgData name="Toby Donaldson" userId="2e6e5431-bb17-4c41-9985-d39c50d83c73" providerId="ADAL" clId="{FD14D1BB-4174-485A-A80B-10D458200F7C}" dt="2024-02-06T00:35:11.387" v="6609" actId="1076"/>
          <ac:spMkLst>
            <pc:docMk/>
            <pc:sldMk cId="1129899885" sldId="439"/>
            <ac:spMk id="10" creationId="{565CC11C-8D21-E4F9-55EB-880B3DE45EB1}"/>
          </ac:spMkLst>
        </pc:spChg>
        <pc:spChg chg="add mod">
          <ac:chgData name="Toby Donaldson" userId="2e6e5431-bb17-4c41-9985-d39c50d83c73" providerId="ADAL" clId="{FD14D1BB-4174-485A-A80B-10D458200F7C}" dt="2024-02-06T00:35:24.969" v="6612" actId="1076"/>
          <ac:spMkLst>
            <pc:docMk/>
            <pc:sldMk cId="1129899885" sldId="439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40:33.153" v="6727" actId="20577"/>
        <pc:sldMkLst>
          <pc:docMk/>
          <pc:sldMk cId="1434919902" sldId="440"/>
        </pc:sldMkLst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40:33.153" v="6727" actId="20577"/>
          <ac:spMkLst>
            <pc:docMk/>
            <pc:sldMk cId="1434919902" sldId="440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6" creationId="{86E05107-561B-1B74-0C2E-0B6FB0C2AF45}"/>
          </ac:spMkLst>
        </pc:spChg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7" creationId="{D3EF86F3-8D5A-2943-5B40-0E4110FB764A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8" creationId="{607EC9E4-EC03-23D3-FBDA-CE8517013636}"/>
          </ac:spMkLst>
        </pc:spChg>
        <pc:spChg chg="mod">
          <ac:chgData name="Toby Donaldson" userId="2e6e5431-bb17-4c41-9985-d39c50d83c73" providerId="ADAL" clId="{FD14D1BB-4174-485A-A80B-10D458200F7C}" dt="2024-02-06T00:40:02.485" v="6698" actId="20577"/>
          <ac:spMkLst>
            <pc:docMk/>
            <pc:sldMk cId="1434919902" sldId="440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1" creationId="{14F873B4-B6B2-F4B7-7241-098F766A46BF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43:14.674" v="6786" actId="1076"/>
        <pc:sldMkLst>
          <pc:docMk/>
          <pc:sldMk cId="3308084210" sldId="441"/>
        </pc:sldMkLst>
        <pc:spChg chg="add mod">
          <ac:chgData name="Toby Donaldson" userId="2e6e5431-bb17-4c41-9985-d39c50d83c73" providerId="ADAL" clId="{FD14D1BB-4174-485A-A80B-10D458200F7C}" dt="2024-02-06T00:42:09.074" v="6774" actId="1076"/>
          <ac:spMkLst>
            <pc:docMk/>
            <pc:sldMk cId="3308084210" sldId="441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1:15.254" v="6737" actId="20577"/>
          <ac:spMkLst>
            <pc:docMk/>
            <pc:sldMk cId="3308084210" sldId="441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3:08.550" v="6785" actId="6549"/>
          <ac:spMkLst>
            <pc:docMk/>
            <pc:sldMk cId="3308084210" sldId="441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1" creationId="{14F873B4-B6B2-F4B7-7241-098F766A46BF}"/>
          </ac:spMkLst>
        </pc:spChg>
        <pc:cxnChg chg="add mod">
          <ac:chgData name="Toby Donaldson" userId="2e6e5431-bb17-4c41-9985-d39c50d83c73" providerId="ADAL" clId="{FD14D1BB-4174-485A-A80B-10D458200F7C}" dt="2024-02-06T00:42:12.811" v="6775" actId="14100"/>
          <ac:cxnSpMkLst>
            <pc:docMk/>
            <pc:sldMk cId="3308084210" sldId="441"/>
            <ac:cxnSpMk id="7" creationId="{349E255F-E383-1503-79F1-0C6A52C31FFC}"/>
          </ac:cxnSpMkLst>
        </pc:cxnChg>
      </pc:sldChg>
      <pc:sldChg chg="delSp modSp add mod">
        <pc:chgData name="Toby Donaldson" userId="2e6e5431-bb17-4c41-9985-d39c50d83c73" providerId="ADAL" clId="{FD14D1BB-4174-485A-A80B-10D458200F7C}" dt="2024-02-06T00:45:00.708" v="6802" actId="6549"/>
        <pc:sldMkLst>
          <pc:docMk/>
          <pc:sldMk cId="4121172308" sldId="442"/>
        </pc:sldMkLst>
        <pc:spChg chg="del">
          <ac:chgData name="Toby Donaldson" userId="2e6e5431-bb17-4c41-9985-d39c50d83c73" providerId="ADAL" clId="{FD14D1BB-4174-485A-A80B-10D458200F7C}" dt="2024-02-06T00:44:02.984" v="6794" actId="21"/>
          <ac:spMkLst>
            <pc:docMk/>
            <pc:sldMk cId="4121172308" sldId="442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3:59.346" v="6793" actId="20577"/>
          <ac:spMkLst>
            <pc:docMk/>
            <pc:sldMk cId="4121172308" sldId="442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5:00.708" v="6802" actId="6549"/>
          <ac:spMkLst>
            <pc:docMk/>
            <pc:sldMk cId="4121172308" sldId="442"/>
            <ac:spMk id="9" creationId="{F381F6AF-9F05-484B-FE44-CA09B4A9F33F}"/>
          </ac:spMkLst>
        </pc:spChg>
        <pc:cxnChg chg="del mod">
          <ac:chgData name="Toby Donaldson" userId="2e6e5431-bb17-4c41-9985-d39c50d83c73" providerId="ADAL" clId="{FD14D1BB-4174-485A-A80B-10D458200F7C}" dt="2024-02-06T00:44:02.984" v="6794" actId="21"/>
          <ac:cxnSpMkLst>
            <pc:docMk/>
            <pc:sldMk cId="4121172308" sldId="442"/>
            <ac:cxnSpMk id="7" creationId="{349E255F-E383-1503-79F1-0C6A52C31FFC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0:50:05.429" v="7088" actId="207"/>
        <pc:sldMkLst>
          <pc:docMk/>
          <pc:sldMk cId="2809652520" sldId="443"/>
        </pc:sldMkLst>
        <pc:spChg chg="add mod">
          <ac:chgData name="Toby Donaldson" userId="2e6e5431-bb17-4c41-9985-d39c50d83c73" providerId="ADAL" clId="{FD14D1BB-4174-485A-A80B-10D458200F7C}" dt="2024-02-06T00:48:03.161" v="7058" actId="20577"/>
          <ac:spMkLst>
            <pc:docMk/>
            <pc:sldMk cId="2809652520" sldId="443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05.429" v="7088" actId="207"/>
          <ac:spMkLst>
            <pc:docMk/>
            <pc:sldMk cId="2809652520" sldId="44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6:36.539" v="6821" actId="1076"/>
          <ac:spMkLst>
            <pc:docMk/>
            <pc:sldMk cId="2809652520" sldId="443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50:20.902" v="7090" actId="207"/>
        <pc:sldMkLst>
          <pc:docMk/>
          <pc:sldMk cId="1527297956" sldId="444"/>
        </pc:sldMkLst>
        <pc:spChg chg="del">
          <ac:chgData name="Toby Donaldson" userId="2e6e5431-bb17-4c41-9985-d39c50d83c73" providerId="ADAL" clId="{FD14D1BB-4174-485A-A80B-10D458200F7C}" dt="2024-02-06T00:48:22.012" v="7060" actId="21"/>
          <ac:spMkLst>
            <pc:docMk/>
            <pc:sldMk cId="1527297956" sldId="444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20.902" v="7090" actId="207"/>
          <ac:spMkLst>
            <pc:docMk/>
            <pc:sldMk cId="1527297956" sldId="444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9:28.862" v="7082" actId="1076"/>
          <ac:spMkLst>
            <pc:docMk/>
            <pc:sldMk cId="1527297956" sldId="444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1" creationId="{14F873B4-B6B2-F4B7-7241-098F766A46B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4:45.730" v="7203" actId="21"/>
        <pc:sldMkLst>
          <pc:docMk/>
          <pc:sldMk cId="819228914" sldId="445"/>
        </pc:sldMkLst>
        <pc:spChg chg="add del mod">
          <ac:chgData name="Toby Donaldson" userId="2e6e5431-bb17-4c41-9985-d39c50d83c73" providerId="ADAL" clId="{FD14D1BB-4174-485A-A80B-10D458200F7C}" dt="2024-02-06T00:54:45.730" v="7203" actId="21"/>
          <ac:spMkLst>
            <pc:docMk/>
            <pc:sldMk cId="819228914" sldId="445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1:38.945" v="7099" actId="20577"/>
          <ac:spMkLst>
            <pc:docMk/>
            <pc:sldMk cId="819228914" sldId="445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52:05.657" v="7107" actId="20577"/>
          <ac:spMkLst>
            <pc:docMk/>
            <pc:sldMk cId="819228914" sldId="445"/>
            <ac:spMk id="9" creationId="{F381F6AF-9F05-484B-FE44-CA09B4A9F33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7:50.721" v="7539" actId="20577"/>
        <pc:sldMkLst>
          <pc:docMk/>
          <pc:sldMk cId="1156156499" sldId="446"/>
        </pc:sldMkLst>
        <pc:spChg chg="del">
          <ac:chgData name="Toby Donaldson" userId="2e6e5431-bb17-4c41-9985-d39c50d83c73" providerId="ADAL" clId="{FD14D1BB-4174-485A-A80B-10D458200F7C}" dt="2024-02-06T00:54:00.553" v="7192" actId="21"/>
          <ac:spMkLst>
            <pc:docMk/>
            <pc:sldMk cId="1156156499" sldId="446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5:24.281" v="7299" actId="20577"/>
          <ac:spMkLst>
            <pc:docMk/>
            <pc:sldMk cId="1156156499" sldId="446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55:38.882" v="7301" actId="1076"/>
          <ac:spMkLst>
            <pc:docMk/>
            <pc:sldMk cId="1156156499" sldId="446"/>
            <ac:spMk id="6" creationId="{EE5DE073-1648-273C-0B30-A1E52C5B09B0}"/>
          </ac:spMkLst>
        </pc:spChg>
        <pc:spChg chg="add mod">
          <ac:chgData name="Toby Donaldson" userId="2e6e5431-bb17-4c41-9985-d39c50d83c73" providerId="ADAL" clId="{FD14D1BB-4174-485A-A80B-10D458200F7C}" dt="2024-02-06T00:57:50.721" v="7539" actId="20577"/>
          <ac:spMkLst>
            <pc:docMk/>
            <pc:sldMk cId="1156156499" sldId="446"/>
            <ac:spMk id="7" creationId="{BFB063AE-F3DC-F529-32A8-B20650453FCA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8" creationId="{4BEE3093-BF17-71C4-0653-44046207B36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1" creationId="{14F873B4-B6B2-F4B7-7241-098F766A46BF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12" creationId="{5B75D25F-14D4-0328-8910-621378ACD01E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1:02:04.630" v="7575" actId="20577"/>
        <pc:sldMkLst>
          <pc:docMk/>
          <pc:sldMk cId="1856393146" sldId="447"/>
        </pc:sldMkLst>
        <pc:spChg chg="mod">
          <ac:chgData name="Toby Donaldson" userId="2e6e5431-bb17-4c41-9985-d39c50d83c73" providerId="ADAL" clId="{FD14D1BB-4174-485A-A80B-10D458200F7C}" dt="2024-02-06T01:00:25.954" v="7563" actId="1076"/>
          <ac:spMkLst>
            <pc:docMk/>
            <pc:sldMk cId="1856393146" sldId="447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1:02:04.630" v="7575" actId="20577"/>
          <ac:spMkLst>
            <pc:docMk/>
            <pc:sldMk cId="1856393146" sldId="447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59:17.902" v="7550" actId="21"/>
          <ac:spMkLst>
            <pc:docMk/>
            <pc:sldMk cId="1856393146" sldId="447"/>
            <ac:spMk id="6" creationId="{EE5DE073-1648-273C-0B30-A1E52C5B09B0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16:17.256" v="7801" actId="20577"/>
        <pc:sldMkLst>
          <pc:docMk/>
          <pc:sldMk cId="3174112358" sldId="448"/>
        </pc:sldMkLst>
        <pc:spChg chg="mod">
          <ac:chgData name="Toby Donaldson" userId="2e6e5431-bb17-4c41-9985-d39c50d83c73" providerId="ADAL" clId="{FD14D1BB-4174-485A-A80B-10D458200F7C}" dt="2024-02-06T01:04:51.370" v="7598" actId="1076"/>
          <ac:spMkLst>
            <pc:docMk/>
            <pc:sldMk cId="3174112358" sldId="448"/>
            <ac:spMk id="2" creationId="{1B4C81D2-343B-8B5A-ABC0-8C6CFE7E86B3}"/>
          </ac:spMkLst>
        </pc:spChg>
        <pc:spChg chg="add mod">
          <ac:chgData name="Toby Donaldson" userId="2e6e5431-bb17-4c41-9985-d39c50d83c73" providerId="ADAL" clId="{FD14D1BB-4174-485A-A80B-10D458200F7C}" dt="2024-02-06T02:16:17.256" v="7801" actId="20577"/>
          <ac:spMkLst>
            <pc:docMk/>
            <pc:sldMk cId="3174112358" sldId="448"/>
            <ac:spMk id="3" creationId="{6E38E2CF-0EE7-D8D0-29DD-11E4FC0F3E59}"/>
          </ac:spMkLst>
        </pc:spChg>
        <pc:spChg chg="mod">
          <ac:chgData name="Toby Donaldson" userId="2e6e5431-bb17-4c41-9985-d39c50d83c73" providerId="ADAL" clId="{FD14D1BB-4174-485A-A80B-10D458200F7C}" dt="2024-02-06T01:05:12.449" v="7606" actId="20577"/>
          <ac:spMkLst>
            <pc:docMk/>
            <pc:sldMk cId="3174112358" sldId="448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1" creationId="{14F873B4-B6B2-F4B7-7241-098F766A46BF}"/>
          </ac:spMkLst>
        </pc:spChg>
      </pc:sldChg>
      <pc:sldChg chg="addSp delSp modSp new mod">
        <pc:chgData name="Toby Donaldson" userId="2e6e5431-bb17-4c41-9985-d39c50d83c73" providerId="ADAL" clId="{FD14D1BB-4174-485A-A80B-10D458200F7C}" dt="2024-02-06T02:34:10.443" v="8501" actId="14100"/>
        <pc:sldMkLst>
          <pc:docMk/>
          <pc:sldMk cId="1731394609" sldId="449"/>
        </pc:sldMkLst>
        <pc:spChg chg="mod">
          <ac:chgData name="Toby Donaldson" userId="2e6e5431-bb17-4c41-9985-d39c50d83c73" providerId="ADAL" clId="{FD14D1BB-4174-485A-A80B-10D458200F7C}" dt="2024-02-06T02:21:12.665" v="7847" actId="20577"/>
          <ac:spMkLst>
            <pc:docMk/>
            <pc:sldMk cId="1731394609" sldId="449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2:34:10.443" v="8501" actId="14100"/>
          <ac:spMkLst>
            <pc:docMk/>
            <pc:sldMk cId="1731394609" sldId="449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5" creationId="{4715D15A-04F7-E82C-CF48-57133E2615EA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6" creationId="{00879C14-C365-F3B1-6A67-80782578BA08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8" creationId="{1D3F08D1-765E-68B3-D59A-2649CF93697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9" creationId="{CBEE99A0-22E2-0CE4-0AE2-0B0B86EBE05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0" creationId="{39843ECA-224C-48D1-7D2D-D4E116D5E457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1" creationId="{FEB6483F-5A71-2703-786E-35064B241004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3" creationId="{1E360DD7-3278-CE0D-1379-2E55957F50D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4" creationId="{22DE2BE7-6683-8E47-6586-D200CB320E15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6" creationId="{5BB234CB-7938-4DDA-B659-9F7EA07EDFF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7" creationId="{FF3F8C1F-DFB6-8916-FABB-AB2338599C8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8" creationId="{E65E4BBC-B66F-3F37-DC34-84F0BFB9D69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1" creationId="{EEFCEE8C-E19D-F7AE-EFCB-A63744D369A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2" creationId="{350CE49B-0B21-A613-4998-84BD848F4F0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3" creationId="{F7A44C57-0EFF-3754-B1FE-14E98857CE9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4" creationId="{9598D7A8-617B-60A3-AB44-6373AF98CBB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6" creationId="{8B679BCE-1705-F5B1-51B9-9355C73B996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7" creationId="{B0FF4366-95CE-EC9D-163C-C6615E1B2AB4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8" creationId="{F272E365-688A-9BFE-CFC8-3AC8BC935D9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9" creationId="{CF0831B4-179F-745C-E95F-F74B5607106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0" creationId="{B4AF299E-FCD2-A703-8D42-6F5031521E52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1" creationId="{277C0238-A7B6-8605-E3C4-79A51F7D3040}"/>
          </ac:spMkLst>
        </pc:s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7" creationId="{25D547B9-40AA-9708-BD11-96AA9A066FE4}"/>
          </ac:grpSpMkLst>
        </pc:gr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12" creationId="{C4BCC708-E278-29AF-7C03-D8A9FAEDA819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19" creationId="{3108B960-51F5-90D3-400E-B9F7258ACAA6}"/>
          </ac:grpSpMkLst>
        </pc:grpChg>
        <pc:grpChg chg="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0" creationId="{BA0435FD-F1D6-19DB-EA61-27B50175C42C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5" creationId="{8841D393-4480-705F-771E-A94B0EFCE160}"/>
          </ac:grpSpMkLst>
        </pc:grpChg>
        <pc:cxnChg chg="mod">
          <ac:chgData name="Toby Donaldson" userId="2e6e5431-bb17-4c41-9985-d39c50d83c73" providerId="ADAL" clId="{FD14D1BB-4174-485A-A80B-10D458200F7C}" dt="2024-02-06T02:29:26.526" v="8360" actId="21"/>
          <ac:cxnSpMkLst>
            <pc:docMk/>
            <pc:sldMk cId="1731394609" sldId="449"/>
            <ac:cxnSpMk id="15" creationId="{4CBF47FD-78BF-2358-B0B2-92C059105385}"/>
          </ac:cxnSpMkLst>
        </pc:cxnChg>
        <pc:cxnChg chg="add">
          <ac:chgData name="Toby Donaldson" userId="2e6e5431-bb17-4c41-9985-d39c50d83c73" providerId="ADAL" clId="{FD14D1BB-4174-485A-A80B-10D458200F7C}" dt="2024-02-06T02:31:55.719" v="8364" actId="11529"/>
          <ac:cxnSpMkLst>
            <pc:docMk/>
            <pc:sldMk cId="1731394609" sldId="449"/>
            <ac:cxnSpMk id="33" creationId="{603BCD2A-281B-AAE8-7358-F511F53A5EB3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2:35:47.101" v="8683" actId="113"/>
        <pc:sldMkLst>
          <pc:docMk/>
          <pc:sldMk cId="3080304898" sldId="450"/>
        </pc:sldMkLst>
        <pc:spChg chg="del">
          <ac:chgData name="Toby Donaldson" userId="2e6e5431-bb17-4c41-9985-d39c50d83c73" providerId="ADAL" clId="{FD14D1BB-4174-485A-A80B-10D458200F7C}" dt="2024-02-06T02:34:36.638" v="8502" actId="21"/>
          <ac:spMkLst>
            <pc:docMk/>
            <pc:sldMk cId="3080304898" sldId="450"/>
            <ac:spMk id="3" creationId="{C37B9E15-4A72-AFE3-3376-B11C9CCF5D99}"/>
          </ac:spMkLst>
        </pc:spChg>
        <pc:spChg chg="add del mod">
          <ac:chgData name="Toby Donaldson" userId="2e6e5431-bb17-4c41-9985-d39c50d83c73" providerId="ADAL" clId="{FD14D1BB-4174-485A-A80B-10D458200F7C}" dt="2024-02-06T02:34:56.485" v="8504" actId="21"/>
          <ac:spMkLst>
            <pc:docMk/>
            <pc:sldMk cId="3080304898" sldId="450"/>
            <ac:spMk id="6" creationId="{C17984FD-459C-0C30-17D9-95322B87C04D}"/>
          </ac:spMkLst>
        </pc:spChg>
        <pc:spChg chg="add mod">
          <ac:chgData name="Toby Donaldson" userId="2e6e5431-bb17-4c41-9985-d39c50d83c73" providerId="ADAL" clId="{FD14D1BB-4174-485A-A80B-10D458200F7C}" dt="2024-02-06T02:35:47.101" v="8683" actId="113"/>
          <ac:spMkLst>
            <pc:docMk/>
            <pc:sldMk cId="3080304898" sldId="450"/>
            <ac:spMk id="19" creationId="{CF3CACA4-B601-897B-8384-C2909DD044F1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41:32.723" v="8926" actId="20577"/>
        <pc:sldMkLst>
          <pc:docMk/>
          <pc:sldMk cId="3116464970" sldId="451"/>
        </pc:sldMkLst>
        <pc:spChg chg="mod">
          <ac:chgData name="Toby Donaldson" userId="2e6e5431-bb17-4c41-9985-d39c50d83c73" providerId="ADAL" clId="{FD14D1BB-4174-485A-A80B-10D458200F7C}" dt="2024-02-06T02:40:06.267" v="8921" actId="20577"/>
          <ac:spMkLst>
            <pc:docMk/>
            <pc:sldMk cId="3116464970" sldId="451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41:23.670" v="8924" actId="113"/>
          <ac:spMkLst>
            <pc:docMk/>
            <pc:sldMk cId="3116464970" sldId="451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2:41:32.723" v="8926" actId="20577"/>
          <ac:spMkLst>
            <pc:docMk/>
            <pc:sldMk cId="3116464970" sldId="451"/>
            <ac:spMk id="6" creationId="{D0FB2C28-5F3B-CF42-DF06-B408212D4167}"/>
          </ac:spMkLst>
        </pc:s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19" creationId="{3108B960-51F5-90D3-400E-B9F7258ACAA6}"/>
          </ac:grpSpMkLst>
        </pc:gr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25" creationId="{8841D393-4480-705F-771E-A94B0EFCE160}"/>
          </ac:grpSpMkLst>
        </pc:grpChg>
        <pc:cxnChg chg="add">
          <ac:chgData name="Toby Donaldson" userId="2e6e5431-bb17-4c41-9985-d39c50d83c73" providerId="ADAL" clId="{FD14D1BB-4174-485A-A80B-10D458200F7C}" dt="2024-02-06T02:39:54.031" v="8916" actId="11529"/>
          <ac:cxnSpMkLst>
            <pc:docMk/>
            <pc:sldMk cId="3116464970" sldId="451"/>
            <ac:cxnSpMk id="8" creationId="{6B5297C0-A673-B3CD-1DD5-B3AE95E11473}"/>
          </ac:cxnSpMkLst>
        </pc:cxnChg>
        <pc:cxnChg chg="add mod">
          <ac:chgData name="Toby Donaldson" userId="2e6e5431-bb17-4c41-9985-d39c50d83c73" providerId="ADAL" clId="{FD14D1BB-4174-485A-A80B-10D458200F7C}" dt="2024-02-06T02:40:23.533" v="8922" actId="1076"/>
          <ac:cxnSpMkLst>
            <pc:docMk/>
            <pc:sldMk cId="3116464970" sldId="451"/>
            <ac:cxnSpMk id="9" creationId="{64A11240-7B15-9415-2CFB-697FE3EB8E4A}"/>
          </ac:cxnSpMkLst>
        </pc:cxnChg>
        <pc:cxnChg chg="del mod">
          <ac:chgData name="Toby Donaldson" userId="2e6e5431-bb17-4c41-9985-d39c50d83c73" providerId="ADAL" clId="{FD14D1BB-4174-485A-A80B-10D458200F7C}" dt="2024-02-06T02:37:01.158" v="8687" actId="21"/>
          <ac:cxnSpMkLst>
            <pc:docMk/>
            <pc:sldMk cId="3116464970" sldId="451"/>
            <ac:cxnSpMk id="33" creationId="{603BCD2A-281B-AAE8-7358-F511F53A5EB3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2:53:30.754" v="9101" actId="552"/>
        <pc:sldMkLst>
          <pc:docMk/>
          <pc:sldMk cId="2440537417" sldId="452"/>
        </pc:sldMkLst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04:12.981" v="9634" actId="1076"/>
        <pc:sldMkLst>
          <pc:docMk/>
          <pc:sldMk cId="2165341691" sldId="453"/>
        </pc:sldMkLst>
        <pc:spChg chg="mod">
          <ac:chgData name="Toby Donaldson" userId="2e6e5431-bb17-4c41-9985-d39c50d83c73" providerId="ADAL" clId="{FD14D1BB-4174-485A-A80B-10D458200F7C}" dt="2024-02-06T02:55:32.964" v="9180" actId="1076"/>
          <ac:spMkLst>
            <pc:docMk/>
            <pc:sldMk cId="2165341691" sldId="453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2:01.342" v="9515" actId="1076"/>
          <ac:spMkLst>
            <pc:docMk/>
            <pc:sldMk cId="2165341691" sldId="453"/>
            <ac:spMk id="10" creationId="{C96BFA59-1BEB-695F-658A-81ABDB6FF00C}"/>
          </ac:spMkLst>
        </pc:spChg>
        <pc:spChg chg="add mod">
          <ac:chgData name="Toby Donaldson" userId="2e6e5431-bb17-4c41-9985-d39c50d83c73" providerId="ADAL" clId="{FD14D1BB-4174-485A-A80B-10D458200F7C}" dt="2024-02-06T03:03:26.772" v="9628" actId="465"/>
          <ac:spMkLst>
            <pc:docMk/>
            <pc:sldMk cId="2165341691" sldId="453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12" creationId="{43D962D1-3610-6E73-A48D-387116A033DD}"/>
          </ac:spMkLst>
        </pc:spChg>
        <pc:spChg chg="add mod">
          <ac:chgData name="Toby Donaldson" userId="2e6e5431-bb17-4c41-9985-d39c50d83c73" providerId="ADAL" clId="{FD14D1BB-4174-485A-A80B-10D458200F7C}" dt="2024-02-06T03:04:12.981" v="9634" actId="1076"/>
          <ac:spMkLst>
            <pc:docMk/>
            <pc:sldMk cId="2165341691" sldId="453"/>
            <ac:spMk id="13" creationId="{B597F0FB-D09B-1F95-B055-27FCC56EBC3A}"/>
          </ac:spMkLst>
        </pc:sp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10:25.736" v="9955" actId="2711"/>
        <pc:sldMkLst>
          <pc:docMk/>
          <pc:sldMk cId="1706702299" sldId="454"/>
        </pc:sldMkLst>
        <pc:spChg chg="mod">
          <ac:chgData name="Toby Donaldson" userId="2e6e5431-bb17-4c41-9985-d39c50d83c73" providerId="ADAL" clId="{FD14D1BB-4174-485A-A80B-10D458200F7C}" dt="2024-02-06T03:05:05.037" v="9640" actId="1076"/>
          <ac:spMkLst>
            <pc:docMk/>
            <pc:sldMk cId="1706702299" sldId="454"/>
            <ac:spMk id="3" creationId="{C37B9E15-4A72-AFE3-3376-B11C9CCF5D99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3:06:17.177" v="9657"/>
          <ac:spMkLst>
            <pc:docMk/>
            <pc:sldMk cId="1706702299" sldId="454"/>
            <ac:spMk id="6" creationId="{AD737019-77E3-53FB-3ECB-3193DEEB6F64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6:37.717" v="9660" actId="208"/>
          <ac:spMkLst>
            <pc:docMk/>
            <pc:sldMk cId="1706702299" sldId="454"/>
            <ac:spMk id="8" creationId="{59558F64-0BAB-6283-2359-1C02626A77C8}"/>
          </ac:spMkLst>
        </pc:spChg>
        <pc:spChg chg="add mod">
          <ac:chgData name="Toby Donaldson" userId="2e6e5431-bb17-4c41-9985-d39c50d83c73" providerId="ADAL" clId="{FD14D1BB-4174-485A-A80B-10D458200F7C}" dt="2024-02-06T03:08:46.869" v="9866" actId="1076"/>
          <ac:spMkLst>
            <pc:docMk/>
            <pc:sldMk cId="1706702299" sldId="454"/>
            <ac:spMk id="9" creationId="{C5716C92-A1AC-BDFC-6AE3-DC8ECE0DB9D0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0" creationId="{C96BFA59-1BEB-695F-658A-81ABDB6FF00C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3:04:55.161" v="9638" actId="21"/>
          <ac:spMkLst>
            <pc:docMk/>
            <pc:sldMk cId="1706702299" sldId="454"/>
            <ac:spMk id="13" creationId="{B597F0FB-D09B-1F95-B055-27FCC56EBC3A}"/>
          </ac:spMkLst>
        </pc:spChg>
        <pc:spChg chg="add mod">
          <ac:chgData name="Toby Donaldson" userId="2e6e5431-bb17-4c41-9985-d39c50d83c73" providerId="ADAL" clId="{FD14D1BB-4174-485A-A80B-10D458200F7C}" dt="2024-02-06T03:10:25.736" v="9955" actId="2711"/>
          <ac:spMkLst>
            <pc:docMk/>
            <pc:sldMk cId="1706702299" sldId="454"/>
            <ac:spMk id="17" creationId="{E40E914A-147E-05EA-CE93-F9D197EA0196}"/>
          </ac:spMkLst>
        </pc:spChg>
        <pc:cxnChg chg="add del mod">
          <ac:chgData name="Toby Donaldson" userId="2e6e5431-bb17-4c41-9985-d39c50d83c73" providerId="ADAL" clId="{FD14D1BB-4174-485A-A80B-10D458200F7C}" dt="2024-02-06T03:09:01.939" v="9868" actId="21"/>
          <ac:cxnSpMkLst>
            <pc:docMk/>
            <pc:sldMk cId="1706702299" sldId="454"/>
            <ac:cxnSpMk id="14" creationId="{F26CD5B6-23AC-0F88-59DD-C69997455E26}"/>
          </ac:cxnSpMkLst>
        </pc:cxnChg>
        <pc:cxnChg chg="add">
          <ac:chgData name="Toby Donaldson" userId="2e6e5431-bb17-4c41-9985-d39c50d83c73" providerId="ADAL" clId="{FD14D1BB-4174-485A-A80B-10D458200F7C}" dt="2024-02-06T03:09:09.231" v="9869" actId="11529"/>
          <ac:cxnSpMkLst>
            <pc:docMk/>
            <pc:sldMk cId="1706702299" sldId="454"/>
            <ac:cxnSpMk id="16" creationId="{B93F89B2-C969-F84C-D64D-0FF83D3DD504}"/>
          </ac:cxnSpMkLst>
        </pc:cxnChg>
      </pc:sldChg>
      <pc:sldChg chg="modSp add mod ord">
        <pc:chgData name="Toby Donaldson" userId="2e6e5431-bb17-4c41-9985-d39c50d83c73" providerId="ADAL" clId="{FD14D1BB-4174-485A-A80B-10D458200F7C}" dt="2024-02-06T03:36:43.501" v="9973" actId="14100"/>
        <pc:sldMkLst>
          <pc:docMk/>
          <pc:sldMk cId="1518268049" sldId="455"/>
        </pc:sldMkLst>
        <pc:spChg chg="mod">
          <ac:chgData name="Toby Donaldson" userId="2e6e5431-bb17-4c41-9985-d39c50d83c73" providerId="ADAL" clId="{FD14D1BB-4174-485A-A80B-10D458200F7C}" dt="2024-02-06T03:36:02.528" v="9963" actId="27636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36:15.093" v="9965" actId="1076"/>
          <ac:spMkLst>
            <pc:docMk/>
            <pc:sldMk cId="1518268049" sldId="455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36:38.154" v="9972" actId="20577"/>
          <ac:spMkLst>
            <pc:docMk/>
            <pc:sldMk cId="1518268049" sldId="455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36:17.582" v="9966" actId="14100"/>
          <ac:cxnSpMkLst>
            <pc:docMk/>
            <pc:sldMk cId="1518268049" sldId="455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36:43.501" v="9973" actId="14100"/>
          <ac:cxnSpMkLst>
            <pc:docMk/>
            <pc:sldMk cId="1518268049" sldId="455"/>
            <ac:cxnSpMk id="9" creationId="{64A11240-7B15-9415-2CFB-697FE3EB8E4A}"/>
          </ac:cxnSpMkLst>
        </pc:cxnChg>
      </pc:sldChg>
      <pc:sldChg chg="modSp add mod">
        <pc:chgData name="Toby Donaldson" userId="2e6e5431-bb17-4c41-9985-d39c50d83c73" providerId="ADAL" clId="{FD14D1BB-4174-485A-A80B-10D458200F7C}" dt="2024-02-06T03:43:18.107" v="10370" actId="20577"/>
        <pc:sldMkLst>
          <pc:docMk/>
          <pc:sldMk cId="870577980" sldId="456"/>
        </pc:sldMkLst>
        <pc:spChg chg="mod">
          <ac:chgData name="Toby Donaldson" userId="2e6e5431-bb17-4c41-9985-d39c50d83c73" providerId="ADAL" clId="{FD14D1BB-4174-485A-A80B-10D458200F7C}" dt="2024-02-06T03:39:53.421" v="10066" actId="1076"/>
          <ac:spMkLst>
            <pc:docMk/>
            <pc:sldMk cId="870577980" sldId="456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39:56.020" v="10067" actId="1076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40:16.254" v="10070" actId="1076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43:18.107" v="10370" actId="20577"/>
          <ac:spMkLst>
            <pc:docMk/>
            <pc:sldMk cId="870577980" sldId="456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40:26.517" v="10071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43:17.422" v="10365" actId="20577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46:15.501" v="10426" actId="21"/>
        <pc:sldMkLst>
          <pc:docMk/>
          <pc:sldMk cId="37110891" sldId="457"/>
        </pc:sldMkLst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45:33.911" v="10381"/>
          <ac:spMkLst>
            <pc:docMk/>
            <pc:sldMk cId="37110891" sldId="457"/>
            <ac:spMk id="7" creationId="{9A42B24B-4083-4311-66F1-2DC6133DF0FF}"/>
          </ac:spMkLst>
        </pc:spChg>
        <pc:spChg chg="add del mod">
          <ac:chgData name="Toby Donaldson" userId="2e6e5431-bb17-4c41-9985-d39c50d83c73" providerId="ADAL" clId="{FD14D1BB-4174-485A-A80B-10D458200F7C}" dt="2024-02-06T03:46:15.501" v="10426" actId="21"/>
          <ac:spMkLst>
            <pc:docMk/>
            <pc:sldMk cId="37110891" sldId="457"/>
            <ac:spMk id="10" creationId="{5CB8462B-CD1C-2613-A553-FBA408DCA384}"/>
          </ac:spMkLst>
        </pc:sp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9" creationId="{64A11240-7B15-9415-2CFB-697FE3EB8E4A}"/>
          </ac:cxnSpMkLst>
        </pc:cxnChg>
      </pc:sldChg>
      <pc:sldChg chg="modSp new mod">
        <pc:chgData name="Toby Donaldson" userId="2e6e5431-bb17-4c41-9985-d39c50d83c73" providerId="ADAL" clId="{FD14D1BB-4174-485A-A80B-10D458200F7C}" dt="2024-02-06T03:56:38.506" v="11320" actId="20577"/>
        <pc:sldMkLst>
          <pc:docMk/>
          <pc:sldMk cId="48668984" sldId="458"/>
        </pc:sldMkLst>
        <pc:spChg chg="mod">
          <ac:chgData name="Toby Donaldson" userId="2e6e5431-bb17-4c41-9985-d39c50d83c73" providerId="ADAL" clId="{FD14D1BB-4174-485A-A80B-10D458200F7C}" dt="2024-02-06T03:50:30.264" v="10633" actId="20577"/>
          <ac:spMkLst>
            <pc:docMk/>
            <pc:sldMk cId="48668984" sldId="458"/>
            <ac:spMk id="2" creationId="{1A60CEF6-1670-5BDC-CAB2-6E3407675244}"/>
          </ac:spMkLst>
        </pc:spChg>
        <pc:spChg chg="mod">
          <ac:chgData name="Toby Donaldson" userId="2e6e5431-bb17-4c41-9985-d39c50d83c73" providerId="ADAL" clId="{FD14D1BB-4174-485A-A80B-10D458200F7C}" dt="2024-02-06T03:56:38.506" v="11320" actId="20577"/>
          <ac:spMkLst>
            <pc:docMk/>
            <pc:sldMk cId="48668984" sldId="458"/>
            <ac:spMk id="3" creationId="{96C21DE9-322D-8947-2C0D-D3FBC6931D10}"/>
          </ac:spMkLst>
        </pc:spChg>
      </pc:sldChg>
    </pc:docChg>
  </pc:docChgLst>
  <pc:docChgLst>
    <pc:chgData name="Toby Donaldson" userId="2e6e5431-bb17-4c41-9985-d39c50d83c73" providerId="ADAL" clId="{C5FF2917-C6DB-4B08-AC7B-2071543FF6FA}"/>
    <pc:docChg chg="undo custSel addSld modSld sldOrd modSection">
      <pc:chgData name="Toby Donaldson" userId="2e6e5431-bb17-4c41-9985-d39c50d83c73" providerId="ADAL" clId="{C5FF2917-C6DB-4B08-AC7B-2071543FF6FA}" dt="2024-02-14T21:15:29.184" v="686"/>
      <pc:docMkLst>
        <pc:docMk/>
      </pc:docMkLst>
      <pc:sldChg chg="modSp mod">
        <pc:chgData name="Toby Donaldson" userId="2e6e5431-bb17-4c41-9985-d39c50d83c73" providerId="ADAL" clId="{C5FF2917-C6DB-4B08-AC7B-2071543FF6FA}" dt="2024-02-12T19:10:31.047" v="26" actId="5793"/>
        <pc:sldMkLst>
          <pc:docMk/>
          <pc:sldMk cId="3551341988" sldId="398"/>
        </pc:sldMkLst>
        <pc:spChg chg="mod">
          <ac:chgData name="Toby Donaldson" userId="2e6e5431-bb17-4c41-9985-d39c50d83c73" providerId="ADAL" clId="{C5FF2917-C6DB-4B08-AC7B-2071543FF6FA}" dt="2024-02-12T19:10:31.047" v="26" actId="5793"/>
          <ac:spMkLst>
            <pc:docMk/>
            <pc:sldMk cId="3551341988" sldId="398"/>
            <ac:spMk id="3" creationId="{BD22A2C2-F9E8-7D12-428D-01D276C3CEF9}"/>
          </ac:spMkLst>
        </pc:spChg>
      </pc:sldChg>
      <pc:sldChg chg="addSp modSp mod">
        <pc:chgData name="Toby Donaldson" userId="2e6e5431-bb17-4c41-9985-d39c50d83c73" providerId="ADAL" clId="{C5FF2917-C6DB-4B08-AC7B-2071543FF6FA}" dt="2024-02-12T19:17:43.019" v="143" actId="113"/>
        <pc:sldMkLst>
          <pc:docMk/>
          <pc:sldMk cId="333022771" sldId="399"/>
        </pc:sldMkLst>
        <pc:spChg chg="add mod">
          <ac:chgData name="Toby Donaldson" userId="2e6e5431-bb17-4c41-9985-d39c50d83c73" providerId="ADAL" clId="{C5FF2917-C6DB-4B08-AC7B-2071543FF6FA}" dt="2024-02-12T19:17:43.019" v="143" actId="113"/>
          <ac:spMkLst>
            <pc:docMk/>
            <pc:sldMk cId="333022771" sldId="399"/>
            <ac:spMk id="8" creationId="{5070280C-CC25-E797-707C-1B14FBABB1F6}"/>
          </ac:spMkLst>
        </pc:spChg>
      </pc:sldChg>
      <pc:sldChg chg="delSp modSp mod">
        <pc:chgData name="Toby Donaldson" userId="2e6e5431-bb17-4c41-9985-d39c50d83c73" providerId="ADAL" clId="{C5FF2917-C6DB-4B08-AC7B-2071543FF6FA}" dt="2024-02-12T19:23:00.864" v="160" actId="1076"/>
        <pc:sldMkLst>
          <pc:docMk/>
          <pc:sldMk cId="1242729915" sldId="402"/>
        </pc:sldMkLst>
        <pc:spChg chg="mod">
          <ac:chgData name="Toby Donaldson" userId="2e6e5431-bb17-4c41-9985-d39c50d83c73" providerId="ADAL" clId="{C5FF2917-C6DB-4B08-AC7B-2071543FF6FA}" dt="2024-02-12T19:22:54.321" v="159" actId="5793"/>
          <ac:spMkLst>
            <pc:docMk/>
            <pc:sldMk cId="1242729915" sldId="402"/>
            <ac:spMk id="5" creationId="{188CC1B3-5E8D-78A8-08E4-85F902FFF219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C5FF2917-C6DB-4B08-AC7B-2071543FF6FA}" dt="2024-02-12T19:23:00.864" v="160" actId="1076"/>
          <ac:spMkLst>
            <pc:docMk/>
            <pc:sldMk cId="1242729915" sldId="402"/>
            <ac:spMk id="13" creationId="{0166BF73-D841-7155-DA2D-949DA515AD38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14" creationId="{59B3407E-832E-F9E2-4948-E438D57D9067}"/>
          </ac:spMkLst>
        </pc:sp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ord">
        <pc:chgData name="Toby Donaldson" userId="2e6e5431-bb17-4c41-9985-d39c50d83c73" providerId="ADAL" clId="{C5FF2917-C6DB-4B08-AC7B-2071543FF6FA}" dt="2024-02-12T19:24:37.896" v="178"/>
        <pc:sldMkLst>
          <pc:docMk/>
          <pc:sldMk cId="1615545161" sldId="403"/>
        </pc:sldMkLst>
      </pc:sldChg>
      <pc:sldChg chg="modSp mod">
        <pc:chgData name="Toby Donaldson" userId="2e6e5431-bb17-4c41-9985-d39c50d83c73" providerId="ADAL" clId="{C5FF2917-C6DB-4B08-AC7B-2071543FF6FA}" dt="2024-02-12T19:25:08.926" v="184" actId="20577"/>
        <pc:sldMkLst>
          <pc:docMk/>
          <pc:sldMk cId="2368921141" sldId="404"/>
        </pc:sldMkLst>
        <pc:spChg chg="mod">
          <ac:chgData name="Toby Donaldson" userId="2e6e5431-bb17-4c41-9985-d39c50d83c73" providerId="ADAL" clId="{C5FF2917-C6DB-4B08-AC7B-2071543FF6FA}" dt="2024-02-12T19:25:08.926" v="184" actId="20577"/>
          <ac:spMkLst>
            <pc:docMk/>
            <pc:sldMk cId="2368921141" sldId="404"/>
            <ac:spMk id="10" creationId="{706752FC-19DA-4C86-1FA9-6647ECBDDCD0}"/>
          </ac:spMkLst>
        </pc:spChg>
      </pc:sldChg>
      <pc:sldChg chg="delSp modSp mod">
        <pc:chgData name="Toby Donaldson" userId="2e6e5431-bb17-4c41-9985-d39c50d83c73" providerId="ADAL" clId="{C5FF2917-C6DB-4B08-AC7B-2071543FF6FA}" dt="2024-02-12T19:27:59.569" v="225" actId="2711"/>
        <pc:sldMkLst>
          <pc:docMk/>
          <pc:sldMk cId="1355385756" sldId="408"/>
        </pc:sldMkLst>
        <pc:spChg chg="mod">
          <ac:chgData name="Toby Donaldson" userId="2e6e5431-bb17-4c41-9985-d39c50d83c73" providerId="ADAL" clId="{C5FF2917-C6DB-4B08-AC7B-2071543FF6FA}" dt="2024-02-12T19:27:59.569" v="225" actId="2711"/>
          <ac:spMkLst>
            <pc:docMk/>
            <pc:sldMk cId="1355385756" sldId="408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1" creationId="{28BE018F-DB3B-4EB7-4408-1489C0A1291A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2" creationId="{83DD9F8F-572C-6DC5-6090-EB949A91DB2B}"/>
          </ac:spMkLst>
        </pc:spChg>
      </pc:sldChg>
      <pc:sldChg chg="modSp mod">
        <pc:chgData name="Toby Donaldson" userId="2e6e5431-bb17-4c41-9985-d39c50d83c73" providerId="ADAL" clId="{C5FF2917-C6DB-4B08-AC7B-2071543FF6FA}" dt="2024-02-12T19:29:41.148" v="258" actId="1076"/>
        <pc:sldMkLst>
          <pc:docMk/>
          <pc:sldMk cId="1780252740" sldId="409"/>
        </pc:sldMkLst>
        <pc:spChg chg="mod">
          <ac:chgData name="Toby Donaldson" userId="2e6e5431-bb17-4c41-9985-d39c50d83c73" providerId="ADAL" clId="{C5FF2917-C6DB-4B08-AC7B-2071543FF6FA}" dt="2024-02-12T19:29:41.148" v="258" actId="1076"/>
          <ac:spMkLst>
            <pc:docMk/>
            <pc:sldMk cId="1780252740" sldId="409"/>
            <ac:spMk id="14" creationId="{60D8A054-18FD-4F8E-FC1F-FD8FEFFF7B25}"/>
          </ac:spMkLst>
        </pc:spChg>
      </pc:sldChg>
      <pc:sldChg chg="addSp delSp modSp mod">
        <pc:chgData name="Toby Donaldson" userId="2e6e5431-bb17-4c41-9985-d39c50d83c73" providerId="ADAL" clId="{C5FF2917-C6DB-4B08-AC7B-2071543FF6FA}" dt="2024-02-12T19:31:25.337" v="344" actId="1076"/>
        <pc:sldMkLst>
          <pc:docMk/>
          <pc:sldMk cId="2848837035" sldId="410"/>
        </pc:sldMkLst>
        <pc:spChg chg="mod">
          <ac:chgData name="Toby Donaldson" userId="2e6e5431-bb17-4c41-9985-d39c50d83c73" providerId="ADAL" clId="{C5FF2917-C6DB-4B08-AC7B-2071543FF6FA}" dt="2024-02-12T19:30:44.737" v="264" actId="20577"/>
          <ac:spMkLst>
            <pc:docMk/>
            <pc:sldMk cId="2848837035" sldId="410"/>
            <ac:spMk id="6" creationId="{2E8337D9-EFAB-4B91-175C-EDBFEE3FC0A3}"/>
          </ac:spMkLst>
        </pc:spChg>
        <pc:spChg chg="add mod">
          <ac:chgData name="Toby Donaldson" userId="2e6e5431-bb17-4c41-9985-d39c50d83c73" providerId="ADAL" clId="{C5FF2917-C6DB-4B08-AC7B-2071543FF6FA}" dt="2024-02-12T19:31:19.724" v="343" actId="2711"/>
          <ac:spMkLst>
            <pc:docMk/>
            <pc:sldMk cId="2848837035" sldId="410"/>
            <ac:spMk id="8" creationId="{764CF3A9-B0D6-0B52-E2FA-0213F327CD66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2" creationId="{83DD9F8F-572C-6DC5-6090-EB949A91DB2B}"/>
          </ac:spMkLst>
        </pc:spChg>
        <pc:spChg chg="mod">
          <ac:chgData name="Toby Donaldson" userId="2e6e5431-bb17-4c41-9985-d39c50d83c73" providerId="ADAL" clId="{C5FF2917-C6DB-4B08-AC7B-2071543FF6FA}" dt="2024-02-12T19:31:25.337" v="344" actId="1076"/>
          <ac:spMkLst>
            <pc:docMk/>
            <pc:sldMk cId="2848837035" sldId="410"/>
            <ac:spMk id="14" creationId="{60D8A054-18FD-4F8E-FC1F-FD8FEFFF7B25}"/>
          </ac:spMkLst>
        </pc:spChg>
      </pc:sldChg>
      <pc:sldChg chg="modSp mod">
        <pc:chgData name="Toby Donaldson" userId="2e6e5431-bb17-4c41-9985-d39c50d83c73" providerId="ADAL" clId="{C5FF2917-C6DB-4B08-AC7B-2071543FF6FA}" dt="2024-02-12T19:32:53.110" v="379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C5FF2917-C6DB-4B08-AC7B-2071543FF6FA}" dt="2024-02-12T19:32:53.110" v="379" actId="20577"/>
          <ac:spMkLst>
            <pc:docMk/>
            <pc:sldMk cId="1353264813" sldId="411"/>
            <ac:spMk id="21" creationId="{AB998548-DD05-2C6E-14FA-C51F790EA1A2}"/>
          </ac:spMkLst>
        </pc:spChg>
      </pc:sldChg>
      <pc:sldChg chg="modSp mod">
        <pc:chgData name="Toby Donaldson" userId="2e6e5431-bb17-4c41-9985-d39c50d83c73" providerId="ADAL" clId="{C5FF2917-C6DB-4B08-AC7B-2071543FF6FA}" dt="2024-02-12T19:33:15.197" v="380" actId="1076"/>
        <pc:sldMkLst>
          <pc:docMk/>
          <pc:sldMk cId="999689757" sldId="412"/>
        </pc:sldMkLst>
        <pc:spChg chg="mod">
          <ac:chgData name="Toby Donaldson" userId="2e6e5431-bb17-4c41-9985-d39c50d83c73" providerId="ADAL" clId="{C5FF2917-C6DB-4B08-AC7B-2071543FF6FA}" dt="2024-02-12T19:33:15.197" v="380" actId="1076"/>
          <ac:spMkLst>
            <pc:docMk/>
            <pc:sldMk cId="999689757" sldId="412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04.779" v="395" actId="14100"/>
        <pc:sldMkLst>
          <pc:docMk/>
          <pc:sldMk cId="3119020256" sldId="413"/>
        </pc:sldMkLst>
        <pc:spChg chg="mod">
          <ac:chgData name="Toby Donaldson" userId="2e6e5431-bb17-4c41-9985-d39c50d83c73" providerId="ADAL" clId="{C5FF2917-C6DB-4B08-AC7B-2071543FF6FA}" dt="2024-02-12T19:34:04.779" v="395" actId="14100"/>
          <ac:spMkLst>
            <pc:docMk/>
            <pc:sldMk cId="3119020256" sldId="413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42.371" v="399" actId="20577"/>
        <pc:sldMkLst>
          <pc:docMk/>
          <pc:sldMk cId="1512875263" sldId="415"/>
        </pc:sldMkLst>
        <pc:spChg chg="mod">
          <ac:chgData name="Toby Donaldson" userId="2e6e5431-bb17-4c41-9985-d39c50d83c73" providerId="ADAL" clId="{C5FF2917-C6DB-4B08-AC7B-2071543FF6FA}" dt="2024-02-12T19:34:42.371" v="399" actId="20577"/>
          <ac:spMkLst>
            <pc:docMk/>
            <pc:sldMk cId="1512875263" sldId="415"/>
            <ac:spMk id="12" creationId="{F6449583-CD06-05A5-239E-4953FB7C0BB9}"/>
          </ac:spMkLst>
        </pc:sp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2641024368" sldId="416"/>
        </pc:sldMkLst>
        <pc:spChg chg="mod">
          <ac:chgData name="Toby Donaldson" userId="2e6e5431-bb17-4c41-9985-d39c50d83c73" providerId="ADAL" clId="{C5FF2917-C6DB-4B08-AC7B-2071543FF6FA}" dt="2024-02-12T19:38:20.877" v="443" actId="20577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C5FF2917-C6DB-4B08-AC7B-2071543FF6FA}" dt="2024-02-12T19:35:05.279" v="404" actId="313"/>
          <ac:spMkLst>
            <pc:docMk/>
            <pc:sldMk cId="2641024368" sldId="416"/>
            <ac:spMk id="11" creationId="{84A9B578-87D8-D9FF-E668-B92494EDCA4B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2641024368" sldId="416"/>
            <ac:inkMk id="23" creationId="{4A72ECF2-6505-50CB-C56F-46223D1ADFD6}"/>
          </ac:inkMkLst>
        </pc:inkChg>
        <pc:cxnChg chg="mod">
          <ac:chgData name="Toby Donaldson" userId="2e6e5431-bb17-4c41-9985-d39c50d83c73" providerId="ADAL" clId="{C5FF2917-C6DB-4B08-AC7B-2071543FF6FA}" dt="2024-02-12T19:38:28.896" v="444" actId="14100"/>
          <ac:cxnSpMkLst>
            <pc:docMk/>
            <pc:sldMk cId="2641024368" sldId="416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C5FF2917-C6DB-4B08-AC7B-2071543FF6FA}" dt="2024-02-12T19:38:20.877" v="443" actId="20577"/>
          <ac:cxnSpMkLst>
            <pc:docMk/>
            <pc:sldMk cId="2641024368" sldId="416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C5FF2917-C6DB-4B08-AC7B-2071543FF6FA}" dt="2024-02-12T19:38:33.010" v="445" actId="14100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777491848" sldId="417"/>
        </pc:sldMkLst>
        <pc:spChg chg="mod">
          <ac:chgData name="Toby Donaldson" userId="2e6e5431-bb17-4c41-9985-d39c50d83c73" providerId="ADAL" clId="{C5FF2917-C6DB-4B08-AC7B-2071543FF6FA}" dt="2024-02-14T19:10:30.820" v="580" actId="20577"/>
          <ac:spMkLst>
            <pc:docMk/>
            <pc:sldMk cId="777491848" sldId="417"/>
            <ac:spMk id="7" creationId="{031AC14A-4AAA-61D4-FA73-9F3ADB483BD2}"/>
          </ac:spMkLst>
        </pc:spChg>
        <pc:spChg chg="mod">
          <ac:chgData name="Toby Donaldson" userId="2e6e5431-bb17-4c41-9985-d39c50d83c73" providerId="ADAL" clId="{C5FF2917-C6DB-4B08-AC7B-2071543FF6FA}" dt="2024-02-12T19:35:24.634" v="409" actId="313"/>
          <ac:spMkLst>
            <pc:docMk/>
            <pc:sldMk cId="777491848" sldId="417"/>
            <ac:spMk id="11" creationId="{84A9B578-87D8-D9FF-E668-B92494EDCA4B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777491848" sldId="417"/>
            <ac:inkMk id="5" creationId="{7B4C26E9-43D9-83F7-DB6A-5CDD2057B0F2}"/>
          </ac:inkMkLst>
        </pc:inkChg>
      </pc:sldChg>
      <pc:sldChg chg="modSp mod">
        <pc:chgData name="Toby Donaldson" userId="2e6e5431-bb17-4c41-9985-d39c50d83c73" providerId="ADAL" clId="{C5FF2917-C6DB-4B08-AC7B-2071543FF6FA}" dt="2024-02-14T19:10:14.727" v="574" actId="20577"/>
        <pc:sldMkLst>
          <pc:docMk/>
          <pc:sldMk cId="1808751066" sldId="418"/>
        </pc:sldMkLst>
        <pc:spChg chg="mod">
          <ac:chgData name="Toby Donaldson" userId="2e6e5431-bb17-4c41-9985-d39c50d83c73" providerId="ADAL" clId="{C5FF2917-C6DB-4B08-AC7B-2071543FF6FA}" dt="2024-02-12T19:35:42.133" v="415" actId="2057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C5FF2917-C6DB-4B08-AC7B-2071543FF6FA}" dt="2024-02-14T19:10:14.727" v="574" actId="20577"/>
          <ac:spMkLst>
            <pc:docMk/>
            <pc:sldMk cId="1808751066" sldId="418"/>
            <ac:spMk id="7" creationId="{031AC14A-4AAA-61D4-FA73-9F3ADB483BD2}"/>
          </ac:spMkLst>
        </pc:spChg>
      </pc:sldChg>
      <pc:sldChg chg="modSp mod">
        <pc:chgData name="Toby Donaldson" userId="2e6e5431-bb17-4c41-9985-d39c50d83c73" providerId="ADAL" clId="{C5FF2917-C6DB-4B08-AC7B-2071543FF6FA}" dt="2024-02-12T19:35:51.844" v="435" actId="20577"/>
        <pc:sldMkLst>
          <pc:docMk/>
          <pc:sldMk cId="231268078" sldId="419"/>
        </pc:sldMkLst>
        <pc:spChg chg="mod">
          <ac:chgData name="Toby Donaldson" userId="2e6e5431-bb17-4c41-9985-d39c50d83c73" providerId="ADAL" clId="{C5FF2917-C6DB-4B08-AC7B-2071543FF6FA}" dt="2024-02-12T19:35:51.844" v="435" actId="20577"/>
          <ac:spMkLst>
            <pc:docMk/>
            <pc:sldMk cId="231268078" sldId="419"/>
            <ac:spMk id="5" creationId="{5D1CC6F4-11DF-92C9-8571-3F9FE4298D1D}"/>
          </ac:spMkLst>
        </pc:sp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3315575640" sldId="420"/>
        </pc:sldMkLst>
        <pc:spChg chg="mod">
          <ac:chgData name="Toby Donaldson" userId="2e6e5431-bb17-4c41-9985-d39c50d83c73" providerId="ADAL" clId="{C5FF2917-C6DB-4B08-AC7B-2071543FF6FA}" dt="2024-02-14T19:10:04.084" v="570" actId="20577"/>
          <ac:spMkLst>
            <pc:docMk/>
            <pc:sldMk cId="3315575640" sldId="420"/>
            <ac:spMk id="7" creationId="{031AC14A-4AAA-61D4-FA73-9F3ADB483BD2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3315575640" sldId="420"/>
            <ac:inkMk id="6" creationId="{8E9ACB8F-AE20-7E8C-66C6-4AF09072DFC7}"/>
          </ac:inkMkLst>
        </pc:ink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711728480" sldId="421"/>
        </pc:sldMkLst>
        <pc:spChg chg="mod">
          <ac:chgData name="Toby Donaldson" userId="2e6e5431-bb17-4c41-9985-d39c50d83c73" providerId="ADAL" clId="{C5FF2917-C6DB-4B08-AC7B-2071543FF6FA}" dt="2024-02-12T19:36:42.160" v="436" actId="20577"/>
          <ac:spMkLst>
            <pc:docMk/>
            <pc:sldMk cId="711728480" sldId="421"/>
            <ac:spMk id="10" creationId="{168BFDD8-6834-3156-C6C3-6DE53DEDFAD7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711728480" sldId="421"/>
            <ac:inkMk id="9" creationId="{0537423F-2E38-5472-C7F7-2ECDAAF18D64}"/>
          </ac:inkMkLst>
        </pc:inkChg>
        <pc:cxnChg chg="add">
          <ac:chgData name="Toby Donaldson" userId="2e6e5431-bb17-4c41-9985-d39c50d83c73" providerId="ADAL" clId="{C5FF2917-C6DB-4B08-AC7B-2071543FF6FA}" dt="2024-02-12T19:37:19.447" v="437" actId="11529"/>
          <ac:cxnSpMkLst>
            <pc:docMk/>
            <pc:sldMk cId="711728480" sldId="421"/>
            <ac:cxnSpMk id="6" creationId="{C2190365-E477-8F43-82A0-52C91425EAC9}"/>
          </ac:cxnSpMkLst>
        </pc:cxn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1437062659" sldId="422"/>
        </pc:sldMkLst>
        <pc:spChg chg="mod">
          <ac:chgData name="Toby Donaldson" userId="2e6e5431-bb17-4c41-9985-d39c50d83c73" providerId="ADAL" clId="{C5FF2917-C6DB-4B08-AC7B-2071543FF6FA}" dt="2024-02-12T19:37:56.461" v="441" actId="20577"/>
          <ac:spMkLst>
            <pc:docMk/>
            <pc:sldMk cId="1437062659" sldId="422"/>
            <ac:spMk id="10" creationId="{168BFDD8-6834-3156-C6C3-6DE53DEDFAD7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1437062659" sldId="422"/>
            <ac:inkMk id="5" creationId="{1D514C54-87C0-C9AA-8F1A-310E91AF3219}"/>
          </ac:inkMkLst>
        </pc:inkChg>
      </pc:sldChg>
      <pc:sldChg chg="addSp delSp modSp mod">
        <pc:chgData name="Toby Donaldson" userId="2e6e5431-bb17-4c41-9985-d39c50d83c73" providerId="ADAL" clId="{C5FF2917-C6DB-4B08-AC7B-2071543FF6FA}" dt="2024-02-14T21:15:29.184" v="686"/>
        <pc:sldMkLst>
          <pc:docMk/>
          <pc:sldMk cId="498897682" sldId="423"/>
        </pc:sldMkLst>
        <pc:spChg chg="mod">
          <ac:chgData name="Toby Donaldson" userId="2e6e5431-bb17-4c41-9985-d39c50d83c73" providerId="ADAL" clId="{C5FF2917-C6DB-4B08-AC7B-2071543FF6FA}" dt="2024-02-12T19:39:25.720" v="452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C5FF2917-C6DB-4B08-AC7B-2071543FF6FA}" dt="2024-02-12T19:39:22.672" v="446" actId="21"/>
          <ac:spMkLst>
            <pc:docMk/>
            <pc:sldMk cId="498897682" sldId="423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498897682" sldId="423"/>
            <ac:inkMk id="5" creationId="{DA0D48AB-2274-206D-D37D-8B3824C34203}"/>
          </ac:inkMkLst>
        </pc:ink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2531237026" sldId="424"/>
        </pc:sldMkLst>
        <pc:spChg chg="mod">
          <ac:chgData name="Toby Donaldson" userId="2e6e5431-bb17-4c41-9985-d39c50d83c73" providerId="ADAL" clId="{C5FF2917-C6DB-4B08-AC7B-2071543FF6FA}" dt="2024-02-12T19:39:47.343" v="455" actId="20577"/>
          <ac:spMkLst>
            <pc:docMk/>
            <pc:sldMk cId="2531237026" sldId="424"/>
            <ac:spMk id="5" creationId="{1E18D33E-6062-F1B6-85C8-6C061DB1B58D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2531237026" sldId="424"/>
            <ac:inkMk id="6" creationId="{6D6998C0-E776-A848-BEBA-F1B973F1A06F}"/>
          </ac:inkMkLst>
        </pc:ink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986461365" sldId="425"/>
        </pc:sldMkLst>
        <pc:spChg chg="del">
          <ac:chgData name="Toby Donaldson" userId="2e6e5431-bb17-4c41-9985-d39c50d83c73" providerId="ADAL" clId="{C5FF2917-C6DB-4B08-AC7B-2071543FF6FA}" dt="2024-02-12T19:40:09.346" v="456" actId="21"/>
          <ac:spMkLst>
            <pc:docMk/>
            <pc:sldMk cId="986461365" sldId="425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986461365" sldId="425"/>
            <ac:inkMk id="3" creationId="{3378A35E-05D1-2BC0-4E87-E560FD1F6BAC}"/>
          </ac:inkMkLst>
        </pc:inkChg>
      </pc:sldChg>
      <pc:sldChg chg="modSp mod">
        <pc:chgData name="Toby Donaldson" userId="2e6e5431-bb17-4c41-9985-d39c50d83c73" providerId="ADAL" clId="{C5FF2917-C6DB-4B08-AC7B-2071543FF6FA}" dt="2024-02-12T19:42:05.297" v="459" actId="207"/>
        <pc:sldMkLst>
          <pc:docMk/>
          <pc:sldMk cId="97675726" sldId="428"/>
        </pc:sldMkLst>
        <pc:spChg chg="mod">
          <ac:chgData name="Toby Donaldson" userId="2e6e5431-bb17-4c41-9985-d39c50d83c73" providerId="ADAL" clId="{C5FF2917-C6DB-4B08-AC7B-2071543FF6FA}" dt="2024-02-12T19:42:05.297" v="459" actId="207"/>
          <ac:spMkLst>
            <pc:docMk/>
            <pc:sldMk cId="97675726" sldId="428"/>
            <ac:spMk id="15" creationId="{DE301C6B-0995-6507-905C-D939BA9AAAEA}"/>
          </ac:spMkLst>
        </pc:spChg>
      </pc:sldChg>
      <pc:sldChg chg="delSp modSp mod">
        <pc:chgData name="Toby Donaldson" userId="2e6e5431-bb17-4c41-9985-d39c50d83c73" providerId="ADAL" clId="{C5FF2917-C6DB-4B08-AC7B-2071543FF6FA}" dt="2024-02-12T19:44:18.344" v="524" actId="207"/>
        <pc:sldMkLst>
          <pc:docMk/>
          <pc:sldMk cId="4119632172" sldId="431"/>
        </pc:sldMkLst>
        <pc:spChg chg="mod">
          <ac:chgData name="Toby Donaldson" userId="2e6e5431-bb17-4c41-9985-d39c50d83c73" providerId="ADAL" clId="{C5FF2917-C6DB-4B08-AC7B-2071543FF6FA}" dt="2024-02-12T19:44:18.344" v="524" actId="207"/>
          <ac:spMkLst>
            <pc:docMk/>
            <pc:sldMk cId="4119632172" sldId="431"/>
            <ac:spMk id="11" creationId="{B1D34692-BD3D-9C24-0979-877F4F6C1083}"/>
          </ac:spMkLst>
        </pc:sp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0" creationId="{D2B8A7E1-5C14-D94C-E4F8-4AD47C6779D7}"/>
          </ac:cxnSpMkLst>
        </pc:cxn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modSp mod">
        <pc:chgData name="Toby Donaldson" userId="2e6e5431-bb17-4c41-9985-d39c50d83c73" providerId="ADAL" clId="{C5FF2917-C6DB-4B08-AC7B-2071543FF6FA}" dt="2024-02-12T19:44:54.840" v="541" actId="20577"/>
        <pc:sldMkLst>
          <pc:docMk/>
          <pc:sldMk cId="191542703" sldId="432"/>
        </pc:sldMkLst>
        <pc:spChg chg="mod">
          <ac:chgData name="Toby Donaldson" userId="2e6e5431-bb17-4c41-9985-d39c50d83c73" providerId="ADAL" clId="{C5FF2917-C6DB-4B08-AC7B-2071543FF6FA}" dt="2024-02-12T19:44:54.840" v="541" actId="20577"/>
          <ac:spMkLst>
            <pc:docMk/>
            <pc:sldMk cId="191542703" sldId="432"/>
            <ac:spMk id="35" creationId="{670560B4-9FC0-7CB7-3C97-52E99C74343D}"/>
          </ac:spMkLst>
        </pc:sp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3920920788" sldId="434"/>
        </pc:sldMkLst>
        <pc:spChg chg="del">
          <ac:chgData name="Toby Donaldson" userId="2e6e5431-bb17-4c41-9985-d39c50d83c73" providerId="ADAL" clId="{C5FF2917-C6DB-4B08-AC7B-2071543FF6FA}" dt="2024-02-12T19:40:28.744" v="457" actId="21"/>
          <ac:spMkLst>
            <pc:docMk/>
            <pc:sldMk cId="3920920788" sldId="434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3920920788" sldId="434"/>
            <ac:inkMk id="5" creationId="{536DEAB4-CF06-1C60-B470-7CCDBADBED2B}"/>
          </ac:inkMkLst>
        </pc:ink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1869859612" sldId="435"/>
        </pc:sldMkLst>
        <pc:spChg chg="del">
          <ac:chgData name="Toby Donaldson" userId="2e6e5431-bb17-4c41-9985-d39c50d83c73" providerId="ADAL" clId="{C5FF2917-C6DB-4B08-AC7B-2071543FF6FA}" dt="2024-02-12T19:40:50.781" v="458" actId="21"/>
          <ac:spMkLst>
            <pc:docMk/>
            <pc:sldMk cId="1869859612" sldId="435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1869859612" sldId="435"/>
            <ac:inkMk id="5" creationId="{A5CF6D72-C88B-DE95-5FF8-B3AA72AF5C3B}"/>
          </ac:inkMkLst>
        </pc:inkChg>
      </pc:sldChg>
      <pc:sldChg chg="delSp modSp add mod">
        <pc:chgData name="Toby Donaldson" userId="2e6e5431-bb17-4c41-9985-d39c50d83c73" providerId="ADAL" clId="{C5FF2917-C6DB-4B08-AC7B-2071543FF6FA}" dt="2024-02-12T19:23:53.440" v="176" actId="14100"/>
        <pc:sldMkLst>
          <pc:docMk/>
          <pc:sldMk cId="4023704484" sldId="436"/>
        </pc:sldMkLst>
        <pc:spChg chg="mod">
          <ac:chgData name="Toby Donaldson" userId="2e6e5431-bb17-4c41-9985-d39c50d83c73" providerId="ADAL" clId="{C5FF2917-C6DB-4B08-AC7B-2071543FF6FA}" dt="2024-02-12T19:23:53.440" v="176" actId="14100"/>
          <ac:spMkLst>
            <pc:docMk/>
            <pc:sldMk cId="4023704484" sldId="436"/>
            <ac:spMk id="7" creationId="{97B4A787-E0F7-4AF9-2A1D-B6DBAB747127}"/>
          </ac:spMkLst>
        </pc:spChg>
        <pc:spChg chg="del">
          <ac:chgData name="Toby Donaldson" userId="2e6e5431-bb17-4c41-9985-d39c50d83c73" providerId="ADAL" clId="{C5FF2917-C6DB-4B08-AC7B-2071543FF6FA}" dt="2024-02-12T19:23:07.504" v="161" actId="21"/>
          <ac:spMkLst>
            <pc:docMk/>
            <pc:sldMk cId="4023704484" sldId="436"/>
            <ac:spMk id="13" creationId="{DBADC047-D18C-B775-AA03-DAA0E8FBBE43}"/>
          </ac:spMkLst>
        </pc:spChg>
        <pc:cxnChg chg="mod">
          <ac:chgData name="Toby Donaldson" userId="2e6e5431-bb17-4c41-9985-d39c50d83c73" providerId="ADAL" clId="{C5FF2917-C6DB-4B08-AC7B-2071543FF6FA}" dt="2024-02-12T19:23:47.401" v="175" actId="14100"/>
          <ac:cxnSpMkLst>
            <pc:docMk/>
            <pc:sldMk cId="4023704484" sldId="436"/>
            <ac:cxnSpMk id="11" creationId="{FECA180A-4049-9599-E08C-E650ADD3ECD1}"/>
          </ac:cxnSpMkLst>
        </pc:cxnChg>
      </pc:sldChg>
      <pc:sldChg chg="delSp add mod">
        <pc:chgData name="Toby Donaldson" userId="2e6e5431-bb17-4c41-9985-d39c50d83c73" providerId="ADAL" clId="{C5FF2917-C6DB-4B08-AC7B-2071543FF6FA}" dt="2024-02-12T19:28:44.254" v="228" actId="21"/>
        <pc:sldMkLst>
          <pc:docMk/>
          <pc:sldMk cId="4291526800" sldId="437"/>
        </pc:sldMkLst>
        <pc:spChg chg="del">
          <ac:chgData name="Toby Donaldson" userId="2e6e5431-bb17-4c41-9985-d39c50d83c73" providerId="ADAL" clId="{C5FF2917-C6DB-4B08-AC7B-2071543FF6FA}" dt="2024-02-12T19:28:44.254" v="228" actId="21"/>
          <ac:spMkLst>
            <pc:docMk/>
            <pc:sldMk cId="4291526800" sldId="437"/>
            <ac:spMk id="10" creationId="{BC6992AE-8E3C-F2BE-C4CD-E0C4CDE49AF7}"/>
          </ac:spMkLst>
        </pc:spChg>
        <pc:spChg chg="del">
          <ac:chgData name="Toby Donaldson" userId="2e6e5431-bb17-4c41-9985-d39c50d83c73" providerId="ADAL" clId="{C5FF2917-C6DB-4B08-AC7B-2071543FF6FA}" dt="2024-02-12T19:28:41.364" v="227" actId="21"/>
          <ac:spMkLst>
            <pc:docMk/>
            <pc:sldMk cId="4291526800" sldId="437"/>
            <ac:spMk id="12" creationId="{331667FE-428C-44DE-E99E-B1A4112AB0AB}"/>
          </ac:spMkLst>
        </pc:spChg>
      </pc:sldChg>
      <pc:sldChg chg="add">
        <pc:chgData name="Toby Donaldson" userId="2e6e5431-bb17-4c41-9985-d39c50d83c73" providerId="ADAL" clId="{C5FF2917-C6DB-4B08-AC7B-2071543FF6FA}" dt="2024-02-12T19:28:33.483" v="226" actId="2890"/>
        <pc:sldMkLst>
          <pc:docMk/>
          <pc:sldMk cId="2562406856" sldId="438"/>
        </pc:sldMkLst>
      </pc:sldChg>
      <pc:sldChg chg="delSp modSp add mod">
        <pc:chgData name="Toby Donaldson" userId="2e6e5431-bb17-4c41-9985-d39c50d83c73" providerId="ADAL" clId="{C5FF2917-C6DB-4B08-AC7B-2071543FF6FA}" dt="2024-02-12T19:32:12.714" v="355" actId="20577"/>
        <pc:sldMkLst>
          <pc:docMk/>
          <pc:sldMk cId="2175070922" sldId="439"/>
        </pc:sldMkLst>
        <pc:spChg chg="mod">
          <ac:chgData name="Toby Donaldson" userId="2e6e5431-bb17-4c41-9985-d39c50d83c73" providerId="ADAL" clId="{C5FF2917-C6DB-4B08-AC7B-2071543FF6FA}" dt="2024-02-12T19:32:12.714" v="355" actId="20577"/>
          <ac:spMkLst>
            <pc:docMk/>
            <pc:sldMk cId="2175070922" sldId="439"/>
            <ac:spMk id="6" creationId="{C76B31A8-73A1-BC8B-179C-66453B61F93F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9" creationId="{F0CCD246-3980-BE32-169A-0FB87DEFDBFB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14" creationId="{47A16A10-8956-BBEB-2FC5-CE9E9AB6C1C0}"/>
          </ac:spMkLst>
        </pc:spChg>
      </pc:sldChg>
      <pc:sldChg chg="delSp add mod">
        <pc:chgData name="Toby Donaldson" userId="2e6e5431-bb17-4c41-9985-d39c50d83c73" providerId="ADAL" clId="{C5FF2917-C6DB-4B08-AC7B-2071543FF6FA}" dt="2024-02-12T19:32:25.530" v="356" actId="21"/>
        <pc:sldMkLst>
          <pc:docMk/>
          <pc:sldMk cId="2140961914" sldId="440"/>
        </pc:sldMkLst>
        <pc:spChg chg="del">
          <ac:chgData name="Toby Donaldson" userId="2e6e5431-bb17-4c41-9985-d39c50d83c73" providerId="ADAL" clId="{C5FF2917-C6DB-4B08-AC7B-2071543FF6FA}" dt="2024-02-12T19:32:25.530" v="356" actId="21"/>
          <ac:spMkLst>
            <pc:docMk/>
            <pc:sldMk cId="2140961914" sldId="440"/>
            <ac:spMk id="14" creationId="{8AE13DB1-FCAE-868E-0388-1983036EE1F6}"/>
          </ac:spMkLst>
        </pc:spChg>
      </pc:sldChg>
      <pc:sldChg chg="addSp delSp modSp add mod">
        <pc:chgData name="Toby Donaldson" userId="2e6e5431-bb17-4c41-9985-d39c50d83c73" providerId="ADAL" clId="{C5FF2917-C6DB-4B08-AC7B-2071543FF6FA}" dt="2024-02-12T19:44:33.640" v="526"/>
        <pc:sldMkLst>
          <pc:docMk/>
          <pc:sldMk cId="1198622754" sldId="441"/>
        </pc:sldMkLst>
        <pc:spChg chg="del">
          <ac:chgData name="Toby Donaldson" userId="2e6e5431-bb17-4c41-9985-d39c50d83c73" providerId="ADAL" clId="{C5FF2917-C6DB-4B08-AC7B-2071543FF6FA}" dt="2024-02-12T19:44:27.475" v="525" actId="21"/>
          <ac:spMkLst>
            <pc:docMk/>
            <pc:sldMk cId="1198622754" sldId="441"/>
            <ac:spMk id="11" creationId="{93801241-7D90-25D8-72D4-402CCE42F613}"/>
          </ac:spMkLst>
        </pc:spChg>
        <pc:spChg chg="add mod">
          <ac:chgData name="Toby Donaldson" userId="2e6e5431-bb17-4c41-9985-d39c50d83c73" providerId="ADAL" clId="{C5FF2917-C6DB-4B08-AC7B-2071543FF6FA}" dt="2024-02-12T19:44:33.640" v="526"/>
          <ac:spMkLst>
            <pc:docMk/>
            <pc:sldMk cId="1198622754" sldId="441"/>
            <ac:spMk id="12" creationId="{2FABBEDD-695A-4F2A-36CB-85279C3A2923}"/>
          </ac:spMkLst>
        </pc:spChg>
      </pc:sldChg>
      <pc:sldChg chg="addSp delSp modSp add mod ord">
        <pc:chgData name="Toby Donaldson" userId="2e6e5431-bb17-4c41-9985-d39c50d83c73" providerId="ADAL" clId="{C5FF2917-C6DB-4B08-AC7B-2071543FF6FA}" dt="2024-02-14T20:25:22.011" v="685" actId="113"/>
        <pc:sldMkLst>
          <pc:docMk/>
          <pc:sldMk cId="2946629650" sldId="443"/>
        </pc:sldMkLst>
        <pc:spChg chg="add mod">
          <ac:chgData name="Toby Donaldson" userId="2e6e5431-bb17-4c41-9985-d39c50d83c73" providerId="ADAL" clId="{C5FF2917-C6DB-4B08-AC7B-2071543FF6FA}" dt="2024-02-14T20:25:22.011" v="685" actId="113"/>
          <ac:spMkLst>
            <pc:docMk/>
            <pc:sldMk cId="2946629650" sldId="443"/>
            <ac:spMk id="3" creationId="{CC77255B-43B6-B03B-1B35-E38532B2C448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6" creationId="{EA76BFBC-AD41-92AB-B987-B0A71659CA64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7" creationId="{800612F3-19E6-8423-0AFB-AA9B68B99041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8" creationId="{84626FCB-738C-A440-45C1-3FC0D191A41E}"/>
          </ac:spMkLst>
        </pc:spChg>
        <pc:spChg chg="del">
          <ac:chgData name="Toby Donaldson" userId="2e6e5431-bb17-4c41-9985-d39c50d83c73" providerId="ADAL" clId="{C5FF2917-C6DB-4B08-AC7B-2071543FF6FA}" dt="2024-02-14T19:26:39.574" v="585" actId="21"/>
          <ac:spMkLst>
            <pc:docMk/>
            <pc:sldMk cId="2946629650" sldId="443"/>
            <ac:spMk id="11" creationId="{48EE4EC9-5CC2-37D9-F9C7-735C5D4A20F3}"/>
          </ac:spMkLst>
        </pc:spChg>
        <pc:spChg chg="mod">
          <ac:chgData name="Toby Donaldson" userId="2e6e5431-bb17-4c41-9985-d39c50d83c73" providerId="ADAL" clId="{C5FF2917-C6DB-4B08-AC7B-2071543FF6FA}" dt="2024-02-14T19:26:28.007" v="584" actId="165"/>
          <ac:spMkLst>
            <pc:docMk/>
            <pc:sldMk cId="2946629650" sldId="443"/>
            <ac:spMk id="19" creationId="{EA7B1A09-8BAE-011B-182A-275661C00E8D}"/>
          </ac:spMkLst>
        </pc:spChg>
        <pc:grpChg chg="del">
          <ac:chgData name="Toby Donaldson" userId="2e6e5431-bb17-4c41-9985-d39c50d83c73" providerId="ADAL" clId="{C5FF2917-C6DB-4B08-AC7B-2071543FF6FA}" dt="2024-02-14T19:26:28.007" v="584" actId="165"/>
          <ac:grpSpMkLst>
            <pc:docMk/>
            <pc:sldMk cId="2946629650" sldId="443"/>
            <ac:grpSpMk id="5" creationId="{4D8CDFCE-4379-07C8-1ACB-01230341F68E}"/>
          </ac:grpSpMkLst>
        </pc:grpChg>
        <pc:grpChg chg="del mod topLvl">
          <ac:chgData name="Toby Donaldson" userId="2e6e5431-bb17-4c41-9985-d39c50d83c73" providerId="ADAL" clId="{C5FF2917-C6DB-4B08-AC7B-2071543FF6FA}" dt="2024-02-14T19:26:48.564" v="586" actId="21"/>
          <ac:grpSpMkLst>
            <pc:docMk/>
            <pc:sldMk cId="2946629650" sldId="443"/>
            <ac:grpSpMk id="9" creationId="{E2CDA67B-25EE-EFE7-BDD8-B511461E5851}"/>
          </ac:grpSpMkLst>
        </pc:grp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0" creationId="{624F58B6-EB39-D619-1B92-C771DAF1E3B7}"/>
          </ac:cxnSpMkLst>
        </pc:cxn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2" creationId="{759EAC10-3F1A-9C7F-F94D-58AC4FEB27EA}"/>
          </ac:cxnSpMkLst>
        </pc:cxn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6" creationId="{01DE94F3-D41A-492F-F083-C60A4ED64FBF}"/>
          </ac:cxnSpMkLst>
        </pc:cxnChg>
        <pc:cxnChg chg="mod">
          <ac:chgData name="Toby Donaldson" userId="2e6e5431-bb17-4c41-9985-d39c50d83c73" providerId="ADAL" clId="{C5FF2917-C6DB-4B08-AC7B-2071543FF6FA}" dt="2024-02-14T19:26:28.007" v="584" actId="165"/>
          <ac:cxnSpMkLst>
            <pc:docMk/>
            <pc:sldMk cId="2946629650" sldId="443"/>
            <ac:cxnSpMk id="22" creationId="{2B44BC0A-4FC1-16AD-D783-D3CBF92D3D02}"/>
          </ac:cxnSpMkLst>
        </pc:cxnChg>
      </pc:sldChg>
    </pc:docChg>
  </pc:docChgLst>
  <pc:docChgLst>
    <pc:chgData name="Toby Donaldson" userId="2e6e5431-bb17-4c41-9985-d39c50d83c73" providerId="ADAL" clId="{A18961DC-80AD-4D20-835D-A373141178AD}"/>
    <pc:docChg chg="undo custSel addSld modSld sldOrd modSection">
      <pc:chgData name="Toby Donaldson" userId="2e6e5431-bb17-4c41-9985-d39c50d83c73" providerId="ADAL" clId="{A18961DC-80AD-4D20-835D-A373141178AD}" dt="2024-02-09T21:09:10.658" v="524"/>
      <pc:docMkLst>
        <pc:docMk/>
      </pc:docMkLst>
      <pc:sldChg chg="modSp mod">
        <pc:chgData name="Toby Donaldson" userId="2e6e5431-bb17-4c41-9985-d39c50d83c73" providerId="ADAL" clId="{A18961DC-80AD-4D20-835D-A373141178AD}" dt="2024-02-05T19:39:33.996" v="0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A18961DC-80AD-4D20-835D-A373141178AD}" dt="2024-02-05T19:39:33.996" v="0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663618084" sldId="39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3618084" sldId="397"/>
            <ac:inkMk id="6" creationId="{A020D1C6-EBC4-B904-8C8D-C19443793910}"/>
          </ac:inkMkLst>
        </pc:inkChg>
      </pc:sldChg>
      <pc:sldChg chg="modSp mod">
        <pc:chgData name="Toby Donaldson" userId="2e6e5431-bb17-4c41-9985-d39c50d83c73" providerId="ADAL" clId="{A18961DC-80AD-4D20-835D-A373141178AD}" dt="2024-02-05T19:40:55.377" v="4" actId="207"/>
        <pc:sldMkLst>
          <pc:docMk/>
          <pc:sldMk cId="2354844912" sldId="398"/>
        </pc:sldMkLst>
        <pc:spChg chg="mod">
          <ac:chgData name="Toby Donaldson" userId="2e6e5431-bb17-4c41-9985-d39c50d83c73" providerId="ADAL" clId="{A18961DC-80AD-4D20-835D-A373141178AD}" dt="2024-02-05T19:40:55.377" v="4" actId="207"/>
          <ac:spMkLst>
            <pc:docMk/>
            <pc:sldMk cId="2354844912" sldId="398"/>
            <ac:spMk id="5" creationId="{00875744-F50D-0EB4-32BD-18E1FE5F2ED3}"/>
          </ac:spMkLst>
        </pc:sp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753011666" sldId="399"/>
        </pc:sldMkLst>
        <pc:spChg chg="mod">
          <ac:chgData name="Toby Donaldson" userId="2e6e5431-bb17-4c41-9985-d39c50d83c73" providerId="ADAL" clId="{A18961DC-80AD-4D20-835D-A373141178AD}" dt="2024-02-05T19:40:22.917" v="2" actId="207"/>
          <ac:spMkLst>
            <pc:docMk/>
            <pc:sldMk cId="2753011666" sldId="399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827292657" sldId="400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827292657" sldId="400"/>
            <ac:inkMk id="8" creationId="{DC8B884D-6656-DB10-49F9-41AA2461A41D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8727621" sldId="401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8727621" sldId="401"/>
            <ac:inkMk id="8" creationId="{B5983156-EFD4-EA85-EAA3-860E7E72C2A0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098127497" sldId="402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098127497" sldId="402"/>
            <ac:inkMk id="8" creationId="{F9A0F372-3C5C-7FCD-1EB4-D5A999C387B5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40628499" sldId="40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40628499" sldId="403"/>
            <ac:inkMk id="7" creationId="{32617A6E-B6FD-3354-BE79-0494D9E902AF}"/>
          </ac:inkMkLst>
        </pc:inkChg>
      </pc:sldChg>
      <pc:sldChg chg="modSp mod">
        <pc:chgData name="Toby Donaldson" userId="2e6e5431-bb17-4c41-9985-d39c50d83c73" providerId="ADAL" clId="{A18961DC-80AD-4D20-835D-A373141178AD}" dt="2024-02-05T19:46:47.361" v="43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18961DC-80AD-4D20-835D-A373141178AD}" dt="2024-02-05T19:46:47.361" v="43" actId="20577"/>
          <ac:spMkLst>
            <pc:docMk/>
            <pc:sldMk cId="2059484835" sldId="404"/>
            <ac:spMk id="8" creationId="{C105D0BF-D89D-A499-06C3-E6D8A100F61C}"/>
          </ac:spMkLst>
        </pc:spChg>
        <pc:cxnChg chg="mod">
          <ac:chgData name="Toby Donaldson" userId="2e6e5431-bb17-4c41-9985-d39c50d83c73" providerId="ADAL" clId="{A18961DC-80AD-4D20-835D-A373141178AD}" dt="2024-02-05T19:46:45.459" v="39" actId="20577"/>
          <ac:cxnSpMkLst>
            <pc:docMk/>
            <pc:sldMk cId="2059484835" sldId="404"/>
            <ac:cxnSpMk id="10" creationId="{1ADCD553-CDA8-5DF4-0163-3DE7CE257393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660001074" sldId="405"/>
        </pc:sldMkLst>
        <pc:spChg chg="mod">
          <ac:chgData name="Toby Donaldson" userId="2e6e5431-bb17-4c41-9985-d39c50d83c73" providerId="ADAL" clId="{A18961DC-80AD-4D20-835D-A373141178AD}" dt="2024-02-05T19:47:29.836" v="62" actId="14100"/>
          <ac:spMkLst>
            <pc:docMk/>
            <pc:sldMk cId="660001074" sldId="40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0001074" sldId="405"/>
            <ac:inkMk id="7" creationId="{BD24CB6B-3941-B23C-A546-57991B6C7389}"/>
          </ac:inkMkLst>
        </pc:inkChg>
        <pc:cxnChg chg="mod">
          <ac:chgData name="Toby Donaldson" userId="2e6e5431-bb17-4c41-9985-d39c50d83c73" providerId="ADAL" clId="{A18961DC-80AD-4D20-835D-A373141178AD}" dt="2024-02-05T19:47:29.836" v="62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1115259671" sldId="406"/>
        </pc:sldMkLst>
        <pc:spChg chg="mod">
          <ac:chgData name="Toby Donaldson" userId="2e6e5431-bb17-4c41-9985-d39c50d83c73" providerId="ADAL" clId="{A18961DC-80AD-4D20-835D-A373141178AD}" dt="2024-02-05T19:41:06.690" v="6" actId="207"/>
          <ac:spMkLst>
            <pc:docMk/>
            <pc:sldMk cId="1115259671" sldId="406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19016610" sldId="40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9016610" sldId="407"/>
            <ac:inkMk id="5" creationId="{1C0DD72C-D263-EC0B-6667-FBAED191AEC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683748588" sldId="408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83748588" sldId="408"/>
            <ac:inkMk id="6" creationId="{DB883E9D-2993-6A97-05A2-075FF9464078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080840747" sldId="409"/>
        </pc:sldMkLst>
        <pc:spChg chg="mod">
          <ac:chgData name="Toby Donaldson" userId="2e6e5431-bb17-4c41-9985-d39c50d83c73" providerId="ADAL" clId="{A18961DC-80AD-4D20-835D-A373141178AD}" dt="2024-02-05T19:54:24.713" v="101" actId="20577"/>
          <ac:spMkLst>
            <pc:docMk/>
            <pc:sldMk cId="3080840747" sldId="409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080840747" sldId="409"/>
            <ac:inkMk id="7" creationId="{3F0D2376-C5D1-7A05-FF1E-F4853EFAF3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637678866" sldId="410"/>
        </pc:sldMkLst>
        <pc:spChg chg="mod">
          <ac:chgData name="Toby Donaldson" userId="2e6e5431-bb17-4c41-9985-d39c50d83c73" providerId="ADAL" clId="{A18961DC-80AD-4D20-835D-A373141178AD}" dt="2024-02-05T19:54:31.734" v="102"/>
          <ac:spMkLst>
            <pc:docMk/>
            <pc:sldMk cId="2637678866" sldId="410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2:37.007" v="63" actId="114"/>
          <ac:spMkLst>
            <pc:docMk/>
            <pc:sldMk cId="2637678866" sldId="410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37678866" sldId="410"/>
            <ac:inkMk id="7" creationId="{B37FC018-02C4-49A8-F1B2-5326B771E1E9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276145943" sldId="411"/>
        </pc:sldMkLst>
        <pc:spChg chg="mod">
          <ac:chgData name="Toby Donaldson" userId="2e6e5431-bb17-4c41-9985-d39c50d83c73" providerId="ADAL" clId="{A18961DC-80AD-4D20-835D-A373141178AD}" dt="2024-02-05T19:54:54.343" v="106" actId="20577"/>
          <ac:spMkLst>
            <pc:docMk/>
            <pc:sldMk cId="3276145943" sldId="411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276145943" sldId="411"/>
            <ac:inkMk id="7" creationId="{514E6DD7-771B-1A67-D887-AC755F1296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557759141" sldId="412"/>
        </pc:sldMkLst>
        <pc:spChg chg="mod">
          <ac:chgData name="Toby Donaldson" userId="2e6e5431-bb17-4c41-9985-d39c50d83c73" providerId="ADAL" clId="{A18961DC-80AD-4D20-835D-A373141178AD}" dt="2024-02-05T19:55:15.198" v="110" actId="20577"/>
          <ac:spMkLst>
            <pc:docMk/>
            <pc:sldMk cId="557759141" sldId="412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557759141" sldId="412"/>
            <ac:inkMk id="6" creationId="{CBF44C81-6DFC-DCE1-4694-B715114FA6B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4052424333" sldId="413"/>
        </pc:sldMkLst>
        <pc:spChg chg="mod">
          <ac:chgData name="Toby Donaldson" userId="2e6e5431-bb17-4c41-9985-d39c50d83c73" providerId="ADAL" clId="{A18961DC-80AD-4D20-835D-A373141178AD}" dt="2024-02-05T19:55:50.049" v="129" actId="20577"/>
          <ac:spMkLst>
            <pc:docMk/>
            <pc:sldMk cId="4052424333" sldId="413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4052424333" sldId="413"/>
            <ac:inkMk id="7" creationId="{628F3955-BFEB-9874-3666-AAEC6D83BCDC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2547546" sldId="414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2547546" sldId="414"/>
            <ac:inkMk id="6" creationId="{A0F788DB-F066-E1CF-7FFD-16BE2DCC72C8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18:59:33.570" v="131" actId="21"/>
        <pc:sldMkLst>
          <pc:docMk/>
          <pc:sldMk cId="3702841320" sldId="421"/>
        </pc:sldMkLst>
        <pc:spChg chg="mod">
          <ac:chgData name="Toby Donaldson" userId="2e6e5431-bb17-4c41-9985-d39c50d83c73" providerId="ADAL" clId="{A18961DC-80AD-4D20-835D-A373141178AD}" dt="2024-02-05T19:42:49.931" v="21" actId="2711"/>
          <ac:spMkLst>
            <pc:docMk/>
            <pc:sldMk cId="3702841320" sldId="421"/>
            <ac:spMk id="2" creationId="{BE2742BB-0079-F550-3E47-5456D0A41677}"/>
          </ac:spMkLst>
        </pc:spChg>
        <pc:spChg chg="del">
          <ac:chgData name="Toby Donaldson" userId="2e6e5431-bb17-4c41-9985-d39c50d83c73" providerId="ADAL" clId="{A18961DC-80AD-4D20-835D-A373141178AD}" dt="2024-02-05T19:43:01.705" v="23" actId="21"/>
          <ac:spMkLst>
            <pc:docMk/>
            <pc:sldMk cId="3702841320" sldId="421"/>
            <ac:spMk id="3" creationId="{A7C0964B-67CE-ADF5-6664-560B0659AFC8}"/>
          </ac:spMkLst>
        </pc:spChg>
        <pc:spChg chg="add del mod">
          <ac:chgData name="Toby Donaldson" userId="2e6e5431-bb17-4c41-9985-d39c50d83c73" providerId="ADAL" clId="{A18961DC-80AD-4D20-835D-A373141178AD}" dt="2024-02-07T18:59:33.570" v="131" actId="21"/>
          <ac:spMkLst>
            <pc:docMk/>
            <pc:sldMk cId="3702841320" sldId="421"/>
            <ac:spMk id="8" creationId="{368F8F8A-C4E8-3A6F-3B8E-EB0653DE5B95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702841320" sldId="421"/>
            <ac:inkMk id="9" creationId="{B5D65081-228B-8118-1371-8227A08F9BF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52866065" sldId="42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52866065" sldId="423"/>
            <ac:inkMk id="5" creationId="{07BE2E91-E712-B345-E5E6-6E24C8B5298A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1779211928" sldId="424"/>
        </pc:sldMkLst>
        <pc:spChg chg="mod">
          <ac:chgData name="Toby Donaldson" userId="2e6e5431-bb17-4c41-9985-d39c50d83c73" providerId="ADAL" clId="{A18961DC-80AD-4D20-835D-A373141178AD}" dt="2024-02-05T19:54:35.944" v="103"/>
          <ac:spMkLst>
            <pc:docMk/>
            <pc:sldMk cId="1779211928" sldId="424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07.422" v="72" actId="20577"/>
          <ac:spMkLst>
            <pc:docMk/>
            <pc:sldMk cId="1779211928" sldId="424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779211928" sldId="424"/>
            <ac:inkMk id="6" creationId="{58E97F9D-92E9-FB46-BE60-8914D22208BC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2627036323" sldId="425"/>
        </pc:sldMkLst>
        <pc:spChg chg="mod">
          <ac:chgData name="Toby Donaldson" userId="2e6e5431-bb17-4c41-9985-d39c50d83c73" providerId="ADAL" clId="{A18961DC-80AD-4D20-835D-A373141178AD}" dt="2024-02-05T19:54:42.751" v="104"/>
          <ac:spMkLst>
            <pc:docMk/>
            <pc:sldMk cId="2627036323" sldId="425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55.681" v="93" actId="1076"/>
          <ac:spMkLst>
            <pc:docMk/>
            <pc:sldMk cId="2627036323" sldId="42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27036323" sldId="425"/>
            <ac:inkMk id="11" creationId="{59B01019-22E3-A5CC-846B-3A408B828ABC}"/>
          </ac:inkMkLst>
        </pc:inkChg>
        <pc:cxnChg chg="mod">
          <ac:chgData name="Toby Donaldson" userId="2e6e5431-bb17-4c41-9985-d39c50d83c73" providerId="ADAL" clId="{A18961DC-80AD-4D20-835D-A373141178AD}" dt="2024-02-05T19:54:00.367" v="94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addSp add">
        <pc:chgData name="Toby Donaldson" userId="2e6e5431-bb17-4c41-9985-d39c50d83c73" providerId="ADAL" clId="{A18961DC-80AD-4D20-835D-A373141178AD}" dt="2024-02-05T21:19:35.590" v="130"/>
        <pc:sldMkLst>
          <pc:docMk/>
          <pc:sldMk cId="3395774712" sldId="426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395774712" sldId="426"/>
            <ac:inkMk id="7" creationId="{12C6332C-E4F5-4306-2354-411D49060A62}"/>
          </ac:inkMkLst>
        </pc:inkChg>
      </pc:sldChg>
      <pc:sldChg chg="modSp mod">
        <pc:chgData name="Toby Donaldson" userId="2e6e5431-bb17-4c41-9985-d39c50d83c73" providerId="ADAL" clId="{A18961DC-80AD-4D20-835D-A373141178AD}" dt="2024-02-07T20:41:28.828" v="416" actId="20577"/>
        <pc:sldMkLst>
          <pc:docMk/>
          <pc:sldMk cId="4176451181" sldId="430"/>
        </pc:sldMkLst>
        <pc:spChg chg="mod">
          <ac:chgData name="Toby Donaldson" userId="2e6e5431-bb17-4c41-9985-d39c50d83c73" providerId="ADAL" clId="{A18961DC-80AD-4D20-835D-A373141178AD}" dt="2024-02-07T20:41:28.828" v="416" actId="20577"/>
          <ac:spMkLst>
            <pc:docMk/>
            <pc:sldMk cId="4176451181" sldId="430"/>
            <ac:spMk id="5" creationId="{6BCB946C-7ED5-599D-7316-0B79297C8213}"/>
          </ac:spMkLst>
        </pc:spChg>
      </pc:sldChg>
      <pc:sldChg chg="addSp delSp modSp mod">
        <pc:chgData name="Toby Donaldson" userId="2e6e5431-bb17-4c41-9985-d39c50d83c73" providerId="ADAL" clId="{A18961DC-80AD-4D20-835D-A373141178AD}" dt="2024-02-07T19:24:03.200" v="179"/>
        <pc:sldMkLst>
          <pc:docMk/>
          <pc:sldMk cId="3270653612" sldId="431"/>
        </pc:sldMkLst>
        <pc:spChg chg="del">
          <ac:chgData name="Toby Donaldson" userId="2e6e5431-bb17-4c41-9985-d39c50d83c73" providerId="ADAL" clId="{A18961DC-80AD-4D20-835D-A373141178AD}" dt="2024-02-07T19:23:57.970" v="178" actId="21"/>
          <ac:spMkLst>
            <pc:docMk/>
            <pc:sldMk cId="3270653612" sldId="431"/>
            <ac:spMk id="5" creationId="{6BCB946C-7ED5-599D-7316-0B79297C8213}"/>
          </ac:spMkLst>
        </pc:spChg>
        <pc:spChg chg="add mod">
          <ac:chgData name="Toby Donaldson" userId="2e6e5431-bb17-4c41-9985-d39c50d83c73" providerId="ADAL" clId="{A18961DC-80AD-4D20-835D-A373141178AD}" dt="2024-02-07T19:24:03.200" v="179"/>
          <ac:spMkLst>
            <pc:docMk/>
            <pc:sldMk cId="3270653612" sldId="431"/>
            <ac:spMk id="6" creationId="{6CBD521D-83AB-1969-FB61-1241C4DBDFAA}"/>
          </ac:spMkLst>
        </pc:sp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689509693" sldId="432"/>
        </pc:sldMkLst>
        <pc:spChg chg="mod">
          <ac:chgData name="Toby Donaldson" userId="2e6e5431-bb17-4c41-9985-d39c50d83c73" providerId="ADAL" clId="{A18961DC-80AD-4D20-835D-A373141178AD}" dt="2024-02-07T19:22:33.832" v="177" actId="207"/>
          <ac:spMkLst>
            <pc:docMk/>
            <pc:sldMk cId="1689509693" sldId="432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89509693" sldId="432"/>
            <ac:inkMk id="6" creationId="{505955EC-FA7D-F964-377E-F8FD77F68126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978049219" sldId="433"/>
        </pc:sldMkLst>
        <pc:spChg chg="mod">
          <ac:chgData name="Toby Donaldson" userId="2e6e5431-bb17-4c41-9985-d39c50d83c73" providerId="ADAL" clId="{A18961DC-80AD-4D20-835D-A373141178AD}" dt="2024-02-07T19:25:04.552" v="189" actId="207"/>
          <ac:spMkLst>
            <pc:docMk/>
            <pc:sldMk cId="3978049219" sldId="433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978049219" sldId="433"/>
            <ac:inkMk id="6" creationId="{8562D159-4A70-F5C7-4668-46A523199875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21:21:27.866" v="417"/>
        <pc:sldMkLst>
          <pc:docMk/>
          <pc:sldMk cId="1014334157" sldId="434"/>
        </pc:sldMkLst>
        <pc:spChg chg="del mod">
          <ac:chgData name="Toby Donaldson" userId="2e6e5431-bb17-4c41-9985-d39c50d83c73" providerId="ADAL" clId="{A18961DC-80AD-4D20-835D-A373141178AD}" dt="2024-02-07T19:24:16.668" v="182" actId="21"/>
          <ac:spMkLst>
            <pc:docMk/>
            <pc:sldMk cId="1014334157" sldId="434"/>
            <ac:spMk id="5" creationId="{6BCB946C-7ED5-599D-7316-0B79297C8213}"/>
          </ac:spMkLst>
        </pc:spChg>
        <pc:spChg chg="add mod ord">
          <ac:chgData name="Toby Donaldson" userId="2e6e5431-bb17-4c41-9985-d39c50d83c73" providerId="ADAL" clId="{A18961DC-80AD-4D20-835D-A373141178AD}" dt="2024-02-07T19:24:38.489" v="183" actId="167"/>
          <ac:spMkLst>
            <pc:docMk/>
            <pc:sldMk cId="1014334157" sldId="434"/>
            <ac:spMk id="6" creationId="{71B42392-96E1-BAE3-99CA-2ECF3E76DB09}"/>
          </ac:spMkLst>
        </pc:spChg>
        <pc:spChg chg="mod">
          <ac:chgData name="Toby Donaldson" userId="2e6e5431-bb17-4c41-9985-d39c50d83c73" providerId="ADAL" clId="{A18961DC-80AD-4D20-835D-A373141178AD}" dt="2024-02-07T19:24:46.117" v="188" actId="20577"/>
          <ac:spMkLst>
            <pc:docMk/>
            <pc:sldMk cId="1014334157" sldId="434"/>
            <ac:spMk id="7" creationId="{D3EF86F3-8D5A-2943-5B40-0E4110FB764A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014334157" sldId="434"/>
            <ac:inkMk id="8" creationId="{BDE84F5B-E0E8-919C-F7AE-D1F1F49B77B0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695041742" sldId="436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95041742" sldId="436"/>
            <ac:inkMk id="6" creationId="{3637E59A-974F-30CC-1B02-8C2F08C4E16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991130111" sldId="43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991130111" sldId="437"/>
            <ac:inkMk id="3" creationId="{B600B464-C8AC-DC13-4649-71BFF6627164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390341163" sldId="438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390341163" sldId="438"/>
            <ac:inkMk id="9" creationId="{03857500-0F4D-FDDE-0E61-5C6583713996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129899885" sldId="439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29899885" sldId="439"/>
            <ac:inkMk id="12" creationId="{42F0EFE7-D58F-AA4A-9CD8-2E8606989F7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434919902" sldId="440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434919902" sldId="440"/>
            <ac:inkMk id="3" creationId="{6CD56993-E648-5BE1-06E5-763DAA99B439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3308084210" sldId="441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308084210" sldId="441"/>
            <ac:inkMk id="6" creationId="{BAD01404-22DB-1F46-46BC-BC4DE66C31EA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4121172308" sldId="442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4121172308" sldId="442"/>
            <ac:inkMk id="3" creationId="{81A00436-DC8B-8C64-3C21-640B7F4763B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2809652520" sldId="443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2809652520" sldId="443"/>
            <ac:inkMk id="6" creationId="{1F881D86-F5EC-07B9-A156-2AB7BBF46E1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527297956" sldId="444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527297956" sldId="444"/>
            <ac:inkMk id="3" creationId="{91BB5DDB-FAB7-25E6-F6D7-AB1B1D2E9CCC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819228914" sldId="445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819228914" sldId="445"/>
            <ac:inkMk id="6" creationId="{8DD9C441-69BE-97DB-42E2-6E4616F77A90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156156499" sldId="446"/>
        </pc:sldMkLst>
        <pc:spChg chg="mod">
          <ac:chgData name="Toby Donaldson" userId="2e6e5431-bb17-4c41-9985-d39c50d83c73" providerId="ADAL" clId="{A18961DC-80AD-4D20-835D-A373141178AD}" dt="2024-02-07T19:39:32.623" v="220" actId="20577"/>
          <ac:spMkLst>
            <pc:docMk/>
            <pc:sldMk cId="1156156499" sldId="446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56156499" sldId="446"/>
            <ac:inkMk id="3" creationId="{DE5975FB-1382-1B3B-4D3A-93EFE63A887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856393146" sldId="44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856393146" sldId="447"/>
            <ac:inkMk id="3" creationId="{B5BFC89F-3D2B-7137-D997-DF6AEA8E6E03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174112358" sldId="448"/>
        </pc:sldMkLst>
        <pc:spChg chg="mod">
          <ac:chgData name="Toby Donaldson" userId="2e6e5431-bb17-4c41-9985-d39c50d83c73" providerId="ADAL" clId="{A18961DC-80AD-4D20-835D-A373141178AD}" dt="2024-02-07T19:46:00.214" v="221" actId="1076"/>
          <ac:spMkLst>
            <pc:docMk/>
            <pc:sldMk cId="3174112358" sldId="448"/>
            <ac:spMk id="3" creationId="{6E38E2CF-0EE7-D8D0-29DD-11E4FC0F3E59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6" creationId="{17D10448-1D45-5C7D-FA5A-51FE0402FCCF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7" creationId="{025146C4-0974-6085-8EBC-D4A02DB9C18F}"/>
          </ac:spMkLst>
        </pc:spChg>
        <pc:spChg chg="add mod">
          <ac:chgData name="Toby Donaldson" userId="2e6e5431-bb17-4c41-9985-d39c50d83c73" providerId="ADAL" clId="{A18961DC-80AD-4D20-835D-A373141178AD}" dt="2024-02-07T19:48:56.610" v="319" actId="5793"/>
          <ac:spMkLst>
            <pc:docMk/>
            <pc:sldMk cId="3174112358" sldId="448"/>
            <ac:spMk id="10" creationId="{3D711102-7BB1-372D-7F8B-B4F924D87C84}"/>
          </ac:spMkLst>
        </pc:spChg>
        <pc:spChg chg="add mod">
          <ac:chgData name="Toby Donaldson" userId="2e6e5431-bb17-4c41-9985-d39c50d83c73" providerId="ADAL" clId="{A18961DC-80AD-4D20-835D-A373141178AD}" dt="2024-02-07T19:47:50" v="281" actId="164"/>
          <ac:spMkLst>
            <pc:docMk/>
            <pc:sldMk cId="3174112358" sldId="448"/>
            <ac:spMk id="11" creationId="{C7F1815F-D438-5975-500B-B0F5388F4E7D}"/>
          </ac:spMkLst>
        </pc:spChg>
        <pc:spChg chg="mod">
          <ac:chgData name="Toby Donaldson" userId="2e6e5431-bb17-4c41-9985-d39c50d83c73" providerId="ADAL" clId="{A18961DC-80AD-4D20-835D-A373141178AD}" dt="2024-02-07T19:48:22.225" v="300" actId="20577"/>
          <ac:spMkLst>
            <pc:docMk/>
            <pc:sldMk cId="3174112358" sldId="448"/>
            <ac:spMk id="17" creationId="{5C3E7A18-6E62-C860-A7E3-DA81E9AC7794}"/>
          </ac:spMkLst>
        </pc:spChg>
        <pc:spChg chg="mod">
          <ac:chgData name="Toby Donaldson" userId="2e6e5431-bb17-4c41-9985-d39c50d83c73" providerId="ADAL" clId="{A18961DC-80AD-4D20-835D-A373141178AD}" dt="2024-02-07T19:48:13.137" v="287" actId="20577"/>
          <ac:spMkLst>
            <pc:docMk/>
            <pc:sldMk cId="3174112358" sldId="448"/>
            <ac:spMk id="18" creationId="{9BC8E6F0-855D-DCD6-A6E1-5206B817121F}"/>
          </ac:spMkLst>
        </pc:spChg>
        <pc:spChg chg="mod">
          <ac:chgData name="Toby Donaldson" userId="2e6e5431-bb17-4c41-9985-d39c50d83c73" providerId="ADAL" clId="{A18961DC-80AD-4D20-835D-A373141178AD}" dt="2024-02-07T19:49:35.641" v="328" actId="20577"/>
          <ac:spMkLst>
            <pc:docMk/>
            <pc:sldMk cId="3174112358" sldId="448"/>
            <ac:spMk id="24" creationId="{53783815-74A8-C485-6212-76F94A9B8C6A}"/>
          </ac:spMkLst>
        </pc:spChg>
        <pc:spChg chg="mod">
          <ac:chgData name="Toby Donaldson" userId="2e6e5431-bb17-4c41-9985-d39c50d83c73" providerId="ADAL" clId="{A18961DC-80AD-4D20-835D-A373141178AD}" dt="2024-02-07T19:49:26.448" v="326" actId="20577"/>
          <ac:spMkLst>
            <pc:docMk/>
            <pc:sldMk cId="3174112358" sldId="448"/>
            <ac:spMk id="25" creationId="{D91ACE4D-C6C8-4513-D3A0-1EE39286BAF3}"/>
          </ac:spMkLst>
        </pc:spChg>
        <pc:spChg chg="mod">
          <ac:chgData name="Toby Donaldson" userId="2e6e5431-bb17-4c41-9985-d39c50d83c73" providerId="ADAL" clId="{A18961DC-80AD-4D20-835D-A373141178AD}" dt="2024-02-07T19:49:42.313" v="329"/>
          <ac:spMkLst>
            <pc:docMk/>
            <pc:sldMk cId="3174112358" sldId="448"/>
            <ac:spMk id="27" creationId="{9E7467AF-CCAE-33AA-1CA9-CBD1670F36E0}"/>
          </ac:spMkLst>
        </pc:spChg>
        <pc:spChg chg="mod">
          <ac:chgData name="Toby Donaldson" userId="2e6e5431-bb17-4c41-9985-d39c50d83c73" providerId="ADAL" clId="{A18961DC-80AD-4D20-835D-A373141178AD}" dt="2024-02-07T19:49:52.173" v="332" actId="1076"/>
          <ac:spMkLst>
            <pc:docMk/>
            <pc:sldMk cId="3174112358" sldId="448"/>
            <ac:spMk id="28" creationId="{0EDC2076-77B4-5794-5628-D322E5176009}"/>
          </ac:spMkLst>
        </pc:spChg>
        <pc:grpChg chg="add mod">
          <ac:chgData name="Toby Donaldson" userId="2e6e5431-bb17-4c41-9985-d39c50d83c73" providerId="ADAL" clId="{A18961DC-80AD-4D20-835D-A373141178AD}" dt="2024-02-07T19:47:52.743" v="282" actId="1076"/>
          <ac:grpSpMkLst>
            <pc:docMk/>
            <pc:sldMk cId="3174112358" sldId="448"/>
            <ac:grpSpMk id="15" creationId="{9DC4D5E8-9D41-FC08-D5B1-C97267C4F1C1}"/>
          </ac:grpSpMkLst>
        </pc:grpChg>
        <pc:grpChg chg="add mod">
          <ac:chgData name="Toby Donaldson" userId="2e6e5431-bb17-4c41-9985-d39c50d83c73" providerId="ADAL" clId="{A18961DC-80AD-4D20-835D-A373141178AD}" dt="2024-02-07T19:49:03.678" v="320" actId="1076"/>
          <ac:grpSpMkLst>
            <pc:docMk/>
            <pc:sldMk cId="3174112358" sldId="448"/>
            <ac:grpSpMk id="16" creationId="{5834921F-5A7F-568A-6C0B-E5CC4997536D}"/>
          </ac:grpSpMkLst>
        </pc:grpChg>
        <pc:grpChg chg="add mod">
          <ac:chgData name="Toby Donaldson" userId="2e6e5431-bb17-4c41-9985-d39c50d83c73" providerId="ADAL" clId="{A18961DC-80AD-4D20-835D-A373141178AD}" dt="2024-02-07T19:49:23.480" v="325" actId="1076"/>
          <ac:grpSpMkLst>
            <pc:docMk/>
            <pc:sldMk cId="3174112358" sldId="448"/>
            <ac:grpSpMk id="23" creationId="{E418CB07-7FCA-4EF6-F3A0-47ABB980C704}"/>
          </ac:grpSpMkLst>
        </pc:grpChg>
        <pc:grpChg chg="add mod">
          <ac:chgData name="Toby Donaldson" userId="2e6e5431-bb17-4c41-9985-d39c50d83c73" providerId="ADAL" clId="{A18961DC-80AD-4D20-835D-A373141178AD}" dt="2024-02-07T19:49:45.965" v="330" actId="1076"/>
          <ac:grpSpMkLst>
            <pc:docMk/>
            <pc:sldMk cId="3174112358" sldId="448"/>
            <ac:grpSpMk id="26" creationId="{F9ABC29A-775D-C286-4679-97481DDA7236}"/>
          </ac:grpSpMkLst>
        </pc:gr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174112358" sldId="448"/>
            <ac:inkMk id="32" creationId="{262FEDE2-737D-F3DA-8D76-11D055E24044}"/>
          </ac:inkMkLst>
        </pc:inkChg>
        <pc:cxnChg chg="add mod">
          <ac:chgData name="Toby Donaldson" userId="2e6e5431-bb17-4c41-9985-d39c50d83c73" providerId="ADAL" clId="{A18961DC-80AD-4D20-835D-A373141178AD}" dt="2024-02-07T19:47:42.319" v="279" actId="1076"/>
          <ac:cxnSpMkLst>
            <pc:docMk/>
            <pc:sldMk cId="3174112358" sldId="448"/>
            <ac:cxnSpMk id="9" creationId="{1DBF943F-5A3E-AA51-8905-BA572EAFB2BD}"/>
          </ac:cxnSpMkLst>
        </pc:cxnChg>
        <pc:cxnChg chg="add mod">
          <ac:chgData name="Toby Donaldson" userId="2e6e5431-bb17-4c41-9985-d39c50d83c73" providerId="ADAL" clId="{A18961DC-80AD-4D20-835D-A373141178AD}" dt="2024-02-07T19:47:39.229" v="278" actId="1076"/>
          <ac:cxnSpMkLst>
            <pc:docMk/>
            <pc:sldMk cId="3174112358" sldId="448"/>
            <ac:cxnSpMk id="12" creationId="{50C9F0B7-8D04-874D-BB11-15AC550E228C}"/>
          </ac:cxnSpMkLst>
        </pc:cxnChg>
        <pc:cxnChg chg="add mod">
          <ac:chgData name="Toby Donaldson" userId="2e6e5431-bb17-4c41-9985-d39c50d83c73" providerId="ADAL" clId="{A18961DC-80AD-4D20-835D-A373141178AD}" dt="2024-02-07T19:49:11.201" v="323" actId="14100"/>
          <ac:cxnSpMkLst>
            <pc:docMk/>
            <pc:sldMk cId="3174112358" sldId="448"/>
            <ac:cxnSpMk id="20" creationId="{50807AE4-2D43-8006-D7AC-FB2897814D7D}"/>
          </ac:cxnSpMkLst>
        </pc:cxnChg>
        <pc:cxnChg chg="add mod">
          <ac:chgData name="Toby Donaldson" userId="2e6e5431-bb17-4c41-9985-d39c50d83c73" providerId="ADAL" clId="{A18961DC-80AD-4D20-835D-A373141178AD}" dt="2024-02-07T19:50:01.533" v="335" actId="14100"/>
          <ac:cxnSpMkLst>
            <pc:docMk/>
            <pc:sldMk cId="3174112358" sldId="448"/>
            <ac:cxnSpMk id="29" creationId="{1299FF8C-93B0-E08F-2C60-E1B9D36DBC44}"/>
          </ac:cxnSpMkLst>
        </pc:cxnChg>
      </pc:sldChg>
      <pc:sldChg chg="modSp mod ord">
        <pc:chgData name="Toby Donaldson" userId="2e6e5431-bb17-4c41-9985-d39c50d83c73" providerId="ADAL" clId="{A18961DC-80AD-4D20-835D-A373141178AD}" dt="2024-02-09T19:43:44.967" v="419"/>
        <pc:sldMkLst>
          <pc:docMk/>
          <pc:sldMk cId="3080304898" sldId="450"/>
        </pc:sldMkLst>
        <pc:spChg chg="mod">
          <ac:chgData name="Toby Donaldson" userId="2e6e5431-bb17-4c41-9985-d39c50d83c73" providerId="ADAL" clId="{A18961DC-80AD-4D20-835D-A373141178AD}" dt="2024-02-07T19:51:17.613" v="339" actId="1076"/>
          <ac:spMkLst>
            <pc:docMk/>
            <pc:sldMk cId="3080304898" sldId="450"/>
            <ac:spMk id="9" creationId="{CBEE99A0-22E2-0CE4-0AE2-0B0B86EBE053}"/>
          </ac:spMkLst>
        </pc:spChg>
        <pc:spChg chg="mod">
          <ac:chgData name="Toby Donaldson" userId="2e6e5431-bb17-4c41-9985-d39c50d83c73" providerId="ADAL" clId="{A18961DC-80AD-4D20-835D-A373141178AD}" dt="2024-02-07T19:51:21.678" v="340" actId="1076"/>
          <ac:spMkLst>
            <pc:docMk/>
            <pc:sldMk cId="3080304898" sldId="450"/>
            <ac:spMk id="10" creationId="{39843ECA-224C-48D1-7D2D-D4E116D5E457}"/>
          </ac:spMkLst>
        </pc:spChg>
        <pc:grpChg chg="mod">
          <ac:chgData name="Toby Donaldson" userId="2e6e5431-bb17-4c41-9985-d39c50d83c73" providerId="ADAL" clId="{A18961DC-80AD-4D20-835D-A373141178AD}" dt="2024-02-07T19:51:02.508" v="336" actId="1076"/>
          <ac:grpSpMkLst>
            <pc:docMk/>
            <pc:sldMk cId="3080304898" sldId="450"/>
            <ac:grpSpMk id="7" creationId="{25D547B9-40AA-9708-BD11-96AA9A066FE4}"/>
          </ac:grpSpMkLst>
        </pc:grpChg>
      </pc:sldChg>
      <pc:sldChg chg="modSp mod">
        <pc:chgData name="Toby Donaldson" userId="2e6e5431-bb17-4c41-9985-d39c50d83c73" providerId="ADAL" clId="{A18961DC-80AD-4D20-835D-A373141178AD}" dt="2024-02-07T19:51:47.709" v="341" actId="14100"/>
        <pc:sldMkLst>
          <pc:docMk/>
          <pc:sldMk cId="3116464970" sldId="451"/>
        </pc:sldMkLst>
        <pc:cxnChg chg="mod">
          <ac:chgData name="Toby Donaldson" userId="2e6e5431-bb17-4c41-9985-d39c50d83c73" providerId="ADAL" clId="{A18961DC-80AD-4D20-835D-A373141178AD}" dt="2024-02-07T19:51:47.709" v="341" actId="14100"/>
          <ac:cxnSpMkLst>
            <pc:docMk/>
            <pc:sldMk cId="3116464970" sldId="451"/>
            <ac:cxnSpMk id="9" creationId="{64A11240-7B15-9415-2CFB-697FE3EB8E4A}"/>
          </ac:cxnSpMkLst>
        </pc:cxnChg>
      </pc:sldChg>
      <pc:sldChg chg="modSp mod">
        <pc:chgData name="Toby Donaldson" userId="2e6e5431-bb17-4c41-9985-d39c50d83c73" providerId="ADAL" clId="{A18961DC-80AD-4D20-835D-A373141178AD}" dt="2024-02-09T19:44:43.519" v="422" actId="14100"/>
        <pc:sldMkLst>
          <pc:docMk/>
          <pc:sldMk cId="2440537417" sldId="452"/>
        </pc:sldMkLst>
        <pc:spChg chg="mod">
          <ac:chgData name="Toby Donaldson" userId="2e6e5431-bb17-4c41-9985-d39c50d83c73" providerId="ADAL" clId="{A18961DC-80AD-4D20-835D-A373141178AD}" dt="2024-02-09T19:44:43.519" v="422" actId="14100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7T19:52:03.123" v="342" actId="1076"/>
          <ac:spMkLst>
            <pc:docMk/>
            <pc:sldMk cId="2440537417" sldId="452"/>
            <ac:spMk id="6" creationId="{D0FB2C28-5F3B-CF42-DF06-B408212D4167}"/>
          </ac:spMkLst>
        </pc:spChg>
        <pc:spChg chg="mod">
          <ac:chgData name="Toby Donaldson" userId="2e6e5431-bb17-4c41-9985-d39c50d83c73" providerId="ADAL" clId="{A18961DC-80AD-4D20-835D-A373141178AD}" dt="2024-02-09T19:44:11.299" v="420" actId="1076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A18961DC-80AD-4D20-835D-A373141178AD}" dt="2024-02-09T19:44:43.519" v="422" actId="14100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7T19:52:10.053" v="343" actId="14100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2165341691" sldId="453"/>
        </pc:sldMkLst>
        <pc:spChg chg="mod">
          <ac:chgData name="Toby Donaldson" userId="2e6e5431-bb17-4c41-9985-d39c50d83c73" providerId="ADAL" clId="{A18961DC-80AD-4D20-835D-A373141178AD}" dt="2024-02-07T19:52:45.932" v="361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7T19:52:45.011" v="360" actId="14100"/>
          <ac:spMkLst>
            <pc:docMk/>
            <pc:sldMk cId="2165341691" sldId="453"/>
            <ac:spMk id="13" creationId="{B597F0FB-D09B-1F95-B055-27FCC56EBC3A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165341691" sldId="453"/>
            <ac:inkMk id="6" creationId="{FCB3C58C-D392-50CA-BDA2-89F8573E44C7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9T21:09:10.658" v="524"/>
        <pc:sldMkLst>
          <pc:docMk/>
          <pc:sldMk cId="1706702299" sldId="454"/>
        </pc:sldMkLst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7" creationId="{90AC944E-1999-F7C4-D2A6-C9131286845C}"/>
          </ac:spMkLst>
        </pc:spChg>
        <pc:spChg chg="del mod">
          <ac:chgData name="Toby Donaldson" userId="2e6e5431-bb17-4c41-9985-d39c50d83c73" providerId="ADAL" clId="{A18961DC-80AD-4D20-835D-A373141178AD}" dt="2024-02-09T19:46:14.789" v="433" actId="21"/>
          <ac:spMkLst>
            <pc:docMk/>
            <pc:sldMk cId="1706702299" sldId="454"/>
            <ac:spMk id="9" creationId="{C5716C92-A1AC-BDFC-6AE3-DC8ECE0DB9D0}"/>
          </ac:spMkLst>
        </pc:spChg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10" creationId="{40A2A912-B6D8-3945-BC22-682D83ED1A57}"/>
          </ac:spMkLst>
        </pc:spChg>
        <pc:spChg chg="mod">
          <ac:chgData name="Toby Donaldson" userId="2e6e5431-bb17-4c41-9985-d39c50d83c73" providerId="ADAL" clId="{A18961DC-80AD-4D20-835D-A373141178AD}" dt="2024-02-07T19:55:28.629" v="387" actId="20577"/>
          <ac:spMkLst>
            <pc:docMk/>
            <pc:sldMk cId="1706702299" sldId="454"/>
            <ac:spMk id="13" creationId="{16A81124-2CEA-7B70-D331-DB129EB69578}"/>
          </ac:spMkLst>
        </pc:spChg>
        <pc:spChg chg="mod">
          <ac:chgData name="Toby Donaldson" userId="2e6e5431-bb17-4c41-9985-d39c50d83c73" providerId="ADAL" clId="{A18961DC-80AD-4D20-835D-A373141178AD}" dt="2024-02-07T19:55:15.834" v="376" actId="20577"/>
          <ac:spMkLst>
            <pc:docMk/>
            <pc:sldMk cId="1706702299" sldId="454"/>
            <ac:spMk id="14" creationId="{6EBC18FE-E940-3EA8-843B-03C33785F2ED}"/>
          </ac:spMkLst>
        </pc:spChg>
        <pc:spChg chg="del mod">
          <ac:chgData name="Toby Donaldson" userId="2e6e5431-bb17-4c41-9985-d39c50d83c73" providerId="ADAL" clId="{A18961DC-80AD-4D20-835D-A373141178AD}" dt="2024-02-09T19:46:19.088" v="434" actId="21"/>
          <ac:spMkLst>
            <pc:docMk/>
            <pc:sldMk cId="1706702299" sldId="454"/>
            <ac:spMk id="17" creationId="{E40E914A-147E-05EA-CE93-F9D197EA0196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19" creationId="{7E66E994-729A-2B14-1459-5D16BB9CC1B0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0" creationId="{1F4691C5-367F-9142-5A88-2F50CE4D2B69}"/>
          </ac:spMkLst>
        </pc:spChg>
        <pc:spChg chg="mod">
          <ac:chgData name="Toby Donaldson" userId="2e6e5431-bb17-4c41-9985-d39c50d83c73" providerId="ADAL" clId="{A18961DC-80AD-4D20-835D-A373141178AD}" dt="2024-02-07T19:55:53.444" v="392" actId="20577"/>
          <ac:spMkLst>
            <pc:docMk/>
            <pc:sldMk cId="1706702299" sldId="454"/>
            <ac:spMk id="23" creationId="{6B20C1D1-13B6-C778-FFFB-199DF6DBD89B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4" creationId="{209814C3-90F7-1136-6F25-9EC2AAA30E21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6" creationId="{E0293930-EAA1-842F-44A4-85405E722514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7" creationId="{0263B9B8-FB1F-DED8-157C-F5D65DF7571A}"/>
          </ac:spMkLst>
        </pc:s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12" creationId="{B6BFE33F-CE2E-CD1A-EFD6-D3EF316CA6CF}"/>
          </ac:grpSpMkLst>
        </pc:grpChg>
        <pc:grpChg chg="add del mod">
          <ac:chgData name="Toby Donaldson" userId="2e6e5431-bb17-4c41-9985-d39c50d83c73" providerId="ADAL" clId="{A18961DC-80AD-4D20-835D-A373141178AD}" dt="2024-02-07T19:55:34.047" v="388" actId="21"/>
          <ac:grpSpMkLst>
            <pc:docMk/>
            <pc:sldMk cId="1706702299" sldId="454"/>
            <ac:grpSpMk id="18" creationId="{69D48B5E-74A3-8AFE-3920-BD67075E1B0F}"/>
          </ac:grpSpMkLst>
        </pc:gr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22" creationId="{DD11026F-2569-7FA9-A097-F4843021F9EF}"/>
          </ac:grpSpMkLst>
        </pc:grpChg>
        <pc:grpChg chg="add del mod">
          <ac:chgData name="Toby Donaldson" userId="2e6e5431-bb17-4c41-9985-d39c50d83c73" providerId="ADAL" clId="{A18961DC-80AD-4D20-835D-A373141178AD}" dt="2024-02-07T19:55:59.535" v="393" actId="21"/>
          <ac:grpSpMkLst>
            <pc:docMk/>
            <pc:sldMk cId="1706702299" sldId="454"/>
            <ac:grpSpMk id="25" creationId="{572B4327-7C51-9796-6D34-DF5F1F40E1E0}"/>
          </ac:grpSpMkLst>
        </pc:gr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706702299" sldId="454"/>
            <ac:inkMk id="31" creationId="{636272C5-8E63-454C-64B8-56DF421BEC51}"/>
          </ac:inkMkLst>
        </pc:inkChg>
        <pc:cxnChg chg="add mod">
          <ac:chgData name="Toby Donaldson" userId="2e6e5431-bb17-4c41-9985-d39c50d83c73" providerId="ADAL" clId="{A18961DC-80AD-4D20-835D-A373141178AD}" dt="2024-02-07T19:56:19.876" v="397" actId="1076"/>
          <ac:cxnSpMkLst>
            <pc:docMk/>
            <pc:sldMk cId="1706702299" sldId="454"/>
            <ac:cxnSpMk id="11" creationId="{5951B8B6-13DE-2363-310D-F468AA0CE595}"/>
          </ac:cxnSpMkLst>
        </pc:cxnChg>
        <pc:cxnChg chg="add mod">
          <ac:chgData name="Toby Donaldson" userId="2e6e5431-bb17-4c41-9985-d39c50d83c73" providerId="ADAL" clId="{A18961DC-80AD-4D20-835D-A373141178AD}" dt="2024-02-07T19:55:07.420" v="374" actId="1076"/>
          <ac:cxnSpMkLst>
            <pc:docMk/>
            <pc:sldMk cId="1706702299" sldId="454"/>
            <ac:cxnSpMk id="15" creationId="{ED1253E4-847A-3C2A-D659-AECC3DB0C801}"/>
          </ac:cxnSpMkLst>
        </pc:cxnChg>
        <pc:cxnChg chg="mod">
          <ac:chgData name="Toby Donaldson" userId="2e6e5431-bb17-4c41-9985-d39c50d83c73" providerId="ADAL" clId="{A18961DC-80AD-4D20-835D-A373141178AD}" dt="2024-02-07T19:54:31.255" v="371" actId="14100"/>
          <ac:cxnSpMkLst>
            <pc:docMk/>
            <pc:sldMk cId="1706702299" sldId="454"/>
            <ac:cxnSpMk id="16" creationId="{B93F89B2-C969-F84C-D64D-0FF83D3DD504}"/>
          </ac:cxnSpMkLst>
        </pc:cxnChg>
        <pc:cxnChg chg="add del mod">
          <ac:chgData name="Toby Donaldson" userId="2e6e5431-bb17-4c41-9985-d39c50d83c73" providerId="ADAL" clId="{A18961DC-80AD-4D20-835D-A373141178AD}" dt="2024-02-07T19:55:34.047" v="388" actId="21"/>
          <ac:cxnSpMkLst>
            <pc:docMk/>
            <pc:sldMk cId="1706702299" sldId="454"/>
            <ac:cxnSpMk id="21" creationId="{25F2A943-6EFE-B806-CDD1-EF957B9011E6}"/>
          </ac:cxnSpMkLst>
        </pc:cxnChg>
        <pc:cxnChg chg="add mod">
          <ac:chgData name="Toby Donaldson" userId="2e6e5431-bb17-4c41-9985-d39c50d83c73" providerId="ADAL" clId="{A18961DC-80AD-4D20-835D-A373141178AD}" dt="2024-02-07T19:55:53.444" v="392" actId="20577"/>
          <ac:cxnSpMkLst>
            <pc:docMk/>
            <pc:sldMk cId="1706702299" sldId="454"/>
            <ac:cxnSpMk id="28" creationId="{B7190BC7-856F-9DB4-5EA5-FDFF826C53E0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1518268049" sldId="455"/>
        </pc:sldMkLst>
        <pc:spChg chg="mod">
          <ac:chgData name="Toby Donaldson" userId="2e6e5431-bb17-4c41-9985-d39c50d83c73" providerId="ADAL" clId="{A18961DC-80AD-4D20-835D-A373141178AD}" dt="2024-02-07T19:57:05.210" v="399" actId="207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48:30.186" v="466" actId="1076"/>
          <ac:spMkLst>
            <pc:docMk/>
            <pc:sldMk cId="1518268049" sldId="455"/>
            <ac:spMk id="6" creationId="{D0FB2C28-5F3B-CF42-DF06-B408212D4167}"/>
          </ac:spMkLst>
        </pc:spChg>
        <pc:spChg chg="add mod">
          <ac:chgData name="Toby Donaldson" userId="2e6e5431-bb17-4c41-9985-d39c50d83c73" providerId="ADAL" clId="{A18961DC-80AD-4D20-835D-A373141178AD}" dt="2024-02-09T19:48:24.155" v="465" actId="1076"/>
          <ac:spMkLst>
            <pc:docMk/>
            <pc:sldMk cId="1518268049" sldId="455"/>
            <ac:spMk id="7" creationId="{1751A33C-4E5A-75B8-BC4C-9F0A748EB975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518268049" sldId="455"/>
            <ac:inkMk id="14" creationId="{EDEA0EC7-FBD1-6A95-97F6-A89EE7265467}"/>
          </ac:inkMkLst>
        </pc:inkChg>
        <pc:cxnChg chg="mod">
          <ac:chgData name="Toby Donaldson" userId="2e6e5431-bb17-4c41-9985-d39c50d83c73" providerId="ADAL" clId="{A18961DC-80AD-4D20-835D-A373141178AD}" dt="2024-02-09T19:52:12.967" v="483" actId="14100"/>
          <ac:cxnSpMkLst>
            <pc:docMk/>
            <pc:sldMk cId="1518268049" sldId="455"/>
            <ac:cxnSpMk id="9" creationId="{64A11240-7B15-9415-2CFB-697FE3EB8E4A}"/>
          </ac:cxnSpMkLst>
        </pc:cxnChg>
        <pc:cxnChg chg="add mod">
          <ac:chgData name="Toby Donaldson" userId="2e6e5431-bb17-4c41-9985-d39c50d83c73" providerId="ADAL" clId="{A18961DC-80AD-4D20-835D-A373141178AD}" dt="2024-02-09T19:48:42.343" v="467" actId="14100"/>
          <ac:cxnSpMkLst>
            <pc:docMk/>
            <pc:sldMk cId="1518268049" sldId="455"/>
            <ac:cxnSpMk id="11" creationId="{AEC51741-63DB-3110-6FD8-C1E9FC4791AB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870577980" sldId="456"/>
        </pc:sldMkLst>
        <pc:spChg chg="mod">
          <ac:chgData name="Toby Donaldson" userId="2e6e5431-bb17-4c41-9985-d39c50d83c73" providerId="ADAL" clId="{A18961DC-80AD-4D20-835D-A373141178AD}" dt="2024-02-09T19:50:46.064" v="479" actId="113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50:17.311" v="476" actId="14100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9T19:49:06.216" v="468" actId="14100"/>
          <ac:spMkLst>
            <pc:docMk/>
            <pc:sldMk cId="870577980" sldId="456"/>
            <ac:spMk id="6" creationId="{D0FB2C28-5F3B-CF42-DF06-B408212D4167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870577980" sldId="456"/>
            <ac:inkMk id="11" creationId="{37F41D92-2E2F-925E-9F11-82B13B79AD7D}"/>
          </ac:inkMkLst>
        </pc:inkChg>
        <pc:cxnChg chg="mod">
          <ac:chgData name="Toby Donaldson" userId="2e6e5431-bb17-4c41-9985-d39c50d83c73" providerId="ADAL" clId="{A18961DC-80AD-4D20-835D-A373141178AD}" dt="2024-02-09T19:50:17.311" v="476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9T19:49:06.216" v="468" actId="14100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37110891" sldId="457"/>
        </pc:sldMkLst>
        <pc:spChg chg="mod">
          <ac:chgData name="Toby Donaldson" userId="2e6e5431-bb17-4c41-9985-d39c50d83c73" providerId="ADAL" clId="{A18961DC-80AD-4D20-835D-A373141178AD}" dt="2024-02-09T19:51:04.626" v="482" actId="113"/>
          <ac:spMkLst>
            <pc:docMk/>
            <pc:sldMk cId="37110891" sldId="457"/>
            <ac:spMk id="3" creationId="{C37B9E15-4A72-AFE3-3376-B11C9CCF5D99}"/>
          </ac:spMkLst>
        </pc:spChg>
        <pc:spChg chg="add mod">
          <ac:chgData name="Toby Donaldson" userId="2e6e5431-bb17-4c41-9985-d39c50d83c73" providerId="ADAL" clId="{A18961DC-80AD-4D20-835D-A373141178AD}" dt="2024-02-09T19:52:42.145" v="486" actId="208"/>
          <ac:spMkLst>
            <pc:docMk/>
            <pc:sldMk cId="37110891" sldId="457"/>
            <ac:spMk id="5" creationId="{7160E067-7116-11FD-564B-C5218DF67EC9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37110891" sldId="457"/>
            <ac:inkMk id="9" creationId="{A7411BFA-AD12-2ADD-43E6-110A7EED735C}"/>
          </ac:inkMkLst>
        </pc:inkChg>
        <pc:cxnChg chg="add">
          <ac:chgData name="Toby Donaldson" userId="2e6e5431-bb17-4c41-9985-d39c50d83c73" providerId="ADAL" clId="{A18961DC-80AD-4D20-835D-A373141178AD}" dt="2024-02-09T19:52:53.696" v="487" actId="11529"/>
          <ac:cxnSpMkLst>
            <pc:docMk/>
            <pc:sldMk cId="37110891" sldId="457"/>
            <ac:cxnSpMk id="8" creationId="{234CBE5B-D152-5820-FDE2-98FB581BF937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48668984" sldId="458"/>
        </pc:sldMkLst>
        <pc:spChg chg="mod">
          <ac:chgData name="Toby Donaldson" userId="2e6e5431-bb17-4c41-9985-d39c50d83c73" providerId="ADAL" clId="{A18961DC-80AD-4D20-835D-A373141178AD}" dt="2024-02-09T19:53:34.890" v="523" actId="20577"/>
          <ac:spMkLst>
            <pc:docMk/>
            <pc:sldMk cId="48668984" sldId="458"/>
            <ac:spMk id="3" creationId="{96C21DE9-322D-8947-2C0D-D3FBC6931D10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48668984" sldId="458"/>
            <ac:inkMk id="5" creationId="{9EC21F40-A6A7-F164-DDA0-F5FBE00BA99D}"/>
          </ac:inkMkLst>
        </pc:inkChg>
      </pc:sldChg>
      <pc:sldChg chg="modSp mod">
        <pc:chgData name="Toby Donaldson" userId="2e6e5431-bb17-4c41-9985-d39c50d83c73" providerId="ADAL" clId="{A18961DC-80AD-4D20-835D-A373141178AD}" dt="2024-02-09T19:45:01.181" v="423" actId="208"/>
        <pc:sldMkLst>
          <pc:docMk/>
          <pc:sldMk cId="982129422" sldId="459"/>
        </pc:sldMkLst>
        <pc:spChg chg="mod">
          <ac:chgData name="Toby Donaldson" userId="2e6e5431-bb17-4c41-9985-d39c50d83c73" providerId="ADAL" clId="{A18961DC-80AD-4D20-835D-A373141178AD}" dt="2024-02-09T19:44:35.670" v="421" actId="14100"/>
          <ac:spMkLst>
            <pc:docMk/>
            <pc:sldMk cId="982129422" sldId="459"/>
            <ac:spMk id="5" creationId="{603C1649-1484-344F-A1CE-12A482C98241}"/>
          </ac:spMkLst>
        </pc:spChg>
        <pc:spChg chg="mod">
          <ac:chgData name="Toby Donaldson" userId="2e6e5431-bb17-4c41-9985-d39c50d83c73" providerId="ADAL" clId="{A18961DC-80AD-4D20-835D-A373141178AD}" dt="2024-02-09T19:45:01.181" v="423" actId="208"/>
          <ac:spMkLst>
            <pc:docMk/>
            <pc:sldMk cId="982129422" sldId="459"/>
            <ac:spMk id="7" creationId="{D43765FF-0618-E358-71F8-E2968AD9914B}"/>
          </ac:spMkLst>
        </pc:spChg>
        <pc:cxnChg chg="mod">
          <ac:chgData name="Toby Donaldson" userId="2e6e5431-bb17-4c41-9985-d39c50d83c73" providerId="ADAL" clId="{A18961DC-80AD-4D20-835D-A373141178AD}" dt="2024-02-09T19:44:35.670" v="421" actId="14100"/>
          <ac:cxnSpMkLst>
            <pc:docMk/>
            <pc:sldMk cId="982129422" sldId="459"/>
            <ac:cxnSpMk id="8" creationId="{C73202B0-E011-3BF3-3ED9-2CE25D9795AE}"/>
          </ac:cxnSpMkLst>
        </pc:cxnChg>
      </pc:sldChg>
      <pc:sldChg chg="addSp delSp add mod ord">
        <pc:chgData name="Toby Donaldson" userId="2e6e5431-bb17-4c41-9985-d39c50d83c73" providerId="ADAL" clId="{A18961DC-80AD-4D20-835D-A373141178AD}" dt="2024-02-09T21:09:10.658" v="524"/>
        <pc:sldMkLst>
          <pc:docMk/>
          <pc:sldMk cId="2666811989" sldId="460"/>
        </pc:sldMkLst>
        <pc:spChg chg="del">
          <ac:chgData name="Toby Donaldson" userId="2e6e5431-bb17-4c41-9985-d39c50d83c73" providerId="ADAL" clId="{A18961DC-80AD-4D20-835D-A373141178AD}" dt="2024-02-09T19:45:28.801" v="425" actId="21"/>
          <ac:spMkLst>
            <pc:docMk/>
            <pc:sldMk cId="2666811989" sldId="460"/>
            <ac:spMk id="5" creationId="{8FBEF57C-855A-AB73-1D05-CC013C98F035}"/>
          </ac:spMkLst>
        </pc:spChg>
        <pc:spChg chg="del">
          <ac:chgData name="Toby Donaldson" userId="2e6e5431-bb17-4c41-9985-d39c50d83c73" providerId="ADAL" clId="{A18961DC-80AD-4D20-835D-A373141178AD}" dt="2024-02-09T19:45:32.904" v="426" actId="21"/>
          <ac:spMkLst>
            <pc:docMk/>
            <pc:sldMk cId="2666811989" sldId="460"/>
            <ac:spMk id="7" creationId="{01F1AB83-5837-BD84-4FFD-25C03F77D84C}"/>
          </ac:spMkLst>
        </pc:spChg>
        <pc:spChg chg="del">
          <ac:chgData name="Toby Donaldson" userId="2e6e5431-bb17-4c41-9985-d39c50d83c73" providerId="ADAL" clId="{A18961DC-80AD-4D20-835D-A373141178AD}" dt="2024-02-09T19:45:37.867" v="428" actId="21"/>
          <ac:spMkLst>
            <pc:docMk/>
            <pc:sldMk cId="2666811989" sldId="460"/>
            <ac:spMk id="10" creationId="{7FCF2871-8297-392B-99E4-AB3F1B3260F1}"/>
          </ac:spMkLst>
        </pc:spChg>
        <pc:spChg chg="del">
          <ac:chgData name="Toby Donaldson" userId="2e6e5431-bb17-4c41-9985-d39c50d83c73" providerId="ADAL" clId="{A18961DC-80AD-4D20-835D-A373141178AD}" dt="2024-02-09T19:45:35.773" v="427" actId="21"/>
          <ac:spMkLst>
            <pc:docMk/>
            <pc:sldMk cId="2666811989" sldId="460"/>
            <ac:spMk id="11" creationId="{97D33727-2E5D-F8EA-CC57-5DC8DA18EE6A}"/>
          </ac:spMkLst>
        </pc:spChg>
        <pc:spChg chg="del">
          <ac:chgData name="Toby Donaldson" userId="2e6e5431-bb17-4c41-9985-d39c50d83c73" providerId="ADAL" clId="{A18961DC-80AD-4D20-835D-A373141178AD}" dt="2024-02-09T19:45:41.195" v="429" actId="21"/>
          <ac:spMkLst>
            <pc:docMk/>
            <pc:sldMk cId="2666811989" sldId="460"/>
            <ac:spMk id="13" creationId="{525C48C3-E22A-46D3-87BB-020CBD7A862C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666811989" sldId="460"/>
            <ac:inkMk id="6" creationId="{62ED3DFF-1D46-943B-8E8B-173741EAC3AA}"/>
          </ac:inkMkLst>
        </pc:inkChg>
      </pc:sldChg>
      <pc:sldChg chg="addSp add">
        <pc:chgData name="Toby Donaldson" userId="2e6e5431-bb17-4c41-9985-d39c50d83c73" providerId="ADAL" clId="{A18961DC-80AD-4D20-835D-A373141178AD}" dt="2024-02-09T21:09:10.658" v="524"/>
        <pc:sldMkLst>
          <pc:docMk/>
          <pc:sldMk cId="2825683144" sldId="461"/>
        </pc:sldMkLst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825683144" sldId="461"/>
            <ac:inkMk id="5" creationId="{74893784-78E6-152E-1143-ACE5A031DDDC}"/>
          </ac:inkMkLst>
        </pc:inkChg>
      </pc:sldChg>
    </pc:docChg>
  </pc:docChgLst>
  <pc:docChgLst>
    <pc:chgData name="Toby Donaldson" userId="2e6e5431-bb17-4c41-9985-d39c50d83c73" providerId="ADAL" clId="{58B9E88D-B731-4E1D-AEBB-7AF6D226F449}"/>
    <pc:docChg chg="undo custSel addSld delSld modSld sldOrd addSection delSection modSection">
      <pc:chgData name="Toby Donaldson" userId="2e6e5431-bb17-4c41-9985-d39c50d83c73" providerId="ADAL" clId="{58B9E88D-B731-4E1D-AEBB-7AF6D226F449}" dt="2024-02-02T21:28:36.769" v="4992"/>
      <pc:docMkLst>
        <pc:docMk/>
      </pc:docMkLst>
      <pc:sldChg chg="addSp modSp mod">
        <pc:chgData name="Toby Donaldson" userId="2e6e5431-bb17-4c41-9985-d39c50d83c73" providerId="ADAL" clId="{58B9E88D-B731-4E1D-AEBB-7AF6D226F449}" dt="2024-01-29T18:55:27.966" v="7" actId="1076"/>
        <pc:sldMkLst>
          <pc:docMk/>
          <pc:sldMk cId="1990534629" sldId="256"/>
        </pc:sldMkLst>
        <pc:spChg chg="add mod">
          <ac:chgData name="Toby Donaldson" userId="2e6e5431-bb17-4c41-9985-d39c50d83c73" providerId="ADAL" clId="{58B9E88D-B731-4E1D-AEBB-7AF6D226F449}" dt="2024-01-29T18:55:27.966" v="7" actId="1076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58B9E88D-B731-4E1D-AEBB-7AF6D226F449}" dt="2024-01-29T18:55:34.490" v="8" actId="2696"/>
        <pc:sldMkLst>
          <pc:docMk/>
          <pc:sldMk cId="3457032960" sldId="258"/>
        </pc:sldMkLst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99321998" sldId="34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99321998" sldId="349"/>
            <ac:inkMk id="5" creationId="{1E065F0B-DD8E-AECF-2F31-4ECA226B5962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2755035059" sldId="350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2755035059" sldId="350"/>
            <ac:inkMk id="6" creationId="{E564D219-7FA1-FDF5-8AC9-13256B83004D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058507303" sldId="35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058507303" sldId="351"/>
            <ac:inkMk id="9" creationId="{E6029E04-7C8F-1589-B892-2FC1E075B4A9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997635775" sldId="353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997635775" sldId="353"/>
            <ac:inkMk id="6" creationId="{75EDF3A6-2028-80A7-BBCA-B1D4B139EA8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988390374" sldId="355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988390374" sldId="355"/>
            <ac:inkMk id="8" creationId="{8AEF5137-373F-4216-A23C-6BF72B289C07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06941026" sldId="356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06941026" sldId="356"/>
            <ac:inkMk id="9" creationId="{83C0CDBF-0A31-086D-6C94-74805CCCCB6F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228357853" sldId="357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228357853" sldId="357"/>
            <ac:inkMk id="6" creationId="{035B827B-F33E-7E13-7319-07EDD0F3D6D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865773873" sldId="35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865773873" sldId="359"/>
            <ac:inkMk id="6" creationId="{B0B0CAF1-4F37-10EE-820D-418810927C10}"/>
          </ac:inkMkLst>
        </pc:inkChg>
      </pc:sldChg>
      <pc:sldChg chg="modSp mod modNotesTx">
        <pc:chgData name="Toby Donaldson" userId="2e6e5431-bb17-4c41-9985-d39c50d83c73" providerId="ADAL" clId="{58B9E88D-B731-4E1D-AEBB-7AF6D226F449}" dt="2024-01-29T19:20:54.480" v="211" actId="20577"/>
        <pc:sldMkLst>
          <pc:docMk/>
          <pc:sldMk cId="161823644" sldId="360"/>
        </pc:sldMkLst>
        <pc:spChg chg="mod">
          <ac:chgData name="Toby Donaldson" userId="2e6e5431-bb17-4c41-9985-d39c50d83c73" providerId="ADAL" clId="{58B9E88D-B731-4E1D-AEBB-7AF6D226F449}" dt="2024-01-29T19:16:50.099" v="12" actId="20577"/>
          <ac:spMkLst>
            <pc:docMk/>
            <pc:sldMk cId="161823644" sldId="360"/>
            <ac:spMk id="10" creationId="{27910B02-5A46-A5DA-C510-6580880B2746}"/>
          </ac:spMkLst>
        </pc:spChg>
        <pc:spChg chg="mod">
          <ac:chgData name="Toby Donaldson" userId="2e6e5431-bb17-4c41-9985-d39c50d83c73" providerId="ADAL" clId="{58B9E88D-B731-4E1D-AEBB-7AF6D226F449}" dt="2024-01-29T19:19:45.428" v="27" actId="1076"/>
          <ac:spMkLst>
            <pc:docMk/>
            <pc:sldMk cId="161823644" sldId="360"/>
            <ac:spMk id="11" creationId="{CEC24BEB-9EBE-4F29-B7FD-EA713E2E6EC3}"/>
          </ac:spMkLst>
        </pc:spChg>
      </pc:sldChg>
      <pc:sldChg chg="modSp mod">
        <pc:chgData name="Toby Donaldson" userId="2e6e5431-bb17-4c41-9985-d39c50d83c73" providerId="ADAL" clId="{58B9E88D-B731-4E1D-AEBB-7AF6D226F449}" dt="2024-01-29T19:17:00.128" v="14" actId="20577"/>
        <pc:sldMkLst>
          <pc:docMk/>
          <pc:sldMk cId="1518291825" sldId="361"/>
        </pc:sldMkLst>
        <pc:spChg chg="mod">
          <ac:chgData name="Toby Donaldson" userId="2e6e5431-bb17-4c41-9985-d39c50d83c73" providerId="ADAL" clId="{58B9E88D-B731-4E1D-AEBB-7AF6D226F449}" dt="2024-01-29T19:17:00.128" v="14" actId="20577"/>
          <ac:spMkLst>
            <pc:docMk/>
            <pc:sldMk cId="1518291825" sldId="361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07.989" v="18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58B9E88D-B731-4E1D-AEBB-7AF6D226F449}" dt="2024-01-29T19:17:07.989" v="18" actId="20577"/>
          <ac:spMkLst>
            <pc:docMk/>
            <pc:sldMk cId="2995457733" sldId="362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12.983" v="19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58B9E88D-B731-4E1D-AEBB-7AF6D226F449}" dt="2024-01-29T19:17:12.983" v="19" actId="20577"/>
          <ac:spMkLst>
            <pc:docMk/>
            <pc:sldMk cId="2512992697" sldId="363"/>
            <ac:spMk id="10" creationId="{27910B02-5A46-A5DA-C510-6580880B2746}"/>
          </ac:spMkLst>
        </pc:spChg>
      </pc:sldChg>
      <pc:sldChg chg="modSp mod ord">
        <pc:chgData name="Toby Donaldson" userId="2e6e5431-bb17-4c41-9985-d39c50d83c73" providerId="ADAL" clId="{58B9E88D-B731-4E1D-AEBB-7AF6D226F449}" dt="2024-01-31T20:08:59.552" v="2286" actId="20578"/>
        <pc:sldMkLst>
          <pc:docMk/>
          <pc:sldMk cId="3897277287" sldId="364"/>
        </pc:sldMkLst>
        <pc:spChg chg="mod">
          <ac:chgData name="Toby Donaldson" userId="2e6e5431-bb17-4c41-9985-d39c50d83c73" providerId="ADAL" clId="{58B9E88D-B731-4E1D-AEBB-7AF6D226F449}" dt="2024-01-29T19:17:24.170" v="23" actId="20577"/>
          <ac:spMkLst>
            <pc:docMk/>
            <pc:sldMk cId="3897277287" sldId="364"/>
            <ac:spMk id="10" creationId="{27910B02-5A46-A5DA-C510-6580880B2746}"/>
          </ac:spMkLst>
        </pc:spChg>
        <pc:cxnChg chg="mod">
          <ac:chgData name="Toby Donaldson" userId="2e6e5431-bb17-4c41-9985-d39c50d83c73" providerId="ADAL" clId="{58B9E88D-B731-4E1D-AEBB-7AF6D226F449}" dt="2024-01-31T19:16:35.577" v="215" actId="14100"/>
          <ac:cxnSpMkLst>
            <pc:docMk/>
            <pc:sldMk cId="3897277287" sldId="364"/>
            <ac:cxnSpMk id="11" creationId="{42D34CF6-E13B-4413-2F8A-1E46BF5D25F2}"/>
          </ac:cxnSpMkLst>
        </pc:cxnChg>
      </pc:sldChg>
      <pc:sldChg chg="modSp del mod">
        <pc:chgData name="Toby Donaldson" userId="2e6e5431-bb17-4c41-9985-d39c50d83c73" providerId="ADAL" clId="{58B9E88D-B731-4E1D-AEBB-7AF6D226F449}" dt="2024-01-31T19:16:21.571" v="214" actId="2696"/>
        <pc:sldMkLst>
          <pc:docMk/>
          <pc:sldMk cId="4163302408" sldId="365"/>
        </pc:sldMkLst>
        <pc:spChg chg="mod">
          <ac:chgData name="Toby Donaldson" userId="2e6e5431-bb17-4c41-9985-d39c50d83c73" providerId="ADAL" clId="{58B9E88D-B731-4E1D-AEBB-7AF6D226F449}" dt="2024-01-31T19:14:26.679" v="213" actId="20577"/>
          <ac:spMkLst>
            <pc:docMk/>
            <pc:sldMk cId="4163302408" sldId="365"/>
            <ac:spMk id="9" creationId="{5B37DF52-0F40-C441-85AB-5368C05A7A12}"/>
          </ac:spMkLst>
        </pc:spChg>
        <pc:spChg chg="mod">
          <ac:chgData name="Toby Donaldson" userId="2e6e5431-bb17-4c41-9985-d39c50d83c73" providerId="ADAL" clId="{58B9E88D-B731-4E1D-AEBB-7AF6D226F449}" dt="2024-01-29T19:17:30.283" v="25" actId="20577"/>
          <ac:spMkLst>
            <pc:docMk/>
            <pc:sldMk cId="4163302408" sldId="365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36.178" v="26" actId="20577"/>
        <pc:sldMkLst>
          <pc:docMk/>
          <pc:sldMk cId="2023942161" sldId="366"/>
        </pc:sldMkLst>
        <pc:spChg chg="mod">
          <ac:chgData name="Toby Donaldson" userId="2e6e5431-bb17-4c41-9985-d39c50d83c73" providerId="ADAL" clId="{58B9E88D-B731-4E1D-AEBB-7AF6D226F449}" dt="2024-01-29T19:17:36.178" v="26" actId="20577"/>
          <ac:spMkLst>
            <pc:docMk/>
            <pc:sldMk cId="2023942161" sldId="366"/>
            <ac:spMk id="10" creationId="{27910B02-5A46-A5DA-C510-6580880B2746}"/>
          </ac:spMkLst>
        </pc:spChg>
      </pc:sldChg>
      <pc:sldChg chg="addSp modSp mod ord">
        <pc:chgData name="Toby Donaldson" userId="2e6e5431-bb17-4c41-9985-d39c50d83c73" providerId="ADAL" clId="{58B9E88D-B731-4E1D-AEBB-7AF6D226F449}" dt="2024-02-01T06:33:56.937" v="2287"/>
        <pc:sldMkLst>
          <pc:docMk/>
          <pc:sldMk cId="1876620749" sldId="367"/>
        </pc:sldMkLst>
        <pc:spChg chg="mod">
          <ac:chgData name="Toby Donaldson" userId="2e6e5431-bb17-4c41-9985-d39c50d83c73" providerId="ADAL" clId="{58B9E88D-B731-4E1D-AEBB-7AF6D226F449}" dt="2024-01-31T19:44:16.774" v="1802" actId="255"/>
          <ac:spMkLst>
            <pc:docMk/>
            <pc:sldMk cId="1876620749" sldId="367"/>
            <ac:spMk id="3" creationId="{7CD55DEB-120A-D8DA-C7F0-BF76129176A6}"/>
          </ac:spMkLst>
        </pc:spChg>
        <pc:picChg chg="add mod">
          <ac:chgData name="Toby Donaldson" userId="2e6e5431-bb17-4c41-9985-d39c50d83c73" providerId="ADAL" clId="{58B9E88D-B731-4E1D-AEBB-7AF6D226F449}" dt="2024-01-31T19:32:05.078" v="793" actId="1076"/>
          <ac:picMkLst>
            <pc:docMk/>
            <pc:sldMk cId="1876620749" sldId="367"/>
            <ac:picMk id="1026" creationId="{28D0E854-10AC-AD3E-6FD7-62CE67B7BEC8}"/>
          </ac:picMkLst>
        </pc:picChg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876620749" sldId="367"/>
            <ac:inkMk id="5" creationId="{541C378D-B858-28EC-A09D-7C9979B218D7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2645018095" sldId="368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2645018095" sldId="368"/>
            <ac:inkMk id="3" creationId="{0C83043E-6B2B-3C4D-83FE-97049C593357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5:42.646" v="2302" actId="1076"/>
        <pc:sldMkLst>
          <pc:docMk/>
          <pc:sldMk cId="3105053930" sldId="369"/>
        </pc:sldMkLst>
        <pc:spChg chg="add mod">
          <ac:chgData name="Toby Donaldson" userId="2e6e5431-bb17-4c41-9985-d39c50d83c73" providerId="ADAL" clId="{58B9E88D-B731-4E1D-AEBB-7AF6D226F449}" dt="2024-01-31T19:53:23.905" v="2162" actId="1076"/>
          <ac:spMkLst>
            <pc:docMk/>
            <pc:sldMk cId="3105053930" sldId="369"/>
            <ac:spMk id="3" creationId="{B33F0CF4-422C-4FE9-5956-A38CA7A119CD}"/>
          </ac:spMkLst>
        </pc:spChg>
        <pc:spChg chg="mod">
          <ac:chgData name="Toby Donaldson" userId="2e6e5431-bb17-4c41-9985-d39c50d83c73" providerId="ADAL" clId="{58B9E88D-B731-4E1D-AEBB-7AF6D226F449}" dt="2024-02-02T19:05:42.646" v="2302" actId="1076"/>
          <ac:spMkLst>
            <pc:docMk/>
            <pc:sldMk cId="3105053930" sldId="369"/>
            <ac:spMk id="33" creationId="{18C67D92-158E-3F09-77A2-A5210E27D1E1}"/>
          </ac:spMkLst>
        </pc:spChg>
        <pc:inkChg chg="add del">
          <ac:chgData name="Toby Donaldson" userId="2e6e5431-bb17-4c41-9985-d39c50d83c73" providerId="ADAL" clId="{58B9E88D-B731-4E1D-AEBB-7AF6D226F449}" dt="2024-02-02T19:02:26.666" v="2291" actId="21"/>
          <ac:inkMkLst>
            <pc:docMk/>
            <pc:sldMk cId="3105053930" sldId="369"/>
            <ac:inkMk id="4" creationId="{02C9C1FA-2F93-EBD0-B8E8-6D98EBD84425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6.147" v="2293" actId="21"/>
        <pc:sldMkLst>
          <pc:docMk/>
          <pc:sldMk cId="2887589525" sldId="370"/>
        </pc:sldMkLst>
        <pc:spChg chg="add mod">
          <ac:chgData name="Toby Donaldson" userId="2e6e5431-bb17-4c41-9985-d39c50d83c73" providerId="ADAL" clId="{58B9E88D-B731-4E1D-AEBB-7AF6D226F449}" dt="2024-01-31T19:53:32.874" v="2164"/>
          <ac:spMkLst>
            <pc:docMk/>
            <pc:sldMk cId="2887589525" sldId="370"/>
            <ac:spMk id="11" creationId="{18EFE7F7-7630-138F-93D4-94F6CE8D6DFD}"/>
          </ac:spMkLst>
        </pc:spChg>
        <pc:inkChg chg="add del">
          <ac:chgData name="Toby Donaldson" userId="2e6e5431-bb17-4c41-9985-d39c50d83c73" providerId="ADAL" clId="{58B9E88D-B731-4E1D-AEBB-7AF6D226F449}" dt="2024-02-02T19:02:36.147" v="2293" actId="21"/>
          <ac:inkMkLst>
            <pc:docMk/>
            <pc:sldMk cId="2887589525" sldId="370"/>
            <ac:inkMk id="13" creationId="{77008B07-2DB7-2A65-E208-8248BB3DDC09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1.044" v="2292" actId="21"/>
        <pc:sldMkLst>
          <pc:docMk/>
          <pc:sldMk cId="2752253849" sldId="371"/>
        </pc:sldMkLst>
        <pc:spChg chg="add mod">
          <ac:chgData name="Toby Donaldson" userId="2e6e5431-bb17-4c41-9985-d39c50d83c73" providerId="ADAL" clId="{58B9E88D-B731-4E1D-AEBB-7AF6D226F449}" dt="2024-01-31T19:53:29.729" v="2163"/>
          <ac:spMkLst>
            <pc:docMk/>
            <pc:sldMk cId="2752253849" sldId="371"/>
            <ac:spMk id="12" creationId="{B02D923D-FC0F-69B1-9C27-855E961EAA29}"/>
          </ac:spMkLst>
        </pc:spChg>
        <pc:inkChg chg="add del">
          <ac:chgData name="Toby Donaldson" userId="2e6e5431-bb17-4c41-9985-d39c50d83c73" providerId="ADAL" clId="{58B9E88D-B731-4E1D-AEBB-7AF6D226F449}" dt="2024-02-02T19:02:31.044" v="2292" actId="21"/>
          <ac:inkMkLst>
            <pc:docMk/>
            <pc:sldMk cId="2752253849" sldId="371"/>
            <ac:inkMk id="13" creationId="{1A34C8FA-C10D-8B9F-3E41-A500052299D4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19:03:08.205" v="2295"/>
        <pc:sldMkLst>
          <pc:docMk/>
          <pc:sldMk cId="3227526285" sldId="372"/>
        </pc:sldMkLst>
        <pc:spChg chg="add mod">
          <ac:chgData name="Toby Donaldson" userId="2e6e5431-bb17-4c41-9985-d39c50d83c73" providerId="ADAL" clId="{58B9E88D-B731-4E1D-AEBB-7AF6D226F449}" dt="2024-01-31T19:53:35.194" v="2165"/>
          <ac:spMkLst>
            <pc:docMk/>
            <pc:sldMk cId="3227526285" sldId="372"/>
            <ac:spMk id="4" creationId="{98C50901-8CBE-F285-A005-F67FDBA63076}"/>
          </ac:spMkLst>
        </pc:spChg>
        <pc:inkChg chg="add del">
          <ac:chgData name="Toby Donaldson" userId="2e6e5431-bb17-4c41-9985-d39c50d83c73" providerId="ADAL" clId="{58B9E88D-B731-4E1D-AEBB-7AF6D226F449}" dt="2024-02-02T19:02:12.552" v="2290" actId="21"/>
          <ac:inkMkLst>
            <pc:docMk/>
            <pc:sldMk cId="3227526285" sldId="372"/>
            <ac:inkMk id="11" creationId="{4DE40694-64CD-0F30-4A47-188DCD3EF8B2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2708408151" sldId="373"/>
        </pc:sldMkLst>
        <pc:spChg chg="add mod">
          <ac:chgData name="Toby Donaldson" userId="2e6e5431-bb17-4c41-9985-d39c50d83c73" providerId="ADAL" clId="{58B9E88D-B731-4E1D-AEBB-7AF6D226F449}" dt="2024-01-31T19:53:39.442" v="2166"/>
          <ac:spMkLst>
            <pc:docMk/>
            <pc:sldMk cId="2708408151" sldId="373"/>
            <ac:spMk id="2" creationId="{EB5981E7-28E6-2194-948F-14ADB1A11DF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708408151" sldId="373"/>
            <ac:inkMk id="4" creationId="{1C819C7F-CD90-746A-8674-65BBC95AC4C6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62932926" sldId="374"/>
        </pc:sldMkLst>
        <pc:spChg chg="add mod">
          <ac:chgData name="Toby Donaldson" userId="2e6e5431-bb17-4c41-9985-d39c50d83c73" providerId="ADAL" clId="{58B9E88D-B731-4E1D-AEBB-7AF6D226F449}" dt="2024-01-31T19:53:43.300" v="2167"/>
          <ac:spMkLst>
            <pc:docMk/>
            <pc:sldMk cId="62932926" sldId="374"/>
            <ac:spMk id="4" creationId="{4150608B-645F-73ED-180C-6ACC8D0678B6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2932926" sldId="374"/>
            <ac:inkMk id="6" creationId="{FF6A1BEB-28D4-155C-5BC5-D14BEDFE1F23}"/>
          </ac:inkMkLst>
        </pc:inkChg>
      </pc:sldChg>
      <pc:sldChg chg="modSp mod ord">
        <pc:chgData name="Toby Donaldson" userId="2e6e5431-bb17-4c41-9985-d39c50d83c73" providerId="ADAL" clId="{58B9E88D-B731-4E1D-AEBB-7AF6D226F449}" dt="2024-02-02T19:04:23.352" v="2300" actId="20577"/>
        <pc:sldMkLst>
          <pc:docMk/>
          <pc:sldMk cId="30333298" sldId="375"/>
        </pc:sldMkLst>
        <pc:spChg chg="mod">
          <ac:chgData name="Toby Donaldson" userId="2e6e5431-bb17-4c41-9985-d39c50d83c73" providerId="ADAL" clId="{58B9E88D-B731-4E1D-AEBB-7AF6D226F449}" dt="2024-02-02T19:04:23.352" v="2300" actId="20577"/>
          <ac:spMkLst>
            <pc:docMk/>
            <pc:sldMk cId="30333298" sldId="375"/>
            <ac:spMk id="42" creationId="{57838560-1FF0-08AB-BB02-84B7C6AB4761}"/>
          </ac:spMkLst>
        </pc:sp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855810382" sldId="376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855810382" sldId="376"/>
            <ac:inkMk id="5" creationId="{F64138B9-9BB2-C6D9-2803-99EEA68487D8}"/>
          </ac:inkMkLst>
        </pc:ink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651224588" sldId="377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51224588" sldId="377"/>
            <ac:inkMk id="5" creationId="{3E513D96-524A-B201-5230-08BCB5CE29D7}"/>
          </ac:inkMkLst>
        </pc:inkChg>
      </pc:sldChg>
      <pc:sldChg chg="modSp mod">
        <pc:chgData name="Toby Donaldson" userId="2e6e5431-bb17-4c41-9985-d39c50d83c73" providerId="ADAL" clId="{58B9E88D-B731-4E1D-AEBB-7AF6D226F449}" dt="2024-01-29T18:56:34.928" v="10" actId="27107"/>
        <pc:sldMkLst>
          <pc:docMk/>
          <pc:sldMk cId="1536653271" sldId="378"/>
        </pc:sldMkLst>
        <pc:spChg chg="mod">
          <ac:chgData name="Toby Donaldson" userId="2e6e5431-bb17-4c41-9985-d39c50d83c73" providerId="ADAL" clId="{58B9E88D-B731-4E1D-AEBB-7AF6D226F449}" dt="2024-01-29T18:56:34.928" v="10" actId="27107"/>
          <ac:spMkLst>
            <pc:docMk/>
            <pc:sldMk cId="1536653271" sldId="378"/>
            <ac:spMk id="3" creationId="{3CA38683-B551-7BCB-3407-268CA915A4E7}"/>
          </ac:spMkLst>
        </pc:sp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462733382" sldId="37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462733382" sldId="379"/>
            <ac:inkMk id="22" creationId="{88A68F52-22D4-E1C1-687E-392A121961C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161029524" sldId="38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161029524" sldId="381"/>
            <ac:inkMk id="16" creationId="{2407C6D3-30AC-1CF5-4E61-CD97976DFFB8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579403835" sldId="382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579403835" sldId="382"/>
            <ac:inkMk id="20" creationId="{5EF79C1B-AAF2-D5CC-9F92-44632F19AEE6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1095751735" sldId="383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095751735" sldId="383"/>
            <ac:inkMk id="3" creationId="{653DB3F1-0320-7C85-1144-60C3D89099A6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479419398" sldId="385"/>
        </pc:sldMkLst>
        <pc:spChg chg="mod">
          <ac:chgData name="Toby Donaldson" userId="2e6e5431-bb17-4c41-9985-d39c50d83c73" providerId="ADAL" clId="{58B9E88D-B731-4E1D-AEBB-7AF6D226F449}" dt="2024-02-02T19:07:48.156" v="2524" actId="20577"/>
          <ac:spMkLst>
            <pc:docMk/>
            <pc:sldMk cId="2479419398" sldId="385"/>
            <ac:spMk id="9" creationId="{2F53DC27-4ED8-18EE-86C4-32BD4AD2F4F8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79419398" sldId="385"/>
            <ac:inkMk id="2" creationId="{CA01BA9D-F766-6A84-C5A3-61D43975E8F4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469128912" sldId="386"/>
        </pc:sldMkLst>
        <pc:spChg chg="mod">
          <ac:chgData name="Toby Donaldson" userId="2e6e5431-bb17-4c41-9985-d39c50d83c73" providerId="ADAL" clId="{58B9E88D-B731-4E1D-AEBB-7AF6D226F449}" dt="2024-02-02T19:08:32.725" v="2531" actId="20577"/>
          <ac:spMkLst>
            <pc:docMk/>
            <pc:sldMk cId="1469128912" sldId="386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08:09.541" v="2528" actId="207"/>
          <ac:spMkLst>
            <pc:docMk/>
            <pc:sldMk cId="1469128912" sldId="386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6:00.375" v="3137" actId="20577"/>
          <ac:spMkLst>
            <pc:docMk/>
            <pc:sldMk cId="1469128912" sldId="386"/>
            <ac:spMk id="6" creationId="{05E10AD6-7C5D-C87B-EA30-57DE3BE2E9BF}"/>
          </ac:spMkLst>
        </pc:spChg>
        <pc:spChg chg="mod">
          <ac:chgData name="Toby Donaldson" userId="2e6e5431-bb17-4c41-9985-d39c50d83c73" providerId="ADAL" clId="{58B9E88D-B731-4E1D-AEBB-7AF6D226F449}" dt="2024-02-02T19:08:13.596" v="2529" actId="207"/>
          <ac:spMkLst>
            <pc:docMk/>
            <pc:sldMk cId="1469128912" sldId="386"/>
            <ac:spMk id="7" creationId="{BD12BD6E-1CA2-2E4E-A879-47B183E1C9A1}"/>
          </ac:spMkLst>
        </pc:spChg>
        <pc:spChg chg="mod">
          <ac:chgData name="Toby Donaldson" userId="2e6e5431-bb17-4c41-9985-d39c50d83c73" providerId="ADAL" clId="{58B9E88D-B731-4E1D-AEBB-7AF6D226F449}" dt="2024-01-31T19:54:41.191" v="2175" actId="20577"/>
          <ac:spMkLst>
            <pc:docMk/>
            <pc:sldMk cId="1469128912" sldId="386"/>
            <ac:spMk id="8" creationId="{A6612252-5CB9-C390-E238-F7EA740E561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469128912" sldId="386"/>
            <ac:inkMk id="3" creationId="{41605DDA-1FFF-2D2C-DA7C-203FD728879F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329248977" sldId="387"/>
        </pc:sldMkLst>
        <pc:spChg chg="mod">
          <ac:chgData name="Toby Donaldson" userId="2e6e5431-bb17-4c41-9985-d39c50d83c73" providerId="ADAL" clId="{58B9E88D-B731-4E1D-AEBB-7AF6D226F449}" dt="2024-02-02T19:08:25.283" v="2530" actId="20577"/>
          <ac:spMkLst>
            <pc:docMk/>
            <pc:sldMk cId="3329248977" sldId="387"/>
            <ac:spMk id="2" creationId="{2BCAF865-7A80-BECA-2073-084585B8DF9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13.524" v="3141" actId="20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53.823" v="3147" actId="20577"/>
          <ac:spMkLst>
            <pc:docMk/>
            <pc:sldMk cId="3329248977" sldId="387"/>
            <ac:spMk id="7" creationId="{BD12BD6E-1CA2-2E4E-A879-47B183E1C9A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9" creationId="{5C3C2DA4-8310-86B4-3ECF-A4C79B0876F5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10" creationId="{62BB0D8D-A40A-18E1-BC31-891A1F18688D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5" creationId="{BBFC2537-FFF7-E1A6-AEDA-57F8D1AE04D5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6" creationId="{D20E75BD-1499-FC3A-1F10-59F0FC0AB6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329248977" sldId="387"/>
            <ac:inkMk id="3" creationId="{68DEDF1A-3175-08D5-A9BF-B279B153DB1B}"/>
          </ac:inkMkLst>
        </pc:ink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386135243" sldId="388"/>
        </pc:sldMkLst>
        <pc:spChg chg="mod">
          <ac:chgData name="Toby Donaldson" userId="2e6e5431-bb17-4c41-9985-d39c50d83c73" providerId="ADAL" clId="{58B9E88D-B731-4E1D-AEBB-7AF6D226F449}" dt="2024-02-02T19:08:41.422" v="2532" actId="20577"/>
          <ac:spMkLst>
            <pc:docMk/>
            <pc:sldMk cId="1386135243" sldId="388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18:06.350" v="3148" actId="1076"/>
          <ac:spMkLst>
            <pc:docMk/>
            <pc:sldMk cId="1386135243" sldId="388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25.407" v="3143" actId="207"/>
          <ac:spMkLst>
            <pc:docMk/>
            <pc:sldMk cId="1386135243" sldId="388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46.010" v="3146" actId="20577"/>
          <ac:spMkLst>
            <pc:docMk/>
            <pc:sldMk cId="1386135243" sldId="388"/>
            <ac:spMk id="7" creationId="{BD12BD6E-1CA2-2E4E-A879-47B183E1C9A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386135243" sldId="388"/>
            <ac:inkMk id="10" creationId="{833DA091-FA4B-1317-716D-8D0B7F81B6EE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984200387" sldId="389"/>
        </pc:sldMkLst>
        <pc:spChg chg="mod">
          <ac:chgData name="Toby Donaldson" userId="2e6e5431-bb17-4c41-9985-d39c50d83c73" providerId="ADAL" clId="{58B9E88D-B731-4E1D-AEBB-7AF6D226F449}" dt="2024-02-02T19:18:40.464" v="3164" actId="113"/>
          <ac:spMkLst>
            <pc:docMk/>
            <pc:sldMk cId="2984200387" sldId="389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984200387" sldId="389"/>
            <ac:inkMk id="3" creationId="{DCCD0148-5305-1D69-B1CD-F3966F8B5DF5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09177711" sldId="390"/>
        </pc:sldMkLst>
        <pc:spChg chg="mod">
          <ac:chgData name="Toby Donaldson" userId="2e6e5431-bb17-4c41-9985-d39c50d83c73" providerId="ADAL" clId="{58B9E88D-B731-4E1D-AEBB-7AF6D226F449}" dt="2024-02-02T19:19:52.738" v="3177" actId="114"/>
          <ac:spMkLst>
            <pc:docMk/>
            <pc:sldMk cId="1109177711" sldId="390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09177711" sldId="390"/>
            <ac:inkMk id="5" creationId="{4573095B-AEC8-3F67-C59B-BED54B65A6DD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086549521" sldId="391"/>
        </pc:sldMkLst>
        <pc:spChg chg="mod">
          <ac:chgData name="Toby Donaldson" userId="2e6e5431-bb17-4c41-9985-d39c50d83c73" providerId="ADAL" clId="{58B9E88D-B731-4E1D-AEBB-7AF6D226F449}" dt="2024-02-02T19:20:37.391" v="3181" actId="1076"/>
          <ac:spMkLst>
            <pc:docMk/>
            <pc:sldMk cId="3086549521" sldId="391"/>
            <ac:spMk id="3" creationId="{F2BEF0C3-FBD4-9514-07A3-21C5AFA241C1}"/>
          </ac:spMkLst>
        </pc:spChg>
        <pc:spChg chg="add mod">
          <ac:chgData name="Toby Donaldson" userId="2e6e5431-bb17-4c41-9985-d39c50d83c73" providerId="ADAL" clId="{58B9E88D-B731-4E1D-AEBB-7AF6D226F449}" dt="2024-02-02T19:20:31.449" v="3180" actId="208"/>
          <ac:spMkLst>
            <pc:docMk/>
            <pc:sldMk cId="3086549521" sldId="391"/>
            <ac:spMk id="4" creationId="{4F01AAE4-64C0-1BEE-BE1D-028430C626C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086549521" sldId="391"/>
            <ac:inkMk id="6" creationId="{03E1AECB-E220-F5AE-35DB-A4A66EC25952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45854150" sldId="392"/>
        </pc:sldMkLst>
        <pc:spChg chg="mod">
          <ac:chgData name="Toby Donaldson" userId="2e6e5431-bb17-4c41-9985-d39c50d83c73" providerId="ADAL" clId="{58B9E88D-B731-4E1D-AEBB-7AF6D226F449}" dt="2024-02-02T19:21:33.958" v="3186" actId="207"/>
          <ac:spMkLst>
            <pc:docMk/>
            <pc:sldMk cId="1145854150" sldId="392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38.480" v="3187" actId="207"/>
          <ac:spMkLst>
            <pc:docMk/>
            <pc:sldMk cId="1145854150" sldId="392"/>
            <ac:spMk id="8" creationId="{D0A87680-E875-C40A-20CC-0446C4935870}"/>
          </ac:spMkLst>
        </pc:spChg>
        <pc:spChg chg="mod">
          <ac:chgData name="Toby Donaldson" userId="2e6e5431-bb17-4c41-9985-d39c50d83c73" providerId="ADAL" clId="{58B9E88D-B731-4E1D-AEBB-7AF6D226F449}" dt="2024-02-02T19:21:10.749" v="3183" actId="2711"/>
          <ac:spMkLst>
            <pc:docMk/>
            <pc:sldMk cId="1145854150" sldId="392"/>
            <ac:spMk id="10" creationId="{878A001D-AB4D-7C81-06A9-E808392E1CA9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45854150" sldId="392"/>
            <ac:inkMk id="2" creationId="{296CF155-5626-2F12-455E-8B597C7C9083}"/>
          </ac:inkMkLst>
        </pc:inkChg>
      </pc:sldChg>
      <pc:sldChg chg="addSp delSp modSp del mod ord">
        <pc:chgData name="Toby Donaldson" userId="2e6e5431-bb17-4c41-9985-d39c50d83c73" providerId="ADAL" clId="{58B9E88D-B731-4E1D-AEBB-7AF6D226F449}" dt="2024-02-02T19:22:39.858" v="3194" actId="2696"/>
        <pc:sldMkLst>
          <pc:docMk/>
          <pc:sldMk cId="2872140675" sldId="393"/>
        </pc:sldMkLst>
        <pc:spChg chg="add del mod">
          <ac:chgData name="Toby Donaldson" userId="2e6e5431-bb17-4c41-9985-d39c50d83c73" providerId="ADAL" clId="{58B9E88D-B731-4E1D-AEBB-7AF6D226F449}" dt="2024-02-02T19:22:22.061" v="3192" actId="21"/>
          <ac:spMkLst>
            <pc:docMk/>
            <pc:sldMk cId="2872140675" sldId="393"/>
            <ac:spMk id="2" creationId="{5E74ADF8-6E12-BF25-0B7A-C4103D7C53E5}"/>
          </ac:spMkLst>
        </pc:spChg>
        <pc:spChg chg="add mod">
          <ac:chgData name="Toby Donaldson" userId="2e6e5431-bb17-4c41-9985-d39c50d83c73" providerId="ADAL" clId="{58B9E88D-B731-4E1D-AEBB-7AF6D226F449}" dt="2024-02-02T19:22:28.218" v="3193"/>
          <ac:spMkLst>
            <pc:docMk/>
            <pc:sldMk cId="2872140675" sldId="393"/>
            <ac:spMk id="3" creationId="{1BECF581-4206-AE4F-C56E-16D6C74F3A4A}"/>
          </ac:spMkLst>
        </pc:spChg>
        <pc:spChg chg="mod">
          <ac:chgData name="Toby Donaldson" userId="2e6e5431-bb17-4c41-9985-d39c50d83c73" providerId="ADAL" clId="{58B9E88D-B731-4E1D-AEBB-7AF6D226F449}" dt="2024-02-02T19:21:50.854" v="3190" actId="207"/>
          <ac:spMkLst>
            <pc:docMk/>
            <pc:sldMk cId="2872140675" sldId="393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54.872" v="3191" actId="207"/>
          <ac:spMkLst>
            <pc:docMk/>
            <pc:sldMk cId="2872140675" sldId="393"/>
            <ac:spMk id="8" creationId="{D0A87680-E875-C40A-20CC-0446C4935870}"/>
          </ac:spMkLst>
        </pc:spChg>
        <pc:spChg chg="del">
          <ac:chgData name="Toby Donaldson" userId="2e6e5431-bb17-4c41-9985-d39c50d83c73" providerId="ADAL" clId="{58B9E88D-B731-4E1D-AEBB-7AF6D226F449}" dt="2024-01-31T19:58:50.843" v="2179" actId="21"/>
          <ac:spMkLst>
            <pc:docMk/>
            <pc:sldMk cId="2872140675" sldId="393"/>
            <ac:spMk id="10" creationId="{878A001D-AB4D-7C81-06A9-E808392E1CA9}"/>
          </ac:spMkLst>
        </pc:sp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18261000" sldId="394"/>
        </pc:sldMkLst>
        <pc:spChg chg="mod">
          <ac:chgData name="Toby Donaldson" userId="2e6e5431-bb17-4c41-9985-d39c50d83c73" providerId="ADAL" clId="{58B9E88D-B731-4E1D-AEBB-7AF6D226F449}" dt="2024-02-02T19:23:36.702" v="3196" actId="207"/>
          <ac:spMkLst>
            <pc:docMk/>
            <pc:sldMk cId="318261000" sldId="394"/>
            <ac:spMk id="4" creationId="{F05D1AF7-6CA1-D237-1DD7-714213AFA193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18261000" sldId="394"/>
            <ac:inkMk id="3" creationId="{7647E8A7-022D-34EB-1021-CF5539805D8C}"/>
          </ac:inkMkLst>
        </pc:inkChg>
      </pc:sldChg>
      <pc:sldChg chg="modSp mod ord">
        <pc:chgData name="Toby Donaldson" userId="2e6e5431-bb17-4c41-9985-d39c50d83c73" providerId="ADAL" clId="{58B9E88D-B731-4E1D-AEBB-7AF6D226F449}" dt="2024-02-02T19:24:54.147" v="3255" actId="1076"/>
        <pc:sldMkLst>
          <pc:docMk/>
          <pc:sldMk cId="2287764959" sldId="396"/>
        </pc:sldMkLst>
        <pc:spChg chg="mod">
          <ac:chgData name="Toby Donaldson" userId="2e6e5431-bb17-4c41-9985-d39c50d83c73" providerId="ADAL" clId="{58B9E88D-B731-4E1D-AEBB-7AF6D226F449}" dt="2024-02-02T19:24:01.724" v="3197" actId="20577"/>
          <ac:spMkLst>
            <pc:docMk/>
            <pc:sldMk cId="2287764959" sldId="39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4:54.147" v="3255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delSp modSp mod ord">
        <pc:chgData name="Toby Donaldson" userId="2e6e5431-bb17-4c41-9985-d39c50d83c73" providerId="ADAL" clId="{58B9E88D-B731-4E1D-AEBB-7AF6D226F449}" dt="2024-02-02T19:25:25.002" v="3256" actId="21"/>
        <pc:sldMkLst>
          <pc:docMk/>
          <pc:sldMk cId="663618084" sldId="397"/>
        </pc:sldMkLst>
        <pc:spChg chg="mod">
          <ac:chgData name="Toby Donaldson" userId="2e6e5431-bb17-4c41-9985-d39c50d83c73" providerId="ADAL" clId="{58B9E88D-B731-4E1D-AEBB-7AF6D226F449}" dt="2024-01-31T20:01:15.824" v="2182" actId="20577"/>
          <ac:spMkLst>
            <pc:docMk/>
            <pc:sldMk cId="663618084" sldId="397"/>
            <ac:spMk id="3" creationId="{1BD4FFB3-129F-8468-E73B-1E6DA086065B}"/>
          </ac:spMkLst>
        </pc:spChg>
        <pc:spChg chg="del">
          <ac:chgData name="Toby Donaldson" userId="2e6e5431-bb17-4c41-9985-d39c50d83c73" providerId="ADAL" clId="{58B9E88D-B731-4E1D-AEBB-7AF6D226F449}" dt="2024-02-02T19:25:25.002" v="3256" actId="21"/>
          <ac:spMkLst>
            <pc:docMk/>
            <pc:sldMk cId="663618084" sldId="397"/>
            <ac:spMk id="8" creationId="{91B47311-6541-0144-6AD6-DE0F6F0A3598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26:23.139" v="3266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58B9E88D-B731-4E1D-AEBB-7AF6D226F449}" dt="2024-01-31T20:01:26.086" v="2184" actId="20577"/>
          <ac:spMkLst>
            <pc:docMk/>
            <pc:sldMk cId="2354844912" sldId="398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25:55.102" v="3261" actId="14100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58B9E88D-B731-4E1D-AEBB-7AF6D226F449}" dt="2024-02-02T19:26:23.139" v="3266" actId="20577"/>
          <ac:spMkLst>
            <pc:docMk/>
            <pc:sldMk cId="2354844912" sldId="398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753011666" sldId="399"/>
        </pc:sldMkLst>
        <pc:spChg chg="mod">
          <ac:chgData name="Toby Donaldson" userId="2e6e5431-bb17-4c41-9985-d39c50d83c73" providerId="ADAL" clId="{58B9E88D-B731-4E1D-AEBB-7AF6D226F449}" dt="2024-01-31T20:01:20.946" v="2183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41:42.457" v="4971" actId="1076"/>
        <pc:sldMkLst>
          <pc:docMk/>
          <pc:sldMk cId="1827292657" sldId="400"/>
        </pc:sldMkLst>
        <pc:spChg chg="mod">
          <ac:chgData name="Toby Donaldson" userId="2e6e5431-bb17-4c41-9985-d39c50d83c73" providerId="ADAL" clId="{58B9E88D-B731-4E1D-AEBB-7AF6D226F449}" dt="2024-01-31T20:01:34.473" v="2186" actId="20577"/>
          <ac:spMkLst>
            <pc:docMk/>
            <pc:sldMk cId="1827292657" sldId="400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41:42.457" v="4971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58B9E88D-B731-4E1D-AEBB-7AF6D226F449}" dt="2024-02-02T19:36:40.088" v="4699" actId="14100"/>
          <ac:spMkLst>
            <pc:docMk/>
            <pc:sldMk cId="1827292657" sldId="400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98727621" sldId="401"/>
        </pc:sldMkLst>
        <pc:spChg chg="mod">
          <ac:chgData name="Toby Donaldson" userId="2e6e5431-bb17-4c41-9985-d39c50d83c73" providerId="ADAL" clId="{58B9E88D-B731-4E1D-AEBB-7AF6D226F449}" dt="2024-01-31T20:01:39.624" v="2187" actId="20577"/>
          <ac:spMkLst>
            <pc:docMk/>
            <pc:sldMk cId="98727621" sldId="401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98127497" sldId="402"/>
        </pc:sldMkLst>
        <pc:spChg chg="mod">
          <ac:chgData name="Toby Donaldson" userId="2e6e5431-bb17-4c41-9985-d39c50d83c73" providerId="ADAL" clId="{58B9E88D-B731-4E1D-AEBB-7AF6D226F449}" dt="2024-01-31T20:01:43.543" v="2188" actId="20577"/>
          <ac:spMkLst>
            <pc:docMk/>
            <pc:sldMk cId="2098127497" sldId="402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37:56.958" v="4701" actId="20577"/>
        <pc:sldMkLst>
          <pc:docMk/>
          <pc:sldMk cId="940628499" sldId="403"/>
        </pc:sldMkLst>
        <pc:spChg chg="mod">
          <ac:chgData name="Toby Donaldson" userId="2e6e5431-bb17-4c41-9985-d39c50d83c73" providerId="ADAL" clId="{58B9E88D-B731-4E1D-AEBB-7AF6D226F449}" dt="2024-01-31T20:02:09.286" v="2189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3:01.989" v="2204" actId="1076"/>
          <ac:spMkLst>
            <pc:docMk/>
            <pc:sldMk cId="940628499" sldId="403"/>
            <ac:spMk id="30" creationId="{CC895206-4CA7-46A0-40BB-9E7C65E3EF10}"/>
          </ac:spMkLst>
        </pc:spChg>
        <pc:spChg chg="mod">
          <ac:chgData name="Toby Donaldson" userId="2e6e5431-bb17-4c41-9985-d39c50d83c73" providerId="ADAL" clId="{58B9E88D-B731-4E1D-AEBB-7AF6D226F449}" dt="2024-02-02T19:37:56.958" v="4701" actId="20577"/>
          <ac:spMkLst>
            <pc:docMk/>
            <pc:sldMk cId="940628499" sldId="403"/>
            <ac:spMk id="31" creationId="{69DCA523-698E-22DF-DC8E-C86499ED9E60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59484835" sldId="404"/>
        </pc:sldMkLst>
        <pc:spChg chg="mod">
          <ac:chgData name="Toby Donaldson" userId="2e6e5431-bb17-4c41-9985-d39c50d83c73" providerId="ADAL" clId="{58B9E88D-B731-4E1D-AEBB-7AF6D226F449}" dt="2024-01-31T20:03:35.222" v="2205" actId="20577"/>
          <ac:spMkLst>
            <pc:docMk/>
            <pc:sldMk cId="2059484835" sldId="404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43:19.432" v="4984" actId="14100"/>
        <pc:sldMkLst>
          <pc:docMk/>
          <pc:sldMk cId="660001074" sldId="405"/>
        </pc:sldMkLst>
        <pc:spChg chg="mod">
          <ac:chgData name="Toby Donaldson" userId="2e6e5431-bb17-4c41-9985-d39c50d83c73" providerId="ADAL" clId="{58B9E88D-B731-4E1D-AEBB-7AF6D226F449}" dt="2024-01-31T20:03:38.427" v="2206" actId="20577"/>
          <ac:spMkLst>
            <pc:docMk/>
            <pc:sldMk cId="660001074" sldId="405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3:19.432" v="4984" actId="14100"/>
          <ac:spMkLst>
            <pc:docMk/>
            <pc:sldMk cId="660001074" sldId="405"/>
            <ac:spMk id="13" creationId="{9C76A361-1852-3CE8-9103-92B277620487}"/>
          </ac:spMkLst>
        </pc:spChg>
        <pc:cxnChg chg="mod">
          <ac:chgData name="Toby Donaldson" userId="2e6e5431-bb17-4c41-9985-d39c50d83c73" providerId="ADAL" clId="{58B9E88D-B731-4E1D-AEBB-7AF6D226F449}" dt="2024-02-02T19:43:19.432" v="4984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modSp mod ord">
        <pc:chgData name="Toby Donaldson" userId="2e6e5431-bb17-4c41-9985-d39c50d83c73" providerId="ADAL" clId="{58B9E88D-B731-4E1D-AEBB-7AF6D226F449}" dt="2024-02-02T19:26:41.949" v="3267" actId="113"/>
        <pc:sldMkLst>
          <pc:docMk/>
          <pc:sldMk cId="1115259671" sldId="406"/>
        </pc:sldMkLst>
        <pc:spChg chg="mod">
          <ac:chgData name="Toby Donaldson" userId="2e6e5431-bb17-4c41-9985-d39c50d83c73" providerId="ADAL" clId="{58B9E88D-B731-4E1D-AEBB-7AF6D226F449}" dt="2024-01-31T20:01:30.379" v="2185" actId="20577"/>
          <ac:spMkLst>
            <pc:docMk/>
            <pc:sldMk cId="1115259671" sldId="40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6:41.949" v="3267" actId="113"/>
          <ac:spMkLst>
            <pc:docMk/>
            <pc:sldMk cId="1115259671" sldId="406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119016610" sldId="407"/>
        </pc:sldMkLst>
        <pc:spChg chg="mod">
          <ac:chgData name="Toby Donaldson" userId="2e6e5431-bb17-4c41-9985-d39c50d83c73" providerId="ADAL" clId="{58B9E88D-B731-4E1D-AEBB-7AF6D226F449}" dt="2024-01-31T20:05:00.443" v="2269" actId="20577"/>
          <ac:spMkLst>
            <pc:docMk/>
            <pc:sldMk cId="119016610" sldId="407"/>
            <ac:spMk id="3" creationId="{4E6D41F9-D672-06B9-1E23-75EB2C8A0482}"/>
          </ac:spMkLst>
        </pc:spChg>
      </pc:sldChg>
      <pc:sldChg chg="modSp mod ord">
        <pc:chgData name="Toby Donaldson" userId="2e6e5431-bb17-4c41-9985-d39c50d83c73" providerId="ADAL" clId="{58B9E88D-B731-4E1D-AEBB-7AF6D226F449}" dt="2024-02-02T19:44:18.069" v="4987" actId="207"/>
        <pc:sldMkLst>
          <pc:docMk/>
          <pc:sldMk cId="2683748588" sldId="408"/>
        </pc:sldMkLst>
        <pc:spChg chg="mod">
          <ac:chgData name="Toby Donaldson" userId="2e6e5431-bb17-4c41-9985-d39c50d83c73" providerId="ADAL" clId="{58B9E88D-B731-4E1D-AEBB-7AF6D226F449}" dt="2024-01-31T20:05:17.905" v="2270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18.069" v="4987" actId="207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26.656" v="4988" actId="207"/>
        <pc:sldMkLst>
          <pc:docMk/>
          <pc:sldMk cId="3080840747" sldId="409"/>
        </pc:sldMkLst>
        <pc:spChg chg="mod">
          <ac:chgData name="Toby Donaldson" userId="2e6e5431-bb17-4c41-9985-d39c50d83c73" providerId="ADAL" clId="{58B9E88D-B731-4E1D-AEBB-7AF6D226F449}" dt="2024-01-31T20:05:31.582" v="2271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26.656" v="4988" actId="207"/>
          <ac:spMkLst>
            <pc:docMk/>
            <pc:sldMk cId="3080840747" sldId="409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36.728" v="4989" actId="207"/>
        <pc:sldMkLst>
          <pc:docMk/>
          <pc:sldMk cId="2637678866" sldId="410"/>
        </pc:sldMkLst>
        <pc:spChg chg="mod">
          <ac:chgData name="Toby Donaldson" userId="2e6e5431-bb17-4c41-9985-d39c50d83c73" providerId="ADAL" clId="{58B9E88D-B731-4E1D-AEBB-7AF6D226F449}" dt="2024-01-31T20:06:00.546" v="2272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36.728" v="4989" actId="207"/>
          <ac:spMkLst>
            <pc:docMk/>
            <pc:sldMk cId="2637678866" sldId="410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45.481" v="4990" actId="207"/>
        <pc:sldMkLst>
          <pc:docMk/>
          <pc:sldMk cId="3276145943" sldId="411"/>
        </pc:sldMkLst>
        <pc:spChg chg="mod">
          <ac:chgData name="Toby Donaldson" userId="2e6e5431-bb17-4c41-9985-d39c50d83c73" providerId="ADAL" clId="{58B9E88D-B731-4E1D-AEBB-7AF6D226F449}" dt="2024-01-31T20:06:03.872" v="2273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6:37.843" v="2281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58B9E88D-B731-4E1D-AEBB-7AF6D226F449}" dt="2024-02-02T19:44:45.481" v="4990" actId="207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58.238" v="4991" actId="207"/>
        <pc:sldMkLst>
          <pc:docMk/>
          <pc:sldMk cId="557759141" sldId="412"/>
        </pc:sldMkLst>
        <pc:spChg chg="mod">
          <ac:chgData name="Toby Donaldson" userId="2e6e5431-bb17-4c41-9985-d39c50d83c73" providerId="ADAL" clId="{58B9E88D-B731-4E1D-AEBB-7AF6D226F449}" dt="2024-01-31T20:06:46.816" v="2282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58.238" v="4991" actId="207"/>
          <ac:spMkLst>
            <pc:docMk/>
            <pc:sldMk cId="557759141" sldId="412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4052424333" sldId="413"/>
        </pc:sldMkLst>
        <pc:spChg chg="mod">
          <ac:chgData name="Toby Donaldson" userId="2e6e5431-bb17-4c41-9985-d39c50d83c73" providerId="ADAL" clId="{58B9E88D-B731-4E1D-AEBB-7AF6D226F449}" dt="2024-01-31T20:07:39.320" v="2284" actId="20577"/>
          <ac:spMkLst>
            <pc:docMk/>
            <pc:sldMk cId="4052424333" sldId="41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7:16.704" v="2283" actId="113"/>
          <ac:spMkLst>
            <pc:docMk/>
            <pc:sldMk cId="4052424333" sldId="413"/>
            <ac:spMk id="13" creationId="{9C76A361-1852-3CE8-9103-92B277620487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2547546" sldId="414"/>
        </pc:sldMkLst>
        <pc:spChg chg="mod">
          <ac:chgData name="Toby Donaldson" userId="2e6e5431-bb17-4c41-9985-d39c50d83c73" providerId="ADAL" clId="{58B9E88D-B731-4E1D-AEBB-7AF6D226F449}" dt="2024-01-31T20:07:43.754" v="2285" actId="20577"/>
          <ac:spMkLst>
            <pc:docMk/>
            <pc:sldMk cId="22547546" sldId="414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58B9E88D-B731-4E1D-AEBB-7AF6D226F449}" dt="2024-01-31T19:50:37.185" v="2157" actId="20577"/>
        <pc:sldMkLst>
          <pc:docMk/>
          <pc:sldMk cId="3278873853" sldId="415"/>
        </pc:sldMkLst>
        <pc:spChg chg="del">
          <ac:chgData name="Toby Donaldson" userId="2e6e5431-bb17-4c41-9985-d39c50d83c73" providerId="ADAL" clId="{58B9E88D-B731-4E1D-AEBB-7AF6D226F449}" dt="2024-01-31T19:36:58.348" v="1135" actId="21"/>
          <ac:spMkLst>
            <pc:docMk/>
            <pc:sldMk cId="3278873853" sldId="415"/>
            <ac:spMk id="3" creationId="{7CD55DEB-120A-D8DA-C7F0-BF76129176A6}"/>
          </ac:spMkLst>
        </pc:spChg>
        <pc:spChg chg="add mod">
          <ac:chgData name="Toby Donaldson" userId="2e6e5431-bb17-4c41-9985-d39c50d83c73" providerId="ADAL" clId="{58B9E88D-B731-4E1D-AEBB-7AF6D226F449}" dt="2024-01-31T19:38:04.783" v="1155" actId="14100"/>
          <ac:spMkLst>
            <pc:docMk/>
            <pc:sldMk cId="3278873853" sldId="415"/>
            <ac:spMk id="5" creationId="{F301EB4D-240F-AAF2-5A1A-F113FBB73B0F}"/>
          </ac:spMkLst>
        </pc:spChg>
        <pc:spChg chg="add del mod">
          <ac:chgData name="Toby Donaldson" userId="2e6e5431-bb17-4c41-9985-d39c50d83c73" providerId="ADAL" clId="{58B9E88D-B731-4E1D-AEBB-7AF6D226F449}" dt="2024-01-31T19:37:02.802" v="1136" actId="21"/>
          <ac:spMkLst>
            <pc:docMk/>
            <pc:sldMk cId="3278873853" sldId="415"/>
            <ac:spMk id="7" creationId="{C1D70212-79D7-BBFF-36E3-186284E32780}"/>
          </ac:spMkLst>
        </pc:spChg>
        <pc:spChg chg="add mod">
          <ac:chgData name="Toby Donaldson" userId="2e6e5431-bb17-4c41-9985-d39c50d83c73" providerId="ADAL" clId="{58B9E88D-B731-4E1D-AEBB-7AF6D226F449}" dt="2024-01-31T19:50:37.185" v="2157" actId="20577"/>
          <ac:spMkLst>
            <pc:docMk/>
            <pc:sldMk cId="3278873853" sldId="415"/>
            <ac:spMk id="8" creationId="{36C790D1-6B98-5AB0-07EE-E68AF657F724}"/>
          </ac:spMkLst>
        </pc:spChg>
      </pc:sldChg>
      <pc:sldChg chg="delSp modSp add mod">
        <pc:chgData name="Toby Donaldson" userId="2e6e5431-bb17-4c41-9985-d39c50d83c73" providerId="ADAL" clId="{58B9E88D-B731-4E1D-AEBB-7AF6D226F449}" dt="2024-01-31T19:40:16.334" v="1487" actId="27636"/>
        <pc:sldMkLst>
          <pc:docMk/>
          <pc:sldMk cId="2081931127" sldId="416"/>
        </pc:sldMkLst>
        <pc:spChg chg="mod">
          <ac:chgData name="Toby Donaldson" userId="2e6e5431-bb17-4c41-9985-d39c50d83c73" providerId="ADAL" clId="{58B9E88D-B731-4E1D-AEBB-7AF6D226F449}" dt="2024-01-31T19:40:16.334" v="1487" actId="27636"/>
          <ac:spMkLst>
            <pc:docMk/>
            <pc:sldMk cId="2081931127" sldId="416"/>
            <ac:spMk id="3" creationId="{7CD55DEB-120A-D8DA-C7F0-BF76129176A6}"/>
          </ac:spMkLst>
        </pc:spChg>
        <pc:picChg chg="del">
          <ac:chgData name="Toby Donaldson" userId="2e6e5431-bb17-4c41-9985-d39c50d83c73" providerId="ADAL" clId="{58B9E88D-B731-4E1D-AEBB-7AF6D226F449}" dt="2024-01-31T19:39:46.577" v="1437" actId="21"/>
          <ac:picMkLst>
            <pc:docMk/>
            <pc:sldMk cId="2081931127" sldId="416"/>
            <ac:picMk id="1026" creationId="{28D0E854-10AC-AD3E-6FD7-62CE67B7BEC8}"/>
          </ac:picMkLst>
        </pc:picChg>
      </pc:sldChg>
      <pc:sldChg chg="addSp delSp modSp add mod">
        <pc:chgData name="Toby Donaldson" userId="2e6e5431-bb17-4c41-9985-d39c50d83c73" providerId="ADAL" clId="{58B9E88D-B731-4E1D-AEBB-7AF6D226F449}" dt="2024-01-31T19:48:58.352" v="2012" actId="255"/>
        <pc:sldMkLst>
          <pc:docMk/>
          <pc:sldMk cId="4070220209" sldId="417"/>
        </pc:sldMkLst>
        <pc:spChg chg="mod">
          <ac:chgData name="Toby Donaldson" userId="2e6e5431-bb17-4c41-9985-d39c50d83c73" providerId="ADAL" clId="{58B9E88D-B731-4E1D-AEBB-7AF6D226F449}" dt="2024-01-31T19:48:58.352" v="2012" actId="255"/>
          <ac:spMkLst>
            <pc:docMk/>
            <pc:sldMk cId="4070220209" sldId="417"/>
            <ac:spMk id="3" creationId="{7CD55DEB-120A-D8DA-C7F0-BF76129176A6}"/>
          </ac:spMkLst>
        </pc:spChg>
        <pc:spChg chg="add del mod">
          <ac:chgData name="Toby Donaldson" userId="2e6e5431-bb17-4c41-9985-d39c50d83c73" providerId="ADAL" clId="{58B9E88D-B731-4E1D-AEBB-7AF6D226F449}" dt="2024-01-31T19:45:35.237" v="2007" actId="21"/>
          <ac:spMkLst>
            <pc:docMk/>
            <pc:sldMk cId="4070220209" sldId="417"/>
            <ac:spMk id="5" creationId="{CFCB3390-F33F-12E5-3E10-8C7DE32DFABF}"/>
          </ac:spMkLst>
        </pc:spChg>
      </pc:sldChg>
      <pc:sldChg chg="add">
        <pc:chgData name="Toby Donaldson" userId="2e6e5431-bb17-4c41-9985-d39c50d83c73" providerId="ADAL" clId="{58B9E88D-B731-4E1D-AEBB-7AF6D226F449}" dt="2024-01-31T19:45:31.183" v="2006" actId="2890"/>
        <pc:sldMkLst>
          <pc:docMk/>
          <pc:sldMk cId="3078154198" sldId="418"/>
        </pc:sldMkLst>
      </pc:sldChg>
      <pc:sldChg chg="addSp delSp modSp add mod ord">
        <pc:chgData name="Toby Donaldson" userId="2e6e5431-bb17-4c41-9985-d39c50d83c73" providerId="ADAL" clId="{58B9E88D-B731-4E1D-AEBB-7AF6D226F449}" dt="2024-01-31T19:49:22.642" v="2017" actId="208"/>
        <pc:sldMkLst>
          <pc:docMk/>
          <pc:sldMk cId="2477748274" sldId="419"/>
        </pc:sldMkLst>
        <pc:spChg chg="del">
          <ac:chgData name="Toby Donaldson" userId="2e6e5431-bb17-4c41-9985-d39c50d83c73" providerId="ADAL" clId="{58B9E88D-B731-4E1D-AEBB-7AF6D226F449}" dt="2024-01-31T19:48:02.595" v="2009" actId="21"/>
          <ac:spMkLst>
            <pc:docMk/>
            <pc:sldMk cId="2477748274" sldId="419"/>
            <ac:spMk id="5" creationId="{CFCB3390-F33F-12E5-3E10-8C7DE32DFABF}"/>
          </ac:spMkLst>
        </pc:spChg>
        <pc:spChg chg="add mod">
          <ac:chgData name="Toby Donaldson" userId="2e6e5431-bb17-4c41-9985-d39c50d83c73" providerId="ADAL" clId="{58B9E88D-B731-4E1D-AEBB-7AF6D226F449}" dt="2024-01-31T19:49:22.642" v="2017" actId="208"/>
          <ac:spMkLst>
            <pc:docMk/>
            <pc:sldMk cId="2477748274" sldId="419"/>
            <ac:spMk id="6" creationId="{8F8B6AA7-6C89-7D63-E188-DE362392582E}"/>
          </ac:spMkLst>
        </pc:spChg>
      </pc:sldChg>
      <pc:sldChg chg="addSp modSp new mod">
        <pc:chgData name="Toby Donaldson" userId="2e6e5431-bb17-4c41-9985-d39c50d83c73" providerId="ADAL" clId="{58B9E88D-B731-4E1D-AEBB-7AF6D226F449}" dt="2024-02-02T21:28:36.769" v="4992"/>
        <pc:sldMkLst>
          <pc:docMk/>
          <pc:sldMk cId="2450992427" sldId="420"/>
        </pc:sldMkLst>
        <pc:spChg chg="mod">
          <ac:chgData name="Toby Donaldson" userId="2e6e5431-bb17-4c41-9985-d39c50d83c73" providerId="ADAL" clId="{58B9E88D-B731-4E1D-AEBB-7AF6D226F449}" dt="2024-02-02T19:09:13.515" v="2534"/>
          <ac:spMkLst>
            <pc:docMk/>
            <pc:sldMk cId="2450992427" sldId="420"/>
            <ac:spMk id="2" creationId="{6995475B-A8F5-7519-9D23-A055900DC7FD}"/>
          </ac:spMkLst>
        </pc:spChg>
        <pc:spChg chg="mod">
          <ac:chgData name="Toby Donaldson" userId="2e6e5431-bb17-4c41-9985-d39c50d83c73" providerId="ADAL" clId="{58B9E88D-B731-4E1D-AEBB-7AF6D226F449}" dt="2024-02-02T19:14:53.613" v="3093" actId="20577"/>
          <ac:spMkLst>
            <pc:docMk/>
            <pc:sldMk cId="2450992427" sldId="420"/>
            <ac:spMk id="3" creationId="{A9C34C06-1791-28E6-AF7C-A0510B5E7C9E}"/>
          </ac:spMkLst>
        </pc:spChg>
        <pc:spChg chg="add mod">
          <ac:chgData name="Toby Donaldson" userId="2e6e5431-bb17-4c41-9985-d39c50d83c73" providerId="ADAL" clId="{58B9E88D-B731-4E1D-AEBB-7AF6D226F449}" dt="2024-02-02T19:14:02.079" v="3025" actId="20577"/>
          <ac:spMkLst>
            <pc:docMk/>
            <pc:sldMk cId="2450992427" sldId="420"/>
            <ac:spMk id="5" creationId="{78526AB8-1D8D-DA5B-90A0-726DD50B7109}"/>
          </ac:spMkLst>
        </pc:spChg>
        <pc:spChg chg="add mod">
          <ac:chgData name="Toby Donaldson" userId="2e6e5431-bb17-4c41-9985-d39c50d83c73" providerId="ADAL" clId="{58B9E88D-B731-4E1D-AEBB-7AF6D226F449}" dt="2024-02-02T19:15:32.690" v="3113" actId="113"/>
          <ac:spMkLst>
            <pc:docMk/>
            <pc:sldMk cId="2450992427" sldId="420"/>
            <ac:spMk id="6" creationId="{9BCC6B75-5A6B-D4A3-E8BE-6D752DED8F3D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50992427" sldId="420"/>
            <ac:inkMk id="13" creationId="{F4DE1FE9-3CBD-0329-C4BE-C63A515D4C7A}"/>
          </ac:inkMkLst>
        </pc:inkChg>
        <pc:cxnChg chg="add mod">
          <ac:chgData name="Toby Donaldson" userId="2e6e5431-bb17-4c41-9985-d39c50d83c73" providerId="ADAL" clId="{58B9E88D-B731-4E1D-AEBB-7AF6D226F449}" dt="2024-02-02T19:15:01.283" v="3095" actId="14100"/>
          <ac:cxnSpMkLst>
            <pc:docMk/>
            <pc:sldMk cId="2450992427" sldId="420"/>
            <ac:cxnSpMk id="8" creationId="{14D8CB99-EFE4-76C6-EFD3-84E6546E6A93}"/>
          </ac:cxnSpMkLst>
        </pc:cxnChg>
        <pc:cxnChg chg="add mod">
          <ac:chgData name="Toby Donaldson" userId="2e6e5431-bb17-4c41-9985-d39c50d83c73" providerId="ADAL" clId="{58B9E88D-B731-4E1D-AEBB-7AF6D226F449}" dt="2024-02-02T19:14:58.100" v="3094" actId="14100"/>
          <ac:cxnSpMkLst>
            <pc:docMk/>
            <pc:sldMk cId="2450992427" sldId="420"/>
            <ac:cxnSpMk id="10" creationId="{72675FC0-5389-658A-D1F4-5EAE763BE092}"/>
          </ac:cxnSpMkLst>
        </pc:cxnChg>
      </pc:sldChg>
      <pc:sldChg chg="modSp new mod">
        <pc:chgData name="Toby Donaldson" userId="2e6e5431-bb17-4c41-9985-d39c50d83c73" providerId="ADAL" clId="{58B9E88D-B731-4E1D-AEBB-7AF6D226F449}" dt="2024-02-02T19:35:53.420" v="4681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58B9E88D-B731-4E1D-AEBB-7AF6D226F449}" dt="2024-02-02T19:27:11.487" v="3306" actId="2711"/>
          <ac:spMkLst>
            <pc:docMk/>
            <pc:sldMk cId="3702841320" sldId="421"/>
            <ac:spMk id="2" creationId="{BE2742BB-0079-F550-3E47-5456D0A41677}"/>
          </ac:spMkLst>
        </pc:spChg>
        <pc:spChg chg="mod">
          <ac:chgData name="Toby Donaldson" userId="2e6e5431-bb17-4c41-9985-d39c50d83c73" providerId="ADAL" clId="{58B9E88D-B731-4E1D-AEBB-7AF6D226F449}" dt="2024-02-02T19:35:53.420" v="4681" actId="20577"/>
          <ac:spMkLst>
            <pc:docMk/>
            <pc:sldMk cId="3702841320" sldId="421"/>
            <ac:spMk id="3" creationId="{A7C0964B-67CE-ADF5-6664-560B0659AFC8}"/>
          </ac:spMkLst>
        </pc:spChg>
      </pc:sldChg>
    </pc:docChg>
  </pc:docChgLst>
  <pc:docChgLst>
    <pc:chgData name="Toby Donaldson" userId="2e6e5431-bb17-4c41-9985-d39c50d83c73" providerId="ADAL" clId="{EF2E2CF3-DC10-40C9-953F-BDDB2F5604CF}"/>
    <pc:docChg chg="undo redo custSel addSld delSld modSld sldOrd modSection">
      <pc:chgData name="Toby Donaldson" userId="2e6e5431-bb17-4c41-9985-d39c50d83c73" providerId="ADAL" clId="{EF2E2CF3-DC10-40C9-953F-BDDB2F5604CF}" dt="2024-02-14T22:48:13.371" v="13446" actId="20577"/>
      <pc:docMkLst>
        <pc:docMk/>
      </pc:docMkLst>
      <pc:sldChg chg="modSp mod">
        <pc:chgData name="Toby Donaldson" userId="2e6e5431-bb17-4c41-9985-d39c50d83c73" providerId="ADAL" clId="{EF2E2CF3-DC10-40C9-953F-BDDB2F5604CF}" dt="2024-02-10T19:33:26.750" v="48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EF2E2CF3-DC10-40C9-953F-BDDB2F5604CF}" dt="2024-02-10T19:33:17.074" v="28" actId="20577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EF2E2CF3-DC10-40C9-953F-BDDB2F5604CF}" dt="2024-02-10T19:33:26.750" v="48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EF2E2CF3-DC10-40C9-953F-BDDB2F5604CF}" dt="2024-02-10T19:37:28.158" v="49" actId="2696"/>
        <pc:sldMkLst>
          <pc:docMk/>
          <pc:sldMk cId="2287764959" sldId="396"/>
        </pc:sldMkLst>
      </pc:sldChg>
      <pc:sldChg chg="del">
        <pc:chgData name="Toby Donaldson" userId="2e6e5431-bb17-4c41-9985-d39c50d83c73" providerId="ADAL" clId="{EF2E2CF3-DC10-40C9-953F-BDDB2F5604CF}" dt="2024-02-10T19:58:29.667" v="1191" actId="2696"/>
        <pc:sldMkLst>
          <pc:docMk/>
          <pc:sldMk cId="663618084" sldId="39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354844912" sldId="398"/>
        </pc:sldMkLst>
      </pc:sldChg>
      <pc:sldChg chg="modSp new mod">
        <pc:chgData name="Toby Donaldson" userId="2e6e5431-bb17-4c41-9985-d39c50d83c73" providerId="ADAL" clId="{EF2E2CF3-DC10-40C9-953F-BDDB2F5604CF}" dt="2024-02-10T19:43:02.413" v="715" actId="2711"/>
        <pc:sldMkLst>
          <pc:docMk/>
          <pc:sldMk cId="3551341988" sldId="398"/>
        </pc:sldMkLst>
        <pc:spChg chg="mod">
          <ac:chgData name="Toby Donaldson" userId="2e6e5431-bb17-4c41-9985-d39c50d83c73" providerId="ADAL" clId="{EF2E2CF3-DC10-40C9-953F-BDDB2F5604CF}" dt="2024-02-10T19:38:48.415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0T19:43:02.413" v="715" actId="2711"/>
          <ac:spMkLst>
            <pc:docMk/>
            <pc:sldMk cId="3551341988" sldId="398"/>
            <ac:spMk id="3" creationId="{BD22A2C2-F9E8-7D12-428D-01D276C3CEF9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0T20:07:58.251" v="1581" actId="20577"/>
        <pc:sldMkLst>
          <pc:docMk/>
          <pc:sldMk cId="333022771" sldId="399"/>
        </pc:sldMkLst>
        <pc:spChg chg="mod">
          <ac:chgData name="Toby Donaldson" userId="2e6e5431-bb17-4c41-9985-d39c50d83c73" providerId="ADAL" clId="{EF2E2CF3-DC10-40C9-953F-BDDB2F5604CF}" dt="2024-02-10T19:45:12.440" v="915" actId="20577"/>
          <ac:spMkLst>
            <pc:docMk/>
            <pc:sldMk cId="333022771" sldId="399"/>
            <ac:spMk id="3" creationId="{BD22A2C2-F9E8-7D12-428D-01D276C3CEF9}"/>
          </ac:spMkLst>
        </pc:spChg>
        <pc:spChg chg="add mod">
          <ac:chgData name="Toby Donaldson" userId="2e6e5431-bb17-4c41-9985-d39c50d83c73" providerId="ADAL" clId="{EF2E2CF3-DC10-40C9-953F-BDDB2F5604CF}" dt="2024-02-10T20:07:45.086" v="1577" actId="20577"/>
          <ac:spMkLst>
            <pc:docMk/>
            <pc:sldMk cId="333022771" sldId="399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19:58:37.622" v="1192" actId="20577"/>
          <ac:spMkLst>
            <pc:docMk/>
            <pc:sldMk cId="333022771" sldId="399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07:35.800" v="1575" actId="1076"/>
          <ac:spMkLst>
            <pc:docMk/>
            <pc:sldMk cId="333022771" sldId="399"/>
            <ac:spMk id="7" creationId="{371863A9-2379-50C1-E337-164CA22B2201}"/>
          </ac:spMkLst>
        </pc:spChg>
        <pc:spChg chg="add del mod">
          <ac:chgData name="Toby Donaldson" userId="2e6e5431-bb17-4c41-9985-d39c50d83c73" providerId="ADAL" clId="{EF2E2CF3-DC10-40C9-953F-BDDB2F5604CF}" dt="2024-02-10T19:48:32.454" v="977" actId="21"/>
          <ac:spMkLst>
            <pc:docMk/>
            <pc:sldMk cId="333022771" sldId="399"/>
            <ac:spMk id="8" creationId="{05163B2E-643A-6ACC-E981-0AAE5F83A1EC}"/>
          </ac:spMkLst>
        </pc:spChg>
        <pc:spChg chg="add mod">
          <ac:chgData name="Toby Donaldson" userId="2e6e5431-bb17-4c41-9985-d39c50d83c73" providerId="ADAL" clId="{EF2E2CF3-DC10-40C9-953F-BDDB2F5604CF}" dt="2024-02-10T20:07:30.736" v="1574" actId="1076"/>
          <ac:spMkLst>
            <pc:docMk/>
            <pc:sldMk cId="333022771" sldId="399"/>
            <ac:spMk id="9" creationId="{00FB50C5-45DC-635A-8792-7DB8E360AAAD}"/>
          </ac:spMkLst>
        </pc:spChg>
        <pc:spChg chg="add mod">
          <ac:chgData name="Toby Donaldson" userId="2e6e5431-bb17-4c41-9985-d39c50d83c73" providerId="ADAL" clId="{EF2E2CF3-DC10-40C9-953F-BDDB2F5604CF}" dt="2024-02-10T20:07:58.251" v="1581" actId="20577"/>
          <ac:spMkLst>
            <pc:docMk/>
            <pc:sldMk cId="333022771" sldId="399"/>
            <ac:spMk id="13" creationId="{0166BF73-D841-7155-DA2D-949DA515AD38}"/>
          </ac:spMkLst>
        </pc:spChg>
        <pc:cxnChg chg="add mod">
          <ac:chgData name="Toby Donaldson" userId="2e6e5431-bb17-4c41-9985-d39c50d83c73" providerId="ADAL" clId="{EF2E2CF3-DC10-40C9-953F-BDDB2F5604CF}" dt="2024-02-10T20:07:35.800" v="1575" actId="1076"/>
          <ac:cxnSpMkLst>
            <pc:docMk/>
            <pc:sldMk cId="333022771" sldId="399"/>
            <ac:cxnSpMk id="11" creationId="{DDAB0C4C-FC89-E505-EEED-0DCDFFCCFBDC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753011666" sldId="399"/>
        </pc:sldMkLst>
      </pc:sldChg>
      <pc:sldChg chg="add del">
        <pc:chgData name="Toby Donaldson" userId="2e6e5431-bb17-4c41-9985-d39c50d83c73" providerId="ADAL" clId="{EF2E2CF3-DC10-40C9-953F-BDDB2F5604CF}" dt="2024-02-10T20:05:12.948" v="1418" actId="2696"/>
        <pc:sldMkLst>
          <pc:docMk/>
          <pc:sldMk cId="1801708242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27292657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727621" sldId="401"/>
        </pc:sldMkLst>
      </pc:sldChg>
      <pc:sldChg chg="addSp delSp modSp add mod">
        <pc:chgData name="Toby Donaldson" userId="2e6e5431-bb17-4c41-9985-d39c50d83c73" providerId="ADAL" clId="{EF2E2CF3-DC10-40C9-953F-BDDB2F5604CF}" dt="2024-02-13T03:19:53.454" v="12569"/>
        <pc:sldMkLst>
          <pc:docMk/>
          <pc:sldMk cId="2851953371" sldId="401"/>
        </pc:sldMkLst>
        <pc:spChg chg="mod">
          <ac:chgData name="Toby Donaldson" userId="2e6e5431-bb17-4c41-9985-d39c50d83c73" providerId="ADAL" clId="{EF2E2CF3-DC10-40C9-953F-BDDB2F5604CF}" dt="2024-02-10T20:03:17.831" v="1411" actId="14100"/>
          <ac:spMkLst>
            <pc:docMk/>
            <pc:sldMk cId="2851953371" sldId="401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3T03:19:53.454" v="12569"/>
          <ac:spMkLst>
            <pc:docMk/>
            <pc:sldMk cId="2851953371" sldId="401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3:23.848" v="1412" actId="1076"/>
          <ac:spMkLst>
            <pc:docMk/>
            <pc:sldMk cId="2851953371" sldId="40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0T19:59:25.098" v="1194" actId="21"/>
          <ac:spMkLst>
            <pc:docMk/>
            <pc:sldMk cId="2851953371" sldId="401"/>
            <ac:spMk id="7" creationId="{371863A9-2379-50C1-E337-164CA22B2201}"/>
          </ac:spMkLst>
        </pc:spChg>
        <pc:spChg chg="mod">
          <ac:chgData name="Toby Donaldson" userId="2e6e5431-bb17-4c41-9985-d39c50d83c73" providerId="ADAL" clId="{EF2E2CF3-DC10-40C9-953F-BDDB2F5604CF}" dt="2024-02-10T20:08:15.455" v="1584" actId="1076"/>
          <ac:spMkLst>
            <pc:docMk/>
            <pc:sldMk cId="2851953371" sldId="401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08:42.087" v="1587" actId="1076"/>
          <ac:spMkLst>
            <pc:docMk/>
            <pc:sldMk cId="2851953371" sldId="401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04:32.247" v="1417" actId="14100"/>
          <ac:spMkLst>
            <pc:docMk/>
            <pc:sldMk cId="2851953371" sldId="401"/>
            <ac:spMk id="16" creationId="{2C926574-4C24-C46B-CA28-54C3BFEA1B1C}"/>
          </ac:spMkLst>
        </pc:sp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0" creationId="{0855BF55-CD31-3CAE-3485-F14C779AE98A}"/>
          </ac:cxnSpMkLst>
        </pc:cxnChg>
        <pc:cxnChg chg="del mod">
          <ac:chgData name="Toby Donaldson" userId="2e6e5431-bb17-4c41-9985-d39c50d83c73" providerId="ADAL" clId="{EF2E2CF3-DC10-40C9-953F-BDDB2F5604CF}" dt="2024-02-10T19:59:25.098" v="1194" actId="21"/>
          <ac:cxnSpMkLst>
            <pc:docMk/>
            <pc:sldMk cId="2851953371" sldId="401"/>
            <ac:cxnSpMk id="11" creationId="{DDAB0C4C-FC89-E505-EEED-0DCDFFCCFBDC}"/>
          </ac:cxnSpMkLst>
        </pc:cxn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2" creationId="{08479724-783E-8A2F-E14E-7566ECAB338B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00.597" v="12574" actId="20577"/>
        <pc:sldMkLst>
          <pc:docMk/>
          <pc:sldMk cId="1242729915" sldId="402"/>
        </pc:sldMkLst>
        <pc:spChg chg="mod">
          <ac:chgData name="Toby Donaldson" userId="2e6e5431-bb17-4c41-9985-d39c50d83c73" providerId="ADAL" clId="{EF2E2CF3-DC10-40C9-953F-BDDB2F5604CF}" dt="2024-02-13T03:19:44.090" v="12565" actId="27636"/>
          <ac:spMkLst>
            <pc:docMk/>
            <pc:sldMk cId="1242729915" sldId="402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00.597" v="12574" actId="20577"/>
          <ac:spMkLst>
            <pc:docMk/>
            <pc:sldMk cId="1242729915" sldId="402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6:40.384" v="1556" actId="1076"/>
          <ac:spMkLst>
            <pc:docMk/>
            <pc:sldMk cId="1242729915" sldId="402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14:08.168" v="1731" actId="1076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EF2E2CF3-DC10-40C9-953F-BDDB2F5604CF}" dt="2024-02-10T20:09:21.848" v="1592" actId="1076"/>
          <ac:spMkLst>
            <pc:docMk/>
            <pc:sldMk cId="1242729915" sldId="402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10:42.280" v="1661" actId="1076"/>
          <ac:spMkLst>
            <pc:docMk/>
            <pc:sldMk cId="1242729915" sldId="402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14:42.974" v="1771" actId="1076"/>
          <ac:spMkLst>
            <pc:docMk/>
            <pc:sldMk cId="1242729915" sldId="402"/>
            <ac:spMk id="14" creationId="{59B3407E-832E-F9E2-4948-E438D57D9067}"/>
          </ac:spMkLst>
        </pc:spChg>
        <pc:spChg chg="mod">
          <ac:chgData name="Toby Donaldson" userId="2e6e5431-bb17-4c41-9985-d39c50d83c73" providerId="ADAL" clId="{EF2E2CF3-DC10-40C9-953F-BDDB2F5604CF}" dt="2024-02-10T20:09:52.791" v="1596" actId="14100"/>
          <ac:spMkLst>
            <pc:docMk/>
            <pc:sldMk cId="1242729915" sldId="402"/>
            <ac:spMk id="16" creationId="{2C926574-4C24-C46B-CA28-54C3BFEA1B1C}"/>
          </ac:spMkLst>
        </pc:sp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0" creationId="{0855BF55-CD31-3CAE-3485-F14C779AE98A}"/>
          </ac:cxnSpMkLst>
        </pc:cxnChg>
        <pc:cxnChg chg="add">
          <ac:chgData name="Toby Donaldson" userId="2e6e5431-bb17-4c41-9985-d39c50d83c73" providerId="ADAL" clId="{EF2E2CF3-DC10-40C9-953F-BDDB2F5604CF}" dt="2024-02-10T20:14:12.617" v="1732" actId="11529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2" creationId="{08479724-783E-8A2F-E14E-7566ECAB338B}"/>
          </ac:cxnSpMkLst>
        </pc:cxnChg>
        <pc:cxnChg chg="add">
          <ac:chgData name="Toby Donaldson" userId="2e6e5431-bb17-4c41-9985-d39c50d83c73" providerId="ADAL" clId="{EF2E2CF3-DC10-40C9-953F-BDDB2F5604CF}" dt="2024-02-10T20:14:49.377" v="1772" actId="11529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98127497" sldId="40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40628499" sldId="403"/>
        </pc:sldMkLst>
      </pc:sldChg>
      <pc:sldChg chg="addSp delSp modSp add mod">
        <pc:chgData name="Toby Donaldson" userId="2e6e5431-bb17-4c41-9985-d39c50d83c73" providerId="ADAL" clId="{EF2E2CF3-DC10-40C9-953F-BDDB2F5604CF}" dt="2024-02-13T03:20:21.738" v="12582" actId="20577"/>
        <pc:sldMkLst>
          <pc:docMk/>
          <pc:sldMk cId="1615545161" sldId="403"/>
        </pc:sldMkLst>
        <pc:spChg chg="mod">
          <ac:chgData name="Toby Donaldson" userId="2e6e5431-bb17-4c41-9985-d39c50d83c73" providerId="ADAL" clId="{EF2E2CF3-DC10-40C9-953F-BDDB2F5604CF}" dt="2024-02-11T21:31:10.263" v="2684"/>
          <ac:spMkLst>
            <pc:docMk/>
            <pc:sldMk cId="1615545161" sldId="403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1.738" v="12582" actId="20577"/>
          <ac:spMkLst>
            <pc:docMk/>
            <pc:sldMk cId="1615545161" sldId="403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0T20:15:25.061" v="1775" actId="21"/>
          <ac:spMkLst>
            <pc:docMk/>
            <pc:sldMk cId="1615545161" sldId="403"/>
            <ac:spMk id="7" creationId="{4A7A3095-54B1-96C2-E517-97E0CB19004E}"/>
          </ac:spMkLst>
        </pc:spChg>
        <pc:spChg chg="add mod">
          <ac:chgData name="Toby Donaldson" userId="2e6e5431-bb17-4c41-9985-d39c50d83c73" providerId="ADAL" clId="{EF2E2CF3-DC10-40C9-953F-BDDB2F5604CF}" dt="2024-02-10T20:18:39.289" v="2032" actId="1076"/>
          <ac:spMkLst>
            <pc:docMk/>
            <pc:sldMk cId="1615545161" sldId="403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0T20:24:59.402" v="2142" actId="20577"/>
          <ac:spMkLst>
            <pc:docMk/>
            <pc:sldMk cId="1615545161" sldId="403"/>
            <ac:spMk id="10" creationId="{706752FC-19DA-4C86-1FA9-6647ECBDDCD0}"/>
          </ac:spMkLst>
        </pc:spChg>
        <pc:spChg chg="del">
          <ac:chgData name="Toby Donaldson" userId="2e6e5431-bb17-4c41-9985-d39c50d83c73" providerId="ADAL" clId="{EF2E2CF3-DC10-40C9-953F-BDDB2F5604CF}" dt="2024-02-10T20:15:19.637" v="1774" actId="21"/>
          <ac:spMkLst>
            <pc:docMk/>
            <pc:sldMk cId="1615545161" sldId="403"/>
            <ac:spMk id="13" creationId="{0166BF73-D841-7155-DA2D-949DA515AD38}"/>
          </ac:spMkLst>
        </pc:spChg>
        <pc:spChg chg="del">
          <ac:chgData name="Toby Donaldson" userId="2e6e5431-bb17-4c41-9985-d39c50d83c73" providerId="ADAL" clId="{EF2E2CF3-DC10-40C9-953F-BDDB2F5604CF}" dt="2024-02-10T20:15:27.613" v="1776" actId="21"/>
          <ac:spMkLst>
            <pc:docMk/>
            <pc:sldMk cId="1615545161" sldId="403"/>
            <ac:spMk id="14" creationId="{59B3407E-832E-F9E2-4948-E438D57D9067}"/>
          </ac:spMkLst>
        </pc:spChg>
        <pc:cxnChg chg="del">
          <ac:chgData name="Toby Donaldson" userId="2e6e5431-bb17-4c41-9985-d39c50d83c73" providerId="ADAL" clId="{EF2E2CF3-DC10-40C9-953F-BDDB2F5604CF}" dt="2024-02-10T20:15:25.061" v="1775" actId="21"/>
          <ac:cxnSpMkLst>
            <pc:docMk/>
            <pc:sldMk cId="1615545161" sldId="403"/>
            <ac:cxnSpMk id="11" creationId="{6A46B674-C2FF-40DB-3AA6-146B75B8EF72}"/>
          </ac:cxnSpMkLst>
        </pc:cxnChg>
        <pc:cxnChg chg="add mod">
          <ac:chgData name="Toby Donaldson" userId="2e6e5431-bb17-4c41-9985-d39c50d83c73" providerId="ADAL" clId="{EF2E2CF3-DC10-40C9-953F-BDDB2F5604CF}" dt="2024-02-10T20:18:39.289" v="2032" actId="1076"/>
          <ac:cxnSpMkLst>
            <pc:docMk/>
            <pc:sldMk cId="1615545161" sldId="403"/>
            <ac:cxnSpMk id="15" creationId="{8B1B7141-EEF4-1306-0C62-C37285099311}"/>
          </ac:cxnSpMkLst>
        </pc:cxnChg>
        <pc:cxnChg chg="del">
          <ac:chgData name="Toby Donaldson" userId="2e6e5431-bb17-4c41-9985-d39c50d83c73" providerId="ADAL" clId="{EF2E2CF3-DC10-40C9-953F-BDDB2F5604CF}" dt="2024-02-10T20:15:27.613" v="1776" actId="21"/>
          <ac:cxnSpMkLst>
            <pc:docMk/>
            <pc:sldMk cId="1615545161" sldId="403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59484835" sldId="404"/>
        </pc:sldMkLst>
      </pc:sldChg>
      <pc:sldChg chg="addSp delSp modSp add mod">
        <pc:chgData name="Toby Donaldson" userId="2e6e5431-bb17-4c41-9985-d39c50d83c73" providerId="ADAL" clId="{EF2E2CF3-DC10-40C9-953F-BDDB2F5604CF}" dt="2024-02-13T03:20:29.976" v="12585" actId="20577"/>
        <pc:sldMkLst>
          <pc:docMk/>
          <pc:sldMk cId="2368921141" sldId="404"/>
        </pc:sldMkLst>
        <pc:spChg chg="del">
          <ac:chgData name="Toby Donaldson" userId="2e6e5431-bb17-4c41-9985-d39c50d83c73" providerId="ADAL" clId="{EF2E2CF3-DC10-40C9-953F-BDDB2F5604CF}" dt="2024-02-10T20:25:58.459" v="2228" actId="21"/>
          <ac:spMkLst>
            <pc:docMk/>
            <pc:sldMk cId="2368921141" sldId="404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9.976" v="12585" actId="20577"/>
          <ac:spMkLst>
            <pc:docMk/>
            <pc:sldMk cId="2368921141" sldId="404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7" creationId="{CCBEEF28-71A8-0C80-94EF-E32550972FE0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1" creationId="{0803FBBF-1923-A01F-CD11-606B9001BF52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2" creationId="{9BE42C67-0BCE-07E3-5B7E-41E0317839BA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3" creationId="{6F35A1BE-FAE9-F003-43E4-3E9E741617E6}"/>
          </ac:spMkLst>
        </pc:spChg>
        <pc:spChg chg="add mod">
          <ac:chgData name="Toby Donaldson" userId="2e6e5431-bb17-4c41-9985-d39c50d83c73" providerId="ADAL" clId="{EF2E2CF3-DC10-40C9-953F-BDDB2F5604CF}" dt="2024-02-10T20:22:15.735" v="2077" actId="1076"/>
          <ac:spMkLst>
            <pc:docMk/>
            <pc:sldMk cId="2368921141" sldId="404"/>
            <ac:spMk id="14" creationId="{61AE19A9-6AA1-B74B-4DC9-A14AB3CC1748}"/>
          </ac:spMkLst>
        </pc:spChg>
        <pc:spChg chg="add del mod">
          <ac:chgData name="Toby Donaldson" userId="2e6e5431-bb17-4c41-9985-d39c50d83c73" providerId="ADAL" clId="{EF2E2CF3-DC10-40C9-953F-BDDB2F5604CF}" dt="2024-02-10T20:26:00.862" v="2229" actId="21"/>
          <ac:spMkLst>
            <pc:docMk/>
            <pc:sldMk cId="2368921141" sldId="404"/>
            <ac:spMk id="18" creationId="{6B2F96F9-3428-A998-DDA9-57469F1EA937}"/>
          </ac:spMkLst>
        </pc:spChg>
        <pc:spChg chg="add mod">
          <ac:chgData name="Toby Donaldson" userId="2e6e5431-bb17-4c41-9985-d39c50d83c73" providerId="ADAL" clId="{EF2E2CF3-DC10-40C9-953F-BDDB2F5604CF}" dt="2024-02-11T21:31:05.694" v="2683"/>
          <ac:spMkLst>
            <pc:docMk/>
            <pc:sldMk cId="2368921141" sldId="404"/>
            <ac:spMk id="19" creationId="{91BE8F2D-C63A-599C-89DD-050A84A3D1CA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660001074" sldId="405"/>
        </pc:sldMkLst>
      </pc:sldChg>
      <pc:sldChg chg="addSp delSp modSp add mod">
        <pc:chgData name="Toby Donaldson" userId="2e6e5431-bb17-4c41-9985-d39c50d83c73" providerId="ADAL" clId="{EF2E2CF3-DC10-40C9-953F-BDDB2F5604CF}" dt="2024-02-13T03:20:46.003" v="12591" actId="20577"/>
        <pc:sldMkLst>
          <pc:docMk/>
          <pc:sldMk cId="1064439734" sldId="405"/>
        </pc:sldMkLst>
        <pc:spChg chg="del">
          <ac:chgData name="Toby Donaldson" userId="2e6e5431-bb17-4c41-9985-d39c50d83c73" providerId="ADAL" clId="{EF2E2CF3-DC10-40C9-953F-BDDB2F5604CF}" dt="2024-02-10T20:26:04.335" v="2230" actId="21"/>
          <ac:spMkLst>
            <pc:docMk/>
            <pc:sldMk cId="1064439734" sldId="405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46.003" v="12591" actId="20577"/>
          <ac:spMkLst>
            <pc:docMk/>
            <pc:sldMk cId="1064439734" sldId="405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3:21.462" v="2094" actId="1076"/>
          <ac:spMkLst>
            <pc:docMk/>
            <pc:sldMk cId="1064439734" sldId="405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3:15.671" v="2092" actId="21"/>
          <ac:spMkLst>
            <pc:docMk/>
            <pc:sldMk cId="1064439734" sldId="405"/>
            <ac:spMk id="10" creationId="{706752FC-19DA-4C86-1FA9-6647ECBDDCD0}"/>
          </ac:spMkLst>
        </pc:spChg>
        <pc:spChg chg="add del mod">
          <ac:chgData name="Toby Donaldson" userId="2e6e5431-bb17-4c41-9985-d39c50d83c73" providerId="ADAL" clId="{EF2E2CF3-DC10-40C9-953F-BDDB2F5604CF}" dt="2024-02-10T20:26:06.796" v="2231" actId="21"/>
          <ac:spMkLst>
            <pc:docMk/>
            <pc:sldMk cId="1064439734" sldId="405"/>
            <ac:spMk id="20" creationId="{0E338C1F-99C5-8AE6-3DED-EC567DB7E1DF}"/>
          </ac:spMkLst>
        </pc:spChg>
        <pc:spChg chg="add mod">
          <ac:chgData name="Toby Donaldson" userId="2e6e5431-bb17-4c41-9985-d39c50d83c73" providerId="ADAL" clId="{EF2E2CF3-DC10-40C9-953F-BDDB2F5604CF}" dt="2024-02-11T21:30:48.904" v="2681" actId="2711"/>
          <ac:spMkLst>
            <pc:docMk/>
            <pc:sldMk cId="1064439734" sldId="405"/>
            <ac:spMk id="21" creationId="{AB998548-DD05-2C6E-14FA-C51F790EA1A2}"/>
          </ac:spMkLst>
        </pc:spChg>
        <pc:spChg chg="add del mod">
          <ac:chgData name="Toby Donaldson" userId="2e6e5431-bb17-4c41-9985-d39c50d83c73" providerId="ADAL" clId="{EF2E2CF3-DC10-40C9-953F-BDDB2F5604CF}" dt="2024-02-10T20:28:18.488" v="2472" actId="21"/>
          <ac:spMkLst>
            <pc:docMk/>
            <pc:sldMk cId="1064439734" sldId="405"/>
            <ac:spMk id="22" creationId="{FF594118-2224-931A-08EE-FE82F25A2604}"/>
          </ac:spMkLst>
        </pc:spChg>
        <pc:spChg chg="add mod">
          <ac:chgData name="Toby Donaldson" userId="2e6e5431-bb17-4c41-9985-d39c50d83c73" providerId="ADAL" clId="{EF2E2CF3-DC10-40C9-953F-BDDB2F5604CF}" dt="2024-02-11T21:32:21.034" v="2758" actId="1076"/>
          <ac:spMkLst>
            <pc:docMk/>
            <pc:sldMk cId="1064439734" sldId="405"/>
            <ac:spMk id="23" creationId="{3694DCAB-2B50-365E-E179-5C050899E8B8}"/>
          </ac:spMkLst>
        </pc:spChg>
        <pc:cxnChg chg="del mod">
          <ac:chgData name="Toby Donaldson" userId="2e6e5431-bb17-4c41-9985-d39c50d83c73" providerId="ADAL" clId="{EF2E2CF3-DC10-40C9-953F-BDDB2F5604CF}" dt="2024-02-10T20:23:17.686" v="2093" actId="21"/>
          <ac:cxnSpMkLst>
            <pc:docMk/>
            <pc:sldMk cId="1064439734" sldId="405"/>
            <ac:cxnSpMk id="15" creationId="{8B1B7141-EEF4-1306-0C62-C37285099311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39.529" v="12588" actId="20577"/>
        <pc:sldMkLst>
          <pc:docMk/>
          <pc:sldMk cId="1044352771" sldId="406"/>
        </pc:sldMkLst>
        <pc:spChg chg="mod">
          <ac:chgData name="Toby Donaldson" userId="2e6e5431-bb17-4c41-9985-d39c50d83c73" providerId="ADAL" clId="{EF2E2CF3-DC10-40C9-953F-BDDB2F5604CF}" dt="2024-02-13T03:20:39.529" v="12588" actId="20577"/>
          <ac:spMkLst>
            <pc:docMk/>
            <pc:sldMk cId="1044352771" sldId="406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8:47.120" v="2488" actId="14100"/>
          <ac:spMkLst>
            <pc:docMk/>
            <pc:sldMk cId="1044352771" sldId="406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8:24.972" v="2474" actId="21"/>
          <ac:spMkLst>
            <pc:docMk/>
            <pc:sldMk cId="1044352771" sldId="406"/>
            <ac:spMk id="10" creationId="{706752FC-19DA-4C86-1FA9-6647ECBDDCD0}"/>
          </ac:spMkLst>
        </pc:spChg>
        <pc:spChg chg="mod">
          <ac:chgData name="Toby Donaldson" userId="2e6e5431-bb17-4c41-9985-d39c50d83c73" providerId="ADAL" clId="{EF2E2CF3-DC10-40C9-953F-BDDB2F5604CF}" dt="2024-02-11T21:31:00.358" v="2682"/>
          <ac:spMkLst>
            <pc:docMk/>
            <pc:sldMk cId="1044352771" sldId="406"/>
            <ac:spMk id="19" creationId="{91BE8F2D-C63A-599C-89DD-050A84A3D1CA}"/>
          </ac:spMkLst>
        </pc:spChg>
        <pc:spChg chg="add mod">
          <ac:chgData name="Toby Donaldson" userId="2e6e5431-bb17-4c41-9985-d39c50d83c73" providerId="ADAL" clId="{EF2E2CF3-DC10-40C9-953F-BDDB2F5604CF}" dt="2024-02-10T20:30:50.997" v="2670" actId="2711"/>
          <ac:spMkLst>
            <pc:docMk/>
            <pc:sldMk cId="1044352771" sldId="406"/>
            <ac:spMk id="22" creationId="{FF594118-2224-931A-08EE-FE82F25A2604}"/>
          </ac:spMkLst>
        </pc:spChg>
        <pc:cxnChg chg="del mod">
          <ac:chgData name="Toby Donaldson" userId="2e6e5431-bb17-4c41-9985-d39c50d83c73" providerId="ADAL" clId="{EF2E2CF3-DC10-40C9-953F-BDDB2F5604CF}" dt="2024-02-10T20:28:30.402" v="2476" actId="21"/>
          <ac:cxnSpMkLst>
            <pc:docMk/>
            <pc:sldMk cId="1044352771" sldId="406"/>
            <ac:cxnSpMk id="15" creationId="{8B1B7141-EEF4-1306-0C62-C37285099311}"/>
          </ac:cxnSpMkLst>
        </pc:cxnChg>
        <pc:cxnChg chg="add mod">
          <ac:chgData name="Toby Donaldson" userId="2e6e5431-bb17-4c41-9985-d39c50d83c73" providerId="ADAL" clId="{EF2E2CF3-DC10-40C9-953F-BDDB2F5604CF}" dt="2024-02-10T20:30:28.090" v="2661" actId="14100"/>
          <ac:cxnSpMkLst>
            <pc:docMk/>
            <pc:sldMk cId="1044352771" sldId="406"/>
            <ac:cxnSpMk id="17" creationId="{71D73BDB-9986-CC1A-F6B0-2282670203D3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15259671" sldId="40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9016610" sldId="407"/>
        </pc:sldMkLst>
      </pc:sldChg>
      <pc:sldChg chg="delSp modSp add mod">
        <pc:chgData name="Toby Donaldson" userId="2e6e5431-bb17-4c41-9985-d39c50d83c73" providerId="ADAL" clId="{EF2E2CF3-DC10-40C9-953F-BDDB2F5604CF}" dt="2024-02-13T03:21:10.925" v="12593" actId="20577"/>
        <pc:sldMkLst>
          <pc:docMk/>
          <pc:sldMk cId="2220147957" sldId="407"/>
        </pc:sldMkLst>
        <pc:spChg chg="mod">
          <ac:chgData name="Toby Donaldson" userId="2e6e5431-bb17-4c41-9985-d39c50d83c73" providerId="ADAL" clId="{EF2E2CF3-DC10-40C9-953F-BDDB2F5604CF}" dt="2024-02-13T03:20:55.629" v="12592" actId="20577"/>
          <ac:spMkLst>
            <pc:docMk/>
            <pc:sldMk cId="2220147957" sldId="407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3T03:21:10.925" v="12593" actId="20577"/>
          <ac:spMkLst>
            <pc:docMk/>
            <pc:sldMk cId="2220147957" sldId="407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7" creationId="{CCBEEF28-71A8-0C80-94EF-E32550972FE0}"/>
          </ac:spMkLst>
        </pc:spChg>
        <pc:spChg chg="mod">
          <ac:chgData name="Toby Donaldson" userId="2e6e5431-bb17-4c41-9985-d39c50d83c73" providerId="ADAL" clId="{EF2E2CF3-DC10-40C9-953F-BDDB2F5604CF}" dt="2024-02-11T21:38:56.209" v="3005" actId="14100"/>
          <ac:spMkLst>
            <pc:docMk/>
            <pc:sldMk cId="2220147957" sldId="407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1T21:38:52.497" v="3003" actId="21"/>
          <ac:spMkLst>
            <pc:docMk/>
            <pc:sldMk cId="2220147957" sldId="407"/>
            <ac:spMk id="9" creationId="{00FB50C5-45DC-635A-8792-7DB8E360AAAD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1" creationId="{0803FBBF-1923-A01F-CD11-606B9001BF52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2" creationId="{9BE42C67-0BCE-07E3-5B7E-41E0317839BA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3" creationId="{6F35A1BE-FAE9-F003-43E4-3E9E741617E6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4" creationId="{61AE19A9-6AA1-B74B-4DC9-A14AB3CC1748}"/>
          </ac:spMkLst>
        </pc:spChg>
        <pc:spChg chg="del">
          <ac:chgData name="Toby Donaldson" userId="2e6e5431-bb17-4c41-9985-d39c50d83c73" providerId="ADAL" clId="{EF2E2CF3-DC10-40C9-953F-BDDB2F5604CF}" dt="2024-02-11T21:50:37.444" v="3147" actId="21"/>
          <ac:spMkLst>
            <pc:docMk/>
            <pc:sldMk cId="2220147957" sldId="407"/>
            <ac:spMk id="16" creationId="{2C926574-4C24-C46B-CA28-54C3BFEA1B1C}"/>
          </ac:spMkLst>
        </pc:spChg>
        <pc:spChg chg="mod">
          <ac:chgData name="Toby Donaldson" userId="2e6e5431-bb17-4c41-9985-d39c50d83c73" providerId="ADAL" clId="{EF2E2CF3-DC10-40C9-953F-BDDB2F5604CF}" dt="2024-02-11T21:37:40.486" v="2975" actId="2711"/>
          <ac:spMkLst>
            <pc:docMk/>
            <pc:sldMk cId="2220147957" sldId="407"/>
            <ac:spMk id="21" creationId="{AB998548-DD05-2C6E-14FA-C51F790EA1A2}"/>
          </ac:spMkLst>
        </pc:spChg>
        <pc:spChg chg="mod">
          <ac:chgData name="Toby Donaldson" userId="2e6e5431-bb17-4c41-9985-d39c50d83c73" providerId="ADAL" clId="{EF2E2CF3-DC10-40C9-953F-BDDB2F5604CF}" dt="2024-02-11T21:49:07.458" v="3089" actId="1076"/>
          <ac:spMkLst>
            <pc:docMk/>
            <pc:sldMk cId="2220147957" sldId="407"/>
            <ac:spMk id="23" creationId="{3694DCAB-2B50-365E-E179-5C050899E8B8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2:17:02.660" v="4616" actId="20577"/>
        <pc:sldMkLst>
          <pc:docMk/>
          <pc:sldMk cId="1355385756" sldId="408"/>
        </pc:sldMkLst>
        <pc:spChg chg="mod">
          <ac:chgData name="Toby Donaldson" userId="2e6e5431-bb17-4c41-9985-d39c50d83c73" providerId="ADAL" clId="{EF2E2CF3-DC10-40C9-953F-BDDB2F5604CF}" dt="2024-02-11T22:01:11.725" v="3727" actId="20577"/>
          <ac:spMkLst>
            <pc:docMk/>
            <pc:sldMk cId="1355385756" sldId="408"/>
            <ac:spMk id="2" creationId="{891612D7-DDC6-2DCE-52DB-1A8D806F9D0D}"/>
          </ac:spMkLst>
        </pc:spChg>
        <pc:spChg chg="add mod">
          <ac:chgData name="Toby Donaldson" userId="2e6e5431-bb17-4c41-9985-d39c50d83c73" providerId="ADAL" clId="{EF2E2CF3-DC10-40C9-953F-BDDB2F5604CF}" dt="2024-02-11T21:58:32.104" v="3657" actId="14100"/>
          <ac:spMkLst>
            <pc:docMk/>
            <pc:sldMk cId="1355385756" sldId="408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1:58:11.397" v="3653" actId="20577"/>
          <ac:spMkLst>
            <pc:docMk/>
            <pc:sldMk cId="1355385756" sldId="408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00:58.765" v="3723" actId="554"/>
          <ac:spMkLst>
            <pc:docMk/>
            <pc:sldMk cId="1355385756" sldId="408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1T22:17:02.660" v="4616" actId="20577"/>
          <ac:spMkLst>
            <pc:docMk/>
            <pc:sldMk cId="1355385756" sldId="408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1:57:38.956" v="3628" actId="21"/>
          <ac:spMkLst>
            <pc:docMk/>
            <pc:sldMk cId="1355385756" sldId="408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9" creationId="{4A92858F-E4AA-533E-ACA4-5BAC0C5F086D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10" creationId="{90DA23A0-BE75-444E-808F-74390191C94C}"/>
          </ac:spMkLst>
        </pc:spChg>
        <pc:spChg chg="add mod">
          <ac:chgData name="Toby Donaldson" userId="2e6e5431-bb17-4c41-9985-d39c50d83c73" providerId="ADAL" clId="{EF2E2CF3-DC10-40C9-953F-BDDB2F5604CF}" dt="2024-02-11T22:04:47.887" v="3938" actId="113"/>
          <ac:spMkLst>
            <pc:docMk/>
            <pc:sldMk cId="1355385756" sldId="408"/>
            <ac:spMk id="11" creationId="{28BE018F-DB3B-4EB7-4408-1489C0A1291A}"/>
          </ac:spMkLst>
        </pc:spChg>
        <pc:spChg chg="add mod">
          <ac:chgData name="Toby Donaldson" userId="2e6e5431-bb17-4c41-9985-d39c50d83c73" providerId="ADAL" clId="{EF2E2CF3-DC10-40C9-953F-BDDB2F5604CF}" dt="2024-02-11T22:04:54.508" v="3940" actId="1076"/>
          <ac:spMkLst>
            <pc:docMk/>
            <pc:sldMk cId="1355385756" sldId="408"/>
            <ac:spMk id="12" creationId="{83DD9F8F-572C-6DC5-6090-EB949A91DB2B}"/>
          </ac:spMkLst>
        </pc:spChg>
        <pc:spChg chg="mod">
          <ac:chgData name="Toby Donaldson" userId="2e6e5431-bb17-4c41-9985-d39c50d83c73" providerId="ADAL" clId="{EF2E2CF3-DC10-40C9-953F-BDDB2F5604CF}" dt="2024-02-11T21:55:19.523" v="3624" actId="2711"/>
          <ac:spMkLst>
            <pc:docMk/>
            <pc:sldMk cId="1355385756" sldId="408"/>
            <ac:spMk id="21" creationId="{AB998548-DD05-2C6E-14FA-C51F790EA1A2}"/>
          </ac:spMkLst>
        </pc:spChg>
        <pc:spChg chg="del">
          <ac:chgData name="Toby Donaldson" userId="2e6e5431-bb17-4c41-9985-d39c50d83c73" providerId="ADAL" clId="{EF2E2CF3-DC10-40C9-953F-BDDB2F5604CF}" dt="2024-02-11T21:58:23.518" v="3655" actId="21"/>
          <ac:spMkLst>
            <pc:docMk/>
            <pc:sldMk cId="1355385756" sldId="408"/>
            <ac:spMk id="23" creationId="{3694DCAB-2B50-365E-E179-5C050899E8B8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83748588" sldId="408"/>
        </pc:sldMkLst>
      </pc:sldChg>
      <pc:sldChg chg="addSp modSp add mod">
        <pc:chgData name="Toby Donaldson" userId="2e6e5431-bb17-4c41-9985-d39c50d83c73" providerId="ADAL" clId="{EF2E2CF3-DC10-40C9-953F-BDDB2F5604CF}" dt="2024-02-11T22:16:58.179" v="4615" actId="20577"/>
        <pc:sldMkLst>
          <pc:docMk/>
          <pc:sldMk cId="1780252740" sldId="409"/>
        </pc:sldMkLst>
        <pc:spChg chg="mod">
          <ac:chgData name="Toby Donaldson" userId="2e6e5431-bb17-4c41-9985-d39c50d83c73" providerId="ADAL" clId="{EF2E2CF3-DC10-40C9-953F-BDDB2F5604CF}" dt="2024-02-11T22:16:58.179" v="4615" actId="20577"/>
          <ac:spMkLst>
            <pc:docMk/>
            <pc:sldMk cId="1780252740" sldId="409"/>
            <ac:spMk id="7" creationId="{F5EBAD5B-FDDD-8842-D1AF-C019A7EE1AC8}"/>
          </ac:spMkLst>
        </pc:spChg>
        <pc:spChg chg="add mod">
          <ac:chgData name="Toby Donaldson" userId="2e6e5431-bb17-4c41-9985-d39c50d83c73" providerId="ADAL" clId="{EF2E2CF3-DC10-40C9-953F-BDDB2F5604CF}" dt="2024-02-11T22:05:33.250" v="3946" actId="14100"/>
          <ac:spMkLst>
            <pc:docMk/>
            <pc:sldMk cId="1780252740" sldId="409"/>
            <ac:spMk id="8" creationId="{5B7132A2-C359-70C6-6081-6F596039AE44}"/>
          </ac:spMkLst>
        </pc:spChg>
        <pc:spChg chg="add mod">
          <ac:chgData name="Toby Donaldson" userId="2e6e5431-bb17-4c41-9985-d39c50d83c73" providerId="ADAL" clId="{EF2E2CF3-DC10-40C9-953F-BDDB2F5604CF}" dt="2024-02-11T22:05:39.388" v="3948" actId="1076"/>
          <ac:spMkLst>
            <pc:docMk/>
            <pc:sldMk cId="1780252740" sldId="409"/>
            <ac:spMk id="13" creationId="{F8107BFA-B92E-C1A4-F689-757B50C27EBF}"/>
          </ac:spMkLst>
        </pc:spChg>
        <pc:spChg chg="add mod">
          <ac:chgData name="Toby Donaldson" userId="2e6e5431-bb17-4c41-9985-d39c50d83c73" providerId="ADAL" clId="{EF2E2CF3-DC10-40C9-953F-BDDB2F5604CF}" dt="2024-02-11T22:07:03.170" v="4070" actId="1076"/>
          <ac:spMkLst>
            <pc:docMk/>
            <pc:sldMk cId="1780252740" sldId="409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1T22:08:18.787" v="4241" actId="14100"/>
          <ac:spMkLst>
            <pc:docMk/>
            <pc:sldMk cId="1780252740" sldId="409"/>
            <ac:spMk id="15" creationId="{EA54C2F3-E313-F7AC-F7C4-3BF2E1C552B3}"/>
          </ac:spMkLst>
        </pc:spChg>
        <pc:cxnChg chg="add">
          <ac:chgData name="Toby Donaldson" userId="2e6e5431-bb17-4c41-9985-d39c50d83c73" providerId="ADAL" clId="{EF2E2CF3-DC10-40C9-953F-BDDB2F5604CF}" dt="2024-02-11T22:08:36.845" v="4242" actId="11529"/>
          <ac:cxnSpMkLst>
            <pc:docMk/>
            <pc:sldMk cId="1780252740" sldId="409"/>
            <ac:cxnSpMk id="17" creationId="{DD2AF881-3B32-681D-7615-725821FD752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840747" sldId="40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37678866" sldId="410"/>
        </pc:sldMkLst>
      </pc:sldChg>
      <pc:sldChg chg="addSp delSp modSp add mod">
        <pc:chgData name="Toby Donaldson" userId="2e6e5431-bb17-4c41-9985-d39c50d83c73" providerId="ADAL" clId="{EF2E2CF3-DC10-40C9-953F-BDDB2F5604CF}" dt="2024-02-11T22:17:58.728" v="4622" actId="14100"/>
        <pc:sldMkLst>
          <pc:docMk/>
          <pc:sldMk cId="2848837035" sldId="410"/>
        </pc:sldMkLst>
        <pc:spChg chg="mod">
          <ac:chgData name="Toby Donaldson" userId="2e6e5431-bb17-4c41-9985-d39c50d83c73" providerId="ADAL" clId="{EF2E2CF3-DC10-40C9-953F-BDDB2F5604CF}" dt="2024-02-11T22:12:31.041" v="4299" actId="14100"/>
          <ac:spMkLst>
            <pc:docMk/>
            <pc:sldMk cId="2848837035" sldId="410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2:12:16.272" v="4298" actId="20577"/>
          <ac:spMkLst>
            <pc:docMk/>
            <pc:sldMk cId="2848837035" sldId="410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17:42.102" v="4618" actId="207"/>
          <ac:spMkLst>
            <pc:docMk/>
            <pc:sldMk cId="2848837035" sldId="410"/>
            <ac:spMk id="6" creationId="{2E8337D9-EFAB-4B91-175C-EDBFEE3FC0A3}"/>
          </ac:spMkLst>
        </pc:spChg>
        <pc:spChg chg="mod">
          <ac:chgData name="Toby Donaldson" userId="2e6e5431-bb17-4c41-9985-d39c50d83c73" providerId="ADAL" clId="{EF2E2CF3-DC10-40C9-953F-BDDB2F5604CF}" dt="2024-02-11T22:17:44.702" v="4619" actId="207"/>
          <ac:spMkLst>
            <pc:docMk/>
            <pc:sldMk cId="2848837035" sldId="410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3:58.573" v="4399" actId="21"/>
          <ac:spMkLst>
            <pc:docMk/>
            <pc:sldMk cId="2848837035" sldId="410"/>
            <ac:spMk id="8" creationId="{5B7132A2-C359-70C6-6081-6F596039AE44}"/>
          </ac:spMkLst>
        </pc:spChg>
        <pc:spChg chg="mod">
          <ac:chgData name="Toby Donaldson" userId="2e6e5431-bb17-4c41-9985-d39c50d83c73" providerId="ADAL" clId="{EF2E2CF3-DC10-40C9-953F-BDDB2F5604CF}" dt="2024-02-11T22:16:22.036" v="4599" actId="2711"/>
          <ac:spMkLst>
            <pc:docMk/>
            <pc:sldMk cId="2848837035" sldId="410"/>
            <ac:spMk id="9" creationId="{4A92858F-E4AA-533E-ACA4-5BAC0C5F086D}"/>
          </ac:spMkLst>
        </pc:spChg>
        <pc:spChg chg="mod">
          <ac:chgData name="Toby Donaldson" userId="2e6e5431-bb17-4c41-9985-d39c50d83c73" providerId="ADAL" clId="{EF2E2CF3-DC10-40C9-953F-BDDB2F5604CF}" dt="2024-02-11T22:16:42.183" v="4612" actId="20577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3:57.409" v="4398" actId="21"/>
          <ac:spMkLst>
            <pc:docMk/>
            <pc:sldMk cId="2848837035" sldId="410"/>
            <ac:spMk id="11" creationId="{28BE018F-DB3B-4EB7-4408-1489C0A1291A}"/>
          </ac:spMkLst>
        </pc:spChg>
        <pc:spChg chg="mod">
          <ac:chgData name="Toby Donaldson" userId="2e6e5431-bb17-4c41-9985-d39c50d83c73" providerId="ADAL" clId="{EF2E2CF3-DC10-40C9-953F-BDDB2F5604CF}" dt="2024-02-11T22:16:45.648" v="4613" actId="1076"/>
          <ac:spMkLst>
            <pc:docMk/>
            <pc:sldMk cId="2848837035" sldId="410"/>
            <ac:spMk id="12" creationId="{83DD9F8F-572C-6DC5-6090-EB949A91DB2B}"/>
          </ac:spMkLst>
        </pc:spChg>
        <pc:spChg chg="del">
          <ac:chgData name="Toby Donaldson" userId="2e6e5431-bb17-4c41-9985-d39c50d83c73" providerId="ADAL" clId="{EF2E2CF3-DC10-40C9-953F-BDDB2F5604CF}" dt="2024-02-11T22:16:00.975" v="4596" actId="21"/>
          <ac:spMkLst>
            <pc:docMk/>
            <pc:sldMk cId="2848837035" sldId="410"/>
            <ac:spMk id="13" creationId="{F8107BFA-B92E-C1A4-F689-757B50C27EBF}"/>
          </ac:spMkLst>
        </pc:spChg>
        <pc:spChg chg="mod">
          <ac:chgData name="Toby Donaldson" userId="2e6e5431-bb17-4c41-9985-d39c50d83c73" providerId="ADAL" clId="{EF2E2CF3-DC10-40C9-953F-BDDB2F5604CF}" dt="2024-02-11T22:13:24.218" v="4372" actId="1076"/>
          <ac:spMkLst>
            <pc:docMk/>
            <pc:sldMk cId="2848837035" sldId="410"/>
            <ac:spMk id="14" creationId="{60D8A054-18FD-4F8E-FC1F-FD8FEFFF7B25}"/>
          </ac:spMkLst>
        </pc:spChg>
        <pc:spChg chg="del">
          <ac:chgData name="Toby Donaldson" userId="2e6e5431-bb17-4c41-9985-d39c50d83c73" providerId="ADAL" clId="{EF2E2CF3-DC10-40C9-953F-BDDB2F5604CF}" dt="2024-02-11T22:13:59.839" v="4400" actId="21"/>
          <ac:spMkLst>
            <pc:docMk/>
            <pc:sldMk cId="2848837035" sldId="410"/>
            <ac:spMk id="15" creationId="{EA54C2F3-E313-F7AC-F7C4-3BF2E1C552B3}"/>
          </ac:spMkLst>
        </pc:spChg>
        <pc:spChg chg="add mod">
          <ac:chgData name="Toby Donaldson" userId="2e6e5431-bb17-4c41-9985-d39c50d83c73" providerId="ADAL" clId="{EF2E2CF3-DC10-40C9-953F-BDDB2F5604CF}" dt="2024-02-11T22:17:58.728" v="4622" actId="14100"/>
          <ac:spMkLst>
            <pc:docMk/>
            <pc:sldMk cId="2848837035" sldId="410"/>
            <ac:spMk id="16" creationId="{FD48CBED-3580-B643-5479-9069E6451A29}"/>
          </ac:spMkLst>
        </pc:spChg>
        <pc:cxnChg chg="del mod">
          <ac:chgData name="Toby Donaldson" userId="2e6e5431-bb17-4c41-9985-d39c50d83c73" providerId="ADAL" clId="{EF2E2CF3-DC10-40C9-953F-BDDB2F5604CF}" dt="2024-02-11T22:13:29.400" v="4373" actId="21"/>
          <ac:cxnSpMkLst>
            <pc:docMk/>
            <pc:sldMk cId="2848837035" sldId="410"/>
            <ac:cxnSpMk id="17" creationId="{DD2AF881-3B32-681D-7615-725821FD752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21:12.576" v="9990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EF2E2CF3-DC10-40C9-953F-BDDB2F5604CF}" dt="2024-02-11T22:19:59.659" v="4644" actId="20577"/>
          <ac:spMkLst>
            <pc:docMk/>
            <pc:sldMk cId="1353264813" sldId="411"/>
            <ac:spMk id="2" creationId="{891612D7-DDC6-2DCE-52DB-1A8D806F9D0D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3" creationId="{595C27B8-EC95-1D17-2268-76017B0318E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9" creationId="{4A92858F-E4AA-533E-ACA4-5BAC0C5F086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2" creationId="{83DD9F8F-572C-6DC5-6090-EB949A91DB2B}"/>
          </ac:spMkLst>
        </pc:spChg>
        <pc:spChg chg="add del mod">
          <ac:chgData name="Toby Donaldson" userId="2e6e5431-bb17-4c41-9985-d39c50d83c73" providerId="ADAL" clId="{EF2E2CF3-DC10-40C9-953F-BDDB2F5604CF}" dt="2024-02-11T22:21:45.139" v="4952" actId="21"/>
          <ac:spMkLst>
            <pc:docMk/>
            <pc:sldMk cId="1353264813" sldId="411"/>
            <ac:spMk id="13" creationId="{0E67290D-4DD5-E2BA-BEAF-77A42304A006}"/>
          </ac:spMkLst>
        </pc:spChg>
        <pc:spChg chg="del">
          <ac:chgData name="Toby Donaldson" userId="2e6e5431-bb17-4c41-9985-d39c50d83c73" providerId="ADAL" clId="{EF2E2CF3-DC10-40C9-953F-BDDB2F5604CF}" dt="2024-02-11T22:20:03.108" v="4645" actId="21"/>
          <ac:spMkLst>
            <pc:docMk/>
            <pc:sldMk cId="1353264813" sldId="411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2T00:21:12.576" v="9990" actId="20577"/>
          <ac:spMkLst>
            <pc:docMk/>
            <pc:sldMk cId="1353264813" sldId="411"/>
            <ac:spMk id="15" creationId="{555F8BA6-B80F-4CEC-C02C-09E39B983CA2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16" creationId="{FD48CBED-3580-B643-5479-9069E6451A29}"/>
          </ac:spMkLst>
        </pc:spChg>
        <pc:spChg chg="add mod">
          <ac:chgData name="Toby Donaldson" userId="2e6e5431-bb17-4c41-9985-d39c50d83c73" providerId="ADAL" clId="{EF2E2CF3-DC10-40C9-953F-BDDB2F5604CF}" dt="2024-02-11T22:24:04.707" v="5138" actId="20577"/>
          <ac:spMkLst>
            <pc:docMk/>
            <pc:sldMk cId="1353264813" sldId="411"/>
            <ac:spMk id="17" creationId="{776EDB8A-7448-6D72-E636-D57805D93EEA}"/>
          </ac:spMkLst>
        </pc:spChg>
        <pc:spChg chg="mod">
          <ac:chgData name="Toby Donaldson" userId="2e6e5431-bb17-4c41-9985-d39c50d83c73" providerId="ADAL" clId="{EF2E2CF3-DC10-40C9-953F-BDDB2F5604CF}" dt="2024-02-11T22:24:16.412" v="5158" actId="20577"/>
          <ac:spMkLst>
            <pc:docMk/>
            <pc:sldMk cId="1353264813" sldId="411"/>
            <ac:spMk id="21" creationId="{AB998548-DD05-2C6E-14FA-C51F790EA1A2}"/>
          </ac:spMkLst>
        </pc:spChg>
        <pc:picChg chg="add mod">
          <ac:chgData name="Toby Donaldson" userId="2e6e5431-bb17-4c41-9985-d39c50d83c73" providerId="ADAL" clId="{EF2E2CF3-DC10-40C9-953F-BDDB2F5604CF}" dt="2024-02-11T22:21:57.210" v="4955" actId="1076"/>
          <ac:picMkLst>
            <pc:docMk/>
            <pc:sldMk cId="1353264813" sldId="411"/>
            <ac:picMk id="11" creationId="{FB7666A7-01A4-315C-FE3E-FEAF875A48CE}"/>
          </ac:picMkLst>
        </pc:pic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6145943" sldId="41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557759141" sldId="412"/>
        </pc:sldMkLst>
      </pc:sldChg>
      <pc:sldChg chg="addSp delSp modSp add mod">
        <pc:chgData name="Toby Donaldson" userId="2e6e5431-bb17-4c41-9985-d39c50d83c73" providerId="ADAL" clId="{EF2E2CF3-DC10-40C9-953F-BDDB2F5604CF}" dt="2024-02-11T22:32:48.561" v="5693" actId="1076"/>
        <pc:sldMkLst>
          <pc:docMk/>
          <pc:sldMk cId="999689757" sldId="412"/>
        </pc:sldMkLst>
        <pc:spChg chg="add mod">
          <ac:chgData name="Toby Donaldson" userId="2e6e5431-bb17-4c41-9985-d39c50d83c73" providerId="ADAL" clId="{EF2E2CF3-DC10-40C9-953F-BDDB2F5604CF}" dt="2024-02-11T22:26:54.957" v="5201" actId="20577"/>
          <ac:spMkLst>
            <pc:docMk/>
            <pc:sldMk cId="999689757" sldId="412"/>
            <ac:spMk id="3" creationId="{6EAD90B1-7321-39FB-348E-FA97898DB77F}"/>
          </ac:spMkLst>
        </pc:spChg>
        <pc:spChg chg="add del mod">
          <ac:chgData name="Toby Donaldson" userId="2e6e5431-bb17-4c41-9985-d39c50d83c73" providerId="ADAL" clId="{EF2E2CF3-DC10-40C9-953F-BDDB2F5604CF}" dt="2024-02-11T22:26:02.900" v="5179" actId="21"/>
          <ac:spMkLst>
            <pc:docMk/>
            <pc:sldMk cId="999689757" sldId="412"/>
            <ac:spMk id="5" creationId="{6A421311-B8FE-B965-846F-8164B49F09E4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6" creationId="{900AD50D-DB6F-C13E-9CAC-1E7D6D8000D2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7" creationId="{2737C3F0-A53B-E9D3-BB2E-3E62F6B17D3F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8" creationId="{6D27099B-5F13-DD7D-525C-8C83BC91A7B4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9" creationId="{58C5FD42-2974-FA2C-B68F-3E559B9CD661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10" creationId="{9DF7ABD0-84A4-D646-C76A-4AC001B80C4B}"/>
          </ac:spMkLst>
        </pc:spChg>
        <pc:spChg chg="add mod">
          <ac:chgData name="Toby Donaldson" userId="2e6e5431-bb17-4c41-9985-d39c50d83c73" providerId="ADAL" clId="{EF2E2CF3-DC10-40C9-953F-BDDB2F5604CF}" dt="2024-02-11T22:28:15.299" v="5216" actId="1076"/>
          <ac:spMkLst>
            <pc:docMk/>
            <pc:sldMk cId="999689757" sldId="412"/>
            <ac:spMk id="12" creationId="{DB125146-C533-78E0-C64E-27F791A72002}"/>
          </ac:spMkLst>
        </pc:spChg>
        <pc:spChg chg="del">
          <ac:chgData name="Toby Donaldson" userId="2e6e5431-bb17-4c41-9985-d39c50d83c73" providerId="ADAL" clId="{EF2E2CF3-DC10-40C9-953F-BDDB2F5604CF}" dt="2024-02-11T22:29:41.203" v="5340" actId="21"/>
          <ac:spMkLst>
            <pc:docMk/>
            <pc:sldMk cId="999689757" sldId="412"/>
            <ac:spMk id="15" creationId="{555F8BA6-B80F-4CEC-C02C-09E39B983CA2}"/>
          </ac:spMkLst>
        </pc:spChg>
        <pc:spChg chg="mod">
          <ac:chgData name="Toby Donaldson" userId="2e6e5431-bb17-4c41-9985-d39c50d83c73" providerId="ADAL" clId="{EF2E2CF3-DC10-40C9-953F-BDDB2F5604CF}" dt="2024-02-11T22:32:48.561" v="5693" actId="1076"/>
          <ac:spMkLst>
            <pc:docMk/>
            <pc:sldMk cId="999689757" sldId="412"/>
            <ac:spMk id="17" creationId="{776EDB8A-7448-6D72-E636-D57805D93EEA}"/>
          </ac:spMkLst>
        </pc:spChg>
        <pc:spChg chg="add mod">
          <ac:chgData name="Toby Donaldson" userId="2e6e5431-bb17-4c41-9985-d39c50d83c73" providerId="ADAL" clId="{EF2E2CF3-DC10-40C9-953F-BDDB2F5604CF}" dt="2024-02-11T22:32:03.725" v="5626" actId="20577"/>
          <ac:spMkLst>
            <pc:docMk/>
            <pc:sldMk cId="999689757" sldId="412"/>
            <ac:spMk id="29" creationId="{A4E6238D-0278-3C75-A54E-D30FBDC72A44}"/>
          </ac:spMkLst>
        </pc:spChg>
        <pc:picChg chg="del">
          <ac:chgData name="Toby Donaldson" userId="2e6e5431-bb17-4c41-9985-d39c50d83c73" providerId="ADAL" clId="{EF2E2CF3-DC10-40C9-953F-BDDB2F5604CF}" dt="2024-02-11T22:25:24.523" v="5160" actId="21"/>
          <ac:picMkLst>
            <pc:docMk/>
            <pc:sldMk cId="999689757" sldId="412"/>
            <ac:picMk id="11" creationId="{FB7666A7-01A4-315C-FE3E-FEAF875A48CE}"/>
          </ac:picMkLst>
        </pc:pic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4" creationId="{458CCEBC-3A5A-7C11-FA02-B05ACA1C3933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8" creationId="{9C7F865E-FDAA-DF53-2530-44CB15BC2D07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20" creationId="{EC410037-918A-742F-2225-9575959D6158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3" creationId="{BE7A4EFD-435D-B0BE-CFC4-B32CF74547AE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5" creationId="{A6A9898E-C656-7CDC-011B-0F2EC84C8B6B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7" creationId="{898689F3-4CEB-7991-7541-95114F79BEA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1T22:53:37.259" v="6050" actId="14100"/>
        <pc:sldMkLst>
          <pc:docMk/>
          <pc:sldMk cId="3119020256" sldId="413"/>
        </pc:sldMkLst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3" creationId="{6EAD90B1-7321-39FB-348E-FA97898DB77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6" creationId="{900AD50D-DB6F-C13E-9CAC-1E7D6D8000D2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7" creationId="{2737C3F0-A53B-E9D3-BB2E-3E62F6B17D3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8" creationId="{6D27099B-5F13-DD7D-525C-8C83BC91A7B4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9" creationId="{58C5FD42-2974-FA2C-B68F-3E559B9CD661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0" creationId="{9DF7ABD0-84A4-D646-C76A-4AC001B80C4B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2" creationId="{DB125146-C533-78E0-C64E-27F791A72002}"/>
          </ac:spMkLst>
        </pc:spChg>
        <pc:spChg chg="mod">
          <ac:chgData name="Toby Donaldson" userId="2e6e5431-bb17-4c41-9985-d39c50d83c73" providerId="ADAL" clId="{EF2E2CF3-DC10-40C9-953F-BDDB2F5604CF}" dt="2024-02-11T22:53:37.259" v="6050" actId="14100"/>
          <ac:spMkLst>
            <pc:docMk/>
            <pc:sldMk cId="3119020256" sldId="413"/>
            <ac:spMk id="17" creationId="{776EDB8A-7448-6D72-E636-D57805D93EEA}"/>
          </ac:spMkLst>
        </pc:spChg>
        <pc:spChg chg="del">
          <ac:chgData name="Toby Donaldson" userId="2e6e5431-bb17-4c41-9985-d39c50d83c73" providerId="ADAL" clId="{EF2E2CF3-DC10-40C9-953F-BDDB2F5604CF}" dt="2024-02-11T22:34:45.327" v="5698" actId="21"/>
          <ac:spMkLst>
            <pc:docMk/>
            <pc:sldMk cId="3119020256" sldId="413"/>
            <ac:spMk id="29" creationId="{A4E6238D-0278-3C75-A54E-D30FBDC72A44}"/>
          </ac:spMkLst>
        </pc:spChg>
        <pc:picChg chg="add mod">
          <ac:chgData name="Toby Donaldson" userId="2e6e5431-bb17-4c41-9985-d39c50d83c73" providerId="ADAL" clId="{EF2E2CF3-DC10-40C9-953F-BDDB2F5604CF}" dt="2024-02-11T22:34:50.601" v="5700" actId="1076"/>
          <ac:picMkLst>
            <pc:docMk/>
            <pc:sldMk cId="3119020256" sldId="413"/>
            <ac:picMk id="1026" creationId="{208B9903-50D7-8596-59F7-FBE8A350ECD8}"/>
          </ac:picMkLst>
        </pc:pic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4" creationId="{458CCEBC-3A5A-7C11-FA02-B05ACA1C3933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8" creationId="{9C7F865E-FDAA-DF53-2530-44CB15BC2D07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0" creationId="{EC410037-918A-742F-2225-9575959D6158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3" creationId="{BE7A4EFD-435D-B0BE-CFC4-B32CF74547AE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5" creationId="{A6A9898E-C656-7CDC-011B-0F2EC84C8B6B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7" creationId="{898689F3-4CEB-7991-7541-95114F79BEA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052424333" sldId="41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2547546" sldId="414"/>
        </pc:sldMkLst>
      </pc:sldChg>
      <pc:sldChg chg="addSp delSp modSp new mod">
        <pc:chgData name="Toby Donaldson" userId="2e6e5431-bb17-4c41-9985-d39c50d83c73" providerId="ADAL" clId="{EF2E2CF3-DC10-40C9-953F-BDDB2F5604CF}" dt="2024-02-13T03:24:09.021" v="12595" actId="20577"/>
        <pc:sldMkLst>
          <pc:docMk/>
          <pc:sldMk cId="2676116799" sldId="414"/>
        </pc:sldMkLst>
        <pc:spChg chg="mod">
          <ac:chgData name="Toby Donaldson" userId="2e6e5431-bb17-4c41-9985-d39c50d83c73" providerId="ADAL" clId="{EF2E2CF3-DC10-40C9-953F-BDDB2F5604CF}" dt="2024-02-11T22:54:22.654" v="6091" actId="20577"/>
          <ac:spMkLst>
            <pc:docMk/>
            <pc:sldMk cId="2676116799" sldId="414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1T22:54:32.863" v="6092" actId="21"/>
          <ac:spMkLst>
            <pc:docMk/>
            <pc:sldMk cId="2676116799" sldId="414"/>
            <ac:spMk id="3" creationId="{7BFB78A5-4D34-1CEC-7AC6-862A95E95E81}"/>
          </ac:spMkLst>
        </pc:spChg>
        <pc:spChg chg="add mod">
          <ac:chgData name="Toby Donaldson" userId="2e6e5431-bb17-4c41-9985-d39c50d83c73" providerId="ADAL" clId="{EF2E2CF3-DC10-40C9-953F-BDDB2F5604CF}" dt="2024-02-11T22:55:09.028" v="6101" actId="1076"/>
          <ac:spMkLst>
            <pc:docMk/>
            <pc:sldMk cId="2676116799" sldId="414"/>
            <ac:spMk id="5" creationId="{A0FC78F8-62F3-84A8-22C2-5AD935FD8BB0}"/>
          </ac:spMkLst>
        </pc:spChg>
        <pc:spChg chg="add mod">
          <ac:chgData name="Toby Donaldson" userId="2e6e5431-bb17-4c41-9985-d39c50d83c73" providerId="ADAL" clId="{EF2E2CF3-DC10-40C9-953F-BDDB2F5604CF}" dt="2024-02-11T22:55:37.105" v="6107" actId="20577"/>
          <ac:spMkLst>
            <pc:docMk/>
            <pc:sldMk cId="2676116799" sldId="414"/>
            <ac:spMk id="6" creationId="{8E66F3BF-BDE4-3356-85D2-56BDE72D56DC}"/>
          </ac:spMkLst>
        </pc:spChg>
        <pc:spChg chg="add mod">
          <ac:chgData name="Toby Donaldson" userId="2e6e5431-bb17-4c41-9985-d39c50d83c73" providerId="ADAL" clId="{EF2E2CF3-DC10-40C9-953F-BDDB2F5604CF}" dt="2024-02-11T22:55:20.763" v="6104"/>
          <ac:spMkLst>
            <pc:docMk/>
            <pc:sldMk cId="2676116799" sldId="414"/>
            <ac:spMk id="7" creationId="{65942947-B9EC-D8F7-C7F5-1A08136CAAE3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8" creationId="{406C876C-3CE9-1C71-0D83-1CB4C4A3F900}"/>
          </ac:spMkLst>
        </pc:spChg>
        <pc:spChg chg="add mod">
          <ac:chgData name="Toby Donaldson" userId="2e6e5431-bb17-4c41-9985-d39c50d83c73" providerId="ADAL" clId="{EF2E2CF3-DC10-40C9-953F-BDDB2F5604CF}" dt="2024-02-13T03:24:09.021" v="12595" actId="20577"/>
          <ac:spMkLst>
            <pc:docMk/>
            <pc:sldMk cId="2676116799" sldId="414"/>
            <ac:spMk id="9" creationId="{4B195922-396F-50D6-4834-F9545C41CAB1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10" creationId="{EFE9DA87-EFC6-2F5A-A3FD-58A66DC6D24F}"/>
          </ac:spMkLst>
        </pc:spChg>
        <pc:spChg chg="add del mod">
          <ac:chgData name="Toby Donaldson" userId="2e6e5431-bb17-4c41-9985-d39c50d83c73" providerId="ADAL" clId="{EF2E2CF3-DC10-40C9-953F-BDDB2F5604CF}" dt="2024-02-11T23:13:52.250" v="7025" actId="21"/>
          <ac:spMkLst>
            <pc:docMk/>
            <pc:sldMk cId="2676116799" sldId="414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3:57.449" v="7026"/>
          <ac:spMkLst>
            <pc:docMk/>
            <pc:sldMk cId="2676116799" sldId="414"/>
            <ac:spMk id="12" creationId="{8D2E17F2-6EA8-93D0-248E-E01FB60A21AD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3:15:46.908" v="7135" actId="113"/>
        <pc:sldMkLst>
          <pc:docMk/>
          <pc:sldMk cId="1512875263" sldId="415"/>
        </pc:sldMkLst>
        <pc:spChg chg="add del mod">
          <ac:chgData name="Toby Donaldson" userId="2e6e5431-bb17-4c41-9985-d39c50d83c73" providerId="ADAL" clId="{EF2E2CF3-DC10-40C9-953F-BDDB2F5604CF}" dt="2024-02-11T23:10:25.919" v="6998" actId="21"/>
          <ac:spMkLst>
            <pc:docMk/>
            <pc:sldMk cId="1512875263" sldId="415"/>
            <ac:spMk id="3" creationId="{63A033CB-3DA6-EB2E-9F34-52E093EA4F25}"/>
          </ac:spMkLst>
        </pc:spChg>
        <pc:spChg chg="add mod">
          <ac:chgData name="Toby Donaldson" userId="2e6e5431-bb17-4c41-9985-d39c50d83c73" providerId="ADAL" clId="{EF2E2CF3-DC10-40C9-953F-BDDB2F5604CF}" dt="2024-02-11T23:10:52.251" v="7005" actId="20577"/>
          <ac:spMkLst>
            <pc:docMk/>
            <pc:sldMk cId="1512875263" sldId="415"/>
            <ac:spMk id="5" creationId="{1D719221-4BA5-4EB5-9DE7-6AB5778D2DE8}"/>
          </ac:spMkLst>
        </pc:spChg>
        <pc:spChg chg="add mod">
          <ac:chgData name="Toby Donaldson" userId="2e6e5431-bb17-4c41-9985-d39c50d83c73" providerId="ADAL" clId="{EF2E2CF3-DC10-40C9-953F-BDDB2F5604CF}" dt="2024-02-11T23:11:44.458" v="7020" actId="14100"/>
          <ac:spMkLst>
            <pc:docMk/>
            <pc:sldMk cId="1512875263" sldId="415"/>
            <ac:spMk id="6" creationId="{18535065-E8B2-6CCF-8D48-3A52FFF91C3C}"/>
          </ac:spMkLst>
        </pc:spChg>
        <pc:spChg chg="add mod">
          <ac:chgData name="Toby Donaldson" userId="2e6e5431-bb17-4c41-9985-d39c50d83c73" providerId="ADAL" clId="{EF2E2CF3-DC10-40C9-953F-BDDB2F5604CF}" dt="2024-02-11T23:12:00.116" v="7023" actId="14100"/>
          <ac:spMkLst>
            <pc:docMk/>
            <pc:sldMk cId="1512875263" sldId="415"/>
            <ac:spMk id="7" creationId="{B598B884-9F7F-8117-4B4E-9190252CAFE1}"/>
          </ac:spMkLst>
        </pc:spChg>
        <pc:spChg chg="mod">
          <ac:chgData name="Toby Donaldson" userId="2e6e5431-bb17-4c41-9985-d39c50d83c73" providerId="ADAL" clId="{EF2E2CF3-DC10-40C9-953F-BDDB2F5604CF}" dt="2024-02-11T23:11:16.370" v="7013" actId="20577"/>
          <ac:spMkLst>
            <pc:docMk/>
            <pc:sldMk cId="1512875263" sldId="415"/>
            <ac:spMk id="9" creationId="{4B195922-396F-50D6-4834-F9545C41CAB1}"/>
          </ac:spMkLst>
        </pc:spChg>
        <pc:spChg chg="mod">
          <ac:chgData name="Toby Donaldson" userId="2e6e5431-bb17-4c41-9985-d39c50d83c73" providerId="ADAL" clId="{EF2E2CF3-DC10-40C9-953F-BDDB2F5604CF}" dt="2024-02-11T23:13:42.812" v="7024" actId="14100"/>
          <ac:spMkLst>
            <pc:docMk/>
            <pc:sldMk cId="1512875263" sldId="415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5:46.908" v="7135" actId="113"/>
          <ac:spMkLst>
            <pc:docMk/>
            <pc:sldMk cId="1512875263" sldId="415"/>
            <ac:spMk id="12" creationId="{F6449583-CD06-05A5-239E-4953FB7C0BB9}"/>
          </ac:spMkLst>
        </pc:spChg>
      </pc:sldChg>
      <pc:sldChg chg="new del">
        <pc:chgData name="Toby Donaldson" userId="2e6e5431-bb17-4c41-9985-d39c50d83c73" providerId="ADAL" clId="{EF2E2CF3-DC10-40C9-953F-BDDB2F5604CF}" dt="2024-02-11T23:16:25.558" v="7137" actId="2696"/>
        <pc:sldMkLst>
          <pc:docMk/>
          <pc:sldMk cId="1573646963" sldId="416"/>
        </pc:sldMkLst>
      </pc:sldChg>
      <pc:sldChg chg="addSp delSp modSp add mod">
        <pc:chgData name="Toby Donaldson" userId="2e6e5431-bb17-4c41-9985-d39c50d83c73" providerId="ADAL" clId="{EF2E2CF3-DC10-40C9-953F-BDDB2F5604CF}" dt="2024-02-14T17:55:21.594" v="12827"/>
        <pc:sldMkLst>
          <pc:docMk/>
          <pc:sldMk cId="2641024368" sldId="416"/>
        </pc:sldMkLst>
        <pc:spChg chg="add mod">
          <ac:chgData name="Toby Donaldson" userId="2e6e5431-bb17-4c41-9985-d39c50d83c73" providerId="ADAL" clId="{EF2E2CF3-DC10-40C9-953F-BDDB2F5604CF}" dt="2024-02-11T23:18:20.437" v="7231" actId="164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EF2E2CF3-DC10-40C9-953F-BDDB2F5604CF}" dt="2024-02-11T23:21:20.899" v="7386" actId="1076"/>
          <ac:spMkLst>
            <pc:docMk/>
            <pc:sldMk cId="2641024368" sldId="416"/>
            <ac:spMk id="4" creationId="{481F4065-2C37-2C49-3B1B-0325F6EB8974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5" creationId="{1D719221-4BA5-4EB5-9DE7-6AB5778D2DE8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6" creationId="{18535065-E8B2-6CCF-8D48-3A52FFF91C3C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6" creationId="{EF6A2179-19CC-E33C-20E3-D6E176473CEC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7" creationId="{13B8AA4C-BBC9-4071-0FD6-F86CD8939117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7" creationId="{B598B884-9F7F-8117-4B4E-9190252CAFE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8" creationId="{406C876C-3CE9-1C71-0D83-1CB4C4A3F900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8" creationId="{DAAE7F63-7937-DC67-E82B-C79AF51BDBD4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9" creationId="{4B195922-396F-50D6-4834-F9545C41CAB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10" creationId="{EFE9DA87-EFC6-2F5A-A3FD-58A66DC6D24F}"/>
          </ac:spMkLst>
        </pc:spChg>
        <pc:spChg chg="mod">
          <ac:chgData name="Toby Donaldson" userId="2e6e5431-bb17-4c41-9985-d39c50d83c73" providerId="ADAL" clId="{EF2E2CF3-DC10-40C9-953F-BDDB2F5604CF}" dt="2024-02-11T23:21:26.843" v="7387" actId="1076"/>
          <ac:spMkLst>
            <pc:docMk/>
            <pc:sldMk cId="2641024368" sldId="416"/>
            <ac:spMk id="11" creationId="{84A9B578-87D8-D9FF-E668-B92494EDCA4B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12" creationId="{F6449583-CD06-05A5-239E-4953FB7C0BB9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3" creationId="{CA49EF92-6082-1DB1-8643-6512BAC5BA13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4" creationId="{6A2BAB36-7E76-C9E8-C9A4-F3153C678925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5" creationId="{4FB17A5B-8372-93B3-1236-9D120B9B974E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19" creationId="{715FAFCC-2889-CF5F-C986-A72C78C5C9CC}"/>
          </ac:spMkLst>
        </pc:spChg>
        <pc:grpChg chg="add mod">
          <ac:chgData name="Toby Donaldson" userId="2e6e5431-bb17-4c41-9985-d39c50d83c73" providerId="ADAL" clId="{EF2E2CF3-DC10-40C9-953F-BDDB2F5604CF}" dt="2024-02-14T17:55:21.594" v="12827"/>
          <ac:grpSpMkLst>
            <pc:docMk/>
            <pc:sldMk cId="2641024368" sldId="416"/>
            <ac:grpSpMk id="5" creationId="{8EAA4615-1EF0-FB02-917E-8F5BFC0B6148}"/>
          </ac:grpSpMkLst>
        </pc:grpChg>
        <pc:grpChg chg="mod">
          <ac:chgData name="Toby Donaldson" userId="2e6e5431-bb17-4c41-9985-d39c50d83c73" providerId="ADAL" clId="{EF2E2CF3-DC10-40C9-953F-BDDB2F5604CF}" dt="2024-02-14T17:55:21.594" v="12827"/>
          <ac:grpSpMkLst>
            <pc:docMk/>
            <pc:sldMk cId="2641024368" sldId="416"/>
            <ac:grpSpMk id="9" creationId="{D7A9E6A6-F31E-0E28-E8DA-89624C85AC17}"/>
          </ac:grpSpMkLst>
        </pc:grpChg>
        <pc:grpChg chg="add mod">
          <ac:chgData name="Toby Donaldson" userId="2e6e5431-bb17-4c41-9985-d39c50d83c73" providerId="ADAL" clId="{EF2E2CF3-DC10-40C9-953F-BDDB2F5604CF}" dt="2024-02-11T23:20:47.537" v="7376" actId="164"/>
          <ac:grpSpMkLst>
            <pc:docMk/>
            <pc:sldMk cId="2641024368" sldId="416"/>
            <ac:grpSpMk id="18" creationId="{E7EDEDB1-F99A-F2B3-F672-D7152F798AC3}"/>
          </ac:grpSpMkLst>
        </pc:grpChg>
        <pc:grpChg chg="add del mod">
          <ac:chgData name="Toby Donaldson" userId="2e6e5431-bb17-4c41-9985-d39c50d83c73" providerId="ADAL" clId="{EF2E2CF3-DC10-40C9-953F-BDDB2F5604CF}" dt="2024-02-14T17:55:15.064" v="12826" actId="21"/>
          <ac:grpSpMkLst>
            <pc:docMk/>
            <pc:sldMk cId="2641024368" sldId="416"/>
            <ac:grpSpMk id="27" creationId="{4E9BA376-FC03-E835-6DF6-80186F8E5CB4}"/>
          </ac:grpSpMkLst>
        </pc:grp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0" creationId="{78A10EC2-D70B-F793-DD49-1D3BC3CA09C2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2" creationId="{5AE8081A-7A18-3B24-868A-D0489D7727FA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6" creationId="{9F077B09-CA5D-4BD5-CAFE-7FCFD19FD2BE}"/>
          </ac:cxnSpMkLst>
        </pc:cxnChg>
        <pc:cxnChg chg="add mod">
          <ac:chgData name="Toby Donaldson" userId="2e6e5431-bb17-4c41-9985-d39c50d83c73" providerId="ADAL" clId="{EF2E2CF3-DC10-40C9-953F-BDDB2F5604CF}" dt="2024-02-11T23:18:20.437" v="7231" actId="164"/>
          <ac:cxnSpMkLst>
            <pc:docMk/>
            <pc:sldMk cId="2641024368" sldId="416"/>
            <ac:cxnSpMk id="17" creationId="{FFB45EF4-C983-A45A-3117-C38CD5015F72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0" creationId="{AD79DAC5-2CF1-284C-05C6-42EA4EA06A10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22" creationId="{FB15CBD3-D09C-5917-1D55-715C9C9F8865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26.690" v="10832" actId="21"/>
        <pc:sldMkLst>
          <pc:docMk/>
          <pc:sldMk cId="777491848" sldId="417"/>
        </pc:sldMkLst>
        <pc:spChg chg="mod">
          <ac:chgData name="Toby Donaldson" userId="2e6e5431-bb17-4c41-9985-d39c50d83c73" providerId="ADAL" clId="{EF2E2CF3-DC10-40C9-953F-BDDB2F5604CF}" dt="2024-02-11T23:21:52.755" v="7396" actId="20577"/>
          <ac:spMkLst>
            <pc:docMk/>
            <pc:sldMk cId="777491848" sldId="417"/>
            <ac:spMk id="3" creationId="{4AB35AE4-EAD8-0E58-C686-206EDD81F9D8}"/>
          </ac:spMkLst>
        </pc:spChg>
        <pc:spChg chg="add mod">
          <ac:chgData name="Toby Donaldson" userId="2e6e5431-bb17-4c41-9985-d39c50d83c73" providerId="ADAL" clId="{EF2E2CF3-DC10-40C9-953F-BDDB2F5604CF}" dt="2024-02-12T00:33:23.148" v="10831" actId="20577"/>
          <ac:spMkLst>
            <pc:docMk/>
            <pc:sldMk cId="777491848" sldId="417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1T23:24:35.365" v="7478" actId="400"/>
          <ac:spMkLst>
            <pc:docMk/>
            <pc:sldMk cId="777491848" sldId="417"/>
            <ac:spMk id="8" creationId="{1EEEE2E5-9F71-1D69-58B9-F0929AD66C9E}"/>
          </ac:spMkLst>
        </pc:spChg>
        <pc:spChg chg="add mod">
          <ac:chgData name="Toby Donaldson" userId="2e6e5431-bb17-4c41-9985-d39c50d83c73" providerId="ADAL" clId="{EF2E2CF3-DC10-40C9-953F-BDDB2F5604CF}" dt="2024-02-11T23:26:31.484" v="7571" actId="1076"/>
          <ac:spMkLst>
            <pc:docMk/>
            <pc:sldMk cId="777491848" sldId="417"/>
            <ac:spMk id="9" creationId="{C3E9F4C3-8141-FDC4-5512-226F8494D6CA}"/>
          </ac:spMkLst>
        </pc:spChg>
        <pc:spChg chg="add del mod">
          <ac:chgData name="Toby Donaldson" userId="2e6e5431-bb17-4c41-9985-d39c50d83c73" providerId="ADAL" clId="{EF2E2CF3-DC10-40C9-953F-BDDB2F5604CF}" dt="2024-02-12T00:33:26.690" v="10832" actId="21"/>
          <ac:spMkLst>
            <pc:docMk/>
            <pc:sldMk cId="777491848" sldId="417"/>
            <ac:spMk id="10" creationId="{F72FA822-B888-749F-D074-74D49846EF1C}"/>
          </ac:spMkLst>
        </pc:spChg>
        <pc:spChg chg="mod">
          <ac:chgData name="Toby Donaldson" userId="2e6e5431-bb17-4c41-9985-d39c50d83c73" providerId="ADAL" clId="{EF2E2CF3-DC10-40C9-953F-BDDB2F5604CF}" dt="2024-02-11T23:59:57.522" v="8098" actId="20577"/>
          <ac:spMkLst>
            <pc:docMk/>
            <pc:sldMk cId="777491848" sldId="417"/>
            <ac:spMk id="11" creationId="{84A9B578-87D8-D9FF-E668-B92494EDCA4B}"/>
          </ac:spMkLst>
        </pc:spChg>
        <pc:cxnChg chg="add del mod">
          <ac:chgData name="Toby Donaldson" userId="2e6e5431-bb17-4c41-9985-d39c50d83c73" providerId="ADAL" clId="{EF2E2CF3-DC10-40C9-953F-BDDB2F5604CF}" dt="2024-02-12T00:33:26.690" v="10832" actId="21"/>
          <ac:cxnSpMkLst>
            <pc:docMk/>
            <pc:sldMk cId="777491848" sldId="417"/>
            <ac:cxnSpMk id="16" creationId="{6CB05651-F9B6-18A4-2CAE-B1B8470B7A70}"/>
          </ac:cxnSpMkLst>
        </pc:cxnChg>
        <pc:cxnChg chg="mod">
          <ac:chgData name="Toby Donaldson" userId="2e6e5431-bb17-4c41-9985-d39c50d83c73" providerId="ADAL" clId="{EF2E2CF3-DC10-40C9-953F-BDDB2F5604CF}" dt="2024-02-11T23:21:57.491" v="7397" actId="14100"/>
          <ac:cxnSpMkLst>
            <pc:docMk/>
            <pc:sldMk cId="777491848" sldId="417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1T23:21:52.755" v="7396" actId="20577"/>
          <ac:cxnSpMkLst>
            <pc:docMk/>
            <pc:sldMk cId="777491848" sldId="417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1T23:22:01.147" v="7398" actId="14100"/>
          <ac:cxnSpMkLst>
            <pc:docMk/>
            <pc:sldMk cId="777491848" sldId="417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32.139" v="10836" actId="20577"/>
        <pc:sldMkLst>
          <pc:docMk/>
          <pc:sldMk cId="1808751066" sldId="418"/>
        </pc:sldMkLst>
        <pc:spChg chg="add mod">
          <ac:chgData name="Toby Donaldson" userId="2e6e5431-bb17-4c41-9985-d39c50d83c73" providerId="ADAL" clId="{EF2E2CF3-DC10-40C9-953F-BDDB2F5604CF}" dt="2024-02-11T23:28:41.281" v="7663" actId="20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3:32.139" v="10836" actId="20577"/>
          <ac:spMkLst>
            <pc:docMk/>
            <pc:sldMk cId="1808751066" sldId="418"/>
            <ac:spMk id="7" creationId="{031AC14A-4AAA-61D4-FA73-9F3ADB483BD2}"/>
          </ac:spMkLst>
        </pc:spChg>
        <pc:spChg chg="del">
          <ac:chgData name="Toby Donaldson" userId="2e6e5431-bb17-4c41-9985-d39c50d83c73" providerId="ADAL" clId="{EF2E2CF3-DC10-40C9-953F-BDDB2F5604CF}" dt="2024-02-11T23:30:37.364" v="7671" actId="21"/>
          <ac:spMkLst>
            <pc:docMk/>
            <pc:sldMk cId="1808751066" sldId="418"/>
            <ac:spMk id="11" creationId="{84A9B578-87D8-D9FF-E668-B92494EDCA4B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2T00:33:39.180" v="10841" actId="20577"/>
        <pc:sldMkLst>
          <pc:docMk/>
          <pc:sldMk cId="231268078" sldId="419"/>
        </pc:sldMkLst>
        <pc:spChg chg="add mod">
          <ac:chgData name="Toby Donaldson" userId="2e6e5431-bb17-4c41-9985-d39c50d83c73" providerId="ADAL" clId="{EF2E2CF3-DC10-40C9-953F-BDDB2F5604CF}" dt="2024-02-11T23:30:06.918" v="7670" actId="1582"/>
          <ac:spMkLst>
            <pc:docMk/>
            <pc:sldMk cId="231268078" sldId="419"/>
            <ac:spMk id="6" creationId="{F001955D-1918-3BF1-5A8A-8E5BF7F30668}"/>
          </ac:spMkLst>
        </pc:spChg>
        <pc:spChg chg="mod">
          <ac:chgData name="Toby Donaldson" userId="2e6e5431-bb17-4c41-9985-d39c50d83c73" providerId="ADAL" clId="{EF2E2CF3-DC10-40C9-953F-BDDB2F5604CF}" dt="2024-02-12T00:33:39.180" v="10841" actId="20577"/>
          <ac:spMkLst>
            <pc:docMk/>
            <pc:sldMk cId="231268078" sldId="419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2T00:02:09.537" v="8253" actId="2711"/>
          <ac:spMkLst>
            <pc:docMk/>
            <pc:sldMk cId="231268078" sldId="419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1T23:30:42.686" v="7672" actId="21"/>
          <ac:spMkLst>
            <pc:docMk/>
            <pc:sldMk cId="231268078" sldId="419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32:01.491" v="7766" actId="14100"/>
          <ac:spMkLst>
            <pc:docMk/>
            <pc:sldMk cId="231268078" sldId="419"/>
            <ac:spMk id="22" creationId="{37175951-EF64-D78B-5F1E-32FC7E46EB28}"/>
          </ac:spMkLst>
        </pc:spChg>
        <pc:cxnChg chg="add mod">
          <ac:chgData name="Toby Donaldson" userId="2e6e5431-bb17-4c41-9985-d39c50d83c73" providerId="ADAL" clId="{EF2E2CF3-DC10-40C9-953F-BDDB2F5604CF}" dt="2024-02-11T23:31:47.995" v="7762" actId="14100"/>
          <ac:cxnSpMkLst>
            <pc:docMk/>
            <pc:sldMk cId="231268078" sldId="419"/>
            <ac:cxnSpMk id="16" creationId="{05BB6F82-4EAE-D1E3-8424-13BF0DE2E89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5:10.684" v="10871" actId="14100"/>
        <pc:sldMkLst>
          <pc:docMk/>
          <pc:sldMk cId="3315575640" sldId="420"/>
        </pc:sldMkLst>
        <pc:spChg chg="del">
          <ac:chgData name="Toby Donaldson" userId="2e6e5431-bb17-4c41-9985-d39c50d83c73" providerId="ADAL" clId="{EF2E2CF3-DC10-40C9-953F-BDDB2F5604CF}" dt="2024-02-11T23:52:55.914" v="7768" actId="21"/>
          <ac:spMkLst>
            <pc:docMk/>
            <pc:sldMk cId="3315575640" sldId="420"/>
            <ac:spMk id="6" creationId="{F001955D-1918-3BF1-5A8A-8E5BF7F30668}"/>
          </ac:spMkLst>
        </pc:spChg>
        <pc:spChg chg="add del mod">
          <ac:chgData name="Toby Donaldson" userId="2e6e5431-bb17-4c41-9985-d39c50d83c73" providerId="ADAL" clId="{EF2E2CF3-DC10-40C9-953F-BDDB2F5604CF}" dt="2024-02-12T00:35:06.265" v="10870" actId="20577"/>
          <ac:spMkLst>
            <pc:docMk/>
            <pc:sldMk cId="3315575640" sldId="420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1T23:54:15.311" v="7916" actId="207"/>
          <ac:spMkLst>
            <pc:docMk/>
            <pc:sldMk cId="3315575640" sldId="420"/>
            <ac:spMk id="10" creationId="{168BFDD8-6834-3156-C6C3-6DE53DEDFAD7}"/>
          </ac:spMkLst>
        </pc:spChg>
        <pc:spChg chg="add del mod">
          <ac:chgData name="Toby Donaldson" userId="2e6e5431-bb17-4c41-9985-d39c50d83c73" providerId="ADAL" clId="{EF2E2CF3-DC10-40C9-953F-BDDB2F5604CF}" dt="2024-02-11T23:54:55.558" v="7924" actId="21"/>
          <ac:spMkLst>
            <pc:docMk/>
            <pc:sldMk cId="3315575640" sldId="420"/>
            <ac:spMk id="11" creationId="{FA2C6FA2-9B5D-CE69-814C-7A1E8CE5FBEF}"/>
          </ac:spMkLst>
        </pc:spChg>
        <pc:spChg chg="add mod">
          <ac:chgData name="Toby Donaldson" userId="2e6e5431-bb17-4c41-9985-d39c50d83c73" providerId="ADAL" clId="{EF2E2CF3-DC10-40C9-953F-BDDB2F5604CF}" dt="2024-02-12T00:35:10.684" v="10871" actId="14100"/>
          <ac:spMkLst>
            <pc:docMk/>
            <pc:sldMk cId="3315575640" sldId="420"/>
            <ac:spMk id="12" creationId="{68F75899-0D98-E778-3773-F4FD63960A5A}"/>
          </ac:spMkLst>
        </pc:spChg>
        <pc:spChg chg="mod">
          <ac:chgData name="Toby Donaldson" userId="2e6e5431-bb17-4c41-9985-d39c50d83c73" providerId="ADAL" clId="{EF2E2CF3-DC10-40C9-953F-BDDB2F5604CF}" dt="2024-02-11T23:53:54.066" v="7912" actId="14100"/>
          <ac:spMkLst>
            <pc:docMk/>
            <pc:sldMk cId="3315575640" sldId="420"/>
            <ac:spMk id="22" creationId="{37175951-EF64-D78B-5F1E-32FC7E46EB28}"/>
          </ac:spMkLst>
        </pc:spChg>
        <pc:spChg chg="add mod">
          <ac:chgData name="Toby Donaldson" userId="2e6e5431-bb17-4c41-9985-d39c50d83c73" providerId="ADAL" clId="{EF2E2CF3-DC10-40C9-953F-BDDB2F5604CF}" dt="2024-02-11T23:56:45.277" v="8029" actId="1076"/>
          <ac:spMkLst>
            <pc:docMk/>
            <pc:sldMk cId="3315575640" sldId="420"/>
            <ac:spMk id="25" creationId="{6BDABFF3-4C46-AC68-EE3B-B8DC8EB928A2}"/>
          </ac:spMkLst>
        </pc:spChg>
        <pc:cxnChg chg="del mod">
          <ac:chgData name="Toby Donaldson" userId="2e6e5431-bb17-4c41-9985-d39c50d83c73" providerId="ADAL" clId="{EF2E2CF3-DC10-40C9-953F-BDDB2F5604CF}" dt="2024-02-11T23:52:55.914" v="7768" actId="21"/>
          <ac:cxnSpMkLst>
            <pc:docMk/>
            <pc:sldMk cId="3315575640" sldId="420"/>
            <ac:cxnSpMk id="16" creationId="{05BB6F82-4EAE-D1E3-8424-13BF0DE2E896}"/>
          </ac:cxnSpMkLst>
        </pc:cxnChg>
        <pc:cxnChg chg="add">
          <ac:chgData name="Toby Donaldson" userId="2e6e5431-bb17-4c41-9985-d39c50d83c73" providerId="ADAL" clId="{EF2E2CF3-DC10-40C9-953F-BDDB2F5604CF}" dt="2024-02-11T23:55:23.158" v="7928" actId="11529"/>
          <ac:cxnSpMkLst>
            <pc:docMk/>
            <pc:sldMk cId="3315575640" sldId="420"/>
            <ac:cxnSpMk id="23" creationId="{E856DFAB-4C8A-F5C8-B260-2F74699EC51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8:24.905" v="11099" actId="113"/>
        <pc:sldMkLst>
          <pc:docMk/>
          <pc:sldMk cId="711728480" sldId="421"/>
        </pc:sldMkLst>
        <pc:spChg chg="mod">
          <ac:chgData name="Toby Donaldson" userId="2e6e5431-bb17-4c41-9985-d39c50d83c73" providerId="ADAL" clId="{EF2E2CF3-DC10-40C9-953F-BDDB2F5604CF}" dt="2024-02-12T00:37:36.715" v="11083" actId="1076"/>
          <ac:spMkLst>
            <pc:docMk/>
            <pc:sldMk cId="711728480" sldId="421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8:24.905" v="11099" actId="113"/>
          <ac:spMkLst>
            <pc:docMk/>
            <pc:sldMk cId="711728480" sldId="421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04:11.893" v="8385" actId="1076"/>
          <ac:spMkLst>
            <pc:docMk/>
            <pc:sldMk cId="711728480" sldId="421"/>
            <ac:spMk id="8" creationId="{1EEEE2E5-9F71-1D69-58B9-F0929AD66C9E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9" creationId="{C3E9F4C3-8141-FDC4-5512-226F8494D6CA}"/>
          </ac:spMkLst>
        </pc:spChg>
        <pc:spChg chg="mod">
          <ac:chgData name="Toby Donaldson" userId="2e6e5431-bb17-4c41-9985-d39c50d83c73" providerId="ADAL" clId="{EF2E2CF3-DC10-40C9-953F-BDDB2F5604CF}" dt="2024-02-12T00:35:48.213" v="10939" actId="14100"/>
          <ac:spMkLst>
            <pc:docMk/>
            <pc:sldMk cId="711728480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2T00:04:34.291" v="8399" actId="14100"/>
          <ac:spMkLst>
            <pc:docMk/>
            <pc:sldMk cId="711728480" sldId="421"/>
            <ac:spMk id="12" creationId="{68F75899-0D98-E778-3773-F4FD63960A5A}"/>
          </ac:spMkLst>
        </pc:spChg>
        <pc:spChg chg="add mod">
          <ac:chgData name="Toby Donaldson" userId="2e6e5431-bb17-4c41-9985-d39c50d83c73" providerId="ADAL" clId="{EF2E2CF3-DC10-40C9-953F-BDDB2F5604CF}" dt="2024-02-12T00:35:56.651" v="10941" actId="1076"/>
          <ac:spMkLst>
            <pc:docMk/>
            <pc:sldMk cId="711728480" sldId="421"/>
            <ac:spMk id="16" creationId="{C1DAAE36-C572-4478-F81D-D3328AF7A3D1}"/>
          </ac:spMkLst>
        </pc:spChg>
        <pc:spChg chg="add mod">
          <ac:chgData name="Toby Donaldson" userId="2e6e5431-bb17-4c41-9985-d39c50d83c73" providerId="ADAL" clId="{EF2E2CF3-DC10-40C9-953F-BDDB2F5604CF}" dt="2024-02-12T00:35:52.868" v="10940" actId="1076"/>
          <ac:spMkLst>
            <pc:docMk/>
            <pc:sldMk cId="711728480" sldId="421"/>
            <ac:spMk id="19" creationId="{C835B6AE-F2F3-77C7-CAAF-209FF35A108C}"/>
          </ac:spMkLst>
        </pc:spChg>
        <pc:spChg chg="del">
          <ac:chgData name="Toby Donaldson" userId="2e6e5431-bb17-4c41-9985-d39c50d83c73" providerId="ADAL" clId="{EF2E2CF3-DC10-40C9-953F-BDDB2F5604CF}" dt="2024-02-12T00:03:15.801" v="8372" actId="21"/>
          <ac:spMkLst>
            <pc:docMk/>
            <pc:sldMk cId="711728480" sldId="421"/>
            <ac:spMk id="22" creationId="{37175951-EF64-D78B-5F1E-32FC7E46EB28}"/>
          </ac:spMkLst>
        </pc:spChg>
        <pc:spChg chg="del">
          <ac:chgData name="Toby Donaldson" userId="2e6e5431-bb17-4c41-9985-d39c50d83c73" providerId="ADAL" clId="{EF2E2CF3-DC10-40C9-953F-BDDB2F5604CF}" dt="2024-02-12T00:03:11.621" v="8371" actId="21"/>
          <ac:spMkLst>
            <pc:docMk/>
            <pc:sldMk cId="711728480" sldId="421"/>
            <ac:spMk id="25" creationId="{6BDABFF3-4C46-AC68-EE3B-B8DC8EB928A2}"/>
          </ac:spMkLst>
        </pc:spChg>
        <pc:spChg chg="add mod">
          <ac:chgData name="Toby Donaldson" userId="2e6e5431-bb17-4c41-9985-d39c50d83c73" providerId="ADAL" clId="{EF2E2CF3-DC10-40C9-953F-BDDB2F5604CF}" dt="2024-02-12T00:37:42.203" v="11084" actId="1076"/>
          <ac:spMkLst>
            <pc:docMk/>
            <pc:sldMk cId="711728480" sldId="421"/>
            <ac:spMk id="28" creationId="{9BEA352D-4A25-6E1B-A26F-77E1589B914D}"/>
          </ac:spMkLst>
        </pc:spChg>
        <pc:cxnChg chg="mod">
          <ac:chgData name="Toby Donaldson" userId="2e6e5431-bb17-4c41-9985-d39c50d83c73" providerId="ADAL" clId="{EF2E2CF3-DC10-40C9-953F-BDDB2F5604CF}" dt="2024-02-12T00:35:48.213" v="10939" actId="14100"/>
          <ac:cxnSpMkLst>
            <pc:docMk/>
            <pc:sldMk cId="711728480" sldId="421"/>
            <ac:cxnSpMk id="23" creationId="{E856DFAB-4C8A-F5C8-B260-2F74699EC518}"/>
          </ac:cxnSpMkLst>
        </pc:cxnChg>
        <pc:cxnChg chg="add">
          <ac:chgData name="Toby Donaldson" userId="2e6e5431-bb17-4c41-9985-d39c50d83c73" providerId="ADAL" clId="{EF2E2CF3-DC10-40C9-953F-BDDB2F5604CF}" dt="2024-02-12T00:37:46.799" v="11085" actId="11529"/>
          <ac:cxnSpMkLst>
            <pc:docMk/>
            <pc:sldMk cId="711728480" sldId="421"/>
            <ac:cxnSpMk id="30" creationId="{A7F645AB-E49A-15E2-8A95-150EE60472B0}"/>
          </ac:cxnSpMkLst>
        </pc:cxnChg>
      </pc:sldChg>
      <pc:sldChg chg="modSp add del mod">
        <pc:chgData name="Toby Donaldson" userId="2e6e5431-bb17-4c41-9985-d39c50d83c73" providerId="ADAL" clId="{EF2E2CF3-DC10-40C9-953F-BDDB2F5604CF}" dt="2024-02-11T23:56:54.232" v="8030" actId="2696"/>
        <pc:sldMkLst>
          <pc:docMk/>
          <pc:sldMk cId="1140797594" sldId="421"/>
        </pc:sldMkLst>
        <pc:spChg chg="mod">
          <ac:chgData name="Toby Donaldson" userId="2e6e5431-bb17-4c41-9985-d39c50d83c73" providerId="ADAL" clId="{EF2E2CF3-DC10-40C9-953F-BDDB2F5604CF}" dt="2024-02-11T23:56:18.949" v="8026" actId="14100"/>
          <ac:spMkLst>
            <pc:docMk/>
            <pc:sldMk cId="1140797594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1T23:56:21.843" v="8027" actId="14100"/>
          <ac:spMkLst>
            <pc:docMk/>
            <pc:sldMk cId="1140797594" sldId="421"/>
            <ac:spMk id="22" creationId="{37175951-EF64-D78B-5F1E-32FC7E46EB28}"/>
          </ac:spMkLst>
        </pc:spChg>
        <pc:cxnChg chg="mod">
          <ac:chgData name="Toby Donaldson" userId="2e6e5431-bb17-4c41-9985-d39c50d83c73" providerId="ADAL" clId="{EF2E2CF3-DC10-40C9-953F-BDDB2F5604CF}" dt="2024-02-11T23:56:18.949" v="8026" actId="14100"/>
          <ac:cxnSpMkLst>
            <pc:docMk/>
            <pc:sldMk cId="1140797594" sldId="421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02841320" sldId="421"/>
        </pc:sldMkLst>
      </pc:sldChg>
      <pc:sldChg chg="delSp modSp add mod">
        <pc:chgData name="Toby Donaldson" userId="2e6e5431-bb17-4c41-9985-d39c50d83c73" providerId="ADAL" clId="{EF2E2CF3-DC10-40C9-953F-BDDB2F5604CF}" dt="2024-02-12T00:38:32.425" v="11101" actId="113"/>
        <pc:sldMkLst>
          <pc:docMk/>
          <pc:sldMk cId="1437062659" sldId="422"/>
        </pc:sldMkLst>
        <pc:spChg chg="mod">
          <ac:chgData name="Toby Donaldson" userId="2e6e5431-bb17-4c41-9985-d39c50d83c73" providerId="ADAL" clId="{EF2E2CF3-DC10-40C9-953F-BDDB2F5604CF}" dt="2024-02-12T00:38:32.425" v="11101" actId="113"/>
          <ac:spMkLst>
            <pc:docMk/>
            <pc:sldMk cId="1437062659" sldId="422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38:14.458" v="11098" actId="20577"/>
          <ac:spMkLst>
            <pc:docMk/>
            <pc:sldMk cId="1437062659" sldId="422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08:50.711" v="8819" actId="21"/>
          <ac:spMkLst>
            <pc:docMk/>
            <pc:sldMk cId="1437062659" sldId="422"/>
            <ac:spMk id="19" creationId="{C835B6AE-F2F3-77C7-CAAF-209FF35A108C}"/>
          </ac:spMkLst>
        </pc:spChg>
        <pc:cxnChg chg="mod">
          <ac:chgData name="Toby Donaldson" userId="2e6e5431-bb17-4c41-9985-d39c50d83c73" providerId="ADAL" clId="{EF2E2CF3-DC10-40C9-953F-BDDB2F5604CF}" dt="2024-02-12T00:10:50.498" v="9207" actId="20577"/>
          <ac:cxnSpMkLst>
            <pc:docMk/>
            <pc:sldMk cId="1437062659" sldId="422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513685017" sldId="422"/>
        </pc:sldMkLst>
      </pc:sldChg>
      <pc:sldChg chg="addSp delSp modSp add mod">
        <pc:chgData name="Toby Donaldson" userId="2e6e5431-bb17-4c41-9985-d39c50d83c73" providerId="ADAL" clId="{EF2E2CF3-DC10-40C9-953F-BDDB2F5604CF}" dt="2024-02-12T00:38:41.720" v="11103" actId="207"/>
        <pc:sldMkLst>
          <pc:docMk/>
          <pc:sldMk cId="498897682" sldId="423"/>
        </pc:sldMkLst>
        <pc:spChg chg="add del mod">
          <ac:chgData name="Toby Donaldson" userId="2e6e5431-bb17-4c41-9985-d39c50d83c73" providerId="ADAL" clId="{EF2E2CF3-DC10-40C9-953F-BDDB2F5604CF}" dt="2024-02-12T00:15:34.182" v="9830" actId="21"/>
          <ac:spMkLst>
            <pc:docMk/>
            <pc:sldMk cId="498897682" sldId="423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41.720" v="11103" actId="207"/>
          <ac:spMkLst>
            <pc:docMk/>
            <pc:sldMk cId="498897682" sldId="423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3:42.956" v="9553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12:00.726" v="9217" actId="21"/>
          <ac:spMkLst>
            <pc:docMk/>
            <pc:sldMk cId="498897682" sldId="423"/>
            <ac:spMk id="16" creationId="{C1DAAE36-C572-4478-F81D-D3328AF7A3D1}"/>
          </ac:spMkLst>
        </pc:spChg>
        <pc:cxnChg chg="del mod">
          <ac:chgData name="Toby Donaldson" userId="2e6e5431-bb17-4c41-9985-d39c50d83c73" providerId="ADAL" clId="{EF2E2CF3-DC10-40C9-953F-BDDB2F5604CF}" dt="2024-02-12T00:16:13.101" v="9878" actId="21"/>
          <ac:cxnSpMkLst>
            <pc:docMk/>
            <pc:sldMk cId="498897682" sldId="423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52866065" sldId="42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79211928" sldId="424"/>
        </pc:sldMkLst>
      </pc:sldChg>
      <pc:sldChg chg="addSp delSp modSp add mod">
        <pc:chgData name="Toby Donaldson" userId="2e6e5431-bb17-4c41-9985-d39c50d83c73" providerId="ADAL" clId="{EF2E2CF3-DC10-40C9-953F-BDDB2F5604CF}" dt="2024-02-12T00:38:49.877" v="11105" actId="207"/>
        <pc:sldMkLst>
          <pc:docMk/>
          <pc:sldMk cId="2531237026" sldId="424"/>
        </pc:sldMkLst>
        <pc:spChg chg="mod">
          <ac:chgData name="Toby Donaldson" userId="2e6e5431-bb17-4c41-9985-d39c50d83c73" providerId="ADAL" clId="{EF2E2CF3-DC10-40C9-953F-BDDB2F5604CF}" dt="2024-02-12T00:38:49.877" v="11105" actId="207"/>
          <ac:spMkLst>
            <pc:docMk/>
            <pc:sldMk cId="2531237026" sldId="424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6:24.579" v="9880" actId="14100"/>
          <ac:spMkLst>
            <pc:docMk/>
            <pc:sldMk cId="2531237026" sldId="424"/>
            <ac:spMk id="12" creationId="{68F75899-0D98-E778-3773-F4FD63960A5A}"/>
          </ac:spMkLst>
        </pc:spChg>
        <pc:picChg chg="add del mod">
          <ac:chgData name="Toby Donaldson" userId="2e6e5431-bb17-4c41-9985-d39c50d83c73" providerId="ADAL" clId="{EF2E2CF3-DC10-40C9-953F-BDDB2F5604CF}" dt="2024-02-12T00:19:48.256" v="9885" actId="21"/>
          <ac:picMkLst>
            <pc:docMk/>
            <pc:sldMk cId="2531237026" sldId="424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6:28.116" v="9881" actId="14100"/>
          <ac:cxnSpMkLst>
            <pc:docMk/>
            <pc:sldMk cId="2531237026" sldId="424"/>
            <ac:cxnSpMk id="23" creationId="{E856DFAB-4C8A-F5C8-B260-2F74699EC518}"/>
          </ac:cxnSpMkLst>
        </pc:cxnChg>
      </pc:sldChg>
      <pc:sldChg chg="delSp modSp add mod">
        <pc:chgData name="Toby Donaldson" userId="2e6e5431-bb17-4c41-9985-d39c50d83c73" providerId="ADAL" clId="{EF2E2CF3-DC10-40C9-953F-BDDB2F5604CF}" dt="2024-02-12T00:38:55.991" v="11107" actId="207"/>
        <pc:sldMkLst>
          <pc:docMk/>
          <pc:sldMk cId="986461365" sldId="425"/>
        </pc:sldMkLst>
        <pc:spChg chg="del">
          <ac:chgData name="Toby Donaldson" userId="2e6e5431-bb17-4c41-9985-d39c50d83c73" providerId="ADAL" clId="{EF2E2CF3-DC10-40C9-953F-BDDB2F5604CF}" dt="2024-02-12T00:20:01.435" v="9888" actId="21"/>
          <ac:spMkLst>
            <pc:docMk/>
            <pc:sldMk cId="986461365" sldId="425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55.991" v="11107" actId="207"/>
          <ac:spMkLst>
            <pc:docMk/>
            <pc:sldMk cId="986461365" sldId="425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20:35.068" v="9973" actId="1076"/>
          <ac:spMkLst>
            <pc:docMk/>
            <pc:sldMk cId="986461365" sldId="425"/>
            <ac:spMk id="10" creationId="{168BFDD8-6834-3156-C6C3-6DE53DEDFAD7}"/>
          </ac:spMkLst>
        </pc:spChg>
        <pc:grpChg chg="del">
          <ac:chgData name="Toby Donaldson" userId="2e6e5431-bb17-4c41-9985-d39c50d83c73" providerId="ADAL" clId="{EF2E2CF3-DC10-40C9-953F-BDDB2F5604CF}" dt="2024-02-12T00:19:53.020" v="9886" actId="21"/>
          <ac:grpSpMkLst>
            <pc:docMk/>
            <pc:sldMk cId="986461365" sldId="425"/>
            <ac:grpSpMk id="27" creationId="{4E9BA376-FC03-E835-6DF6-80186F8E5CB4}"/>
          </ac:grpSpMkLst>
        </pc:grpChg>
        <pc:picChg chg="mod">
          <ac:chgData name="Toby Donaldson" userId="2e6e5431-bb17-4c41-9985-d39c50d83c73" providerId="ADAL" clId="{EF2E2CF3-DC10-40C9-953F-BDDB2F5604CF}" dt="2024-02-12T00:19:57.124" v="9887" actId="1076"/>
          <ac:picMkLst>
            <pc:docMk/>
            <pc:sldMk cId="986461365" sldId="425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1" creationId="{83BC55A0-B036-E297-A237-85031453C7EB}"/>
          </ac:cxnSpMkLst>
        </pc:cxnChg>
        <pc:cxnChg chg="del mod">
          <ac:chgData name="Toby Donaldson" userId="2e6e5431-bb17-4c41-9985-d39c50d83c73" providerId="ADAL" clId="{EF2E2CF3-DC10-40C9-953F-BDDB2F5604CF}" dt="2024-02-12T00:20:04.666" v="9889" actId="21"/>
          <ac:cxnSpMkLst>
            <pc:docMk/>
            <pc:sldMk cId="986461365" sldId="425"/>
            <ac:cxnSpMk id="23" creationId="{E856DFAB-4C8A-F5C8-B260-2F74699EC518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4" creationId="{6C2132BE-8E4E-21A2-418A-BE322ED3BDD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27036323" sldId="425"/>
        </pc:sldMkLst>
      </pc:sldChg>
      <pc:sldChg chg="addSp delSp modSp new mod">
        <pc:chgData name="Toby Donaldson" userId="2e6e5431-bb17-4c41-9985-d39c50d83c73" providerId="ADAL" clId="{EF2E2CF3-DC10-40C9-953F-BDDB2F5604CF}" dt="2024-02-13T22:26:55.977" v="12599" actId="14100"/>
        <pc:sldMkLst>
          <pc:docMk/>
          <pc:sldMk cId="2085400042" sldId="426"/>
        </pc:sldMkLst>
        <pc:spChg chg="mod">
          <ac:chgData name="Toby Donaldson" userId="2e6e5431-bb17-4c41-9985-d39c50d83c73" providerId="ADAL" clId="{EF2E2CF3-DC10-40C9-953F-BDDB2F5604CF}" dt="2024-02-12T00:22:11.181" v="10026" actId="20577"/>
          <ac:spMkLst>
            <pc:docMk/>
            <pc:sldMk cId="2085400042" sldId="426"/>
            <ac:spMk id="2" creationId="{028DB8BD-D23C-28C2-A7D4-18C667709BDC}"/>
          </ac:spMkLst>
        </pc:spChg>
        <pc:spChg chg="add del mod">
          <ac:chgData name="Toby Donaldson" userId="2e6e5431-bb17-4c41-9985-d39c50d83c73" providerId="ADAL" clId="{EF2E2CF3-DC10-40C9-953F-BDDB2F5604CF}" dt="2024-02-12T00:23:17.052" v="10196" actId="2711"/>
          <ac:spMkLst>
            <pc:docMk/>
            <pc:sldMk cId="2085400042" sldId="426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9" creationId="{21E0CD32-A559-974E-FBA9-D5E52CFB56B8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0" creationId="{6CE8D89F-21BF-299A-C9D4-2BCD232840C0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2" creationId="{4BBDA430-AA97-A7CF-91B1-B73253D83A55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4" creationId="{C6AB0EAC-0D43-3E41-159A-64814E5B201E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6" creationId="{852EA695-E57B-366B-2791-FF2CB4B9C3AA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7" creationId="{ECF5D0DF-68D2-9EA7-F460-6EB16732E284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8" creationId="{30C44BC4-E610-FA65-FEE5-F35AADFDF435}"/>
          </ac:spMkLst>
        </pc:spChg>
        <pc:grpChg chg="add 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5" creationId="{09F7E9EA-3FE8-FA20-528B-2663A05D0070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6" creationId="{DD72AB09-9E62-3C0C-D7F1-FCA5AB36C7B6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7" creationId="{BC3915A8-EC5A-6805-5271-68DE00FA377B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8" creationId="{8309CBBD-9E41-8D06-0F64-2AA7C26D9A5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3" creationId="{A8B05C37-6B89-6044-D13F-993BDEC605C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5" creationId="{4F2F8A20-D0BC-BDC4-1AAE-86CCB2D57B5F}"/>
          </ac:grpSpMkLst>
        </pc:grpChg>
        <pc:picChg chg="add mod">
          <ac:chgData name="Toby Donaldson" userId="2e6e5431-bb17-4c41-9985-d39c50d83c73" providerId="ADAL" clId="{EF2E2CF3-DC10-40C9-953F-BDDB2F5604CF}" dt="2024-02-13T22:26:55.977" v="12599" actId="14100"/>
          <ac:picMkLst>
            <pc:docMk/>
            <pc:sldMk cId="2085400042" sldId="426"/>
            <ac:picMk id="22" creationId="{02CF0EF0-FA65-3F61-FAEB-E4A4CF17C47D}"/>
          </ac:picMkLst>
        </pc:pic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1" creationId="{BE7FB694-6CDB-D3A9-9837-08DA256905E5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9" creationId="{46C3A95E-844C-731D-FEE1-E3F124E96F1D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20" creationId="{B7EF6FEB-C70C-4CFA-9B08-9D36A2519C1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95774712" sldId="426"/>
        </pc:sldMkLst>
      </pc:sldChg>
      <pc:sldChg chg="addSp modSp add mod">
        <pc:chgData name="Toby Donaldson" userId="2e6e5431-bb17-4c41-9985-d39c50d83c73" providerId="ADAL" clId="{EF2E2CF3-DC10-40C9-953F-BDDB2F5604CF}" dt="2024-02-12T00:48:56.453" v="11369" actId="164"/>
        <pc:sldMkLst>
          <pc:docMk/>
          <pc:sldMk cId="3517739002" sldId="427"/>
        </pc:sldMkLst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5" creationId="{E8ECB56C-0360-E05B-9C13-C2DB1DC7797E}"/>
          </ac:spMkLst>
        </pc:spChg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5:10.466" v="10281" actId="2711"/>
          <ac:spMkLst>
            <pc:docMk/>
            <pc:sldMk cId="3517739002" sldId="427"/>
            <ac:spMk id="10" creationId="{33E9083F-400F-9557-0B7C-3221EA985E85}"/>
          </ac:spMkLst>
        </pc:spChg>
        <pc:spChg chg="add mod">
          <ac:chgData name="Toby Donaldson" userId="2e6e5431-bb17-4c41-9985-d39c50d83c73" providerId="ADAL" clId="{EF2E2CF3-DC10-40C9-953F-BDDB2F5604CF}" dt="2024-02-12T00:26:05.300" v="10379" actId="1076"/>
          <ac:spMkLst>
            <pc:docMk/>
            <pc:sldMk cId="3517739002" sldId="427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59.679" v="11261"/>
          <ac:spMkLst>
            <pc:docMk/>
            <pc:sldMk cId="3517739002" sldId="427"/>
            <ac:spMk id="12" creationId="{FB629068-67BC-C6E1-CEC2-61152B8F062A}"/>
          </ac:spMkLst>
        </pc:spChg>
        <pc:spChg chg="add mod">
          <ac:chgData name="Toby Donaldson" userId="2e6e5431-bb17-4c41-9985-d39c50d83c73" providerId="ADAL" clId="{EF2E2CF3-DC10-40C9-953F-BDDB2F5604CF}" dt="2024-02-12T00:45:04.114" v="11310" actId="164"/>
          <ac:spMkLst>
            <pc:docMk/>
            <pc:sldMk cId="3517739002" sldId="427"/>
            <ac:spMk id="13" creationId="{DB5978BF-63A1-109F-5D3D-0654A630709E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1" creationId="{4851FACE-FACD-61C8-CBB7-2F5D0F390604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2" creationId="{182C8C67-259A-63CF-041A-ECC7D2E6474F}"/>
          </ac:spMkLst>
        </pc:spChg>
        <pc:spChg chg="add mod">
          <ac:chgData name="Toby Donaldson" userId="2e6e5431-bb17-4c41-9985-d39c50d83c73" providerId="ADAL" clId="{EF2E2CF3-DC10-40C9-953F-BDDB2F5604CF}" dt="2024-02-12T00:48:44.388" v="11366" actId="164"/>
          <ac:spMkLst>
            <pc:docMk/>
            <pc:sldMk cId="3517739002" sldId="427"/>
            <ac:spMk id="23" creationId="{39A492C9-ED34-C8C5-4357-33AFB2D1A495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8" creationId="{E1138610-AB4D-501A-F1FD-7FA62A642EBF}"/>
          </ac:spMkLst>
        </pc:spChg>
        <pc:spChg chg="add mod">
          <ac:chgData name="Toby Donaldson" userId="2e6e5431-bb17-4c41-9985-d39c50d83c73" providerId="ADAL" clId="{EF2E2CF3-DC10-40C9-953F-BDDB2F5604CF}" dt="2024-02-12T00:48:46.886" v="11367" actId="164"/>
          <ac:spMkLst>
            <pc:docMk/>
            <pc:sldMk cId="3517739002" sldId="427"/>
            <ac:spMk id="29" creationId="{5ECF89C4-6080-FCE7-6E12-4DE088D5C026}"/>
          </ac:spMkLst>
        </pc:spChg>
        <pc:grpChg chg="add mod">
          <ac:chgData name="Toby Donaldson" userId="2e6e5431-bb17-4c41-9985-d39c50d83c73" providerId="ADAL" clId="{EF2E2CF3-DC10-40C9-953F-BDDB2F5604CF}" dt="2024-02-12T00:48:35.296" v="11364" actId="164"/>
          <ac:grpSpMkLst>
            <pc:docMk/>
            <pc:sldMk cId="3517739002" sldId="427"/>
            <ac:grpSpMk id="20" creationId="{09B11DD4-A20E-DF59-DFF5-C083857FF956}"/>
          </ac:grpSpMkLst>
        </pc:grpChg>
        <pc:grpChg chg="add mod">
          <ac:chgData name="Toby Donaldson" userId="2e6e5431-bb17-4c41-9985-d39c50d83c73" providerId="ADAL" clId="{EF2E2CF3-DC10-40C9-953F-BDDB2F5604CF}" dt="2024-02-12T00:48:46.886" v="11367" actId="164"/>
          <ac:grpSpMkLst>
            <pc:docMk/>
            <pc:sldMk cId="3517739002" sldId="427"/>
            <ac:grpSpMk id="30" creationId="{F74B6770-1C97-4AF2-A916-6CBC5863E7A7}"/>
          </ac:grpSpMkLst>
        </pc:grpChg>
        <pc:grpChg chg="add mod">
          <ac:chgData name="Toby Donaldson" userId="2e6e5431-bb17-4c41-9985-d39c50d83c73" providerId="ADAL" clId="{EF2E2CF3-DC10-40C9-953F-BDDB2F5604CF}" dt="2024-02-12T00:48:44.388" v="11366" actId="164"/>
          <ac:grpSpMkLst>
            <pc:docMk/>
            <pc:sldMk cId="3517739002" sldId="427"/>
            <ac:grpSpMk id="31" creationId="{556D76FB-43E2-5A60-E839-8DA4AF6E7DAA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2" creationId="{D8570479-69B8-8DD8-D1AB-0F425875F945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3" creationId="{9A2C95EF-BC44-BFFA-FE1D-84B38CEC688F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4" creationId="{8232B553-17A3-A883-D37E-2F3873027783}"/>
          </ac:grpSpMkLst>
        </pc:grpChg>
        <pc:cxnChg chg="add mod">
          <ac:chgData name="Toby Donaldson" userId="2e6e5431-bb17-4c41-9985-d39c50d83c73" providerId="ADAL" clId="{EF2E2CF3-DC10-40C9-953F-BDDB2F5604CF}" dt="2024-02-12T00:27:35.994" v="10446" actId="2711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5" creationId="{DC06E9CF-39DB-BA0C-E3DB-B580D010D9C1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6" creationId="{877922C9-F5C9-0F99-D3B6-1B35A362C4D4}"/>
          </ac:cxnSpMkLst>
        </pc:cxnChg>
        <pc:cxnChg chg="add mod">
          <ac:chgData name="Toby Donaldson" userId="2e6e5431-bb17-4c41-9985-d39c50d83c73" providerId="ADAL" clId="{EF2E2CF3-DC10-40C9-953F-BDDB2F5604CF}" dt="2024-02-12T00:48:21.145" v="11362" actId="164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29256756" sldId="427"/>
        </pc:sldMkLst>
      </pc:sldChg>
      <pc:sldChg chg="addSp modSp add mod">
        <pc:chgData name="Toby Donaldson" userId="2e6e5431-bb17-4c41-9985-d39c50d83c73" providerId="ADAL" clId="{EF2E2CF3-DC10-40C9-953F-BDDB2F5604CF}" dt="2024-02-12T00:49:13.341" v="11371" actId="1076"/>
        <pc:sldMkLst>
          <pc:docMk/>
          <pc:sldMk cId="97675726" sldId="428"/>
        </pc:sldMkLst>
        <pc:spChg chg="mod">
          <ac:chgData name="Toby Donaldson" userId="2e6e5431-bb17-4c41-9985-d39c50d83c73" providerId="ADAL" clId="{EF2E2CF3-DC10-40C9-953F-BDDB2F5604CF}" dt="2024-02-12T00:31:06.756" v="10646" actId="14100"/>
          <ac:spMkLst>
            <pc:docMk/>
            <pc:sldMk cId="97675726" sldId="428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27:29.603" v="10445" actId="2711"/>
          <ac:spMkLst>
            <pc:docMk/>
            <pc:sldMk cId="97675726" sldId="428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30:11.506" v="10617" actId="113"/>
          <ac:spMkLst>
            <pc:docMk/>
            <pc:sldMk cId="97675726" sldId="428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8:10.554" v="10526" actId="20577"/>
          <ac:spMkLst>
            <pc:docMk/>
            <pc:sldMk cId="97675726" sldId="428"/>
            <ac:spMk id="12" creationId="{BA27875C-5FF7-BD33-6DC2-8EE546CCEADD}"/>
          </ac:spMkLst>
        </pc:spChg>
        <pc:spChg chg="add mod">
          <ac:chgData name="Toby Donaldson" userId="2e6e5431-bb17-4c41-9985-d39c50d83c73" providerId="ADAL" clId="{EF2E2CF3-DC10-40C9-953F-BDDB2F5604CF}" dt="2024-02-12T00:29:22.666" v="10612" actId="20577"/>
          <ac:spMkLst>
            <pc:docMk/>
            <pc:sldMk cId="97675726" sldId="428"/>
            <ac:spMk id="13" creationId="{A8AA6054-E8EF-D120-8FC7-C52925E08295}"/>
          </ac:spMkLst>
        </pc:spChg>
        <pc:spChg chg="add mod">
          <ac:chgData name="Toby Donaldson" userId="2e6e5431-bb17-4c41-9985-d39c50d83c73" providerId="ADAL" clId="{EF2E2CF3-DC10-40C9-953F-BDDB2F5604CF}" dt="2024-02-12T00:32:40.220" v="10826" actId="1076"/>
          <ac:spMkLst>
            <pc:docMk/>
            <pc:sldMk cId="97675726" sldId="428"/>
            <ac:spMk id="15" creationId="{DE301C6B-0995-6507-905C-D939BA9AAAEA}"/>
          </ac:spMkLst>
        </pc:spChg>
        <pc:spChg chg="add mod">
          <ac:chgData name="Toby Donaldson" userId="2e6e5431-bb17-4c41-9985-d39c50d83c73" providerId="ADAL" clId="{EF2E2CF3-DC10-40C9-953F-BDDB2F5604CF}" dt="2024-02-12T00:49:13.341" v="11371" actId="1076"/>
          <ac:spMkLst>
            <pc:docMk/>
            <pc:sldMk cId="97675726" sldId="428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1" creationId="{ED288D09-E20D-2C5B-39B5-17BE36BDB3F8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2" creationId="{4968C590-BE53-8E4D-AD94-55BE3C1802FA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4" creationId="{08738306-5554-0AC3-5D6D-FA27185220C9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6" creationId="{91E65025-D7C1-0322-3A91-D0E984734143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8" creationId="{14D2B9FA-2648-7BC1-8DFD-9E9AC63B5836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9" creationId="{03447146-07C9-F7CF-E884-90B8AC26BD72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30" creationId="{1C67E2F1-9C53-EF94-5310-D12A13EF212A}"/>
          </ac:spMkLst>
        </pc:spChg>
        <pc:grpChg chg="add 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7" creationId="{7E3D3492-63F9-20BF-5F21-21B270E4202E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8" creationId="{A113107D-2846-5545-2A5D-79B0D8EFDCBC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9" creationId="{AD98A3E4-D9A7-B33F-4315-71567E850E39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0" creationId="{78D84D64-35D7-807F-D57D-F4089EA69204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5" creationId="{6651F48E-307B-6983-6460-F383AC2C7A2F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7" creationId="{9C80B7FB-FBD3-5797-918D-C7E1F4170E69}"/>
          </ac:grpSpMkLst>
        </pc:grpChg>
        <pc:cxnChg chg="mod">
          <ac:chgData name="Toby Donaldson" userId="2e6e5431-bb17-4c41-9985-d39c50d83c73" providerId="ADAL" clId="{EF2E2CF3-DC10-40C9-953F-BDDB2F5604CF}" dt="2024-02-12T00:30:06.677" v="10615" actId="1076"/>
          <ac:cxnSpMkLst>
            <pc:docMk/>
            <pc:sldMk cId="97675726" sldId="428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23" creationId="{405B9314-3CE6-87A9-AEEB-FFC4D703219E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1" creationId="{4E1D02D7-E836-5BF0-1DDA-1A0E8010D0F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2" creationId="{98573F29-4A4F-C7C0-1E7D-A22AE646D40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276796932" sldId="42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676214657" sldId="429"/>
        </pc:sldMkLst>
      </pc:sldChg>
      <pc:sldChg chg="addSp delSp modSp add mod">
        <pc:chgData name="Toby Donaldson" userId="2e6e5431-bb17-4c41-9985-d39c50d83c73" providerId="ADAL" clId="{EF2E2CF3-DC10-40C9-953F-BDDB2F5604CF}" dt="2024-02-12T00:49:28.203" v="11374"/>
        <pc:sldMkLst>
          <pc:docMk/>
          <pc:sldMk cId="4069899174" sldId="429"/>
        </pc:sldMkLst>
        <pc:spChg chg="del">
          <ac:chgData name="Toby Donaldson" userId="2e6e5431-bb17-4c41-9985-d39c50d83c73" providerId="ADAL" clId="{EF2E2CF3-DC10-40C9-953F-BDDB2F5604CF}" dt="2024-02-12T00:49:22.481" v="11373" actId="21"/>
          <ac:spMkLst>
            <pc:docMk/>
            <pc:sldMk cId="4069899174" sldId="429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3" creationId="{CE677B0B-0392-52D3-E68C-033A032DEE8A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4" creationId="{0EA306BC-0F3A-4DE7-0EBF-410EA266EFA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6" creationId="{1E80DE47-964E-BB4A-7961-5DC8BB57FE28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8" creationId="{8A1B37A6-74AD-20FB-FCEC-8E838C8F6232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0" creationId="{31BB6BE7-C5ED-8E69-51F2-908A1E357A5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1" creationId="{03FC00E2-5EF4-7D83-4DE3-7910E001773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2" creationId="{2D467359-E87C-EA47-5BC4-476F5242040D}"/>
          </ac:spMkLst>
        </pc:spChg>
        <pc:spChg chg="add mod">
          <ac:chgData name="Toby Donaldson" userId="2e6e5431-bb17-4c41-9985-d39c50d83c73" providerId="ADAL" clId="{EF2E2CF3-DC10-40C9-953F-BDDB2F5604CF}" dt="2024-02-12T00:49:28.203" v="11374"/>
          <ac:spMkLst>
            <pc:docMk/>
            <pc:sldMk cId="4069899174" sldId="429"/>
            <ac:spMk id="35" creationId="{A0BFFE25-5801-3606-3AB5-AE294CC37A92}"/>
          </ac:spMkLst>
        </pc:spChg>
        <pc:grpChg chg="add 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19" creationId="{601AC313-09C5-5EF9-47B0-31B94A95599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0" creationId="{70E3E827-DD6D-112F-7DC7-30D559A17DF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1" creationId="{6E11BF7F-415D-57DD-579A-9A2CC4866C4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2" creationId="{A1987BD6-4718-A740-BA59-51FC38F667BC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7" creationId="{C40C8F30-9FA2-D4CE-34E9-DCDC46137E4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9" creationId="{A47B161A-6931-D72D-9A99-E9B003EE6AC7}"/>
          </ac:grpSpMkLst>
        </pc:grpChg>
        <pc:cxnChg chg="add mod">
          <ac:chgData name="Toby Donaldson" userId="2e6e5431-bb17-4c41-9985-d39c50d83c73" providerId="ADAL" clId="{EF2E2CF3-DC10-40C9-953F-BDDB2F5604CF}" dt="2024-02-12T00:39:34.759" v="11111" actId="1582"/>
          <ac:cxnSpMkLst>
            <pc:docMk/>
            <pc:sldMk cId="4069899174" sldId="429"/>
            <ac:cxnSpMk id="9" creationId="{E1FF3D70-9319-7323-30D6-DE5777C65053}"/>
          </ac:cxnSpMkLst>
        </pc:cxnChg>
        <pc:cxnChg chg="add mod">
          <ac:chgData name="Toby Donaldson" userId="2e6e5431-bb17-4c41-9985-d39c50d83c73" providerId="ADAL" clId="{EF2E2CF3-DC10-40C9-953F-BDDB2F5604CF}" dt="2024-02-12T00:39:45.324" v="11114" actId="14100"/>
          <ac:cxnSpMkLst>
            <pc:docMk/>
            <pc:sldMk cId="4069899174" sldId="429"/>
            <ac:cxnSpMk id="14" creationId="{E5806A58-940F-500B-ECD2-EB79756A931E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25" creationId="{11F6E34C-F44D-3F1A-7AF6-122AEA2935BC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3" creationId="{3955D43C-9701-A8DE-DD1F-E90875A4C69A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4" creationId="{D3D06F7C-A3F0-289D-DEC8-FF44BFEA6EC8}"/>
          </ac:cxnSpMkLst>
        </pc:cxnChg>
      </pc:sldChg>
      <pc:sldChg chg="addSp delSp modSp add mod ord">
        <pc:chgData name="Toby Donaldson" userId="2e6e5431-bb17-4c41-9985-d39c50d83c73" providerId="ADAL" clId="{EF2E2CF3-DC10-40C9-953F-BDDB2F5604CF}" dt="2024-02-12T00:49:41.413" v="11376"/>
        <pc:sldMkLst>
          <pc:docMk/>
          <pc:sldMk cId="3110522588" sldId="430"/>
        </pc:sldMkLst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41:19.464" v="11233" actId="2711"/>
          <ac:spMkLst>
            <pc:docMk/>
            <pc:sldMk cId="3110522588" sldId="430"/>
            <ac:spMk id="9" creationId="{6F3E2D80-283A-F589-0250-358808D34F5F}"/>
          </ac:spMkLst>
        </pc:spChg>
        <pc:spChg chg="mod">
          <ac:chgData name="Toby Donaldson" userId="2e6e5431-bb17-4c41-9985-d39c50d83c73" providerId="ADAL" clId="{EF2E2CF3-DC10-40C9-953F-BDDB2F5604CF}" dt="2024-02-12T00:40:10.012" v="11137" actId="2711"/>
          <ac:spMkLst>
            <pc:docMk/>
            <pc:sldMk cId="3110522588" sldId="430"/>
            <ac:spMk id="10" creationId="{33E9083F-400F-9557-0B7C-3221EA985E85}"/>
          </ac:spMkLst>
        </pc:spChg>
        <pc:spChg chg="del">
          <ac:chgData name="Toby Donaldson" userId="2e6e5431-bb17-4c41-9985-d39c50d83c73" providerId="ADAL" clId="{EF2E2CF3-DC10-40C9-953F-BDDB2F5604CF}" dt="2024-02-12T00:40:12.356" v="11138" actId="21"/>
          <ac:spMkLst>
            <pc:docMk/>
            <pc:sldMk cId="3110522588" sldId="430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48.321" v="11260" actId="113"/>
          <ac:spMkLst>
            <pc:docMk/>
            <pc:sldMk cId="3110522588" sldId="430"/>
            <ac:spMk id="12" creationId="{C712C379-F80F-8679-346F-C569134547DD}"/>
          </ac:spMkLst>
        </pc:spChg>
        <pc:spChg chg="add del mod">
          <ac:chgData name="Toby Donaldson" userId="2e6e5431-bb17-4c41-9985-d39c50d83c73" providerId="ADAL" clId="{EF2E2CF3-DC10-40C9-953F-BDDB2F5604CF}" dt="2024-02-12T00:42:22.034" v="11265" actId="21"/>
          <ac:spMkLst>
            <pc:docMk/>
            <pc:sldMk cId="3110522588" sldId="430"/>
            <ac:spMk id="13" creationId="{905CCF9D-E8D2-A926-3E3E-8F024805371C}"/>
          </ac:spMkLst>
        </pc:spChg>
        <pc:spChg chg="add mod">
          <ac:chgData name="Toby Donaldson" userId="2e6e5431-bb17-4c41-9985-d39c50d83c73" providerId="ADAL" clId="{EF2E2CF3-DC10-40C9-953F-BDDB2F5604CF}" dt="2024-02-12T00:49:36.231" v="11375"/>
          <ac:spMkLst>
            <pc:docMk/>
            <pc:sldMk cId="3110522588" sldId="430"/>
            <ac:spMk id="14" creationId="{2644257B-99DD-EAC4-0431-7D4124EA5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19" creationId="{029B03AB-80F4-D8FE-94C4-E65FAD9E3860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0" creationId="{A588D79A-C2B0-078B-AA3E-106B6DE0872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2" creationId="{1FBAF034-9CEC-9F5C-E3C5-D56B34B85F6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4" creationId="{58FAE80A-F9BB-D917-D7A1-36D1F4A84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6" creationId="{D7D06FC9-3743-C997-8475-9AC6FF3BDDED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7" creationId="{D672121E-8558-C878-FF81-BBB732EBF835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8" creationId="{E89492CE-53C6-ED15-4DD4-B8C65736060B}"/>
          </ac:spMkLst>
        </pc:spChg>
        <pc:grpChg chg="add mod">
          <ac:chgData name="Toby Donaldson" userId="2e6e5431-bb17-4c41-9985-d39c50d83c73" providerId="ADAL" clId="{EF2E2CF3-DC10-40C9-953F-BDDB2F5604CF}" dt="2024-02-12T00:40:31.659" v="11155" actId="164"/>
          <ac:grpSpMkLst>
            <pc:docMk/>
            <pc:sldMk cId="3110522588" sldId="430"/>
            <ac:grpSpMk id="7" creationId="{C8A97E2C-45C1-5558-EBDA-ED7B45680F21}"/>
          </ac:grpSpMkLst>
        </pc:grpChg>
        <pc:grpChg chg="add 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5" creationId="{EB5FA832-977B-DFCD-772B-5A29061F5FAF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6" creationId="{E5944F9E-0272-7099-D337-80DBBD717A94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7" creationId="{FCF83C3E-0C0F-524A-58CC-EA3217E81E48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8" creationId="{2457DA7A-CF0B-9F30-C5A7-4F9CCAF7809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3" creationId="{263DD292-725B-D61A-15A1-291F5190C4A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5" creationId="{A54F90BC-3148-BAAE-0B9A-7EE08A662850}"/>
          </ac:grpSpMkLst>
        </pc:grpChg>
        <pc:cxnChg chg="mod">
          <ac:chgData name="Toby Donaldson" userId="2e6e5431-bb17-4c41-9985-d39c50d83c73" providerId="ADAL" clId="{EF2E2CF3-DC10-40C9-953F-BDDB2F5604CF}" dt="2024-02-12T00:40:31.659" v="11155" actId="164"/>
          <ac:cxnSpMkLst>
            <pc:docMk/>
            <pc:sldMk cId="3110522588" sldId="430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1" creationId="{742630CC-94E1-D65B-EB42-4AA2449ED283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9" creationId="{719A4883-FD8C-5698-0050-55C3ADF8C552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30" creationId="{C133B69B-7424-6BFC-363A-5855AFD1340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76451181" sldId="43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0653612" sldId="431"/>
        </pc:sldMkLst>
      </pc:sldChg>
      <pc:sldChg chg="addSp delSp modSp add mod">
        <pc:chgData name="Toby Donaldson" userId="2e6e5431-bb17-4c41-9985-d39c50d83c73" providerId="ADAL" clId="{EF2E2CF3-DC10-40C9-953F-BDDB2F5604CF}" dt="2024-02-12T00:51:54.957" v="11384" actId="1076"/>
        <pc:sldMkLst>
          <pc:docMk/>
          <pc:sldMk cId="4119632172" sldId="431"/>
        </pc:sldMkLst>
        <pc:spChg chg="add mod">
          <ac:chgData name="Toby Donaldson" userId="2e6e5431-bb17-4c41-9985-d39c50d83c73" providerId="ADAL" clId="{EF2E2CF3-DC10-40C9-953F-BDDB2F5604CF}" dt="2024-02-12T00:43:52.367" v="11302" actId="207"/>
          <ac:spMkLst>
            <pc:docMk/>
            <pc:sldMk cId="4119632172" sldId="431"/>
            <ac:spMk id="11" creationId="{B1D34692-BD3D-9C24-0979-877F4F6C1083}"/>
          </ac:spMkLst>
        </pc:spChg>
        <pc:spChg chg="del">
          <ac:chgData name="Toby Donaldson" userId="2e6e5431-bb17-4c41-9985-d39c50d83c73" providerId="ADAL" clId="{EF2E2CF3-DC10-40C9-953F-BDDB2F5604CF}" dt="2024-02-12T00:42:25.932" v="11266" actId="21"/>
          <ac:spMkLst>
            <pc:docMk/>
            <pc:sldMk cId="4119632172" sldId="431"/>
            <ac:spMk id="12" creationId="{C712C379-F80F-8679-346F-C569134547DD}"/>
          </ac:spMkLst>
        </pc:spChg>
        <pc:spChg chg="mod">
          <ac:chgData name="Toby Donaldson" userId="2e6e5431-bb17-4c41-9985-d39c50d83c73" providerId="ADAL" clId="{EF2E2CF3-DC10-40C9-953F-BDDB2F5604CF}" dt="2024-02-12T00:43:45.651" v="11300" actId="1076"/>
          <ac:spMkLst>
            <pc:docMk/>
            <pc:sldMk cId="4119632172" sldId="431"/>
            <ac:spMk id="13" creationId="{905CCF9D-E8D2-A926-3E3E-8F024805371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8" creationId="{A797426A-814F-DE00-C246-76233BEB5B0F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9" creationId="{A0989F25-FBD1-8D89-7398-469865F1F0CB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1" creationId="{4DD8E7DF-B47D-1F86-D9E7-98FD24045F79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3" creationId="{D8979D68-B3A9-3C17-FB2B-DB8ED26917F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5" creationId="{086EE51B-00C7-44E6-9887-AAE5B0626D31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6" creationId="{ADC00865-0222-A975-EB43-02B90DF2BEE0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7" creationId="{FA849E24-8528-873A-0A0D-A4CEAC038BBF}"/>
          </ac:spMkLst>
        </pc:spChg>
        <pc:grpChg chg="add 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4" creationId="{1D0C802B-9CF2-D6A9-A7DF-1262C07CAEA7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5" creationId="{B8FA715F-C03D-535C-DB46-5666BB9626D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6" creationId="{B1F9F366-D696-A494-258B-4D12091EBFAA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7" creationId="{F8CB1CA0-865E-8398-429E-7A9D78B498B5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2" creationId="{31E56DB9-BC02-CB55-770C-6F55ABECCAC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4" creationId="{320B752F-A981-7A52-AB08-2FAF3C2D98E0}"/>
          </ac:grpSpMkLst>
        </pc:grp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0" creationId="{2085A258-11B6-B9DE-CD2F-9E8506497EF8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8" creationId="{12860F4A-6AD3-C1DC-30D4-3F8E07B23C8E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9" creationId="{3E2A4151-5664-18C4-A53D-32A4AA858024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0" creationId="{D2B8A7E1-5C14-D94C-E4F8-4AD47C6779D7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addSp modSp add mod ord">
        <pc:chgData name="Toby Donaldson" userId="2e6e5431-bb17-4c41-9985-d39c50d83c73" providerId="ADAL" clId="{EF2E2CF3-DC10-40C9-953F-BDDB2F5604CF}" dt="2024-02-12T01:01:51.636" v="11923" actId="1076"/>
        <pc:sldMkLst>
          <pc:docMk/>
          <pc:sldMk cId="191542703" sldId="432"/>
        </pc:sldMkLst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1" creationId="{4CC2F3C0-8EF6-5E1D-7539-AE54DA86A12B}"/>
          </ac:spMkLst>
        </pc:spChg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2" creationId="{F5D7A169-E949-A482-9B04-1B072A94CA5A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5" creationId="{98C0C48F-AC12-0286-805D-7CAF75FF6431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6" creationId="{DBF15CF6-8E23-4CE0-81C9-A0C4BDACF01E}"/>
          </ac:spMkLst>
        </pc:spChg>
        <pc:spChg chg="add mod">
          <ac:chgData name="Toby Donaldson" userId="2e6e5431-bb17-4c41-9985-d39c50d83c73" providerId="ADAL" clId="{EF2E2CF3-DC10-40C9-953F-BDDB2F5604CF}" dt="2024-02-12T00:53:40.823" v="11571" actId="113"/>
          <ac:spMkLst>
            <pc:docMk/>
            <pc:sldMk cId="191542703" sldId="432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1:01:51.636" v="11923" actId="1076"/>
          <ac:spMkLst>
            <pc:docMk/>
            <pc:sldMk cId="191542703" sldId="432"/>
            <ac:spMk id="36" creationId="{6E1BCEAE-6E26-585A-117F-173DCAA87507}"/>
          </ac:spMkLst>
        </pc:spChg>
        <pc:grpChg chg="add mod">
          <ac:chgData name="Toby Donaldson" userId="2e6e5431-bb17-4c41-9985-d39c50d83c73" providerId="ADAL" clId="{EF2E2CF3-DC10-40C9-953F-BDDB2F5604CF}" dt="2024-02-12T00:52:24.269" v="11388" actId="1076"/>
          <ac:grpSpMkLst>
            <pc:docMk/>
            <pc:sldMk cId="191542703" sldId="432"/>
            <ac:grpSpMk id="24" creationId="{4321CBD9-60A8-6039-C71F-AF8571A4175E}"/>
          </ac:grpSpMkLst>
        </pc:grpChg>
        <pc:cxnChg chg="add mod">
          <ac:chgData name="Toby Donaldson" userId="2e6e5431-bb17-4c41-9985-d39c50d83c73" providerId="ADAL" clId="{EF2E2CF3-DC10-40C9-953F-BDDB2F5604CF}" dt="2024-02-12T00:52:14.869" v="11386" actId="1076"/>
          <ac:cxnSpMkLst>
            <pc:docMk/>
            <pc:sldMk cId="191542703" sldId="432"/>
            <ac:cxnSpMk id="23" creationId="{D5FB3764-2D4D-E740-3F65-90BF7BF23D6E}"/>
          </ac:cxnSpMkLst>
        </pc:cxnChg>
        <pc:cxnChg chg="mod">
          <ac:chgData name="Toby Donaldson" userId="2e6e5431-bb17-4c41-9985-d39c50d83c73" providerId="ADAL" clId="{EF2E2CF3-DC10-40C9-953F-BDDB2F5604CF}" dt="2024-02-12T00:52:21.731" v="11387"/>
          <ac:cxnSpMkLst>
            <pc:docMk/>
            <pc:sldMk cId="191542703" sldId="432"/>
            <ac:cxnSpMk id="27" creationId="{F91E39AF-2E63-978E-B95F-E4A176675A1F}"/>
          </ac:cxnSpMkLst>
        </pc:cxnChg>
        <pc:cxnChg chg="add">
          <ac:chgData name="Toby Donaldson" userId="2e6e5431-bb17-4c41-9985-d39c50d83c73" providerId="ADAL" clId="{EF2E2CF3-DC10-40C9-953F-BDDB2F5604CF}" dt="2024-02-12T00:52:32.133" v="11389" actId="11529"/>
          <ac:cxnSpMkLst>
            <pc:docMk/>
            <pc:sldMk cId="191542703" sldId="432"/>
            <ac:cxnSpMk id="29" creationId="{2A3F4D3A-C705-5FD9-7147-6F217AAC8648}"/>
          </ac:cxnSpMkLst>
        </pc:cxnChg>
        <pc:cxnChg chg="add mod">
          <ac:chgData name="Toby Donaldson" userId="2e6e5431-bb17-4c41-9985-d39c50d83c73" providerId="ADAL" clId="{EF2E2CF3-DC10-40C9-953F-BDDB2F5604CF}" dt="2024-02-12T00:52:39.436" v="11392" actId="14100"/>
          <ac:cxnSpMkLst>
            <pc:docMk/>
            <pc:sldMk cId="191542703" sldId="432"/>
            <ac:cxnSpMk id="30" creationId="{274599C5-1D34-505A-279A-2C119F07CAC9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3" creationId="{411A6F37-89BC-86DB-513A-BD434E878DB3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4" creationId="{3ECB6AD4-FFA3-7793-7200-AE76B674F79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89509693" sldId="432"/>
        </pc:sldMkLst>
      </pc:sldChg>
      <pc:sldChg chg="addSp delSp modSp add mod">
        <pc:chgData name="Toby Donaldson" userId="2e6e5431-bb17-4c41-9985-d39c50d83c73" providerId="ADAL" clId="{EF2E2CF3-DC10-40C9-953F-BDDB2F5604CF}" dt="2024-02-12T01:00:47.452" v="11844" actId="1076"/>
        <pc:sldMkLst>
          <pc:docMk/>
          <pc:sldMk cId="3569689374" sldId="433"/>
        </pc:sldMkLst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28" creationId="{AD973D41-2864-F0EB-C909-03A038A09B33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1" creationId="{E4766502-8882-41EC-C114-0379147DD635}"/>
          </ac:spMkLst>
        </pc:spChg>
        <pc:spChg chg="mod">
          <ac:chgData name="Toby Donaldson" userId="2e6e5431-bb17-4c41-9985-d39c50d83c73" providerId="ADAL" clId="{EF2E2CF3-DC10-40C9-953F-BDDB2F5604CF}" dt="2024-02-12T01:00:40.506" v="11843" actId="20577"/>
          <ac:spMkLst>
            <pc:docMk/>
            <pc:sldMk cId="3569689374" sldId="433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6" creationId="{24B319A8-AA5C-FC7B-2D0D-E20844A03487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7" creationId="{5BE3ED74-9123-AB16-0A07-4232BC12153F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8" creationId="{6433B839-6FAC-DF0F-A1F7-302F3B53C350}"/>
          </ac:spMkLst>
        </pc:spChg>
        <pc:spChg chg="add del mod">
          <ac:chgData name="Toby Donaldson" userId="2e6e5431-bb17-4c41-9985-d39c50d83c73" providerId="ADAL" clId="{EF2E2CF3-DC10-40C9-953F-BDDB2F5604CF}" dt="2024-02-12T00:57:13.798" v="11662" actId="21"/>
          <ac:spMkLst>
            <pc:docMk/>
            <pc:sldMk cId="3569689374" sldId="433"/>
            <ac:spMk id="43" creationId="{323E37CF-0B6A-3F8D-6850-65F6A410542E}"/>
          </ac:spMkLst>
        </pc:spChg>
        <pc:spChg chg="add mod">
          <ac:chgData name="Toby Donaldson" userId="2e6e5431-bb17-4c41-9985-d39c50d83c73" providerId="ADAL" clId="{EF2E2CF3-DC10-40C9-953F-BDDB2F5604CF}" dt="2024-02-12T00:58:58.099" v="11690" actId="164"/>
          <ac:spMkLst>
            <pc:docMk/>
            <pc:sldMk cId="3569689374" sldId="433"/>
            <ac:spMk id="44" creationId="{4F93552F-EAD8-7988-6E08-33AF55D17151}"/>
          </ac:spMkLst>
        </pc:spChg>
        <pc:spChg chg="add mod">
          <ac:chgData name="Toby Donaldson" userId="2e6e5431-bb17-4c41-9985-d39c50d83c73" providerId="ADAL" clId="{EF2E2CF3-DC10-40C9-953F-BDDB2F5604CF}" dt="2024-02-12T01:00:30.504" v="11841" actId="20577"/>
          <ac:spMkLst>
            <pc:docMk/>
            <pc:sldMk cId="3569689374" sldId="433"/>
            <ac:spMk id="46" creationId="{5C807A7B-72A5-CB5B-BE5A-EA510C0E565B}"/>
          </ac:spMkLst>
        </pc:spChg>
        <pc:grpChg chg="add mod">
          <ac:chgData name="Toby Donaldson" userId="2e6e5431-bb17-4c41-9985-d39c50d83c73" providerId="ADAL" clId="{EF2E2CF3-DC10-40C9-953F-BDDB2F5604CF}" dt="2024-02-12T00:58:58.099" v="11690" actId="164"/>
          <ac:grpSpMkLst>
            <pc:docMk/>
            <pc:sldMk cId="3569689374" sldId="433"/>
            <ac:grpSpMk id="45" creationId="{5B8AA652-E096-62EC-54CF-C28F84B1A903}"/>
          </ac:grpSpMkLst>
        </pc:grpChg>
        <pc:picChg chg="add del mod">
          <ac:chgData name="Toby Donaldson" userId="2e6e5431-bb17-4c41-9985-d39c50d83c73" providerId="ADAL" clId="{EF2E2CF3-DC10-40C9-953F-BDDB2F5604CF}" dt="2024-02-12T00:57:38.019" v="11666" actId="21"/>
          <ac:picMkLst>
            <pc:docMk/>
            <pc:sldMk cId="3569689374" sldId="433"/>
            <ac:picMk id="42" creationId="{5AD65DF3-F479-349C-4616-9C6C84C868D8}"/>
          </ac:picMkLst>
        </pc:picChg>
        <pc:picChg chg="add mod">
          <ac:chgData name="Toby Donaldson" userId="2e6e5431-bb17-4c41-9985-d39c50d83c73" providerId="ADAL" clId="{EF2E2CF3-DC10-40C9-953F-BDDB2F5604CF}" dt="2024-02-12T00:58:58.099" v="11690" actId="164"/>
          <ac:picMkLst>
            <pc:docMk/>
            <pc:sldMk cId="3569689374" sldId="433"/>
            <ac:picMk id="2050" creationId="{15CDDA62-6BD3-CFE8-7D49-C87E4B40B425}"/>
          </ac:picMkLst>
        </pc:picChg>
        <pc:cxnChg chg="add mod">
          <ac:chgData name="Toby Donaldson" userId="2e6e5431-bb17-4c41-9985-d39c50d83c73" providerId="ADAL" clId="{EF2E2CF3-DC10-40C9-953F-BDDB2F5604CF}" dt="2024-02-12T00:55:52.781" v="11650"/>
          <ac:cxnSpMkLst>
            <pc:docMk/>
            <pc:sldMk cId="3569689374" sldId="433"/>
            <ac:cxnSpMk id="32" creationId="{AB92FCAA-6291-B04F-B951-D2B9F117AB4B}"/>
          </ac:cxnSpMkLst>
        </pc:cxnChg>
        <pc:cxnChg chg="add mod">
          <ac:chgData name="Toby Donaldson" userId="2e6e5431-bb17-4c41-9985-d39c50d83c73" providerId="ADAL" clId="{EF2E2CF3-DC10-40C9-953F-BDDB2F5604CF}" dt="2024-02-12T01:00:47.452" v="11844" actId="1076"/>
          <ac:cxnSpMkLst>
            <pc:docMk/>
            <pc:sldMk cId="3569689374" sldId="433"/>
            <ac:cxnSpMk id="39" creationId="{971C7D09-3D92-B34C-6073-D650EDA3657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978049219" sldId="43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014334157" sldId="434"/>
        </pc:sldMkLst>
      </pc:sldChg>
      <pc:sldChg chg="delSp modSp add del mod">
        <pc:chgData name="Toby Donaldson" userId="2e6e5431-bb17-4c41-9985-d39c50d83c73" providerId="ADAL" clId="{EF2E2CF3-DC10-40C9-953F-BDDB2F5604CF}" dt="2024-02-12T01:02:58.435" v="12083" actId="2696"/>
        <pc:sldMkLst>
          <pc:docMk/>
          <pc:sldMk cId="1685135684" sldId="434"/>
        </pc:sldMkLst>
        <pc:spChg chg="del mod">
          <ac:chgData name="Toby Donaldson" userId="2e6e5431-bb17-4c41-9985-d39c50d83c73" providerId="ADAL" clId="{EF2E2CF3-DC10-40C9-953F-BDDB2F5604CF}" dt="2024-02-12T01:02:50.930" v="12082" actId="21"/>
          <ac:spMkLst>
            <pc:docMk/>
            <pc:sldMk cId="1685135684" sldId="434"/>
            <ac:spMk id="36" creationId="{6E1BCEAE-6E26-585A-117F-173DCAA87507}"/>
          </ac:spMkLst>
        </pc:spChg>
      </pc:sldChg>
      <pc:sldChg chg="addSp modSp add mod">
        <pc:chgData name="Toby Donaldson" userId="2e6e5431-bb17-4c41-9985-d39c50d83c73" providerId="ADAL" clId="{EF2E2CF3-DC10-40C9-953F-BDDB2F5604CF}" dt="2024-02-12T04:54:31.661" v="12561" actId="20577"/>
        <pc:sldMkLst>
          <pc:docMk/>
          <pc:sldMk cId="3920920788" sldId="434"/>
        </pc:sldMkLst>
        <pc:spChg chg="add mod">
          <ac:chgData name="Toby Donaldson" userId="2e6e5431-bb17-4c41-9985-d39c50d83c73" providerId="ADAL" clId="{EF2E2CF3-DC10-40C9-953F-BDDB2F5604CF}" dt="2024-02-12T04:52:40.603" v="12375" actId="20577"/>
          <ac:spMkLst>
            <pc:docMk/>
            <pc:sldMk cId="3920920788" sldId="434"/>
            <ac:spMk id="3" creationId="{8B01FB8D-063F-4F0E-9B31-785D044F9819}"/>
          </ac:spMkLst>
        </pc:spChg>
        <pc:spChg chg="add mod">
          <ac:chgData name="Toby Donaldson" userId="2e6e5431-bb17-4c41-9985-d39c50d83c73" providerId="ADAL" clId="{EF2E2CF3-DC10-40C9-953F-BDDB2F5604CF}" dt="2024-02-12T04:46:20.374" v="12087"/>
          <ac:spMkLst>
            <pc:docMk/>
            <pc:sldMk cId="3920920788" sldId="434"/>
            <ac:spMk id="5" creationId="{53C1B28B-F6BE-1CAF-4C13-DF80C3AE1B19}"/>
          </ac:spMkLst>
        </pc:spChg>
        <pc:spChg chg="add mod">
          <ac:chgData name="Toby Donaldson" userId="2e6e5431-bb17-4c41-9985-d39c50d83c73" providerId="ADAL" clId="{EF2E2CF3-DC10-40C9-953F-BDDB2F5604CF}" dt="2024-02-12T04:54:31.661" v="12561" actId="20577"/>
          <ac:spMkLst>
            <pc:docMk/>
            <pc:sldMk cId="3920920788" sldId="434"/>
            <ac:spMk id="6" creationId="{E51E0F5E-A2D5-9AE5-0F3D-2FC1930BCBC9}"/>
          </ac:spMkLst>
        </pc:spChg>
        <pc:spChg chg="mod">
          <ac:chgData name="Toby Donaldson" userId="2e6e5431-bb17-4c41-9985-d39c50d83c73" providerId="ADAL" clId="{EF2E2CF3-DC10-40C9-953F-BDDB2F5604CF}" dt="2024-02-12T04:48:17.670" v="12115" actId="20577"/>
          <ac:spMkLst>
            <pc:docMk/>
            <pc:sldMk cId="3920920788" sldId="434"/>
            <ac:spMk id="10" creationId="{168BFDD8-6834-3156-C6C3-6DE53DEDFAD7}"/>
          </ac:spMkLst>
        </pc:spChg>
        <pc:spChg chg="add mod">
          <ac:chgData name="Toby Donaldson" userId="2e6e5431-bb17-4c41-9985-d39c50d83c73" providerId="ADAL" clId="{EF2E2CF3-DC10-40C9-953F-BDDB2F5604CF}" dt="2024-02-12T04:54:10.008" v="12558" actId="1076"/>
          <ac:spMkLst>
            <pc:docMk/>
            <pc:sldMk cId="3920920788" sldId="434"/>
            <ac:spMk id="16" creationId="{9F40A437-9EC8-1CD5-36F8-E64FF7E83807}"/>
          </ac:spMkLst>
        </pc:spChg>
        <pc:cxnChg chg="add mod">
          <ac:chgData name="Toby Donaldson" userId="2e6e5431-bb17-4c41-9985-d39c50d83c73" providerId="ADAL" clId="{EF2E2CF3-DC10-40C9-953F-BDDB2F5604CF}" dt="2024-02-12T04:53:38.456" v="12507" actId="14100"/>
          <ac:cxnSpMkLst>
            <pc:docMk/>
            <pc:sldMk cId="3920920788" sldId="434"/>
            <ac:cxnSpMk id="13" creationId="{3106C297-5A67-9BAF-B98D-2AB1B23BAE84}"/>
          </ac:cxnSpMkLst>
        </pc:cxnChg>
        <pc:cxnChg chg="add">
          <ac:chgData name="Toby Donaldson" userId="2e6e5431-bb17-4c41-9985-d39c50d83c73" providerId="ADAL" clId="{EF2E2CF3-DC10-40C9-953F-BDDB2F5604CF}" dt="2024-02-12T04:54:14.690" v="12559" actId="11529"/>
          <ac:cxnSpMkLst>
            <pc:docMk/>
            <pc:sldMk cId="3920920788" sldId="434"/>
            <ac:cxnSpMk id="18" creationId="{ED9B0269-9BEE-BC59-6A54-91B307EDFD68}"/>
          </ac:cxnSpMkLst>
        </pc:cxnChg>
      </pc:sldChg>
      <pc:sldChg chg="add">
        <pc:chgData name="Toby Donaldson" userId="2e6e5431-bb17-4c41-9985-d39c50d83c73" providerId="ADAL" clId="{EF2E2CF3-DC10-40C9-953F-BDDB2F5604CF}" dt="2024-02-12T04:51:20.482" v="12245" actId="2890"/>
        <pc:sldMkLst>
          <pc:docMk/>
          <pc:sldMk cId="1869859612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45367849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95041742" sldId="436"/>
        </pc:sldMkLst>
      </pc:sldChg>
      <pc:sldChg chg="modSp mod">
        <pc:chgData name="Toby Donaldson" userId="2e6e5431-bb17-4c41-9985-d39c50d83c73" providerId="ADAL" clId="{EF2E2CF3-DC10-40C9-953F-BDDB2F5604CF}" dt="2024-02-13T03:20:09.118" v="12579" actId="20577"/>
        <pc:sldMkLst>
          <pc:docMk/>
          <pc:sldMk cId="4023704484" sldId="436"/>
        </pc:sldMkLst>
        <pc:spChg chg="mod">
          <ac:chgData name="Toby Donaldson" userId="2e6e5431-bb17-4c41-9985-d39c50d83c73" providerId="ADAL" clId="{EF2E2CF3-DC10-40C9-953F-BDDB2F5604CF}" dt="2024-02-13T03:19:40.560" v="12563" actId="27636"/>
          <ac:spMkLst>
            <pc:docMk/>
            <pc:sldMk cId="4023704484" sldId="436"/>
            <ac:spMk id="3" creationId="{A90B0A16-99D5-9A4F-73F3-7C0C113CD17E}"/>
          </ac:spMkLst>
        </pc:spChg>
        <pc:spChg chg="mod">
          <ac:chgData name="Toby Donaldson" userId="2e6e5431-bb17-4c41-9985-d39c50d83c73" providerId="ADAL" clId="{EF2E2CF3-DC10-40C9-953F-BDDB2F5604CF}" dt="2024-02-13T03:20:09.118" v="12579" actId="20577"/>
          <ac:spMkLst>
            <pc:docMk/>
            <pc:sldMk cId="4023704484" sldId="436"/>
            <ac:spMk id="5" creationId="{036D36B5-A3F9-BFA5-D957-E6CE1B534490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91130111" sldId="43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390341163" sldId="43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29899885" sldId="43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434919902" sldId="44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08084210" sldId="441"/>
        </pc:sldMkLst>
      </pc:sldChg>
      <pc:sldChg chg="addSp modSp add mod ord">
        <pc:chgData name="Toby Donaldson" userId="2e6e5431-bb17-4c41-9985-d39c50d83c73" providerId="ADAL" clId="{EF2E2CF3-DC10-40C9-953F-BDDB2F5604CF}" dt="2024-02-13T22:37:22.834" v="12825" actId="14100"/>
        <pc:sldMkLst>
          <pc:docMk/>
          <pc:sldMk cId="1109144960" sldId="442"/>
        </pc:sldMkLst>
        <pc:spChg chg="add mod">
          <ac:chgData name="Toby Donaldson" userId="2e6e5431-bb17-4c41-9985-d39c50d83c73" providerId="ADAL" clId="{EF2E2CF3-DC10-40C9-953F-BDDB2F5604CF}" dt="2024-02-13T22:37:22.834" v="12825" actId="14100"/>
          <ac:spMkLst>
            <pc:docMk/>
            <pc:sldMk cId="1109144960" sldId="442"/>
            <ac:spMk id="21" creationId="{84D26AB1-2CA5-328D-45B5-E04811AA9068}"/>
          </ac:spMkLst>
        </pc:spChg>
        <pc:cxnChg chg="add mod">
          <ac:chgData name="Toby Donaldson" userId="2e6e5431-bb17-4c41-9985-d39c50d83c73" providerId="ADAL" clId="{EF2E2CF3-DC10-40C9-953F-BDDB2F5604CF}" dt="2024-02-13T22:37:22.834" v="12825" actId="14100"/>
          <ac:cxnSpMkLst>
            <pc:docMk/>
            <pc:sldMk cId="1109144960" sldId="442"/>
            <ac:cxnSpMk id="24" creationId="{1F4BEF51-2355-4EF0-08A6-98A9C45B383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21172308" sldId="44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09652520" sldId="44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27297956" sldId="444"/>
        </pc:sldMkLst>
      </pc:sldChg>
      <pc:sldChg chg="delSp modSp add mod">
        <pc:chgData name="Toby Donaldson" userId="2e6e5431-bb17-4c41-9985-d39c50d83c73" providerId="ADAL" clId="{EF2E2CF3-DC10-40C9-953F-BDDB2F5604CF}" dt="2024-02-14T22:47:52.205" v="13445" actId="1076"/>
        <pc:sldMkLst>
          <pc:docMk/>
          <pc:sldMk cId="3317196546" sldId="444"/>
        </pc:sldMkLst>
        <pc:spChg chg="mod">
          <ac:chgData name="Toby Donaldson" userId="2e6e5431-bb17-4c41-9985-d39c50d83c73" providerId="ADAL" clId="{EF2E2CF3-DC10-40C9-953F-BDDB2F5604CF}" dt="2024-02-14T22:47:48.834" v="13444" actId="20577"/>
          <ac:spMkLst>
            <pc:docMk/>
            <pc:sldMk cId="3317196546" sldId="444"/>
            <ac:spMk id="3" creationId="{A27AA1EF-A76B-2CC3-1CC7-A4F37E4E5451}"/>
          </ac:spMkLst>
        </pc:spChg>
        <pc:spChg chg="mod">
          <ac:chgData name="Toby Donaldson" userId="2e6e5431-bb17-4c41-9985-d39c50d83c73" providerId="ADAL" clId="{EF2E2CF3-DC10-40C9-953F-BDDB2F5604CF}" dt="2024-02-14T22:47:52.205" v="13445" actId="1076"/>
          <ac:spMkLst>
            <pc:docMk/>
            <pc:sldMk cId="3317196546" sldId="444"/>
            <ac:spMk id="6" creationId="{09CDE3B7-E56D-B84A-D6AA-9168071B8ABE}"/>
          </ac:spMkLst>
        </pc:spChg>
        <pc:inkChg chg="del">
          <ac:chgData name="Toby Donaldson" userId="2e6e5431-bb17-4c41-9985-d39c50d83c73" providerId="ADAL" clId="{EF2E2CF3-DC10-40C9-953F-BDDB2F5604CF}" dt="2024-02-14T22:42:25.579" v="12829" actId="21"/>
          <ac:inkMkLst>
            <pc:docMk/>
            <pc:sldMk cId="3317196546" sldId="444"/>
            <ac:inkMk id="5" creationId="{31D98DBB-64A2-933C-F0B4-88FF30D3586D}"/>
          </ac:inkMkLst>
        </pc:inkChg>
        <pc:cxnChg chg="del mod">
          <ac:chgData name="Toby Donaldson" userId="2e6e5431-bb17-4c41-9985-d39c50d83c73" providerId="ADAL" clId="{EF2E2CF3-DC10-40C9-953F-BDDB2F5604CF}" dt="2024-02-14T22:43:51.647" v="12949" actId="21"/>
          <ac:cxnSpMkLst>
            <pc:docMk/>
            <pc:sldMk cId="3317196546" sldId="444"/>
            <ac:cxnSpMk id="13" creationId="{A40CE229-C908-3A91-B5B0-EFF931506AB0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19228914" sldId="445"/>
        </pc:sldMkLst>
      </pc:sldChg>
      <pc:sldChg chg="addSp modSp new mod">
        <pc:chgData name="Toby Donaldson" userId="2e6e5431-bb17-4c41-9985-d39c50d83c73" providerId="ADAL" clId="{EF2E2CF3-DC10-40C9-953F-BDDB2F5604CF}" dt="2024-02-14T22:48:13.371" v="13446" actId="20577"/>
        <pc:sldMkLst>
          <pc:docMk/>
          <pc:sldMk cId="3783238981" sldId="445"/>
        </pc:sldMkLst>
        <pc:spChg chg="mod">
          <ac:chgData name="Toby Donaldson" userId="2e6e5431-bb17-4c41-9985-d39c50d83c73" providerId="ADAL" clId="{EF2E2CF3-DC10-40C9-953F-BDDB2F5604CF}" dt="2024-02-14T22:45:51.030" v="13121" actId="20577"/>
          <ac:spMkLst>
            <pc:docMk/>
            <pc:sldMk cId="3783238981" sldId="445"/>
            <ac:spMk id="2" creationId="{02B48049-CAFB-E93F-F112-038CF0C58E96}"/>
          </ac:spMkLst>
        </pc:spChg>
        <pc:spChg chg="mod">
          <ac:chgData name="Toby Donaldson" userId="2e6e5431-bb17-4c41-9985-d39c50d83c73" providerId="ADAL" clId="{EF2E2CF3-DC10-40C9-953F-BDDB2F5604CF}" dt="2024-02-14T22:47:00.693" v="13431" actId="2711"/>
          <ac:spMkLst>
            <pc:docMk/>
            <pc:sldMk cId="3783238981" sldId="445"/>
            <ac:spMk id="3" creationId="{EDACC1B6-B9DC-B210-4A30-DFF08F5AECEA}"/>
          </ac:spMkLst>
        </pc:spChg>
        <pc:spChg chg="add mod">
          <ac:chgData name="Toby Donaldson" userId="2e6e5431-bb17-4c41-9985-d39c50d83c73" providerId="ADAL" clId="{EF2E2CF3-DC10-40C9-953F-BDDB2F5604CF}" dt="2024-02-14T22:48:13.371" v="13446" actId="20577"/>
          <ac:spMkLst>
            <pc:docMk/>
            <pc:sldMk cId="3783238981" sldId="445"/>
            <ac:spMk id="5" creationId="{AB846022-D1E5-3D86-F3A2-E36837A59883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56156499" sldId="44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56393146" sldId="44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74112358" sldId="44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31394609" sldId="44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304898" sldId="45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16464970" sldId="45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440537417" sldId="45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165341691" sldId="45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06702299" sldId="454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18268049" sldId="45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70577980" sldId="45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110891" sldId="45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8668984" sldId="45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2129422" sldId="45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66811989" sldId="46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25683144" sldId="461"/>
        </pc:sldMkLst>
      </pc:sldChg>
    </pc:docChg>
  </pc:docChgLst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3AFAA65F-794E-4EB0-923A-9564B666AD00}"/>
    <pc:docChg chg="undo custSel delSld modSld addSection modSection">
      <pc:chgData name="Toby Donaldson" userId="2e6e5431-bb17-4c41-9985-d39c50d83c73" providerId="ADAL" clId="{3AFAA65F-794E-4EB0-923A-9564B666AD00}" dt="2024-01-24T21:19:40.864" v="132"/>
      <pc:docMkLst>
        <pc:docMk/>
      </pc:docMkLst>
      <pc:sldChg chg="modSp mod">
        <pc:chgData name="Toby Donaldson" userId="2e6e5431-bb17-4c41-9985-d39c50d83c73" providerId="ADAL" clId="{3AFAA65F-794E-4EB0-923A-9564B666AD00}" dt="2024-01-22T21:22:15.279" v="63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3AFAA65F-794E-4EB0-923A-9564B666AD00}" dt="2024-01-22T21:22:15.279" v="63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965922608" sldId="31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965922608" sldId="311"/>
            <ac:inkMk id="3" creationId="{4FE397FB-219E-DD9D-9049-67CB5B3E717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1813859" sldId="313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1813859" sldId="313"/>
            <ac:inkMk id="31" creationId="{B5D45E5C-7108-7415-1A7C-282D27AE548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3576889345" sldId="314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3576889345" sldId="314"/>
            <ac:inkMk id="43" creationId="{FC98D935-EE15-B8CA-1044-4B90CD3A986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79787368" sldId="315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79787368" sldId="315"/>
            <ac:inkMk id="3" creationId="{70A33387-B82B-B9DD-A7AD-92791421236F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55515468" sldId="31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55515468" sldId="316"/>
            <ac:inkMk id="3" creationId="{157308A9-7BE8-E90A-5ECB-6D31A6211189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56021755" sldId="31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56021755" sldId="317"/>
            <ac:inkMk id="3" creationId="{42D4E3C7-2D87-08CE-E1DF-0524809D882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49268456" sldId="31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49268456" sldId="318"/>
            <ac:inkMk id="11" creationId="{116AC114-73A0-0B22-F6FA-F050D48270E9}"/>
          </ac:inkMkLst>
        </pc:inkChg>
      </pc:sldChg>
      <pc:sldChg chg="addSp delSp modSp mod">
        <pc:chgData name="Toby Donaldson" userId="2e6e5431-bb17-4c41-9985-d39c50d83c73" providerId="ADAL" clId="{3AFAA65F-794E-4EB0-923A-9564B666AD00}" dt="2024-01-24T21:19:40.864" v="132"/>
        <pc:sldMkLst>
          <pc:docMk/>
          <pc:sldMk cId="463326632" sldId="319"/>
        </pc:sldMkLst>
        <pc:spChg chg="add mod">
          <ac:chgData name="Toby Donaldson" userId="2e6e5431-bb17-4c41-9985-d39c50d83c73" providerId="ADAL" clId="{3AFAA65F-794E-4EB0-923A-9564B666AD00}" dt="2024-01-24T19:03:34.852" v="80"/>
          <ac:spMkLst>
            <pc:docMk/>
            <pc:sldMk cId="463326632" sldId="319"/>
            <ac:spMk id="6" creationId="{FB42361B-1144-B26A-789A-E7F6EFF8DF2A}"/>
          </ac:spMkLst>
        </pc:spChg>
        <pc:spChg chg="del mod">
          <ac:chgData name="Toby Donaldson" userId="2e6e5431-bb17-4c41-9985-d39c50d83c73" providerId="ADAL" clId="{3AFAA65F-794E-4EB0-923A-9564B666AD00}" dt="2024-01-24T19:03:37.381" v="81" actId="21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3AFAA65F-794E-4EB0-923A-9564B666AD00}" dt="2024-01-24T20:08:22.276" v="131" actId="20577"/>
          <ac:spMkLst>
            <pc:docMk/>
            <pc:sldMk cId="463326632" sldId="319"/>
            <ac:spMk id="53" creationId="{B9A707E8-29B6-8341-B4BC-DBCD6EA790E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63326632" sldId="319"/>
            <ac:inkMk id="7" creationId="{01523DB6-DD72-B9EA-A762-9EA884427DD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12081632" sldId="32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12081632" sldId="320"/>
            <ac:inkMk id="5" creationId="{3111CAB7-17E0-2B23-72D6-B54941BFDEF0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781667002" sldId="32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781667002" sldId="321"/>
            <ac:inkMk id="5" creationId="{72C2418D-5DF5-36C7-F258-98CE3811383F}"/>
          </ac:inkMkLst>
        </pc:inkChg>
      </pc:sldChg>
      <pc:sldChg chg="addSp delSp mod">
        <pc:chgData name="Toby Donaldson" userId="2e6e5431-bb17-4c41-9985-d39c50d83c73" providerId="ADAL" clId="{3AFAA65F-794E-4EB0-923A-9564B666AD00}" dt="2024-01-24T20:07:39.348" v="109" actId="21"/>
        <pc:sldMkLst>
          <pc:docMk/>
          <pc:sldMk cId="2310174443" sldId="322"/>
        </pc:sldMkLst>
        <pc:inkChg chg="add del">
          <ac:chgData name="Toby Donaldson" userId="2e6e5431-bb17-4c41-9985-d39c50d83c73" providerId="ADAL" clId="{3AFAA65F-794E-4EB0-923A-9564B666AD00}" dt="2024-01-24T20:07:39.348" v="109" actId="21"/>
          <ac:inkMkLst>
            <pc:docMk/>
            <pc:sldMk cId="2310174443" sldId="322"/>
            <ac:inkMk id="3" creationId="{3DA4FC4F-548A-40C7-7B96-48AC3F73195F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3629129632" sldId="323"/>
        </pc:sldMkLst>
        <pc:spChg chg="add mod">
          <ac:chgData name="Toby Donaldson" userId="2e6e5431-bb17-4c41-9985-d39c50d83c73" providerId="ADAL" clId="{3AFAA65F-794E-4EB0-923A-9564B666AD00}" dt="2024-01-24T19:03:27.647" v="79" actId="1076"/>
          <ac:spMkLst>
            <pc:docMk/>
            <pc:sldMk cId="3629129632" sldId="323"/>
            <ac:spMk id="6" creationId="{5AEBE7AB-6B72-E4DA-464B-D2E82AEB3B18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629129632" sldId="323"/>
            <ac:inkMk id="7" creationId="{F9689A14-7EBA-E61C-1DF2-01FCF679CDD7}"/>
          </ac:inkMkLst>
        </pc:inkChg>
      </pc:sldChg>
      <pc:sldChg chg="modSp mod">
        <pc:chgData name="Toby Donaldson" userId="2e6e5431-bb17-4c41-9985-d39c50d83c73" providerId="ADAL" clId="{3AFAA65F-794E-4EB0-923A-9564B666AD00}" dt="2024-01-24T19:04:03.391" v="82" actId="14100"/>
        <pc:sldMkLst>
          <pc:docMk/>
          <pc:sldMk cId="2339437373" sldId="324"/>
        </pc:sldMkLst>
        <pc:spChg chg="mod">
          <ac:chgData name="Toby Donaldson" userId="2e6e5431-bb17-4c41-9985-d39c50d83c73" providerId="ADAL" clId="{3AFAA65F-794E-4EB0-923A-9564B666AD00}" dt="2024-01-24T19:04:03.391" v="82" actId="14100"/>
          <ac:spMkLst>
            <pc:docMk/>
            <pc:sldMk cId="2339437373" sldId="324"/>
            <ac:spMk id="13" creationId="{D589AB2A-E58A-4813-7E7B-0D4B00850020}"/>
          </ac:spMkLst>
        </pc:sp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66382602" sldId="325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66382602" sldId="325"/>
            <ac:inkMk id="3" creationId="{D9243B50-4BC3-2A0E-DCDC-E0E62BF6EE9D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3152571178" sldId="329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152571178" sldId="329"/>
            <ac:inkMk id="3" creationId="{44BF9F84-31DA-53AE-06CC-1570467EBAB9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4132158236" sldId="330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132158236" sldId="330"/>
            <ac:inkMk id="17" creationId="{F0A1CBAC-97A2-EC3C-27D7-DEDC6E23C8E2}"/>
          </ac:inkMkLst>
        </pc:inkChg>
      </pc:sldChg>
      <pc:sldChg chg="del">
        <pc:chgData name="Toby Donaldson" userId="2e6e5431-bb17-4c41-9985-d39c50d83c73" providerId="ADAL" clId="{3AFAA65F-794E-4EB0-923A-9564B666AD00}" dt="2024-01-24T19:05:45.738" v="83" actId="2696"/>
        <pc:sldMkLst>
          <pc:docMk/>
          <pc:sldMk cId="607061232" sldId="331"/>
        </pc:sldMkLst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13614666" sldId="334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13614666" sldId="334"/>
            <ac:inkMk id="28" creationId="{46605AFE-7734-FCDC-89FE-B414B49FBC9B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987462323" sldId="335"/>
        </pc:sldMkLst>
        <pc:spChg chg="mod">
          <ac:chgData name="Toby Donaldson" userId="2e6e5431-bb17-4c41-9985-d39c50d83c73" providerId="ADAL" clId="{3AFAA65F-794E-4EB0-923A-9564B666AD00}" dt="2024-01-24T19:35:38.372" v="86" actId="20577"/>
          <ac:spMkLst>
            <pc:docMk/>
            <pc:sldMk cId="987462323" sldId="335"/>
            <ac:spMk id="111" creationId="{FB445307-9AE1-56DE-D30E-6A65DA4A3D3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987462323" sldId="335"/>
            <ac:inkMk id="32" creationId="{5B8F6E9D-EDAA-FA31-EB0F-2947903CA66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60310742" sldId="33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60310742" sldId="336"/>
            <ac:inkMk id="3" creationId="{9F468F1C-30EE-0271-F2FD-BDF151080B02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543430043" sldId="33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543430043" sldId="337"/>
            <ac:inkMk id="3" creationId="{4801D298-3965-9F50-4478-8B16BF9A4DF7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69734175" sldId="33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69734175" sldId="338"/>
            <ac:inkMk id="3" creationId="{3A09B9CE-21E3-3A9D-6A6A-D7A59467B81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360878608" sldId="339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360878608" sldId="339"/>
            <ac:inkMk id="3" creationId="{E7B87161-2111-C0D9-3342-1CE860422EBE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86439486" sldId="34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86439486" sldId="340"/>
            <ac:inkMk id="3" creationId="{FF785CFB-4080-195A-EADA-00FE8985E77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020752692" sldId="34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020752692" sldId="341"/>
            <ac:inkMk id="3" creationId="{261AD68B-121D-ACF7-02BC-7D27926DB2F2}"/>
          </ac:inkMkLst>
        </pc:inkChg>
      </pc:sldChg>
      <pc:sldChg chg="modSp mod">
        <pc:chgData name="Toby Donaldson" userId="2e6e5431-bb17-4c41-9985-d39c50d83c73" providerId="ADAL" clId="{3AFAA65F-794E-4EB0-923A-9564B666AD00}" dt="2024-01-24T19:37:33.901" v="88" actId="20577"/>
        <pc:sldMkLst>
          <pc:docMk/>
          <pc:sldMk cId="2420018828" sldId="343"/>
        </pc:sldMkLst>
        <pc:spChg chg="mod">
          <ac:chgData name="Toby Donaldson" userId="2e6e5431-bb17-4c41-9985-d39c50d83c73" providerId="ADAL" clId="{3AFAA65F-794E-4EB0-923A-9564B666AD00}" dt="2024-01-24T19:37:33.901" v="88" actId="20577"/>
          <ac:spMkLst>
            <pc:docMk/>
            <pc:sldMk cId="2420018828" sldId="343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3AFAA65F-794E-4EB0-923A-9564B666AD00}" dt="2024-01-24T19:38:05.009" v="108" actId="20577"/>
        <pc:sldMkLst>
          <pc:docMk/>
          <pc:sldMk cId="2301461008" sldId="345"/>
        </pc:sldMkLst>
        <pc:spChg chg="mod">
          <ac:chgData name="Toby Donaldson" userId="2e6e5431-bb17-4c41-9985-d39c50d83c73" providerId="ADAL" clId="{3AFAA65F-794E-4EB0-923A-9564B666AD00}" dt="2024-01-24T19:37:43.884" v="96" actId="20577"/>
          <ac:spMkLst>
            <pc:docMk/>
            <pc:sldMk cId="2301461008" sldId="345"/>
            <ac:spMk id="31" creationId="{16792C5B-22BA-7E11-844C-363F9417C925}"/>
          </ac:spMkLst>
        </pc:spChg>
        <pc:spChg chg="mod">
          <ac:chgData name="Toby Donaldson" userId="2e6e5431-bb17-4c41-9985-d39c50d83c73" providerId="ADAL" clId="{3AFAA65F-794E-4EB0-923A-9564B666AD00}" dt="2024-01-24T19:38:05.009" v="108" actId="20577"/>
          <ac:spMkLst>
            <pc:docMk/>
            <pc:sldMk cId="2301461008" sldId="345"/>
            <ac:spMk id="32" creationId="{8BD7FE08-8DF3-4F6E-DD08-C702D450E264}"/>
          </ac:spMkLst>
        </pc:spChg>
      </pc:sld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7T18:54:21.373" v="18826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  <pc:docChgLst>
    <pc:chgData name="Toby Donaldson" userId="2e6e5431-bb17-4c41-9985-d39c50d83c73" providerId="ADAL" clId="{85CE029C-1CD8-4E1B-BE91-7246B726DC32}"/>
    <pc:docChg chg="undo custSel addSld modSld modSection">
      <pc:chgData name="Toby Donaldson" userId="2e6e5431-bb17-4c41-9985-d39c50d83c73" providerId="ADAL" clId="{85CE029C-1CD8-4E1B-BE91-7246B726DC32}" dt="2024-02-09T19:12:28.725" v="205" actId="21"/>
      <pc:docMkLst>
        <pc:docMk/>
      </pc:docMkLst>
      <pc:sldChg chg="addSp delSp modSp mod">
        <pc:chgData name="Toby Donaldson" userId="2e6e5431-bb17-4c41-9985-d39c50d83c73" providerId="ADAL" clId="{85CE029C-1CD8-4E1B-BE91-7246B726DC32}" dt="2024-02-08T23:32:32.584" v="5" actId="21"/>
        <pc:sldMkLst>
          <pc:docMk/>
          <pc:sldMk cId="1990534629" sldId="256"/>
        </pc:sldMkLst>
        <pc:inkChg chg="add del">
          <ac:chgData name="Toby Donaldson" userId="2e6e5431-bb17-4c41-9985-d39c50d83c73" providerId="ADAL" clId="{85CE029C-1CD8-4E1B-BE91-7246B726DC32}" dt="2024-02-08T23:28:37.824" v="1" actId="21"/>
          <ac:inkMkLst>
            <pc:docMk/>
            <pc:sldMk cId="1990534629" sldId="256"/>
            <ac:inkMk id="6" creationId="{759F523F-902A-4CCD-36F1-5CDDB8A7C158}"/>
          </ac:inkMkLst>
        </pc:inkChg>
        <pc:inkChg chg="add del">
          <ac:chgData name="Toby Donaldson" userId="2e6e5431-bb17-4c41-9985-d39c50d83c73" providerId="ADAL" clId="{85CE029C-1CD8-4E1B-BE91-7246B726DC32}" dt="2024-02-08T23:32:32.584" v="5" actId="21"/>
          <ac:inkMkLst>
            <pc:docMk/>
            <pc:sldMk cId="1990534629" sldId="256"/>
            <ac:inkMk id="7" creationId="{D13F080A-6257-BBE9-9901-3ABD92162328}"/>
          </ac:inkMkLst>
        </pc:inkChg>
        <pc:inkChg chg="add del mod">
          <ac:chgData name="Toby Donaldson" userId="2e6e5431-bb17-4c41-9985-d39c50d83c73" providerId="ADAL" clId="{85CE029C-1CD8-4E1B-BE91-7246B726DC32}" dt="2024-02-08T23:32:30.154" v="4" actId="21"/>
          <ac:inkMkLst>
            <pc:docMk/>
            <pc:sldMk cId="1990534629" sldId="256"/>
            <ac:inkMk id="8" creationId="{BACBD8DD-5A59-7737-8161-FB46EB38621E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1.485" v="204" actId="21"/>
        <pc:sldMkLst>
          <pc:docMk/>
          <pc:sldMk cId="1731394609" sldId="449"/>
        </pc:sldMkLst>
        <pc:grpChg chg="mod">
          <ac:chgData name="Toby Donaldson" userId="2e6e5431-bb17-4c41-9985-d39c50d83c73" providerId="ADAL" clId="{85CE029C-1CD8-4E1B-BE91-7246B726DC32}" dt="2024-02-09T19:02:11.094" v="12"/>
          <ac:grpSpMkLst>
            <pc:docMk/>
            <pc:sldMk cId="1731394609" sldId="449"/>
            <ac:grpSpMk id="7" creationId="{404E1DA4-8AA4-3930-AB64-DBC0DDFFCF51}"/>
          </ac:grpSpMkLst>
        </pc:grpChg>
        <pc:grpChg chg="del mod">
          <ac:chgData name="Toby Donaldson" userId="2e6e5431-bb17-4c41-9985-d39c50d83c73" providerId="ADAL" clId="{85CE029C-1CD8-4E1B-BE91-7246B726DC32}" dt="2024-02-09T19:12:21.485" v="204" actId="21"/>
          <ac:grpSpMkLst>
            <pc:docMk/>
            <pc:sldMk cId="1731394609" sldId="449"/>
            <ac:grpSpMk id="14" creationId="{EC52097D-2B7D-63E2-B27C-8AC7775BB267}"/>
          </ac:grpSpMkLst>
        </pc:grpChg>
        <pc:inkChg chg="add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5" creationId="{DC53241D-7EE4-ACB9-451F-E85D69C366BC}"/>
          </ac:inkMkLst>
        </pc:inkChg>
        <pc:inkChg chg="add del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6" creationId="{40E29005-2B20-EB77-CCFC-D1100EDC54AC}"/>
          </ac:inkMkLst>
        </pc:inkChg>
        <pc:inkChg chg="add del">
          <ac:chgData name="Toby Donaldson" userId="2e6e5431-bb17-4c41-9985-d39c50d83c73" providerId="ADAL" clId="{85CE029C-1CD8-4E1B-BE91-7246B726DC32}" dt="2024-02-09T19:02:16.325" v="14" actId="9405"/>
          <ac:inkMkLst>
            <pc:docMk/>
            <pc:sldMk cId="1731394609" sldId="449"/>
            <ac:inkMk id="8" creationId="{E9DF4091-9348-F4E4-BE62-EA7908B5C79C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9" creationId="{1B0B783F-38FF-2A49-45AA-FDB7B145204E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0" creationId="{AD04B53E-DCD7-2719-12F5-B6B477D174AB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1" creationId="{77DF4889-EEF2-4837-204E-459EC1DDA81E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2" creationId="{42F623D5-810D-9AB4-7F33-7FAEAB839EB5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3" creationId="{2814C24F-AE9F-83AB-8508-A0F9BA79B866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8.725" v="205" actId="21"/>
        <pc:sldMkLst>
          <pc:docMk/>
          <pc:sldMk cId="3080304898" sldId="450"/>
        </pc:sldMkLst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6" creationId="{721A86D2-228D-D28A-89DE-7EF7439D655C}"/>
          </ac:grpSpMkLst>
        </pc:grpChg>
        <pc:grpChg chg="del mod">
          <ac:chgData name="Toby Donaldson" userId="2e6e5431-bb17-4c41-9985-d39c50d83c73" providerId="ADAL" clId="{85CE029C-1CD8-4E1B-BE91-7246B726DC32}" dt="2024-02-09T19:04:53.963" v="35"/>
          <ac:grpSpMkLst>
            <pc:docMk/>
            <pc:sldMk cId="3080304898" sldId="450"/>
            <ac:grpSpMk id="29" creationId="{CDEE7569-5819-24E1-470B-A306154ABF80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31" creationId="{62234850-4B4C-2DF0-AA23-DDEB9B9DA887}"/>
          </ac:grpSpMkLst>
        </pc:grpChg>
        <pc:grpChg chg="del mod">
          <ac:chgData name="Toby Donaldson" userId="2e6e5431-bb17-4c41-9985-d39c50d83c73" providerId="ADAL" clId="{85CE029C-1CD8-4E1B-BE91-7246B726DC32}" dt="2024-02-09T19:05:01.454" v="47"/>
          <ac:grpSpMkLst>
            <pc:docMk/>
            <pc:sldMk cId="3080304898" sldId="450"/>
            <ac:grpSpMk id="36" creationId="{489ABDEF-2FAD-2021-EE6D-95E325CA52D6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43" creationId="{EAF33AC6-01BF-0E7B-B995-11AB746501DB}"/>
          </ac:grpSpMkLst>
        </pc:grpChg>
        <pc:grpChg chg="del mod">
          <ac:chgData name="Toby Donaldson" userId="2e6e5431-bb17-4c41-9985-d39c50d83c73" providerId="ADAL" clId="{85CE029C-1CD8-4E1B-BE91-7246B726DC32}" dt="2024-02-09T19:05:06.219" v="54"/>
          <ac:grpSpMkLst>
            <pc:docMk/>
            <pc:sldMk cId="3080304898" sldId="450"/>
            <ac:grpSpMk id="48" creationId="{E76617F9-E304-FF97-4301-228F4E5D1324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50" creationId="{8405FB62-A5CE-A292-89C1-67CAF10F1D2D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61" creationId="{85D64C80-5432-3900-2D2A-0FCC41B06955}"/>
          </ac:grpSpMkLst>
        </pc:grp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" creationId="{40108EC4-1873-E91F-81D3-3E46DF2A9BC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" creationId="{4FDAEAFE-E15B-B2ED-D51D-F08CCE304F44}"/>
          </ac:inkMkLst>
        </pc:inkChg>
        <pc:inkChg chg="add del mod">
          <ac:chgData name="Toby Donaldson" userId="2e6e5431-bb17-4c41-9985-d39c50d83c73" providerId="ADAL" clId="{85CE029C-1CD8-4E1B-BE91-7246B726DC32}" dt="2024-02-09T19:05:14.228" v="61"/>
          <ac:inkMkLst>
            <pc:docMk/>
            <pc:sldMk cId="3080304898" sldId="450"/>
            <ac:inkMk id="20" creationId="{69D3C849-A0C7-2138-B64D-70CD91B00DFC}"/>
          </ac:inkMkLst>
        </pc:inkChg>
        <pc:inkChg chg="add del mod">
          <ac:chgData name="Toby Donaldson" userId="2e6e5431-bb17-4c41-9985-d39c50d83c73" providerId="ADAL" clId="{85CE029C-1CD8-4E1B-BE91-7246B726DC32}" dt="2024-02-09T19:05:14.226" v="55"/>
          <ac:inkMkLst>
            <pc:docMk/>
            <pc:sldMk cId="3080304898" sldId="450"/>
            <ac:inkMk id="21" creationId="{0D6049EC-F5FF-95DF-1728-221DFEDCDB5F}"/>
          </ac:inkMkLst>
        </pc:inkChg>
        <pc:inkChg chg="add del mod">
          <ac:chgData name="Toby Donaldson" userId="2e6e5431-bb17-4c41-9985-d39c50d83c73" providerId="ADAL" clId="{85CE029C-1CD8-4E1B-BE91-7246B726DC32}" dt="2024-02-09T19:05:14.227" v="58"/>
          <ac:inkMkLst>
            <pc:docMk/>
            <pc:sldMk cId="3080304898" sldId="450"/>
            <ac:inkMk id="22" creationId="{393EF7CC-4AD2-3D0C-8C36-45BD7F41CA66}"/>
          </ac:inkMkLst>
        </pc:inkChg>
        <pc:inkChg chg="add del mod">
          <ac:chgData name="Toby Donaldson" userId="2e6e5431-bb17-4c41-9985-d39c50d83c73" providerId="ADAL" clId="{85CE029C-1CD8-4E1B-BE91-7246B726DC32}" dt="2024-02-09T19:05:14.226" v="56"/>
          <ac:inkMkLst>
            <pc:docMk/>
            <pc:sldMk cId="3080304898" sldId="450"/>
            <ac:inkMk id="23" creationId="{E3494688-C0B6-554D-D945-D5076484FB11}"/>
          </ac:inkMkLst>
        </pc:inkChg>
        <pc:inkChg chg="add del mod">
          <ac:chgData name="Toby Donaldson" userId="2e6e5431-bb17-4c41-9985-d39c50d83c73" providerId="ADAL" clId="{85CE029C-1CD8-4E1B-BE91-7246B726DC32}" dt="2024-02-09T19:05:14.227" v="59"/>
          <ac:inkMkLst>
            <pc:docMk/>
            <pc:sldMk cId="3080304898" sldId="450"/>
            <ac:inkMk id="24" creationId="{14CF44E6-4B6A-55BA-F54A-B88409A6C838}"/>
          </ac:inkMkLst>
        </pc:inkChg>
        <pc:inkChg chg="add del mod">
          <ac:chgData name="Toby Donaldson" userId="2e6e5431-bb17-4c41-9985-d39c50d83c73" providerId="ADAL" clId="{85CE029C-1CD8-4E1B-BE91-7246B726DC32}" dt="2024-02-09T19:05:14.228" v="62"/>
          <ac:inkMkLst>
            <pc:docMk/>
            <pc:sldMk cId="3080304898" sldId="450"/>
            <ac:inkMk id="25" creationId="{BED4F7F7-5461-51BE-73AC-7AEA3DB98DB8}"/>
          </ac:inkMkLst>
        </pc:inkChg>
        <pc:inkChg chg="add del mod">
          <ac:chgData name="Toby Donaldson" userId="2e6e5431-bb17-4c41-9985-d39c50d83c73" providerId="ADAL" clId="{85CE029C-1CD8-4E1B-BE91-7246B726DC32}" dt="2024-02-09T19:05:14.227" v="60"/>
          <ac:inkMkLst>
            <pc:docMk/>
            <pc:sldMk cId="3080304898" sldId="450"/>
            <ac:inkMk id="26" creationId="{30E4FA0D-3DD3-9755-AD83-AD71F487DB1C}"/>
          </ac:inkMkLst>
        </pc:inkChg>
        <pc:inkChg chg="add del mod">
          <ac:chgData name="Toby Donaldson" userId="2e6e5431-bb17-4c41-9985-d39c50d83c73" providerId="ADAL" clId="{85CE029C-1CD8-4E1B-BE91-7246B726DC32}" dt="2024-02-09T19:05:14.227" v="57"/>
          <ac:inkMkLst>
            <pc:docMk/>
            <pc:sldMk cId="3080304898" sldId="450"/>
            <ac:inkMk id="27" creationId="{EC69DCA1-4CC1-BB71-4259-D02CAB3ABB7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28" creationId="{3084BCCF-BF5F-9D2D-5401-B560F7177DD5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0" creationId="{437D6BC0-5590-88AE-EE73-268CD5FBE10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2" creationId="{6EDA798F-5ED1-EEC1-597D-17A0A972E660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3" creationId="{53C8A4EB-0F8B-F318-DB53-0B0E154ACA0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4" creationId="{9A73E031-3C56-03A5-9B04-BBD5B04E33A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5" creationId="{AC64E292-7EFA-B61A-B53A-882D1C13B07C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7" creationId="{87129D0F-D919-21BA-27E4-90643801B57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8" creationId="{1CA7F10A-40F2-BAF9-6F87-745567CE67AD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9" creationId="{F302BBD4-3E68-F9DE-98AB-26498FA5B50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0" creationId="{D05F9044-6A32-C5C6-6EE7-389562913AE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1" creationId="{E3CDFB77-1D7F-EF6D-5DAC-9B1AB3516AE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2" creationId="{2B8F53FD-BBA9-ACBC-B894-14F2769A9E1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4" creationId="{4FE1945B-AAE2-48EE-07DA-1A79D33D3703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5" creationId="{9858D891-049C-6226-AB7E-28710F7662A6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6" creationId="{9E075289-D2E9-4F1C-B194-B8C03A11FB5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7" creationId="{5BF63D4B-C134-6C7A-BE9E-86D29B0102FF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9" creationId="{75014FF1-5883-4B79-5DAD-1BCA4FA4E2DA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1" creationId="{70145771-63DE-9EAA-67E7-0A215A61CB31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2" creationId="{34637874-86A3-5524-1E8D-6A579357C69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3" creationId="{35B5CE3F-154F-C4BC-52D1-4D69D6F8CEB9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4" creationId="{376A58E9-58DD-CE15-E4C3-6130BF1689D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5" creationId="{A027A941-75EA-543D-43CC-D0348EFA572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6" creationId="{D0CEA4C0-2DC1-1DBF-72AD-9DAD8410C4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7" creationId="{B5FA5794-9AE9-A9EF-F78C-F0A6F82D7DAB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8" creationId="{45EABC9A-7E75-7D1F-1CA7-DD5D6D2023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9" creationId="{BF74E20F-95B4-1BCE-689E-2EC3995DA8C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60" creationId="{22FDF75C-988D-C311-077B-BE500D3C68D7}"/>
          </ac:inkMkLst>
        </pc:inkChg>
      </pc:sldChg>
      <pc:sldChg chg="modSp mod">
        <pc:chgData name="Toby Donaldson" userId="2e6e5431-bb17-4c41-9985-d39c50d83c73" providerId="ADAL" clId="{85CE029C-1CD8-4E1B-BE91-7246B726DC32}" dt="2024-02-09T19:06:40.863" v="122" actId="20577"/>
        <pc:sldMkLst>
          <pc:docMk/>
          <pc:sldMk cId="2440537417" sldId="452"/>
        </pc:sldMkLst>
        <pc:spChg chg="mod">
          <ac:chgData name="Toby Donaldson" userId="2e6e5431-bb17-4c41-9985-d39c50d83c73" providerId="ADAL" clId="{85CE029C-1CD8-4E1B-BE91-7246B726DC32}" dt="2024-02-09T19:06:40.863" v="122" actId="20577"/>
          <ac:spMkLst>
            <pc:docMk/>
            <pc:sldMk cId="2440537417" sldId="452"/>
            <ac:spMk id="12" creationId="{43D962D1-3610-6E73-A48D-387116A033DD}"/>
          </ac:spMkLst>
        </pc:spChg>
      </pc:sldChg>
      <pc:sldChg chg="modSp mod">
        <pc:chgData name="Toby Donaldson" userId="2e6e5431-bb17-4c41-9985-d39c50d83c73" providerId="ADAL" clId="{85CE029C-1CD8-4E1B-BE91-7246B726DC32}" dt="2024-02-08T23:33:26.315" v="6" actId="207"/>
        <pc:sldMkLst>
          <pc:docMk/>
          <pc:sldMk cId="870577980" sldId="456"/>
        </pc:sldMkLst>
        <pc:spChg chg="mod">
          <ac:chgData name="Toby Donaldson" userId="2e6e5431-bb17-4c41-9985-d39c50d83c73" providerId="ADAL" clId="{85CE029C-1CD8-4E1B-BE91-7246B726DC32}" dt="2024-02-08T23:33:26.315" v="6" actId="207"/>
          <ac:spMkLst>
            <pc:docMk/>
            <pc:sldMk cId="870577980" sldId="456"/>
            <ac:spMk id="3" creationId="{C37B9E15-4A72-AFE3-3376-B11C9CCF5D99}"/>
          </ac:spMkLst>
        </pc:spChg>
      </pc:sldChg>
      <pc:sldChg chg="modSp mod">
        <pc:chgData name="Toby Donaldson" userId="2e6e5431-bb17-4c41-9985-d39c50d83c73" providerId="ADAL" clId="{85CE029C-1CD8-4E1B-BE91-7246B726DC32}" dt="2024-02-08T23:33:32.901" v="7" actId="207"/>
        <pc:sldMkLst>
          <pc:docMk/>
          <pc:sldMk cId="37110891" sldId="457"/>
        </pc:sldMkLst>
        <pc:spChg chg="mod">
          <ac:chgData name="Toby Donaldson" userId="2e6e5431-bb17-4c41-9985-d39c50d83c73" providerId="ADAL" clId="{85CE029C-1CD8-4E1B-BE91-7246B726DC32}" dt="2024-02-08T23:33:32.901" v="7" actId="207"/>
          <ac:spMkLst>
            <pc:docMk/>
            <pc:sldMk cId="37110891" sldId="457"/>
            <ac:spMk id="3" creationId="{C37B9E15-4A72-AFE3-3376-B11C9CCF5D99}"/>
          </ac:spMkLst>
        </pc:spChg>
      </pc:sldChg>
      <pc:sldChg chg="addSp modSp add mod">
        <pc:chgData name="Toby Donaldson" userId="2e6e5431-bb17-4c41-9985-d39c50d83c73" providerId="ADAL" clId="{85CE029C-1CD8-4E1B-BE91-7246B726DC32}" dt="2024-02-09T19:09:32.704" v="203" actId="14100"/>
        <pc:sldMkLst>
          <pc:docMk/>
          <pc:sldMk cId="982129422" sldId="459"/>
        </pc:sldMkLst>
        <pc:spChg chg="add mod">
          <ac:chgData name="Toby Donaldson" userId="2e6e5431-bb17-4c41-9985-d39c50d83c73" providerId="ADAL" clId="{85CE029C-1CD8-4E1B-BE91-7246B726DC32}" dt="2024-02-09T19:08:03.282" v="126" actId="208"/>
          <ac:spMkLst>
            <pc:docMk/>
            <pc:sldMk cId="982129422" sldId="459"/>
            <ac:spMk id="7" creationId="{D43765FF-0618-E358-71F8-E2968AD9914B}"/>
          </ac:spMkLst>
        </pc:spChg>
        <pc:spChg chg="add mod">
          <ac:chgData name="Toby Donaldson" userId="2e6e5431-bb17-4c41-9985-d39c50d83c73" providerId="ADAL" clId="{85CE029C-1CD8-4E1B-BE91-7246B726DC32}" dt="2024-02-09T19:09:32.704" v="203" actId="14100"/>
          <ac:spMkLst>
            <pc:docMk/>
            <pc:sldMk cId="982129422" sldId="459"/>
            <ac:spMk id="10" creationId="{5C036064-3862-2845-3D22-EB05D56BB4B0}"/>
          </ac:spMkLst>
        </pc:spChg>
      </pc:sldChg>
    </pc:docChg>
  </pc:docChgLst>
  <pc:docChgLst>
    <pc:chgData name="Toby Donaldson" userId="2e6e5431-bb17-4c41-9985-d39c50d83c73" providerId="ADAL" clId="{F0E40FE0-2E57-4922-A8AA-5AFA101CC44A}"/>
    <pc:docChg chg="undo redo custSel addSld delSld modSld sldOrd addSection delSection modSection">
      <pc:chgData name="Toby Donaldson" userId="2e6e5431-bb17-4c41-9985-d39c50d83c73" providerId="ADAL" clId="{F0E40FE0-2E57-4922-A8AA-5AFA101CC44A}" dt="2024-01-25T00:09:49.084" v="10029" actId="20577"/>
      <pc:docMkLst>
        <pc:docMk/>
      </pc:docMkLst>
      <pc:sldChg chg="modSp mod ord">
        <pc:chgData name="Toby Donaldson" userId="2e6e5431-bb17-4c41-9985-d39c50d83c73" providerId="ADAL" clId="{F0E40FE0-2E57-4922-A8AA-5AFA101CC44A}" dt="2024-01-18T00:50:42.871" v="1556" actId="20578"/>
        <pc:sldMkLst>
          <pc:docMk/>
          <pc:sldMk cId="1990534629" sldId="256"/>
        </pc:sldMkLst>
        <pc:spChg chg="mod">
          <ac:chgData name="Toby Donaldson" userId="2e6e5431-bb17-4c41-9985-d39c50d83c73" providerId="ADAL" clId="{F0E40FE0-2E57-4922-A8AA-5AFA101CC44A}" dt="2024-01-18T00:20:47.358" v="6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Sp modSp mod ord">
        <pc:chgData name="Toby Donaldson" userId="2e6e5431-bb17-4c41-9985-d39c50d83c73" providerId="ADAL" clId="{F0E40FE0-2E57-4922-A8AA-5AFA101CC44A}" dt="2024-01-22T19:25:07.098" v="9020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0E40FE0-2E57-4922-A8AA-5AFA101CC44A}" dt="2024-01-22T19:25:07.098" v="9020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0E40FE0-2E57-4922-A8AA-5AFA101CC44A}" dt="2024-01-18T00:21:35.450" v="14" actId="21"/>
          <ac:spMkLst>
            <pc:docMk/>
            <pc:sldMk cId="3457032960" sldId="25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6570974" sldId="25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069557335" sldId="26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1357516" sldId="26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5501190" sldId="26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1885463" sldId="26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00110765" sldId="26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609365" sldId="26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00499661" sldId="26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349829518" sldId="26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77031596" sldId="27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5023636" sldId="27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471775431" sldId="27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866962288" sldId="27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15519779" sldId="27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9780921" sldId="27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6012569" sldId="27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5158963" sldId="27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926493247" sldId="27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975362785" sldId="27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5575249" sldId="28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32478819" sldId="28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51489469" sldId="28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91270767" sldId="28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385497189" sldId="28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150923053" sldId="28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295768457" sldId="28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36112539" sldId="28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771185702" sldId="29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36226977" sldId="29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89034745" sldId="29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89417061" sldId="29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53127751" sldId="29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40618605" sldId="29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86675529" sldId="29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874304550" sldId="29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05269286" sldId="29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405615600" sldId="300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935856168" sldId="301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40181464" sldId="302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049437629" sldId="303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287968718" sldId="304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604971064" sldId="305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468453318" sldId="306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84991612" sldId="30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642181235" sldId="30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56014449" sldId="30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20572146" sldId="31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42201987" sldId="311"/>
        </pc:sldMkLst>
      </pc:sldChg>
      <pc:sldChg chg="addSp delSp modSp add mod ord">
        <pc:chgData name="Toby Donaldson" userId="2e6e5431-bb17-4c41-9985-d39c50d83c73" providerId="ADAL" clId="{F0E40FE0-2E57-4922-A8AA-5AFA101CC44A}" dt="2024-01-22T19:47:16.561" v="9030" actId="167"/>
        <pc:sldMkLst>
          <pc:docMk/>
          <pc:sldMk cId="2965922608" sldId="311"/>
        </pc:sldMkLst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" creationId="{DEBD0DA8-0DBC-41DC-8020-9A60A10F8EC1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6" creationId="{C3165043-9098-9CC0-5659-4015745C629B}"/>
          </ac:spMkLst>
        </pc:spChg>
        <pc:spChg chg="mod">
          <ac:chgData name="Toby Donaldson" userId="2e6e5431-bb17-4c41-9985-d39c50d83c73" providerId="ADAL" clId="{F0E40FE0-2E57-4922-A8AA-5AFA101CC44A}" dt="2024-01-18T00:29:43.908" v="200" actId="1076"/>
          <ac:spMkLst>
            <pc:docMk/>
            <pc:sldMk cId="2965922608" sldId="311"/>
            <ac:spMk id="28" creationId="{D59C76F1-6F1B-B12E-49A6-325207807D05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9" creationId="{DF07A032-A714-1043-62FC-B0CEF2B6E1B8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1" creationId="{E19E8508-BCDD-7075-94E4-5020F3D8093A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2" creationId="{8B008C71-343D-A274-8192-91F484462CDD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4" creationId="{4F0631C6-2065-A251-3B83-8A8631436290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5" creationId="{65D6C437-551B-1D66-D75F-D169991351E3}"/>
          </ac:spMkLst>
        </pc:spChg>
        <pc:spChg chg="add mod">
          <ac:chgData name="Toby Donaldson" userId="2e6e5431-bb17-4c41-9985-d39c50d83c73" providerId="ADAL" clId="{F0E40FE0-2E57-4922-A8AA-5AFA101CC44A}" dt="2024-01-18T00:30:01.914" v="205" actId="1076"/>
          <ac:spMkLst>
            <pc:docMk/>
            <pc:sldMk cId="2965922608" sldId="311"/>
            <ac:spMk id="37" creationId="{8652DB3F-ECAB-2A6B-B4E9-02BE35D28CEE}"/>
          </ac:spMkLst>
        </pc:spChg>
        <pc:spChg chg="add mod ord">
          <ac:chgData name="Toby Donaldson" userId="2e6e5431-bb17-4c41-9985-d39c50d83c73" providerId="ADAL" clId="{F0E40FE0-2E57-4922-A8AA-5AFA101CC44A}" dt="2024-01-22T19:47:16.561" v="9030" actId="167"/>
          <ac:spMkLst>
            <pc:docMk/>
            <pc:sldMk cId="2965922608" sldId="311"/>
            <ac:spMk id="38" creationId="{2172DE9D-A631-53CA-A439-0E91FDC990A2}"/>
          </ac:spMkLst>
        </pc:spChg>
        <pc:spChg chg="add mod">
          <ac:chgData name="Toby Donaldson" userId="2e6e5431-bb17-4c41-9985-d39c50d83c73" providerId="ADAL" clId="{F0E40FE0-2E57-4922-A8AA-5AFA101CC44A}" dt="2024-01-22T19:47:04.554" v="9029" actId="14100"/>
          <ac:spMkLst>
            <pc:docMk/>
            <pc:sldMk cId="2965922608" sldId="311"/>
            <ac:spMk id="39" creationId="{46CB46CB-9A09-C044-6676-91E3E3620A8A}"/>
          </ac:spMkLst>
        </pc:spChg>
        <pc:grpChg chg="add mod">
          <ac:chgData name="Toby Donaldson" userId="2e6e5431-bb17-4c41-9985-d39c50d83c73" providerId="ADAL" clId="{F0E40FE0-2E57-4922-A8AA-5AFA101CC44A}" dt="2024-01-18T00:29:21.891" v="193" actId="1076"/>
          <ac:grpSpMkLst>
            <pc:docMk/>
            <pc:sldMk cId="2965922608" sldId="311"/>
            <ac:grpSpMk id="36" creationId="{A7934470-36D5-7BF2-720F-638ABF5BA58C}"/>
          </ac:grpSpMkLst>
        </pc:grp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3" creationId="{EED48B81-20F3-0E06-79C3-8FD6ABC3ED38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619607218" sldId="312"/>
        </pc:sldMkLst>
      </pc:sldChg>
      <pc:sldChg chg="add del">
        <pc:chgData name="Toby Donaldson" userId="2e6e5431-bb17-4c41-9985-d39c50d83c73" providerId="ADAL" clId="{F0E40FE0-2E57-4922-A8AA-5AFA101CC44A}" dt="2024-01-18T00:30:15.416" v="207" actId="2696"/>
        <pc:sldMkLst>
          <pc:docMk/>
          <pc:sldMk cId="2625441596" sldId="312"/>
        </pc:sldMkLst>
      </pc:sldChg>
      <pc:sldChg chg="addSp delSp modSp add mod">
        <pc:chgData name="Toby Donaldson" userId="2e6e5431-bb17-4c41-9985-d39c50d83c73" providerId="ADAL" clId="{F0E40FE0-2E57-4922-A8AA-5AFA101CC44A}" dt="2024-01-22T19:47:27.941" v="9031"/>
        <pc:sldMkLst>
          <pc:docMk/>
          <pc:sldMk cId="1813859" sldId="313"/>
        </pc:sldMkLst>
        <pc:spChg chg="add mod">
          <ac:chgData name="Toby Donaldson" userId="2e6e5431-bb17-4c41-9985-d39c50d83c73" providerId="ADAL" clId="{F0E40FE0-2E57-4922-A8AA-5AFA101CC44A}" dt="2024-01-18T00:30:58.292" v="303" actId="1076"/>
          <ac:spMkLst>
            <pc:docMk/>
            <pc:sldMk cId="1813859" sldId="313"/>
            <ac:spMk id="3" creationId="{B9C83A3F-4CE7-5EC0-D228-19DA7D4AADEF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6" creationId="{B532977E-C358-A53D-5ED2-7045AB1094FC}"/>
          </ac:spMkLst>
        </pc:spChg>
        <pc:spChg chg="mod">
          <ac:chgData name="Toby Donaldson" userId="2e6e5431-bb17-4c41-9985-d39c50d83c73" providerId="ADAL" clId="{F0E40FE0-2E57-4922-A8AA-5AFA101CC44A}" dt="2024-01-18T00:30:45.920" v="299" actId="20577"/>
          <ac:spMkLst>
            <pc:docMk/>
            <pc:sldMk cId="1813859" sldId="313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9" creationId="{E52991E6-587F-C253-6406-0E63858C950E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30" creationId="{1B9933CA-C2C2-F012-B981-1811F0DBAEFF}"/>
          </ac:spMkLst>
        </pc:spChg>
        <pc:spChg chg="del mod">
          <ac:chgData name="Toby Donaldson" userId="2e6e5431-bb17-4c41-9985-d39c50d83c73" providerId="ADAL" clId="{F0E40FE0-2E57-4922-A8AA-5AFA101CC44A}" dt="2024-01-18T00:31:00.862" v="304" actId="21"/>
          <ac:spMkLst>
            <pc:docMk/>
            <pc:sldMk cId="1813859" sldId="313"/>
            <ac:spMk id="37" creationId="{8652DB3F-ECAB-2A6B-B4E9-02BE35D28CEE}"/>
          </ac:spMkLst>
        </pc:spChg>
        <pc:spChg chg="add mod">
          <ac:chgData name="Toby Donaldson" userId="2e6e5431-bb17-4c41-9985-d39c50d83c73" providerId="ADAL" clId="{F0E40FE0-2E57-4922-A8AA-5AFA101CC44A}" dt="2024-01-20T05:06:50.745" v="8496"/>
          <ac:spMkLst>
            <pc:docMk/>
            <pc:sldMk cId="1813859" sldId="313"/>
            <ac:spMk id="42" creationId="{319DEDDC-C227-3E38-8832-5522C60C51AE}"/>
          </ac:spMkLst>
        </pc:spChg>
        <pc:spChg chg="add mod">
          <ac:chgData name="Toby Donaldson" userId="2e6e5431-bb17-4c41-9985-d39c50d83c73" providerId="ADAL" clId="{F0E40FE0-2E57-4922-A8AA-5AFA101CC44A}" dt="2024-01-22T19:47:27.941" v="9031"/>
          <ac:spMkLst>
            <pc:docMk/>
            <pc:sldMk cId="1813859" sldId="313"/>
            <ac:spMk id="43" creationId="{1201BC55-8FA4-9EB5-39D3-B541DCCCD13B}"/>
          </ac:spMkLst>
        </pc:spChg>
        <pc:cxnChg chg="add">
          <ac:chgData name="Toby Donaldson" userId="2e6e5431-bb17-4c41-9985-d39c50d83c73" providerId="ADAL" clId="{F0E40FE0-2E57-4922-A8AA-5AFA101CC44A}" dt="2024-01-18T00:33:45.982" v="624" actId="11529"/>
          <ac:cxnSpMkLst>
            <pc:docMk/>
            <pc:sldMk cId="1813859" sldId="313"/>
            <ac:cxnSpMk id="33" creationId="{74C1B4F2-6BE0-C9D3-9108-97FB97B9792A}"/>
          </ac:cxnSpMkLst>
        </pc:cxnChg>
        <pc:cxnChg chg="add">
          <ac:chgData name="Toby Donaldson" userId="2e6e5431-bb17-4c41-9985-d39c50d83c73" providerId="ADAL" clId="{F0E40FE0-2E57-4922-A8AA-5AFA101CC44A}" dt="2024-01-18T00:33:52.197" v="625" actId="11529"/>
          <ac:cxnSpMkLst>
            <pc:docMk/>
            <pc:sldMk cId="1813859" sldId="313"/>
            <ac:cxnSpMk id="39" creationId="{B2DAB61C-CDDC-663E-5130-37C78C09F046}"/>
          </ac:cxnSpMkLst>
        </pc:cxnChg>
        <pc:cxnChg chg="add">
          <ac:chgData name="Toby Donaldson" userId="2e6e5431-bb17-4c41-9985-d39c50d83c73" providerId="ADAL" clId="{F0E40FE0-2E57-4922-A8AA-5AFA101CC44A}" dt="2024-01-18T00:33:58.029" v="626" actId="11529"/>
          <ac:cxnSpMkLst>
            <pc:docMk/>
            <pc:sldMk cId="1813859" sldId="313"/>
            <ac:cxnSpMk id="41" creationId="{216355E7-0F41-65C4-1D46-95D0030CBD95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115869788" sldId="31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241887878" sldId="314"/>
        </pc:sldMkLst>
      </pc:sldChg>
      <pc:sldChg chg="addSp modSp add mod">
        <pc:chgData name="Toby Donaldson" userId="2e6e5431-bb17-4c41-9985-d39c50d83c73" providerId="ADAL" clId="{F0E40FE0-2E57-4922-A8AA-5AFA101CC44A}" dt="2024-01-22T19:47:36.593" v="9032"/>
        <pc:sldMkLst>
          <pc:docMk/>
          <pc:sldMk cId="3576889345" sldId="314"/>
        </pc:sldMkLst>
        <pc:spChg chg="mod">
          <ac:chgData name="Toby Donaldson" userId="2e6e5431-bb17-4c41-9985-d39c50d83c73" providerId="ADAL" clId="{F0E40FE0-2E57-4922-A8AA-5AFA101CC44A}" dt="2024-01-18T00:36:45.837" v="1010" actId="1076"/>
          <ac:spMkLst>
            <pc:docMk/>
            <pc:sldMk cId="3576889345" sldId="314"/>
            <ac:spMk id="4" creationId="{600631E4-52B7-B7DB-E129-DC961E8DDD93}"/>
          </ac:spMkLst>
        </pc:spChg>
        <pc:spChg chg="mod">
          <ac:chgData name="Toby Donaldson" userId="2e6e5431-bb17-4c41-9985-d39c50d83c73" providerId="ADAL" clId="{F0E40FE0-2E57-4922-A8AA-5AFA101CC44A}" dt="2024-01-20T05:05:18.641" v="8485" actId="2711"/>
          <ac:spMkLst>
            <pc:docMk/>
            <pc:sldMk cId="3576889345" sldId="314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1" creationId="{E42882E3-2BBA-34D7-D6CD-C94091DC9466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7" creationId="{D7263B06-DC4A-C74E-4757-693C141FCC3E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8" creationId="{4BFA7690-5D78-8785-2F75-36D88B0727A5}"/>
          </ac:spMkLst>
        </pc:spChg>
        <pc:spChg chg="add mod">
          <ac:chgData name="Toby Donaldson" userId="2e6e5431-bb17-4c41-9985-d39c50d83c73" providerId="ADAL" clId="{F0E40FE0-2E57-4922-A8AA-5AFA101CC44A}" dt="2024-01-20T05:06:24.820" v="8493" actId="1076"/>
          <ac:spMkLst>
            <pc:docMk/>
            <pc:sldMk cId="3576889345" sldId="314"/>
            <ac:spMk id="40" creationId="{E69C2200-FCD9-94CE-0AF9-CD1545277AAB}"/>
          </ac:spMkLst>
        </pc:spChg>
        <pc:spChg chg="add mod">
          <ac:chgData name="Toby Donaldson" userId="2e6e5431-bb17-4c41-9985-d39c50d83c73" providerId="ADAL" clId="{F0E40FE0-2E57-4922-A8AA-5AFA101CC44A}" dt="2024-01-22T19:47:36.593" v="9032"/>
          <ac:spMkLst>
            <pc:docMk/>
            <pc:sldMk cId="3576889345" sldId="314"/>
            <ac:spMk id="42" creationId="{9C776AB4-E7A0-A73E-EEE8-35DFD31A7B87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908220886" sldId="315"/>
        </pc:sldMkLst>
      </pc:sldChg>
      <pc:sldChg chg="addSp delSp modSp add mod ord">
        <pc:chgData name="Toby Donaldson" userId="2e6e5431-bb17-4c41-9985-d39c50d83c73" providerId="ADAL" clId="{F0E40FE0-2E57-4922-A8AA-5AFA101CC44A}" dt="2024-01-18T00:50:36.751" v="1554"/>
        <pc:sldMkLst>
          <pc:docMk/>
          <pc:sldMk cId="4179787368" sldId="315"/>
        </pc:sldMkLst>
        <pc:spChg chg="mod">
          <ac:chgData name="Toby Donaldson" userId="2e6e5431-bb17-4c41-9985-d39c50d83c73" providerId="ADAL" clId="{F0E40FE0-2E57-4922-A8AA-5AFA101CC44A}" dt="2024-01-18T00:38:19.353" v="1060" actId="20577"/>
          <ac:spMkLst>
            <pc:docMk/>
            <pc:sldMk cId="4179787368" sldId="31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0:38:30.934" v="1062" actId="21"/>
          <ac:spMkLst>
            <pc:docMk/>
            <pc:sldMk cId="4179787368" sldId="315"/>
            <ac:spMk id="3" creationId="{B9C83A3F-4CE7-5EC0-D228-19DA7D4AADEF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5" creationId="{63620396-E9C4-3F62-E3A6-982B88D20E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6" creationId="{62CACBED-B31B-20E9-2047-0713E1B895E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7" creationId="{204F554E-E05B-3CCE-6566-62D27C643B58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8" creationId="{2F62D660-1846-2F07-5F56-0D2680D71CB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9" creationId="{2089ED6A-5722-F5A6-588B-E11EF2D9FBC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0" creationId="{189568D6-EFE1-80E7-C225-26D4D906ED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1" creationId="{FC3588D3-B396-C710-B469-CE020BE4093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2" creationId="{F06BC40E-1F5B-9172-AF88-409A0F64E4D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3" creationId="{29D1FED8-4E60-71D5-6995-499F364647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4" creationId="{E8E10DD0-75C8-E596-88D6-E66E4FAA81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5" creationId="{0E03BB88-F3D1-EFD7-6CAE-48B5A86628C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6" creationId="{14A991EE-6188-AFFA-5161-1C84AE8879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7" creationId="{EF106CEC-1AF0-3786-6C94-1BC7C3AEE0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8" creationId="{CBF32584-3852-850E-92D8-B95929C6C16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9" creationId="{DED1CED1-618C-BE51-BCE5-F8ED5B4D494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0" creationId="{8EF11E35-DAB6-2B6D-9E5A-AE406256EA5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1" creationId="{E0D47DAA-DC5F-2375-F8B4-6DCF1E19C6CE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2" creationId="{94A3146E-F542-2FFD-8A5A-641F3D6606C2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3" creationId="{E1A554AA-AF9B-8DC7-F685-8EE6D3BFA8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4" creationId="{EB5EF798-761F-9B8A-C51A-4042C999F771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5" creationId="{9BC64F22-4742-F4B0-9F2F-DE1B0620ED57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6" creationId="{B532977E-C358-A53D-5ED2-7045AB1094FC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7" creationId="{E39F9407-4EA8-9CD1-336F-08D889C051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9" creationId="{E52991E6-587F-C253-6406-0E63858C950E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18T00:41:39.039" v="1140" actId="5793"/>
          <ac:spMkLst>
            <pc:docMk/>
            <pc:sldMk cId="4179787368" sldId="315"/>
            <ac:spMk id="31" creationId="{274F93CB-76C9-8B5A-3119-013C7F38BED5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7" creationId="{8473B9C8-9F67-4FB0-83BC-956BB3A43B6E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8" creationId="{38485682-D996-FE30-6382-F20875D7CADD}"/>
          </ac:spMkLst>
        </pc:spChg>
        <pc:spChg chg="mod topLvl">
          <ac:chgData name="Toby Donaldson" userId="2e6e5431-bb17-4c41-9985-d39c50d83c73" providerId="ADAL" clId="{F0E40FE0-2E57-4922-A8AA-5AFA101CC44A}" dt="2024-01-18T00:42:46.763" v="1168" actId="14100"/>
          <ac:spMkLst>
            <pc:docMk/>
            <pc:sldMk cId="4179787368" sldId="315"/>
            <ac:spMk id="43" creationId="{46500514-5C84-49C1-3975-1746539409C2}"/>
          </ac:spMkLst>
        </pc:spChg>
        <pc:spChg chg="mod topLvl">
          <ac:chgData name="Toby Donaldson" userId="2e6e5431-bb17-4c41-9985-d39c50d83c73" providerId="ADAL" clId="{F0E40FE0-2E57-4922-A8AA-5AFA101CC44A}" dt="2024-01-18T00:42:42.932" v="1167" actId="1076"/>
          <ac:spMkLst>
            <pc:docMk/>
            <pc:sldMk cId="4179787368" sldId="315"/>
            <ac:spMk id="44" creationId="{E57BDBD3-C74F-4A98-C4B8-04E729F8E0FF}"/>
          </ac:spMkLst>
        </pc:spChg>
        <pc:spChg chg="add mod">
          <ac:chgData name="Toby Donaldson" userId="2e6e5431-bb17-4c41-9985-d39c50d83c73" providerId="ADAL" clId="{F0E40FE0-2E57-4922-A8AA-5AFA101CC44A}" dt="2024-01-18T00:43:06.148" v="1190" actId="1076"/>
          <ac:spMkLst>
            <pc:docMk/>
            <pc:sldMk cId="4179787368" sldId="315"/>
            <ac:spMk id="45" creationId="{E070ED32-850E-4103-31E1-22AF6FFA313B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7" creationId="{7BF340C9-7070-566F-D75F-147AECE82F94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8" creationId="{16B1B566-6855-7D45-FF97-17C136907851}"/>
          </ac:spMkLst>
        </pc:spChg>
        <pc:spChg chg="add mod">
          <ac:chgData name="Toby Donaldson" userId="2e6e5431-bb17-4c41-9985-d39c50d83c73" providerId="ADAL" clId="{F0E40FE0-2E57-4922-A8AA-5AFA101CC44A}" dt="2024-01-18T00:44:12.724" v="1219" actId="208"/>
          <ac:spMkLst>
            <pc:docMk/>
            <pc:sldMk cId="4179787368" sldId="315"/>
            <ac:spMk id="49" creationId="{ABB620B3-F455-4530-87D2-D4FA744618AC}"/>
          </ac:spMkLst>
        </pc:spChg>
        <pc:spChg chg="add mod">
          <ac:chgData name="Toby Donaldson" userId="2e6e5431-bb17-4c41-9985-d39c50d83c73" providerId="ADAL" clId="{F0E40FE0-2E57-4922-A8AA-5AFA101CC44A}" dt="2024-01-18T00:44:01.572" v="1218" actId="208"/>
          <ac:spMkLst>
            <pc:docMk/>
            <pc:sldMk cId="4179787368" sldId="315"/>
            <ac:spMk id="50" creationId="{C954D949-5E8D-8855-29D2-63192BE0136C}"/>
          </ac:spMkLst>
        </pc:spChg>
        <pc:spChg chg="add mod">
          <ac:chgData name="Toby Donaldson" userId="2e6e5431-bb17-4c41-9985-d39c50d83c73" providerId="ADAL" clId="{F0E40FE0-2E57-4922-A8AA-5AFA101CC44A}" dt="2024-01-18T00:44:57.637" v="1233" actId="20577"/>
          <ac:spMkLst>
            <pc:docMk/>
            <pc:sldMk cId="4179787368" sldId="315"/>
            <ac:spMk id="51" creationId="{C3651377-47E7-68ED-0B4B-011C49E5ADB1}"/>
          </ac:spMkLst>
        </pc:spChg>
        <pc:spChg chg="add mod">
          <ac:chgData name="Toby Donaldson" userId="2e6e5431-bb17-4c41-9985-d39c50d83c73" providerId="ADAL" clId="{F0E40FE0-2E57-4922-A8AA-5AFA101CC44A}" dt="2024-01-18T00:45:19.964" v="1240" actId="1076"/>
          <ac:spMkLst>
            <pc:docMk/>
            <pc:sldMk cId="4179787368" sldId="315"/>
            <ac:spMk id="52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18T00:47:22.991" v="1392" actId="1076"/>
          <ac:spMkLst>
            <pc:docMk/>
            <pc:sldMk cId="4179787368" sldId="315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8T00:48:02.587" v="1425" actId="255"/>
          <ac:spMkLst>
            <pc:docMk/>
            <pc:sldMk cId="4179787368" sldId="315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8T00:49:05.683" v="1542" actId="1076"/>
          <ac:spMkLst>
            <pc:docMk/>
            <pc:sldMk cId="4179787368" sldId="315"/>
            <ac:spMk id="58" creationId="{DE3B3182-2404-651C-F273-914F894FBFFD}"/>
          </ac:spMkLst>
        </pc:spChg>
        <pc:spChg chg="add mod">
          <ac:chgData name="Toby Donaldson" userId="2e6e5431-bb17-4c41-9985-d39c50d83c73" providerId="ADAL" clId="{F0E40FE0-2E57-4922-A8AA-5AFA101CC44A}" dt="2024-01-18T00:49:03.435" v="1541" actId="1076"/>
          <ac:spMkLst>
            <pc:docMk/>
            <pc:sldMk cId="4179787368" sldId="315"/>
            <ac:spMk id="59" creationId="{8C484A60-B0B8-EEDC-119A-A344F1B0262C}"/>
          </ac:spMkLst>
        </pc:spChg>
        <pc:grpChg chg="del mod">
          <ac:chgData name="Toby Donaldson" userId="2e6e5431-bb17-4c41-9985-d39c50d83c73" providerId="ADAL" clId="{F0E40FE0-2E57-4922-A8AA-5AFA101CC44A}" dt="2024-01-18T00:40:21.060" v="1082" actId="21"/>
          <ac:grpSpMkLst>
            <pc:docMk/>
            <pc:sldMk cId="4179787368" sldId="315"/>
            <ac:grpSpMk id="36" creationId="{A7934470-36D5-7BF2-720F-638ABF5BA58C}"/>
          </ac:grpSpMkLst>
        </pc:grpChg>
        <pc:grpChg chg="add mod">
          <ac:chgData name="Toby Donaldson" userId="2e6e5431-bb17-4c41-9985-d39c50d83c73" providerId="ADAL" clId="{F0E40FE0-2E57-4922-A8AA-5AFA101CC44A}" dt="2024-01-18T00:41:53.452" v="1142" actId="14100"/>
          <ac:grpSpMkLst>
            <pc:docMk/>
            <pc:sldMk cId="4179787368" sldId="315"/>
            <ac:grpSpMk id="40" creationId="{27816222-667C-E288-90B5-5F911AB80FD2}"/>
          </ac:grpSpMkLst>
        </pc:grpChg>
        <pc:grpChg chg="add del mod">
          <ac:chgData name="Toby Donaldson" userId="2e6e5431-bb17-4c41-9985-d39c50d83c73" providerId="ADAL" clId="{F0E40FE0-2E57-4922-A8AA-5AFA101CC44A}" dt="2024-01-18T00:42:08.810" v="1146" actId="165"/>
          <ac:grpSpMkLst>
            <pc:docMk/>
            <pc:sldMk cId="4179787368" sldId="315"/>
            <ac:grpSpMk id="42" creationId="{FA3D1A6A-CE7D-3803-2237-81E2E65A9244}"/>
          </ac:grpSpMkLst>
        </pc:grpChg>
        <pc:grpChg chg="add mod">
          <ac:chgData name="Toby Donaldson" userId="2e6e5431-bb17-4c41-9985-d39c50d83c73" providerId="ADAL" clId="{F0E40FE0-2E57-4922-A8AA-5AFA101CC44A}" dt="2024-01-18T00:43:10.917" v="1191"/>
          <ac:grpSpMkLst>
            <pc:docMk/>
            <pc:sldMk cId="4179787368" sldId="315"/>
            <ac:grpSpMk id="46" creationId="{F3B93827-1468-DE00-D266-7F52E7F0D9C9}"/>
          </ac:grpSpMkLst>
        </pc:grpChg>
        <pc:cxnChg chg="del mod">
          <ac:chgData name="Toby Donaldson" userId="2e6e5431-bb17-4c41-9985-d39c50d83c73" providerId="ADAL" clId="{F0E40FE0-2E57-4922-A8AA-5AFA101CC44A}" dt="2024-01-18T00:38:45.903" v="1064" actId="21"/>
          <ac:cxnSpMkLst>
            <pc:docMk/>
            <pc:sldMk cId="4179787368" sldId="315"/>
            <ac:cxnSpMk id="33" creationId="{74C1B4F2-6BE0-C9D3-9108-97FB97B9792A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39" creationId="{B2DAB61C-CDDC-663E-5130-37C78C09F046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41" creationId="{216355E7-0F41-65C4-1D46-95D0030CBD95}"/>
          </ac:cxnSpMkLst>
        </pc:cxnChg>
        <pc:cxnChg chg="add mod">
          <ac:chgData name="Toby Donaldson" userId="2e6e5431-bb17-4c41-9985-d39c50d83c73" providerId="ADAL" clId="{F0E40FE0-2E57-4922-A8AA-5AFA101CC44A}" dt="2024-01-18T00:49:16.284" v="1543" actId="14100"/>
          <ac:cxnSpMkLst>
            <pc:docMk/>
            <pc:sldMk cId="4179787368" sldId="315"/>
            <ac:cxnSpMk id="55" creationId="{BE85951F-5800-8290-4F29-BAB304AF5520}"/>
          </ac:cxnSpMkLst>
        </pc:cxnChg>
        <pc:cxnChg chg="add mod">
          <ac:chgData name="Toby Donaldson" userId="2e6e5431-bb17-4c41-9985-d39c50d83c73" providerId="ADAL" clId="{F0E40FE0-2E57-4922-A8AA-5AFA101CC44A}" dt="2024-01-18T00:49:27.461" v="1546" actId="14100"/>
          <ac:cxnSpMkLst>
            <pc:docMk/>
            <pc:sldMk cId="4179787368" sldId="315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5:07:28.324" v="8497" actId="20577"/>
        <pc:sldMkLst>
          <pc:docMk/>
          <pc:sldMk cId="4155515468" sldId="316"/>
        </pc:sldMkLst>
        <pc:spChg chg="add mod">
          <ac:chgData name="Toby Donaldson" userId="2e6e5431-bb17-4c41-9985-d39c50d83c73" providerId="ADAL" clId="{F0E40FE0-2E57-4922-A8AA-5AFA101CC44A}" dt="2024-01-18T00:51:27.915" v="1566"/>
          <ac:spMkLst>
            <pc:docMk/>
            <pc:sldMk cId="4155515468" sldId="316"/>
            <ac:spMk id="6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20T05:07:28.324" v="8497" actId="20577"/>
          <ac:spMkLst>
            <pc:docMk/>
            <pc:sldMk cId="4155515468" sldId="316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18T00:51:10.820" v="1561" actId="1076"/>
          <ac:spMkLst>
            <pc:docMk/>
            <pc:sldMk cId="4155515468" sldId="316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8T00:51:19.007" v="1563" actId="21"/>
          <ac:spMkLst>
            <pc:docMk/>
            <pc:sldMk cId="4155515468" sldId="316"/>
            <ac:spMk id="52" creationId="{0E25BC90-BDC2-B221-2645-335D7176D17C}"/>
          </ac:spMkLst>
        </pc:spChg>
        <pc:spChg chg="mod">
          <ac:chgData name="Toby Donaldson" userId="2e6e5431-bb17-4c41-9985-d39c50d83c73" providerId="ADAL" clId="{F0E40FE0-2E57-4922-A8AA-5AFA101CC44A}" dt="2024-01-18T00:52:20.141" v="1713" actId="2711"/>
          <ac:spMkLst>
            <pc:docMk/>
            <pc:sldMk cId="4155515468" sldId="316"/>
            <ac:spMk id="53" creationId="{B9A707E8-29B6-8341-B4BC-DBCD6EA790EB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8" creationId="{DE3B3182-2404-651C-F273-914F894FBFFD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9" creationId="{8C484A60-B0B8-EEDC-119A-A344F1B0262C}"/>
          </ac:spMkLst>
        </pc:spChg>
        <pc:cxnChg chg="mod">
          <ac:chgData name="Toby Donaldson" userId="2e6e5431-bb17-4c41-9985-d39c50d83c73" providerId="ADAL" clId="{F0E40FE0-2E57-4922-A8AA-5AFA101CC44A}" dt="2024-01-18T00:51:25.004" v="1565" actId="14100"/>
          <ac:cxnSpMkLst>
            <pc:docMk/>
            <pc:sldMk cId="4155515468" sldId="316"/>
            <ac:cxnSpMk id="55" creationId="{BE85951F-5800-8290-4F29-BAB304AF5520}"/>
          </ac:cxnSpMkLst>
        </pc:cxnChg>
        <pc:cxnChg chg="del">
          <ac:chgData name="Toby Donaldson" userId="2e6e5431-bb17-4c41-9985-d39c50d83c73" providerId="ADAL" clId="{F0E40FE0-2E57-4922-A8AA-5AFA101CC44A}" dt="2024-01-18T00:51:15.576" v="1562" actId="21"/>
          <ac:cxnSpMkLst>
            <pc:docMk/>
            <pc:sldMk cId="4155515468" sldId="316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8:38.580" v="9053" actId="14100"/>
        <pc:sldMkLst>
          <pc:docMk/>
          <pc:sldMk cId="4256021755" sldId="317"/>
        </pc:sldMkLst>
        <pc:spChg chg="del">
          <ac:chgData name="Toby Donaldson" userId="2e6e5431-bb17-4c41-9985-d39c50d83c73" providerId="ADAL" clId="{F0E40FE0-2E57-4922-A8AA-5AFA101CC44A}" dt="2024-01-18T00:55:10.413" v="1916" actId="21"/>
          <ac:spMkLst>
            <pc:docMk/>
            <pc:sldMk cId="4256021755" sldId="317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22T19:48:38.580" v="9053" actId="14100"/>
          <ac:spMkLst>
            <pc:docMk/>
            <pc:sldMk cId="4256021755" sldId="317"/>
            <ac:spMk id="53" creationId="{B9A707E8-29B6-8341-B4BC-DBCD6EA790EB}"/>
          </ac:spMkLst>
        </pc:spChg>
        <pc:cxnChg chg="add del">
          <ac:chgData name="Toby Donaldson" userId="2e6e5431-bb17-4c41-9985-d39c50d83c73" providerId="ADAL" clId="{F0E40FE0-2E57-4922-A8AA-5AFA101CC44A}" dt="2024-01-18T00:56:02.089" v="1918" actId="21"/>
          <ac:cxnSpMkLst>
            <pc:docMk/>
            <pc:sldMk cId="4256021755" sldId="317"/>
            <ac:cxnSpMk id="5" creationId="{341D8F8E-1342-2BF8-1B59-A2B196EADBB2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9:20.673" v="9056" actId="20577"/>
        <pc:sldMkLst>
          <pc:docMk/>
          <pc:sldMk cId="649268456" sldId="318"/>
        </pc:sldMkLst>
        <pc:spChg chg="add mod">
          <ac:chgData name="Toby Donaldson" userId="2e6e5431-bb17-4c41-9985-d39c50d83c73" providerId="ADAL" clId="{F0E40FE0-2E57-4922-A8AA-5AFA101CC44A}" dt="2024-01-18T01:00:02.237" v="2450" actId="1076"/>
          <ac:spMkLst>
            <pc:docMk/>
            <pc:sldMk cId="649268456" sldId="318"/>
            <ac:spMk id="3" creationId="{DCAA995F-BEFA-C104-824B-6C99B3D0761A}"/>
          </ac:spMkLst>
        </pc:spChg>
        <pc:spChg chg="add mod">
          <ac:chgData name="Toby Donaldson" userId="2e6e5431-bb17-4c41-9985-d39c50d83c73" providerId="ADAL" clId="{F0E40FE0-2E57-4922-A8AA-5AFA101CC44A}" dt="2024-01-18T01:01:05.627" v="2468" actId="20577"/>
          <ac:spMkLst>
            <pc:docMk/>
            <pc:sldMk cId="649268456" sldId="318"/>
            <ac:spMk id="5" creationId="{9DCC4AEB-6B46-6381-BE83-9871393E13EF}"/>
          </ac:spMkLst>
        </pc:spChg>
        <pc:spChg chg="add mod">
          <ac:chgData name="Toby Donaldson" userId="2e6e5431-bb17-4c41-9985-d39c50d83c73" providerId="ADAL" clId="{F0E40FE0-2E57-4922-A8AA-5AFA101CC44A}" dt="2024-01-22T19:49:20.673" v="9056" actId="20577"/>
          <ac:spMkLst>
            <pc:docMk/>
            <pc:sldMk cId="649268456" sldId="318"/>
            <ac:spMk id="6" creationId="{E3C9C8BE-6A33-2DB6-C31C-636FB91F47B1}"/>
          </ac:spMkLst>
        </pc:spChg>
        <pc:spChg chg="add mod">
          <ac:chgData name="Toby Donaldson" userId="2e6e5431-bb17-4c41-9985-d39c50d83c73" providerId="ADAL" clId="{F0E40FE0-2E57-4922-A8AA-5AFA101CC44A}" dt="2024-01-18T01:00:17.628" v="2454" actId="1076"/>
          <ac:spMkLst>
            <pc:docMk/>
            <pc:sldMk cId="649268456" sldId="318"/>
            <ac:spMk id="7" creationId="{7BD21565-6726-BC5C-9069-CC9894E9FF32}"/>
          </ac:spMkLst>
        </pc:spChg>
        <pc:spChg chg="add mod">
          <ac:chgData name="Toby Donaldson" userId="2e6e5431-bb17-4c41-9985-d39c50d83c73" providerId="ADAL" clId="{F0E40FE0-2E57-4922-A8AA-5AFA101CC44A}" dt="2024-01-18T01:00:26.612" v="2458" actId="1076"/>
          <ac:spMkLst>
            <pc:docMk/>
            <pc:sldMk cId="649268456" sldId="318"/>
            <ac:spMk id="8" creationId="{AA9017C8-0006-70E6-55DF-DC29C44B090B}"/>
          </ac:spMkLst>
        </pc:spChg>
        <pc:spChg chg="add mod">
          <ac:chgData name="Toby Donaldson" userId="2e6e5431-bb17-4c41-9985-d39c50d83c73" providerId="ADAL" clId="{F0E40FE0-2E57-4922-A8AA-5AFA101CC44A}" dt="2024-01-18T01:00:37.338" v="2462" actId="1076"/>
          <ac:spMkLst>
            <pc:docMk/>
            <pc:sldMk cId="649268456" sldId="318"/>
            <ac:spMk id="9" creationId="{A793CF0A-8281-6B44-A54E-4DB87329FBF6}"/>
          </ac:spMkLst>
        </pc:spChg>
        <pc:spChg chg="add mod">
          <ac:chgData name="Toby Donaldson" userId="2e6e5431-bb17-4c41-9985-d39c50d83c73" providerId="ADAL" clId="{F0E40FE0-2E57-4922-A8AA-5AFA101CC44A}" dt="2024-01-18T01:01:49.270" v="2553" actId="14100"/>
          <ac:spMkLst>
            <pc:docMk/>
            <pc:sldMk cId="649268456" sldId="318"/>
            <ac:spMk id="10" creationId="{DF4A784F-9349-E3AD-DC09-DAA1F80FBB48}"/>
          </ac:spMkLst>
        </pc:spChg>
        <pc:spChg chg="del">
          <ac:chgData name="Toby Donaldson" userId="2e6e5431-bb17-4c41-9985-d39c50d83c73" providerId="ADAL" clId="{F0E40FE0-2E57-4922-A8AA-5AFA101CC44A}" dt="2024-01-18T00:56:15.872" v="1920" actId="21"/>
          <ac:spMkLst>
            <pc:docMk/>
            <pc:sldMk cId="649268456" sldId="318"/>
            <ac:spMk id="50" creationId="{C954D949-5E8D-8855-29D2-63192BE0136C}"/>
          </ac:spMkLst>
        </pc:spChg>
        <pc:cxnChg chg="del mod">
          <ac:chgData name="Toby Donaldson" userId="2e6e5431-bb17-4c41-9985-d39c50d83c73" providerId="ADAL" clId="{F0E40FE0-2E57-4922-A8AA-5AFA101CC44A}" dt="2024-01-18T00:56:15.872" v="1920" actId="21"/>
          <ac:cxnSpMkLst>
            <pc:docMk/>
            <pc:sldMk cId="649268456" sldId="318"/>
            <ac:cxnSpMk id="55" creationId="{BE85951F-5800-8290-4F29-BAB304AF5520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18T01:20:26.415" v="3821" actId="1076"/>
        <pc:sldMkLst>
          <pc:docMk/>
          <pc:sldMk cId="463326632" sldId="319"/>
        </pc:sldMkLst>
        <pc:spChg chg="add mod">
          <ac:chgData name="Toby Donaldson" userId="2e6e5431-bb17-4c41-9985-d39c50d83c73" providerId="ADAL" clId="{F0E40FE0-2E57-4922-A8AA-5AFA101CC44A}" dt="2024-01-18T01:03:19.907" v="2693" actId="20577"/>
          <ac:spMkLst>
            <pc:docMk/>
            <pc:sldMk cId="463326632" sldId="319"/>
            <ac:spMk id="3" creationId="{01F5FE4F-9B1A-BE2A-B74C-7D7486CF2153}"/>
          </ac:spMkLst>
        </pc:spChg>
        <pc:spChg chg="add mod">
          <ac:chgData name="Toby Donaldson" userId="2e6e5431-bb17-4c41-9985-d39c50d83c73" providerId="ADAL" clId="{F0E40FE0-2E57-4922-A8AA-5AFA101CC44A}" dt="2024-01-18T01:20:26.415" v="3821" actId="1076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02:22.401" v="2587" actId="20577"/>
          <ac:spMkLst>
            <pc:docMk/>
            <pc:sldMk cId="463326632" sldId="319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0:22.684" v="3820" actId="1076"/>
          <ac:spMkLst>
            <pc:docMk/>
            <pc:sldMk cId="463326632" sldId="319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3:31.542" v="2696" actId="14100"/>
          <ac:cxnSpMkLst>
            <pc:docMk/>
            <pc:sldMk cId="463326632" sldId="319"/>
            <ac:cxnSpMk id="5" creationId="{3C18C4EF-BFE0-0F24-9422-FD63DE45E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2T19:50:09.625" v="9058" actId="20577"/>
        <pc:sldMkLst>
          <pc:docMk/>
          <pc:sldMk cId="612081632" sldId="320"/>
        </pc:sldMkLst>
        <pc:spChg chg="add mod">
          <ac:chgData name="Toby Donaldson" userId="2e6e5431-bb17-4c41-9985-d39c50d83c73" providerId="ADAL" clId="{F0E40FE0-2E57-4922-A8AA-5AFA101CC44A}" dt="2024-01-18T01:06:00.749" v="3002" actId="1076"/>
          <ac:spMkLst>
            <pc:docMk/>
            <pc:sldMk cId="612081632" sldId="320"/>
            <ac:spMk id="3" creationId="{FAAE8BE6-D160-892E-4CBD-F67BFA8086B7}"/>
          </ac:spMkLst>
        </pc:spChg>
        <pc:spChg chg="add mod">
          <ac:chgData name="Toby Donaldson" userId="2e6e5431-bb17-4c41-9985-d39c50d83c73" providerId="ADAL" clId="{F0E40FE0-2E57-4922-A8AA-5AFA101CC44A}" dt="2024-01-18T01:06:24.708" v="3005" actId="1076"/>
          <ac:spMkLst>
            <pc:docMk/>
            <pc:sldMk cId="612081632" sldId="320"/>
            <ac:spMk id="7" creationId="{9C27BCC9-D280-36E2-9DA0-82989A3F96CB}"/>
          </ac:spMkLst>
        </pc:spChg>
        <pc:spChg chg="mod">
          <ac:chgData name="Toby Donaldson" userId="2e6e5431-bb17-4c41-9985-d39c50d83c73" providerId="ADAL" clId="{F0E40FE0-2E57-4922-A8AA-5AFA101CC44A}" dt="2024-01-18T01:04:35.232" v="2855" actId="20577"/>
          <ac:spMkLst>
            <pc:docMk/>
            <pc:sldMk cId="612081632" sldId="320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0:09.625" v="9058" actId="20577"/>
          <ac:spMkLst>
            <pc:docMk/>
            <pc:sldMk cId="612081632" sldId="320"/>
            <ac:spMk id="53" creationId="{B9A707E8-29B6-8341-B4BC-DBCD6EA790EB}"/>
          </ac:spMkLst>
        </pc:spChg>
        <pc:cxnChg chg="add">
          <ac:chgData name="Toby Donaldson" userId="2e6e5431-bb17-4c41-9985-d39c50d83c73" providerId="ADAL" clId="{F0E40FE0-2E57-4922-A8AA-5AFA101CC44A}" dt="2024-01-18T01:06:06.757" v="3003" actId="11529"/>
          <ac:cxnSpMkLst>
            <pc:docMk/>
            <pc:sldMk cId="612081632" sldId="320"/>
            <ac:cxnSpMk id="6" creationId="{55B4D29C-3155-7D7B-9041-EF4DB62D8914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50:33.698" v="9061" actId="113"/>
        <pc:sldMkLst>
          <pc:docMk/>
          <pc:sldMk cId="2781667002" sldId="321"/>
        </pc:sldMkLst>
        <pc:spChg chg="add mod">
          <ac:chgData name="Toby Donaldson" userId="2e6e5431-bb17-4c41-9985-d39c50d83c73" providerId="ADAL" clId="{F0E40FE0-2E57-4922-A8AA-5AFA101CC44A}" dt="2024-01-18T01:09:25.828" v="3172" actId="1076"/>
          <ac:spMkLst>
            <pc:docMk/>
            <pc:sldMk cId="2781667002" sldId="321"/>
            <ac:spMk id="8" creationId="{A3D84E93-AF13-9C18-7F6D-869DBEDEAA2D}"/>
          </ac:spMkLst>
        </pc:spChg>
        <pc:spChg chg="add mod">
          <ac:chgData name="Toby Donaldson" userId="2e6e5431-bb17-4c41-9985-d39c50d83c73" providerId="ADAL" clId="{F0E40FE0-2E57-4922-A8AA-5AFA101CC44A}" dt="2024-01-18T01:11:22.942" v="3439" actId="14100"/>
          <ac:spMkLst>
            <pc:docMk/>
            <pc:sldMk cId="2781667002" sldId="321"/>
            <ac:spMk id="14" creationId="{9D231893-CB11-E18C-F06B-48274E1FAFBA}"/>
          </ac:spMkLst>
        </pc:spChg>
        <pc:spChg chg="add mod">
          <ac:chgData name="Toby Donaldson" userId="2e6e5431-bb17-4c41-9985-d39c50d83c73" providerId="ADAL" clId="{F0E40FE0-2E57-4922-A8AA-5AFA101CC44A}" dt="2024-01-18T01:08:37.391" v="3149"/>
          <ac:spMkLst>
            <pc:docMk/>
            <pc:sldMk cId="2781667002" sldId="321"/>
            <ac:spMk id="15" creationId="{24E9FD2C-70E2-7C2E-A1A5-174E2D73F2BE}"/>
          </ac:spMkLst>
        </pc:spChg>
        <pc:spChg chg="add mod">
          <ac:chgData name="Toby Donaldson" userId="2e6e5431-bb17-4c41-9985-d39c50d83c73" providerId="ADAL" clId="{F0E40FE0-2E57-4922-A8AA-5AFA101CC44A}" dt="2024-01-18T01:10:24.260" v="3336" actId="1076"/>
          <ac:spMkLst>
            <pc:docMk/>
            <pc:sldMk cId="2781667002" sldId="321"/>
            <ac:spMk id="18" creationId="{5DE9FB9A-27ED-FF4D-1D86-239A498DE240}"/>
          </ac:spMkLst>
        </pc:spChg>
        <pc:spChg chg="add mod">
          <ac:chgData name="Toby Donaldson" userId="2e6e5431-bb17-4c41-9985-d39c50d83c73" providerId="ADAL" clId="{F0E40FE0-2E57-4922-A8AA-5AFA101CC44A}" dt="2024-01-22T19:50:33.698" v="9061" actId="113"/>
          <ac:spMkLst>
            <pc:docMk/>
            <pc:sldMk cId="2781667002" sldId="321"/>
            <ac:spMk id="19" creationId="{C0B12B41-0D04-CB61-4B69-EAECDA69AF69}"/>
          </ac:spMkLst>
        </pc:spChg>
        <pc:spChg chg="mod">
          <ac:chgData name="Toby Donaldson" userId="2e6e5431-bb17-4c41-9985-d39c50d83c73" providerId="ADAL" clId="{F0E40FE0-2E57-4922-A8AA-5AFA101CC44A}" dt="2024-01-18T01:12:00.389" v="3480" actId="113"/>
          <ac:spMkLst>
            <pc:docMk/>
            <pc:sldMk cId="2781667002" sldId="321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09:21.100" v="3171" actId="1076"/>
          <ac:spMkLst>
            <pc:docMk/>
            <pc:sldMk cId="2781667002" sldId="321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22T19:50:17.373" v="9060" actId="20577"/>
          <ac:spMkLst>
            <pc:docMk/>
            <pc:sldMk cId="2781667002" sldId="321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7:36.599" v="3016" actId="13822"/>
          <ac:cxnSpMkLst>
            <pc:docMk/>
            <pc:sldMk cId="2781667002" sldId="321"/>
            <ac:cxnSpMk id="10" creationId="{DD9A0E6D-96E5-595A-5E5D-00CC5D24DBD2}"/>
          </ac:cxnSpMkLst>
        </pc:cxnChg>
        <pc:cxnChg chg="add mod">
          <ac:chgData name="Toby Donaldson" userId="2e6e5431-bb17-4c41-9985-d39c50d83c73" providerId="ADAL" clId="{F0E40FE0-2E57-4922-A8AA-5AFA101CC44A}" dt="2024-01-18T01:07:46.028" v="3019" actId="14100"/>
          <ac:cxnSpMkLst>
            <pc:docMk/>
            <pc:sldMk cId="2781667002" sldId="321"/>
            <ac:cxnSpMk id="11" creationId="{C4609834-3ED2-77E8-13B3-3484E940CDFF}"/>
          </ac:cxnSpMkLst>
        </pc:cxnChg>
        <pc:cxnChg chg="mod">
          <ac:chgData name="Toby Donaldson" userId="2e6e5431-bb17-4c41-9985-d39c50d83c73" providerId="ADAL" clId="{F0E40FE0-2E57-4922-A8AA-5AFA101CC44A}" dt="2024-01-18T01:09:33.148" v="3174" actId="14100"/>
          <ac:cxnSpMkLst>
            <pc:docMk/>
            <pc:sldMk cId="2781667002" sldId="321"/>
            <ac:cxnSpMk id="55" creationId="{BE85951F-5800-8290-4F29-BAB304AF5520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51:29.753" v="9064" actId="1076"/>
        <pc:sldMkLst>
          <pc:docMk/>
          <pc:sldMk cId="2310174443" sldId="322"/>
        </pc:sldMkLst>
        <pc:spChg chg="mod">
          <ac:chgData name="Toby Donaldson" userId="2e6e5431-bb17-4c41-9985-d39c50d83c73" providerId="ADAL" clId="{F0E40FE0-2E57-4922-A8AA-5AFA101CC44A}" dt="2024-01-18T01:12:55.003" v="3520" actId="20577"/>
          <ac:spMkLst>
            <pc:docMk/>
            <pc:sldMk cId="2310174443" sldId="322"/>
            <ac:spMk id="2" creationId="{37E304AF-BC2C-01DA-8E7E-AA8744F7440E}"/>
          </ac:spMkLst>
        </pc:spChg>
        <pc:spChg chg="del">
          <ac:chgData name="Toby Donaldson" userId="2e6e5431-bb17-4c41-9985-d39c50d83c73" providerId="ADAL" clId="{F0E40FE0-2E57-4922-A8AA-5AFA101CC44A}" dt="2024-01-18T01:12:58.707" v="3521" actId="21"/>
          <ac:spMkLst>
            <pc:docMk/>
            <pc:sldMk cId="2310174443" sldId="322"/>
            <ac:spMk id="3" creationId="{0593C1DE-CF81-A1ED-250F-2B3488301E52}"/>
          </ac:spMkLst>
        </pc:spChg>
        <pc:spChg chg="add mod">
          <ac:chgData name="Toby Donaldson" userId="2e6e5431-bb17-4c41-9985-d39c50d83c73" providerId="ADAL" clId="{F0E40FE0-2E57-4922-A8AA-5AFA101CC44A}" dt="2024-01-22T19:51:07.881" v="9062" actId="1076"/>
          <ac:spMkLst>
            <pc:docMk/>
            <pc:sldMk cId="2310174443" sldId="322"/>
            <ac:spMk id="5" creationId="{E64260D7-3843-2DD4-6165-2D7F733337FA}"/>
          </ac:spMkLst>
        </pc:spChg>
        <pc:spChg chg="add mod">
          <ac:chgData name="Toby Donaldson" userId="2e6e5431-bb17-4c41-9985-d39c50d83c73" providerId="ADAL" clId="{F0E40FE0-2E57-4922-A8AA-5AFA101CC44A}" dt="2024-01-22T19:51:13.057" v="9063" actId="1076"/>
          <ac:spMkLst>
            <pc:docMk/>
            <pc:sldMk cId="2310174443" sldId="322"/>
            <ac:spMk id="6" creationId="{F7FE9428-D263-FCCC-9AA4-98CDDD1CD154}"/>
          </ac:spMkLst>
        </pc:spChg>
        <pc:spChg chg="add mod">
          <ac:chgData name="Toby Donaldson" userId="2e6e5431-bb17-4c41-9985-d39c50d83c73" providerId="ADAL" clId="{F0E40FE0-2E57-4922-A8AA-5AFA101CC44A}" dt="2024-01-18T01:13:45.789" v="3556" actId="255"/>
          <ac:spMkLst>
            <pc:docMk/>
            <pc:sldMk cId="2310174443" sldId="322"/>
            <ac:spMk id="7" creationId="{3BDD7F30-844E-0823-E92F-F01DFC96F756}"/>
          </ac:spMkLst>
        </pc:spChg>
        <pc:spChg chg="add mod">
          <ac:chgData name="Toby Donaldson" userId="2e6e5431-bb17-4c41-9985-d39c50d83c73" providerId="ADAL" clId="{F0E40FE0-2E57-4922-A8AA-5AFA101CC44A}" dt="2024-01-18T01:16:12.981" v="3605" actId="208"/>
          <ac:spMkLst>
            <pc:docMk/>
            <pc:sldMk cId="2310174443" sldId="322"/>
            <ac:spMk id="8" creationId="{1AFDB4FC-3CB7-D6FC-A361-D0227C5952CA}"/>
          </ac:spMkLst>
        </pc:spChg>
        <pc:spChg chg="add del mod">
          <ac:chgData name="Toby Donaldson" userId="2e6e5431-bb17-4c41-9985-d39c50d83c73" providerId="ADAL" clId="{F0E40FE0-2E57-4922-A8AA-5AFA101CC44A}" dt="2024-01-18T01:16:33.178" v="3609" actId="21"/>
          <ac:spMkLst>
            <pc:docMk/>
            <pc:sldMk cId="2310174443" sldId="322"/>
            <ac:spMk id="11" creationId="{F1BB8F30-1BAB-1330-6B6A-FCEBE620157B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2" creationId="{A0553C6C-2B6F-8035-C547-1585B4A2E226}"/>
          </ac:spMkLst>
        </pc:spChg>
        <pc:spChg chg="add mod">
          <ac:chgData name="Toby Donaldson" userId="2e6e5431-bb17-4c41-9985-d39c50d83c73" providerId="ADAL" clId="{F0E40FE0-2E57-4922-A8AA-5AFA101CC44A}" dt="2024-01-18T01:19:13.318" v="3750" actId="1076"/>
          <ac:spMkLst>
            <pc:docMk/>
            <pc:sldMk cId="2310174443" sldId="322"/>
            <ac:spMk id="14" creationId="{6B18A9B8-5103-FF5D-E636-8EE3F65FAC8D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5" creationId="{F319B473-11C3-A18F-AB45-26887A6819F1}"/>
          </ac:spMkLst>
        </pc:spChg>
        <pc:spChg chg="add mod">
          <ac:chgData name="Toby Donaldson" userId="2e6e5431-bb17-4c41-9985-d39c50d83c73" providerId="ADAL" clId="{F0E40FE0-2E57-4922-A8AA-5AFA101CC44A}" dt="2024-01-18T01:16:20.316" v="3606" actId="208"/>
          <ac:spMkLst>
            <pc:docMk/>
            <pc:sldMk cId="2310174443" sldId="322"/>
            <ac:spMk id="17" creationId="{25FFD776-3DEB-33FA-6198-E27F2724EBA4}"/>
          </ac:spMkLst>
        </pc:spChg>
        <pc:spChg chg="add mod">
          <ac:chgData name="Toby Donaldson" userId="2e6e5431-bb17-4c41-9985-d39c50d83c73" providerId="ADAL" clId="{F0E40FE0-2E57-4922-A8AA-5AFA101CC44A}" dt="2024-01-18T01:17:42.797" v="3685" actId="2085"/>
          <ac:spMkLst>
            <pc:docMk/>
            <pc:sldMk cId="2310174443" sldId="322"/>
            <ac:spMk id="18" creationId="{CA364FFB-9AA8-30C1-CD87-164EFEADCF61}"/>
          </ac:spMkLst>
        </pc:spChg>
        <pc:spChg chg="add mod">
          <ac:chgData name="Toby Donaldson" userId="2e6e5431-bb17-4c41-9985-d39c50d83c73" providerId="ADAL" clId="{F0E40FE0-2E57-4922-A8AA-5AFA101CC44A}" dt="2024-01-18T01:17:21.141" v="3681" actId="1076"/>
          <ac:spMkLst>
            <pc:docMk/>
            <pc:sldMk cId="2310174443" sldId="322"/>
            <ac:spMk id="19" creationId="{FEA2BA98-A31E-6019-D3E1-E38E26609F54}"/>
          </ac:spMkLst>
        </pc:spChg>
        <pc:spChg chg="add mod">
          <ac:chgData name="Toby Donaldson" userId="2e6e5431-bb17-4c41-9985-d39c50d83c73" providerId="ADAL" clId="{F0E40FE0-2E57-4922-A8AA-5AFA101CC44A}" dt="2024-01-22T19:51:29.753" v="9064" actId="1076"/>
          <ac:spMkLst>
            <pc:docMk/>
            <pc:sldMk cId="2310174443" sldId="322"/>
            <ac:spMk id="20" creationId="{32B04036-732A-7116-FAFD-AC58D20F6EAC}"/>
          </ac:spMkLst>
        </pc:spChg>
        <pc:spChg chg="add mod">
          <ac:chgData name="Toby Donaldson" userId="2e6e5431-bb17-4c41-9985-d39c50d83c73" providerId="ADAL" clId="{F0E40FE0-2E57-4922-A8AA-5AFA101CC44A}" dt="2024-01-18T01:18:35.852" v="3746" actId="208"/>
          <ac:spMkLst>
            <pc:docMk/>
            <pc:sldMk cId="2310174443" sldId="322"/>
            <ac:spMk id="21" creationId="{74C5304A-1B29-136C-6101-BBD7BE3210FF}"/>
          </ac:spMkLst>
        </pc:spChg>
        <pc:spChg chg="add mod">
          <ac:chgData name="Toby Donaldson" userId="2e6e5431-bb17-4c41-9985-d39c50d83c73" providerId="ADAL" clId="{F0E40FE0-2E57-4922-A8AA-5AFA101CC44A}" dt="2024-01-18T01:18:48.284" v="3749" actId="14100"/>
          <ac:spMkLst>
            <pc:docMk/>
            <pc:sldMk cId="2310174443" sldId="322"/>
            <ac:spMk id="22" creationId="{3B374D68-839A-527C-A7D3-E4E45F81845C}"/>
          </ac:spMkLst>
        </pc:spChg>
        <pc:cxnChg chg="add mod">
          <ac:chgData name="Toby Donaldson" userId="2e6e5431-bb17-4c41-9985-d39c50d83c73" providerId="ADAL" clId="{F0E40FE0-2E57-4922-A8AA-5AFA101CC44A}" dt="2024-01-18T01:15:40.397" v="3599" actId="255"/>
          <ac:cxnSpMkLst>
            <pc:docMk/>
            <pc:sldMk cId="2310174443" sldId="322"/>
            <ac:cxnSpMk id="10" creationId="{EA10DEEB-F702-D597-68F0-CFAF280EA655}"/>
          </ac:cxnSpMkLst>
        </pc:cxnChg>
        <pc:cxnChg chg="add del mod">
          <ac:chgData name="Toby Donaldson" userId="2e6e5431-bb17-4c41-9985-d39c50d83c73" providerId="ADAL" clId="{F0E40FE0-2E57-4922-A8AA-5AFA101CC44A}" dt="2024-01-18T01:16:33.178" v="3609" actId="21"/>
          <ac:cxnSpMkLst>
            <pc:docMk/>
            <pc:sldMk cId="2310174443" sldId="322"/>
            <ac:cxnSpMk id="13" creationId="{E81D8990-CC84-F416-AF85-07BCD810EE09}"/>
          </ac:cxnSpMkLst>
        </pc:cxnChg>
        <pc:cxnChg chg="add mod">
          <ac:chgData name="Toby Donaldson" userId="2e6e5431-bb17-4c41-9985-d39c50d83c73" providerId="ADAL" clId="{F0E40FE0-2E57-4922-A8AA-5AFA101CC44A}" dt="2024-01-18T01:19:13.318" v="3750" actId="1076"/>
          <ac:cxnSpMkLst>
            <pc:docMk/>
            <pc:sldMk cId="2310174443" sldId="322"/>
            <ac:cxnSpMk id="16" creationId="{B105A0F0-6606-A57D-5911-311A6558988C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24:21.510" v="4118" actId="21"/>
        <pc:sldMkLst>
          <pc:docMk/>
          <pc:sldMk cId="3629129632" sldId="323"/>
        </pc:sldMkLst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6" creationId="{ED6BC591-6859-0A17-F093-D8971AA9C345}"/>
          </ac:spMkLst>
        </pc:spChg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7" creationId="{846DB889-BB86-13ED-891D-B82FC6F06A3C}"/>
          </ac:spMkLst>
        </pc:spChg>
        <pc:spChg chg="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20:45.627" v="3848" actId="20577"/>
          <ac:spMkLst>
            <pc:docMk/>
            <pc:sldMk cId="3629129632" sldId="323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1:12.781" v="3859" actId="1076"/>
          <ac:spMkLst>
            <pc:docMk/>
            <pc:sldMk cId="3629129632" sldId="323"/>
            <ac:spMk id="53" creationId="{B9A707E8-29B6-8341-B4BC-DBCD6EA790EB}"/>
          </ac:spMkLst>
        </pc:spChg>
      </pc:sldChg>
      <pc:sldChg chg="addSp modSp add mod">
        <pc:chgData name="Toby Donaldson" userId="2e6e5431-bb17-4c41-9985-d39c50d83c73" providerId="ADAL" clId="{F0E40FE0-2E57-4922-A8AA-5AFA101CC44A}" dt="2024-01-22T19:52:44.705" v="9082" actId="20577"/>
        <pc:sldMkLst>
          <pc:docMk/>
          <pc:sldMk cId="2339437373" sldId="324"/>
        </pc:sldMkLst>
        <pc:spChg chg="mod">
          <ac:chgData name="Toby Donaldson" userId="2e6e5431-bb17-4c41-9985-d39c50d83c73" providerId="ADAL" clId="{F0E40FE0-2E57-4922-A8AA-5AFA101CC44A}" dt="2024-01-22T19:52:44.705" v="9082" actId="20577"/>
          <ac:spMkLst>
            <pc:docMk/>
            <pc:sldMk cId="2339437373" sldId="324"/>
            <ac:spMk id="6" creationId="{ED6BC591-6859-0A17-F093-D8971AA9C345}"/>
          </ac:spMkLst>
        </pc:spChg>
        <pc:spChg chg="mod">
          <ac:chgData name="Toby Donaldson" userId="2e6e5431-bb17-4c41-9985-d39c50d83c73" providerId="ADAL" clId="{F0E40FE0-2E57-4922-A8AA-5AFA101CC44A}" dt="2024-01-22T19:52:20.375" v="9075" actId="20577"/>
          <ac:spMkLst>
            <pc:docMk/>
            <pc:sldMk cId="2339437373" sldId="324"/>
            <ac:spMk id="8" creationId="{D25F15D3-1E9B-89B3-6768-86CB1A80026E}"/>
          </ac:spMkLst>
        </pc:spChg>
        <pc:spChg chg="add mod">
          <ac:chgData name="Toby Donaldson" userId="2e6e5431-bb17-4c41-9985-d39c50d83c73" providerId="ADAL" clId="{F0E40FE0-2E57-4922-A8AA-5AFA101CC44A}" dt="2024-01-18T01:24:44.733" v="4124" actId="1076"/>
          <ac:spMkLst>
            <pc:docMk/>
            <pc:sldMk cId="2339437373" sldId="324"/>
            <ac:spMk id="10" creationId="{C5021554-02F5-D473-45BE-8832DFA73968}"/>
          </ac:spMkLst>
        </pc:spChg>
        <pc:spChg chg="add mod">
          <ac:chgData name="Toby Donaldson" userId="2e6e5431-bb17-4c41-9985-d39c50d83c73" providerId="ADAL" clId="{F0E40FE0-2E57-4922-A8AA-5AFA101CC44A}" dt="2024-01-18T01:26:29.478" v="4198" actId="1076"/>
          <ac:spMkLst>
            <pc:docMk/>
            <pc:sldMk cId="2339437373" sldId="324"/>
            <ac:spMk id="13" creationId="{D589AB2A-E58A-4813-7E7B-0D4B00850020}"/>
          </ac:spMkLst>
        </pc:spChg>
        <pc:spChg chg="add mod">
          <ac:chgData name="Toby Donaldson" userId="2e6e5431-bb17-4c41-9985-d39c50d83c73" providerId="ADAL" clId="{F0E40FE0-2E57-4922-A8AA-5AFA101CC44A}" dt="2024-01-18T01:26:46.022" v="4201" actId="1076"/>
          <ac:spMkLst>
            <pc:docMk/>
            <pc:sldMk cId="2339437373" sldId="324"/>
            <ac:spMk id="15" creationId="{23CF9C21-3F54-0EC3-575C-C316F8F1FA0A}"/>
          </ac:spMkLst>
        </pc:spChg>
        <pc:cxnChg chg="mod">
          <ac:chgData name="Toby Donaldson" userId="2e6e5431-bb17-4c41-9985-d39c50d83c73" providerId="ADAL" clId="{F0E40FE0-2E57-4922-A8AA-5AFA101CC44A}" dt="2024-01-18T01:26:34.709" v="4199" actId="14100"/>
          <ac:cxnSpMkLst>
            <pc:docMk/>
            <pc:sldMk cId="2339437373" sldId="324"/>
            <ac:cxnSpMk id="5" creationId="{3C18C4EF-BFE0-0F24-9422-FD63DE45EE6A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1" creationId="{7890110C-D74C-040A-C0B9-3304F21C1BB5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2" creationId="{01DDB73E-9384-6BDC-496F-7F8BA38D10A3}"/>
          </ac:cxnSpMkLst>
        </pc:cxnChg>
        <pc:cxnChg chg="mod">
          <ac:chgData name="Toby Donaldson" userId="2e6e5431-bb17-4c41-9985-d39c50d83c73" providerId="ADAL" clId="{F0E40FE0-2E57-4922-A8AA-5AFA101CC44A}" dt="2024-01-18T01:24:34.340" v="4119" actId="14100"/>
          <ac:cxnSpMkLst>
            <pc:docMk/>
            <pc:sldMk cId="2339437373" sldId="324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37:05.681" v="5017" actId="2711"/>
        <pc:sldMkLst>
          <pc:docMk/>
          <pc:sldMk cId="66382602" sldId="325"/>
        </pc:sldMkLst>
        <pc:spChg chg="mod">
          <ac:chgData name="Toby Donaldson" userId="2e6e5431-bb17-4c41-9985-d39c50d83c73" providerId="ADAL" clId="{F0E40FE0-2E57-4922-A8AA-5AFA101CC44A}" dt="2024-01-18T01:32:07.548" v="4706" actId="20577"/>
          <ac:spMkLst>
            <pc:docMk/>
            <pc:sldMk cId="66382602" sldId="32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3" creationId="{01F5FE4F-9B1A-BE2A-B74C-7D7486CF2153}"/>
          </ac:spMkLst>
        </pc:spChg>
        <pc:spChg chg="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6" creationId="{ED6BC591-6859-0A17-F093-D8971AA9C345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7" creationId="{846DB889-BB86-13ED-891D-B82FC6F06A3C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8" creationId="{D25F15D3-1E9B-89B3-6768-86CB1A80026E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0" creationId="{C5021554-02F5-D473-45BE-8832DFA73968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3" creationId="{D589AB2A-E58A-4813-7E7B-0D4B00850020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5" creationId="{23CF9C21-3F54-0EC3-575C-C316F8F1FA0A}"/>
          </ac:spMkLst>
        </pc:spChg>
        <pc:spChg chg="add 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16" creationId="{2298C701-6B85-1EE7-3680-2B21B0B02A9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1" creationId="{739F59C4-0AB9-47D3-B754-6BE3D76DB48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2" creationId="{1C087E89-743B-010F-0DE8-50E793C6C079}"/>
          </ac:spMkLst>
        </pc:spChg>
        <pc:spChg chg="add mod">
          <ac:chgData name="Toby Donaldson" userId="2e6e5431-bb17-4c41-9985-d39c50d83c73" providerId="ADAL" clId="{F0E40FE0-2E57-4922-A8AA-5AFA101CC44A}" dt="2024-01-18T01:35:53.751" v="4912" actId="2711"/>
          <ac:spMkLst>
            <pc:docMk/>
            <pc:sldMk cId="66382602" sldId="325"/>
            <ac:spMk id="26" creationId="{090226F4-89D8-2118-58C0-94DEE645EE83}"/>
          </ac:spMkLst>
        </pc:spChg>
        <pc:spChg chg="add mod">
          <ac:chgData name="Toby Donaldson" userId="2e6e5431-bb17-4c41-9985-d39c50d83c73" providerId="ADAL" clId="{F0E40FE0-2E57-4922-A8AA-5AFA101CC44A}" dt="2024-01-18T01:37:05.681" v="5017" actId="2711"/>
          <ac:spMkLst>
            <pc:docMk/>
            <pc:sldMk cId="66382602" sldId="325"/>
            <ac:spMk id="27" creationId="{8C4F32D6-CA76-17BC-DE58-626825827F96}"/>
          </ac:spMkLst>
        </pc:spChg>
        <pc:spChg chg="mod">
          <ac:chgData name="Toby Donaldson" userId="2e6e5431-bb17-4c41-9985-d39c50d83c73" providerId="ADAL" clId="{F0E40FE0-2E57-4922-A8AA-5AFA101CC44A}" dt="2024-01-18T01:32:44.134" v="4730" actId="20577"/>
          <ac:spMkLst>
            <pc:docMk/>
            <pc:sldMk cId="66382602" sldId="325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34:00.660" v="4826" actId="20577"/>
          <ac:spMkLst>
            <pc:docMk/>
            <pc:sldMk cId="66382602" sldId="325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8T01:34:03.493" v="4827" actId="1076"/>
          <ac:spMkLst>
            <pc:docMk/>
            <pc:sldMk cId="66382602" sldId="325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51" creationId="{C3651377-47E7-68ED-0B4B-011C49E5ADB1}"/>
          </ac:spMkLst>
        </pc:spChg>
        <pc:spChg chg="mod">
          <ac:chgData name="Toby Donaldson" userId="2e6e5431-bb17-4c41-9985-d39c50d83c73" providerId="ADAL" clId="{F0E40FE0-2E57-4922-A8AA-5AFA101CC44A}" dt="2024-01-18T01:33:31.629" v="4819" actId="1076"/>
          <ac:spMkLst>
            <pc:docMk/>
            <pc:sldMk cId="66382602" sldId="325"/>
            <ac:spMk id="53" creationId="{B9A707E8-29B6-8341-B4BC-DBCD6EA790EB}"/>
          </ac:spMkLst>
        </pc:spChg>
        <pc:grpChg chg="add mod">
          <ac:chgData name="Toby Donaldson" userId="2e6e5431-bb17-4c41-9985-d39c50d83c73" providerId="ADAL" clId="{F0E40FE0-2E57-4922-A8AA-5AFA101CC44A}" dt="2024-01-18T01:34:48.558" v="4839" actId="1076"/>
          <ac:grpSpMkLst>
            <pc:docMk/>
            <pc:sldMk cId="66382602" sldId="325"/>
            <ac:grpSpMk id="23" creationId="{060F5995-9922-A04E-692A-B22CE5FDCB9A}"/>
          </ac:grpSpMkLst>
        </pc:grpChg>
        <pc:cxnChg chg="del mod">
          <ac:chgData name="Toby Donaldson" userId="2e6e5431-bb17-4c41-9985-d39c50d83c73" providerId="ADAL" clId="{F0E40FE0-2E57-4922-A8AA-5AFA101CC44A}" dt="2024-01-18T01:33:54.833" v="4822" actId="21"/>
          <ac:cxnSpMkLst>
            <pc:docMk/>
            <pc:sldMk cId="66382602" sldId="325"/>
            <ac:cxnSpMk id="5" creationId="{3C18C4EF-BFE0-0F24-9422-FD63DE45EE6A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1" creationId="{7890110C-D74C-040A-C0B9-3304F21C1BB5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2" creationId="{01DDB73E-9384-6BDC-496F-7F8BA38D10A3}"/>
          </ac:cxnSpMkLst>
        </pc:cxnChg>
        <pc:cxnChg chg="add del mod">
          <ac:chgData name="Toby Donaldson" userId="2e6e5431-bb17-4c41-9985-d39c50d83c73" providerId="ADAL" clId="{F0E40FE0-2E57-4922-A8AA-5AFA101CC44A}" dt="2024-01-18T01:32:31.248" v="4724" actId="21"/>
          <ac:cxnSpMkLst>
            <pc:docMk/>
            <pc:sldMk cId="66382602" sldId="325"/>
            <ac:cxnSpMk id="14" creationId="{A1430E41-9206-E47D-D990-8AA23AFA25C3}"/>
          </ac:cxnSpMkLst>
        </pc:cxnChg>
        <pc:cxnChg chg="add">
          <ac:chgData name="Toby Donaldson" userId="2e6e5431-bb17-4c41-9985-d39c50d83c73" providerId="ADAL" clId="{F0E40FE0-2E57-4922-A8AA-5AFA101CC44A}" dt="2024-01-18T01:33:38.447" v="4820" actId="11529"/>
          <ac:cxnSpMkLst>
            <pc:docMk/>
            <pc:sldMk cId="66382602" sldId="325"/>
            <ac:cxnSpMk id="18" creationId="{5A253370-C115-CCF7-7E13-704F3015E5F6}"/>
          </ac:cxnSpMkLst>
        </pc:cxnChg>
        <pc:cxnChg chg="add">
          <ac:chgData name="Toby Donaldson" userId="2e6e5431-bb17-4c41-9985-d39c50d83c73" providerId="ADAL" clId="{F0E40FE0-2E57-4922-A8AA-5AFA101CC44A}" dt="2024-01-18T01:33:46.158" v="4821" actId="11529"/>
          <ac:cxnSpMkLst>
            <pc:docMk/>
            <pc:sldMk cId="66382602" sldId="325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01:34:56.485" v="4841" actId="14100"/>
          <ac:cxnSpMkLst>
            <pc:docMk/>
            <pc:sldMk cId="66382602" sldId="325"/>
            <ac:cxnSpMk id="55" creationId="{BE85951F-5800-8290-4F29-BAB304AF5520}"/>
          </ac:cxnSpMkLst>
        </pc:cxnChg>
      </pc:sldChg>
      <pc:sldChg chg="new del">
        <pc:chgData name="Toby Donaldson" userId="2e6e5431-bb17-4c41-9985-d39c50d83c73" providerId="ADAL" clId="{F0E40FE0-2E57-4922-A8AA-5AFA101CC44A}" dt="2024-01-18T01:31:56.507" v="4664" actId="2696"/>
        <pc:sldMkLst>
          <pc:docMk/>
          <pc:sldMk cId="335361789" sldId="326"/>
        </pc:sldMkLst>
      </pc:sldChg>
      <pc:sldChg chg="add">
        <pc:chgData name="Toby Donaldson" userId="2e6e5431-bb17-4c41-9985-d39c50d83c73" providerId="ADAL" clId="{F0E40FE0-2E57-4922-A8AA-5AFA101CC44A}" dt="2024-01-18T01:31:47.590" v="4663" actId="2890"/>
        <pc:sldMkLst>
          <pc:docMk/>
          <pc:sldMk cId="1250959513" sldId="327"/>
        </pc:sldMkLst>
      </pc:sldChg>
      <pc:sldChg chg="addSp delSp modSp add mod">
        <pc:chgData name="Toby Donaldson" userId="2e6e5431-bb17-4c41-9985-d39c50d83c73" providerId="ADAL" clId="{F0E40FE0-2E57-4922-A8AA-5AFA101CC44A}" dt="2024-01-22T19:53:26.625" v="9084" actId="20577"/>
        <pc:sldMkLst>
          <pc:docMk/>
          <pc:sldMk cId="1311729858" sldId="328"/>
        </pc:sldMkLst>
        <pc:spChg chg="add mod">
          <ac:chgData name="Toby Donaldson" userId="2e6e5431-bb17-4c41-9985-d39c50d83c73" providerId="ADAL" clId="{F0E40FE0-2E57-4922-A8AA-5AFA101CC44A}" dt="2024-01-18T01:38:34.515" v="5091" actId="208"/>
          <ac:spMkLst>
            <pc:docMk/>
            <pc:sldMk cId="1311729858" sldId="328"/>
            <ac:spMk id="3" creationId="{E0512B33-B3D3-46EE-F3C0-38A97F93B967}"/>
          </ac:spMkLst>
        </pc:spChg>
        <pc:spChg chg="mod">
          <ac:chgData name="Toby Donaldson" userId="2e6e5431-bb17-4c41-9985-d39c50d83c73" providerId="ADAL" clId="{F0E40FE0-2E57-4922-A8AA-5AFA101CC44A}" dt="2024-01-18T01:37:46.137" v="5039" actId="20577"/>
          <ac:spMkLst>
            <pc:docMk/>
            <pc:sldMk cId="1311729858" sldId="328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3:26.625" v="9084" actId="20577"/>
          <ac:spMkLst>
            <pc:docMk/>
            <pc:sldMk cId="1311729858" sldId="328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9T06:20:12.627" v="5171" actId="20577"/>
          <ac:cxnSpMkLst>
            <pc:docMk/>
            <pc:sldMk cId="1311729858" sldId="328"/>
            <ac:cxnSpMk id="6" creationId="{534A0B71-8BCE-A261-D3AC-DC2F2774E095}"/>
          </ac:cxnSpMkLst>
        </pc:cxnChg>
        <pc:cxnChg chg="del mod">
          <ac:chgData name="Toby Donaldson" userId="2e6e5431-bb17-4c41-9985-d39c50d83c73" providerId="ADAL" clId="{F0E40FE0-2E57-4922-A8AA-5AFA101CC44A}" dt="2024-01-18T01:37:38.574" v="5021" actId="21"/>
          <ac:cxnSpMkLst>
            <pc:docMk/>
            <pc:sldMk cId="1311729858" sldId="328"/>
            <ac:cxnSpMk id="18" creationId="{5A253370-C115-CCF7-7E13-704F3015E5F6}"/>
          </ac:cxnSpMkLst>
        </pc:cxnChg>
        <pc:cxnChg chg="del">
          <ac:chgData name="Toby Donaldson" userId="2e6e5431-bb17-4c41-9985-d39c50d83c73" providerId="ADAL" clId="{F0E40FE0-2E57-4922-A8AA-5AFA101CC44A}" dt="2024-01-18T01:37:36.571" v="5020" actId="21"/>
          <ac:cxnSpMkLst>
            <pc:docMk/>
            <pc:sldMk cId="1311729858" sldId="328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19:45:48.333" v="5093" actId="14100"/>
          <ac:cxnSpMkLst>
            <pc:docMk/>
            <pc:sldMk cId="1311729858" sldId="328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57:37.041" v="9103" actId="1076"/>
        <pc:sldMkLst>
          <pc:docMk/>
          <pc:sldMk cId="3152571178" sldId="329"/>
        </pc:sldMkLst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3" creationId="{E0512B33-B3D3-46EE-F3C0-38A97F93B967}"/>
          </ac:spMkLst>
        </pc:spChg>
        <pc:spChg chg="add mod">
          <ac:chgData name="Toby Donaldson" userId="2e6e5431-bb17-4c41-9985-d39c50d83c73" providerId="ADAL" clId="{F0E40FE0-2E57-4922-A8AA-5AFA101CC44A}" dt="2024-01-19T06:30:40.862" v="5436" actId="20577"/>
          <ac:spMkLst>
            <pc:docMk/>
            <pc:sldMk cId="3152571178" sldId="329"/>
            <ac:spMk id="5" creationId="{85498E63-7722-32F5-9D6C-A22CA2191480}"/>
          </ac:spMkLst>
        </pc:spChg>
        <pc:spChg chg="add mod">
          <ac:chgData name="Toby Donaldson" userId="2e6e5431-bb17-4c41-9985-d39c50d83c73" providerId="ADAL" clId="{F0E40FE0-2E57-4922-A8AA-5AFA101CC44A}" dt="2024-01-19T06:30:05.315" v="5420" actId="20577"/>
          <ac:spMkLst>
            <pc:docMk/>
            <pc:sldMk cId="3152571178" sldId="329"/>
            <ac:spMk id="7" creationId="{4C95837B-89E1-C908-9ECE-72B010BDB772}"/>
          </ac:spMkLst>
        </pc:spChg>
        <pc:spChg chg="add mod">
          <ac:chgData name="Toby Donaldson" userId="2e6e5431-bb17-4c41-9985-d39c50d83c73" providerId="ADAL" clId="{F0E40FE0-2E57-4922-A8AA-5AFA101CC44A}" dt="2024-01-19T06:30:47.308" v="5437" actId="20577"/>
          <ac:spMkLst>
            <pc:docMk/>
            <pc:sldMk cId="3152571178" sldId="329"/>
            <ac:spMk id="8" creationId="{25CB915E-19C8-ED80-FE62-04EFC5129F2F}"/>
          </ac:spMkLst>
        </pc:spChg>
        <pc:spChg chg="add mod">
          <ac:chgData name="Toby Donaldson" userId="2e6e5431-bb17-4c41-9985-d39c50d83c73" providerId="ADAL" clId="{F0E40FE0-2E57-4922-A8AA-5AFA101CC44A}" dt="2024-01-19T06:30:50.478" v="5439" actId="20577"/>
          <ac:spMkLst>
            <pc:docMk/>
            <pc:sldMk cId="3152571178" sldId="329"/>
            <ac:spMk id="9" creationId="{A5972C75-A591-9847-0EFA-946D14F4A39D}"/>
          </ac:spMkLst>
        </pc:spChg>
        <pc:spChg chg="add mod">
          <ac:chgData name="Toby Donaldson" userId="2e6e5431-bb17-4c41-9985-d39c50d83c73" providerId="ADAL" clId="{F0E40FE0-2E57-4922-A8AA-5AFA101CC44A}" dt="2024-01-19T06:23:59.584" v="5237" actId="1076"/>
          <ac:spMkLst>
            <pc:docMk/>
            <pc:sldMk cId="3152571178" sldId="329"/>
            <ac:spMk id="11" creationId="{933C9C3A-D374-AB00-F70F-D8309B726EFC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2" creationId="{ECE3AB46-7F62-F40E-CA97-6F4F20AA904E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3" creationId="{AB56A1E4-8CA3-541F-5A4A-9BDA4AFB03B2}"/>
          </ac:spMkLst>
        </pc:spChg>
        <pc:spChg chg="add mod">
          <ac:chgData name="Toby Donaldson" userId="2e6e5431-bb17-4c41-9985-d39c50d83c73" providerId="ADAL" clId="{F0E40FE0-2E57-4922-A8AA-5AFA101CC44A}" dt="2024-01-19T06:24:10.603" v="5243" actId="20577"/>
          <ac:spMkLst>
            <pc:docMk/>
            <pc:sldMk cId="3152571178" sldId="329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7" creationId="{85FF1771-D104-DF34-122C-D02109887E96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8" creationId="{93C85BB4-5547-F36F-709A-38BB94CD162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9" creationId="{6458E6F0-15F5-1848-6B4D-C06368BFBB9C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21:08.456" v="5179" actId="21"/>
          <ac:spMkLst>
            <pc:docMk/>
            <pc:sldMk cId="3152571178" sldId="329"/>
            <ac:spMk id="26" creationId="{090226F4-89D8-2118-58C0-94DEE645EE83}"/>
          </ac:spMkLst>
        </pc:spChg>
        <pc:spChg chg="mod">
          <ac:chgData name="Toby Donaldson" userId="2e6e5431-bb17-4c41-9985-d39c50d83c73" providerId="ADAL" clId="{F0E40FE0-2E57-4922-A8AA-5AFA101CC44A}" dt="2024-01-22T19:57:37.041" v="9103" actId="1076"/>
          <ac:spMkLst>
            <pc:docMk/>
            <pc:sldMk cId="3152571178" sldId="329"/>
            <ac:spMk id="27" creationId="{8C4F32D6-CA76-17BC-DE58-626825827F96}"/>
          </ac:spMkLst>
        </pc:spChg>
        <pc:spChg chg="del">
          <ac:chgData name="Toby Donaldson" userId="2e6e5431-bb17-4c41-9985-d39c50d83c73" providerId="ADAL" clId="{F0E40FE0-2E57-4922-A8AA-5AFA101CC44A}" dt="2024-01-19T06:20:45.455" v="5174" actId="21"/>
          <ac:spMkLst>
            <pc:docMk/>
            <pc:sldMk cId="3152571178" sldId="329"/>
            <ac:spMk id="31" creationId="{274F93CB-76C9-8B5A-3119-013C7F38BED5}"/>
          </ac:spMkLst>
        </pc:spChg>
        <pc:spChg chg="del">
          <ac:chgData name="Toby Donaldson" userId="2e6e5431-bb17-4c41-9985-d39c50d83c73" providerId="ADAL" clId="{F0E40FE0-2E57-4922-A8AA-5AFA101CC44A}" dt="2024-01-19T06:21:09.815" v="5180" actId="21"/>
          <ac:spMkLst>
            <pc:docMk/>
            <pc:sldMk cId="3152571178" sldId="329"/>
            <ac:spMk id="43" creationId="{46500514-5C84-49C1-3975-1746539409C2}"/>
          </ac:spMkLst>
        </pc:spChg>
        <pc:spChg chg="del mod">
          <ac:chgData name="Toby Donaldson" userId="2e6e5431-bb17-4c41-9985-d39c50d83c73" providerId="ADAL" clId="{F0E40FE0-2E57-4922-A8AA-5AFA101CC44A}" dt="2024-01-19T06:21:03.478" v="5178" actId="21"/>
          <ac:spMkLst>
            <pc:docMk/>
            <pc:sldMk cId="3152571178" sldId="329"/>
            <ac:spMk id="44" creationId="{E57BDBD3-C74F-4A98-C4B8-04E729F8E0FF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45" creationId="{E070ED32-850E-4103-31E1-22AF6FFA313B}"/>
          </ac:spMkLst>
        </pc:spChg>
        <pc:spChg chg="del">
          <ac:chgData name="Toby Donaldson" userId="2e6e5431-bb17-4c41-9985-d39c50d83c73" providerId="ADAL" clId="{F0E40FE0-2E57-4922-A8AA-5AFA101CC44A}" dt="2024-01-19T06:21:14.894" v="5182" actId="21"/>
          <ac:spMkLst>
            <pc:docMk/>
            <pc:sldMk cId="3152571178" sldId="329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9T06:24:30.371" v="5248" actId="20577"/>
          <ac:spMkLst>
            <pc:docMk/>
            <pc:sldMk cId="3152571178" sldId="329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8" creationId="{081552A6-DE80-6E15-F0B3-400400A9835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9" creationId="{39FBEB59-28B8-384C-B263-64B2D98F3E9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60" creationId="{DAAFA588-5709-65DA-7B48-C66404A298D1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2" creationId="{7988AB7F-48C4-E1E5-BAB7-44CCEAA3F73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3" creationId="{DEDDF44A-286B-0AEF-8595-3AA18A00A5EF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4" creationId="{208620A4-B600-362E-1E96-D47F66E30D5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5" creationId="{3378F7F2-E53F-714A-2E40-090227934C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6" creationId="{24ACDE68-46EC-5F7D-1A4F-AD96202AA335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7" creationId="{774DF239-AC59-C277-5B63-0860135835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8" creationId="{850138E6-92FC-0B9B-6312-08D375EA3AA0}"/>
          </ac:spMkLst>
        </pc:spChg>
        <pc:spChg chg="add del mod">
          <ac:chgData name="Toby Donaldson" userId="2e6e5431-bb17-4c41-9985-d39c50d83c73" providerId="ADAL" clId="{F0E40FE0-2E57-4922-A8AA-5AFA101CC44A}" dt="2024-01-19T06:50:31.037" v="5876" actId="21"/>
          <ac:spMkLst>
            <pc:docMk/>
            <pc:sldMk cId="3152571178" sldId="329"/>
            <ac:spMk id="69" creationId="{4C4C6CF2-586E-328C-2070-E61F808BF9F0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70" creationId="{E5C0609A-8B6E-0AE8-31B0-3B20F7EB6CC1}"/>
          </ac:spMkLst>
        </pc:spChg>
        <pc:spChg chg="add del mod">
          <ac:chgData name="Toby Donaldson" userId="2e6e5431-bb17-4c41-9985-d39c50d83c73" providerId="ADAL" clId="{F0E40FE0-2E57-4922-A8AA-5AFA101CC44A}" dt="2024-01-19T06:52:07.380" v="5879" actId="21"/>
          <ac:spMkLst>
            <pc:docMk/>
            <pc:sldMk cId="3152571178" sldId="329"/>
            <ac:spMk id="71" creationId="{48D28C9B-4C7F-B4F6-0D78-CD0D33A9A6CD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2" creationId="{A725E9F2-9BFE-C589-74EC-C5048C562B92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3" creationId="{49611193-E4D3-E81F-7441-4D30887907EB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4" creationId="{703504F4-CBB9-F9FA-770C-35B70BF78DC1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5" creationId="{DFBAC11D-DA6D-CE83-DDE7-B9CFC6D32975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6" creationId="{3FE3E341-0F29-1B10-3C98-C94DECD0F23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7" creationId="{42EA2CF9-6032-BB85-0693-7A57F77FF2DF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8" creationId="{B28AC80D-C3C2-A2C8-2B24-617B74D442BA}"/>
          </ac:spMkLst>
        </pc:spChg>
        <pc:spChg chg="add mod">
          <ac:chgData name="Toby Donaldson" userId="2e6e5431-bb17-4c41-9985-d39c50d83c73" providerId="ADAL" clId="{F0E40FE0-2E57-4922-A8AA-5AFA101CC44A}" dt="2024-01-19T06:50:42.541" v="5877"/>
          <ac:spMkLst>
            <pc:docMk/>
            <pc:sldMk cId="3152571178" sldId="329"/>
            <ac:spMk id="79" creationId="{36C9C5DB-64C9-C4B0-E1F9-75EDE624CA48}"/>
          </ac:spMkLst>
        </pc:spChg>
        <pc:grpChg chg="add mod">
          <ac:chgData name="Toby Donaldson" userId="2e6e5431-bb17-4c41-9985-d39c50d83c73" providerId="ADAL" clId="{F0E40FE0-2E57-4922-A8AA-5AFA101CC44A}" dt="2024-01-19T06:22:31.452" v="5208" actId="164"/>
          <ac:grpSpMkLst>
            <pc:docMk/>
            <pc:sldMk cId="3152571178" sldId="329"/>
            <ac:grpSpMk id="10" creationId="{32FB3CF3-1803-40DE-1C13-24CED8B634B6}"/>
          </ac:grpSpMkLst>
        </pc:grpChg>
        <pc:grpChg chg="del mod">
          <ac:chgData name="Toby Donaldson" userId="2e6e5431-bb17-4c41-9985-d39c50d83c73" providerId="ADAL" clId="{F0E40FE0-2E57-4922-A8AA-5AFA101CC44A}" dt="2024-01-19T06:21:33.059" v="5188" actId="21"/>
          <ac:grpSpMkLst>
            <pc:docMk/>
            <pc:sldMk cId="3152571178" sldId="329"/>
            <ac:grpSpMk id="23" creationId="{060F5995-9922-A04E-692A-B22CE5FDCB9A}"/>
          </ac:grpSpMkLst>
        </pc:grpChg>
        <pc:grpChg chg="del mod">
          <ac:chgData name="Toby Donaldson" userId="2e6e5431-bb17-4c41-9985-d39c50d83c73" providerId="ADAL" clId="{F0E40FE0-2E57-4922-A8AA-5AFA101CC44A}" dt="2024-01-19T06:21:03.478" v="5178" actId="21"/>
          <ac:grpSpMkLst>
            <pc:docMk/>
            <pc:sldMk cId="3152571178" sldId="329"/>
            <ac:grpSpMk id="40" creationId="{27816222-667C-E288-90B5-5F911AB80FD2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5" creationId="{A424C7FD-B495-9E3C-DBF2-A8FE5E1FC7E6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6" creationId="{9BAE61D4-0D26-3DB2-8119-A141B67F6311}"/>
          </ac:grpSpMkLst>
        </pc:grpChg>
        <pc:cxnChg chg="del mod">
          <ac:chgData name="Toby Donaldson" userId="2e6e5431-bb17-4c41-9985-d39c50d83c73" providerId="ADAL" clId="{F0E40FE0-2E57-4922-A8AA-5AFA101CC44A}" dt="2024-01-19T06:20:47.716" v="5175" actId="21"/>
          <ac:cxnSpMkLst>
            <pc:docMk/>
            <pc:sldMk cId="3152571178" sldId="329"/>
            <ac:cxnSpMk id="6" creationId="{534A0B71-8BCE-A261-D3AC-DC2F2774E095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5" creationId="{4F740665-FAB4-A18F-CFF3-91DCC7A7A771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8" creationId="{0E7558B0-18AC-848C-37BF-3E6D290ECF49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9" creationId="{0C3F35AC-7963-5915-2113-BF80960EA5FD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24:39.559" v="5250" actId="14100"/>
          <ac:cxnSpMkLst>
            <pc:docMk/>
            <pc:sldMk cId="3152571178" sldId="329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5:58.262" v="5907"/>
        <pc:sldMkLst>
          <pc:docMk/>
          <pc:sldMk cId="4132158236" sldId="330"/>
        </pc:sldMkLst>
        <pc:spChg chg="add mod">
          <ac:chgData name="Toby Donaldson" userId="2e6e5431-bb17-4c41-9985-d39c50d83c73" providerId="ADAL" clId="{F0E40FE0-2E57-4922-A8AA-5AFA101CC44A}" dt="2024-01-19T06:37:07.914" v="5688" actId="207"/>
          <ac:spMkLst>
            <pc:docMk/>
            <pc:sldMk cId="4132158236" sldId="330"/>
            <ac:spMk id="3" creationId="{DA1542AB-C88D-04DB-641E-A4E37938F430}"/>
          </ac:spMkLst>
        </pc:spChg>
        <pc:spChg chg="add mod">
          <ac:chgData name="Toby Donaldson" userId="2e6e5431-bb17-4c41-9985-d39c50d83c73" providerId="ADAL" clId="{F0E40FE0-2E57-4922-A8AA-5AFA101CC44A}" dt="2024-01-19T06:37:11.441" v="5689" actId="207"/>
          <ac:spMkLst>
            <pc:docMk/>
            <pc:sldMk cId="4132158236" sldId="330"/>
            <ac:spMk id="6" creationId="{56B0BB7D-7BCE-EF06-B046-904AE09EE064}"/>
          </ac:spMkLst>
        </pc:spChg>
        <pc:spChg chg="mod">
          <ac:chgData name="Toby Donaldson" userId="2e6e5431-bb17-4c41-9985-d39c50d83c73" providerId="ADAL" clId="{F0E40FE0-2E57-4922-A8AA-5AFA101CC44A}" dt="2024-01-19T06:38:56.814" v="5764" actId="400"/>
          <ac:spMkLst>
            <pc:docMk/>
            <pc:sldMk cId="4132158236" sldId="330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37:14.403" v="5690" actId="207"/>
          <ac:spMkLst>
            <pc:docMk/>
            <pc:sldMk cId="4132158236" sldId="330"/>
            <ac:spMk id="15" creationId="{C08228E4-1FFE-2BA0-56D6-E6CE5A5B7F33}"/>
          </ac:spMkLst>
        </pc:spChg>
        <pc:spChg chg="add mod">
          <ac:chgData name="Toby Donaldson" userId="2e6e5431-bb17-4c41-9985-d39c50d83c73" providerId="ADAL" clId="{F0E40FE0-2E57-4922-A8AA-5AFA101CC44A}" dt="2024-01-19T06:37:18.089" v="5691" actId="207"/>
          <ac:spMkLst>
            <pc:docMk/>
            <pc:sldMk cId="4132158236" sldId="330"/>
            <ac:spMk id="16" creationId="{5FC7297A-347F-7F8B-BD14-218C67C60AA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0" creationId="{9B5830B5-D6CD-ABBF-D525-9093E337A02D}"/>
          </ac:spMkLst>
        </pc:spChg>
        <pc:spChg chg="add del mod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2" creationId="{35C1BA95-D3BC-B3F1-AF81-6C908ADF6131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3" creationId="{27DD1D68-EDC5-A537-9F4C-C3E4577E1A3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4" creationId="{0FE96E22-84D3-6267-FA91-9714E2828F2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6" creationId="{5999721D-E313-2CAE-9EA9-C67F6ECA5354}"/>
          </ac:spMkLst>
        </pc:spChg>
        <pc:spChg chg="mod">
          <ac:chgData name="Toby Donaldson" userId="2e6e5431-bb17-4c41-9985-d39c50d83c73" providerId="ADAL" clId="{F0E40FE0-2E57-4922-A8AA-5AFA101CC44A}" dt="2024-01-19T06:36:01.160" v="5675" actId="1076"/>
          <ac:spMkLst>
            <pc:docMk/>
            <pc:sldMk cId="4132158236" sldId="330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5:41.393" v="5840"/>
          <ac:spMkLst>
            <pc:docMk/>
            <pc:sldMk cId="4132158236" sldId="330"/>
            <ac:spMk id="31" creationId="{9B68F7D7-E72D-9EB3-A47E-E9ED7CA1EA7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8" creationId="{E5F9EE65-6391-AD72-1ABE-918FD62A0EEA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9" creationId="{24569743-F5B4-2352-F97C-C24DCD1690D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0" creationId="{958FDCAA-E197-0B9C-7506-5C206D3C8F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1" creationId="{62091ED8-6E1E-C38A-E935-46C3D7680BB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2" creationId="{8FE4A7A4-C5A0-0E89-7271-7BD82D067BC9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3" creationId="{2A6463BA-CEAF-8FD1-4FFD-955102F4D7A2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4" creationId="{BEF6C743-5C2E-CBBD-42CE-567711A1BE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5" creationId="{385E9855-6D76-D7DE-8103-9B90C469143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6" creationId="{FA1389C3-729E-472A-0961-DA2B8CE8A5E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7" creationId="{87203538-BE87-8A1A-53D2-12D161B47E93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8" creationId="{905C1E54-D938-EF56-7721-EBDF238F70C4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9" creationId="{347F377B-2FDB-26F0-C136-F6EF8FBE00AD}"/>
          </ac:spMkLst>
        </pc:spChg>
        <pc:spChg chg="mod">
          <ac:chgData name="Toby Donaldson" userId="2e6e5431-bb17-4c41-9985-d39c50d83c73" providerId="ADAL" clId="{F0E40FE0-2E57-4922-A8AA-5AFA101CC44A}" dt="2024-01-19T06:37:25.183" v="5693" actId="20577"/>
          <ac:spMkLst>
            <pc:docMk/>
            <pc:sldMk cId="4132158236" sldId="330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2" creationId="{7988AB7F-48C4-E1E5-BAB7-44CCEAA3F73A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3" creationId="{DEDDF44A-286B-0AEF-8595-3AA18A00A5EF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27.326" v="5838" actId="21"/>
          <ac:spMkLst>
            <pc:docMk/>
            <pc:sldMk cId="4132158236" sldId="330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2" creationId="{1420EC9C-8DF0-D3D5-9FC0-690F56E3470F}"/>
          </ac:grpSpMkLst>
        </pc:grpChg>
        <pc:grpChg chg="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7" creationId="{EA61FB85-0D3D-17DC-231B-58482A0EDE56}"/>
          </ac:grpSpMkLst>
        </pc:grp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3" creationId="{DDE40CC1-65AA-392D-55D1-7BF086E5491C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4" creationId="{94EB88A1-82FC-4399-F761-9FAC08EF4130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5" creationId="{B43D02F7-7C9B-8CAA-71AE-CB5F1A38C827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6" creationId="{8AA15653-F900-A325-0CF1-292E32FFE9AC}"/>
          </ac:cxnSpMkLst>
        </pc:cxnChg>
        <pc:cxnChg chg="mod">
          <ac:chgData name="Toby Donaldson" userId="2e6e5431-bb17-4c41-9985-d39c50d83c73" providerId="ADAL" clId="{F0E40FE0-2E57-4922-A8AA-5AFA101CC44A}" dt="2024-01-19T06:37:25.183" v="5693" actId="20577"/>
          <ac:cxnSpMkLst>
            <pc:docMk/>
            <pc:sldMk cId="4132158236" sldId="330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6:18.722" v="5910"/>
        <pc:sldMkLst>
          <pc:docMk/>
          <pc:sldMk cId="607061232" sldId="331"/>
        </pc:sldMkLst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2" creationId="{7C6ED994-62E9-29F4-62C8-01DF894C7797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3" creationId="{E9CD7783-D96D-BAC5-ADA7-C96EC2097EA4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4" creationId="{AA2360F8-6A06-2D2A-1071-AA552F2BDC1F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6" creationId="{68640F4C-2530-544F-DB87-141AF3D20EE4}"/>
          </ac:spMkLst>
        </pc:spChg>
        <pc:spChg chg="add mod">
          <ac:chgData name="Toby Donaldson" userId="2e6e5431-bb17-4c41-9985-d39c50d83c73" providerId="ADAL" clId="{F0E40FE0-2E57-4922-A8AA-5AFA101CC44A}" dt="2024-01-19T06:45:38.869" v="5839"/>
          <ac:spMkLst>
            <pc:docMk/>
            <pc:sldMk cId="607061232" sldId="331"/>
            <ac:spMk id="31" creationId="{7AE909D4-EDD8-5110-985C-C23A4453CFDB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2" creationId="{B927D8C8-96D5-56D6-60F1-2EE70626654D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3" creationId="{50A9A301-093B-0B25-8863-7BD3B05F7CDC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4" creationId="{7EE31747-7C9F-2ED4-612F-EFA4C5756BB0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5" creationId="{03BC288F-6EFB-E9E2-E642-C3F5576782C3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2" creationId="{C836E2D7-4E9B-C9D0-1B31-A7027F8DAF0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3" creationId="{7C8A4EA1-F809-2021-77D2-86A316CB91A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4" creationId="{23DACB7B-9AD4-3862-1675-0EFAF34EE1E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5" creationId="{99DABBC6-E5B5-0D3E-D8E9-BE6D53055CEA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6" creationId="{C5C03D93-3032-88C1-0288-88E1CD3F8ED1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7" creationId="{6B222030-6E43-7943-55D7-5422375014AD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8" creationId="{49717CCD-AD01-B65B-AD6A-6C5DDAAAD09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9" creationId="{9DF04F5C-C1A5-13C4-14CD-1A25A0577CB2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1" creationId="{3DE1E878-C082-8075-9FAF-37A3886CFB1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2" creationId="{04088B39-0E35-220C-0087-222CD91D8C4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3" creationId="{65CAD697-CACD-3C1E-6D7B-955A7A6ADC04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4" creationId="{05ADC6FF-F560-D68E-9821-749FDAA6BD6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18.679" v="5836" actId="21"/>
          <ac:spMkLst>
            <pc:docMk/>
            <pc:sldMk cId="607061232" sldId="331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36" creationId="{8D5C1530-5935-7D3B-4ACF-4032C25057F0}"/>
          </ac:grpSpMkLst>
        </pc:grpChg>
        <pc:grpChg chg="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41" creationId="{5EDB0E30-C54C-4E6F-8EF9-79C6CEA56895}"/>
          </ac:grpSpMkLst>
        </pc:grp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7" creationId="{3203C827-E49B-CD0F-CC42-3CEF67B95E1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8" creationId="{6C95B493-C95A-679F-0D34-848E1999739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9" creationId="{0F28F5A4-35B8-3BB2-CBA7-70A010772C16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40" creationId="{FC495980-4319-2D29-AC49-748D4E37DB29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7:09:26.352" v="6518" actId="1076"/>
        <pc:sldMkLst>
          <pc:docMk/>
          <pc:sldMk cId="1130488737" sldId="332"/>
        </pc:sldMkLst>
        <pc:spChg chg="mod">
          <ac:chgData name="Toby Donaldson" userId="2e6e5431-bb17-4c41-9985-d39c50d83c73" providerId="ADAL" clId="{F0E40FE0-2E57-4922-A8AA-5AFA101CC44A}" dt="2024-01-19T06:59:59.520" v="5984" actId="1076"/>
          <ac:spMkLst>
            <pc:docMk/>
            <pc:sldMk cId="1130488737" sldId="332"/>
            <ac:spMk id="2" creationId="{6E27C467-0D4B-5398-59B5-024CE8B55934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5" creationId="{85498E63-7722-32F5-9D6C-A22CA2191480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7" creationId="{4C95837B-89E1-C908-9ECE-72B010BDB772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8" creationId="{25CB915E-19C8-ED80-FE62-04EFC5129F2F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9" creationId="{A5972C75-A591-9847-0EFA-946D14F4A39D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4" creationId="{EEDD0197-EE3A-ADF9-AC36-8540675AED8A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20" creationId="{9B5830B5-D6CD-ABBF-D525-9093E337A02D}"/>
          </ac:spMkLst>
        </pc:spChg>
        <pc:spChg chg="mod">
          <ac:chgData name="Toby Donaldson" userId="2e6e5431-bb17-4c41-9985-d39c50d83c73" providerId="ADAL" clId="{F0E40FE0-2E57-4922-A8AA-5AFA101CC44A}" dt="2024-01-19T06:45:10.416" v="5834" actId="1076"/>
          <ac:spMkLst>
            <pc:docMk/>
            <pc:sldMk cId="1130488737" sldId="332"/>
            <ac:spMk id="21" creationId="{1023F993-0FA9-F11A-D8AE-7EA6DADED899}"/>
          </ac:spMkLst>
        </pc:spChg>
        <pc:spChg chg="add mod">
          <ac:chgData name="Toby Donaldson" userId="2e6e5431-bb17-4c41-9985-d39c50d83c73" providerId="ADAL" clId="{F0E40FE0-2E57-4922-A8AA-5AFA101CC44A}" dt="2024-01-19T06:41:02.934" v="5781" actId="20577"/>
          <ac:spMkLst>
            <pc:docMk/>
            <pc:sldMk cId="1130488737" sldId="332"/>
            <ac:spMk id="22" creationId="{88C7850D-7777-A300-136C-48ABB2988B24}"/>
          </ac:spMkLst>
        </pc:spChg>
        <pc:spChg chg="add mod">
          <ac:chgData name="Toby Donaldson" userId="2e6e5431-bb17-4c41-9985-d39c50d83c73" providerId="ADAL" clId="{F0E40FE0-2E57-4922-A8AA-5AFA101CC44A}" dt="2024-01-19T06:41:07.506" v="5782" actId="20577"/>
          <ac:spMkLst>
            <pc:docMk/>
            <pc:sldMk cId="1130488737" sldId="332"/>
            <ac:spMk id="23" creationId="{EE1DD3C8-325D-9363-437F-34BD54D42D89}"/>
          </ac:spMkLst>
        </pc:spChg>
        <pc:spChg chg="add mod">
          <ac:chgData name="Toby Donaldson" userId="2e6e5431-bb17-4c41-9985-d39c50d83c73" providerId="ADAL" clId="{F0E40FE0-2E57-4922-A8AA-5AFA101CC44A}" dt="2024-01-19T06:42:25.940" v="5797" actId="12788"/>
          <ac:spMkLst>
            <pc:docMk/>
            <pc:sldMk cId="1130488737" sldId="332"/>
            <ac:spMk id="26" creationId="{1F2ABA4E-3354-A49C-2098-430F655AB720}"/>
          </ac:spMkLst>
        </pc:spChg>
        <pc:spChg chg="del mod">
          <ac:chgData name="Toby Donaldson" userId="2e6e5431-bb17-4c41-9985-d39c50d83c73" providerId="ADAL" clId="{F0E40FE0-2E57-4922-A8AA-5AFA101CC44A}" dt="2024-01-19T06:42:31.132" v="5799" actId="21"/>
          <ac:spMkLst>
            <pc:docMk/>
            <pc:sldMk cId="1130488737" sldId="332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7:31.181" v="5859" actId="207"/>
          <ac:spMkLst>
            <pc:docMk/>
            <pc:sldMk cId="1130488737" sldId="332"/>
            <ac:spMk id="35" creationId="{3952E65A-51E5-5DE8-CE3B-24740AC5E096}"/>
          </ac:spMkLst>
        </pc:spChg>
        <pc:spChg chg="add mod">
          <ac:chgData name="Toby Donaldson" userId="2e6e5431-bb17-4c41-9985-d39c50d83c73" providerId="ADAL" clId="{F0E40FE0-2E57-4922-A8AA-5AFA101CC44A}" dt="2024-01-19T06:43:50.335" v="5817" actId="1076"/>
          <ac:spMkLst>
            <pc:docMk/>
            <pc:sldMk cId="1130488737" sldId="332"/>
            <ac:spMk id="45" creationId="{9AE06929-935A-9DB8-9838-9693C8F5CF58}"/>
          </ac:spMkLst>
        </pc:spChg>
        <pc:spChg chg="add mod">
          <ac:chgData name="Toby Donaldson" userId="2e6e5431-bb17-4c41-9985-d39c50d83c73" providerId="ADAL" clId="{F0E40FE0-2E57-4922-A8AA-5AFA101CC44A}" dt="2024-01-19T06:47:39.684" v="5862" actId="207"/>
          <ac:spMkLst>
            <pc:docMk/>
            <pc:sldMk cId="1130488737" sldId="332"/>
            <ac:spMk id="46" creationId="{DF6F17DE-C04F-B33B-45F7-0E53FC00F32F}"/>
          </ac:spMkLst>
        </pc:spChg>
        <pc:spChg chg="add 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47" creationId="{627DE99A-A99F-B0D2-C2C8-5481E715AD78}"/>
          </ac:spMkLst>
        </pc:spChg>
        <pc:spChg chg="add mod">
          <ac:chgData name="Toby Donaldson" userId="2e6e5431-bb17-4c41-9985-d39c50d83c73" providerId="ADAL" clId="{F0E40FE0-2E57-4922-A8AA-5AFA101CC44A}" dt="2024-01-19T06:49:18.469" v="5871" actId="12789"/>
          <ac:spMkLst>
            <pc:docMk/>
            <pc:sldMk cId="1130488737" sldId="332"/>
            <ac:spMk id="48" creationId="{08EBB6BD-E0D3-6BE0-F662-611A344D0F01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49" creationId="{9CAE02CC-5900-8D79-B212-B87AE8486D1D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1" creationId="{69F111A5-6614-11CD-BADB-691B89F2AE07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2" creationId="{13FFBE37-7584-99CD-CFE1-D19B03D82719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3" creationId="{4C05DD76-DC33-A827-8C1E-9F8745E9B1AE}"/>
          </ac:spMkLst>
        </pc:spChg>
        <pc:spChg chg="add mod">
          <ac:chgData name="Toby Donaldson" userId="2e6e5431-bb17-4c41-9985-d39c50d83c73" providerId="ADAL" clId="{F0E40FE0-2E57-4922-A8AA-5AFA101CC44A}" dt="2024-01-19T06:47:23.706" v="5857" actId="207"/>
          <ac:spMkLst>
            <pc:docMk/>
            <pc:sldMk cId="1130488737" sldId="332"/>
            <ac:spMk id="54" creationId="{1F4271FD-96B5-349C-9B45-6BD920294261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6" creationId="{A3C1A387-C6E1-94AD-2DE5-5EC42DCC62AE}"/>
          </ac:spMkLst>
        </pc:spChg>
        <pc:spChg chg="add mod">
          <ac:chgData name="Toby Donaldson" userId="2e6e5431-bb17-4c41-9985-d39c50d83c73" providerId="ADAL" clId="{F0E40FE0-2E57-4922-A8AA-5AFA101CC44A}" dt="2024-01-19T06:47:26.427" v="5858" actId="207"/>
          <ac:spMkLst>
            <pc:docMk/>
            <pc:sldMk cId="1130488737" sldId="332"/>
            <ac:spMk id="57" creationId="{E229E7E4-90BF-CF2D-FA95-D1AECAB762A3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0" creationId="{DAAFA588-5709-65DA-7B48-C66404A298D1}"/>
          </ac:spMkLst>
        </pc:spChg>
        <pc:spChg chg="add mod">
          <ac:chgData name="Toby Donaldson" userId="2e6e5431-bb17-4c41-9985-d39c50d83c73" providerId="ADAL" clId="{F0E40FE0-2E57-4922-A8AA-5AFA101CC44A}" dt="2024-01-19T06:49:32.897" v="5873" actId="20577"/>
          <ac:spMkLst>
            <pc:docMk/>
            <pc:sldMk cId="1130488737" sldId="332"/>
            <ac:spMk id="61" creationId="{175240A6-E366-3A43-6105-21119E1B1020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5" creationId="{3378F7F2-E53F-714A-2E40-090227934C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6" creationId="{24ACDE68-46EC-5F7D-1A4F-AD96202AA335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7" creationId="{774DF239-AC59-C277-5B63-0860135835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8" creationId="{850138E6-92FC-0B9B-6312-08D375EA3AA0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9" creationId="{4C4C6CF2-586E-328C-2070-E61F808BF9F0}"/>
          </ac:spMkLst>
        </pc:spChg>
        <pc:spChg chg="add mod">
          <ac:chgData name="Toby Donaldson" userId="2e6e5431-bb17-4c41-9985-d39c50d83c73" providerId="ADAL" clId="{F0E40FE0-2E57-4922-A8AA-5AFA101CC44A}" dt="2024-01-19T06:49:36.711" v="5874" actId="20577"/>
          <ac:spMkLst>
            <pc:docMk/>
            <pc:sldMk cId="1130488737" sldId="332"/>
            <ac:spMk id="70" creationId="{1E1BE640-F274-662A-7343-D6C4CC83816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7" creationId="{9B2A5132-9F53-2285-8082-0B38CA34BD2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8" creationId="{8B101F08-A4C2-21E8-CEF3-B0D604AAD9E4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9" creationId="{E4A07BB3-056F-4CF5-5BF2-76F1E1231FD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0" creationId="{7B0EB8C0-9C1B-8E43-BE0B-A635DC64CC2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1" creationId="{4191ADCD-02C9-BDEA-F5EC-E2A888E569C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2" creationId="{AAAC9F66-E55B-F623-5E55-0C4406982822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3" creationId="{F662D629-C90D-612C-7895-865A42868F77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4" creationId="{F32FC38D-D8A2-44AA-95E2-4CD3BECCC2C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5" creationId="{EC5CC9BF-F546-F94C-7D8F-C75EE3D8B69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6" creationId="{6B59C95B-8A13-746A-BEBB-76E982D1564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7" creationId="{00B382F8-EBF3-13F2-28AB-C362A95587E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8" creationId="{149D797F-8AC4-3491-3D8D-2EEDEC9F18B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89" creationId="{9D816C32-4C16-A9F1-9C51-74D47AD38076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2" creationId="{67ED4E49-990E-3B9A-9D2E-23729B7A04A0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6" creationId="{88D0B4CD-21C6-059B-C9A3-21382145B9BA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7" creationId="{880DCEBD-A975-75CD-550E-9619DB510D43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2" creationId="{D57B66A2-6776-7722-7041-FACCCB93215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5" creationId="{144B5EC2-94E1-63F0-0164-2905BA53223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6" creationId="{C8766CB5-DE97-8331-6638-E5B1BE20ABF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7" creationId="{CD955B5E-F8A7-E2CD-CC3E-5E781F236B03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8" creationId="{2634E251-F48C-A942-4816-40E9387D9337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9" creationId="{0957A6BE-AA79-DE61-2D85-7918B3A5F65F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10" creationId="{473FDE1E-C9ED-FA8B-9E7A-E765549ADDDC}"/>
          </ac:spMkLst>
        </pc:spChg>
        <pc:spChg chg="add mod">
          <ac:chgData name="Toby Donaldson" userId="2e6e5431-bb17-4c41-9985-d39c50d83c73" providerId="ADAL" clId="{F0E40FE0-2E57-4922-A8AA-5AFA101CC44A}" dt="2024-01-19T07:09:26.352" v="6518" actId="1076"/>
          <ac:spMkLst>
            <pc:docMk/>
            <pc:sldMk cId="1130488737" sldId="332"/>
            <ac:spMk id="111" creationId="{FB445307-9AE1-56DE-D30E-6A65DA4A3D3B}"/>
          </ac:spMkLst>
        </pc:spChg>
        <pc:grpChg chg="del">
          <ac:chgData name="Toby Donaldson" userId="2e6e5431-bb17-4c41-9985-d39c50d83c73" providerId="ADAL" clId="{F0E40FE0-2E57-4922-A8AA-5AFA101CC44A}" dt="2024-01-19T06:39:27.905" v="5767" actId="165"/>
          <ac:grpSpMkLst>
            <pc:docMk/>
            <pc:sldMk cId="1130488737" sldId="332"/>
            <ac:grpSpMk id="10" creationId="{32FB3CF3-1803-40DE-1C13-24CED8B634B6}"/>
          </ac:grpSpMkLst>
        </pc:grpChg>
        <pc:grpChg chg="add 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1" creationId="{94412830-E577-26A0-AE1C-E8E2D9E9FB8C}"/>
          </ac:grpSpMkLst>
        </pc:grpChg>
        <pc:grpChg chg="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6" creationId="{97DEA16D-9C03-1C7B-95DD-281111CE6742}"/>
          </ac:grpSpMkLst>
        </pc:grp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30" creationId="{5F34029D-B2B9-9DBC-1FC6-72467FC354FB}"/>
          </ac:cxnSpMkLst>
        </pc:cxnChg>
        <pc:cxnChg chg="add del mod">
          <ac:chgData name="Toby Donaldson" userId="2e6e5431-bb17-4c41-9985-d39c50d83c73" providerId="ADAL" clId="{F0E40FE0-2E57-4922-A8AA-5AFA101CC44A}" dt="2024-01-19T06:43:14.095" v="5811" actId="14100"/>
          <ac:cxnSpMkLst>
            <pc:docMk/>
            <pc:sldMk cId="1130488737" sldId="332"/>
            <ac:cxnSpMk id="55" creationId="{BE85951F-5800-8290-4F29-BAB304AF5520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2" creationId="{1B5A908B-DBB6-9359-E9A9-3BE2425D73AF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3" creationId="{9ECE4F28-B4F1-CDA6-297C-F7139AFBBF54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4" creationId="{82B58704-A1B3-12A9-FFC2-D74FEAA005E7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5" creationId="{CD5A1586-B7EF-34EF-3C50-2FE2DFCA6648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1" creationId="{E5FD240B-AEF8-5A75-3B33-9F4F2E37FDBD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3" creationId="{885A6BDD-1E88-BF4C-CEB9-E3C4D80C6C11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9" creationId="{C520DE2B-2976-C2B3-0BB6-E5CF0D34797D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101" creationId="{B4C424AA-6BC1-F8B0-5EEA-A88B0F7AE957}"/>
          </ac:cxnSpMkLst>
        </pc:cxnChg>
      </pc:sldChg>
      <pc:sldChg chg="add">
        <pc:chgData name="Toby Donaldson" userId="2e6e5431-bb17-4c41-9985-d39c50d83c73" providerId="ADAL" clId="{F0E40FE0-2E57-4922-A8AA-5AFA101CC44A}" dt="2024-01-19T07:07:57.326" v="6423" actId="2890"/>
        <pc:sldMkLst>
          <pc:docMk/>
          <pc:sldMk cId="2663050159" sldId="333"/>
        </pc:sldMkLst>
      </pc:sldChg>
      <pc:sldChg chg="addSp modSp add mod">
        <pc:chgData name="Toby Donaldson" userId="2e6e5431-bb17-4c41-9985-d39c50d83c73" providerId="ADAL" clId="{F0E40FE0-2E57-4922-A8AA-5AFA101CC44A}" dt="2024-01-19T07:10:56.656" v="6636" actId="1076"/>
        <pc:sldMkLst>
          <pc:docMk/>
          <pc:sldMk cId="13614666" sldId="334"/>
        </pc:sldMkLst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0" creationId="{FAC0A168-570B-8553-19F8-BE0F7F79DA4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8" creationId="{626FCACA-0470-BC20-1BA2-EF0E34D29401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0" creationId="{A410E2EB-1101-1D4A-949D-6F7CBCB4326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4" creationId="{B9884D55-ECA8-6FE6-25FA-9D657418F4C5}"/>
          </ac:spMkLst>
        </pc:spChg>
        <pc:spChg chg="mod">
          <ac:chgData name="Toby Donaldson" userId="2e6e5431-bb17-4c41-9985-d39c50d83c73" providerId="ADAL" clId="{F0E40FE0-2E57-4922-A8AA-5AFA101CC44A}" dt="2024-01-19T07:10:56.656" v="6636" actId="1076"/>
          <ac:spMkLst>
            <pc:docMk/>
            <pc:sldMk cId="13614666" sldId="334"/>
            <ac:spMk id="111" creationId="{FB445307-9AE1-56DE-D30E-6A65DA4A3D3B}"/>
          </ac:spMkLst>
        </pc:sp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7" creationId="{2BE5C272-1516-0D3D-F15B-FDB463B31557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9" creationId="{C1C97355-5880-5F86-9677-68600DDCA7D0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5" creationId="{023984F2-0B0A-42FC-27A5-98E60EA53063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7" creationId="{D2965FC4-FDBE-73AF-27A2-825B2D5099EA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19T07:13:39.287" v="6994" actId="1076"/>
        <pc:sldMkLst>
          <pc:docMk/>
          <pc:sldMk cId="987462323" sldId="335"/>
        </pc:sldMkLst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8" creationId="{C1E990FC-52D0-4431-191C-282A19A8F3AE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9" creationId="{F9BCF253-7D51-85C5-6E85-8A4125398FA8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0" creationId="{8A34584B-CF81-708A-66ED-370DF37D51A2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1" creationId="{67D32B00-48C2-9B9E-F63E-8ADB4ADD3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2" creationId="{35846D60-075C-AECA-4893-D16C0F6C20D2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3" creationId="{01596475-6C7E-F345-B5CA-3B89FE69975D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4" creationId="{BFAF6E06-BB8A-1D7F-9078-E6CD1401C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6" creationId="{CE889145-9E84-5072-7144-B93613FCA9B3}"/>
          </ac:spMkLst>
        </pc:spChg>
        <pc:spChg chg="add mod">
          <ac:chgData name="Toby Donaldson" userId="2e6e5431-bb17-4c41-9985-d39c50d83c73" providerId="ADAL" clId="{F0E40FE0-2E57-4922-A8AA-5AFA101CC44A}" dt="2024-01-19T07:13:39.287" v="6994" actId="1076"/>
          <ac:spMkLst>
            <pc:docMk/>
            <pc:sldMk cId="987462323" sldId="335"/>
            <ac:spMk id="37" creationId="{2413CCF9-D625-C624-8822-EC785AE57484}"/>
          </ac:spMkLst>
        </pc:spChg>
        <pc:spChg chg="mod">
          <ac:chgData name="Toby Donaldson" userId="2e6e5431-bb17-4c41-9985-d39c50d83c73" providerId="ADAL" clId="{F0E40FE0-2E57-4922-A8AA-5AFA101CC44A}" dt="2024-01-19T07:12:36.834" v="6819" actId="20577"/>
          <ac:spMkLst>
            <pc:docMk/>
            <pc:sldMk cId="987462323" sldId="335"/>
            <ac:spMk id="111" creationId="{FB445307-9AE1-56DE-D30E-6A65DA4A3D3B}"/>
          </ac:spMkLst>
        </pc:spChg>
      </pc:sldChg>
      <pc:sldChg chg="addSp delSp modSp new mod">
        <pc:chgData name="Toby Donaldson" userId="2e6e5431-bb17-4c41-9985-d39c50d83c73" providerId="ADAL" clId="{F0E40FE0-2E57-4922-A8AA-5AFA101CC44A}" dt="2024-01-20T04:50:53.777" v="7963" actId="1076"/>
        <pc:sldMkLst>
          <pc:docMk/>
          <pc:sldMk cId="460310742" sldId="336"/>
        </pc:sldMkLst>
        <pc:spChg chg="mod">
          <ac:chgData name="Toby Donaldson" userId="2e6e5431-bb17-4c41-9985-d39c50d83c73" providerId="ADAL" clId="{F0E40FE0-2E57-4922-A8AA-5AFA101CC44A}" dt="2024-01-20T04:31:02.502" v="7026" actId="20577"/>
          <ac:spMkLst>
            <pc:docMk/>
            <pc:sldMk cId="460310742" sldId="336"/>
            <ac:spMk id="2" creationId="{32B403EA-434E-EF9D-8BEF-30F0AA8A99C2}"/>
          </ac:spMkLst>
        </pc:spChg>
        <pc:spChg chg="del">
          <ac:chgData name="Toby Donaldson" userId="2e6e5431-bb17-4c41-9985-d39c50d83c73" providerId="ADAL" clId="{F0E40FE0-2E57-4922-A8AA-5AFA101CC44A}" dt="2024-01-20T04:31:09.456" v="7027" actId="21"/>
          <ac:spMkLst>
            <pc:docMk/>
            <pc:sldMk cId="460310742" sldId="336"/>
            <ac:spMk id="3" creationId="{5F5895DB-E3D7-2B99-3EF2-D3D4F5D63A43}"/>
          </ac:spMkLst>
        </pc:spChg>
        <pc:spChg chg="add mod">
          <ac:chgData name="Toby Donaldson" userId="2e6e5431-bb17-4c41-9985-d39c50d83c73" providerId="ADAL" clId="{F0E40FE0-2E57-4922-A8AA-5AFA101CC44A}" dt="2024-01-20T04:40:38.714" v="7526" actId="1076"/>
          <ac:spMkLst>
            <pc:docMk/>
            <pc:sldMk cId="460310742" sldId="336"/>
            <ac:spMk id="5" creationId="{B91E594E-E478-1EB7-7FA7-6B90DB85E1C7}"/>
          </ac:spMkLst>
        </pc:spChg>
        <pc:spChg chg="add mod">
          <ac:chgData name="Toby Donaldson" userId="2e6e5431-bb17-4c41-9985-d39c50d83c73" providerId="ADAL" clId="{F0E40FE0-2E57-4922-A8AA-5AFA101CC44A}" dt="2024-01-20T04:48:55.214" v="7811" actId="20577"/>
          <ac:spMkLst>
            <pc:docMk/>
            <pc:sldMk cId="460310742" sldId="336"/>
            <ac:spMk id="6" creationId="{79628F64-1275-6517-EDA6-5AF37D4D4C59}"/>
          </ac:spMkLst>
        </pc:spChg>
        <pc:spChg chg="add mod">
          <ac:chgData name="Toby Donaldson" userId="2e6e5431-bb17-4c41-9985-d39c50d83c73" providerId="ADAL" clId="{F0E40FE0-2E57-4922-A8AA-5AFA101CC44A}" dt="2024-01-20T04:48:39.947" v="7807" actId="14100"/>
          <ac:spMkLst>
            <pc:docMk/>
            <pc:sldMk cId="460310742" sldId="336"/>
            <ac:spMk id="7" creationId="{AD503AF9-37AD-90EA-5D4F-E5C0E8F536C0}"/>
          </ac:spMkLst>
        </pc:spChg>
        <pc:spChg chg="add mod">
          <ac:chgData name="Toby Donaldson" userId="2e6e5431-bb17-4c41-9985-d39c50d83c73" providerId="ADAL" clId="{F0E40FE0-2E57-4922-A8AA-5AFA101CC44A}" dt="2024-01-20T04:46:01.088" v="7745" actId="255"/>
          <ac:spMkLst>
            <pc:docMk/>
            <pc:sldMk cId="460310742" sldId="336"/>
            <ac:spMk id="8" creationId="{F60EB777-2A3D-625F-2473-821E05D10053}"/>
          </ac:spMkLst>
        </pc:spChg>
        <pc:spChg chg="add mod">
          <ac:chgData name="Toby Donaldson" userId="2e6e5431-bb17-4c41-9985-d39c50d83c73" providerId="ADAL" clId="{F0E40FE0-2E57-4922-A8AA-5AFA101CC44A}" dt="2024-01-20T04:47:58.861" v="7788" actId="12788"/>
          <ac:spMkLst>
            <pc:docMk/>
            <pc:sldMk cId="460310742" sldId="336"/>
            <ac:spMk id="12" creationId="{6AEB61FE-BD3E-B218-6615-EF2112E4473F}"/>
          </ac:spMkLst>
        </pc:spChg>
        <pc:spChg chg="add mod">
          <ac:chgData name="Toby Donaldson" userId="2e6e5431-bb17-4c41-9985-d39c50d83c73" providerId="ADAL" clId="{F0E40FE0-2E57-4922-A8AA-5AFA101CC44A}" dt="2024-01-20T04:49:11.346" v="7817" actId="1076"/>
          <ac:spMkLst>
            <pc:docMk/>
            <pc:sldMk cId="460310742" sldId="336"/>
            <ac:spMk id="14" creationId="{40CF7398-4987-F6E9-909B-4CA321FD037E}"/>
          </ac:spMkLst>
        </pc:spChg>
        <pc:spChg chg="add mod">
          <ac:chgData name="Toby Donaldson" userId="2e6e5431-bb17-4c41-9985-d39c50d83c73" providerId="ADAL" clId="{F0E40FE0-2E57-4922-A8AA-5AFA101CC44A}" dt="2024-01-20T04:50:53.777" v="7963" actId="1076"/>
          <ac:spMkLst>
            <pc:docMk/>
            <pc:sldMk cId="460310742" sldId="336"/>
            <ac:spMk id="18" creationId="{3435F265-0A10-CFA2-2DA9-B270218CE138}"/>
          </ac:spMkLst>
        </pc:spChg>
        <pc:cxnChg chg="add mod">
          <ac:chgData name="Toby Donaldson" userId="2e6e5431-bb17-4c41-9985-d39c50d83c73" providerId="ADAL" clId="{F0E40FE0-2E57-4922-A8AA-5AFA101CC44A}" dt="2024-01-20T04:48:39.947" v="7807" actId="14100"/>
          <ac:cxnSpMkLst>
            <pc:docMk/>
            <pc:sldMk cId="460310742" sldId="336"/>
            <ac:cxnSpMk id="10" creationId="{7ADEC847-FE6A-0ED5-0CDD-9C2CBE461A36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4:39:35.786" v="7502" actId="1076"/>
        <pc:sldMkLst>
          <pc:docMk/>
          <pc:sldMk cId="2543430043" sldId="337"/>
        </pc:sldMkLst>
        <pc:spChg chg="mod">
          <ac:chgData name="Toby Donaldson" userId="2e6e5431-bb17-4c41-9985-d39c50d83c73" providerId="ADAL" clId="{F0E40FE0-2E57-4922-A8AA-5AFA101CC44A}" dt="2024-01-20T04:32:47.980" v="7076" actId="1076"/>
          <ac:spMkLst>
            <pc:docMk/>
            <pc:sldMk cId="2543430043" sldId="337"/>
            <ac:spMk id="2" creationId="{B2E0EC4B-8A0E-1BCF-888B-26E96DB43052}"/>
          </ac:spMkLst>
        </pc:spChg>
        <pc:spChg chg="add del">
          <ac:chgData name="Toby Donaldson" userId="2e6e5431-bb17-4c41-9985-d39c50d83c73" providerId="ADAL" clId="{F0E40FE0-2E57-4922-A8AA-5AFA101CC44A}" dt="2024-01-20T04:32:01.758" v="7031" actId="21"/>
          <ac:spMkLst>
            <pc:docMk/>
            <pc:sldMk cId="2543430043" sldId="337"/>
            <ac:spMk id="3" creationId="{BF3F0BF9-3D1B-BF89-E0FD-C32FB4D1F3AA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5" creationId="{BF070B2B-4C03-7D7C-7855-25E98EBF186B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6" creationId="{64234A26-B563-3A45-185F-D8234742E92C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7" creationId="{A2B6C373-BE7D-D29B-489E-F9BC8386A05A}"/>
          </ac:spMkLst>
        </pc:spChg>
        <pc:spChg chg="add del mod">
          <ac:chgData name="Toby Donaldson" userId="2e6e5431-bb17-4c41-9985-d39c50d83c73" providerId="ADAL" clId="{F0E40FE0-2E57-4922-A8AA-5AFA101CC44A}" dt="2024-01-20T04:31:59.730" v="7030" actId="21"/>
          <ac:spMkLst>
            <pc:docMk/>
            <pc:sldMk cId="2543430043" sldId="337"/>
            <ac:spMk id="9" creationId="{A3BC4C29-03BA-4F1E-F308-2EF31755C27C}"/>
          </ac:spMkLst>
        </pc:spChg>
        <pc:spChg chg="add del mod">
          <ac:chgData name="Toby Donaldson" userId="2e6e5431-bb17-4c41-9985-d39c50d83c73" providerId="ADAL" clId="{F0E40FE0-2E57-4922-A8AA-5AFA101CC44A}" dt="2024-01-20T04:32:04.492" v="7032" actId="21"/>
          <ac:spMkLst>
            <pc:docMk/>
            <pc:sldMk cId="2543430043" sldId="337"/>
            <ac:spMk id="13" creationId="{15614AF2-B14A-2A98-1C37-3EF93B1D4994}"/>
          </ac:spMkLst>
        </pc:spChg>
        <pc:spChg chg="add mod">
          <ac:chgData name="Toby Donaldson" userId="2e6e5431-bb17-4c41-9985-d39c50d83c73" providerId="ADAL" clId="{F0E40FE0-2E57-4922-A8AA-5AFA101CC44A}" dt="2024-01-20T04:33:36.090" v="7119" actId="1076"/>
          <ac:spMkLst>
            <pc:docMk/>
            <pc:sldMk cId="2543430043" sldId="337"/>
            <ac:spMk id="16" creationId="{51358AC6-8FA0-4414-DB97-D73C19B27239}"/>
          </ac:spMkLst>
        </pc:spChg>
        <pc:spChg chg="add mod">
          <ac:chgData name="Toby Donaldson" userId="2e6e5431-bb17-4c41-9985-d39c50d83c73" providerId="ADAL" clId="{F0E40FE0-2E57-4922-A8AA-5AFA101CC44A}" dt="2024-01-20T04:35:08.410" v="7198" actId="1076"/>
          <ac:spMkLst>
            <pc:docMk/>
            <pc:sldMk cId="2543430043" sldId="337"/>
            <ac:spMk id="17" creationId="{D3C0C399-3CBF-9D2C-AC15-735211714EA2}"/>
          </ac:spMkLst>
        </pc:spChg>
        <pc:spChg chg="add mod">
          <ac:chgData name="Toby Donaldson" userId="2e6e5431-bb17-4c41-9985-d39c50d83c73" providerId="ADAL" clId="{F0E40FE0-2E57-4922-A8AA-5AFA101CC44A}" dt="2024-01-20T04:39:35.786" v="7502" actId="1076"/>
          <ac:spMkLst>
            <pc:docMk/>
            <pc:sldMk cId="2543430043" sldId="337"/>
            <ac:spMk id="18" creationId="{2043498D-9554-87A3-FE02-60D8DD6B9FFD}"/>
          </ac:spMkLst>
        </pc:spChg>
        <pc:spChg chg="add mod">
          <ac:chgData name="Toby Donaldson" userId="2e6e5431-bb17-4c41-9985-d39c50d83c73" providerId="ADAL" clId="{F0E40FE0-2E57-4922-A8AA-5AFA101CC44A}" dt="2024-01-20T04:39:30.433" v="7501" actId="1076"/>
          <ac:spMkLst>
            <pc:docMk/>
            <pc:sldMk cId="2543430043" sldId="337"/>
            <ac:spMk id="19" creationId="{995B00BA-D37B-789D-3548-50B94E8A4BFD}"/>
          </ac:spMkLst>
        </pc:spChg>
        <pc:spChg chg="add mod">
          <ac:chgData name="Toby Donaldson" userId="2e6e5431-bb17-4c41-9985-d39c50d83c73" providerId="ADAL" clId="{F0E40FE0-2E57-4922-A8AA-5AFA101CC44A}" dt="2024-01-20T04:39:22.514" v="7499" actId="1076"/>
          <ac:spMkLst>
            <pc:docMk/>
            <pc:sldMk cId="2543430043" sldId="337"/>
            <ac:spMk id="20" creationId="{9978E60D-CF27-863C-59E8-8D2DE97C4FFE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1" creationId="{8754718F-D58F-55DF-8236-661FD7EB2710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2" creationId="{8D0A6E93-AF5C-3175-B3AB-58D6683ED6E9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27" creationId="{A8298232-FC18-B750-8C11-E00DB995F660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32" creationId="{C016DE5F-D4FE-F37D-B074-1DE4D0751283}"/>
          </ac:spMkLst>
        </pc:spChg>
        <pc:spChg chg="mod">
          <ac:chgData name="Toby Donaldson" userId="2e6e5431-bb17-4c41-9985-d39c50d83c73" providerId="ADAL" clId="{F0E40FE0-2E57-4922-A8AA-5AFA101CC44A}" dt="2024-01-20T04:34:13.473" v="7133" actId="1076"/>
          <ac:spMkLst>
            <pc:docMk/>
            <pc:sldMk cId="2543430043" sldId="337"/>
            <ac:spMk id="38" creationId="{AA17A092-2130-614C-A983-B187BBAFF10C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39" creationId="{43E6C251-BE0B-F84D-B6B2-D2A52B5B8BCA}"/>
          </ac:spMkLst>
        </pc:spChg>
        <pc:spChg chg="mod">
          <ac:chgData name="Toby Donaldson" userId="2e6e5431-bb17-4c41-9985-d39c50d83c73" providerId="ADAL" clId="{F0E40FE0-2E57-4922-A8AA-5AFA101CC44A}" dt="2024-01-20T04:34:32.714" v="7147" actId="14100"/>
          <ac:spMkLst>
            <pc:docMk/>
            <pc:sldMk cId="2543430043" sldId="337"/>
            <ac:spMk id="41" creationId="{050C3F0D-E9A9-3BC3-2E63-2B2DCDC62DF6}"/>
          </ac:spMkLst>
        </pc:spChg>
        <pc:spChg chg="mod">
          <ac:chgData name="Toby Donaldson" userId="2e6e5431-bb17-4c41-9985-d39c50d83c73" providerId="ADAL" clId="{F0E40FE0-2E57-4922-A8AA-5AFA101CC44A}" dt="2024-01-20T04:33:42.889" v="7120" actId="1076"/>
          <ac:spMkLst>
            <pc:docMk/>
            <pc:sldMk cId="2543430043" sldId="337"/>
            <ac:spMk id="42" creationId="{70166610-F060-C847-09F8-C16D9B2B9CAA}"/>
          </ac:spMkLst>
        </pc:spChg>
        <pc:spChg chg="mod">
          <ac:chgData name="Toby Donaldson" userId="2e6e5431-bb17-4c41-9985-d39c50d83c73" providerId="ADAL" clId="{F0E40FE0-2E57-4922-A8AA-5AFA101CC44A}" dt="2024-01-20T04:34:36.626" v="7148" actId="1076"/>
          <ac:spMkLst>
            <pc:docMk/>
            <pc:sldMk cId="2543430043" sldId="337"/>
            <ac:spMk id="43" creationId="{F1F74C01-26F9-3958-F228-68A5D666BDFE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44" creationId="{ED869240-2DA3-00B7-DF82-FD7CF94A190A}"/>
          </ac:spMkLst>
        </pc:spChg>
        <pc:spChg chg="mod">
          <ac:chgData name="Toby Donaldson" userId="2e6e5431-bb17-4c41-9985-d39c50d83c73" providerId="ADAL" clId="{F0E40FE0-2E57-4922-A8AA-5AFA101CC44A}" dt="2024-01-20T04:33:01.785" v="7079" actId="1076"/>
          <ac:spMkLst>
            <pc:docMk/>
            <pc:sldMk cId="2543430043" sldId="337"/>
            <ac:spMk id="62" creationId="{47B21CEC-92D0-2EE6-1362-C7C85DC2FE02}"/>
          </ac:spMkLst>
        </pc:s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3" creationId="{72DC2841-E131-F519-AD48-1532B6783D95}"/>
          </ac:grpSpMkLst>
        </pc:gr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8" creationId="{4D561E4E-2140-30D6-787C-4D6EF90198D8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35" creationId="{B9BEB8FB-6B81-B10D-84E7-C56E3E95EDB9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40" creationId="{37C4E2ED-0400-0150-8E15-59DF824193EB}"/>
          </ac:grpSpMkLst>
        </pc:grpChg>
        <pc:grpChg chg="del">
          <ac:chgData name="Toby Donaldson" userId="2e6e5431-bb17-4c41-9985-d39c50d83c73" providerId="ADAL" clId="{F0E40FE0-2E57-4922-A8AA-5AFA101CC44A}" dt="2024-01-20T04:32:13.694" v="7034" actId="21"/>
          <ac:grpSpMkLst>
            <pc:docMk/>
            <pc:sldMk cId="2543430043" sldId="337"/>
            <ac:grpSpMk id="55" creationId="{0B9AC7AF-2B96-33DD-0DCC-36D210119118}"/>
          </ac:grpSpMkLst>
        </pc:grpChg>
        <pc:grpChg chg="mod">
          <ac:chgData name="Toby Donaldson" userId="2e6e5431-bb17-4c41-9985-d39c50d83c73" providerId="ADAL" clId="{F0E40FE0-2E57-4922-A8AA-5AFA101CC44A}" dt="2024-01-20T04:33:01.785" v="7079" actId="1076"/>
          <ac:grpSpMkLst>
            <pc:docMk/>
            <pc:sldMk cId="2543430043" sldId="337"/>
            <ac:grpSpMk id="56" creationId="{0B7FBC77-F8A9-1842-8CDB-F3572E3ADBA2}"/>
          </ac:grpSpMkLst>
        </pc:grpChg>
        <pc:inkChg chg="add del">
          <ac:chgData name="Toby Donaldson" userId="2e6e5431-bb17-4c41-9985-d39c50d83c73" providerId="ADAL" clId="{F0E40FE0-2E57-4922-A8AA-5AFA101CC44A}" dt="2024-01-20T04:32:01.758" v="7031" actId="21"/>
          <ac:inkMkLst>
            <pc:docMk/>
            <pc:sldMk cId="2543430043" sldId="337"/>
            <ac:inkMk id="64" creationId="{D6ACDBC3-691D-F6FC-D2AF-37FF4E2FD7D3}"/>
          </ac:inkMkLst>
        </pc:inkChg>
        <pc:cxnChg chg="del">
          <ac:chgData name="Toby Donaldson" userId="2e6e5431-bb17-4c41-9985-d39c50d83c73" providerId="ADAL" clId="{F0E40FE0-2E57-4922-A8AA-5AFA101CC44A}" dt="2024-01-20T04:32:17.707" v="7035" actId="21"/>
          <ac:cxnSpMkLst>
            <pc:docMk/>
            <pc:sldMk cId="2543430043" sldId="337"/>
            <ac:cxnSpMk id="34" creationId="{98228C85-6DA5-D229-028F-ED78A2B41E62}"/>
          </ac:cxnSpMkLst>
        </pc:cxnChg>
        <pc:cxnChg chg="mod">
          <ac:chgData name="Toby Donaldson" userId="2e6e5431-bb17-4c41-9985-d39c50d83c73" providerId="ADAL" clId="{F0E40FE0-2E57-4922-A8AA-5AFA101CC44A}" dt="2024-01-20T04:35:04.682" v="7197" actId="1076"/>
          <ac:cxnSpMkLst>
            <pc:docMk/>
            <pc:sldMk cId="2543430043" sldId="337"/>
            <ac:cxnSpMk id="45" creationId="{08983F94-FA65-E800-61F0-A5CD3FB27F6A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46:28.629" v="9021" actId="20577"/>
        <pc:sldMkLst>
          <pc:docMk/>
          <pc:sldMk cId="669734175" sldId="338"/>
        </pc:sldMkLst>
        <pc:spChg chg="mod">
          <ac:chgData name="Toby Donaldson" userId="2e6e5431-bb17-4c41-9985-d39c50d83c73" providerId="ADAL" clId="{F0E40FE0-2E57-4922-A8AA-5AFA101CC44A}" dt="2024-01-20T04:56:36.221" v="8096" actId="20577"/>
          <ac:spMkLst>
            <pc:docMk/>
            <pc:sldMk cId="669734175" sldId="338"/>
            <ac:spMk id="2" creationId="{B0BBC5AE-7280-0D17-458A-5C0F3712F614}"/>
          </ac:spMkLst>
        </pc:spChg>
        <pc:spChg chg="del">
          <ac:chgData name="Toby Donaldson" userId="2e6e5431-bb17-4c41-9985-d39c50d83c73" providerId="ADAL" clId="{F0E40FE0-2E57-4922-A8AA-5AFA101CC44A}" dt="2024-01-20T04:52:33.897" v="8007" actId="21"/>
          <ac:spMkLst>
            <pc:docMk/>
            <pc:sldMk cId="669734175" sldId="338"/>
            <ac:spMk id="3" creationId="{EEAD7DB2-F835-ACC4-FA77-D45726D522FE}"/>
          </ac:spMkLst>
        </pc:spChg>
        <pc:spChg chg="add del mod">
          <ac:chgData name="Toby Donaldson" userId="2e6e5431-bb17-4c41-9985-d39c50d83c73" providerId="ADAL" clId="{F0E40FE0-2E57-4922-A8AA-5AFA101CC44A}" dt="2024-01-20T04:57:57.906" v="8120" actId="21"/>
          <ac:spMkLst>
            <pc:docMk/>
            <pc:sldMk cId="669734175" sldId="338"/>
            <ac:spMk id="5" creationId="{743918CB-9AB2-ABE1-8D8F-8EA537310535}"/>
          </ac:spMkLst>
        </pc:spChg>
        <pc:spChg chg="add mod">
          <ac:chgData name="Toby Donaldson" userId="2e6e5431-bb17-4c41-9985-d39c50d83c73" providerId="ADAL" clId="{F0E40FE0-2E57-4922-A8AA-5AFA101CC44A}" dt="2024-01-20T04:54:18.130" v="8048" actId="1076"/>
          <ac:spMkLst>
            <pc:docMk/>
            <pc:sldMk cId="669734175" sldId="338"/>
            <ac:spMk id="6" creationId="{70D78B62-37B0-2A04-EAC4-9078B791036B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7" creationId="{B4975049-12AF-095B-1785-9C54CC7BDA22}"/>
          </ac:spMkLst>
        </pc:spChg>
        <pc:spChg chg="add mod">
          <ac:chgData name="Toby Donaldson" userId="2e6e5431-bb17-4c41-9985-d39c50d83c73" providerId="ADAL" clId="{F0E40FE0-2E57-4922-A8AA-5AFA101CC44A}" dt="2024-01-20T04:56:51.913" v="8101" actId="20577"/>
          <ac:spMkLst>
            <pc:docMk/>
            <pc:sldMk cId="669734175" sldId="338"/>
            <ac:spMk id="8" creationId="{251C21CB-64CE-2BA0-646A-F51A06D87AED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9" creationId="{E09DB307-316F-1646-EA50-3EDD1FA521F2}"/>
          </ac:spMkLst>
        </pc:spChg>
        <pc:spChg chg="add mod">
          <ac:chgData name="Toby Donaldson" userId="2e6e5431-bb17-4c41-9985-d39c50d83c73" providerId="ADAL" clId="{F0E40FE0-2E57-4922-A8AA-5AFA101CC44A}" dt="2024-01-22T19:46:28.629" v="9021" actId="20577"/>
          <ac:spMkLst>
            <pc:docMk/>
            <pc:sldMk cId="669734175" sldId="338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0:19.953" v="8331" actId="113"/>
          <ac:spMkLst>
            <pc:docMk/>
            <pc:sldMk cId="669734175" sldId="338"/>
            <ac:spMk id="11" creationId="{0F3036DB-CFEC-FC14-AD9A-D4E82A4EB597}"/>
          </ac:spMkLst>
        </pc:spChg>
        <pc:cxnChg chg="add mod">
          <ac:chgData name="Toby Donaldson" userId="2e6e5431-bb17-4c41-9985-d39c50d83c73" providerId="ADAL" clId="{F0E40FE0-2E57-4922-A8AA-5AFA101CC44A}" dt="2024-01-20T05:01:47.789" v="8351" actId="12788"/>
          <ac:cxnSpMkLst>
            <pc:docMk/>
            <pc:sldMk cId="669734175" sldId="338"/>
            <ac:cxnSpMk id="13" creationId="{2890E6F5-E056-297D-F146-163A09333283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4" creationId="{E1786B19-FB92-9B64-CB82-40E173F1DC86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5" creationId="{E6BCF492-E5DA-EC94-3C4A-24A159D10968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46:43.608" v="9026" actId="20577"/>
        <pc:sldMkLst>
          <pc:docMk/>
          <pc:sldMk cId="2360878608" sldId="339"/>
        </pc:sldMkLst>
        <pc:spChg chg="add mod">
          <ac:chgData name="Toby Donaldson" userId="2e6e5431-bb17-4c41-9985-d39c50d83c73" providerId="ADAL" clId="{F0E40FE0-2E57-4922-A8AA-5AFA101CC44A}" dt="2024-01-20T05:03:49.759" v="8372"/>
          <ac:spMkLst>
            <pc:docMk/>
            <pc:sldMk cId="2360878608" sldId="339"/>
            <ac:spMk id="3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3.608" v="9026" actId="20577"/>
          <ac:spMkLst>
            <pc:docMk/>
            <pc:sldMk cId="2360878608" sldId="339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1.463" v="9025" actId="20577"/>
          <ac:spMkLst>
            <pc:docMk/>
            <pc:sldMk cId="2360878608" sldId="339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9.122" v="9024" actId="20577"/>
          <ac:spMkLst>
            <pc:docMk/>
            <pc:sldMk cId="2360878608" sldId="339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4:29.122" v="8484" actId="1076"/>
          <ac:spMkLst>
            <pc:docMk/>
            <pc:sldMk cId="2360878608" sldId="339"/>
            <ac:spMk id="12" creationId="{CD360968-75D1-51BF-B3F3-013064786E1A}"/>
          </ac:spMkLst>
        </pc:sp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5" creationId="{E1786B19-FB92-9B64-CB82-40E173F1DC86}"/>
          </ac:cxnSpMkLst>
        </pc:cxn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8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0T05:03:06.831" v="8367" actId="21"/>
        <pc:sldMkLst>
          <pc:docMk/>
          <pc:sldMk cId="4286439486" sldId="340"/>
        </pc:sldMkLst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7" creationId="{B4975049-12AF-095B-1785-9C54CC7BDA2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9" creationId="{E09DB307-316F-1646-EA50-3EDD1FA521F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3" creationId="{2890E6F5-E056-297D-F146-163A09333283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5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2T19:46:34.244" v="9023" actId="20577"/>
        <pc:sldMkLst>
          <pc:docMk/>
          <pc:sldMk cId="4020752692" sldId="341"/>
        </pc:sldMkLst>
        <pc:spChg chg="del">
          <ac:chgData name="Toby Donaldson" userId="2e6e5431-bb17-4c41-9985-d39c50d83c73" providerId="ADAL" clId="{F0E40FE0-2E57-4922-A8AA-5AFA101CC44A}" dt="2024-01-20T05:03:19.980" v="8371" actId="21"/>
          <ac:spMkLst>
            <pc:docMk/>
            <pc:sldMk cId="4020752692" sldId="341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34.244" v="9023" actId="20577"/>
          <ac:spMkLst>
            <pc:docMk/>
            <pc:sldMk cId="4020752692" sldId="341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2.164" v="9022" actId="20577"/>
          <ac:spMkLst>
            <pc:docMk/>
            <pc:sldMk cId="4020752692" sldId="341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5" creationId="{E6BCF492-E5DA-EC94-3C4A-24A159D10968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5T00:05:10.172" v="9924" actId="27636"/>
        <pc:sldMkLst>
          <pc:docMk/>
          <pc:sldMk cId="3273602738" sldId="342"/>
        </pc:sldMkLst>
        <pc:spChg chg="mod">
          <ac:chgData name="Toby Donaldson" userId="2e6e5431-bb17-4c41-9985-d39c50d83c73" providerId="ADAL" clId="{F0E40FE0-2E57-4922-A8AA-5AFA101CC44A}" dt="2024-01-25T00:05:10.172" v="9924" actId="27636"/>
          <ac:spMkLst>
            <pc:docMk/>
            <pc:sldMk cId="3273602738" sldId="342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3T06:31:06.142" v="9625" actId="1076"/>
          <ac:spMkLst>
            <pc:docMk/>
            <pc:sldMk cId="3273602738" sldId="342"/>
            <ac:spMk id="3" creationId="{3CA38683-B551-7BCB-3407-268CA915A4E7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5" creationId="{21FDD319-23CF-98BF-C0DA-6563F5F7B37B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6" creationId="{DC1387B2-7C47-C83B-61D9-BF5D8636A088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7" creationId="{693EC7FE-9461-8D8D-9AB7-29FE9E084864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8" creationId="{24A94FE0-C424-DB1C-7090-553CA6AFADAF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9" creationId="{AE0E4B45-B26E-D819-AC44-D3D0DF87F2F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0" creationId="{2614EEEE-8F38-4CF0-E1C7-693C6000663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1" creationId="{6C667ED2-5E78-BEAF-1876-F8D75E3507BA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2" creationId="{AF50CF91-C31E-6DBB-7A49-50B02F9351D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3" creationId="{70EBB102-E777-BCF4-DB23-28E74265FD1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4" creationId="{A0AE708D-6D34-9593-39A5-C0BC6486FBEC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5" creationId="{8BBE82A3-6043-935B-B7FA-7E579359B34C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16" creationId="{7D2E39F9-D2E2-FD81-94E6-EE0A99C916C7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7" creationId="{85B00676-0804-92FC-D0C7-04217F739975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8" creationId="{42EADEF2-F234-66E7-355D-B53B9E820574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9" creationId="{CE9692F7-166F-99DE-6D39-FD43DA471514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20" creationId="{23FC6EF2-5A1C-247C-6663-430D934CB217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4" creationId="{534DDF85-A023-2D23-8C0E-D3E6A2A04C23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5" creationId="{BB65F753-F230-E263-A56D-ED5F25879662}"/>
          </ac:spMkLst>
        </pc:spChg>
        <pc:spChg chg="add del mod">
          <ac:chgData name="Toby Donaldson" userId="2e6e5431-bb17-4c41-9985-d39c50d83c73" providerId="ADAL" clId="{F0E40FE0-2E57-4922-A8AA-5AFA101CC44A}" dt="2024-01-23T06:33:28.109" v="9679" actId="21"/>
          <ac:spMkLst>
            <pc:docMk/>
            <pc:sldMk cId="3273602738" sldId="342"/>
            <ac:spMk id="30" creationId="{07EB8617-CA8C-6C04-52BA-C47D435372C1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1" creationId="{16792C5B-22BA-7E11-844C-363F9417C925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2" creationId="{8BD7FE08-8DF3-4F6E-DD08-C702D450E264}"/>
          </ac:spMkLst>
        </pc:spChg>
        <pc:grpChg chg="add mod">
          <ac:chgData name="Toby Donaldson" userId="2e6e5431-bb17-4c41-9985-d39c50d83c73" providerId="ADAL" clId="{F0E40FE0-2E57-4922-A8AA-5AFA101CC44A}" dt="2024-01-23T06:25:32.373" v="9450" actId="164"/>
          <ac:grpSpMkLst>
            <pc:docMk/>
            <pc:sldMk cId="3273602738" sldId="342"/>
            <ac:grpSpMk id="21" creationId="{F28F313C-1639-0003-0C83-DC2A5EBCD5DE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2" creationId="{38FB7B12-264B-BDC6-EA63-586F1EAE7B0A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3" creationId="{41AB1B07-4508-B9DA-4E7A-818D0297EF20}"/>
          </ac:grpSpMkLst>
        </pc:grp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7" creationId="{5C921344-A048-2368-5058-B9E68ECB40A2}"/>
          </ac:cxnSpMkLst>
        </pc:cxn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9" creationId="{7D2858FE-70C1-2831-61B5-F4676516A1CC}"/>
          </ac:cxnSpMkLst>
        </pc:cxnChg>
      </pc:sldChg>
      <pc:sldChg chg="add del">
        <pc:chgData name="Toby Donaldson" userId="2e6e5431-bb17-4c41-9985-d39c50d83c73" providerId="ADAL" clId="{F0E40FE0-2E57-4922-A8AA-5AFA101CC44A}" dt="2024-01-23T06:29:17.852" v="9616" actId="2890"/>
        <pc:sldMkLst>
          <pc:docMk/>
          <pc:sldMk cId="1919214787" sldId="343"/>
        </pc:sldMkLst>
      </pc:sldChg>
      <pc:sldChg chg="addSp delSp modSp add mod">
        <pc:chgData name="Toby Donaldson" userId="2e6e5431-bb17-4c41-9985-d39c50d83c73" providerId="ADAL" clId="{F0E40FE0-2E57-4922-A8AA-5AFA101CC44A}" dt="2024-01-25T00:04:59.859" v="9915" actId="27636"/>
        <pc:sldMkLst>
          <pc:docMk/>
          <pc:sldMk cId="2420018828" sldId="343"/>
        </pc:sldMkLst>
        <pc:spChg chg="mod">
          <ac:chgData name="Toby Donaldson" userId="2e6e5431-bb17-4c41-9985-d39c50d83c73" providerId="ADAL" clId="{F0E40FE0-2E57-4922-A8AA-5AFA101CC44A}" dt="2024-01-25T00:04:59.859" v="9915" actId="27636"/>
          <ac:spMkLst>
            <pc:docMk/>
            <pc:sldMk cId="2420018828" sldId="343"/>
            <ac:spMk id="2" creationId="{D78FCB30-57C7-CC2F-6F10-EDAE7305CA8E}"/>
          </ac:spMkLst>
        </pc:spChg>
        <pc:spChg chg="add mod">
          <ac:chgData name="Toby Donaldson" userId="2e6e5431-bb17-4c41-9985-d39c50d83c73" providerId="ADAL" clId="{F0E40FE0-2E57-4922-A8AA-5AFA101CC44A}" dt="2024-01-23T06:35:26.373" v="9689"/>
          <ac:spMkLst>
            <pc:docMk/>
            <pc:sldMk cId="2420018828" sldId="343"/>
            <ac:spMk id="16" creationId="{753C0D97-55DE-46E1-42D6-DA188079B6B5}"/>
          </ac:spMkLst>
        </pc:spChg>
        <pc:spChg chg="del">
          <ac:chgData name="Toby Donaldson" userId="2e6e5431-bb17-4c41-9985-d39c50d83c73" providerId="ADAL" clId="{F0E40FE0-2E57-4922-A8AA-5AFA101CC44A}" dt="2024-01-23T06:33:40.968" v="9681" actId="21"/>
          <ac:spMkLst>
            <pc:docMk/>
            <pc:sldMk cId="2420018828" sldId="343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45.062" v="9682" actId="21"/>
          <ac:spMkLst>
            <pc:docMk/>
            <pc:sldMk cId="2420018828" sldId="343"/>
            <ac:spMk id="32" creationId="{8BD7FE08-8DF3-4F6E-DD08-C702D450E264}"/>
          </ac:spMkLst>
        </pc:spChg>
      </pc:sldChg>
      <pc:sldChg chg="delSp modSp add mod ord">
        <pc:chgData name="Toby Donaldson" userId="2e6e5431-bb17-4c41-9985-d39c50d83c73" providerId="ADAL" clId="{F0E40FE0-2E57-4922-A8AA-5AFA101CC44A}" dt="2024-01-25T00:05:06.748" v="9921" actId="27636"/>
        <pc:sldMkLst>
          <pc:docMk/>
          <pc:sldMk cId="4198584431" sldId="344"/>
        </pc:sldMkLst>
        <pc:spChg chg="mod">
          <ac:chgData name="Toby Donaldson" userId="2e6e5431-bb17-4c41-9985-d39c50d83c73" providerId="ADAL" clId="{F0E40FE0-2E57-4922-A8AA-5AFA101CC44A}" dt="2024-01-25T00:05:06.748" v="9921" actId="27636"/>
          <ac:spMkLst>
            <pc:docMk/>
            <pc:sldMk cId="4198584431" sldId="344"/>
            <ac:spMk id="2" creationId="{D78FCB30-57C7-CC2F-6F10-EDAE7305CA8E}"/>
          </ac:spMkLst>
        </pc:spChg>
        <pc:spChg chg="del">
          <ac:chgData name="Toby Donaldson" userId="2e6e5431-bb17-4c41-9985-d39c50d83c73" providerId="ADAL" clId="{F0E40FE0-2E57-4922-A8AA-5AFA101CC44A}" dt="2024-01-23T06:34:11.192" v="9686" actId="21"/>
          <ac:spMkLst>
            <pc:docMk/>
            <pc:sldMk cId="4198584431" sldId="344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1" creationId="{16792C5B-22BA-7E11-844C-363F9417C925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2" creationId="{8BD7FE08-8DF3-4F6E-DD08-C702D450E264}"/>
          </ac:spMkLst>
        </pc:spChg>
      </pc:sldChg>
      <pc:sldChg chg="modSp add mod">
        <pc:chgData name="Toby Donaldson" userId="2e6e5431-bb17-4c41-9985-d39c50d83c73" providerId="ADAL" clId="{F0E40FE0-2E57-4922-A8AA-5AFA101CC44A}" dt="2024-01-25T00:04:56.074" v="9912" actId="27636"/>
        <pc:sldMkLst>
          <pc:docMk/>
          <pc:sldMk cId="2301461008" sldId="345"/>
        </pc:sldMkLst>
        <pc:spChg chg="mod">
          <ac:chgData name="Toby Donaldson" userId="2e6e5431-bb17-4c41-9985-d39c50d83c73" providerId="ADAL" clId="{F0E40FE0-2E57-4922-A8AA-5AFA101CC44A}" dt="2024-01-25T00:04:56.074" v="9912" actId="27636"/>
          <ac:spMkLst>
            <pc:docMk/>
            <pc:sldMk cId="2301461008" sldId="345"/>
            <ac:spMk id="2" creationId="{D78FCB30-57C7-CC2F-6F10-EDAE7305CA8E}"/>
          </ac:spMkLst>
        </pc:spChg>
      </pc:sldChg>
      <pc:sldChg chg="addSp delSp modSp add mod">
        <pc:chgData name="Toby Donaldson" userId="2e6e5431-bb17-4c41-9985-d39c50d83c73" providerId="ADAL" clId="{F0E40FE0-2E57-4922-A8AA-5AFA101CC44A}" dt="2024-01-25T00:05:03.483" v="9918" actId="27636"/>
        <pc:sldMkLst>
          <pc:docMk/>
          <pc:sldMk cId="1131807659" sldId="346"/>
        </pc:sldMkLst>
        <pc:spChg chg="mod">
          <ac:chgData name="Toby Donaldson" userId="2e6e5431-bb17-4c41-9985-d39c50d83c73" providerId="ADAL" clId="{F0E40FE0-2E57-4922-A8AA-5AFA101CC44A}" dt="2024-01-25T00:05:03.483" v="9918" actId="27636"/>
          <ac:spMkLst>
            <pc:docMk/>
            <pc:sldMk cId="1131807659" sldId="346"/>
            <ac:spMk id="2" creationId="{D78FCB30-57C7-CC2F-6F10-EDAE7305CA8E}"/>
          </ac:spMkLst>
        </pc:spChg>
        <pc:spChg chg="add del">
          <ac:chgData name="Toby Donaldson" userId="2e6e5431-bb17-4c41-9985-d39c50d83c73" providerId="ADAL" clId="{F0E40FE0-2E57-4922-A8AA-5AFA101CC44A}" dt="2024-01-23T06:35:23.979" v="9688" actId="21"/>
          <ac:spMkLst>
            <pc:docMk/>
            <pc:sldMk cId="1131807659" sldId="346"/>
            <ac:spMk id="30" creationId="{07EB8617-CA8C-6C04-52BA-C47D435372C1}"/>
          </ac:spMkLst>
        </pc:spChg>
      </pc:sldChg>
      <pc:sldChg chg="addSp delSp modSp new mod modClrScheme chgLayout">
        <pc:chgData name="Toby Donaldson" userId="2e6e5431-bb17-4c41-9985-d39c50d83c73" providerId="ADAL" clId="{F0E40FE0-2E57-4922-A8AA-5AFA101CC44A}" dt="2024-01-25T00:03:43.896" v="9909" actId="113"/>
        <pc:sldMkLst>
          <pc:docMk/>
          <pc:sldMk cId="3892298949" sldId="347"/>
        </pc:sldMkLst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2" creationId="{79818E87-C161-72B6-A4B7-B04924DE3962}"/>
          </ac:spMkLst>
        </pc:spChg>
        <pc:spChg chg="del 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3" creationId="{8727F0BE-91DE-B4F5-8F0C-533CBBFEB56A}"/>
          </ac:spMkLst>
        </pc:spChg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4" creationId="{0DF960CF-BFFB-DF38-4108-88225A722418}"/>
          </ac:spMkLst>
        </pc:spChg>
        <pc:spChg chg="add mod ord">
          <ac:chgData name="Toby Donaldson" userId="2e6e5431-bb17-4c41-9985-d39c50d83c73" providerId="ADAL" clId="{F0E40FE0-2E57-4922-A8AA-5AFA101CC44A}" dt="2024-01-25T00:03:36.204" v="9907" actId="113"/>
          <ac:spMkLst>
            <pc:docMk/>
            <pc:sldMk cId="3892298949" sldId="347"/>
            <ac:spMk id="5" creationId="{B4C153F9-44E5-0AAC-A6F5-C3787E5C69E0}"/>
          </ac:spMkLst>
        </pc:spChg>
        <pc:spChg chg="add mod ord">
          <ac:chgData name="Toby Donaldson" userId="2e6e5431-bb17-4c41-9985-d39c50d83c73" providerId="ADAL" clId="{F0E40FE0-2E57-4922-A8AA-5AFA101CC44A}" dt="2024-01-25T00:02:23.587" v="9894" actId="207"/>
          <ac:spMkLst>
            <pc:docMk/>
            <pc:sldMk cId="3892298949" sldId="347"/>
            <ac:spMk id="6" creationId="{0C2C7623-775B-BAC2-12E1-0CA3F3DAC31A}"/>
          </ac:spMkLst>
        </pc:spChg>
        <pc:spChg chg="add mod ord">
          <ac:chgData name="Toby Donaldson" userId="2e6e5431-bb17-4c41-9985-d39c50d83c73" providerId="ADAL" clId="{F0E40FE0-2E57-4922-A8AA-5AFA101CC44A}" dt="2024-01-25T00:03:43.896" v="9909" actId="113"/>
          <ac:spMkLst>
            <pc:docMk/>
            <pc:sldMk cId="3892298949" sldId="347"/>
            <ac:spMk id="7" creationId="{161BA3C3-521A-EE5F-9C2F-1B9F274EFC6F}"/>
          </ac:spMkLst>
        </pc:spChg>
        <pc:spChg chg="add mod ord">
          <ac:chgData name="Toby Donaldson" userId="2e6e5431-bb17-4c41-9985-d39c50d83c73" providerId="ADAL" clId="{F0E40FE0-2E57-4922-A8AA-5AFA101CC44A}" dt="2024-01-25T00:02:14.843" v="9892" actId="207"/>
          <ac:spMkLst>
            <pc:docMk/>
            <pc:sldMk cId="3892298949" sldId="347"/>
            <ac:spMk id="8" creationId="{2603570E-08F9-ADF4-59BA-EF4AA2C49C8C}"/>
          </ac:spMkLst>
        </pc:spChg>
        <pc:spChg chg="add mod">
          <ac:chgData name="Toby Donaldson" userId="2e6e5431-bb17-4c41-9985-d39c50d83c73" providerId="ADAL" clId="{F0E40FE0-2E57-4922-A8AA-5AFA101CC44A}" dt="2024-01-25T00:02:47.783" v="9896" actId="1076"/>
          <ac:spMkLst>
            <pc:docMk/>
            <pc:sldMk cId="3892298949" sldId="347"/>
            <ac:spMk id="9" creationId="{A9EB5ED4-6BFA-0EA3-9697-FC56788EA474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2" creationId="{61F3F570-D903-C105-D66F-B7DEA7E57C41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3" creationId="{AB275976-B368-1C6E-E823-633DED2E3E60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4" creationId="{0835A2A3-FF59-2C93-4A15-C8E856B1029F}"/>
          </ac:spMkLst>
        </pc:spChg>
        <pc:spChg chg="add mod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18" creationId="{4545672F-0862-0600-A546-9F92D2F57BDC}"/>
          </ac:spMkLst>
        </pc:spChg>
        <pc:spChg chg="mod topLvl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21" creationId="{F12FD948-C029-AE37-A84C-69D084579081}"/>
          </ac:spMkLst>
        </pc:spChg>
        <pc:spChg chg="del mod topLvl">
          <ac:chgData name="Toby Donaldson" userId="2e6e5431-bb17-4c41-9985-d39c50d83c73" providerId="ADAL" clId="{F0E40FE0-2E57-4922-A8AA-5AFA101CC44A}" dt="2024-01-25T00:03:13.521" v="9903" actId="21"/>
          <ac:spMkLst>
            <pc:docMk/>
            <pc:sldMk cId="3892298949" sldId="347"/>
            <ac:spMk id="22" creationId="{01A67BC9-55FF-9C69-073D-58F620063649}"/>
          </ac:spMkLst>
        </pc:spChg>
        <pc:spChg chg="del mod">
          <ac:chgData name="Toby Donaldson" userId="2e6e5431-bb17-4c41-9985-d39c50d83c73" providerId="ADAL" clId="{F0E40FE0-2E57-4922-A8AA-5AFA101CC44A}" dt="2024-01-25T00:03:06.936" v="9900" actId="21"/>
          <ac:spMkLst>
            <pc:docMk/>
            <pc:sldMk cId="3892298949" sldId="347"/>
            <ac:spMk id="23" creationId="{7C46B24A-CA97-FA5B-0710-329F5AA52CAD}"/>
          </ac:spMkLst>
        </pc:spChg>
        <pc:grpChg chg="add mod">
          <ac:chgData name="Toby Donaldson" userId="2e6e5431-bb17-4c41-9985-d39c50d83c73" providerId="ADAL" clId="{F0E40FE0-2E57-4922-A8AA-5AFA101CC44A}" dt="2024-01-25T00:02:47.783" v="9896" actId="1076"/>
          <ac:grpSpMkLst>
            <pc:docMk/>
            <pc:sldMk cId="3892298949" sldId="347"/>
            <ac:grpSpMk id="11" creationId="{FFD99982-241B-E7FA-47A8-72BA8EC777F6}"/>
          </ac:grpSpMkLst>
        </pc:grpChg>
        <pc:grpChg chg="add del mod">
          <ac:chgData name="Toby Donaldson" userId="2e6e5431-bb17-4c41-9985-d39c50d83c73" providerId="ADAL" clId="{F0E40FE0-2E57-4922-A8AA-5AFA101CC44A}" dt="2024-01-25T00:03:13.521" v="9903" actId="21"/>
          <ac:grpSpMkLst>
            <pc:docMk/>
            <pc:sldMk cId="3892298949" sldId="347"/>
            <ac:grpSpMk id="20" creationId="{314C9DC4-B9A2-D4F1-1226-AC4FCB2120A5}"/>
          </ac:grpSpMkLst>
        </pc:grpChg>
        <pc:cxnChg chg="add mod">
          <ac:chgData name="Toby Donaldson" userId="2e6e5431-bb17-4c41-9985-d39c50d83c73" providerId="ADAL" clId="{F0E40FE0-2E57-4922-A8AA-5AFA101CC44A}" dt="2024-01-25T00:02:47.783" v="9896" actId="1076"/>
          <ac:cxnSpMkLst>
            <pc:docMk/>
            <pc:sldMk cId="3892298949" sldId="347"/>
            <ac:cxnSpMk id="10" creationId="{6AAF1842-C4FF-2637-EC3F-580189D2055D}"/>
          </ac:cxnSpMkLst>
        </pc:cxnChg>
        <pc:cxnChg chg="add mod">
          <ac:chgData name="Toby Donaldson" userId="2e6e5431-bb17-4c41-9985-d39c50d83c73" providerId="ADAL" clId="{F0E40FE0-2E57-4922-A8AA-5AFA101CC44A}" dt="2024-01-25T00:03:27.560" v="9905" actId="1076"/>
          <ac:cxnSpMkLst>
            <pc:docMk/>
            <pc:sldMk cId="3892298949" sldId="347"/>
            <ac:cxnSpMk id="19" creationId="{E8D52A6D-A445-ACE4-2FD6-FFF268F56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5T00:09:49.084" v="10029" actId="20577"/>
        <pc:sldMkLst>
          <pc:docMk/>
          <pc:sldMk cId="1438007289" sldId="348"/>
        </pc:sldMkLst>
        <pc:spChg chg="mod">
          <ac:chgData name="Toby Donaldson" userId="2e6e5431-bb17-4c41-9985-d39c50d83c73" providerId="ADAL" clId="{F0E40FE0-2E57-4922-A8AA-5AFA101CC44A}" dt="2024-01-25T00:05:27.201" v="9932" actId="20577"/>
          <ac:spMkLst>
            <pc:docMk/>
            <pc:sldMk cId="1438007289" sldId="348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5T00:08:48.939" v="9997" actId="207"/>
          <ac:spMkLst>
            <pc:docMk/>
            <pc:sldMk cId="1438007289" sldId="348"/>
            <ac:spMk id="3" creationId="{3CA38683-B551-7BCB-3407-268CA915A4E7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6" creationId="{F1926B98-820A-9886-95D4-756A66AB60C4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7" creationId="{005EDCAB-5521-F70C-5208-F7F6F1C8E37F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8" creationId="{F6941486-C73B-C1C9-CF6B-D14E1630D53A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9" creationId="{3C6990F0-E038-B020-0BFC-99E7A3614BC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0" creationId="{F22A7395-D957-4013-469D-922E3104066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1" creationId="{A8FDB6CA-B0A6-176B-714E-3A2EA31E96F0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2" creationId="{BEFB328B-B5BD-E11A-5A88-9BFBC2948372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3" creationId="{65978EFA-A9AA-6D22-8D95-1C1602F9F982}"/>
          </ac:spMkLst>
        </pc:spChg>
        <pc:spChg chg="add mod">
          <ac:chgData name="Toby Donaldson" userId="2e6e5431-bb17-4c41-9985-d39c50d83c73" providerId="ADAL" clId="{F0E40FE0-2E57-4922-A8AA-5AFA101CC44A}" dt="2024-01-25T00:06:22.298" v="9988" actId="1076"/>
          <ac:spMkLst>
            <pc:docMk/>
            <pc:sldMk cId="1438007289" sldId="348"/>
            <ac:spMk id="14" creationId="{DF060421-CD51-4859-A85F-ABE20C8DDDF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7" creationId="{2E1CB76C-393F-1C75-E5F3-A4F16C59CE00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8" creationId="{B5A94E8F-5ADF-F9EA-C58F-E549AF09DC3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9" creationId="{09527E49-E9FD-2F0B-356A-6C821D6B7E6F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0" creationId="{4CD4CCC0-D0BC-0291-F585-824BCE52C8D4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1" creationId="{E88B6DD1-66AC-A080-B982-C4D0B058C9E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2" creationId="{1278D447-1E5E-BE19-43AF-EBD3DC0037D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3" creationId="{8165CAC2-719E-AC08-7146-134DB7C2CB19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4" creationId="{376AF2F8-5739-3D40-CC99-0A663A93FC1D}"/>
          </ac:spMkLst>
        </pc:spChg>
        <pc:spChg chg="add mod">
          <ac:chgData name="Toby Donaldson" userId="2e6e5431-bb17-4c41-9985-d39c50d83c73" providerId="ADAL" clId="{F0E40FE0-2E57-4922-A8AA-5AFA101CC44A}" dt="2024-01-25T00:06:40.598" v="9992" actId="20577"/>
          <ac:spMkLst>
            <pc:docMk/>
            <pc:sldMk cId="1438007289" sldId="348"/>
            <ac:spMk id="25" creationId="{4714962B-38DB-C45B-A2AF-967A46EF7B19}"/>
          </ac:spMkLst>
        </pc:spChg>
        <pc:spChg chg="add mod">
          <ac:chgData name="Toby Donaldson" userId="2e6e5431-bb17-4c41-9985-d39c50d83c73" providerId="ADAL" clId="{F0E40FE0-2E57-4922-A8AA-5AFA101CC44A}" dt="2024-01-25T00:09:49.084" v="10029" actId="20577"/>
          <ac:spMkLst>
            <pc:docMk/>
            <pc:sldMk cId="1438007289" sldId="348"/>
            <ac:spMk id="27" creationId="{CC1DE640-F114-1AC7-3053-0118DF158C68}"/>
          </ac:spMkLst>
        </pc:spChg>
        <pc:grpChg chg="add mod">
          <ac:chgData name="Toby Donaldson" userId="2e6e5431-bb17-4c41-9985-d39c50d83c73" providerId="ADAL" clId="{F0E40FE0-2E57-4922-A8AA-5AFA101CC44A}" dt="2024-01-25T00:06:22.298" v="9988" actId="1076"/>
          <ac:grpSpMkLst>
            <pc:docMk/>
            <pc:sldMk cId="1438007289" sldId="348"/>
            <ac:grpSpMk id="5" creationId="{E0920C37-E13E-B342-E2F6-4BF23AE8A5FC}"/>
          </ac:grpSpMkLst>
        </pc:grpChg>
        <pc:grpChg chg="add mod">
          <ac:chgData name="Toby Donaldson" userId="2e6e5431-bb17-4c41-9985-d39c50d83c73" providerId="ADAL" clId="{F0E40FE0-2E57-4922-A8AA-5AFA101CC44A}" dt="2024-01-25T00:06:38.034" v="9991" actId="1076"/>
          <ac:grpSpMkLst>
            <pc:docMk/>
            <pc:sldMk cId="1438007289" sldId="348"/>
            <ac:grpSpMk id="16" creationId="{970CD681-0921-40B0-3CB1-CFAFFE1C10BA}"/>
          </ac:grpSpMkLst>
        </pc:grpChg>
        <pc:cxnChg chg="add mod">
          <ac:chgData name="Toby Donaldson" userId="2e6e5431-bb17-4c41-9985-d39c50d83c73" providerId="ADAL" clId="{F0E40FE0-2E57-4922-A8AA-5AFA101CC44A}" dt="2024-01-25T00:06:22.298" v="9988" actId="1076"/>
          <ac:cxnSpMkLst>
            <pc:docMk/>
            <pc:sldMk cId="1438007289" sldId="348"/>
            <ac:cxnSpMk id="15" creationId="{995314B8-CF10-F0A4-5095-3D995B5EC944}"/>
          </ac:cxnSpMkLst>
        </pc:cxnChg>
        <pc:cxnChg chg="add mod">
          <ac:chgData name="Toby Donaldson" userId="2e6e5431-bb17-4c41-9985-d39c50d83c73" providerId="ADAL" clId="{F0E40FE0-2E57-4922-A8AA-5AFA101CC44A}" dt="2024-01-25T00:06:38.034" v="9991" actId="1076"/>
          <ac:cxnSpMkLst>
            <pc:docMk/>
            <pc:sldMk cId="1438007289" sldId="348"/>
            <ac:cxnSpMk id="26" creationId="{78F5FE66-FCA2-0F05-B6DB-9359F903548A}"/>
          </ac:cxnSpMkLst>
        </pc:cxnChg>
        <pc:cxnChg chg="add mod">
          <ac:chgData name="Toby Donaldson" userId="2e6e5431-bb17-4c41-9985-d39c50d83c73" providerId="ADAL" clId="{F0E40FE0-2E57-4922-A8AA-5AFA101CC44A}" dt="2024-01-25T00:09:27.320" v="10026" actId="14100"/>
          <ac:cxnSpMkLst>
            <pc:docMk/>
            <pc:sldMk cId="1438007289" sldId="348"/>
            <ac:cxnSpMk id="28" creationId="{4AAFE294-8047-61DD-1FC6-359044F70CF0}"/>
          </ac:cxnSpMkLst>
        </pc:cxnChg>
      </pc:sldChg>
    </pc:docChg>
  </pc:docChgLst>
  <pc:docChgLst>
    <pc:chgData name="Toby Donaldson" userId="2e6e5431-bb17-4c41-9985-d39c50d83c73" providerId="ADAL" clId="{A96DF0CC-E8B0-4304-9663-FE5241FC3812}"/>
    <pc:docChg chg="undo redo custSel addSld delSld modSld sldOrd addSection delSection modSection">
      <pc:chgData name="Toby Donaldson" userId="2e6e5431-bb17-4c41-9985-d39c50d83c73" providerId="ADAL" clId="{A96DF0CC-E8B0-4304-9663-FE5241FC3812}" dt="2024-02-02T22:52:33.893" v="18044" actId="20577"/>
      <pc:docMkLst>
        <pc:docMk/>
      </pc:docMkLst>
      <pc:sldChg chg="modSp mod">
        <pc:chgData name="Toby Donaldson" userId="2e6e5431-bb17-4c41-9985-d39c50d83c73" providerId="ADAL" clId="{A96DF0CC-E8B0-4304-9663-FE5241FC3812}" dt="2024-01-25T00:25:11.207" v="6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A96DF0CC-E8B0-4304-9663-FE5241FC3812}" dt="2024-01-25T00:25:11.207" v="60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modSp mod">
        <pc:chgData name="Toby Donaldson" userId="2e6e5431-bb17-4c41-9985-d39c50d83c73" providerId="ADAL" clId="{A96DF0CC-E8B0-4304-9663-FE5241FC3812}" dt="2024-01-25T00:25:53.158" v="131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A96DF0CC-E8B0-4304-9663-FE5241FC3812}" dt="2024-01-25T00:25:53.158" v="131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965922608" sldId="31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813859" sldId="31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576889345" sldId="31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79787368" sldId="31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55515468" sldId="31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56021755" sldId="31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49268456" sldId="31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3326632" sldId="31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12081632" sldId="32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781667002" sldId="32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10174443" sldId="32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629129632" sldId="32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39437373" sldId="32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382602" sldId="32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250959513" sldId="32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11729858" sldId="32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152571178" sldId="32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32158236" sldId="33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0488737" sldId="33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663050159" sldId="33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614666" sldId="33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987462323" sldId="33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0310742" sldId="33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543430043" sldId="33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9734175" sldId="33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60878608" sldId="33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86439486" sldId="34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020752692" sldId="34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273602738" sldId="34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420018828" sldId="34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98584431" sldId="34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01461008" sldId="34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1807659" sldId="34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892298949" sldId="34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438007289" sldId="348"/>
        </pc:sldMkLst>
      </pc:sldChg>
      <pc:sldChg chg="modSp new mod">
        <pc:chgData name="Toby Donaldson" userId="2e6e5431-bb17-4c41-9985-d39c50d83c73" providerId="ADAL" clId="{A96DF0CC-E8B0-4304-9663-FE5241FC3812}" dt="2024-01-25T00:29:46.119" v="353" actId="1076"/>
        <pc:sldMkLst>
          <pc:docMk/>
          <pc:sldMk cId="3599321998" sldId="349"/>
        </pc:sldMkLst>
        <pc:spChg chg="mod">
          <ac:chgData name="Toby Donaldson" userId="2e6e5431-bb17-4c41-9985-d39c50d83c73" providerId="ADAL" clId="{A96DF0CC-E8B0-4304-9663-FE5241FC3812}" dt="2024-01-25T00:27:45.010" v="169" actId="20577"/>
          <ac:spMkLst>
            <pc:docMk/>
            <pc:sldMk cId="3599321998" sldId="349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0:29:46.119" v="353" actId="1076"/>
          <ac:spMkLst>
            <pc:docMk/>
            <pc:sldMk cId="3599321998" sldId="349"/>
            <ac:spMk id="3" creationId="{2EE592D2-69A9-291D-B371-BC37BEF26538}"/>
          </ac:spMkLst>
        </pc:spChg>
      </pc:sldChg>
      <pc:sldChg chg="addSp modSp add mod">
        <pc:chgData name="Toby Donaldson" userId="2e6e5431-bb17-4c41-9985-d39c50d83c73" providerId="ADAL" clId="{A96DF0CC-E8B0-4304-9663-FE5241FC3812}" dt="2024-01-28T22:44:08.601" v="7321" actId="20577"/>
        <pc:sldMkLst>
          <pc:docMk/>
          <pc:sldMk cId="2755035059" sldId="350"/>
        </pc:sldMkLst>
        <pc:spChg chg="add mod">
          <ac:chgData name="Toby Donaldson" userId="2e6e5431-bb17-4c41-9985-d39c50d83c73" providerId="ADAL" clId="{A96DF0CC-E8B0-4304-9663-FE5241FC3812}" dt="2024-01-25T00:30:06.869" v="357" actId="208"/>
          <ac:spMkLst>
            <pc:docMk/>
            <pc:sldMk cId="2755035059" sldId="35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0:30:50.434" v="364" actId="1076"/>
          <ac:spMkLst>
            <pc:docMk/>
            <pc:sldMk cId="2755035059" sldId="350"/>
            <ac:spMk id="6" creationId="{C2E851FD-875D-81EC-7FA5-E31AB6CB7CA9}"/>
          </ac:spMkLst>
        </pc:spChg>
        <pc:spChg chg="add mod">
          <ac:chgData name="Toby Donaldson" userId="2e6e5431-bb17-4c41-9985-d39c50d83c73" providerId="ADAL" clId="{A96DF0CC-E8B0-4304-9663-FE5241FC3812}" dt="2024-01-25T00:35:27.642" v="556" actId="313"/>
          <ac:spMkLst>
            <pc:docMk/>
            <pc:sldMk cId="2755035059" sldId="35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0:31:05.579" v="367"/>
          <ac:spMkLst>
            <pc:docMk/>
            <pc:sldMk cId="2755035059" sldId="350"/>
            <ac:spMk id="8" creationId="{1D2B59D7-D03F-9CCD-A609-1E95D1D3FD92}"/>
          </ac:spMkLst>
        </pc:spChg>
        <pc:spChg chg="add mod">
          <ac:chgData name="Toby Donaldson" userId="2e6e5431-bb17-4c41-9985-d39c50d83c73" providerId="ADAL" clId="{A96DF0CC-E8B0-4304-9663-FE5241FC3812}" dt="2024-01-25T00:33:32.904" v="392" actId="208"/>
          <ac:spMkLst>
            <pc:docMk/>
            <pc:sldMk cId="2755035059" sldId="350"/>
            <ac:spMk id="9" creationId="{6F80A605-AF62-C0FE-EE5D-EA909BF25571}"/>
          </ac:spMkLst>
        </pc:spChg>
        <pc:spChg chg="add mod">
          <ac:chgData name="Toby Donaldson" userId="2e6e5431-bb17-4c41-9985-d39c50d83c73" providerId="ADAL" clId="{A96DF0CC-E8B0-4304-9663-FE5241FC3812}" dt="2024-01-28T22:44:08.601" v="7321" actId="20577"/>
          <ac:spMkLst>
            <pc:docMk/>
            <pc:sldMk cId="2755035059" sldId="350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5:46.119" v="6848" actId="2711"/>
        <pc:sldMkLst>
          <pc:docMk/>
          <pc:sldMk cId="3058507303" sldId="351"/>
        </pc:sldMkLst>
        <pc:spChg chg="add mod">
          <ac:chgData name="Toby Donaldson" userId="2e6e5431-bb17-4c41-9985-d39c50d83c73" providerId="ADAL" clId="{A96DF0CC-E8B0-4304-9663-FE5241FC3812}" dt="2024-01-25T00:36:18.128" v="582" actId="20577"/>
          <ac:spMkLst>
            <pc:docMk/>
            <pc:sldMk cId="3058507303" sldId="351"/>
            <ac:spMk id="6" creationId="{DFF0D4AA-7459-7680-28EB-5622DB2C3E11}"/>
          </ac:spMkLst>
        </pc:spChg>
        <pc:spChg chg="mod">
          <ac:chgData name="Toby Donaldson" userId="2e6e5431-bb17-4c41-9985-d39c50d83c73" providerId="ADAL" clId="{A96DF0CC-E8B0-4304-9663-FE5241FC3812}" dt="2024-01-25T00:35:59.655" v="561" actId="14100"/>
          <ac:spMkLst>
            <pc:docMk/>
            <pc:sldMk cId="3058507303" sldId="351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7T05:35:46.119" v="6848" actId="2711"/>
          <ac:spMkLst>
            <pc:docMk/>
            <pc:sldMk cId="3058507303" sldId="351"/>
            <ac:spMk id="8" creationId="{F9365890-D20F-7150-1EF0-D51FA5B97916}"/>
          </ac:spMkLst>
        </pc:spChg>
        <pc:spChg chg="del">
          <ac:chgData name="Toby Donaldson" userId="2e6e5431-bb17-4c41-9985-d39c50d83c73" providerId="ADAL" clId="{A96DF0CC-E8B0-4304-9663-FE5241FC3812}" dt="2024-01-25T00:35:55.669" v="560" actId="21"/>
          <ac:spMkLst>
            <pc:docMk/>
            <pc:sldMk cId="3058507303" sldId="351"/>
            <ac:spMk id="9" creationId="{6F80A605-AF62-C0FE-EE5D-EA909BF25571}"/>
          </ac:spMkLst>
        </pc:spChg>
        <pc:spChg chg="del">
          <ac:chgData name="Toby Donaldson" userId="2e6e5431-bb17-4c41-9985-d39c50d83c73" providerId="ADAL" clId="{A96DF0CC-E8B0-4304-9663-FE5241FC3812}" dt="2024-01-25T00:35:48.135" v="559" actId="21"/>
          <ac:spMkLst>
            <pc:docMk/>
            <pc:sldMk cId="3058507303" sldId="351"/>
            <ac:spMk id="10" creationId="{27910B02-5A46-A5DA-C510-6580880B2746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1" creationId="{069A20A8-E2FF-10ED-5BFB-0BD29AD9413F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2" creationId="{DB335C39-7865-BDFC-0AC1-16302DB11221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6:32.374" v="6851" actId="2711"/>
        <pc:sldMkLst>
          <pc:docMk/>
          <pc:sldMk cId="3731398061" sldId="352"/>
        </pc:sldMkLst>
        <pc:spChg chg="del">
          <ac:chgData name="Toby Donaldson" userId="2e6e5431-bb17-4c41-9985-d39c50d83c73" providerId="ADAL" clId="{A96DF0CC-E8B0-4304-9663-FE5241FC3812}" dt="2024-01-27T05:35:57.088" v="6849" actId="21"/>
          <ac:spMkLst>
            <pc:docMk/>
            <pc:sldMk cId="3731398061" sldId="352"/>
            <ac:spMk id="8" creationId="{F9365890-D20F-7150-1EF0-D51FA5B97916}"/>
          </ac:spMkLst>
        </pc:spChg>
        <pc:spChg chg="add mod">
          <ac:chgData name="Toby Donaldson" userId="2e6e5431-bb17-4c41-9985-d39c50d83c73" providerId="ADAL" clId="{A96DF0CC-E8B0-4304-9663-FE5241FC3812}" dt="2024-01-27T05:36:11.594" v="6850"/>
          <ac:spMkLst>
            <pc:docMk/>
            <pc:sldMk cId="3731398061" sldId="352"/>
            <ac:spMk id="9" creationId="{79F0530D-9CE6-3BC1-B40C-AE701C50F4D5}"/>
          </ac:spMkLst>
        </pc:spChg>
        <pc:spChg chg="mod">
          <ac:chgData name="Toby Donaldson" userId="2e6e5431-bb17-4c41-9985-d39c50d83c73" providerId="ADAL" clId="{A96DF0CC-E8B0-4304-9663-FE5241FC3812}" dt="2024-01-27T05:36:32.374" v="6851" actId="2711"/>
          <ac:spMkLst>
            <pc:docMk/>
            <pc:sldMk cId="3731398061" sldId="352"/>
            <ac:spMk id="11" creationId="{069A20A8-E2FF-10ED-5BFB-0BD29AD9413F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25T00:47:32.971" v="1155" actId="21"/>
        <pc:sldMkLst>
          <pc:docMk/>
          <pc:sldMk cId="997635775" sldId="353"/>
        </pc:sldMkLst>
        <pc:spChg chg="mod">
          <ac:chgData name="Toby Donaldson" userId="2e6e5431-bb17-4c41-9985-d39c50d83c73" providerId="ADAL" clId="{A96DF0CC-E8B0-4304-9663-FE5241FC3812}" dt="2024-01-25T00:40:55.359" v="855" actId="14100"/>
          <ac:spMkLst>
            <pc:docMk/>
            <pc:sldMk cId="997635775" sldId="353"/>
            <ac:spMk id="5" creationId="{9AB1FA5A-5B0D-1FD9-362E-8021449D16CA}"/>
          </ac:spMkLst>
        </pc:spChg>
        <pc:spChg chg="add 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6" creationId="{7A5C7BBC-80DA-DA6F-054E-6106B6EF1B15}"/>
          </ac:spMkLst>
        </pc:spChg>
        <pc:spChg chg="mod">
          <ac:chgData name="Toby Donaldson" userId="2e6e5431-bb17-4c41-9985-d39c50d83c73" providerId="ADAL" clId="{A96DF0CC-E8B0-4304-9663-FE5241FC3812}" dt="2024-01-25T00:45:14.870" v="952" actId="20577"/>
          <ac:spMkLst>
            <pc:docMk/>
            <pc:sldMk cId="997635775" sldId="353"/>
            <ac:spMk id="7" creationId="{795CE44B-E26F-2BF5-6673-CAB819043595}"/>
          </ac:spMkLst>
        </pc:spChg>
        <pc:spChg chg="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9" creationId="{6F80A605-AF62-C0FE-EE5D-EA909BF25571}"/>
          </ac:spMkLst>
        </pc:spChg>
        <pc:spChg chg="mod">
          <ac:chgData name="Toby Donaldson" userId="2e6e5431-bb17-4c41-9985-d39c50d83c73" providerId="ADAL" clId="{A96DF0CC-E8B0-4304-9663-FE5241FC3812}" dt="2024-01-25T00:41:32.992" v="936" actId="1076"/>
          <ac:spMkLst>
            <pc:docMk/>
            <pc:sldMk cId="997635775" sldId="353"/>
            <ac:spMk id="10" creationId="{27910B02-5A46-A5DA-C510-6580880B2746}"/>
          </ac:spMkLst>
        </pc:spChg>
      </pc:sldChg>
      <pc:sldChg chg="add">
        <pc:chgData name="Toby Donaldson" userId="2e6e5431-bb17-4c41-9985-d39c50d83c73" providerId="ADAL" clId="{A96DF0CC-E8B0-4304-9663-FE5241FC3812}" dt="2024-01-25T00:47:24.671" v="1154" actId="2890"/>
        <pc:sldMkLst>
          <pc:docMk/>
          <pc:sldMk cId="258546971" sldId="354"/>
        </pc:sldMkLst>
      </pc:sldChg>
      <pc:sldChg chg="addSp modSp add mod ord">
        <pc:chgData name="Toby Donaldson" userId="2e6e5431-bb17-4c41-9985-d39c50d83c73" providerId="ADAL" clId="{A96DF0CC-E8B0-4304-9663-FE5241FC3812}" dt="2024-01-28T22:45:32.886" v="7327" actId="14100"/>
        <pc:sldMkLst>
          <pc:docMk/>
          <pc:sldMk cId="1988390374" sldId="355"/>
        </pc:sldMkLst>
        <pc:spChg chg="mod">
          <ac:chgData name="Toby Donaldson" userId="2e6e5431-bb17-4c41-9985-d39c50d83c73" providerId="ADAL" clId="{A96DF0CC-E8B0-4304-9663-FE5241FC3812}" dt="2024-01-25T00:47:50.473" v="1159" actId="1076"/>
          <ac:spMkLst>
            <pc:docMk/>
            <pc:sldMk cId="1988390374" sldId="355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8T22:45:32.886" v="7327" actId="14100"/>
          <ac:spMkLst>
            <pc:docMk/>
            <pc:sldMk cId="1988390374" sldId="355"/>
            <ac:spMk id="6" creationId="{2FEBCBE1-0AE2-8865-09D6-63ADEFADAD1A}"/>
          </ac:spMkLst>
        </pc:spChg>
        <pc:spChg chg="mod">
          <ac:chgData name="Toby Donaldson" userId="2e6e5431-bb17-4c41-9985-d39c50d83c73" providerId="ADAL" clId="{A96DF0CC-E8B0-4304-9663-FE5241FC3812}" dt="2024-01-25T00:50:35.700" v="1178" actId="20577"/>
          <ac:spMkLst>
            <pc:docMk/>
            <pc:sldMk cId="1988390374" sldId="355"/>
            <ac:spMk id="7" creationId="{795CE44B-E26F-2BF5-6673-CAB819043595}"/>
          </ac:spMkLst>
        </pc:spChg>
        <pc:cxnChg chg="add mod">
          <ac:chgData name="Toby Donaldson" userId="2e6e5431-bb17-4c41-9985-d39c50d83c73" providerId="ADAL" clId="{A96DF0CC-E8B0-4304-9663-FE5241FC3812}" dt="2024-01-28T22:45:32.886" v="7327" actId="14100"/>
          <ac:cxnSpMkLst>
            <pc:docMk/>
            <pc:sldMk cId="1988390374" sldId="355"/>
            <ac:cxnSpMk id="9" creationId="{9CE4CE8C-4EFA-16ED-C0F6-D4D650E81BFB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7T05:38:12.333" v="6878" actId="20577"/>
        <pc:sldMkLst>
          <pc:docMk/>
          <pc:sldMk cId="3506941026" sldId="356"/>
        </pc:sldMkLst>
        <pc:spChg chg="mod">
          <ac:chgData name="Toby Donaldson" userId="2e6e5431-bb17-4c41-9985-d39c50d83c73" providerId="ADAL" clId="{A96DF0CC-E8B0-4304-9663-FE5241FC3812}" dt="2024-01-25T00:55:42.680" v="1548" actId="1076"/>
          <ac:spMkLst>
            <pc:docMk/>
            <pc:sldMk cId="3506941026" sldId="356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7T05:38:12.333" v="6878" actId="20577"/>
          <ac:spMkLst>
            <pc:docMk/>
            <pc:sldMk cId="3506941026" sldId="356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0:56:18.497" v="1567" actId="20577"/>
          <ac:spMkLst>
            <pc:docMk/>
            <pc:sldMk cId="3506941026" sldId="356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3:42:01.406" v="2040" actId="113"/>
          <ac:spMkLst>
            <pc:docMk/>
            <pc:sldMk cId="3506941026" sldId="356"/>
            <ac:spMk id="8" creationId="{33268D29-F3C1-D3BD-AE44-866517622520}"/>
          </ac:spMkLst>
        </pc:spChg>
        <pc:spChg chg="mod">
          <ac:chgData name="Toby Donaldson" userId="2e6e5431-bb17-4c41-9985-d39c50d83c73" providerId="ADAL" clId="{A96DF0CC-E8B0-4304-9663-FE5241FC3812}" dt="2024-01-25T00:55:38.376" v="1547" actId="1076"/>
          <ac:spMkLst>
            <pc:docMk/>
            <pc:sldMk cId="3506941026" sldId="356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3:48:00.453" v="2415" actId="20577"/>
        <pc:sldMkLst>
          <pc:docMk/>
          <pc:sldMk cId="3228357853" sldId="357"/>
        </pc:sldMkLst>
        <pc:spChg chg="mod">
          <ac:chgData name="Toby Donaldson" userId="2e6e5431-bb17-4c41-9985-d39c50d83c73" providerId="ADAL" clId="{A96DF0CC-E8B0-4304-9663-FE5241FC3812}" dt="2024-01-25T03:42:16.457" v="2042" actId="1076"/>
          <ac:spMkLst>
            <pc:docMk/>
            <pc:sldMk cId="3228357853" sldId="357"/>
            <ac:spMk id="5" creationId="{9AB1FA5A-5B0D-1FD9-362E-8021449D16CA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3:48:00.453" v="2415" actId="20577"/>
          <ac:spMkLst>
            <pc:docMk/>
            <pc:sldMk cId="3228357853" sldId="357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8" creationId="{33268D29-F3C1-D3BD-AE44-866517622520}"/>
          </ac:spMkLst>
        </pc:spChg>
        <pc:spChg chg="add del mod">
          <ac:chgData name="Toby Donaldson" userId="2e6e5431-bb17-4c41-9985-d39c50d83c73" providerId="ADAL" clId="{A96DF0CC-E8B0-4304-9663-FE5241FC3812}" dt="2024-01-25T03:47:42.825" v="2397" actId="21"/>
          <ac:spMkLst>
            <pc:docMk/>
            <pc:sldMk cId="3228357853" sldId="357"/>
            <ac:spMk id="9" creationId="{9A80B606-DA42-6A4A-B91A-BF2F6171E8B5}"/>
          </ac:spMkLst>
        </pc:spChg>
        <pc:spChg chg="mod">
          <ac:chgData name="Toby Donaldson" userId="2e6e5431-bb17-4c41-9985-d39c50d83c73" providerId="ADAL" clId="{A96DF0CC-E8B0-4304-9663-FE5241FC3812}" dt="2024-01-25T03:43:30.265" v="2228" actId="1076"/>
          <ac:spMkLst>
            <pc:docMk/>
            <pc:sldMk cId="3228357853" sldId="357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8T23:47:52.286" v="7341" actId="20577"/>
        <pc:sldMkLst>
          <pc:docMk/>
          <pc:sldMk cId="2952900749" sldId="358"/>
        </pc:sldMkLst>
        <pc:spChg chg="add mod ord">
          <ac:chgData name="Toby Donaldson" userId="2e6e5431-bb17-4c41-9985-d39c50d83c73" providerId="ADAL" clId="{A96DF0CC-E8B0-4304-9663-FE5241FC3812}" dt="2024-01-27T05:39:15.153" v="6885" actId="167"/>
          <ac:spMkLst>
            <pc:docMk/>
            <pc:sldMk cId="2952900749" sldId="358"/>
            <ac:spMk id="6" creationId="{62F3009C-4EBF-7744-803D-180D034E6567}"/>
          </ac:spMkLst>
        </pc:spChg>
        <pc:spChg chg="del">
          <ac:chgData name="Toby Donaldson" userId="2e6e5431-bb17-4c41-9985-d39c50d83c73" providerId="ADAL" clId="{A96DF0CC-E8B0-4304-9663-FE5241FC3812}" dt="2024-01-25T03:48:07.522" v="2416" actId="21"/>
          <ac:spMkLst>
            <pc:docMk/>
            <pc:sldMk cId="2952900749" sldId="358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8T23:47:52.286" v="7341" actId="20577"/>
          <ac:spMkLst>
            <pc:docMk/>
            <pc:sldMk cId="2952900749" sldId="358"/>
            <ac:spMk id="9" creationId="{9A80B606-DA42-6A4A-B91A-BF2F6171E8B5}"/>
          </ac:spMkLst>
        </pc:spChg>
      </pc:sldChg>
      <pc:sldChg chg="modSp add mod ord">
        <pc:chgData name="Toby Donaldson" userId="2e6e5431-bb17-4c41-9985-d39c50d83c73" providerId="ADAL" clId="{A96DF0CC-E8B0-4304-9663-FE5241FC3812}" dt="2024-01-25T03:52:14.953" v="2451" actId="20577"/>
        <pc:sldMkLst>
          <pc:docMk/>
          <pc:sldMk cId="3865773873" sldId="359"/>
        </pc:sldMkLst>
        <pc:spChg chg="mod">
          <ac:chgData name="Toby Donaldson" userId="2e6e5431-bb17-4c41-9985-d39c50d83c73" providerId="ADAL" clId="{A96DF0CC-E8B0-4304-9663-FE5241FC3812}" dt="2024-01-25T03:51:47.121" v="2423" actId="1076"/>
          <ac:spMkLst>
            <pc:docMk/>
            <pc:sldMk cId="3865773873" sldId="359"/>
            <ac:spMk id="5" creationId="{9AB1FA5A-5B0D-1FD9-362E-8021449D16CA}"/>
          </ac:spMkLst>
        </pc:spChg>
        <pc:spChg chg="mod">
          <ac:chgData name="Toby Donaldson" userId="2e6e5431-bb17-4c41-9985-d39c50d83c73" providerId="ADAL" clId="{A96DF0CC-E8B0-4304-9663-FE5241FC3812}" dt="2024-01-25T03:52:14.953" v="2451" actId="20577"/>
          <ac:spMkLst>
            <pc:docMk/>
            <pc:sldMk cId="3865773873" sldId="359"/>
            <ac:spMk id="7" creationId="{795CE44B-E26F-2BF5-6673-CAB81904359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44:46.289" v="7012" actId="1076"/>
        <pc:sldMkLst>
          <pc:docMk/>
          <pc:sldMk cId="161823644" sldId="360"/>
        </pc:sldMkLst>
        <pc:spChg chg="mod">
          <ac:chgData name="Toby Donaldson" userId="2e6e5431-bb17-4c41-9985-d39c50d83c73" providerId="ADAL" clId="{A96DF0CC-E8B0-4304-9663-FE5241FC3812}" dt="2024-01-25T04:02:00.369" v="3043" actId="14100"/>
          <ac:spMkLst>
            <pc:docMk/>
            <pc:sldMk cId="161823644" sldId="360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3:52:48.089" v="2454" actId="14100"/>
          <ac:spMkLst>
            <pc:docMk/>
            <pc:sldMk cId="161823644" sldId="36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6" creationId="{D510CE5F-B758-1204-B26F-8CEE65469A4A}"/>
          </ac:spMkLst>
        </pc:spChg>
        <pc:spChg chg="mod">
          <ac:chgData name="Toby Donaldson" userId="2e6e5431-bb17-4c41-9985-d39c50d83c73" providerId="ADAL" clId="{A96DF0CC-E8B0-4304-9663-FE5241FC3812}" dt="2024-01-25T03:58:36.028" v="2834" actId="20577"/>
          <ac:spMkLst>
            <pc:docMk/>
            <pc:sldMk cId="161823644" sldId="36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8" creationId="{F6F3CFBA-1D7C-DF98-887B-762BF4E6C45D}"/>
          </ac:spMkLst>
        </pc:spChg>
        <pc:spChg chg="add del mod">
          <ac:chgData name="Toby Donaldson" userId="2e6e5431-bb17-4c41-9985-d39c50d83c73" providerId="ADAL" clId="{A96DF0CC-E8B0-4304-9663-FE5241FC3812}" dt="2024-01-25T03:59:13.456" v="2854" actId="21"/>
          <ac:spMkLst>
            <pc:docMk/>
            <pc:sldMk cId="161823644" sldId="360"/>
            <ac:spMk id="9" creationId="{7FBF335D-D79F-8B63-6782-0609E3C5DD48}"/>
          </ac:spMkLst>
        </pc:spChg>
        <pc:spChg chg="add mod">
          <ac:chgData name="Toby Donaldson" userId="2e6e5431-bb17-4c41-9985-d39c50d83c73" providerId="ADAL" clId="{A96DF0CC-E8B0-4304-9663-FE5241FC3812}" dt="2024-01-27T05:44:46.289" v="7012" actId="1076"/>
          <ac:spMkLst>
            <pc:docMk/>
            <pc:sldMk cId="161823644" sldId="360"/>
            <ac:spMk id="9" creationId="{C39B0B2C-3464-76D7-160B-BCF46C9095DE}"/>
          </ac:spMkLst>
        </pc:spChg>
        <pc:spChg chg="mod">
          <ac:chgData name="Toby Donaldson" userId="2e6e5431-bb17-4c41-9985-d39c50d83c73" providerId="ADAL" clId="{A96DF0CC-E8B0-4304-9663-FE5241FC3812}" dt="2024-01-25T03:53:33.305" v="2551" actId="1076"/>
          <ac:spMkLst>
            <pc:docMk/>
            <pc:sldMk cId="161823644" sldId="360"/>
            <ac:spMk id="10" creationId="{27910B02-5A46-A5DA-C510-6580880B2746}"/>
          </ac:spMkLst>
        </pc:spChg>
        <pc:spChg chg="add mod">
          <ac:chgData name="Toby Donaldson" userId="2e6e5431-bb17-4c41-9985-d39c50d83c73" providerId="ADAL" clId="{A96DF0CC-E8B0-4304-9663-FE5241FC3812}" dt="2024-01-27T05:44:37.093" v="7009" actId="113"/>
          <ac:spMkLst>
            <pc:docMk/>
            <pc:sldMk cId="161823644" sldId="360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1:59.555" v="3042" actId="1076"/>
          <ac:spMkLst>
            <pc:docMk/>
            <pc:sldMk cId="161823644" sldId="360"/>
            <ac:spMk id="12" creationId="{1DFB5574-F018-A8AC-D5CF-FE06933D4FE4}"/>
          </ac:spMkLst>
        </pc:spChg>
        <pc:spChg chg="add mod">
          <ac:chgData name="Toby Donaldson" userId="2e6e5431-bb17-4c41-9985-d39c50d83c73" providerId="ADAL" clId="{A96DF0CC-E8B0-4304-9663-FE5241FC3812}" dt="2024-01-27T05:42:34.496" v="6890"/>
          <ac:spMkLst>
            <pc:docMk/>
            <pc:sldMk cId="161823644" sldId="360"/>
            <ac:spMk id="12" creationId="{E972E419-D343-2447-0E4C-049CFA007929}"/>
          </ac:spMkLst>
        </pc:spChg>
        <pc:spChg chg="add mod">
          <ac:chgData name="Toby Donaldson" userId="2e6e5431-bb17-4c41-9985-d39c50d83c73" providerId="ADAL" clId="{A96DF0CC-E8B0-4304-9663-FE5241FC3812}" dt="2024-01-27T05:42:15.352" v="6887" actId="1076"/>
          <ac:spMkLst>
            <pc:docMk/>
            <pc:sldMk cId="161823644" sldId="360"/>
            <ac:spMk id="13" creationId="{5BBE9349-8EF4-27B9-E763-756F6790643E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4:09:12.183" v="3438" actId="21"/>
        <pc:sldMkLst>
          <pc:docMk/>
          <pc:sldMk cId="1518291825" sldId="361"/>
        </pc:sldMkLst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6" creationId="{D510CE5F-B758-1204-B26F-8CEE65469A4A}"/>
          </ac:spMkLst>
        </pc:spChg>
        <pc:spChg chg="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8" creationId="{F6F3CFBA-1D7C-DF98-887B-762BF4E6C45D}"/>
          </ac:spMkLst>
        </pc:spChg>
        <pc:spChg chg="add mod">
          <ac:chgData name="Toby Donaldson" userId="2e6e5431-bb17-4c41-9985-d39c50d83c73" providerId="ADAL" clId="{A96DF0CC-E8B0-4304-9663-FE5241FC3812}" dt="2024-01-25T04:08:28.011" v="3434" actId="208"/>
          <ac:spMkLst>
            <pc:docMk/>
            <pc:sldMk cId="1518291825" sldId="361"/>
            <ac:spMk id="9" creationId="{5B37DF52-0F40-C441-85AB-5368C05A7A12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7:13.522" v="3319" actId="1076"/>
          <ac:spMkLst>
            <pc:docMk/>
            <pc:sldMk cId="1518291825" sldId="361"/>
            <ac:spMk id="12" creationId="{AE1047A2-1224-BE37-914A-ED935C68EAE6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3" creationId="{5BBE9349-8EF4-27B9-E763-756F6790643E}"/>
          </ac:spMkLst>
        </pc:spChg>
        <pc:spChg chg="add 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14" creationId="{EDAE630A-B1CA-7D60-6AF9-464A6280EF8D}"/>
          </ac:spMkLst>
        </pc:spChg>
        <pc:cxnChg chg="add del mod">
          <ac:chgData name="Toby Donaldson" userId="2e6e5431-bb17-4c41-9985-d39c50d83c73" providerId="ADAL" clId="{A96DF0CC-E8B0-4304-9663-FE5241FC3812}" dt="2024-01-25T04:09:12.183" v="3438" actId="21"/>
          <ac:cxnSpMkLst>
            <pc:docMk/>
            <pc:sldMk cId="1518291825" sldId="361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7:27.261" v="7355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A96DF0CC-E8B0-4304-9663-FE5241FC3812}" dt="2024-01-29T23:07:27.261" v="7355" actId="20577"/>
          <ac:spMkLst>
            <pc:docMk/>
            <pc:sldMk cId="2995457733" sldId="362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7T05:45:20.633" v="7039" actId="20577"/>
          <ac:spMkLst>
            <pc:docMk/>
            <pc:sldMk cId="2995457733" sldId="362"/>
            <ac:spMk id="14" creationId="{EDAE630A-B1CA-7D60-6AF9-464A6280EF8D}"/>
          </ac:spMkLst>
        </pc:spChg>
        <pc:cxnChg chg="mod">
          <ac:chgData name="Toby Donaldson" userId="2e6e5431-bb17-4c41-9985-d39c50d83c73" providerId="ADAL" clId="{A96DF0CC-E8B0-4304-9663-FE5241FC3812}" dt="2024-01-27T05:45:15.680" v="7021" actId="20577"/>
          <ac:cxnSpMkLst>
            <pc:docMk/>
            <pc:sldMk cId="2995457733" sldId="362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9:00.946" v="7362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A96DF0CC-E8B0-4304-9663-FE5241FC3812}" dt="2024-01-25T04:10:12.492" v="3448" actId="207"/>
          <ac:spMkLst>
            <pc:docMk/>
            <pc:sldMk cId="2512992697" sldId="363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2.234" v="7348" actId="20577"/>
          <ac:spMkLst>
            <pc:docMk/>
            <pc:sldMk cId="2512992697" sldId="363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9T23:09:00.946" v="7362" actId="20577"/>
          <ac:spMkLst>
            <pc:docMk/>
            <pc:sldMk cId="2512992697" sldId="363"/>
            <ac:spMk id="14" creationId="{EDAE630A-B1CA-7D60-6AF9-464A6280EF8D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9T23:09:25.030" v="7366" actId="21"/>
        <pc:sldMkLst>
          <pc:docMk/>
          <pc:sldMk cId="3897277287" sldId="364"/>
        </pc:sldMkLst>
        <pc:spChg chg="add mod">
          <ac:chgData name="Toby Donaldson" userId="2e6e5431-bb17-4c41-9985-d39c50d83c73" providerId="ADAL" clId="{A96DF0CC-E8B0-4304-9663-FE5241FC3812}" dt="2024-01-25T04:12:53.460" v="3585" actId="14100"/>
          <ac:spMkLst>
            <pc:docMk/>
            <pc:sldMk cId="3897277287" sldId="364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5:54.052" v="7047" actId="207"/>
          <ac:spMkLst>
            <pc:docMk/>
            <pc:sldMk cId="3897277287" sldId="364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8.174" v="7349" actId="20577"/>
          <ac:spMkLst>
            <pc:docMk/>
            <pc:sldMk cId="3897277287" sldId="364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18.237" v="7364"/>
          <ac:spMkLst>
            <pc:docMk/>
            <pc:sldMk cId="3897277287" sldId="364"/>
            <ac:spMk id="13" creationId="{3FDC71FF-8D1E-A3EE-6C9F-5072B697A91A}"/>
          </ac:spMkLst>
        </pc:spChg>
        <pc:spChg chg="del mod">
          <ac:chgData name="Toby Donaldson" userId="2e6e5431-bb17-4c41-9985-d39c50d83c73" providerId="ADAL" clId="{A96DF0CC-E8B0-4304-9663-FE5241FC3812}" dt="2024-01-29T23:09:25.030" v="7366" actId="21"/>
          <ac:spMkLst>
            <pc:docMk/>
            <pc:sldMk cId="3897277287" sldId="364"/>
            <ac:spMk id="14" creationId="{EDAE630A-B1CA-7D60-6AF9-464A6280EF8D}"/>
          </ac:spMkLst>
        </pc:spChg>
        <pc:cxnChg chg="add">
          <ac:chgData name="Toby Donaldson" userId="2e6e5431-bb17-4c41-9985-d39c50d83c73" providerId="ADAL" clId="{A96DF0CC-E8B0-4304-9663-FE5241FC3812}" dt="2024-01-25T04:13:01.044" v="3586" actId="11529"/>
          <ac:cxnSpMkLst>
            <pc:docMk/>
            <pc:sldMk cId="3897277287" sldId="364"/>
            <ac:cxnSpMk id="11" creationId="{42D34CF6-E13B-4413-2F8A-1E46BF5D25F2}"/>
          </ac:cxnSpMkLst>
        </pc:cxnChg>
        <pc:cxnChg chg="mod">
          <ac:chgData name="Toby Donaldson" userId="2e6e5431-bb17-4c41-9985-d39c50d83c73" providerId="ADAL" clId="{A96DF0CC-E8B0-4304-9663-FE5241FC3812}" dt="2024-01-29T23:09:22.459" v="7365" actId="14100"/>
          <ac:cxnSpMkLst>
            <pc:docMk/>
            <pc:sldMk cId="3897277287" sldId="364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01.222" v="7372" actId="21"/>
        <pc:sldMkLst>
          <pc:docMk/>
          <pc:sldMk cId="4163302408" sldId="365"/>
        </pc:sldMkLst>
        <pc:spChg chg="del">
          <ac:chgData name="Toby Donaldson" userId="2e6e5431-bb17-4c41-9985-d39c50d83c73" providerId="ADAL" clId="{A96DF0CC-E8B0-4304-9663-FE5241FC3812}" dt="2024-01-25T04:13:57.947" v="3591" actId="21"/>
          <ac:spMkLst>
            <pc:docMk/>
            <pc:sldMk cId="4163302408" sldId="365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6:11.123" v="7049" actId="207"/>
          <ac:spMkLst>
            <pc:docMk/>
            <pc:sldMk cId="4163302408" sldId="365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9T23:09:46.146" v="7370" actId="1076"/>
          <ac:spMkLst>
            <pc:docMk/>
            <pc:sldMk cId="4163302408" sldId="365"/>
            <ac:spMk id="8" creationId="{EDAE630A-B1CA-7D60-6AF9-464A6280EF8D}"/>
          </ac:spMkLst>
        </pc:spChg>
        <pc:spChg chg="mod">
          <ac:chgData name="Toby Donaldson" userId="2e6e5431-bb17-4c41-9985-d39c50d83c73" providerId="ADAL" clId="{A96DF0CC-E8B0-4304-9663-FE5241FC3812}" dt="2024-01-27T05:46:15.317" v="7050" actId="207"/>
          <ac:spMkLst>
            <pc:docMk/>
            <pc:sldMk cId="4163302408" sldId="365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57.635" v="7371"/>
          <ac:spMkLst>
            <pc:docMk/>
            <pc:sldMk cId="4163302408" sldId="365"/>
            <ac:spMk id="13" creationId="{EFD8F96D-57AE-2A68-748B-984E306BBDA1}"/>
          </ac:spMkLst>
        </pc:spChg>
        <pc:spChg chg="del mod">
          <ac:chgData name="Toby Donaldson" userId="2e6e5431-bb17-4c41-9985-d39c50d83c73" providerId="ADAL" clId="{A96DF0CC-E8B0-4304-9663-FE5241FC3812}" dt="2024-01-29T23:10:01.222" v="7372" actId="21"/>
          <ac:spMkLst>
            <pc:docMk/>
            <pc:sldMk cId="4163302408" sldId="365"/>
            <ac:spMk id="14" creationId="{EDAE630A-B1CA-7D60-6AF9-464A6280EF8D}"/>
          </ac:spMkLst>
        </pc:spChg>
        <pc:cxnChg chg="del mod">
          <ac:chgData name="Toby Donaldson" userId="2e6e5431-bb17-4c41-9985-d39c50d83c73" providerId="ADAL" clId="{A96DF0CC-E8B0-4304-9663-FE5241FC3812}" dt="2024-01-25T04:13:57.947" v="3591" actId="21"/>
          <ac:cxnSpMkLst>
            <pc:docMk/>
            <pc:sldMk cId="4163302408" sldId="365"/>
            <ac:cxnSpMk id="11" creationId="{42D34CF6-E13B-4413-2F8A-1E46BF5D25F2}"/>
          </ac:cxnSpMkLst>
        </pc:cxnChg>
        <pc:cxnChg chg="add mod">
          <ac:chgData name="Toby Donaldson" userId="2e6e5431-bb17-4c41-9985-d39c50d83c73" providerId="ADAL" clId="{A96DF0CC-E8B0-4304-9663-FE5241FC3812}" dt="2024-01-29T23:09:57.635" v="7371"/>
          <ac:cxnSpMkLst>
            <pc:docMk/>
            <pc:sldMk cId="4163302408" sldId="365"/>
            <ac:cxnSpMk id="11" creationId="{EBC3D6E7-D6A3-A195-4E9C-E86AABE85832}"/>
          </ac:cxnSpMkLst>
        </pc:cxnChg>
        <pc:cxnChg chg="del mod">
          <ac:chgData name="Toby Donaldson" userId="2e6e5431-bb17-4c41-9985-d39c50d83c73" providerId="ADAL" clId="{A96DF0CC-E8B0-4304-9663-FE5241FC3812}" dt="2024-01-29T23:10:01.222" v="7372" actId="21"/>
          <ac:cxnSpMkLst>
            <pc:docMk/>
            <pc:sldMk cId="4163302408" sldId="365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12.493" v="7374"/>
        <pc:sldMkLst>
          <pc:docMk/>
          <pc:sldMk cId="2023942161" sldId="366"/>
        </pc:sldMkLst>
        <pc:spChg chg="add mod">
          <ac:chgData name="Toby Donaldson" userId="2e6e5431-bb17-4c41-9985-d39c50d83c73" providerId="ADAL" clId="{A96DF0CC-E8B0-4304-9663-FE5241FC3812}" dt="2024-01-25T04:28:08.277" v="3692" actId="2711"/>
          <ac:spMkLst>
            <pc:docMk/>
            <pc:sldMk cId="2023942161" sldId="366"/>
            <ac:spMk id="6" creationId="{F5B4504F-CC5B-071E-BFC6-F6A2A6ED74A5}"/>
          </ac:spMkLst>
        </pc:spChg>
        <pc:spChg chg="mod">
          <ac:chgData name="Toby Donaldson" userId="2e6e5431-bb17-4c41-9985-d39c50d83c73" providerId="ADAL" clId="{A96DF0CC-E8B0-4304-9663-FE5241FC3812}" dt="2024-01-27T05:46:27.900" v="7052" actId="207"/>
          <ac:spMkLst>
            <pc:docMk/>
            <pc:sldMk cId="2023942161" sldId="366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7:03.311" v="7350" actId="20577"/>
          <ac:spMkLst>
            <pc:docMk/>
            <pc:sldMk cId="2023942161" sldId="366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10:12.493" v="7374"/>
          <ac:spMkLst>
            <pc:docMk/>
            <pc:sldMk cId="2023942161" sldId="366"/>
            <ac:spMk id="11" creationId="{8FDE9E8F-1C1F-B459-87FC-A77D80343897}"/>
          </ac:spMkLst>
        </pc:spChg>
        <pc:spChg chg="del">
          <ac:chgData name="Toby Donaldson" userId="2e6e5431-bb17-4c41-9985-d39c50d83c73" providerId="ADAL" clId="{A96DF0CC-E8B0-4304-9663-FE5241FC3812}" dt="2024-01-29T23:10:07.915" v="7373" actId="21"/>
          <ac:spMkLst>
            <pc:docMk/>
            <pc:sldMk cId="2023942161" sldId="366"/>
            <ac:spMk id="14" creationId="{EDAE630A-B1CA-7D60-6AF9-464A6280EF8D}"/>
          </ac:spMkLst>
        </pc:spChg>
        <pc:cxnChg chg="add mod">
          <ac:chgData name="Toby Donaldson" userId="2e6e5431-bb17-4c41-9985-d39c50d83c73" providerId="ADAL" clId="{A96DF0CC-E8B0-4304-9663-FE5241FC3812}" dt="2024-01-29T23:10:12.493" v="7374"/>
          <ac:cxnSpMkLst>
            <pc:docMk/>
            <pc:sldMk cId="2023942161" sldId="366"/>
            <ac:cxnSpMk id="8" creationId="{63CDAC11-F150-0491-67D5-68AF94AB2C06}"/>
          </ac:cxnSpMkLst>
        </pc:cxnChg>
        <pc:cxnChg chg="del mod">
          <ac:chgData name="Toby Donaldson" userId="2e6e5431-bb17-4c41-9985-d39c50d83c73" providerId="ADAL" clId="{A96DF0CC-E8B0-4304-9663-FE5241FC3812}" dt="2024-01-29T23:10:07.915" v="7373" actId="21"/>
          <ac:cxnSpMkLst>
            <pc:docMk/>
            <pc:sldMk cId="2023942161" sldId="366"/>
            <ac:cxnSpMk id="16" creationId="{35C016AE-6EB1-AE9F-3309-7FA9E3888878}"/>
          </ac:cxnSpMkLst>
        </pc:cxnChg>
      </pc:sldChg>
      <pc:sldChg chg="modSp new mod">
        <pc:chgData name="Toby Donaldson" userId="2e6e5431-bb17-4c41-9985-d39c50d83c73" providerId="ADAL" clId="{A96DF0CC-E8B0-4304-9663-FE5241FC3812}" dt="2024-01-25T04:31:52.631" v="4053" actId="5793"/>
        <pc:sldMkLst>
          <pc:docMk/>
          <pc:sldMk cId="1876620749" sldId="367"/>
        </pc:sldMkLst>
        <pc:spChg chg="mod">
          <ac:chgData name="Toby Donaldson" userId="2e6e5431-bb17-4c41-9985-d39c50d83c73" providerId="ADAL" clId="{A96DF0CC-E8B0-4304-9663-FE5241FC3812}" dt="2024-01-25T04:29:43.430" v="3736" actId="20577"/>
          <ac:spMkLst>
            <pc:docMk/>
            <pc:sldMk cId="1876620749" sldId="367"/>
            <ac:spMk id="2" creationId="{75E81FB0-FE5E-73F5-2422-72E0EDEFE837}"/>
          </ac:spMkLst>
        </pc:spChg>
        <pc:spChg chg="mod">
          <ac:chgData name="Toby Donaldson" userId="2e6e5431-bb17-4c41-9985-d39c50d83c73" providerId="ADAL" clId="{A96DF0CC-E8B0-4304-9663-FE5241FC3812}" dt="2024-01-25T04:31:52.631" v="4053" actId="5793"/>
          <ac:spMkLst>
            <pc:docMk/>
            <pc:sldMk cId="1876620749" sldId="367"/>
            <ac:spMk id="3" creationId="{7CD55DEB-120A-D8DA-C7F0-BF76129176A6}"/>
          </ac:spMkLst>
        </pc:spChg>
      </pc:sldChg>
      <pc:sldChg chg="addSp delSp modSp add mod modClrScheme chgLayout">
        <pc:chgData name="Toby Donaldson" userId="2e6e5431-bb17-4c41-9985-d39c50d83c73" providerId="ADAL" clId="{A96DF0CC-E8B0-4304-9663-FE5241FC3812}" dt="2024-01-27T05:47:55.453" v="7059" actId="27636"/>
        <pc:sldMkLst>
          <pc:docMk/>
          <pc:sldMk cId="2645018095" sldId="368"/>
        </pc:sldMkLst>
        <pc:spChg chg="mod ord">
          <ac:chgData name="Toby Donaldson" userId="2e6e5431-bb17-4c41-9985-d39c50d83c73" providerId="ADAL" clId="{A96DF0CC-E8B0-4304-9663-FE5241FC3812}" dt="2024-01-25T04:37:09.713" v="4642" actId="14100"/>
          <ac:spMkLst>
            <pc:docMk/>
            <pc:sldMk cId="2645018095" sldId="368"/>
            <ac:spMk id="2" creationId="{75E81FB0-FE5E-73F5-2422-72E0EDEFE837}"/>
          </ac:spMkLst>
        </pc:spChg>
        <pc:spChg chg="del 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3" creationId="{7CD55DEB-120A-D8DA-C7F0-BF76129176A6}"/>
          </ac:spMkLst>
        </pc:spChg>
        <pc:spChg chg="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4" creationId="{BD4D67E6-5117-5AB7-6D32-4971AFC58B38}"/>
          </ac:spMkLst>
        </pc:spChg>
        <pc:spChg chg="add mod ord">
          <ac:chgData name="Toby Donaldson" userId="2e6e5431-bb17-4c41-9985-d39c50d83c73" providerId="ADAL" clId="{A96DF0CC-E8B0-4304-9663-FE5241FC3812}" dt="2024-01-27T05:47:14.522" v="7053" actId="255"/>
          <ac:spMkLst>
            <pc:docMk/>
            <pc:sldMk cId="2645018095" sldId="368"/>
            <ac:spMk id="5" creationId="{6F73CECB-1D98-FC38-7E78-C8F2E5734E22}"/>
          </ac:spMkLst>
        </pc:spChg>
        <pc:spChg chg="add mod ord">
          <ac:chgData name="Toby Donaldson" userId="2e6e5431-bb17-4c41-9985-d39c50d83c73" providerId="ADAL" clId="{A96DF0CC-E8B0-4304-9663-FE5241FC3812}" dt="2024-01-27T05:47:55.452" v="7058" actId="27636"/>
          <ac:spMkLst>
            <pc:docMk/>
            <pc:sldMk cId="2645018095" sldId="368"/>
            <ac:spMk id="6" creationId="{7E3A98AB-00EC-6E69-85FE-846838B0327A}"/>
          </ac:spMkLst>
        </pc:spChg>
        <pc:spChg chg="add mod ord">
          <ac:chgData name="Toby Donaldson" userId="2e6e5431-bb17-4c41-9985-d39c50d83c73" providerId="ADAL" clId="{A96DF0CC-E8B0-4304-9663-FE5241FC3812}" dt="2024-01-27T05:47:23.749" v="7054" actId="255"/>
          <ac:spMkLst>
            <pc:docMk/>
            <pc:sldMk cId="2645018095" sldId="368"/>
            <ac:spMk id="7" creationId="{226FE82F-8074-909C-2E48-1051F8FC43E0}"/>
          </ac:spMkLst>
        </pc:spChg>
        <pc:spChg chg="add mod ord">
          <ac:chgData name="Toby Donaldson" userId="2e6e5431-bb17-4c41-9985-d39c50d83c73" providerId="ADAL" clId="{A96DF0CC-E8B0-4304-9663-FE5241FC3812}" dt="2024-01-27T05:47:55.453" v="7059" actId="27636"/>
          <ac:spMkLst>
            <pc:docMk/>
            <pc:sldMk cId="2645018095" sldId="368"/>
            <ac:spMk id="8" creationId="{1C39A997-3A67-E6E3-D2E8-ABFAE39D19F6}"/>
          </ac:spMkLst>
        </pc:spChg>
      </pc:sldChg>
      <pc:sldChg chg="addSp delSp modSp new mod">
        <pc:chgData name="Toby Donaldson" userId="2e6e5431-bb17-4c41-9985-d39c50d83c73" providerId="ADAL" clId="{A96DF0CC-E8B0-4304-9663-FE5241FC3812}" dt="2024-01-27T05:50:25.787" v="7133" actId="21"/>
        <pc:sldMkLst>
          <pc:docMk/>
          <pc:sldMk cId="3105053930" sldId="369"/>
        </pc:sldMkLst>
        <pc:spChg chg="add mod">
          <ac:chgData name="Toby Donaldson" userId="2e6e5431-bb17-4c41-9985-d39c50d83c73" providerId="ADAL" clId="{A96DF0CC-E8B0-4304-9663-FE5241FC3812}" dt="2024-01-27T05:50:02.088" v="7124" actId="1076"/>
          <ac:spMkLst>
            <pc:docMk/>
            <pc:sldMk cId="3105053930" sldId="369"/>
            <ac:spMk id="2" creationId="{2778A7D0-3E06-9E59-4F3A-6B0D6FA1D7E4}"/>
          </ac:spMkLst>
        </pc:spChg>
        <pc:spChg chg="del">
          <ac:chgData name="Toby Donaldson" userId="2e6e5431-bb17-4c41-9985-d39c50d83c73" providerId="ADAL" clId="{A96DF0CC-E8B0-4304-9663-FE5241FC3812}" dt="2024-01-25T04:37:37.684" v="4649" actId="21"/>
          <ac:spMkLst>
            <pc:docMk/>
            <pc:sldMk cId="3105053930" sldId="369"/>
            <ac:spMk id="2" creationId="{FC6F98B7-A73B-6AAC-BA43-8D40ABDCE382}"/>
          </ac:spMkLst>
        </pc:spChg>
        <pc:spChg chg="del">
          <ac:chgData name="Toby Donaldson" userId="2e6e5431-bb17-4c41-9985-d39c50d83c73" providerId="ADAL" clId="{A96DF0CC-E8B0-4304-9663-FE5241FC3812}" dt="2024-01-25T04:37:23.450" v="4644" actId="21"/>
          <ac:spMkLst>
            <pc:docMk/>
            <pc:sldMk cId="3105053930" sldId="369"/>
            <ac:spMk id="3" creationId="{08F724E2-535D-A56C-4D7D-5152A47A7CFE}"/>
          </ac:spMkLst>
        </pc:spChg>
        <pc:spChg chg="add del mod">
          <ac:chgData name="Toby Donaldson" userId="2e6e5431-bb17-4c41-9985-d39c50d83c73" providerId="ADAL" clId="{A96DF0CC-E8B0-4304-9663-FE5241FC3812}" dt="2024-01-27T05:50:25.787" v="7133" actId="21"/>
          <ac:spMkLst>
            <pc:docMk/>
            <pc:sldMk cId="3105053930" sldId="369"/>
            <ac:spMk id="3" creationId="{C3B1AA5E-6BEF-3E88-6B74-B36EF8BCF00B}"/>
          </ac:spMkLst>
        </pc:spChg>
        <pc:spChg chg="del mod">
          <ac:chgData name="Toby Donaldson" userId="2e6e5431-bb17-4c41-9985-d39c50d83c73" providerId="ADAL" clId="{A96DF0CC-E8B0-4304-9663-FE5241FC3812}" dt="2024-01-25T04:37:25.461" v="4646" actId="21"/>
          <ac:spMkLst>
            <pc:docMk/>
            <pc:sldMk cId="3105053930" sldId="369"/>
            <ac:spMk id="4" creationId="{456A05F9-7511-D80E-409D-6E1CED79CFE6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5" creationId="{BF89DFAB-6412-464B-635B-BC2B7D891409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6" creationId="{5CB47007-995B-FEAB-4C2E-467E8D4901A1}"/>
          </ac:spMkLst>
        </pc:spChg>
        <pc:spChg chg="mod">
          <ac:chgData name="Toby Donaldson" userId="2e6e5431-bb17-4c41-9985-d39c50d83c73" providerId="ADAL" clId="{A96DF0CC-E8B0-4304-9663-FE5241FC3812}" dt="2024-01-25T04:43:46.938" v="4823" actId="1076"/>
          <ac:spMkLst>
            <pc:docMk/>
            <pc:sldMk cId="3105053930" sldId="369"/>
            <ac:spMk id="7" creationId="{423EF0B7-9AA0-EC5E-D5B3-61D1FFA9EE9A}"/>
          </ac:spMkLst>
        </pc:spChg>
        <pc:spChg chg="add del mod">
          <ac:chgData name="Toby Donaldson" userId="2e6e5431-bb17-4c41-9985-d39c50d83c73" providerId="ADAL" clId="{A96DF0CC-E8B0-4304-9663-FE5241FC3812}" dt="2024-01-25T04:37:31.165" v="4647" actId="21"/>
          <ac:spMkLst>
            <pc:docMk/>
            <pc:sldMk cId="3105053930" sldId="369"/>
            <ac:spMk id="9" creationId="{B8E0EDAE-EE6C-3A68-9493-546AB6BA01F0}"/>
          </ac:spMkLst>
        </pc:spChg>
        <pc:spChg chg="add mod">
          <ac:chgData name="Toby Donaldson" userId="2e6e5431-bb17-4c41-9985-d39c50d83c73" providerId="ADAL" clId="{A96DF0CC-E8B0-4304-9663-FE5241FC3812}" dt="2024-01-25T04:43:50.034" v="4825" actId="1076"/>
          <ac:spMkLst>
            <pc:docMk/>
            <pc:sldMk cId="3105053930" sldId="369"/>
            <ac:spMk id="10" creationId="{5513517E-2FDF-79EC-702D-65F34380140C}"/>
          </ac:spMkLst>
        </pc:spChg>
        <pc:spChg chg="mod">
          <ac:chgData name="Toby Donaldson" userId="2e6e5431-bb17-4c41-9985-d39c50d83c73" providerId="ADAL" clId="{A96DF0CC-E8B0-4304-9663-FE5241FC3812}" dt="2024-01-25T04:39:21.650" v="4660" actId="20577"/>
          <ac:spMkLst>
            <pc:docMk/>
            <pc:sldMk cId="3105053930" sldId="369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4:39:08.035" v="4658" actId="20577"/>
          <ac:spMkLst>
            <pc:docMk/>
            <pc:sldMk cId="3105053930" sldId="369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4:39:22.911" v="4661" actId="20577"/>
          <ac:spMkLst>
            <pc:docMk/>
            <pc:sldMk cId="3105053930" sldId="369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4:39:10.697" v="4659" actId="20577"/>
          <ac:spMkLst>
            <pc:docMk/>
            <pc:sldMk cId="3105053930" sldId="369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9" creationId="{16F7576A-DACC-0D16-FC51-E3BC0CB90E35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20" creationId="{7667BAB1-8241-C481-F3D2-E6D94EB86024}"/>
          </ac:spMkLst>
        </pc:spChg>
        <pc:spChg chg="add del mod">
          <ac:chgData name="Toby Donaldson" userId="2e6e5431-bb17-4c41-9985-d39c50d83c73" providerId="ADAL" clId="{A96DF0CC-E8B0-4304-9663-FE5241FC3812}" dt="2024-01-25T04:41:01.978" v="4690" actId="21"/>
          <ac:spMkLst>
            <pc:docMk/>
            <pc:sldMk cId="3105053930" sldId="369"/>
            <ac:spMk id="25" creationId="{78D56C67-A325-EF44-564D-87D8E970415F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6" creationId="{E4226C2C-76FD-6169-A0E8-C98D99B4A5F6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29" creationId="{F88B6152-FACA-E397-45C7-785249432863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30" creationId="{D6CB73BA-C3DA-F338-B1C4-053E28DC2E58}"/>
          </ac:spMkLst>
        </pc:spChg>
        <pc:spChg chg="add mod">
          <ac:chgData name="Toby Donaldson" userId="2e6e5431-bb17-4c41-9985-d39c50d83c73" providerId="ADAL" clId="{A96DF0CC-E8B0-4304-9663-FE5241FC3812}" dt="2024-01-27T05:48:23.492" v="7064" actId="113"/>
          <ac:spMkLst>
            <pc:docMk/>
            <pc:sldMk cId="3105053930" sldId="369"/>
            <ac:spMk id="31" creationId="{9D7FBF4C-2AD0-5622-9F0D-988626331A37}"/>
          </ac:spMkLst>
        </pc:spChg>
        <pc:spChg chg="add del mod">
          <ac:chgData name="Toby Donaldson" userId="2e6e5431-bb17-4c41-9985-d39c50d83c73" providerId="ADAL" clId="{A96DF0CC-E8B0-4304-9663-FE5241FC3812}" dt="2024-01-25T05:10:36.719" v="4848" actId="21"/>
          <ac:spMkLst>
            <pc:docMk/>
            <pc:sldMk cId="3105053930" sldId="369"/>
            <ac:spMk id="32" creationId="{915E2A17-39D2-4E29-1A2A-67F6B39ACCAB}"/>
          </ac:spMkLst>
        </pc:spChg>
        <pc:spChg chg="add mod">
          <ac:chgData name="Toby Donaldson" userId="2e6e5431-bb17-4c41-9985-d39c50d83c73" providerId="ADAL" clId="{A96DF0CC-E8B0-4304-9663-FE5241FC3812}" dt="2024-01-25T05:21:36.843" v="5283" actId="20577"/>
          <ac:spMkLst>
            <pc:docMk/>
            <pc:sldMk cId="3105053930" sldId="369"/>
            <ac:spMk id="33" creationId="{18C67D92-158E-3F09-77A2-A5210E27D1E1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34" creationId="{D3E6C35D-3945-F880-8EB5-AA08C82C20E5}"/>
          </ac:spMkLst>
        </pc:spChg>
        <pc:spChg chg="add del mod">
          <ac:chgData name="Toby Donaldson" userId="2e6e5431-bb17-4c41-9985-d39c50d83c73" providerId="ADAL" clId="{A96DF0CC-E8B0-4304-9663-FE5241FC3812}" dt="2024-01-25T05:11:15.747" v="4855" actId="21"/>
          <ac:spMkLst>
            <pc:docMk/>
            <pc:sldMk cId="3105053930" sldId="369"/>
            <ac:spMk id="35" creationId="{4ADD47C6-38C1-EFDF-D5ED-0BF4FECF228C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7" creationId="{ACE72FC2-C398-5625-E097-982E63A6917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8" creationId="{E0407870-D8D1-802F-39E7-854E44A1B78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9" creationId="{B2B8D7D0-8E3D-A7DD-29DF-8755347C9E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0" creationId="{036FD2DB-08AB-E06F-C922-C79CFEBCEF62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1" creationId="{33EFA757-E3CD-ADF8-25A8-D6EC5A53CA5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2" creationId="{BD71E428-C88C-FF2C-85EB-AD97E6E1B94F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3" creationId="{A6BA97F7-F70E-2D93-F81D-F3C24E382BF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4" creationId="{02745A31-0E4E-F62C-F56C-5CBB2311CF02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5" creationId="{E00A73EA-73FA-05D0-3E11-9FB6D468BBF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8" creationId="{A0BB8853-A982-0F02-D720-05C6791234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9" creationId="{FCD169A1-E750-F419-E469-5EB9CB98B9AF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50" creationId="{F6203A1E-95DA-978A-CE16-4A41BBB43B32}"/>
          </ac:spMkLst>
        </pc:s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11" creationId="{0620AFCF-980F-52E5-9A96-07A064FE063C}"/>
          </ac:grpSpMkLst>
        </pc:gr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36" creationId="{47D1A6A7-FB5B-B174-0081-F76F4703AC0D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47" creationId="{81426642-D7C8-E332-1EE6-5BB580A921A9}"/>
          </ac:grpSpMkLst>
        </pc:grpChg>
        <pc:cxnChg chg="add del mod">
          <ac:chgData name="Toby Donaldson" userId="2e6e5431-bb17-4c41-9985-d39c50d83c73" providerId="ADAL" clId="{A96DF0CC-E8B0-4304-9663-FE5241FC3812}" dt="2024-01-25T05:38:38.434" v="5818" actId="21"/>
          <ac:cxnSpMkLst>
            <pc:docMk/>
            <pc:sldMk cId="3105053930" sldId="369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6.178" v="5823"/>
          <ac:cxnSpMkLst>
            <pc:docMk/>
            <pc:sldMk cId="3105053930" sldId="369"/>
            <ac:cxnSpMk id="46" creationId="{BCC25C55-17FE-CCB2-AFEE-7E5F1B28D72B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3:54.193" v="7201" actId="14100"/>
        <pc:sldMkLst>
          <pc:docMk/>
          <pc:sldMk cId="2887589525" sldId="370"/>
        </pc:sldMkLst>
        <pc:spChg chg="add mod">
          <ac:chgData name="Toby Donaldson" userId="2e6e5431-bb17-4c41-9985-d39c50d83c73" providerId="ADAL" clId="{A96DF0CC-E8B0-4304-9663-FE5241FC3812}" dt="2024-01-25T05:18:27.628" v="5089" actId="207"/>
          <ac:spMkLst>
            <pc:docMk/>
            <pc:sldMk cId="2887589525" sldId="370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7T05:53:39.385" v="7199" actId="14100"/>
          <ac:spMkLst>
            <pc:docMk/>
            <pc:sldMk cId="2887589525" sldId="370"/>
            <ac:spMk id="3" creationId="{09CB0145-6555-DDDB-47AE-47E3A80B5A33}"/>
          </ac:spMkLst>
        </pc:spChg>
        <pc:spChg chg="add mod">
          <ac:chgData name="Toby Donaldson" userId="2e6e5431-bb17-4c41-9985-d39c50d83c73" providerId="ADAL" clId="{A96DF0CC-E8B0-4304-9663-FE5241FC3812}" dt="2024-01-25T05:14:51.478" v="4877"/>
          <ac:spMkLst>
            <pc:docMk/>
            <pc:sldMk cId="2887589525" sldId="370"/>
            <ac:spMk id="3" creationId="{B3E4F5EA-306E-0FCB-9EC4-35910256B24B}"/>
          </ac:spMkLst>
        </pc:spChg>
        <pc:spChg chg="add mod">
          <ac:chgData name="Toby Donaldson" userId="2e6e5431-bb17-4c41-9985-d39c50d83c73" providerId="ADAL" clId="{A96DF0CC-E8B0-4304-9663-FE5241FC3812}" dt="2024-01-27T05:50:58.128" v="7136" actId="14100"/>
          <ac:spMkLst>
            <pc:docMk/>
            <pc:sldMk cId="2887589525" sldId="370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6" creationId="{5F57BEA3-D6F3-4583-CCF1-B628DF4D8B72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8" creationId="{FBFB6439-7321-48CE-49C4-3F489E1AFB98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9" creationId="{86063FCF-D9E0-CA2C-38D9-4A2596A6034E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2" creationId="{8C725775-5E51-C181-D271-0B3FA8BBF930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3" creationId="{DE604974-75AE-8499-3227-E6E221DABF2D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4" creationId="{19DFA165-7E42-4708-B7DE-5F0889BF5DDB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5" creationId="{AF1986A0-AE0A-281E-1B61-ADC7097DBB5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9" creationId="{74F5152D-9B42-B486-80D3-F0EA53039AC7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0" creationId="{CFDCD976-2F2C-C3B3-8ABC-35F88596D3C6}"/>
          </ac:spMkLst>
        </pc:spChg>
        <pc:spChg chg="del mod">
          <ac:chgData name="Toby Donaldson" userId="2e6e5431-bb17-4c41-9985-d39c50d83c73" providerId="ADAL" clId="{A96DF0CC-E8B0-4304-9663-FE5241FC3812}" dt="2024-01-25T05:14:40.056" v="4875" actId="21"/>
          <ac:spMkLst>
            <pc:docMk/>
            <pc:sldMk cId="2887589525" sldId="370"/>
            <ac:spMk id="31" creationId="{9D7FBF4C-2AD0-5622-9F0D-988626331A37}"/>
          </ac:spMkLst>
        </pc:spChg>
        <pc:spChg chg="mod">
          <ac:chgData name="Toby Donaldson" userId="2e6e5431-bb17-4c41-9985-d39c50d83c73" providerId="ADAL" clId="{A96DF0CC-E8B0-4304-9663-FE5241FC3812}" dt="2024-01-25T05:21:30.823" v="5282" actId="20577"/>
          <ac:spMkLst>
            <pc:docMk/>
            <pc:sldMk cId="2887589525" sldId="370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6" creationId="{A22BD044-4296-AB0F-9316-BBA2848A7B83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7" creationId="{72A9A156-2ADD-D4C5-5238-F652CF7DE58C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8" creationId="{13250F46-AC57-BDC9-52AE-6286B36C7A94}"/>
          </ac:spMkLst>
        </pc:s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5" creationId="{D93EAED2-E207-E9ED-5290-973E368EA17E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35" creationId="{AFA64AB1-2A6F-5950-7B46-2480E42B2543}"/>
          </ac:grpSpMkLst>
        </pc:grpChg>
        <pc:cxnChg chg="add mod">
          <ac:chgData name="Toby Donaldson" userId="2e6e5431-bb17-4c41-9985-d39c50d83c73" providerId="ADAL" clId="{A96DF0CC-E8B0-4304-9663-FE5241FC3812}" dt="2024-01-27T05:53:54.193" v="7201" actId="14100"/>
          <ac:cxnSpMkLst>
            <pc:docMk/>
            <pc:sldMk cId="2887589525" sldId="370"/>
            <ac:cxnSpMk id="12" creationId="{EE33EB65-9477-7026-E8C2-6C306B358C18}"/>
          </ac:cxnSpMkLst>
        </pc:cxnChg>
        <pc:cxnChg chg="del mod">
          <ac:chgData name="Toby Donaldson" userId="2e6e5431-bb17-4c41-9985-d39c50d83c73" providerId="ADAL" clId="{A96DF0CC-E8B0-4304-9663-FE5241FC3812}" dt="2024-01-25T05:38:33.555" v="5817" actId="21"/>
          <ac:cxnSpMkLst>
            <pc:docMk/>
            <pc:sldMk cId="2887589525" sldId="370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4.482" v="5822"/>
          <ac:cxnSpMkLst>
            <pc:docMk/>
            <pc:sldMk cId="2887589525" sldId="370"/>
            <ac:cxnSpMk id="32" creationId="{1EDB645A-E664-15C5-C861-3A5CABAC900A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2:34.285" v="7165" actId="255"/>
        <pc:sldMkLst>
          <pc:docMk/>
          <pc:sldMk cId="2752253849" sldId="371"/>
        </pc:sldMkLst>
        <pc:spChg chg="mod">
          <ac:chgData name="Toby Donaldson" userId="2e6e5431-bb17-4c41-9985-d39c50d83c73" providerId="ADAL" clId="{A96DF0CC-E8B0-4304-9663-FE5241FC3812}" dt="2024-01-25T05:21:08.502" v="5280" actId="207"/>
          <ac:spMkLst>
            <pc:docMk/>
            <pc:sldMk cId="2752253849" sldId="371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2:04.071" v="5286" actId="20577"/>
          <ac:spMkLst>
            <pc:docMk/>
            <pc:sldMk cId="2752253849" sldId="371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5" creationId="{1223C06F-A034-CB4A-24D4-3104D22D5A8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6" creationId="{FB485803-E202-C02D-0D09-7ED049111A4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8" creationId="{C53F54CD-1C93-633D-3F33-C7837C6FBD29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9" creationId="{DBF5C111-978F-2DC9-E854-4A4B24AAD687}"/>
          </ac:spMkLst>
        </pc:spChg>
        <pc:spChg chg="add mod">
          <ac:chgData name="Toby Donaldson" userId="2e6e5431-bb17-4c41-9985-d39c50d83c73" providerId="ADAL" clId="{A96DF0CC-E8B0-4304-9663-FE5241FC3812}" dt="2024-01-27T05:52:34.285" v="7165" actId="255"/>
          <ac:spMkLst>
            <pc:docMk/>
            <pc:sldMk cId="2752253849" sldId="371"/>
            <ac:spMk id="11" creationId="{2250B087-22F7-C60D-4654-3F4834866500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2" creationId="{72C1A382-C606-2B4A-05E8-D5C11AC4A67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3" creationId="{C8B7EA18-1585-1C07-4991-5512410C4ED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4" creationId="{7233E7AC-FA6C-8799-7722-62F9C8791F1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5" creationId="{DE826C79-D6B8-6F12-7D0D-C5632B9F63DE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9" creationId="{27D53FC9-410C-CA03-59D8-DD03F0231E6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2" creationId="{EABB4D7A-3B70-B29B-1BA9-DB5CD850E2E4}"/>
          </ac:spMkLst>
        </pc:spChg>
        <pc:spChg chg="mod">
          <ac:chgData name="Toby Donaldson" userId="2e6e5431-bb17-4c41-9985-d39c50d83c73" providerId="ADAL" clId="{A96DF0CC-E8B0-4304-9663-FE5241FC3812}" dt="2024-01-25T05:21:25.049" v="5281" actId="20577"/>
          <ac:spMkLst>
            <pc:docMk/>
            <pc:sldMk cId="2752253849" sldId="371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5" creationId="{D3F6D274-CCB9-50DF-4333-9E300FE251D9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6" creationId="{890F2BAD-A817-D428-C451-037EB855C29F}"/>
          </ac:spMkLst>
        </pc:s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" creationId="{621F68D9-F7C4-4EF1-D6A5-B252DFE48BAF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1" creationId="{01FCBF55-0B5F-8610-8FEC-ABFED6388434}"/>
          </ac:grpSpMkLst>
        </pc:grpChg>
        <pc:cxnChg chg="del mod">
          <ac:chgData name="Toby Donaldson" userId="2e6e5431-bb17-4c41-9985-d39c50d83c73" providerId="ADAL" clId="{A96DF0CC-E8B0-4304-9663-FE5241FC3812}" dt="2024-01-25T05:38:27.360" v="5816" actId="21"/>
          <ac:cxnSpMkLst>
            <pc:docMk/>
            <pc:sldMk cId="2752253849" sldId="371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1.860" v="5820"/>
          <ac:cxnSpMkLst>
            <pc:docMk/>
            <pc:sldMk cId="2752253849" sldId="371"/>
            <ac:cxnSpMk id="30" creationId="{19CA2414-64B7-48AC-C33A-8732E370F1B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4:28.365" v="7202" actId="21"/>
        <pc:sldMkLst>
          <pc:docMk/>
          <pc:sldMk cId="3227526285" sldId="372"/>
        </pc:sldMkLst>
        <pc:spChg chg="mod">
          <ac:chgData name="Toby Donaldson" userId="2e6e5431-bb17-4c41-9985-d39c50d83c73" providerId="ADAL" clId="{A96DF0CC-E8B0-4304-9663-FE5241FC3812}" dt="2024-01-25T05:23:37.675" v="5293" actId="207"/>
          <ac:spMkLst>
            <pc:docMk/>
            <pc:sldMk cId="3227526285" sldId="372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5T05:28:50.066" v="5442" actId="1076"/>
          <ac:spMkLst>
            <pc:docMk/>
            <pc:sldMk cId="3227526285" sldId="372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7T05:54:28.365" v="7202" actId="21"/>
          <ac:spMkLst>
            <pc:docMk/>
            <pc:sldMk cId="3227526285" sldId="372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6" creationId="{2A8BE462-630A-1343-B1AD-D8616E39B29B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8" creationId="{5DA81CF0-C7AD-7DB2-3856-318AAD90685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9" creationId="{F4F442E4-A5B9-79CB-9335-A423A08EA0A2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2" creationId="{F8F0E9D0-95F3-7109-24FB-BE8E3B0A0CD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3" creationId="{27549324-DF23-4757-E7DB-DEFF381086E6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4" creationId="{A0BE2CB7-BAA4-9CBB-D7DA-F0732E3C0DD3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5" creationId="{2B4EA29D-5067-39F6-BB66-02BCD7980BB7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9" creationId="{2DF754F4-29DF-25CF-A0E4-09373BE446DB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0" creationId="{4107C622-DFBB-1007-C9C3-62D2851076A5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5" creationId="{121D4CD0-347E-B0D1-ADD8-17F82BF60428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6" creationId="{E4CE483A-6185-BB79-03F5-057241833481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7" creationId="{D30CC2F7-079B-4775-EEFE-FC9DFC049D9F}"/>
          </ac:spMkLst>
        </pc:s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5" creationId="{8A8B4D85-9BFE-B877-5EDF-B1B2C0163756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32" creationId="{548276AC-DEB2-E183-123E-1ECFBE9F01AA}"/>
          </ac:grpSpMkLst>
        </pc:grpChg>
        <pc:cxnChg chg="del mod">
          <ac:chgData name="Toby Donaldson" userId="2e6e5431-bb17-4c41-9985-d39c50d83c73" providerId="ADAL" clId="{A96DF0CC-E8B0-4304-9663-FE5241FC3812}" dt="2024-01-25T05:38:23.410" v="5815" actId="21"/>
          <ac:cxnSpMkLst>
            <pc:docMk/>
            <pc:sldMk cId="3227526285" sldId="372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3.310" v="5821"/>
          <ac:cxnSpMkLst>
            <pc:docMk/>
            <pc:sldMk cId="3227526285" sldId="372"/>
            <ac:cxnSpMk id="31" creationId="{03311EF5-40DD-3864-9A73-C72EF46AA03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5T05:38:49.530" v="5819"/>
        <pc:sldMkLst>
          <pc:docMk/>
          <pc:sldMk cId="2708408151" sldId="373"/>
        </pc:sldMkLst>
        <pc:spChg chg="del">
          <ac:chgData name="Toby Donaldson" userId="2e6e5431-bb17-4c41-9985-d39c50d83c73" providerId="ADAL" clId="{A96DF0CC-E8B0-4304-9663-FE5241FC3812}" dt="2024-01-25T05:29:26.142" v="5444" actId="21"/>
          <ac:spMkLst>
            <pc:docMk/>
            <pc:sldMk cId="2708408151" sldId="373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9:28.698" v="5445" actId="1076"/>
          <ac:spMkLst>
            <pc:docMk/>
            <pc:sldMk cId="2708408151" sldId="373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9.086" v="5728" actId="21"/>
          <ac:spMkLst>
            <pc:docMk/>
            <pc:sldMk cId="2708408151" sldId="373"/>
            <ac:spMk id="4" creationId="{69A7449D-8A84-46C9-372C-6F2AD556972C}"/>
          </ac:spMkLst>
        </pc:spChg>
        <pc:spChg chg="add mod">
          <ac:chgData name="Toby Donaldson" userId="2e6e5431-bb17-4c41-9985-d39c50d83c73" providerId="ADAL" clId="{A96DF0CC-E8B0-4304-9663-FE5241FC3812}" dt="2024-01-25T05:31:01.447" v="5559" actId="20577"/>
          <ac:spMkLst>
            <pc:docMk/>
            <pc:sldMk cId="2708408151" sldId="373"/>
            <ac:spMk id="5" creationId="{7CE3EBC7-BF55-28DD-92E7-CE697496E1E3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8" creationId="{31ABC2B2-E412-9D2D-D0B1-6A938D71D4EA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9" creationId="{3E3285BF-CF57-E4D8-3395-979DC34CDA42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2" creationId="{BFB18A55-BDAC-983B-83F9-EF56F9F718A9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3" creationId="{8B7F2035-36F8-5123-27FA-01BEBD8ADE5C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4" creationId="{28CA5B4E-E9E9-C09E-B442-2BF0598546AB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5" creationId="{1FB1260D-3BD5-9FCD-DB26-277F1B70985F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9" creationId="{8F115731-4FCB-B9C9-3860-2F7C5545896D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0" creationId="{8276DFBA-F6CD-15CD-E7B5-133880C5A5D8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1" creationId="{DA5E3FA3-7F37-E010-993B-078301982691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6" creationId="{3D988C2A-8D3F-B3BD-B8D2-9E48F1D021C8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7" creationId="{29D74963-5241-21AC-B31C-FAFF08207B6F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8" creationId="{4E88E7AF-C7D7-A4F3-869D-E6EA608ACF62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0" creationId="{CD99B5C9-281A-5463-84A1-259445071B4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1" creationId="{91250881-5BD8-D9C3-AD84-F3583E93FCF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2" creationId="{7E7D4F37-12FF-9FBC-F96D-E62117DE35A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3" creationId="{1B949EA7-ECC9-1448-30A5-3B1A54C5644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4" creationId="{BCED7973-6F61-C855-453B-F9A7D44C66C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5" creationId="{303CD1A9-9C3F-E434-583F-29A7553F1FAF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6" creationId="{DE52534B-A18C-2A8F-3DFE-5C5D1D20DB76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7" creationId="{2841A950-5746-0D0D-F044-58D7C70AAFBD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8" creationId="{DFCCBE0C-9384-937C-1C95-19112209143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1" creationId="{3C1605B0-AE97-8639-7461-BEF30DDE1B1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2" creationId="{4AE6DB8F-A976-5C89-078B-77ACDB45B7CC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3" creationId="{9A168184-9654-8F6F-E380-091900ACC162}"/>
          </ac:spMkLst>
        </pc:s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6" creationId="{72CF7066-A808-BEB7-F725-DAC9ED470A9A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35" creationId="{181B9CE5-B88D-0331-E89A-30189AEBEFE1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39" creationId="{09A8C9B2-0A25-5E8F-81E7-D2D0AF2BD443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50" creationId="{04A881E1-4474-11E0-88F6-8E4BD67A8807}"/>
          </ac:grpSpMkLst>
        </pc:grpChg>
        <pc:cxnChg chg="del mod">
          <ac:chgData name="Toby Donaldson" userId="2e6e5431-bb17-4c41-9985-d39c50d83c73" providerId="ADAL" clId="{A96DF0CC-E8B0-4304-9663-FE5241FC3812}" dt="2024-01-25T05:38:18.396" v="5814" actId="21"/>
          <ac:cxnSpMkLst>
            <pc:docMk/>
            <pc:sldMk cId="2708408151" sldId="373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10.602" v="5813"/>
          <ac:cxnSpMkLst>
            <pc:docMk/>
            <pc:sldMk cId="2708408151" sldId="373"/>
            <ac:cxnSpMk id="32" creationId="{D32C4C01-4B90-23EB-3F54-28D7B0760E56}"/>
          </ac:cxnSpMkLst>
        </pc:cxnChg>
        <pc:cxnChg chg="add mod">
          <ac:chgData name="Toby Donaldson" userId="2e6e5431-bb17-4c41-9985-d39c50d83c73" providerId="ADAL" clId="{A96DF0CC-E8B0-4304-9663-FE5241FC3812}" dt="2024-01-25T05:38:49.530" v="5819"/>
          <ac:cxnSpMkLst>
            <pc:docMk/>
            <pc:sldMk cId="2708408151" sldId="373"/>
            <ac:cxnSpMk id="49" creationId="{25138C39-36F2-2146-F10E-C160B77F6F5E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5:22.819" v="7204" actId="2711"/>
        <pc:sldMkLst>
          <pc:docMk/>
          <pc:sldMk cId="62932926" sldId="374"/>
        </pc:sldMkLst>
        <pc:spChg chg="add mod">
          <ac:chgData name="Toby Donaldson" userId="2e6e5431-bb17-4c41-9985-d39c50d83c73" providerId="ADAL" clId="{A96DF0CC-E8B0-4304-9663-FE5241FC3812}" dt="2024-01-27T05:55:22.819" v="7204" actId="2711"/>
          <ac:spMkLst>
            <pc:docMk/>
            <pc:sldMk cId="62932926" sldId="374"/>
            <ac:spMk id="2" creationId="{5AA97366-FFF4-6798-4579-A5085C05C5D6}"/>
          </ac:spMkLst>
        </pc:spChg>
        <pc:spChg chg="mod">
          <ac:chgData name="Toby Donaldson" userId="2e6e5431-bb17-4c41-9985-d39c50d83c73" providerId="ADAL" clId="{A96DF0CC-E8B0-4304-9663-FE5241FC3812}" dt="2024-01-27T05:55:13.147" v="7203" actId="2711"/>
          <ac:spMkLst>
            <pc:docMk/>
            <pc:sldMk cId="62932926" sldId="374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3.653" v="5727" actId="21"/>
          <ac:spMkLst>
            <pc:docMk/>
            <pc:sldMk cId="62932926" sldId="374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7:53.307" v="5812" actId="14100"/>
          <ac:spMkLst>
            <pc:docMk/>
            <pc:sldMk cId="62932926" sldId="374"/>
            <ac:spMk id="34" creationId="{D3E6C35D-3945-F880-8EB5-AA08C82C20E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55:57.376" v="7205" actId="14100"/>
        <pc:sldMkLst>
          <pc:docMk/>
          <pc:sldMk cId="30333298" sldId="375"/>
        </pc:sldMkLst>
        <pc:spChg chg="del">
          <ac:chgData name="Toby Donaldson" userId="2e6e5431-bb17-4c41-9985-d39c50d83c73" providerId="ADAL" clId="{A96DF0CC-E8B0-4304-9663-FE5241FC3812}" dt="2024-01-25T05:35:41.144" v="5767" actId="21"/>
          <ac:spMkLst>
            <pc:docMk/>
            <pc:sldMk cId="30333298" sldId="375"/>
            <ac:spMk id="2" creationId="{5AA97366-FFF4-6798-4579-A5085C05C5D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3:39.739" v="5740" actId="1076"/>
          <ac:spMkLst>
            <pc:docMk/>
            <pc:sldMk cId="30333298" sldId="375"/>
            <ac:spMk id="5" creationId="{7CE3EBC7-BF55-28DD-92E7-CE697496E1E3}"/>
          </ac:spMkLst>
        </pc:spChg>
        <pc:spChg chg="add mod">
          <ac:chgData name="Toby Donaldson" userId="2e6e5431-bb17-4c41-9985-d39c50d83c73" providerId="ADAL" clId="{A96DF0CC-E8B0-4304-9663-FE5241FC3812}" dt="2024-01-25T05:39:38.779" v="5835" actId="1076"/>
          <ac:spMkLst>
            <pc:docMk/>
            <pc:sldMk cId="30333298" sldId="375"/>
            <ac:spMk id="8" creationId="{1A3B83C6-32C8-CA88-7EAD-08BFD743076B}"/>
          </ac:spMkLst>
        </pc:spChg>
        <pc:spChg chg="add mod">
          <ac:chgData name="Toby Donaldson" userId="2e6e5431-bb17-4c41-9985-d39c50d83c73" providerId="ADAL" clId="{A96DF0CC-E8B0-4304-9663-FE5241FC3812}" dt="2024-01-27T05:55:57.376" v="7205" actId="14100"/>
          <ac:spMkLst>
            <pc:docMk/>
            <pc:sldMk cId="30333298" sldId="375"/>
            <ac:spMk id="9" creationId="{6A5E3BA8-CF56-2B80-096B-773240F642B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9" creationId="{16F7576A-DACC-0D16-FC51-E3BC0CB90E35}"/>
          </ac:spMkLst>
        </pc:spChg>
        <pc:spChg chg="mod topLvl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0" creationId="{7667BAB1-8241-C481-F3D2-E6D94EB86024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2" creationId="{EFE22131-76EC-AC42-6045-56A5761CE59D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4" creationId="{4E001D7D-9D1C-10EE-C502-0D5B24D8EBA7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5" creationId="{BBB67D98-C8DE-6C3B-11A5-7BD83042948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6" creationId="{E4226C2C-76FD-6169-A0E8-C98D99B4A5F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29" creationId="{69B64822-D729-9795-6AF2-BF709077D88A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2" creationId="{667F5A2A-F34E-3D00-7481-6F0D9BDD12A9}"/>
          </ac:spMkLst>
        </pc:spChg>
        <pc:spChg chg="mod topLvl">
          <ac:chgData name="Toby Donaldson" userId="2e6e5431-bb17-4c41-9985-d39c50d83c73" providerId="ADAL" clId="{A96DF0CC-E8B0-4304-9663-FE5241FC3812}" dt="2024-01-25T05:37:32.011" v="5809" actId="14100"/>
          <ac:spMkLst>
            <pc:docMk/>
            <pc:sldMk cId="30333298" sldId="375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5" creationId="{F8388310-69A3-DA51-76F9-1F2B1F133094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6" creationId="{9285B243-4B50-3371-3330-748CE365CDF1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7" creationId="{1D277D99-5595-8AF0-795F-552F704E7C01}"/>
          </ac:spMkLst>
        </pc:spChg>
        <pc:spChg chg="add mod">
          <ac:chgData name="Toby Donaldson" userId="2e6e5431-bb17-4c41-9985-d39c50d83c73" providerId="ADAL" clId="{A96DF0CC-E8B0-4304-9663-FE5241FC3812}" dt="2024-01-25T05:41:21.310" v="5973" actId="2711"/>
          <ac:spMkLst>
            <pc:docMk/>
            <pc:sldMk cId="30333298" sldId="375"/>
            <ac:spMk id="41" creationId="{44428CAE-E23D-4D5D-C575-4845CA68CB94}"/>
          </ac:spMkLst>
        </pc:spChg>
        <pc:spChg chg="add mod">
          <ac:chgData name="Toby Donaldson" userId="2e6e5431-bb17-4c41-9985-d39c50d83c73" providerId="ADAL" clId="{A96DF0CC-E8B0-4304-9663-FE5241FC3812}" dt="2024-01-25T05:42:36.708" v="6061" actId="1076"/>
          <ac:spMkLst>
            <pc:docMk/>
            <pc:sldMk cId="30333298" sldId="375"/>
            <ac:spMk id="42" creationId="{57838560-1FF0-08AB-BB02-84B7C6AB4761}"/>
          </ac:spMkLst>
        </pc:spChg>
        <pc:spChg chg="add mod">
          <ac:chgData name="Toby Donaldson" userId="2e6e5431-bb17-4c41-9985-d39c50d83c73" providerId="ADAL" clId="{A96DF0CC-E8B0-4304-9663-FE5241FC3812}" dt="2024-01-25T05:42:34.828" v="6060" actId="1076"/>
          <ac:spMkLst>
            <pc:docMk/>
            <pc:sldMk cId="30333298" sldId="375"/>
            <ac:spMk id="43" creationId="{FA8C2FCF-6097-76E8-CE4B-9DD2807883ED}"/>
          </ac:spMkLst>
        </pc:spChg>
        <pc:spChg chg="add del mod">
          <ac:chgData name="Toby Donaldson" userId="2e6e5431-bb17-4c41-9985-d39c50d83c73" providerId="ADAL" clId="{A96DF0CC-E8B0-4304-9663-FE5241FC3812}" dt="2024-01-25T05:42:59.531" v="6064" actId="21"/>
          <ac:spMkLst>
            <pc:docMk/>
            <pc:sldMk cId="30333298" sldId="375"/>
            <ac:spMk id="44" creationId="{03C10C3E-61C5-3B91-2BFC-B77028466562}"/>
          </ac:spMkLst>
        </pc:spChg>
        <pc:grpChg chg="add del mod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6" creationId="{7B891C86-4375-7631-C823-35E790FB2725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11" creationId="{0620AFCF-980F-52E5-9A96-07A064FE063C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9:46.517" v="5836" actId="164"/>
          <ac:grpSpMkLst>
            <pc:docMk/>
            <pc:sldMk cId="30333298" sldId="375"/>
            <ac:grpSpMk id="31" creationId="{75400DCE-1520-8E48-36FC-027816C3AFA1}"/>
          </ac:grpSpMkLst>
        </pc:grpChg>
        <pc:grpChg chg="add mod">
          <ac:chgData name="Toby Donaldson" userId="2e6e5431-bb17-4c41-9985-d39c50d83c73" providerId="ADAL" clId="{A96DF0CC-E8B0-4304-9663-FE5241FC3812}" dt="2024-01-25T05:39:48.627" v="5837" actId="1076"/>
          <ac:grpSpMkLst>
            <pc:docMk/>
            <pc:sldMk cId="30333298" sldId="375"/>
            <ac:grpSpMk id="40" creationId="{F57BB9C8-B464-C19A-0F74-72D6322C1D8D}"/>
          </ac:grpSpMkLst>
        </pc:grpChg>
        <pc:cxnChg chg="mod topLvl">
          <ac:chgData name="Toby Donaldson" userId="2e6e5431-bb17-4c41-9985-d39c50d83c73" providerId="ADAL" clId="{A96DF0CC-E8B0-4304-9663-FE5241FC3812}" dt="2024-01-25T05:37:25.632" v="5808" actId="165"/>
          <ac:cxnSpMkLst>
            <pc:docMk/>
            <pc:sldMk cId="30333298" sldId="375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9:15.262" v="5826" actId="1076"/>
          <ac:cxnSpMkLst>
            <pc:docMk/>
            <pc:sldMk cId="30333298" sldId="375"/>
            <ac:cxnSpMk id="23" creationId="{7D15DD17-637E-84C8-6A6C-9A469863A241}"/>
          </ac:cxnSpMkLst>
        </pc:cxnChg>
        <pc:cxnChg chg="add mod">
          <ac:chgData name="Toby Donaldson" userId="2e6e5431-bb17-4c41-9985-d39c50d83c73" providerId="ADAL" clId="{A96DF0CC-E8B0-4304-9663-FE5241FC3812}" dt="2024-01-25T05:39:48.627" v="5837" actId="1076"/>
          <ac:cxnSpMkLst>
            <pc:docMk/>
            <pc:sldMk cId="30333298" sldId="375"/>
            <ac:cxnSpMk id="30" creationId="{9F23B2AA-3319-DBD5-9CE8-5570CB2507A4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5T05:51:06.138" v="6807" actId="208"/>
        <pc:sldMkLst>
          <pc:docMk/>
          <pc:sldMk cId="855810382" sldId="376"/>
        </pc:sldMkLst>
        <pc:spChg chg="add mod">
          <ac:chgData name="Toby Donaldson" userId="2e6e5431-bb17-4c41-9985-d39c50d83c73" providerId="ADAL" clId="{A96DF0CC-E8B0-4304-9663-FE5241FC3812}" dt="2024-01-25T05:49:00.294" v="6678" actId="20577"/>
          <ac:spMkLst>
            <pc:docMk/>
            <pc:sldMk cId="855810382" sldId="376"/>
            <ac:spMk id="2" creationId="{38A7E8B7-58D1-40CB-23C8-164D76BFEA7B}"/>
          </ac:spMkLst>
        </pc:spChg>
        <pc:spChg chg="add mod">
          <ac:chgData name="Toby Donaldson" userId="2e6e5431-bb17-4c41-9985-d39c50d83c73" providerId="ADAL" clId="{A96DF0CC-E8B0-4304-9663-FE5241FC3812}" dt="2024-01-25T05:49:40.048" v="6696" actId="113"/>
          <ac:spMkLst>
            <pc:docMk/>
            <pc:sldMk cId="855810382" sldId="376"/>
            <ac:spMk id="3" creationId="{B865F47F-4F91-85F4-F7B6-7B772AD508AF}"/>
          </ac:spMkLst>
        </pc:spChg>
        <pc:spChg chg="add mod">
          <ac:chgData name="Toby Donaldson" userId="2e6e5431-bb17-4c41-9985-d39c50d83c73" providerId="ADAL" clId="{A96DF0CC-E8B0-4304-9663-FE5241FC3812}" dt="2024-01-25T05:51:06.138" v="6807" actId="208"/>
          <ac:spMkLst>
            <pc:docMk/>
            <pc:sldMk cId="855810382" sldId="376"/>
            <ac:spMk id="4" creationId="{EC3A43F1-173C-61DE-C0B9-F107BD7E2952}"/>
          </ac:spMkLst>
        </pc:spChg>
        <pc:spChg chg="mod">
          <ac:chgData name="Toby Donaldson" userId="2e6e5431-bb17-4c41-9985-d39c50d83c73" providerId="ADAL" clId="{A96DF0CC-E8B0-4304-9663-FE5241FC3812}" dt="2024-01-25T05:46:11.467" v="6292" actId="1076"/>
          <ac:spMkLst>
            <pc:docMk/>
            <pc:sldMk cId="855810382" sldId="376"/>
            <ac:spMk id="31" creationId="{9D7FBF4C-2AD0-5622-9F0D-988626331A37}"/>
          </ac:spMkLst>
        </pc:spChg>
      </pc:sldChg>
      <pc:sldChg chg="addSp modSp add mod">
        <pc:chgData name="Toby Donaldson" userId="2e6e5431-bb17-4c41-9985-d39c50d83c73" providerId="ADAL" clId="{A96DF0CC-E8B0-4304-9663-FE5241FC3812}" dt="2024-01-25T05:51:13.704" v="6808"/>
        <pc:sldMkLst>
          <pc:docMk/>
          <pc:sldMk cId="651224588" sldId="377"/>
        </pc:sldMkLst>
        <pc:spChg chg="add mod">
          <ac:chgData name="Toby Donaldson" userId="2e6e5431-bb17-4c41-9985-d39c50d83c73" providerId="ADAL" clId="{A96DF0CC-E8B0-4304-9663-FE5241FC3812}" dt="2024-01-25T05:51:13.704" v="6808"/>
          <ac:spMkLst>
            <pc:docMk/>
            <pc:sldMk cId="651224588" sldId="377"/>
            <ac:spMk id="4" creationId="{7B3BD492-9D53-165C-284B-439B806CD495}"/>
          </ac:spMkLst>
        </pc:spChg>
        <pc:spChg chg="mod">
          <ac:chgData name="Toby Donaldson" userId="2e6e5431-bb17-4c41-9985-d39c50d83c73" providerId="ADAL" clId="{A96DF0CC-E8B0-4304-9663-FE5241FC3812}" dt="2024-01-25T05:50:39.097" v="6804" actId="2711"/>
          <ac:spMkLst>
            <pc:docMk/>
            <pc:sldMk cId="651224588" sldId="377"/>
            <ac:spMk id="31" creationId="{9D7FBF4C-2AD0-5622-9F0D-988626331A37}"/>
          </ac:spMkLst>
        </pc:spChg>
      </pc:sldChg>
      <pc:sldChg chg="addSp delSp modSp mod">
        <pc:chgData name="Toby Donaldson" userId="2e6e5431-bb17-4c41-9985-d39c50d83c73" providerId="ADAL" clId="{A96DF0CC-E8B0-4304-9663-FE5241FC3812}" dt="2024-01-28T22:41:03.338" v="7211" actId="21"/>
        <pc:sldMkLst>
          <pc:docMk/>
          <pc:sldMk cId="462733382" sldId="379"/>
        </pc:sldMkLst>
        <pc:spChg chg="add del mod">
          <ac:chgData name="Toby Donaldson" userId="2e6e5431-bb17-4c41-9985-d39c50d83c73" providerId="ADAL" clId="{A96DF0CC-E8B0-4304-9663-FE5241FC3812}" dt="2024-01-28T22:41:03.338" v="7211" actId="21"/>
          <ac:spMkLst>
            <pc:docMk/>
            <pc:sldMk cId="462733382" sldId="379"/>
            <ac:spMk id="22" creationId="{7EB81191-77F6-53EF-32A2-928954406AAA}"/>
          </ac:spMkLst>
        </pc:spChg>
      </pc:sldChg>
      <pc:sldChg chg="addSp modSp mod">
        <pc:chgData name="Toby Donaldson" userId="2e6e5431-bb17-4c41-9985-d39c50d83c73" providerId="ADAL" clId="{A96DF0CC-E8B0-4304-9663-FE5241FC3812}" dt="2024-01-28T22:41:53.452" v="7287" actId="1076"/>
        <pc:sldMkLst>
          <pc:docMk/>
          <pc:sldMk cId="1954948670" sldId="380"/>
        </pc:sldMkLst>
        <pc:spChg chg="add mod">
          <ac:chgData name="Toby Donaldson" userId="2e6e5431-bb17-4c41-9985-d39c50d83c73" providerId="ADAL" clId="{A96DF0CC-E8B0-4304-9663-FE5241FC3812}" dt="2024-01-28T22:40:55.963" v="7210"/>
          <ac:spMkLst>
            <pc:docMk/>
            <pc:sldMk cId="1954948670" sldId="380"/>
            <ac:spMk id="23" creationId="{E325FA19-21E3-00A9-4890-7240C4496313}"/>
          </ac:spMkLst>
        </pc:spChg>
        <pc:spChg chg="add mod">
          <ac:chgData name="Toby Donaldson" userId="2e6e5431-bb17-4c41-9985-d39c50d83c73" providerId="ADAL" clId="{A96DF0CC-E8B0-4304-9663-FE5241FC3812}" dt="2024-01-28T22:41:53.452" v="7287" actId="1076"/>
          <ac:spMkLst>
            <pc:docMk/>
            <pc:sldMk cId="1954948670" sldId="380"/>
            <ac:spMk id="24" creationId="{CFA53467-F02E-9290-D477-F43450462261}"/>
          </ac:spMkLst>
        </pc:spChg>
      </pc:sldChg>
      <pc:sldChg chg="delSp mod">
        <pc:chgData name="Toby Donaldson" userId="2e6e5431-bb17-4c41-9985-d39c50d83c73" providerId="ADAL" clId="{A96DF0CC-E8B0-4304-9663-FE5241FC3812}" dt="2024-01-28T22:42:18.711" v="7288" actId="21"/>
        <pc:sldMkLst>
          <pc:docMk/>
          <pc:sldMk cId="3161029524" sldId="381"/>
        </pc:sldMkLst>
        <pc:spChg chg="del">
          <ac:chgData name="Toby Donaldson" userId="2e6e5431-bb17-4c41-9985-d39c50d83c73" providerId="ADAL" clId="{A96DF0CC-E8B0-4304-9663-FE5241FC3812}" dt="2024-01-28T22:42:18.711" v="7288" actId="21"/>
          <ac:spMkLst>
            <pc:docMk/>
            <pc:sldMk cId="3161029524" sldId="381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A96DF0CC-E8B0-4304-9663-FE5241FC3812}" dt="2024-01-28T22:42:25.849" v="7290" actId="20577"/>
        <pc:sldMkLst>
          <pc:docMk/>
          <pc:sldMk cId="1579403835" sldId="382"/>
        </pc:sldMkLst>
        <pc:spChg chg="mod">
          <ac:chgData name="Toby Donaldson" userId="2e6e5431-bb17-4c41-9985-d39c50d83c73" providerId="ADAL" clId="{A96DF0CC-E8B0-4304-9663-FE5241FC3812}" dt="2024-01-28T22:42:25.849" v="7290" actId="20577"/>
          <ac:spMkLst>
            <pc:docMk/>
            <pc:sldMk cId="1579403835" sldId="382"/>
            <ac:spMk id="31" creationId="{16792C5B-22BA-7E11-844C-363F9417C925}"/>
          </ac:spMkLst>
        </pc:spChg>
      </pc:sldChg>
      <pc:sldChg chg="modSp add mod">
        <pc:chgData name="Toby Donaldson" userId="2e6e5431-bb17-4c41-9985-d39c50d83c73" providerId="ADAL" clId="{A96DF0CC-E8B0-4304-9663-FE5241FC3812}" dt="2024-01-29T04:01:14.617" v="7342" actId="20577"/>
        <pc:sldMkLst>
          <pc:docMk/>
          <pc:sldMk cId="1095751735" sldId="383"/>
        </pc:sldMkLst>
        <pc:spChg chg="mod">
          <ac:chgData name="Toby Donaldson" userId="2e6e5431-bb17-4c41-9985-d39c50d83c73" providerId="ADAL" clId="{A96DF0CC-E8B0-4304-9663-FE5241FC3812}" dt="2024-01-29T04:01:14.617" v="7342" actId="20577"/>
          <ac:spMkLst>
            <pc:docMk/>
            <pc:sldMk cId="1095751735" sldId="383"/>
            <ac:spMk id="6" creationId="{7E3A98AB-00EC-6E69-85FE-846838B0327A}"/>
          </ac:spMkLst>
        </pc:spChg>
        <pc:spChg chg="mod">
          <ac:chgData name="Toby Donaldson" userId="2e6e5431-bb17-4c41-9985-d39c50d83c73" providerId="ADAL" clId="{A96DF0CC-E8B0-4304-9663-FE5241FC3812}" dt="2024-01-27T05:48:09.701" v="7063" actId="27636"/>
          <ac:spMkLst>
            <pc:docMk/>
            <pc:sldMk cId="1095751735" sldId="383"/>
            <ac:spMk id="8" creationId="{1C39A997-3A67-E6E3-D2E8-ABFAE39D19F6}"/>
          </ac:spMkLst>
        </pc:spChg>
      </pc:sldChg>
      <pc:sldChg chg="add">
        <pc:chgData name="Toby Donaldson" userId="2e6e5431-bb17-4c41-9985-d39c50d83c73" providerId="ADAL" clId="{A96DF0CC-E8B0-4304-9663-FE5241FC3812}" dt="2024-01-27T05:48:04.081" v="7060" actId="2890"/>
        <pc:sldMkLst>
          <pc:docMk/>
          <pc:sldMk cId="358553731" sldId="384"/>
        </pc:sldMkLst>
      </pc:sldChg>
      <pc:sldChg chg="addSp delSp modSp new mod modClrScheme chgLayout">
        <pc:chgData name="Toby Donaldson" userId="2e6e5431-bb17-4c41-9985-d39c50d83c73" providerId="ADAL" clId="{A96DF0CC-E8B0-4304-9663-FE5241FC3812}" dt="2024-01-30T00:35:45.241" v="8187" actId="20577"/>
        <pc:sldMkLst>
          <pc:docMk/>
          <pc:sldMk cId="2479419398" sldId="385"/>
        </pc:sldMkLst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2" creationId="{D2A11B49-18B5-A628-7220-A350FE500854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3" creationId="{79821932-AF46-622B-4704-338D8C19D444}"/>
          </ac:spMkLst>
        </pc:spChg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4" creationId="{FB00A89C-0476-A49F-BEC4-1773E12C624F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5" creationId="{EDA19074-AED7-EE8A-31C6-A102889FE497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6" creationId="{FF943ADA-50BD-ED3F-D636-FE97E8DC97E2}"/>
          </ac:spMkLst>
        </pc:spChg>
        <pc:spChg chg="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7" creationId="{ED92D891-A89E-EE7B-2A43-1EC138AF30A7}"/>
          </ac:spMkLst>
        </pc:spChg>
        <pc:spChg chg="add mod ord">
          <ac:chgData name="Toby Donaldson" userId="2e6e5431-bb17-4c41-9985-d39c50d83c73" providerId="ADAL" clId="{A96DF0CC-E8B0-4304-9663-FE5241FC3812}" dt="2024-01-29T23:21:30.311" v="7418" actId="20577"/>
          <ac:spMkLst>
            <pc:docMk/>
            <pc:sldMk cId="2479419398" sldId="385"/>
            <ac:spMk id="8" creationId="{7C1EC7FB-14B6-DD80-8AA5-89F0E2FF57E9}"/>
          </ac:spMkLst>
        </pc:spChg>
        <pc:spChg chg="add mod ord">
          <ac:chgData name="Toby Donaldson" userId="2e6e5431-bb17-4c41-9985-d39c50d83c73" providerId="ADAL" clId="{A96DF0CC-E8B0-4304-9663-FE5241FC3812}" dt="2024-01-30T00:35:45.241" v="8187" actId="20577"/>
          <ac:spMkLst>
            <pc:docMk/>
            <pc:sldMk cId="2479419398" sldId="385"/>
            <ac:spMk id="9" creationId="{2F53DC27-4ED8-18EE-86C4-32BD4AD2F4F8}"/>
          </ac:spMkLst>
        </pc:spChg>
      </pc:sldChg>
      <pc:sldChg chg="addSp delSp modSp new mod modClrScheme chgLayout">
        <pc:chgData name="Toby Donaldson" userId="2e6e5431-bb17-4c41-9985-d39c50d83c73" providerId="ADAL" clId="{A96DF0CC-E8B0-4304-9663-FE5241FC3812}" dt="2024-01-30T00:39:32.180" v="8790" actId="20577"/>
        <pc:sldMkLst>
          <pc:docMk/>
          <pc:sldMk cId="1469128912" sldId="386"/>
        </pc:sldMkLst>
        <pc:spChg chg="mod ord">
          <ac:chgData name="Toby Donaldson" userId="2e6e5431-bb17-4c41-9985-d39c50d83c73" providerId="ADAL" clId="{A96DF0CC-E8B0-4304-9663-FE5241FC3812}" dt="2024-01-30T00:36:43.575" v="8281" actId="20577"/>
          <ac:spMkLst>
            <pc:docMk/>
            <pc:sldMk cId="1469128912" sldId="386"/>
            <ac:spMk id="2" creationId="{2BCAF865-7A80-BECA-2073-084585B8DF91}"/>
          </ac:spMkLst>
        </pc:spChg>
        <pc:spChg chg="del 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3" creationId="{30FDFDC7-0C94-5490-B6E2-DCB795437AD3}"/>
          </ac:spMkLst>
        </pc:spChg>
        <pc:spChg chg="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4" creationId="{DFDB283C-BD1A-0159-1239-52D5EA3D7BEA}"/>
          </ac:spMkLst>
        </pc:spChg>
        <pc:spChg chg="add mod ord">
          <ac:chgData name="Toby Donaldson" userId="2e6e5431-bb17-4c41-9985-d39c50d83c73" providerId="ADAL" clId="{A96DF0CC-E8B0-4304-9663-FE5241FC3812}" dt="2024-01-30T00:36:47.444" v="8288" actId="20577"/>
          <ac:spMkLst>
            <pc:docMk/>
            <pc:sldMk cId="1469128912" sldId="386"/>
            <ac:spMk id="5" creationId="{A6C765DD-B293-2986-FBE0-702D81144A7D}"/>
          </ac:spMkLst>
        </pc:spChg>
        <pc:spChg chg="add mod ord">
          <ac:chgData name="Toby Donaldson" userId="2e6e5431-bb17-4c41-9985-d39c50d83c73" providerId="ADAL" clId="{A96DF0CC-E8B0-4304-9663-FE5241FC3812}" dt="2024-01-30T00:39:04.070" v="8730" actId="113"/>
          <ac:spMkLst>
            <pc:docMk/>
            <pc:sldMk cId="1469128912" sldId="386"/>
            <ac:spMk id="6" creationId="{05E10AD6-7C5D-C87B-EA30-57DE3BE2E9BF}"/>
          </ac:spMkLst>
        </pc:spChg>
        <pc:spChg chg="add mod ord">
          <ac:chgData name="Toby Donaldson" userId="2e6e5431-bb17-4c41-9985-d39c50d83c73" providerId="ADAL" clId="{A96DF0CC-E8B0-4304-9663-FE5241FC3812}" dt="2024-01-30T00:36:53.151" v="8309" actId="20577"/>
          <ac:spMkLst>
            <pc:docMk/>
            <pc:sldMk cId="1469128912" sldId="386"/>
            <ac:spMk id="7" creationId="{BD12BD6E-1CA2-2E4E-A879-47B183E1C9A1}"/>
          </ac:spMkLst>
        </pc:spChg>
        <pc:spChg chg="add mod ord">
          <ac:chgData name="Toby Donaldson" userId="2e6e5431-bb17-4c41-9985-d39c50d83c73" providerId="ADAL" clId="{A96DF0CC-E8B0-4304-9663-FE5241FC3812}" dt="2024-01-30T00:39:32.180" v="8790" actId="20577"/>
          <ac:spMkLst>
            <pc:docMk/>
            <pc:sldMk cId="1469128912" sldId="386"/>
            <ac:spMk id="8" creationId="{A6612252-5CB9-C390-E238-F7EA740E561B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0:51:18.009" v="9666" actId="208"/>
        <pc:sldMkLst>
          <pc:docMk/>
          <pc:sldMk cId="3329248977" sldId="387"/>
        </pc:sldMkLst>
        <pc:spChg chg="add mod">
          <ac:chgData name="Toby Donaldson" userId="2e6e5431-bb17-4c41-9985-d39c50d83c73" providerId="ADAL" clId="{A96DF0CC-E8B0-4304-9663-FE5241FC3812}" dt="2024-01-30T00:45:37.517" v="9381" actId="271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A96DF0CC-E8B0-4304-9663-FE5241FC3812}" dt="2024-01-30T00:41:24.880" v="9001" actId="2057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A96DF0CC-E8B0-4304-9663-FE5241FC3812}" dt="2024-01-30T00:45:57.175" v="9384" actId="27636"/>
          <ac:spMkLst>
            <pc:docMk/>
            <pc:sldMk cId="3329248977" sldId="387"/>
            <ac:spMk id="6" creationId="{05E10AD6-7C5D-C87B-EA30-57DE3BE2E9BF}"/>
          </ac:spMkLst>
        </pc:spChg>
        <pc:spChg chg="mod">
          <ac:chgData name="Toby Donaldson" userId="2e6e5431-bb17-4c41-9985-d39c50d83c73" providerId="ADAL" clId="{A96DF0CC-E8B0-4304-9663-FE5241FC3812}" dt="2024-01-30T00:41:16.443" v="8973" actId="20577"/>
          <ac:spMkLst>
            <pc:docMk/>
            <pc:sldMk cId="3329248977" sldId="387"/>
            <ac:spMk id="7" creationId="{BD12BD6E-1CA2-2E4E-A879-47B183E1C9A1}"/>
          </ac:spMkLst>
        </pc:spChg>
        <pc:spChg chg="mod">
          <ac:chgData name="Toby Donaldson" userId="2e6e5431-bb17-4c41-9985-d39c50d83c73" providerId="ADAL" clId="{A96DF0CC-E8B0-4304-9663-FE5241FC3812}" dt="2024-01-30T00:47:38.574" v="9415" actId="20577"/>
          <ac:spMkLst>
            <pc:docMk/>
            <pc:sldMk cId="3329248977" sldId="387"/>
            <ac:spMk id="8" creationId="{A6612252-5CB9-C390-E238-F7EA740E561B}"/>
          </ac:spMkLst>
        </pc:spChg>
        <pc:spChg chg="add mod">
          <ac:chgData name="Toby Donaldson" userId="2e6e5431-bb17-4c41-9985-d39c50d83c73" providerId="ADAL" clId="{A96DF0CC-E8B0-4304-9663-FE5241FC3812}" dt="2024-01-30T00:48:19.568" v="9416" actId="1076"/>
          <ac:spMkLst>
            <pc:docMk/>
            <pc:sldMk cId="3329248977" sldId="387"/>
            <ac:spMk id="9" creationId="{5C3C2DA4-8310-86B4-3ECF-A4C79B0876F5}"/>
          </ac:spMkLst>
        </pc:spChg>
        <pc:spChg chg="add mod">
          <ac:chgData name="Toby Donaldson" userId="2e6e5431-bb17-4c41-9985-d39c50d83c73" providerId="ADAL" clId="{A96DF0CC-E8B0-4304-9663-FE5241FC3812}" dt="2024-01-30T00:50:50.250" v="9663" actId="1076"/>
          <ac:spMkLst>
            <pc:docMk/>
            <pc:sldMk cId="3329248977" sldId="387"/>
            <ac:spMk id="10" creationId="{62BB0D8D-A40A-18E1-BC31-891A1F18688D}"/>
          </ac:spMkLst>
        </pc:spChg>
        <pc:spChg chg="add mod">
          <ac:chgData name="Toby Donaldson" userId="2e6e5431-bb17-4c41-9985-d39c50d83c73" providerId="ADAL" clId="{A96DF0CC-E8B0-4304-9663-FE5241FC3812}" dt="2024-01-30T00:50:41.813" v="9661" actId="113"/>
          <ac:spMkLst>
            <pc:docMk/>
            <pc:sldMk cId="3329248977" sldId="387"/>
            <ac:spMk id="15" creationId="{BBFC2537-FFF7-E1A6-AEDA-57F8D1AE04D5}"/>
          </ac:spMkLst>
        </pc:spChg>
        <pc:spChg chg="add mod">
          <ac:chgData name="Toby Donaldson" userId="2e6e5431-bb17-4c41-9985-d39c50d83c73" providerId="ADAL" clId="{A96DF0CC-E8B0-4304-9663-FE5241FC3812}" dt="2024-01-30T00:51:18.009" v="9666" actId="208"/>
          <ac:spMkLst>
            <pc:docMk/>
            <pc:sldMk cId="3329248977" sldId="387"/>
            <ac:spMk id="16" creationId="{D20E75BD-1499-FC3A-1F10-59F0FC0AB615}"/>
          </ac:spMkLst>
        </pc:sp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2" creationId="{00754D41-6559-2EA9-706D-EA336C979C3A}"/>
          </ac:cxnSpMkLst>
        </pc:cxn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0:52:40.557" v="9879" actId="113"/>
        <pc:sldMkLst>
          <pc:docMk/>
          <pc:sldMk cId="1386135243" sldId="388"/>
        </pc:sldMkLst>
        <pc:spChg chg="del">
          <ac:chgData name="Toby Donaldson" userId="2e6e5431-bb17-4c41-9985-d39c50d83c73" providerId="ADAL" clId="{A96DF0CC-E8B0-4304-9663-FE5241FC3812}" dt="2024-01-30T00:51:33.282" v="9668" actId="21"/>
          <ac:spMkLst>
            <pc:docMk/>
            <pc:sldMk cId="1386135243" sldId="388"/>
            <ac:spMk id="10" creationId="{62BB0D8D-A40A-18E1-BC31-891A1F18688D}"/>
          </ac:spMkLst>
        </pc:spChg>
        <pc:spChg chg="mod">
          <ac:chgData name="Toby Donaldson" userId="2e6e5431-bb17-4c41-9985-d39c50d83c73" providerId="ADAL" clId="{A96DF0CC-E8B0-4304-9663-FE5241FC3812}" dt="2024-01-30T00:52:40.557" v="9879" actId="113"/>
          <ac:spMkLst>
            <pc:docMk/>
            <pc:sldMk cId="1386135243" sldId="388"/>
            <ac:spMk id="15" creationId="{BBFC2537-FFF7-E1A6-AEDA-57F8D1AE04D5}"/>
          </ac:spMkLst>
        </pc:sp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4" creationId="{2FEE5361-224D-1866-C75E-13B650EB9061}"/>
          </ac:cxnSpMkLst>
        </pc:cxnChg>
      </pc:sldChg>
      <pc:sldChg chg="addSp delSp modSp new mod modClrScheme chgLayout">
        <pc:chgData name="Toby Donaldson" userId="2e6e5431-bb17-4c41-9985-d39c50d83c73" providerId="ADAL" clId="{A96DF0CC-E8B0-4304-9663-FE5241FC3812}" dt="2024-01-30T01:05:01.290" v="10526" actId="20577"/>
        <pc:sldMkLst>
          <pc:docMk/>
          <pc:sldMk cId="2984200387" sldId="389"/>
        </pc:sldMkLst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3" creationId="{A6FF45BC-C02C-32C5-D401-97035806487B}"/>
          </ac:spMkLst>
        </pc:spChg>
        <pc:spChg chg="del 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4" creationId="{40EABDA6-CBD3-C6E3-FC72-84FA4ACA0DA3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5" creationId="{8B3EB714-0B17-57A3-A788-0562BDB9D4CA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6" creationId="{60B016F2-7662-D2DA-F5CF-11CAAF60C4E7}"/>
          </ac:spMkLst>
        </pc:spChg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7" creationId="{63165DAA-5137-C859-F519-33A154FB5BCA}"/>
          </ac:spMkLst>
        </pc:spChg>
        <pc:spChg chg="add del mod ord">
          <ac:chgData name="Toby Donaldson" userId="2e6e5431-bb17-4c41-9985-d39c50d83c73" providerId="ADAL" clId="{A96DF0CC-E8B0-4304-9663-FE5241FC3812}" dt="2024-01-30T00:53:52.672" v="9985" actId="21"/>
          <ac:spMkLst>
            <pc:docMk/>
            <pc:sldMk cId="2984200387" sldId="389"/>
            <ac:spMk id="8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1:03:34.737" v="10445" actId="1076"/>
          <ac:spMkLst>
            <pc:docMk/>
            <pc:sldMk cId="2984200387" sldId="389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0:53:58.416" v="9987"/>
          <ac:spMkLst>
            <pc:docMk/>
            <pc:sldMk cId="2984200387" sldId="389"/>
            <ac:spMk id="10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0:57:28.928" v="10210" actId="1076"/>
          <ac:spMkLst>
            <pc:docMk/>
            <pc:sldMk cId="2984200387" sldId="389"/>
            <ac:spMk id="11" creationId="{B8640366-C0B9-2DCB-8EAD-E2A26F16D915}"/>
          </ac:spMkLst>
        </pc:spChg>
        <pc:spChg chg="add mod">
          <ac:chgData name="Toby Donaldson" userId="2e6e5431-bb17-4c41-9985-d39c50d83c73" providerId="ADAL" clId="{A96DF0CC-E8B0-4304-9663-FE5241FC3812}" dt="2024-01-30T00:57:48.560" v="10211"/>
          <ac:spMkLst>
            <pc:docMk/>
            <pc:sldMk cId="2984200387" sldId="389"/>
            <ac:spMk id="12" creationId="{9B1EB90B-CF8B-19C0-A192-5212AD9F3AB4}"/>
          </ac:spMkLst>
        </pc:spChg>
        <pc:spChg chg="add mod">
          <ac:chgData name="Toby Donaldson" userId="2e6e5431-bb17-4c41-9985-d39c50d83c73" providerId="ADAL" clId="{A96DF0CC-E8B0-4304-9663-FE5241FC3812}" dt="2024-01-30T01:05:01.290" v="10526" actId="20577"/>
          <ac:spMkLst>
            <pc:docMk/>
            <pc:sldMk cId="2984200387" sldId="389"/>
            <ac:spMk id="13" creationId="{9FBD9E16-50F0-E125-9570-D2B40FDDAB2D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4" creationId="{B7334C34-D5BB-CDA6-D6D1-0F77828CA0E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5" creationId="{442E31FC-EE31-0C7B-AC64-EB3FD8EAF2B6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6" creationId="{3F3540E1-A7EF-D7C7-6632-32DEF8D9C040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7" creationId="{080247B3-7BC1-D73C-02B3-B7531F051169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8" creationId="{638CB671-D73E-DB68-F8AF-05AFCB8E352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9" creationId="{F26D001E-010A-D212-E6F3-89C581559E9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20" creationId="{7A771B9B-8092-DE0D-08F1-E0EEDD8CF621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1:13:12.396" v="11137" actId="113"/>
        <pc:sldMkLst>
          <pc:docMk/>
          <pc:sldMk cId="1109177711" sldId="390"/>
        </pc:sldMkLst>
        <pc:spChg chg="add mod">
          <ac:chgData name="Toby Donaldson" userId="2e6e5431-bb17-4c41-9985-d39c50d83c73" providerId="ADAL" clId="{A96DF0CC-E8B0-4304-9663-FE5241FC3812}" dt="2024-01-30T01:08:51.001" v="10887" actId="1076"/>
          <ac:spMkLst>
            <pc:docMk/>
            <pc:sldMk cId="1109177711" sldId="390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1:09:07.008" v="10890" actId="1076"/>
          <ac:spMkLst>
            <pc:docMk/>
            <pc:sldMk cId="1109177711" sldId="390"/>
            <ac:spMk id="4" creationId="{BC12C09D-6FDF-1BB5-7CF4-988715CA6578}"/>
          </ac:spMkLst>
        </pc:spChg>
        <pc:spChg chg="add mod">
          <ac:chgData name="Toby Donaldson" userId="2e6e5431-bb17-4c41-9985-d39c50d83c73" providerId="ADAL" clId="{A96DF0CC-E8B0-4304-9663-FE5241FC3812}" dt="2024-01-30T01:10:55.093" v="10985" actId="2711"/>
          <ac:spMkLst>
            <pc:docMk/>
            <pc:sldMk cId="1109177711" sldId="390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09:28.873" v="10892" actId="20577"/>
          <ac:spMkLst>
            <pc:docMk/>
            <pc:sldMk cId="1109177711" sldId="390"/>
            <ac:spMk id="9" creationId="{46BECD7D-8189-7C44-84E2-7B4A008B98E8}"/>
          </ac:spMkLst>
        </pc:spChg>
        <pc:spChg chg="mod">
          <ac:chgData name="Toby Donaldson" userId="2e6e5431-bb17-4c41-9985-d39c50d83c73" providerId="ADAL" clId="{A96DF0CC-E8B0-4304-9663-FE5241FC3812}" dt="2024-01-30T01:13:12.396" v="11137" actId="113"/>
          <ac:spMkLst>
            <pc:docMk/>
            <pc:sldMk cId="1109177711" sldId="390"/>
            <ac:spMk id="11" creationId="{B8640366-C0B9-2DCB-8EAD-E2A26F16D915}"/>
          </ac:spMkLst>
        </pc:spChg>
        <pc:cxnChg chg="add">
          <ac:chgData name="Toby Donaldson" userId="2e6e5431-bb17-4c41-9985-d39c50d83c73" providerId="ADAL" clId="{A96DF0CC-E8B0-4304-9663-FE5241FC3812}" dt="2024-01-30T01:10:04.211" v="10901" actId="11529"/>
          <ac:cxnSpMkLst>
            <pc:docMk/>
            <pc:sldMk cId="1109177711" sldId="390"/>
            <ac:cxnSpMk id="6" creationId="{03CC43B4-1C0B-D372-D536-A8A4D2E12E1C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3:44:22.711" v="11243" actId="20577"/>
        <pc:sldMkLst>
          <pc:docMk/>
          <pc:sldMk cId="3086549521" sldId="391"/>
        </pc:sldMkLst>
        <pc:spChg chg="mod">
          <ac:chgData name="Toby Donaldson" userId="2e6e5431-bb17-4c41-9985-d39c50d83c73" providerId="ADAL" clId="{A96DF0CC-E8B0-4304-9663-FE5241FC3812}" dt="2024-01-30T03:44:22.711" v="11243" actId="20577"/>
          <ac:spMkLst>
            <pc:docMk/>
            <pc:sldMk cId="3086549521" sldId="391"/>
            <ac:spMk id="3" creationId="{F2BEF0C3-FBD4-9514-07A3-21C5AFA241C1}"/>
          </ac:spMkLst>
        </pc:spChg>
        <pc:spChg chg="del">
          <ac:chgData name="Toby Donaldson" userId="2e6e5431-bb17-4c41-9985-d39c50d83c73" providerId="ADAL" clId="{A96DF0CC-E8B0-4304-9663-FE5241FC3812}" dt="2024-01-30T01:11:23.795" v="10988" actId="21"/>
          <ac:spMkLst>
            <pc:docMk/>
            <pc:sldMk cId="3086549521" sldId="391"/>
            <ac:spMk id="4" creationId="{BC12C09D-6FDF-1BB5-7CF4-988715CA6578}"/>
          </ac:spMkLst>
        </pc:spChg>
        <pc:spChg chg="add mod ord">
          <ac:chgData name="Toby Donaldson" userId="2e6e5431-bb17-4c41-9985-d39c50d83c73" providerId="ADAL" clId="{A96DF0CC-E8B0-4304-9663-FE5241FC3812}" dt="2024-01-30T01:12:42.967" v="11136" actId="167"/>
          <ac:spMkLst>
            <pc:docMk/>
            <pc:sldMk cId="3086549521" sldId="391"/>
            <ac:spMk id="5" creationId="{2CCF2F1E-0334-139B-835D-614A5D228EE6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11:32.323" v="10990" actId="255"/>
          <ac:spMkLst>
            <pc:docMk/>
            <pc:sldMk cId="3086549521" sldId="391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1:14:03.920" v="11242" actId="1076"/>
          <ac:spMkLst>
            <pc:docMk/>
            <pc:sldMk cId="3086549521" sldId="391"/>
            <ac:spMk id="10" creationId="{53269E8A-80CB-4A30-41DB-D9C41C242861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11" creationId="{B8640366-C0B9-2DCB-8EAD-E2A26F16D915}"/>
          </ac:spMkLst>
        </pc:spChg>
        <pc:cxnChg chg="del mod">
          <ac:chgData name="Toby Donaldson" userId="2e6e5431-bb17-4c41-9985-d39c50d83c73" providerId="ADAL" clId="{A96DF0CC-E8B0-4304-9663-FE5241FC3812}" dt="2024-01-30T01:11:18.372" v="10987" actId="21"/>
          <ac:cxnSpMkLst>
            <pc:docMk/>
            <pc:sldMk cId="3086549521" sldId="391"/>
            <ac:cxnSpMk id="6" creationId="{03CC43B4-1C0B-D372-D536-A8A4D2E12E1C}"/>
          </ac:cxnSpMkLst>
        </pc:cxnChg>
      </pc:sldChg>
      <pc:sldChg chg="addSp delSp modSp new mod ord modClrScheme chgLayout">
        <pc:chgData name="Toby Donaldson" userId="2e6e5431-bb17-4c41-9985-d39c50d83c73" providerId="ADAL" clId="{A96DF0CC-E8B0-4304-9663-FE5241FC3812}" dt="2024-01-30T04:01:52.395" v="11707" actId="1076"/>
        <pc:sldMkLst>
          <pc:docMk/>
          <pc:sldMk cId="1145854150" sldId="392"/>
        </pc:sldMkLst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2" creationId="{8F444FCC-1E44-36FE-0684-82E91BF895B8}"/>
          </ac:spMkLst>
        </pc:spChg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3" creationId="{4F7B9702-9020-EB6E-1526-745269167D6B}"/>
          </ac:spMkLst>
        </pc:spChg>
        <pc:spChg chg="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4" creationId="{60CFAB0A-629D-CB86-A94E-6C139FFEA363}"/>
          </ac:spMkLst>
        </pc:spChg>
        <pc:spChg chg="add mod ord">
          <ac:chgData name="Toby Donaldson" userId="2e6e5431-bb17-4c41-9985-d39c50d83c73" providerId="ADAL" clId="{A96DF0CC-E8B0-4304-9663-FE5241FC3812}" dt="2024-01-30T03:45:34.923" v="11352" actId="20577"/>
          <ac:spMkLst>
            <pc:docMk/>
            <pc:sldMk cId="1145854150" sldId="392"/>
            <ac:spMk id="5" creationId="{37240834-3EA2-FA9E-D7E6-B967BEBE08DF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6" creationId="{82FA8468-3390-1FD0-DA91-EE5A9FC9305A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7" creationId="{7F7865BD-9D2F-EDF4-65A3-0ECAB9936A44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8" creationId="{D0A87680-E875-C40A-20CC-0446C4935870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9" creationId="{1FE75C6E-F3D7-5BA3-F556-CA20ED99EFE8}"/>
          </ac:spMkLst>
        </pc:spChg>
        <pc:spChg chg="add mod">
          <ac:chgData name="Toby Donaldson" userId="2e6e5431-bb17-4c41-9985-d39c50d83c73" providerId="ADAL" clId="{A96DF0CC-E8B0-4304-9663-FE5241FC3812}" dt="2024-01-30T04:01:52.395" v="11707" actId="1076"/>
          <ac:spMkLst>
            <pc:docMk/>
            <pc:sldMk cId="1145854150" sldId="392"/>
            <ac:spMk id="10" creationId="{878A001D-AB4D-7C81-06A9-E808392E1CA9}"/>
          </ac:spMkLst>
        </pc:spChg>
        <pc:spChg chg="add del mod">
          <ac:chgData name="Toby Donaldson" userId="2e6e5431-bb17-4c41-9985-d39c50d83c73" providerId="ADAL" clId="{A96DF0CC-E8B0-4304-9663-FE5241FC3812}" dt="2024-01-30T03:49:48.033" v="11684" actId="21"/>
          <ac:spMkLst>
            <pc:docMk/>
            <pc:sldMk cId="1145854150" sldId="392"/>
            <ac:spMk id="11" creationId="{C1708ADD-538A-7135-409F-FDADA5B91E24}"/>
          </ac:spMkLst>
        </pc:spChg>
      </pc:sldChg>
      <pc:sldChg chg="add del ord">
        <pc:chgData name="Toby Donaldson" userId="2e6e5431-bb17-4c41-9985-d39c50d83c73" providerId="ADAL" clId="{A96DF0CC-E8B0-4304-9663-FE5241FC3812}" dt="2024-01-30T04:01:31.651" v="11699" actId="2890"/>
        <pc:sldMkLst>
          <pc:docMk/>
          <pc:sldMk cId="41409033" sldId="393"/>
        </pc:sldMkLst>
      </pc:sldChg>
      <pc:sldChg chg="add del">
        <pc:chgData name="Toby Donaldson" userId="2e6e5431-bb17-4c41-9985-d39c50d83c73" providerId="ADAL" clId="{A96DF0CC-E8B0-4304-9663-FE5241FC3812}" dt="2024-01-30T04:01:53.985" v="11708" actId="2890"/>
        <pc:sldMkLst>
          <pc:docMk/>
          <pc:sldMk cId="2872140675" sldId="393"/>
        </pc:sldMkLst>
      </pc:sldChg>
      <pc:sldChg chg="addSp delSp modSp add mod ord">
        <pc:chgData name="Toby Donaldson" userId="2e6e5431-bb17-4c41-9985-d39c50d83c73" providerId="ADAL" clId="{A96DF0CC-E8B0-4304-9663-FE5241FC3812}" dt="2024-01-30T04:04:24.552" v="11793" actId="207"/>
        <pc:sldMkLst>
          <pc:docMk/>
          <pc:sldMk cId="318261000" sldId="394"/>
        </pc:sldMkLst>
        <pc:spChg chg="mod">
          <ac:chgData name="Toby Donaldson" userId="2e6e5431-bb17-4c41-9985-d39c50d83c73" providerId="ADAL" clId="{A96DF0CC-E8B0-4304-9663-FE5241FC3812}" dt="2024-01-30T04:02:14.593" v="11729" actId="20577"/>
          <ac:spMkLst>
            <pc:docMk/>
            <pc:sldMk cId="318261000" sldId="394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4:04:01.639" v="11783" actId="255"/>
          <ac:spMkLst>
            <pc:docMk/>
            <pc:sldMk cId="318261000" sldId="394"/>
            <ac:spMk id="4" creationId="{F05D1AF7-6CA1-D237-1DD7-714213AFA193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5" creationId="{2CCF2F1E-0334-139B-835D-614A5D228EE6}"/>
          </ac:spMkLst>
        </pc:spChg>
        <pc:spChg chg="add mod">
          <ac:chgData name="Toby Donaldson" userId="2e6e5431-bb17-4c41-9985-d39c50d83c73" providerId="ADAL" clId="{A96DF0CC-E8B0-4304-9663-FE5241FC3812}" dt="2024-01-30T04:04:24.552" v="11793" actId="207"/>
          <ac:spMkLst>
            <pc:docMk/>
            <pc:sldMk cId="318261000" sldId="394"/>
            <ac:spMk id="6" creationId="{CA4E75F8-B436-833B-1646-34097332125E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9" creationId="{46BECD7D-8189-7C44-84E2-7B4A008B98E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10" creationId="{53269E8A-80CB-4A30-41DB-D9C41C242861}"/>
          </ac:spMkLst>
        </pc:spChg>
      </pc:sldChg>
      <pc:sldChg chg="modSp new del mod">
        <pc:chgData name="Toby Donaldson" userId="2e6e5431-bb17-4c41-9985-d39c50d83c73" providerId="ADAL" clId="{A96DF0CC-E8B0-4304-9663-FE5241FC3812}" dt="2024-01-30T04:20:49.656" v="12884" actId="2696"/>
        <pc:sldMkLst>
          <pc:docMk/>
          <pc:sldMk cId="446925797" sldId="395"/>
        </pc:sldMkLst>
        <pc:spChg chg="mod">
          <ac:chgData name="Toby Donaldson" userId="2e6e5431-bb17-4c41-9985-d39c50d83c73" providerId="ADAL" clId="{A96DF0CC-E8B0-4304-9663-FE5241FC3812}" dt="2024-01-30T04:05:16.906" v="11834" actId="20577"/>
          <ac:spMkLst>
            <pc:docMk/>
            <pc:sldMk cId="446925797" sldId="39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4:08:58.848" v="12140" actId="20577"/>
          <ac:spMkLst>
            <pc:docMk/>
            <pc:sldMk cId="446925797" sldId="395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4:12:20.204" v="12401" actId="1076"/>
        <pc:sldMkLst>
          <pc:docMk/>
          <pc:sldMk cId="2287764959" sldId="396"/>
        </pc:sldMkLst>
        <pc:spChg chg="mod">
          <ac:chgData name="Toby Donaldson" userId="2e6e5431-bb17-4c41-9985-d39c50d83c73" providerId="ADAL" clId="{A96DF0CC-E8B0-4304-9663-FE5241FC3812}" dt="2024-01-30T04:09:23.672" v="12144" actId="20577"/>
          <ac:spMkLst>
            <pc:docMk/>
            <pc:sldMk cId="2287764959" sldId="396"/>
            <ac:spMk id="3" creationId="{1BD4FFB3-129F-8468-E73B-1E6DA086065B}"/>
          </ac:spMkLst>
        </pc:spChg>
        <pc:spChg chg="add mod">
          <ac:chgData name="Toby Donaldson" userId="2e6e5431-bb17-4c41-9985-d39c50d83c73" providerId="ADAL" clId="{A96DF0CC-E8B0-4304-9663-FE5241FC3812}" dt="2024-01-30T04:10:31.541" v="12177" actId="20577"/>
          <ac:spMkLst>
            <pc:docMk/>
            <pc:sldMk cId="2287764959" sldId="396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4:12:20.204" v="12401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9.379" v="17371" actId="20577"/>
        <pc:sldMkLst>
          <pc:docMk/>
          <pc:sldMk cId="663618084" sldId="397"/>
        </pc:sldMkLst>
        <pc:spChg chg="mod">
          <ac:chgData name="Toby Donaldson" userId="2e6e5431-bb17-4c41-9985-d39c50d83c73" providerId="ADAL" clId="{A96DF0CC-E8B0-4304-9663-FE5241FC3812}" dt="2024-01-30T04:43:20.822" v="14721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9.379" v="17371" actId="20577"/>
          <ac:spMkLst>
            <pc:docMk/>
            <pc:sldMk cId="663618084" sldId="397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15:02.436" v="12488" actId="20577"/>
          <ac:spMkLst>
            <pc:docMk/>
            <pc:sldMk cId="663618084" sldId="397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4:13:19.309" v="12407" actId="21"/>
          <ac:spMkLst>
            <pc:docMk/>
            <pc:sldMk cId="663618084" sldId="397"/>
            <ac:spMk id="6" creationId="{156323D4-8733-86DD-A58F-69D8799A1216}"/>
          </ac:spMkLst>
        </pc:spChg>
        <pc:spChg chg="add mod">
          <ac:chgData name="Toby Donaldson" userId="2e6e5431-bb17-4c41-9985-d39c50d83c73" providerId="ADAL" clId="{A96DF0CC-E8B0-4304-9663-FE5241FC3812}" dt="2024-01-30T04:16:42.338" v="12546" actId="113"/>
          <ac:spMkLst>
            <pc:docMk/>
            <pc:sldMk cId="663618084" sldId="397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16:46.092" v="12547" actId="1076"/>
          <ac:spMkLst>
            <pc:docMk/>
            <pc:sldMk cId="663618084" sldId="397"/>
            <ac:spMk id="8" creationId="{91B47311-6541-0144-6AD6-DE0F6F0A3598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2.857" v="17369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A96DF0CC-E8B0-4304-9663-FE5241FC3812}" dt="2024-01-30T04:43:38.968" v="14747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2.857" v="17369" actId="20577"/>
          <ac:spMkLst>
            <pc:docMk/>
            <pc:sldMk cId="2354844912" sldId="398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18:34.664" v="12682" actId="21"/>
          <ac:spMkLst>
            <pc:docMk/>
            <pc:sldMk cId="2354844912" sldId="398"/>
            <ac:spMk id="6" creationId="{F96DCCBC-31B8-6E46-242F-3AB3562A982A}"/>
          </ac:spMkLst>
        </pc:spChg>
        <pc:spChg chg="mod">
          <ac:chgData name="Toby Donaldson" userId="2e6e5431-bb17-4c41-9985-d39c50d83c73" providerId="ADAL" clId="{A96DF0CC-E8B0-4304-9663-FE5241FC3812}" dt="2024-01-30T04:21:16.769" v="12887" actId="20577"/>
          <ac:spMkLst>
            <pc:docMk/>
            <pc:sldMk cId="2354844912" sldId="398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17:07.611" v="12549" actId="21"/>
          <ac:spMkLst>
            <pc:docMk/>
            <pc:sldMk cId="2354844912" sldId="398"/>
            <ac:spMk id="8" creationId="{91B47311-6541-0144-6AD6-DE0F6F0A3598}"/>
          </ac:spMkLst>
        </pc:spChg>
        <pc:spChg chg="add mod">
          <ac:chgData name="Toby Donaldson" userId="2e6e5431-bb17-4c41-9985-d39c50d83c73" providerId="ADAL" clId="{A96DF0CC-E8B0-4304-9663-FE5241FC3812}" dt="2024-01-30T04:20:09.319" v="12882" actId="113"/>
          <ac:spMkLst>
            <pc:docMk/>
            <pc:sldMk cId="2354844912" sldId="398"/>
            <ac:spMk id="9" creationId="{A6CBD429-0B4B-EE8F-CB9C-07554C584239}"/>
          </ac:spMkLst>
        </pc:spChg>
      </pc:sldChg>
      <pc:sldChg chg="modSp add mod">
        <pc:chgData name="Toby Donaldson" userId="2e6e5431-bb17-4c41-9985-d39c50d83c73" providerId="ADAL" clId="{A96DF0CC-E8B0-4304-9663-FE5241FC3812}" dt="2024-01-30T07:20:55.690" v="17370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A96DF0CC-E8B0-4304-9663-FE5241FC3812}" dt="2024-01-30T04:43:32.830" v="14734" actId="20577"/>
          <ac:spMkLst>
            <pc:docMk/>
            <pc:sldMk cId="2753011666" sldId="399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5.690" v="17370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delSp modSp add mod">
        <pc:chgData name="Toby Donaldson" userId="2e6e5431-bb17-4c41-9985-d39c50d83c73" providerId="ADAL" clId="{A96DF0CC-E8B0-4304-9663-FE5241FC3812}" dt="2024-01-30T07:20:46.649" v="17367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A96DF0CC-E8B0-4304-9663-FE5241FC3812}" dt="2024-01-30T04:43:56.775" v="14781" actId="20577"/>
          <ac:spMkLst>
            <pc:docMk/>
            <pc:sldMk cId="1827292657" sldId="400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46.649" v="17367" actId="20577"/>
          <ac:spMkLst>
            <pc:docMk/>
            <pc:sldMk cId="1827292657" sldId="40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2:05.599" v="12909" actId="20577"/>
          <ac:spMkLst>
            <pc:docMk/>
            <pc:sldMk cId="1827292657" sldId="40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4:23:21.892" v="13083" actId="1076"/>
          <ac:spMkLst>
            <pc:docMk/>
            <pc:sldMk cId="1827292657" sldId="400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1:22.262" v="12888" actId="21"/>
          <ac:spMkLst>
            <pc:docMk/>
            <pc:sldMk cId="1827292657" sldId="400"/>
            <ac:spMk id="9" creationId="{A6CBD429-0B4B-EE8F-CB9C-07554C584239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9.144" v="17364" actId="20577"/>
        <pc:sldMkLst>
          <pc:docMk/>
          <pc:sldMk cId="98727621" sldId="401"/>
        </pc:sldMkLst>
        <pc:spChg chg="mod">
          <ac:chgData name="Toby Donaldson" userId="2e6e5431-bb17-4c41-9985-d39c50d83c73" providerId="ADAL" clId="{A96DF0CC-E8B0-4304-9663-FE5241FC3812}" dt="2024-01-30T04:44:05.157" v="14793" actId="20577"/>
          <ac:spMkLst>
            <pc:docMk/>
            <pc:sldMk cId="98727621" sldId="401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9.144" v="17364" actId="20577"/>
          <ac:spMkLst>
            <pc:docMk/>
            <pc:sldMk cId="98727621" sldId="40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4:26.861" v="13091" actId="20577"/>
          <ac:spMkLst>
            <pc:docMk/>
            <pc:sldMk cId="98727621" sldId="401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4:25:31.413" v="13200" actId="14100"/>
          <ac:spMkLst>
            <pc:docMk/>
            <pc:sldMk cId="98727621" sldId="401"/>
            <ac:spMk id="6" creationId="{68946D8A-8D71-C17D-0650-6E44942A8145}"/>
          </ac:spMkLst>
        </pc:spChg>
        <pc:spChg chg="mod">
          <ac:chgData name="Toby Donaldson" userId="2e6e5431-bb17-4c41-9985-d39c50d83c73" providerId="ADAL" clId="{A96DF0CC-E8B0-4304-9663-FE5241FC3812}" dt="2024-01-30T04:25:12.517" v="13196" actId="1076"/>
          <ac:spMkLst>
            <pc:docMk/>
            <pc:sldMk cId="98727621" sldId="401"/>
            <ac:spMk id="7" creationId="{0EBEA454-A455-6177-3ADB-F18344428A1D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5.509" v="17363" actId="20577"/>
        <pc:sldMkLst>
          <pc:docMk/>
          <pc:sldMk cId="2098127497" sldId="402"/>
        </pc:sldMkLst>
        <pc:spChg chg="mod">
          <ac:chgData name="Toby Donaldson" userId="2e6e5431-bb17-4c41-9985-d39c50d83c73" providerId="ADAL" clId="{A96DF0CC-E8B0-4304-9663-FE5241FC3812}" dt="2024-01-30T04:44:16.385" v="14794"/>
          <ac:spMkLst>
            <pc:docMk/>
            <pc:sldMk cId="2098127497" sldId="40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5.509" v="17363" actId="20577"/>
          <ac:spMkLst>
            <pc:docMk/>
            <pc:sldMk cId="2098127497" sldId="40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6:06.125" v="13227" actId="1076"/>
          <ac:spMkLst>
            <pc:docMk/>
            <pc:sldMk cId="2098127497" sldId="402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26:26.990" v="13254" actId="1076"/>
          <ac:spMkLst>
            <pc:docMk/>
            <pc:sldMk cId="2098127497" sldId="402"/>
            <ac:spMk id="10" creationId="{77D8EF34-7434-8E40-0857-05A0AF558D11}"/>
          </ac:spMkLst>
        </pc:spChg>
        <pc:spChg chg="add mod">
          <ac:chgData name="Toby Donaldson" userId="2e6e5431-bb17-4c41-9985-d39c50d83c73" providerId="ADAL" clId="{A96DF0CC-E8B0-4304-9663-FE5241FC3812}" dt="2024-01-30T04:27:02.461" v="13337" actId="1076"/>
          <ac:spMkLst>
            <pc:docMk/>
            <pc:sldMk cId="2098127497" sldId="402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4:26:12.456" v="13228" actId="11529"/>
          <ac:cxnSpMkLst>
            <pc:docMk/>
            <pc:sldMk cId="2098127497" sldId="402"/>
            <ac:cxnSpMk id="9" creationId="{844A7834-F9B0-F2FA-D512-6C4DBBBFDC7A}"/>
          </ac:cxnSpMkLst>
        </pc:cxnChg>
        <pc:cxnChg chg="add">
          <ac:chgData name="Toby Donaldson" userId="2e6e5431-bb17-4c41-9985-d39c50d83c73" providerId="ADAL" clId="{A96DF0CC-E8B0-4304-9663-FE5241FC3812}" dt="2024-01-30T04:26:32.669" v="13255" actId="11529"/>
          <ac:cxnSpMkLst>
            <pc:docMk/>
            <pc:sldMk cId="2098127497" sldId="402"/>
            <ac:cxnSpMk id="12" creationId="{0E4656AE-8D13-744F-F5FD-77089CCDF1D5}"/>
          </ac:cxnSpMkLst>
        </pc:cxnChg>
        <pc:cxnChg chg="add">
          <ac:chgData name="Toby Donaldson" userId="2e6e5431-bb17-4c41-9985-d39c50d83c73" providerId="ADAL" clId="{A96DF0CC-E8B0-4304-9663-FE5241FC3812}" dt="2024-01-30T04:27:10.349" v="13338" actId="11529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33.097" v="17362" actId="20577"/>
        <pc:sldMkLst>
          <pc:docMk/>
          <pc:sldMk cId="940628499" sldId="403"/>
        </pc:sldMkLst>
        <pc:spChg chg="mod">
          <ac:chgData name="Toby Donaldson" userId="2e6e5431-bb17-4c41-9985-d39c50d83c73" providerId="ADAL" clId="{A96DF0CC-E8B0-4304-9663-FE5241FC3812}" dt="2024-01-30T04:44:19.561" v="14795"/>
          <ac:spMkLst>
            <pc:docMk/>
            <pc:sldMk cId="940628499" sldId="40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3.097" v="17362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7:49.252" v="13343" actId="14100"/>
          <ac:spMkLst>
            <pc:docMk/>
            <pc:sldMk cId="940628499" sldId="403"/>
            <ac:spMk id="6" creationId="{68946D8A-8D71-C17D-0650-6E44942A8145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10" creationId="{77D8EF34-7434-8E40-0857-05A0AF558D11}"/>
          </ac:spMkLst>
        </pc:spChg>
        <pc:spChg chg="mod">
          <ac:chgData name="Toby Donaldson" userId="2e6e5431-bb17-4c41-9985-d39c50d83c73" providerId="ADAL" clId="{A96DF0CC-E8B0-4304-9663-FE5241FC3812}" dt="2024-01-30T04:28:36.921" v="13447" actId="6549"/>
          <ac:spMkLst>
            <pc:docMk/>
            <pc:sldMk cId="940628499" sldId="403"/>
            <ac:spMk id="13" creationId="{9C76A361-1852-3CE8-9103-92B277620487}"/>
          </ac:spMkLst>
        </pc:spChg>
        <pc:spChg chg="add mod">
          <ac:chgData name="Toby Donaldson" userId="2e6e5431-bb17-4c41-9985-d39c50d83c73" providerId="ADAL" clId="{A96DF0CC-E8B0-4304-9663-FE5241FC3812}" dt="2024-01-30T04:29:26.823" v="13482" actId="20577"/>
          <ac:spMkLst>
            <pc:docMk/>
            <pc:sldMk cId="940628499" sldId="403"/>
            <ac:spMk id="16" creationId="{A9E85C41-FCDB-48E9-060C-029E60331A4A}"/>
          </ac:spMkLst>
        </pc:spChg>
        <pc:spChg chg="add mod">
          <ac:chgData name="Toby Donaldson" userId="2e6e5431-bb17-4c41-9985-d39c50d83c73" providerId="ADAL" clId="{A96DF0CC-E8B0-4304-9663-FE5241FC3812}" dt="2024-01-30T04:30:45.129" v="13567" actId="1076"/>
          <ac:spMkLst>
            <pc:docMk/>
            <pc:sldMk cId="940628499" sldId="403"/>
            <ac:spMk id="19" creationId="{3698194D-0417-C118-3E17-BE0DC870105D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0" creationId="{CC895206-4CA7-46A0-40BB-9E7C65E3EF10}"/>
          </ac:spMkLst>
        </pc:spChg>
        <pc:spChg chg="add mod">
          <ac:chgData name="Toby Donaldson" userId="2e6e5431-bb17-4c41-9985-d39c50d83c73" providerId="ADAL" clId="{A96DF0CC-E8B0-4304-9663-FE5241FC3812}" dt="2024-01-30T04:33:47.559" v="13859" actId="408"/>
          <ac:spMkLst>
            <pc:docMk/>
            <pc:sldMk cId="940628499" sldId="403"/>
            <ac:spMk id="31" creationId="{69DCA523-698E-22DF-DC8E-C86499ED9E60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2" creationId="{08588664-4734-8021-8BD9-9E4D0CC05685}"/>
          </ac:spMkLst>
        </pc:spChg>
        <pc:spChg chg="add">
          <ac:chgData name="Toby Donaldson" userId="2e6e5431-bb17-4c41-9985-d39c50d83c73" providerId="ADAL" clId="{A96DF0CC-E8B0-4304-9663-FE5241FC3812}" dt="2024-01-30T04:33:54.654" v="13860" actId="11529"/>
          <ac:spMkLst>
            <pc:docMk/>
            <pc:sldMk cId="940628499" sldId="403"/>
            <ac:spMk id="33" creationId="{560A8268-0E7A-E251-C3ED-96795798A4C8}"/>
          </ac:spMkLst>
        </pc:spChg>
        <pc:spChg chg="add mod">
          <ac:chgData name="Toby Donaldson" userId="2e6e5431-bb17-4c41-9985-d39c50d83c73" providerId="ADAL" clId="{A96DF0CC-E8B0-4304-9663-FE5241FC3812}" dt="2024-01-30T04:34:02.006" v="13862" actId="1076"/>
          <ac:spMkLst>
            <pc:docMk/>
            <pc:sldMk cId="940628499" sldId="403"/>
            <ac:spMk id="34" creationId="{8CE80599-3135-AEB0-8FB3-B3CA9DA47C73}"/>
          </ac:spMkLst>
        </pc:spChg>
        <pc:cxnChg chg="del mod">
          <ac:chgData name="Toby Donaldson" userId="2e6e5431-bb17-4c41-9985-d39c50d83c73" providerId="ADAL" clId="{A96DF0CC-E8B0-4304-9663-FE5241FC3812}" dt="2024-01-30T04:27:41.159" v="13341" actId="21"/>
          <ac:cxnSpMkLst>
            <pc:docMk/>
            <pc:sldMk cId="940628499" sldId="403"/>
            <ac:cxnSpMk id="9" creationId="{844A7834-F9B0-F2FA-D512-6C4DBBBFDC7A}"/>
          </ac:cxnSpMkLst>
        </pc:cxnChg>
        <pc:cxnChg chg="del mod">
          <ac:chgData name="Toby Donaldson" userId="2e6e5431-bb17-4c41-9985-d39c50d83c73" providerId="ADAL" clId="{A96DF0CC-E8B0-4304-9663-FE5241FC3812}" dt="2024-01-30T04:27:38.243" v="13340" actId="21"/>
          <ac:cxnSpMkLst>
            <pc:docMk/>
            <pc:sldMk cId="940628499" sldId="403"/>
            <ac:cxnSpMk id="12" creationId="{0E4656AE-8D13-744F-F5FD-77089CCDF1D5}"/>
          </ac:cxnSpMkLst>
        </pc:cxnChg>
        <pc:cxnChg chg="mod">
          <ac:chgData name="Toby Donaldson" userId="2e6e5431-bb17-4c41-9985-d39c50d83c73" providerId="ADAL" clId="{A96DF0CC-E8B0-4304-9663-FE5241FC3812}" dt="2024-01-30T04:28:30.381" v="13446" actId="14100"/>
          <ac:cxnSpMkLst>
            <pc:docMk/>
            <pc:sldMk cId="940628499" sldId="403"/>
            <ac:cxnSpMk id="15" creationId="{AC4E5084-F922-E3FF-AB17-4F4A7B0F5B54}"/>
          </ac:cxnSpMkLst>
        </pc:cxnChg>
        <pc:cxnChg chg="add">
          <ac:chgData name="Toby Donaldson" userId="2e6e5431-bb17-4c41-9985-d39c50d83c73" providerId="ADAL" clId="{A96DF0CC-E8B0-4304-9663-FE5241FC3812}" dt="2024-01-30T04:29:14.773" v="13481" actId="11529"/>
          <ac:cxnSpMkLst>
            <pc:docMk/>
            <pc:sldMk cId="940628499" sldId="403"/>
            <ac:cxnSpMk id="18" creationId="{FB5B74B9-6747-A090-8E0B-18159636F113}"/>
          </ac:cxnSpMkLst>
        </pc:cxnChg>
        <pc:cxnChg chg="add">
          <ac:chgData name="Toby Donaldson" userId="2e6e5431-bb17-4c41-9985-d39c50d83c73" providerId="ADAL" clId="{A96DF0CC-E8B0-4304-9663-FE5241FC3812}" dt="2024-01-30T04:30:02.263" v="13557" actId="11529"/>
          <ac:cxnSpMkLst>
            <pc:docMk/>
            <pc:sldMk cId="940628499" sldId="403"/>
            <ac:cxnSpMk id="21" creationId="{C45906A4-9E83-1D7D-AB99-676FD5F745E5}"/>
          </ac:cxnSpMkLst>
        </pc:cxnChg>
        <pc:cxnChg chg="add mod">
          <ac:chgData name="Toby Donaldson" userId="2e6e5431-bb17-4c41-9985-d39c50d83c73" providerId="ADAL" clId="{A96DF0CC-E8B0-4304-9663-FE5241FC3812}" dt="2024-01-30T04:30:16.149" v="13562" actId="14100"/>
          <ac:cxnSpMkLst>
            <pc:docMk/>
            <pc:sldMk cId="940628499" sldId="403"/>
            <ac:cxnSpMk id="22" creationId="{1D2AC73D-60B5-8271-50E5-6B2E5BE204E6}"/>
          </ac:cxnSpMkLst>
        </pc:cxnChg>
        <pc:cxnChg chg="add mod">
          <ac:chgData name="Toby Donaldson" userId="2e6e5431-bb17-4c41-9985-d39c50d83c73" providerId="ADAL" clId="{A96DF0CC-E8B0-4304-9663-FE5241FC3812}" dt="2024-01-30T04:30:22.765" v="13564" actId="14100"/>
          <ac:cxnSpMkLst>
            <pc:docMk/>
            <pc:sldMk cId="940628499" sldId="403"/>
            <ac:cxnSpMk id="25" creationId="{BDE57B66-5C5A-C842-842C-CCB70040F175}"/>
          </ac:cxnSpMkLst>
        </pc:cxnChg>
        <pc:cxnChg chg="add mod">
          <ac:chgData name="Toby Donaldson" userId="2e6e5431-bb17-4c41-9985-d39c50d83c73" providerId="ADAL" clId="{A96DF0CC-E8B0-4304-9663-FE5241FC3812}" dt="2024-01-30T04:30:43.062" v="13565"/>
          <ac:cxnSpMkLst>
            <pc:docMk/>
            <pc:sldMk cId="940628499" sldId="403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9.430" v="17361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96DF0CC-E8B0-4304-9663-FE5241FC3812}" dt="2024-01-30T04:44:22.234" v="14796"/>
          <ac:spMkLst>
            <pc:docMk/>
            <pc:sldMk cId="2059484835" sldId="404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9.430" v="17361" actId="20577"/>
          <ac:spMkLst>
            <pc:docMk/>
            <pc:sldMk cId="2059484835" sldId="404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44:51.252" v="14823" actId="1076"/>
          <ac:spMkLst>
            <pc:docMk/>
            <pc:sldMk cId="2059484835" sldId="404"/>
            <ac:spMk id="4" creationId="{A557F966-BE47-C9EF-1C82-C8DFBA148BA8}"/>
          </ac:spMkLst>
        </pc:spChg>
        <pc:spChg chg="del">
          <ac:chgData name="Toby Donaldson" userId="2e6e5431-bb17-4c41-9985-d39c50d83c73" providerId="ADAL" clId="{A96DF0CC-E8B0-4304-9663-FE5241FC3812}" dt="2024-01-30T04:40:07.291" v="14492" actId="21"/>
          <ac:spMkLst>
            <pc:docMk/>
            <pc:sldMk cId="2059484835" sldId="404"/>
            <ac:spMk id="6" creationId="{68946D8A-8D71-C17D-0650-6E44942A8145}"/>
          </ac:spMkLst>
        </pc:spChg>
        <pc:spChg chg="add mod">
          <ac:chgData name="Toby Donaldson" userId="2e6e5431-bb17-4c41-9985-d39c50d83c73" providerId="ADAL" clId="{A96DF0CC-E8B0-4304-9663-FE5241FC3812}" dt="2024-01-30T04:34:55.316" v="13872" actId="208"/>
          <ac:spMkLst>
            <pc:docMk/>
            <pc:sldMk cId="2059484835" sldId="404"/>
            <ac:spMk id="7" creationId="{02F7C1BD-749B-1BB5-A38F-FED623E3CF08}"/>
          </ac:spMkLst>
        </pc:spChg>
        <pc:spChg chg="add mod">
          <ac:chgData name="Toby Donaldson" userId="2e6e5431-bb17-4c41-9985-d39c50d83c73" providerId="ADAL" clId="{A96DF0CC-E8B0-4304-9663-FE5241FC3812}" dt="2024-01-30T04:44:50.509" v="14822" actId="1076"/>
          <ac:spMkLst>
            <pc:docMk/>
            <pc:sldMk cId="2059484835" sldId="404"/>
            <ac:spMk id="8" creationId="{C105D0BF-D89D-A499-06C3-E6D8A100F61C}"/>
          </ac:spMkLst>
        </pc:spChg>
        <pc:spChg chg="del">
          <ac:chgData name="Toby Donaldson" userId="2e6e5431-bb17-4c41-9985-d39c50d83c73" providerId="ADAL" clId="{A96DF0CC-E8B0-4304-9663-FE5241FC3812}" dt="2024-01-30T04:40:04.192" v="14491" actId="21"/>
          <ac:spMkLst>
            <pc:docMk/>
            <pc:sldMk cId="2059484835" sldId="404"/>
            <ac:spMk id="13" creationId="{9C76A361-1852-3CE8-9103-92B277620487}"/>
          </ac:spMkLst>
        </pc:spChg>
        <pc:spChg chg="del">
          <ac:chgData name="Toby Donaldson" userId="2e6e5431-bb17-4c41-9985-d39c50d83c73" providerId="ADAL" clId="{A96DF0CC-E8B0-4304-9663-FE5241FC3812}" dt="2024-01-30T04:34:38.119" v="13869" actId="21"/>
          <ac:spMkLst>
            <pc:docMk/>
            <pc:sldMk cId="2059484835" sldId="404"/>
            <ac:spMk id="16" creationId="{A9E85C41-FCDB-48E9-060C-029E60331A4A}"/>
          </ac:spMkLst>
        </pc:spChg>
        <pc:spChg chg="del">
          <ac:chgData name="Toby Donaldson" userId="2e6e5431-bb17-4c41-9985-d39c50d83c73" providerId="ADAL" clId="{A96DF0CC-E8B0-4304-9663-FE5241FC3812}" dt="2024-01-30T04:34:25.175" v="13864" actId="21"/>
          <ac:spMkLst>
            <pc:docMk/>
            <pc:sldMk cId="2059484835" sldId="404"/>
            <ac:spMk id="19" creationId="{3698194D-0417-C118-3E17-BE0DC870105D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0" creationId="{CC895206-4CA7-46A0-40BB-9E7C65E3EF1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1" creationId="{69DCA523-698E-22DF-DC8E-C86499ED9E6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2" creationId="{08588664-4734-8021-8BD9-9E4D0CC05685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3" creationId="{560A8268-0E7A-E251-C3ED-96795798A4C8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4" creationId="{8CE80599-3135-AEB0-8FB3-B3CA9DA47C73}"/>
          </ac:spMkLst>
        </pc:spChg>
        <pc:cxnChg chg="add mod">
          <ac:chgData name="Toby Donaldson" userId="2e6e5431-bb17-4c41-9985-d39c50d83c73" providerId="ADAL" clId="{A96DF0CC-E8B0-4304-9663-FE5241FC3812}" dt="2024-01-30T04:44:50.509" v="14822" actId="1076"/>
          <ac:cxnSpMkLst>
            <pc:docMk/>
            <pc:sldMk cId="2059484835" sldId="404"/>
            <ac:cxnSpMk id="10" creationId="{1ADCD553-CDA8-5DF4-0163-3DE7CE257393}"/>
          </ac:cxnSpMkLst>
        </pc:cxnChg>
        <pc:cxnChg chg="del mod">
          <ac:chgData name="Toby Donaldson" userId="2e6e5431-bb17-4c41-9985-d39c50d83c73" providerId="ADAL" clId="{A96DF0CC-E8B0-4304-9663-FE5241FC3812}" dt="2024-01-30T04:40:04.192" v="14491" actId="21"/>
          <ac:cxnSpMkLst>
            <pc:docMk/>
            <pc:sldMk cId="2059484835" sldId="404"/>
            <ac:cxnSpMk id="15" creationId="{AC4E5084-F922-E3FF-AB17-4F4A7B0F5B54}"/>
          </ac:cxnSpMkLst>
        </pc:cxnChg>
        <pc:cxnChg chg="del mod">
          <ac:chgData name="Toby Donaldson" userId="2e6e5431-bb17-4c41-9985-d39c50d83c73" providerId="ADAL" clId="{A96DF0CC-E8B0-4304-9663-FE5241FC3812}" dt="2024-01-30T04:34:38.119" v="13869" actId="21"/>
          <ac:cxnSpMkLst>
            <pc:docMk/>
            <pc:sldMk cId="2059484835" sldId="404"/>
            <ac:cxnSpMk id="18" creationId="{FB5B74B9-6747-A090-8E0B-18159636F113}"/>
          </ac:cxnSpMkLst>
        </pc:cxnChg>
        <pc:cxnChg chg="del">
          <ac:chgData name="Toby Donaldson" userId="2e6e5431-bb17-4c41-9985-d39c50d83c73" providerId="ADAL" clId="{A96DF0CC-E8B0-4304-9663-FE5241FC3812}" dt="2024-01-30T04:34:27.245" v="13865" actId="21"/>
          <ac:cxnSpMkLst>
            <pc:docMk/>
            <pc:sldMk cId="2059484835" sldId="404"/>
            <ac:cxnSpMk id="21" creationId="{C45906A4-9E83-1D7D-AB99-676FD5F745E5}"/>
          </ac:cxnSpMkLst>
        </pc:cxnChg>
        <pc:cxnChg chg="del">
          <ac:chgData name="Toby Donaldson" userId="2e6e5431-bb17-4c41-9985-d39c50d83c73" providerId="ADAL" clId="{A96DF0CC-E8B0-4304-9663-FE5241FC3812}" dt="2024-01-30T04:34:32.161" v="13868" actId="21"/>
          <ac:cxnSpMkLst>
            <pc:docMk/>
            <pc:sldMk cId="2059484835" sldId="404"/>
            <ac:cxnSpMk id="22" creationId="{1D2AC73D-60B5-8271-50E5-6B2E5BE204E6}"/>
          </ac:cxnSpMkLst>
        </pc:cxnChg>
        <pc:cxnChg chg="del">
          <ac:chgData name="Toby Donaldson" userId="2e6e5431-bb17-4c41-9985-d39c50d83c73" providerId="ADAL" clId="{A96DF0CC-E8B0-4304-9663-FE5241FC3812}" dt="2024-01-30T04:34:30.960" v="13867" actId="21"/>
          <ac:cxnSpMkLst>
            <pc:docMk/>
            <pc:sldMk cId="2059484835" sldId="404"/>
            <ac:cxnSpMk id="25" creationId="{BDE57B66-5C5A-C842-842C-CCB70040F175}"/>
          </ac:cxnSpMkLst>
        </pc:cxnChg>
        <pc:cxnChg chg="del">
          <ac:chgData name="Toby Donaldson" userId="2e6e5431-bb17-4c41-9985-d39c50d83c73" providerId="ADAL" clId="{A96DF0CC-E8B0-4304-9663-FE5241FC3812}" dt="2024-01-30T04:34:28.976" v="13866" actId="21"/>
          <ac:cxnSpMkLst>
            <pc:docMk/>
            <pc:sldMk cId="2059484835" sldId="404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6.116" v="17360" actId="20577"/>
        <pc:sldMkLst>
          <pc:docMk/>
          <pc:sldMk cId="660001074" sldId="405"/>
        </pc:sldMkLst>
        <pc:spChg chg="mod">
          <ac:chgData name="Toby Donaldson" userId="2e6e5431-bb17-4c41-9985-d39c50d83c73" providerId="ADAL" clId="{A96DF0CC-E8B0-4304-9663-FE5241FC3812}" dt="2024-01-30T04:44:25.494" v="14797"/>
          <ac:spMkLst>
            <pc:docMk/>
            <pc:sldMk cId="660001074" sldId="40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6.116" v="17360" actId="20577"/>
          <ac:spMkLst>
            <pc:docMk/>
            <pc:sldMk cId="660001074" sldId="405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38:10.669" v="14236" actId="20577"/>
          <ac:spMkLst>
            <pc:docMk/>
            <pc:sldMk cId="660001074" sldId="405"/>
            <ac:spMk id="5" creationId="{00875744-F50D-0EB4-32BD-18E1FE5F2ED3}"/>
          </ac:spMkLst>
        </pc:spChg>
        <pc:spChg chg="del mod">
          <ac:chgData name="Toby Donaldson" userId="2e6e5431-bb17-4c41-9985-d39c50d83c73" providerId="ADAL" clId="{A96DF0CC-E8B0-4304-9663-FE5241FC3812}" dt="2024-01-30T04:38:16.212" v="14237" actId="21"/>
          <ac:spMkLst>
            <pc:docMk/>
            <pc:sldMk cId="660001074" sldId="405"/>
            <ac:spMk id="6" creationId="{68946D8A-8D71-C17D-0650-6E44942A8145}"/>
          </ac:spMkLst>
        </pc:spChg>
        <pc:spChg chg="add del">
          <ac:chgData name="Toby Donaldson" userId="2e6e5431-bb17-4c41-9985-d39c50d83c73" providerId="ADAL" clId="{A96DF0CC-E8B0-4304-9663-FE5241FC3812}" dt="2024-01-30T04:37:52.239" v="14203" actId="21"/>
          <ac:spMkLst>
            <pc:docMk/>
            <pc:sldMk cId="660001074" sldId="405"/>
            <ac:spMk id="7" creationId="{02F7C1BD-749B-1BB5-A38F-FED623E3CF08}"/>
          </ac:spMkLst>
        </pc:spChg>
        <pc:spChg chg="add del">
          <ac:chgData name="Toby Donaldson" userId="2e6e5431-bb17-4c41-9985-d39c50d83c73" providerId="ADAL" clId="{A96DF0CC-E8B0-4304-9663-FE5241FC3812}" dt="2024-01-30T04:37:42.971" v="14202" actId="21"/>
          <ac:spMkLst>
            <pc:docMk/>
            <pc:sldMk cId="660001074" sldId="405"/>
            <ac:spMk id="8" creationId="{C105D0BF-D89D-A499-06C3-E6D8A100F61C}"/>
          </ac:spMkLst>
        </pc:spChg>
        <pc:spChg chg="add del mod">
          <ac:chgData name="Toby Donaldson" userId="2e6e5431-bb17-4c41-9985-d39c50d83c73" providerId="ADAL" clId="{A96DF0CC-E8B0-4304-9663-FE5241FC3812}" dt="2024-01-30T06:51:44.001" v="14890" actId="14100"/>
          <ac:spMkLst>
            <pc:docMk/>
            <pc:sldMk cId="660001074" sldId="405"/>
            <ac:spMk id="13" creationId="{9C76A361-1852-3CE8-9103-92B277620487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0" creationId="{CC895206-4CA7-46A0-40BB-9E7C65E3EF1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1" creationId="{69DCA523-698E-22DF-DC8E-C86499ED9E6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2" creationId="{08588664-4734-8021-8BD9-9E4D0CC05685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3" creationId="{560A8268-0E7A-E251-C3ED-96795798A4C8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4" creationId="{8CE80599-3135-AEB0-8FB3-B3CA9DA47C73}"/>
          </ac:spMkLst>
        </pc:spChg>
        <pc:cxnChg chg="add del mod">
          <ac:chgData name="Toby Donaldson" userId="2e6e5431-bb17-4c41-9985-d39c50d83c73" providerId="ADAL" clId="{A96DF0CC-E8B0-4304-9663-FE5241FC3812}" dt="2024-01-30T04:37:52.239" v="14203" actId="21"/>
          <ac:cxnSpMkLst>
            <pc:docMk/>
            <pc:sldMk cId="660001074" sldId="405"/>
            <ac:cxnSpMk id="10" creationId="{1ADCD553-CDA8-5DF4-0163-3DE7CE257393}"/>
          </ac:cxnSpMkLst>
        </pc:cxnChg>
        <pc:cxnChg chg="add del mod">
          <ac:chgData name="Toby Donaldson" userId="2e6e5431-bb17-4c41-9985-d39c50d83c73" providerId="ADAL" clId="{A96DF0CC-E8B0-4304-9663-FE5241FC3812}" dt="2024-01-30T06:51:44.001" v="14890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50.152" v="17368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A96DF0CC-E8B0-4304-9663-FE5241FC3812}" dt="2024-01-30T04:43:47.631" v="14764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0.152" v="17368" actId="20577"/>
          <ac:spMkLst>
            <pc:docMk/>
            <pc:sldMk cId="1115259671" sldId="406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43:10.675" v="14714" actId="21"/>
          <ac:spMkLst>
            <pc:docMk/>
            <pc:sldMk cId="1115259671" sldId="406"/>
            <ac:spMk id="6" creationId="{5ECE6DB5-F756-E39F-32FA-ED528F7CB436}"/>
          </ac:spMkLst>
        </pc:spChg>
        <pc:spChg chg="mod">
          <ac:chgData name="Toby Donaldson" userId="2e6e5431-bb17-4c41-9985-d39c50d83c73" providerId="ADAL" clId="{A96DF0CC-E8B0-4304-9663-FE5241FC3812}" dt="2024-01-30T04:43:01.126" v="14711" actId="1076"/>
          <ac:spMkLst>
            <pc:docMk/>
            <pc:sldMk cId="1115259671" sldId="406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42:57.247" v="14710" actId="21"/>
          <ac:spMkLst>
            <pc:docMk/>
            <pc:sldMk cId="1115259671" sldId="406"/>
            <ac:spMk id="9" creationId="{A6CBD429-0B4B-EE8F-CB9C-07554C584239}"/>
          </ac:spMkLst>
        </pc:spChg>
      </pc:sldChg>
      <pc:sldChg chg="modSp new mod">
        <pc:chgData name="Toby Donaldson" userId="2e6e5431-bb17-4c41-9985-d39c50d83c73" providerId="ADAL" clId="{A96DF0CC-E8B0-4304-9663-FE5241FC3812}" dt="2024-01-30T06:59:35.892" v="15948" actId="2711"/>
        <pc:sldMkLst>
          <pc:docMk/>
          <pc:sldMk cId="119016610" sldId="407"/>
        </pc:sldMkLst>
        <pc:spChg chg="mod">
          <ac:chgData name="Toby Donaldson" userId="2e6e5431-bb17-4c41-9985-d39c50d83c73" providerId="ADAL" clId="{A96DF0CC-E8B0-4304-9663-FE5241FC3812}" dt="2024-01-30T06:52:31.274" v="14963" actId="20577"/>
          <ac:spMkLst>
            <pc:docMk/>
            <pc:sldMk cId="119016610" sldId="407"/>
            <ac:spMk id="2" creationId="{432EE7A4-AA84-08CE-379A-96217DDD1C3C}"/>
          </ac:spMkLst>
        </pc:spChg>
        <pc:spChg chg="mod">
          <ac:chgData name="Toby Donaldson" userId="2e6e5431-bb17-4c41-9985-d39c50d83c73" providerId="ADAL" clId="{A96DF0CC-E8B0-4304-9663-FE5241FC3812}" dt="2024-01-30T06:59:35.892" v="15948" actId="2711"/>
          <ac:spMkLst>
            <pc:docMk/>
            <pc:sldMk cId="119016610" sldId="407"/>
            <ac:spMk id="3" creationId="{4E6D41F9-D672-06B9-1E23-75EB2C8A0482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30T07:20:22.034" v="17359" actId="20577"/>
        <pc:sldMkLst>
          <pc:docMk/>
          <pc:sldMk cId="2683748588" sldId="408"/>
        </pc:sldMkLst>
        <pc:spChg chg="mod">
          <ac:chgData name="Toby Donaldson" userId="2e6e5431-bb17-4c41-9985-d39c50d83c73" providerId="ADAL" clId="{A96DF0CC-E8B0-4304-9663-FE5241FC3812}" dt="2024-01-30T07:04:03.237" v="16237" actId="20577"/>
          <ac:spMkLst>
            <pc:docMk/>
            <pc:sldMk cId="2683748588" sldId="40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2.034" v="17359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00:12.089" v="15969" actId="207"/>
          <ac:spMkLst>
            <pc:docMk/>
            <pc:sldMk cId="2683748588" sldId="408"/>
            <ac:spMk id="5" creationId="{00875744-F50D-0EB4-32BD-18E1FE5F2ED3}"/>
          </ac:spMkLst>
        </pc:spChg>
        <pc:spChg chg="add">
          <ac:chgData name="Toby Donaldson" userId="2e6e5431-bb17-4c41-9985-d39c50d83c73" providerId="ADAL" clId="{A96DF0CC-E8B0-4304-9663-FE5241FC3812}" dt="2024-01-30T07:01:10" v="16148" actId="11529"/>
          <ac:spMkLst>
            <pc:docMk/>
            <pc:sldMk cId="2683748588" sldId="408"/>
            <ac:spMk id="8" creationId="{B657290E-8EBC-847E-7A2F-81663F66EA08}"/>
          </ac:spMkLst>
        </pc:spChg>
        <pc:spChg chg="add mod">
          <ac:chgData name="Toby Donaldson" userId="2e6e5431-bb17-4c41-9985-d39c50d83c73" providerId="ADAL" clId="{A96DF0CC-E8B0-4304-9663-FE5241FC3812}" dt="2024-01-30T07:15:26.969" v="16978" actId="20577"/>
          <ac:spMkLst>
            <pc:docMk/>
            <pc:sldMk cId="2683748588" sldId="408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7:07.290" v="16409" actId="20577"/>
          <ac:spMkLst>
            <pc:docMk/>
            <pc:sldMk cId="2683748588" sldId="408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01:02.797" v="16146" actId="21"/>
          <ac:cxnSpMkLst>
            <pc:docMk/>
            <pc:sldMk cId="2683748588" sldId="408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19.258" v="17358" actId="20577"/>
        <pc:sldMkLst>
          <pc:docMk/>
          <pc:sldMk cId="3080840747" sldId="409"/>
        </pc:sldMkLst>
        <pc:spChg chg="mod">
          <ac:chgData name="Toby Donaldson" userId="2e6e5431-bb17-4c41-9985-d39c50d83c73" providerId="ADAL" clId="{A96DF0CC-E8B0-4304-9663-FE5241FC3812}" dt="2024-01-30T07:20:19.258" v="17358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2:55.305" v="16855" actId="14100"/>
          <ac:spMkLst>
            <pc:docMk/>
            <pc:sldMk cId="3080840747" sldId="409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7:08:11.039" v="16527" actId="1076"/>
          <ac:spMkLst>
            <pc:docMk/>
            <pc:sldMk cId="3080840747" sldId="409"/>
            <ac:spMk id="6" creationId="{0C902F19-D220-16D2-D542-A46DBB54DDF4}"/>
          </ac:spMkLst>
        </pc:spChg>
        <pc:spChg chg="del mod">
          <ac:chgData name="Toby Donaldson" userId="2e6e5431-bb17-4c41-9985-d39c50d83c73" providerId="ADAL" clId="{A96DF0CC-E8B0-4304-9663-FE5241FC3812}" dt="2024-01-30T07:06:38.591" v="16388" actId="21"/>
          <ac:spMkLst>
            <pc:docMk/>
            <pc:sldMk cId="3080840747" sldId="409"/>
            <ac:spMk id="8" creationId="{B657290E-8EBC-847E-7A2F-81663F66EA08}"/>
          </ac:spMkLst>
        </pc:spChg>
        <pc:spChg chg="mod">
          <ac:chgData name="Toby Donaldson" userId="2e6e5431-bb17-4c41-9985-d39c50d83c73" providerId="ADAL" clId="{A96DF0CC-E8B0-4304-9663-FE5241FC3812}" dt="2024-01-30T07:15:17.154" v="16969" actId="20577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8:49.893" v="16600" actId="20577"/>
          <ac:spMkLst>
            <pc:docMk/>
            <pc:sldMk cId="3080840747" sldId="409"/>
            <ac:spMk id="13" creationId="{9C76A361-1852-3CE8-9103-92B277620487}"/>
          </ac:spMkLst>
        </pc:spChg>
        <pc:cxnChg chg="add mod">
          <ac:chgData name="Toby Donaldson" userId="2e6e5431-bb17-4c41-9985-d39c50d83c73" providerId="ADAL" clId="{A96DF0CC-E8B0-4304-9663-FE5241FC3812}" dt="2024-01-30T07:08:45.273" v="16572" actId="20577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add del">
        <pc:chgData name="Toby Donaldson" userId="2e6e5431-bb17-4c41-9985-d39c50d83c73" providerId="ADAL" clId="{A96DF0CC-E8B0-4304-9663-FE5241FC3812}" dt="2024-01-30T07:04:45.595" v="16276" actId="2696"/>
        <pc:sldMkLst>
          <pc:docMk/>
          <pc:sldMk cId="3601546282" sldId="409"/>
        </pc:sldMkLst>
      </pc:sldChg>
      <pc:sldChg chg="modSp add mod">
        <pc:chgData name="Toby Donaldson" userId="2e6e5431-bb17-4c41-9985-d39c50d83c73" providerId="ADAL" clId="{A96DF0CC-E8B0-4304-9663-FE5241FC3812}" dt="2024-01-30T07:20:16.061" v="17357" actId="20577"/>
        <pc:sldMkLst>
          <pc:docMk/>
          <pc:sldMk cId="2637678866" sldId="410"/>
        </pc:sldMkLst>
        <pc:spChg chg="mod">
          <ac:chgData name="Toby Donaldson" userId="2e6e5431-bb17-4c41-9985-d39c50d83c73" providerId="ADAL" clId="{A96DF0CC-E8B0-4304-9663-FE5241FC3812}" dt="2024-01-30T07:20:16.061" v="17357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3:36.600" v="16883" actId="14100"/>
          <ac:spMkLst>
            <pc:docMk/>
            <pc:sldMk cId="2637678866" sldId="41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5:09.514" v="16963" actId="20577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0:45.057" v="16762" actId="14100"/>
          <ac:spMkLst>
            <pc:docMk/>
            <pc:sldMk cId="2637678866" sldId="410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0:45.057" v="16762" actId="14100"/>
          <ac:cxnSpMkLst>
            <pc:docMk/>
            <pc:sldMk cId="2637678866" sldId="410"/>
            <ac:cxnSpMk id="10" creationId="{6924679F-C42B-3A1F-8CCB-C4D6C8B24B70}"/>
          </ac:cxnSpMkLst>
        </pc:cxnChg>
      </pc:sldChg>
      <pc:sldChg chg="modSp add mod ord">
        <pc:chgData name="Toby Donaldson" userId="2e6e5431-bb17-4c41-9985-d39c50d83c73" providerId="ADAL" clId="{A96DF0CC-E8B0-4304-9663-FE5241FC3812}" dt="2024-01-30T07:20:13.237" v="17356" actId="20577"/>
        <pc:sldMkLst>
          <pc:docMk/>
          <pc:sldMk cId="3276145943" sldId="411"/>
        </pc:sldMkLst>
        <pc:spChg chg="mod">
          <ac:chgData name="Toby Donaldson" userId="2e6e5431-bb17-4c41-9985-d39c50d83c73" providerId="ADAL" clId="{A96DF0CC-E8B0-4304-9663-FE5241FC3812}" dt="2024-01-30T07:20:13.237" v="17356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4:51.864" v="16957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6:12.824" v="17030" actId="20577"/>
          <ac:spMkLst>
            <pc:docMk/>
            <pc:sldMk cId="3276145943" sldId="411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1:42.803" v="16819" actId="113"/>
          <ac:spMkLst>
            <pc:docMk/>
            <pc:sldMk cId="3276145943" sldId="411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1:36.785" v="16818" actId="20577"/>
          <ac:cxnSpMkLst>
            <pc:docMk/>
            <pc:sldMk cId="3276145943" sldId="411"/>
            <ac:cxnSpMk id="10" creationId="{6924679F-C42B-3A1F-8CCB-C4D6C8B24B70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7:20:10.709" v="17355" actId="20577"/>
        <pc:sldMkLst>
          <pc:docMk/>
          <pc:sldMk cId="557759141" sldId="412"/>
        </pc:sldMkLst>
        <pc:spChg chg="mod">
          <ac:chgData name="Toby Donaldson" userId="2e6e5431-bb17-4c41-9985-d39c50d83c73" providerId="ADAL" clId="{A96DF0CC-E8B0-4304-9663-FE5241FC3812}" dt="2024-01-30T07:18:55.929" v="17324" actId="20577"/>
          <ac:spMkLst>
            <pc:docMk/>
            <pc:sldMk cId="557759141" sldId="41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10.709" v="17355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9:14.378" v="17327" actId="14100"/>
          <ac:spMkLst>
            <pc:docMk/>
            <pc:sldMk cId="557759141" sldId="412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17:31.575" v="17204" actId="21"/>
          <ac:spMkLst>
            <pc:docMk/>
            <pc:sldMk cId="557759141" sldId="412"/>
            <ac:spMk id="6" creationId="{0C902F19-D220-16D2-D542-A46DBB54DDF4}"/>
          </ac:spMkLst>
        </pc:spChg>
        <pc:spChg chg="mod">
          <ac:chgData name="Toby Donaldson" userId="2e6e5431-bb17-4c41-9985-d39c50d83c73" providerId="ADAL" clId="{A96DF0CC-E8B0-4304-9663-FE5241FC3812}" dt="2024-01-30T07:19:48.579" v="17354" actId="20577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9:18.231" v="17328" actId="1076"/>
          <ac:spMkLst>
            <pc:docMk/>
            <pc:sldMk cId="557759141" sldId="412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17:41.427" v="17206" actId="21"/>
          <ac:cxnSpMkLst>
            <pc:docMk/>
            <pc:sldMk cId="557759141" sldId="412"/>
            <ac:cxnSpMk id="10" creationId="{6924679F-C42B-3A1F-8CCB-C4D6C8B24B7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30T07:26:10.221" v="17863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A96DF0CC-E8B0-4304-9663-FE5241FC3812}" dt="2024-01-30T07:21:37.341" v="17392" actId="20577"/>
          <ac:spMkLst>
            <pc:docMk/>
            <pc:sldMk cId="4052424333" sldId="41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6:10.221" v="17863" actId="20577"/>
          <ac:spMkLst>
            <pc:docMk/>
            <pc:sldMk cId="4052424333" sldId="413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7:24:43.715" v="17828" actId="21"/>
          <ac:spMkLst>
            <pc:docMk/>
            <pc:sldMk cId="4052424333" sldId="413"/>
            <ac:spMk id="7" creationId="{438C3FB7-BF83-78B0-0289-2AC57A0E2741}"/>
          </ac:spMkLst>
        </pc:spChg>
        <pc:spChg chg="del">
          <ac:chgData name="Toby Donaldson" userId="2e6e5431-bb17-4c41-9985-d39c50d83c73" providerId="ADAL" clId="{A96DF0CC-E8B0-4304-9663-FE5241FC3812}" dt="2024-01-30T07:23:51.872" v="17726" actId="21"/>
          <ac:spMkLst>
            <pc:docMk/>
            <pc:sldMk cId="4052424333" sldId="413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23:17.911" v="17684" actId="1076"/>
          <ac:spMkLst>
            <pc:docMk/>
            <pc:sldMk cId="4052424333" sldId="413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22:44.043" v="17615" actId="21"/>
          <ac:cxnSpMkLst>
            <pc:docMk/>
            <pc:sldMk cId="4052424333" sldId="413"/>
            <ac:cxnSpMk id="10" creationId="{6924679F-C42B-3A1F-8CCB-C4D6C8B24B7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8:22.950" v="18018" actId="14100"/>
        <pc:sldMkLst>
          <pc:docMk/>
          <pc:sldMk cId="22547546" sldId="414"/>
        </pc:sldMkLst>
        <pc:spChg chg="mod">
          <ac:chgData name="Toby Donaldson" userId="2e6e5431-bb17-4c41-9985-d39c50d83c73" providerId="ADAL" clId="{A96DF0CC-E8B0-4304-9663-FE5241FC3812}" dt="2024-01-30T07:26:05.147" v="17861" actId="20577"/>
          <ac:spMkLst>
            <pc:docMk/>
            <pc:sldMk cId="22547546" sldId="414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26:24.966" v="17864" actId="21"/>
          <ac:spMkLst>
            <pc:docMk/>
            <pc:sldMk cId="22547546" sldId="414"/>
            <ac:spMk id="6" creationId="{0C902F19-D220-16D2-D542-A46DBB54DDF4}"/>
          </ac:spMkLst>
        </pc:spChg>
        <pc:spChg chg="add mod">
          <ac:chgData name="Toby Donaldson" userId="2e6e5431-bb17-4c41-9985-d39c50d83c73" providerId="ADAL" clId="{A96DF0CC-E8B0-4304-9663-FE5241FC3812}" dt="2024-01-30T07:28:22.950" v="18018" actId="14100"/>
          <ac:spMkLst>
            <pc:docMk/>
            <pc:sldMk cId="22547546" sldId="414"/>
            <ac:spMk id="9" creationId="{617109EC-6021-F00E-B692-DC55A2D9D19D}"/>
          </ac:spMkLst>
        </pc:spChg>
        <pc:spChg chg="mod">
          <ac:chgData name="Toby Donaldson" userId="2e6e5431-bb17-4c41-9985-d39c50d83c73" providerId="ADAL" clId="{A96DF0CC-E8B0-4304-9663-FE5241FC3812}" dt="2024-01-30T07:27:49.935" v="18014" actId="1076"/>
          <ac:spMkLst>
            <pc:docMk/>
            <pc:sldMk cId="22547546" sldId="414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7:27:56.714" v="18015" actId="11529"/>
          <ac:cxnSpMkLst>
            <pc:docMk/>
            <pc:sldMk cId="22547546" sldId="414"/>
            <ac:cxnSpMk id="8" creationId="{66AA5EC5-7D8F-B83B-57DC-3907713618ED}"/>
          </ac:cxnSpMkLst>
        </pc:cxnChg>
      </pc:sldChg>
      <pc:sldChg chg="modSp mod">
        <pc:chgData name="Toby Donaldson" userId="2e6e5431-bb17-4c41-9985-d39c50d83c73" providerId="ADAL" clId="{A96DF0CC-E8B0-4304-9663-FE5241FC3812}" dt="2024-02-02T22:52:33.893" v="18044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A96DF0CC-E8B0-4304-9663-FE5241FC3812}" dt="2024-02-02T22:52:33.893" v="18044" actId="20577"/>
          <ac:spMkLst>
            <pc:docMk/>
            <pc:sldMk cId="3702841320" sldId="421"/>
            <ac:spMk id="2" creationId="{BE2742BB-0079-F550-3E47-5456D0A41677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4T20:43:08.8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4482 4839 14735 0,'-41'3'1312'0,"8"-1"-1056"0,18 1-256 0,6 3 0 0,0-3 368 0,-8 2 16 0,-22 4 0 0,-15 9 0 0,-15 2-80 0,6 0-16 0,9-3 0 15,12 0 0-15,7-3-512 0,7-1-96 0,2-5-32 0,4-3 0 32,-1-1-400-32,-3-4-80 0,1 0 0 0,1 0-16 0,-6 0 592 0,4 0 112 0,0 3 144 0,-2 3-208 15,-1-1 880-15,1 4 176 0,-4 5 48 0,-6 1 0 16,1 8 208-16,-6 3 48 0,-1 5 16 0,-1 4 0 16,1 5-320-16,-3 5-64 0,4 6-16 0,1 3 0 15,2 7-256-15,5 2-64 0,0 3-16 0,6 4 0 16,3-3-208-16,1 3-32 0,4-4-16 0,4-3 0 15,3 3-176-15,0-5 0 0,2 2 0 0,1 1 0 16,1-1 0-16,1 1 0 0,0-1 0 0,-1 0-176 0,1-2 16 0,-5-4 0 16,-1 4 0-16,1-7 0 0,0 2 160 0,-4-2 176 15,4 9-48-15,-3-2 0 0,5 5 656 0,1 3 128 16,3 3 32-16,4-6 0 0,1-5-112 0,10-7-32 16,1 2 0-16,6-7 0 0,7-1-512 0,3 1-96 15,6 0-32-15,1-4 0 0,6 2-160 0,1-2-144 16,1-1 144-16,-39-44-208 15,82 84-352-15,-82-84-64 0,87 74-16 0,-87-74 0 16,92 75 48-16,-92-75 0 0,101 75 0 0,-101-75 0 0,107 63 416 0,-107-63 176 0,106 56-128 0,-106-56 128 16,110 48 0-16,-110-48 0 0,115 53 0 0,-115-53 0 15,127 45 0-15,-127-45 0 0,141 47 0 0,-70-24 0 16,4-1 0-16,-5 1 0 0,-70-23 160 0,138 49-160 16,-138-49 192-16,144 40-48 0,-62-19-16 0,9 0 0 15,3-7-128-15,-2-1 0 0,-3-4 0 0,2-4 0 16,-2 4 0-16,7-2 0 0,10 2 0 0,-3-4 0 15,3-2 0-15,-9-3 0 0,-6 0 0 0,1 0 128 16,3 2-128-16,2-2-224 0,4 4 48 0,-3-8 16 16,-8-4-144-16,-1-1-16 0,-5-2-16 0,1-1 0 15,6 3 192-15,3-8 144 0,11-2-192 0,-6-14 192 16,-3-7-128-16,0-6 128 0,-2-6 0 0,7-5 0 0,0-9-224 0,-4-1 64 16,-8 6 16-16,-7-5 0 15,-7-2-336-15,-3-5-64 0,-6 2-16 0,-5-1 0 0,-2-1 320 0,2-2 64 16,-5 7 16-16,0-1 0 0,-4 6 416 0,-3-7 64 15,-6 4 32-15,1-5 0 0,-6-2 416 0,-1 1 64 16,-6 2 32-16,-1 3 0 0,-6-3-464 0,-3 4-80 16,-4 3-32-16,-8 2 0 0,-7 0-32 0,-7 4 0 15,-4 3 0-15,-9-2 0 0,-1 5 304 0,-10-4 48 16,-6-3 16-16,-7 4 0 0,-2-2-48 0,-4 2 0 16,-1 2 0-16,-9 0 0 0,-3-2 48 0,-10 0 0 0,-4-2 0 0,-3-5 0 15,3 4-112-15,-5-1-32 16,-4 1 0-16,0-1 0 0,-8 6-96 0,-6 3-32 0,-6 13 0 0,-6 1 0 15,-2 9-352-15,-8 3 128 16,-4 6-128-16,-11 4 0 0,-3 5 0 0,-7 3-160 16,-1 5 16-16,-11 3 0 0,-3-1-64 0,-4 1-16 0,5 2 0 0,1-1 0 15,-1-1 64-15,9-3 16 0,4-3 0 0,12 3 0 32,10-4-320-32,0 3-64 0,1-3-16 0,6 4 0 0,12 9-1296 0,9 8-256 0</inkml:trace>
  <inkml:trace contextRef="#ctx0" brushRef="#br0" timeOffset="801.94">1139 13072 6447 0,'-14'0'576'0,"4"3"-576"0,1-3 0 0,4 0 0 0,3 0-288 0,0-3-160 0,-1 3-48 0,1-5 0 0,-1-4 976 0,-1-3 192 0,3-2 32 0,-1-9 16 0,0 2-592 0,2-3-128 0,0 0 0 0,0 1 0 16,0 5 128-16,0 1 16 0,0 8 16 0,0 1 0 16,-3 2 672-16,1 3 128 0,0 3 16 0,0-2 16 15,2-1 576-15,-3 3 112 0,3 0 32 0,3-4 0 16,-1-1-864-16,5-4-160 0,3 1-48 0,-10 8 0 0,0 0-800 0,51-37-160 15,-51 37-48-15,0 0 0 32,80-44-208-32,-80 44-32 0,0 0-16 0,106-17 0 0,-106 17-208 0,88 5-32 0,-88-5-16 0,88 12 0 31,-88-12 80-31,88 14 16 0,-88-14 0 0,97 9 0 0,-97-9 592 0,103 5 192 0,-103-5 0 0,120 18 0 0,-120-18 144 0,133 21 144 16,-133-21 32-16,136 26 0 0,-136-26 64 0,127 22 0 15,-127-22 16-15,127 27 0 0,-127-27-208 0,143 17-64 16,-61-12 0-16,50-8-3968 15,-43-3-816-15</inkml:trace>
  <inkml:trace contextRef="#ctx0" brushRef="#br0" timeOffset="1134.47">4492 12872 11967 0,'-2'5'1072'0,"2"-5"-864"0,0 0-208 0,5 0 0 0,2 0 256 0,0 0 16 0,-7 0 0 0,0 0 0 0,0 0-272 0,115-26 0 0,-115 26-128 0,119-18 128 0,-119 18 0 0,113-8 0 0,-113 8 0 0,98 0 0 15,-98 0 0-15,97 12-176 16,-97-12 176-16,96 17-160 0,-96-17 160 0,98 23 0 0,-98-23 128 0,103 26-128 0,-103-26 848 0,122 31 112 31,-122-31 0-31,129 23 16 0,-129-23-976 0</inkml:trace>
  <inkml:trace contextRef="#ctx0" brushRef="#br0" timeOffset="1646.84">8193 12912 19343 0,'-14'8'1728'0,"6"-2"-1392"0,4-1-336 0,6-5 0 0,0 0 1040 0,1 0 144 0,-3 9 32 0,0-1 0 0,2 4-560 0,10 1-96 0,-12-13-32 0,0 0 0 16,66 33-16-16,-66-33 0 0,0 0 0 0,101 26 0 0,-101-26 448 0,84 17 96 15,-84-17 16-15,103 14 0 16,-103-14-176-16,127 7-16 0,-43-10-16 0,11-3 0 0,20-6-592 16,6-5-112-16,6-2-32 0,16-6 0 31,15-6-704-31,15 0-160 0,15-4-32 0,19-5-13968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4T21:12:08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1958 12520 4607 0,'-12'5'400'0,"3"-2"-400"0,8-3 0 0,1 0 0 0,1 4 960 0,-2-4 96 0,1 2 32 0,-7 1 0 0,1 2-1408 0,1-1-256 0,2-1-64 0,-3-1-16 16,1-2-176-16,-3 0-16 0,-1 0-16 0,0 4 0 0,-5-4 1248 0,2 1 256 16,3 3 64-16,-5-4 0 0,2 5 656 0,3-1 144 15,-3-1 32-15,2-1 0 0,-2 5-464 0,-1-2-96 0,3 4-16 0,-4-4 0 16,-2 7-784-16,2 0-176 0,0-1 0 0,6 3 0 31,-4-2-416-31,1 0-32 0,6-1-16 0,1-3 0 0,1 1 288 0,3 0 176 0,0-1-192 16,3-2 192-16,1 1-368 0,1-2 48 15,-3 0 0-15,5 2 0 0,-5-2-64 0,1 0 0 16,0 4 0-16,3-4 0 0,-6 2 880 0,3 2 160 16,-1 0 48-16,1-1 0 0,-3 3 304 0,0 1 64 0,4-3 16 0,-2 5 0 15,1-6-208-15,1 5-48 16,1-5 0-16,0 1 0 0,4-4-192 0,-9-5-64 0,0 0 0 0,0 0 0 15,0 0-240-15,0 0-48 16,78 18-16-16,-78-18 0 0,0 0-144 0,0 0-128 0,0 0 144 0,77-13-144 0,-77 13 288 0,0 0-32 16,0 0-16-16,0 0 0 0,0 0 304 0,0 0 64 15,0 0 16-15,0 0 0 16,0 0 96-16,0 0 32 0,78 23 0 0,-74-16 0 0,-4-7-160 0,0 0-16 16,0 0-16-16,0 0 0 0,0 0-352 0,0 0-64 15,50 58-16-15,-50-58 0 0,0 0-128 16,0 0 192-16,0 0-192 0,0 0 192 0,47 62-192 0,-41-53 192 15,-6-9-192-15,0 0 192 16,0 0 16-16,0 0 16 0,0 0 0 0,34 61 0 16,-34-61 16-16,0 0 0 0,0 0 0 0,0 0 0 15,0 0-48-15,0 0-16 0,0 0 0 0,58 52 0 16,-58-52-176-16,0 0 160 0,0 0-160 0,0 0 160 0,0 0-16 0,0 0 0 16,0 0 0-16,70 42 0 0,-70-42 16 0,0 0 0 15,0 0 0-15,0 0 0 0,0 0-160 0,0 0 0 0,76 33 144 0,-63-31-144 16,-3 1 0-16,2-3 128 0,-12 0-128 0,0 0 0 15,0 0 0-15,0 0 0 0,0 0 0 16,82 6 128-16,-68-6-128 0,-14 0 0 16,0 0 0-16,0 0 0 0,0 0 0 0,0 0 0 0,75 5 0 0,-75-5 0 15,0 0 0-15,0 0 0 16,0 0 0-16,82 3 0 0,-82-3 0 0,0 0 0 16,0 0 0-16,73-5 0 0,-73 5 0 0,0 0 0 15,0 0 0-15,75-9 0 0,-75 9 0 0,0 0 144 16,0 0-144-16,70-3 0 0,-70 3 192 0,0 0-64 15,0 0 0-15,71-9-128 0,-71 9 128 0,0 0-128 16,0 0 0-16,70-9 0 0,-70 9 0 0,0 0 0 0,0 0 0 0,0 0 0 16,76-5 0-16,-76 5 0 0,0 0 0 0,0 0 0 15,0 0 0-15,0 0 0 0,79 18 0 0,-79-18-144 16,0 0 144-16,0 0 0 0,0 0 0 0,77 0 0 16,-77 0 0-16,0 0 0 0,0 0 0 0,0 0 0 15,81 0 0-15,-81 0 0 0,0 0 0 0,0 0 0 16,0 0 0-16,75 14 0 0,-75-14 0 0,0 0 0 15,0 0 0-15,0 0 0 0,89 22 0 0,-89-22 0 0,0 0 0 16,0 0 0-16,75 16 0 0,-75-16-128 16,0 0 128-16,0 0-208 0,0 0 80 0,75 10 128 15,-75-10-192-15,0 0 192 0,0 0-160 0,0 0 160 0,75-8 0 0,-75 8 0 16,0 0-128-16,54-18 128 0,-54 18 0 0,0 0 0 16,61-19 0-16,-61 19 0 0,0 0-160 15,0 0 160-15,66-17-160 0,-66 17 160 0,0 0-192 0,0 0 192 16,0 0-208-16,0 0 80 0,75 3 128 0,-75-3 0 15,0 0 0-15,0 0 0 0,0 0 0 0,0 0-128 16,75 16 128-16,-75-16 0 0,0 0 0 0,0 0-160 16,0 0 160-16,0 0 0 0,0 0-160 0,84 26 160 15,-84-26-128-15,0 0 128 0,0 0 0 0,0 0 0 0,0 0 0 16,66 33 0-16,-66-33 0 0,0 0 0 0,0 0 0 0,0 0 0 16,75 23-192-16,-75-23 32 0,0 0 16 0,0 0 0 15,0 0 0-15,80 5 0 0,-80-5 0 0,0 0 0 16,0 0 144-16,0 0 0 0,75 14 0 0,-75-14 0 15,0 0 0-15,0 0 0 0,0 0 0 0,92 17 0 16,-92-17 0-16,0 0 0 0,0 0 0 0,93 12 0 16,-93-12 0-16,0 0 0 0,80 6 0 0,-80-6 0 15,0 0 0-15,84 12 0 0,-84-12 0 0,0 0 0 16,83 19 0-16,-83-19 0 0,0 0 0 0,79 21 0 16,-79-21 0-16,0 0 0 0,80 17 0 0,-80-17 0 0,0 0 0 0,78 6 0 15,-78-6 0-15,0 0 0 16,91-4 0-16,-91 4-160 0,0 0 160 0,96-14-208 0,-96 14 32 0,0 0 16 15,87-14 0-15,-87 14 0 16,0 0 160-16,90-9 0 0,-90 9 0 0,0 0 0 16,88-3 0-16,-88 3 0 0,0 0 0 0,87 3 0 0,-87-3 0 0,0 0 0 15,82 0 0-15,-82 0 0 16,0 0 0-16,78-5 0 0,-78 5 0 0,0 0 0 16,84-7 0-16,-84 7 0 0,0 0 0 0,73-5 0 15,-73 5 0-15,0 0 0 0,0 0 0 0,90 4 0 0,-90-4 0 0,0 0 0 16,0 0 0-16,88 8 0 0,-88-8 0 0,0 0 0 0,0 0 0 0,92 9 0 15,-92-9 0-15,0 0 0 0,71-7 0 0,-71 7 128 16,0 0-128-16,70-9 0 0,-70 9 0 0,0 0 0 16,61-8 160-16,-61 8-32 15,0 0-128-15,0 0 192 0,84-2-32 0,-84 2-16 16,0 0 0-16,0 0 0 0,82 2-144 0,-82-2 0 0,0 0 0 0,0 0 0 16,82 17 0-16,-82-17 0 0,0 0 0 0,0 0 0 15,83 17 0-15,-83-17 0 0,0 0 0 16,0 0 0-16,89 21 0 0,-89-21 0 0,0 0 0 0,0 0 0 0,92 18 0 0,-92-18 0 15,0 0 0-15,81 1 0 16,-81-1 0-16,0 0 0 16,76-5 0-16,-76 5 0 0,0 0 0 0,82-8 0 0,-82 8-144 0,0 0 144 15,85-11-240-15,-85 11 16 0,0 0 0 0,91-7 0 16,-91 7-160 0,0 0-16-16,89 4-16 0,-89-4 0 0,0 0 192 0,87 14 32 0,-87-14 16 0,0 0 0 15,91 20 176-15,-91-20 0 0,0 0 0 0,99 11 0 16,-99-11 0-16,66 3 0 0,-66-3 0 0,66-3 0 0,-66 3 0 0,67-5 0 15,-67 5 0-15,0 0 0 0,99-4 0 16,-99 4 0-16,0 0 0 0,96-5 0 16,-96 5 0-16,0 0 0 0,92 5 0 0,-92-5 0 15,0 0 176-15,86 12 16 0,-86-12 0 0,0 0 0 16,85 14 0-16,-85-14 0 0,0 0 0 0,85 14 0 16,-85-14-192-16,0 0 0 0,79 12 0 0,-79-12 128 0,0 0-288 0,71 9-64 15,-71-9-16-15,0 0 0 16,75 12-256-16,-75-12-48 0,0 0-16 0,72 6 0 0,-72-6 336 0,0 0 64 15,78 0 16-15,-78 0 0 0,0 0 144 0,80-4 0 16,-80 4 0-16,0 0 0 0,80 0 0 0,-80 0 0 16,0 0 0-16,74 0-128 0,-74 0 128 0,0 0 0 15,0 0 0-15,83 0 0 0,-83 0 0 0,0 0 0 16,0 0 0-16,84-5 0 0,-84 5 0 0,0 0 0 16,63-9-128-16,-63 9 128 0,0 0-272 0,61-14 16 15,-61 14 16-15,0 0 0 0,61-17-16 0,-61 17-16 16,0 0 0-16,55-14 0 0,-55 14 272 0,0 0 0 0,0 0 0 0,68-18 0 15,-68 18 208-15,0 0 48 16,0 0 16-16,68-20 0 0,-68 20-272 0,0 0 128 0,53-18-128 0,-53 18 0 16,0 0 128-16,43-23-128 0,-43 23 0 0,0 0 0 15,40-20 0-15,-40 20 0 0,0 0 0 0,40-28 0 16,-40 28 128-16,35-21-128 0,-35 21 0 0,35-32 0 16,-35 32 144-16,40-34-144 0,-40 34 0 0,42-35 144 15,-25 16-144-15,-1-2 0 0,1 2 0 0,-3-2 0 16,0 3-432-16,-2 4 48 0,-3-3 0 0,-4 5 0 15,4-2 384-15,-5 0-128 0,1 0 128 0,-5-4 0 16,3 3 0-16,-6 1 256 0,-1 3-48 0,3-4 0 16,-3 4 128-16,-1-4 32 0,-2 4 0 0,2-1 0 15,-1 2-192-15,-2-3-48 0,-4 1 0 0,1 2 0 0,2-3-128 0,-6 5-144 16,1 3 144-16,0-4-208 16,-4 4-256-16,-1 1-48 0,0 1-16 0,-4 1 0 15,4-2 192-15,-5 1 32 0,1 1 16 0,1-5 0 0,-1 2 288 0,0 0 0 16,-1-4 0-16,1 0 0 0,2 1 432 15,-1-5-16-15,-1 0 0 0,0 0 0 0,2-1-48 0,-1 0-16 16,-1 1 0-16,-3 0 0 0,0-1-352 0,-2 2 0 16,2 2 0-16,-7-2 128 0,1-1-128 0,-1 5 0 15,0-1 0-15,-3-1-128 0,1 1-16 0,-4 0 0 16,1 0 0-16,0 1 0 0,-2-1-16 0,-7 0 0 16,1-3 0-16,-3 3 0 0,1-1-96 0,1 1 0 15,1 0-16-15,6-3 0 0,-2 4 80 0,1-3 32 0,-3-3 0 16,4-1 0-16,-4 1 0 0,4 1 0 15,-5-1 0-15,1 1 0 16,-3 0-416-16,-3 3-64 0,-1-2-32 0,1 3 0 0,1 0 144 0,-2 4 16 0,6-2 16 0,-4 2 0 0,1 0 304 0,-1 1 48 16,0-1 16-1,2 0 0-15,-2-2 128 0,0 2 0 0,0 1 0 0,-5 4 0 0,2-5 0 0,0 1 0 16,0-1 0-16,3 2 128 16,4-3-128-16,-6 3-128 0,2-2 128 0,-1-1-192 31,1 3-352-31,-2-2-80 0,1 0-16 0,-2-2 0 15,-4 1 112-15,-3 1 16 0,1-2 0 0,1 2 0 0,4 1 512 0,-3-4 256 0,6 2-32 0,-6 1 0 0,-1 0 272 0,-1 2 48 16,1-1 16-16,-3 2 0 0,-1-1 64 0,-5-1 16 16,2 4 0-16,-1 0 0 15,4 0-320-15,0 4-48 0,4-4-16 0,-1 5 0 16,-3-1-256-16,0 1-144 0,2-2 16 0,-7 2 0 16,0-1-368-16,-1-2-64 0,3 1-16 0,1-3 0 15,6 4-192-15,-1-4-32 0,1 0-16 0,-1 0 0 0,1 1 416 0,-4-1 80 16,-2 0 0-16,-2 4 16 0,-3 1 304 0,2-1 176 15,5 4-32-15,0-2 0 0,0 1 208 0,2 1 32 0,3-3 16 0,2 4 0 16,-2-4-112-16,-1 4-32 16,-1-4 0-16,1 4 0 0,-1-2-256 0,4-2-256 0,-1 0 64 0,4 2 0 15,2-1-288-15,-1-1-48 16,-1 0-16-16,3 2 0 0,-5 2 272 0,1-4 48 0,-2 7 16 16,-4-1 0-16,3-3 464 0,-5 5 80 0,3 0 32 0,1 1 0 0,4-1 288 0,1-5 64 31,-1 4 16-31,3-3 0 0,0-4-352 0,1 1-64 15,-1 2 0-15,-3-2-16 0,-9 1-304 0,0-2 0 0,-2 3-176 16,5-2 176 0,1 2-544-16,-4-1 0 0,-2-1 0 0,0 2 0 0,-1 1 144 0,-4 1 16 15,-2-1 16-15,-5 3 0 0,0 2 96 0,0 0 16 0,4 4 0 0,1 3-6688 16</inkml:trace>
  <inkml:trace contextRef="#ctx0" brushRef="#br0" timeOffset="16691.58">2016 15430 15663 0,'-5'-3'1392'0,"-1"3"-1120"0,5 0-272 0,1 0 0 0,0 0 272 0,-2 0 0 0,2 0 0 0,-7 0 0 0,2 3-272 0,-1-3 0 0,-2 5 0 0,-1-1 0 0,0 1-784 0,4 2-64 0,-4-2-16 0,1 1 0 31,-1-3 304-31,0 1 64 0,-3-3 16 0,2-1 0 0,1 0 480 0,-3-1 0 0,1-3 128 0,-1 4-128 0,0 0 752 0,0 0 32 16,1 0 16-16,-1 0 0 0,1 0 48 0,-1 4 16 15,2-3 0-15,-2 3 0 0,-1-1-240 0,3 2-48 16,-6 6-16 0,2-2 0-16,0 6-768 0,0-1-160 15,-1 9-16-15,-3 0-16 16,3 3-256-16,-3 0-48 0,1 3-16 0,3-1 0 0,2-2 272 0,-4 4 64 15,6-2 16-15,-3-6 0 0,5 5 368 0,-3-5 0 16,2 4 0-16,1-5 0 0,-1-2 0 0,0 2 0 16,1 2 0-16,-1-6 0 0,-2 1 128 0,4-1 112 0,2-3 16 15,-2-2 0-15,6-1 432 0,-5 1 80 0,5-7 32 0,2 4 0 16,5-6-176-16,-3 6-48 0,-3-9 0 0,0 0 0 16,0 0-576-16,0 0 0 0,0 0 0 0,0 0 0 15,80 37 0-15,-80-37 0 0,0 0 0 0,0 0 0 16,0 0 0-16,68 38 0 0,-68-38 0 0,0 0-128 15,0 0 128-15,0 0 0 0,0 0 0 0,84 37 0 16,-84-37 128-16,0 0 48 0,0 0 16 0,0 0 0 16,0 0 256-16,73 29 64 0,-73-29 16 0,0 0 0 15,0 0-192-15,0 0-32 0,80 18-16 0,-80-18 0 16,0 0-80-16,0 0-16 0,79-9 0 0,-79 9 0 0,0 0-192 0,0 0 144 16,73-4-144-16,-73 4 128 0,0 0-128 0,0 0 0 15,0 0 0-15,83 18 0 0,-83-18 0 0,0 0 0 16,0 0 0-16,0 0 0 0,88 17 0 0,-88-17 0 15,0 0 0-15,0 0 0 0,0 0 0 0,87 12 0 16,-87-12 0-16,0 0 0 0,0 0 0 0,0 0 0 16,90 14 0-16,-90-14 0 0,0 0 0 0,0 0 0 15,87-3 0-15,-87 3 0 0,0 0 336 0,79-11-16 16,-79 11 0-16,0 0 0 0,78-12-128 0,-78 12-16 0,0 0-16 16,86-8 0-16,-86 8-160 0,0 0 0 0,94-18 0 0,-94 18 0 15,0 0 0-15,96-22 0 16,-96 22 0-16,0 0 0 0,87-27 0 0,-87 27 0 15,0 0 0-15,83-27 0 0,-83 27 0 0,0 0 0 16,80-25 0-16,-80 25 0 0,0 0 0 0,75-17 208 0,-75 17-48 0,0 0-16 16,89-11 32-16,-89 11 0 0,0 0 0 0,105-17 0 15,-105 17-176-15,77-12 0 0,-77 12 0 0,74-11 0 16,-74 11 0-16,70-12 0 0,-70 12 0 0,0 0 0 16,89-19 0-16,-89 19 0 0,0 0 0 0,87-21 0 15,-87 21 0-15,0 0 0 0,84-12 0 0,-84 12 0 16,0 0 0-16,83-2 160 0,-83 2-32 0,0 0-128 0,89 14 336 0,-89-14-32 15,0 0-16-15,89 23 0 16,-89-23-288-16,0 0 0 0,87 31 0 0,-87-31 0 16,0 0 0-16,80 26 0 0,-80-26 0 0,0 0-144 15,81 12 144-15,-81-12-128 0,0 0 128 0,80 5-128 16,-80-5 128-16,0 0 0 0,82 0 0 0,-82 0 0 0,0 0 0 0,83 4 0 16,-83-4 0-16,0 0 0 0,80 5 0 0,-80-5 0 15,0 0 0-15,88 5 0 0,-88-5 128 0,0 0 0 16,85 4 0-16,-85-4 0 0,0 0 96 0,87-4 32 15,-87 4 0-15,0 0 0 0,80-1-256 0,-80 1 0 16,0 0 128-16,0 0-128 0,93 0 0 0,-93 0 0 0,0 0 0 16,0 0 0-16,92 1-160 0,-92-1 160 15,0 0-128-15,77 7 128 0,-77-7-272 0,0 0 16 0,82 2 16 16,-82-2 0-16,0 0 112 0,88 4 128 16,-88-4-208-16,0 0 80 0,84 5 128 0,-84-5 0 0,0 0 160 0,79 12-160 0,-79-12 256 0,0 0-64 15,0 0 0-15,94 23 0 16,-94-23-192-16,0 0 176 15,0 0-176-15,87 40 160 0,-87-40-160 0,0 0 0 16,71 35 0-16,-71-35 0 0,0 0 0 0,75 38 0 16,-75-38 0-16,0 0 0 0,77 28 0 0,-77-28 0 15,0 0 0-15,90 17 0 0,-90-17 0 0,0 0 0 0,98 5 0 16,-98-5 0-16,0 0 0 0,84 4 192 0,-84-4-64 0,0 0 0 16,0 0-128-16,87 3 0 0,-87-3 144 0,0 0-144 0,0 0 0 0,80 6 0 15,-80-6 0-15,0 0 0 16,0 0 0-16,75 0 0 0,-75 0 0 0,0 0 0 0,0 0 0 0,80-21 0 15,-80 21 0-15,0 0 0 0,66-23 160 16,-66 23-32-16,0 0-128 0,61-35 192 16,-61 35-64-16,0 0-128 0,53-40 176 0,-53 40-176 15,0 0 0-15,45-43 0 0,-45 43 0 0,26-37-192 16,-26 37 64-16,23-38 128 0,-15 19-208 0,-2 1 80 0,1 1 128 0,-6-1-208 16,-2 4 80-16,-3-3 128 15,-1 0 0-15,-2-1 0 0,2 1 0 0,-8-1 0 16,5 1 0-16,-3-1 128 0,3 3 0 0,-6-1 0 0,1-1 128 0,-1 3 32 15,1 0 0-15,-5 0 0 0,1 2-288 16,-1-1 0-16,-4 5 0 0,-3-3 0 0,-1 3 0 0,-2-1 0 16,2 4 0-16,-4-2 0 0,-1 2 304 0,0 1-48 15,3-1-16-15,-5 1 0 0,-2-1-16 0,-2 2 0 16,2-3 0-16,-1 1 0 0,-3-2-224 0,-2-2 0 16,-3 4 0-16,0-3 0 0,-4 2 0 0,-5 1-128 15,6-2 128-15,-1 2-208 0,6 0-32 0,-5-2 0 16,1 1 0-16,-1-2 0 0,2 3 64 0,-2-4 16 15,2 0 0-15,-4-3 0 0,2-2 160 0,-2-3-128 16,4-1 128-16,-4-1-128 0,2-2 128 0,2-2-160 16,-1 6 160-16,3-4-160 0,-4 4 160 0,3 1-208 15,-1 0 80-15,-1 2 128 0,-1 6-144 0,-1-4 144 0,-1 3 0 16,-5-2 0-16,-2-1-144 0,-1 2 144 0,3-2 0 16,-2 3-144-16,4 0 16 0,1 0 0 0,-5 1 0 0,2 2 0 15,2 3-48-15,-2-2 0 0,-4 5 0 16,-6 0 0-16,-2 0-112 0,-1 5-32 0,0 2 0 0,-3 0 0 15,4 2 96-15,-1 3 16 0,1 2 0 0,0 3 0 16,-4 1 80-16,-1-1 128 0,-4 0-208 0,0 1 80 16,3-4-32-16,3 3 0 0,6-3 0 0,-1 4 0 15,1 2-80-15,-3-2-16 0,5 1 0 0,-7-3 0 16,-2-2-400-16,-1 0-96 0,1-2-16 0,4-2 0 16,1 6 128-16,2-6 0 15,1 4 16-15,1-2 0 0,3 6 624 0,-3-4 0 0,7-2 144 0,-7 5-16 0,-2 3 192 0,2-3 32 16,7 0 16-16,2 4 0 0,3-2-368 15,1 6-208-15</inkml:trace>
  <inkml:trace contextRef="#ctx0" brushRef="#br0" timeOffset="26488.69">1911 16101 9215 0,'-10'7'816'0,"1"-6"-656"0,0 5-160 0,4-3 0 0,2-3 1088 0,3 4 176 0,-4-3 32 0,-1 3 16 0,-4 5-384 0,1-1-80 0,-3 6-16 0,-1 2 0 0,3-2-512 0,0 0-128 0,1 0 0 0,-1-2-16 16,0 0-336-16,4-1-64 0,-4 3-16 0,2-2 0 31,0 0-208-31,-1-2-32 0,1-1-16 0,1 0 0 0,-4-1 320 0,0 5 176 0,-1-3-192 0,2-1 192 16,-3 3 448-16,2 2 208 0,1-5 48 0,-3 3 0 16,3-3 272-16,-1 1 64 0,1-1 16 0,0-1 0 15,1-1-144-15,-1 2-16 0,0-2-16 0,2 5 0 16,0-3-256-16,0 5-48 0,2-2-16 0,-4 2 0 15,4-2-48-15,-2 2-16 0,5 0 0 0,-5 2 0 16,2 1-144-16,0-1-32 0,5 1 0 0,-5 1 0 0,1-1-176 0,1-3-144 16,1 2 192-16,2-6-192 15,-2-3 176-15,4-2-176 0,0 1 160 0,1-3-160 16,-3-3 224-16,0 0-48 0,0 0-16 0,0 0 0 0,0 0 176 0,0 0 48 16,0 0 0-16,0 0 0 0,0 0 16 0,0 0 16 15,0 0 0-15,79 14 0 0,-79-14-144 0,0 0-16 16,0 0-16-16,0 0 0 0,0 0-240 0,0 0 144 15,73 23-144-15,-73-23 128 0,0 0-128 0,0 0 0 16,0 0 0-16,0 0 0 0,73 29 0 0,-73-29 0 0,0 0 0 0,0 0 0 16,0 0 0-16,0 0 128 15,75 40 32-15,-75-40 0 0,0 0 48 0,0 0 16 16,0 0 0-16,66 44 0 0,-66-44-32 0,0 0-16 16,0 0 0-16,66 22 0 0,-66-22-176 0,0 0 0 15,0 0 144-15,0 0-144 0,86 18 0 0,-86-18 0 0,0 0 0 16,0 0 0-16,0 0 128 0,82 14-128 15,-82-14 128-15,0 0-128 0,0 0 0 0,0 0 128 0,80 26-128 0,-80-26 0 16,0 0 0-16,0 0 0 0,0 0 0 0,83 30 0 16,-83-30 0-16,0 0 0 0,0 0 0 0,75 14 0 0,-75-14 0 15,0 0 0-15,0 0 0 0,72 22 0 0,-72-22 0 16,0 0 0-16,0 0 0 0,0 0 0 0,87 21 0 16,-87-21 0-16,0 0 0 0,0 0 0 15,77 9 0-15,-77-9 0 0,0 0 0 0,0 0 0 16,78 0 0-16,-78 0 0 0,0 0 0 0,0 0 0 0,78-4 0 0,-78 4 0 15,0 0 0-15,0 0 0 16,77 14 0-16,-77-14 0 0,0 0 0 0,0 0 0 16,82 23 0-16,-82-23 0 0,0 0 0 0,71 17 0 15,-71-17 0-15,0 0 0 0,75 4 0 0,-75-4-128 16,0 0-32-16,86-12 0 0,-86 12 0 0,0 0 0 0,96-20-16 16,-96 20 0-16,0 0 0 0,92-20 0 0,-92 20 176 0,0 0-128 15,98-14 128-15,-98 14-128 0,0 0 128 0,87-13 0 0,-87 13 0 0,0 0 0 16,80-5 0-16,-80 5 144 15,0 0-144-15,77-10 0 0,-77 10 0 0,0 0 0 0,83-9 0 0,-83 9 0 16,0 0 0-16,84-12 0 16,-84 12 0-16,0 0 0 0,89-12 0 0,-89 12 0 15,0 0 0-15,92-11 0 0,-92 11 0 0,0 0 0 16,96-7 0-16,-96 7 0 0,0 0 0 0,92 0 0 0,-92 0 0 0,0 0 0 16,93 0 0-16,-93 0 0 0,0 0 0 15,83 7 0-15,-83-7 0 0,0 0 0 16,84 5 0-16,-84-5 0 0,0 0 0 0,84 14 0 15,-84-14 0-15,0 0 0 0,85 16 0 0,-85-16 0 0,0 0 0 0,87 19 0 16,-87-19-192-16,0 0-32 16,85 26-16-16,-85-26 0 0,0 0-80 0,89 30 0 0,-89-30-16 0,0 0 0 15,86 23 64-15,-86-23 16 0,0 0 0 0,82 5 0 16,-82-5 112-16,0 0 144 0,83-9-208 0,-83 9 80 0,0 0-128 16,87-23 0-16,-87 23-16 0,0 0 0 31,84-29-400-31,-84 29-80 0,0 0-16 0,66-26 0 15,-66 26 48-15,0 0 0 0,66-23 0 0,-66 23 0 0,0 0 384 0,0 0 80 0,0 0 0 0,72-14 16 16,-72 14 240-16,0 0 0 0,0 0 0 0,0 0 0 16,0 0 768-16,49-35 80 0,-49 35 32 0,0 0 0 15,14-31-112-15,-14 31-32 0,7-26 0 0,-7 12 0 16,-4-4-512-16,1-2-96 0,-3 2-128 0,-2-1 176 16,-3-2-368-16,-1 4-80 0,-2-3-16 0,-7 0 0 0,-1 0 288 0,-5 0-128 15,0 0 128-15,-7-1 0 0,3 4 0 0,-4-4 0 16,0 2 128-16,2 2-128 0,0-4 576 0,0 2 0 15,2-8 16-15,-4 1 0 0,0-2-80 0,-2-5-32 16,1 5 0-16,-3-1 0 0,5-3-288 0,-8 6-64 16,0 4-128-16,-5 1 192 0,2-2-192 0,-4 1 0 15,-4 4 0-15,-1 1 0 0,2 3 0 0,0 2 0 16,-2 1 0-16,-2-1 144 0,2 7-144 0,-2-2 192 16,-3 0-192-16,2-2 192 0,-8-3 64 0,2 0 32 15,-3-2 0-15,3 0 0 0,2-4 48 0,-1 4 16 16,1-1 0-16,-4-3 0 0,3 4-352 0,-10-3 144 15,1 3-144-15,-6 2 0 0,2 3 0 0,-2 0-256 0,-1-1 32 0,1 1 0 32,-1 6-400-32,-2-2-80 0,-4 1 0 0,-7 8-16 15,-3 4-576-15,-2 4-112 0,6 4-32 0,-1 5 0 16,2 9-560-16,-8 1-112 0</inkml:trace>
  <inkml:trace contextRef="#ctx0" brushRef="#br0" timeOffset="27893.29">6127 16881 10127 0,'-18'0'896'0,"1"-5"-704"0,8 1-192 0,4 3 0 0,1-3 160 0,-4-5 0 0,-10 1 0 0,-13-10 0 15,-4 1-480-15,-9-6-112 16,4 2-16-16,4 2 0 0,6 4 448 0,-1 4 0 0,1-1 144 0,2 3-144 0,2 4 560 0,0 0 0 0,-2-2 0 0,2 2 0 16,0 5 144-16,0-4 48 0,-6 2 0 0,1-1 0 15,1 3-96-15,-5 0-16 0,4 0 0 0,0 0 0 16,-1 0-128-16,3 3-16 0,-1-3-16 0,2 2 0 15,6-2-480-15,-5 4 128 16,1-1-128-16,4-1 0 0,-1 1 0 0,2 2 0 16,0 2-144-16,2 4 144 0,2 1-272 0,-1 2 32 0,4 0 16 0,-3 3 0 0,-1 4 224 15,4 2-176-15,-1 3 176 0,1 0-160 16,0 2 576-16,0 2 112 16,2 1 32-16,-1-1 0 0,3 1 256 0,-4 0 48 15,4 1 16-15,-1-1 0 0,2 2-448 0,1 0-96 0,-3 0-16 16,1-1 0-16,3-5-320 0,-2 5 0 15,2-3 0-15,2-2 0 0,5-5 288 0,-5-4-16 0,5-1 0 16,0 0 0-16,0-6 272 0,1 1 48 0,-1-12 16 0,0 0 0 16,14 31-128-16,-14-31-32 0,0 0 0 15,0 0 0-15,30 35-128 0,-30-35-48 0,0 0 0 0,0 0 0 16,0 0-80-16,58 35-32 0,-58-35 0 0,0 0 0 0,0 0-32 0,69 19-128 16,-69-19 192-16,0 0-64 15,0 0-128-15,80 16 128 0,-80-16-128 16,0 0 128-16,0 0-128 0,79 23 128 0,-79-23-128 0,0 0 128 15,0 0 192-15,92 22 48 0,-92-22 0 0,0 0 0 16,89 9 208-16,-89-9 32 0,0 0 16 0,103-5 0 16,-103 5-304-16,78-12-48 0,-78 12-16 0,80-14 0 15,-80 14-256-15,74-18-272 0,-74 18 48 0,0 0 16 16,94-17 48-16,-94 17 16 0,0 0 0 0,83 3 0 0,-83-3 144 0,0 0 0 16,87 14 0-16,-87-14 0 0,0 0 192 0,89 30 32 15,-89-30 0-15,68 14 0 0,-68-14 16 16,70 5 0-16,-70-5 0 0,70-5 0 0,-70 5-240 0,66-12 176 15,-66 12-176-15,0 0 160 0,84-23-160 0,-84 23 0 16,0 0 144-16,80-26-144 0,-80 26 0 0,0 0 0 16,71-19 0-16,-71 19 0 0,0 0 0 0,0 0 0 15,84-25 0-15,-84 25 0 0,0 0 0 0,0 0 0 16,0 0 0-16,87-10 0 0,-87 10-160 0,0 0 160 16,0 0-192-16,0 0 192 0,77-9 0 0,-77 9 0 15,0 0 0-15,0 0 0 0,0 0 128 0,69-14 48 16,-69 14 0-16,0 0 0 0,0 0-176 0,0 0 0 0,72-24 0 15,-72 24 128-15,0 0-288 0,0 0-64 16,0 0-16-16,59-35 0 0,-59 35-96 0,0 0-32 16,0 0 0-16,0 0 0 0,0 0-16 0,33-40 0 15,-33 40 0-15,0 0 0 0,0-23 224 0,-2 18 160 0,-5-2-208 0,2 2 80 16,0 0 256-16,-4-1 48 0,1-1 16 0,2 2 0 16,-2-4 96-16,-1 1 32 0,2-4 0 0,0-2 0 15,0 0-320-15,2 0 0 0,-7-4 128 0,3-3-128 16,-2 4 0-16,3-2-224 0,-1-2 32 15,-3 2 16-15,0-2 176 0,1 3 0 0,-1 1-144 0,-2 0 144 16,0 3 224-16,0 2 112 0,-2-2 32 0,2 1 0 0,-3 5 192 16,0 1 32-16,-1-2 16 0,-1 2 0 15,2 2-208-15,-4 1-32 0,2-4-16 0,-2 2 0 0,3 1-352 16,1-2 0-16,-2 2 0 0,-2-4 128 16,0 4-128-16,-2-4-208 0,0 1 48 0,1 2 16 0,-4-1 144 0,-2-1 0 15,0 2 0-15,0-2-128 0,0-1 128 0,-1 0 144 16,1 1-16-16,-2-1-128 15,-5 0 320-15,0 1-64 0,2-1 0 0,-2-2 0 16,4 3-96-16,-2-1-32 0,0-3 0 0,3 3 0 0,-1 4-128 0,-2-4 0 16,0 6 0-16,-2 3 128 0,0 0-128 0,-2 3 0 15,2 1 0-15,-6 1 0 0,0 4-240 0,-4-1-80 16,-2 1 0-16,-7 1-11168 16,-5 3-2224-16</inkml:trace>
  <inkml:trace contextRef="#ctx0" brushRef="#br0" timeOffset="90762.74">13986 7841 2751 0,'-2'4'256'0,"0"-2"-256"0,2-2 0 0,0 0 0 0,0 0 832 0,0 3 112 0,0 1 16 0,-2 1 16 0,2 0-208 0,-3-1-32 0,1 1-16 0,0 2 0 0,2-2-432 0,-1-1-96 0,-3-3 0 0,2 3-16 0,-1-3-176 0,-1 3 128 0,3 1-128 0,-3-1 128 0,4 1 48 0,-5 4 0 0,2-1 0 0,-1 1 0 0,2 3 384 0,-5 2 80 0,2 4 0 0,0-1 16 0,0 0 224 0,-2 3 32 0,1-3 16 0,1 4 0 31,2-4-192-31,-1 2-32 0,3-1-16 0,1 3 0 0,0 5-368 0,0-3-80 0,1 6-16 0,3-1 0 16,-1 3-224-16,2 4 0 0,-1-3 0 0,1 2-160 15,0 6 160-15,2-5 0 0,-1 4-144 0,2-6 144 16,1 2 0-16,-4-1-176 0,0-2 176 0,2-3-128 16,-1-1-48-16,-5-2 0 0,1 0 0 0,3-3 0 15,-5 1 176-15,0-8 0 0,0 0 0 0,0-2-5424 16,2-6-1008-16</inkml:trace>
  <inkml:trace contextRef="#ctx0" brushRef="#br0" timeOffset="91396.69">13813 7735 12895 0,'-5'0'576'0,"1"0"112"16,4 0-560-16,0 0-128 0,-3 0 0 0,3 0 0 0,3 0 976 0,-3 0 176 0,4 0 16 0,-2 4 16 0,1-3-400 0,1-1-80 0,1 4 0 0,-2-1-16 0,-3-1-544 0,6 2-144 0,-6-3 0 0,1 3 0 0,3 1 0 0,-1-5 0 16,-1 0 0-16,1 0-128 0,4-2 128 0,-1-1 0 15,2-2-144-15,1-4 144 0,0 0 0 0,1 1 0 16,2-1 0-16,-1 0 0 0,-1 0 448 0,4 1 0 15,0-1 0-15,-2 0 0 0,-12 9-272 0,0 0-48 16,0 0-128-16,0 0 192 0,74-22-192 0,-74 22 0 0,0 0 0 0,0 0-160 31,0 0-288-31,0 0-48 0,76 26-16 0,-67-16 0 16,1 6-176-16,-1-2-32 0,0 3-16 0,-4 1 0 0,2-4 592 0,-2 0 144 0,4 1 0 0,-5-4 0 16,2 1 0-16,1-2 224 15,-5-3-48-15,2-2-16 0,-1 1-160 0,-1 2 0 0,0-4 0 0,-6 5 0 16,4-4 464-16,-7 2 16 0,0 2 0 0,-1-4 0 15,-1 0 368-15,-3 4 80 0,-2-4 16 0,-2 4 0 16,-3-1-240-16,-2 1-32 0,-2 3-16 0,1-3 0 16,-5 5-336-16,1-5-80 0,4 4-16 0,-1-4 0 15,-1 0-224-15,4-2 0 0,3-5 0 0,3-2 0 16,5-2-912-16,1-5-176 0</inkml:trace>
  <inkml:trace contextRef="#ctx0" brushRef="#br0" timeOffset="91855.67">14787 7406 16575 0,'-9'7'736'0,"1"-5"160"0,3-2-720 0,1 3-176 0,-1-3 0 0,3 0 0 0,0 0 0 0,-6 5 0 0,-1-1 144 0,-9 5-144 0,1 3-1760 0,-4 2-416 15,2 3-96-15,-2 2-16 0,2 2 1808 0,-2 5 480 0,2 1-144 0,1 0 144 0,1 5-832 0,0-3-160 0,3 3-32 0,-2-1 32 0,5 0 1600 0,-2 2 320 0,2-1 64 0,4-4 32 0,4-2 1488 0,-1-4 304 0,4 5 48 0,4-6 16 0,-1-2-1088 0,4-2-240 0,4-5-32 0,-11-12 16 0,0 0-976 0,0 0-192 0,66 40-48 0,-66-40 32 0,0 0-352 0,0 0 144 0,89-1-144 0,-89 1 128 0,0 0-128 0,0 0-224 0,57-35 48 0,-52 23 48 0,1 3-128 0,-3 0-32 16,-3 0 0-16,-2 1 32 0,-1-1 256 0,-4-5 0 16,-2 2 176-16,-1 1-48 15,-4-1-128-15,-4-2-176 0,1 6 48 0,-1-1 128 0,-4 4-256 0,-1-2 64 16,2 1 0-16,-1 3 48 15,-3 3-304-15,6-5-64 0,-2 5-16 16,2-4-6080-16,7 3-1248 0</inkml:trace>
  <inkml:trace contextRef="#ctx0" brushRef="#br0" timeOffset="92205.43">14813 6934 16575 0,'0'4'1472'0,"2"1"-1168"0,2-2-304 0,-1-3 0 0,2 4 848 0,-3 1 112 0,7 4 32 0,3 5 0 0,2 8-1440 0,3 4-272 0,-1 6-64 0,-2 1-16 16,-5-2-1792-16,-1 0-352 0,1 4-80 0,-4 2-16 0,4 1 2288 0,-4 2 464 0,4 4 96 0,0 1 0 16,3 2 2048-16,-3 2 384 0,1 3 96 0,2-1 16 15,-1 1-256-15,1 2-48 0,0-2-16 0,2-3 0 16,0 0-1056-16,0-7-208 0,3-6-32 0,-1-1-7520 16,1-9-1520-16</inkml:trace>
  <inkml:trace contextRef="#ctx0" brushRef="#br0" timeOffset="92670.45">15212 7657 10127 0,'-1'7'896'0,"1"-2"-704"16,0 0-192-16,0-1 0 0,0 1 1040 0,0 0 176 0,1 7 48 0,-1 9 0 0,4 2-544 0,-4 5-96 0,0 1-32 0,2-1 0 0,-2-2-464 0,1-1-128 0,-1-1 0 0,6-3 0 0,-5 2 384 0,6-2 48 0,-1-7 16 0,6-1 0 0,-4-4-128 0,-8-9-32 0,0 0 0 0,0 0 0 0,0 0-160 0,0 0-128 0,86 7 192 0,-74-16-192 0,-2-3 480 0,1 4-16 0,-2-5 0 0,-2-1 0 16,0-3-192-16,-2 3-32 0,-2-3-16 0,3-1 0 31,-6 1-736-31,3-1-160 0,-6 1-32 0,-1 0 0 0,2 3-608 15,-6 0-128-15,2 5-32 0,-1 0 0 0,2 6 960 0,0 1 176 16,1 4 32-16,-3 1 16 0,2 6 544 0,2 0 96 0,1 5 32 0,-3 3 0 16,1 0 448-16,1 6 112 0,1-2 16 0,-1 7 0 15,3 2-288-15,-6 6-48 0,6 2-16 0,0 2 0 0,0 6-128 0,0 4-32 16,9 1 0-16,-4 1 0 0,-1-3 224 0,-2 0 32 16,1-1 16-16,-3-4 0 0,-3-1-880 15,-3-6-176-15,1-2-48 0,-2-4 0 16,-2-1-1312-16,-1-4-272 15,1-7-48-15,1-3-16 0,-1-2 1744 0,0-6 288 0,4-2 176 0,1-6-32 0,-1 0 1520 16,2-9 320-16,3 0 48 0,0-8 16 16,0-6-560-16,0-8-96 0,0 1-32 0,3-10 0 0,2-5-976 15,-1-4-208-15,1-7-48 0,0 2 0 16,1 0-304-16,1-1-64 0,-6 2-16 0,3 5 0 16,1 8-1216-16,2 3-240 0,-4 2-48 0,3 9-16 15,-1 5-592-15,-2 2-128 0</inkml:trace>
  <inkml:trace contextRef="#ctx0" brushRef="#br0" timeOffset="93258.52">15700 7683 17503 0,'0'3'768'0,"6"-3"176"0,-5 2-752 0,3-2-192 0,-1 0 0 0,-1 4 0 0,0-1 928 0,3 2 160 0,4 4 16 0,-4 9 16 0,0 2-160 0,2 3-16 0,-7 0-16 0,2-1 0 16,-4 4-160-16,2-3-48 0,0 3 0 0,-3 0 0 15,-1-3-528-15,2 3-192 0,-1-3 144 0,3-2-144 16,-2 0 176-16,2-2-48 0,0-2-128 0,0-5 192 16,0-1-192-16,2-2 0 0,-2-1 0 0,3 1-160 15,-3-4-304-15,0-5-64 0,2 0-16 0,2-2 0 16,-1-1-48-16,-3-6-16 0,5-1 0 0,-1-6 0 0,1 6 432 15,0-8 176-15,1-4-128 0,0-3 128 16,0-1-576-16,-3-2-16 0,1-1-16 16,1 2 0-16,-5 0-352 0,2 4-80 15,-1 2-16-15,1 4 0 0,2 3 624 0,1 2 128 0,0 3 32 0,2 7 0 0,-2 4 656 0,-1 1 144 16,1 3 32-16,0 2 0 0,2 4 704 0,-2 2 144 16,4 4 16-16,-5 3 16 15,3-2-304-15,0 3-64 0,-2 5-16 0,0-1 0 0,2-4-800 0,-2 3-256 16,0-6 160-16,1-2-160 15,1 1-944-15,-2-4-272 0,0-6-48 0,2 1-16 16,-5-5-528-16,1 1-112 0,1-5-32 0,-2 0 0 0,-1-2 1296 0,1-5 256 0,1 2 48 0,3-4 16 16,-3-3 1392-16,2-5 288 15,4-3 48-15,-4-1 16 0,4-5-784 0,0-1-160 0,-2-3-16 0,1 2-16 32,-1-7-1424-32,0 4-288 0,-1-4-48 0,-3 0-16 15,-1 0-448-15,1-5-80 0,1 5-32 0,-4 4 0 0,0 0 672 16,0 8 128-16,2 6 16 0,-2 11 16 0,3 6 1232 0,-3 6 240 0,2 4 48 0,1 8 16 15,1-1 1904-15,-1 7 368 16,2 4 80-16,4 4 0 0,-4 2 192 0,4 1 16 0,3 5 16 0,-3 4 0 0,5-4-1872 0,-5 0-368 16,1 0-80-16,-1 0-16 15,3-2-1216-15,-3-6-240 0,3-1-48 0,2-8-7984 16,-5 3-1600-16</inkml:trace>
  <inkml:trace contextRef="#ctx0" brushRef="#br0" timeOffset="93701.34">16359 8136 3679 0,'17'-30'160'0,"-8"8"32"0,2 1-192 0,-4 2 0 0,-2 5 0 0,0-2 0 0,2-2 0 0,5-18-128 0,7-16 128 0,2-15-208 0,-2 1 208 0,-1 9 0 0,-6 12 0 0,-3 11 0 0,-2 12 0 0,-4 8 0 0,1 5 0 0,-4 6 0 0,3 3 0 0,-1 3 0 0,1 6 0 0,-3 0 0 0,2 1 1696 0,-2 6 352 0,2-6 80 0,-2 8 32 0,0-3-32 0,-2 1 0 0,0 5 0 0,-1 0 0 0,-1 3-704 16,-1-3-144-16,0 5-16 0,0-3 0 0,1-1-464 0,-1 3-96 0,2-1 0 0,-3 2 0 15,6 0-448-15,-3 1-96 0,3-1-16 0,0 0 16 16,3-4-160-16,3-4 0 0,-3-1-192 0,6-6 192 16,-9-11-400-16,0 0 16 0,0 0 16 0,0 0 16 15,0 0 352-15,0 0 0 0,0 0-144 0,0 0 144 0,80-5 432 16,-77-9 128-16,3-4 16 0,-6 1 32 0,1-6-32 0,-1 0-16 31,-1-1 0-31,-6-4 16 0,-2 2-736 0,-5 3-144 0,-2 1-16 0,-5 1-16 0,-1 3 144 0,-10 5 16 31,3 0 16-31,-3 3 16 0,1 1 368 0,1 0 80 0,1 6 16 0,4 0 0 0,1 3 272 0,5 6 64 16,1 0 16-16,4 2 0 16,2 1-816-16,0 0-176 15,5-4-16-15,4 0-16 0,-3-1-800 16,8-1-144-16,2-6-48 0,4-1-6496 0,-8 4-1312 0</inkml:trace>
  <inkml:trace contextRef="#ctx0" brushRef="#br0" timeOffset="94017.58">16979 7540 20271 0,'-3'11'1792'0,"-1"1"-1424"0,8-7-368 0,-4 0 0 0,2-1 1728 0,-2 8 288 16,1 5 48-16,-1 15 16 0,0 11-1728 0,0 6-352 0,-3 0 0 0,-1 0 0 0,-1-4-1696 0,0-5-224 0,1 3-32 0,-3-8-16 0,6 0 1040 0,-3-4 208 0,-1-4 32 0,0-5 16 0,1 4-464 0,-1-3-80 0,-4-2-32 0,2-4 0 0,0-3 1248 0,-1-2 0 0,1-3 176 0,-4-4 0 0,3 1 992 0,-1-6 208 0,-3 0 32 0,1-6 16 0,3 3-1024 0,-3-11-208 0,1-3-32 0,1-4-16 15,0-4-768-15,-3-4-144 0,2-3-48 0,1 1 0 16,0-4-144-16,0 5-16 0,1 4-16 0,2 2 0 15,-2 0 96-15,-1 6 0 0,2 4 16 0,2 0 0 0,0 6 880 0,5-1 320 0,0 0-16 0,0 0 0 16,3 4 1216-16,2-3 240 0,4 1 48 0,0 1 16 16,1-2-512-16,-10 8-96 0,0 0-32 0,0 0 0 15,61-40-992-15,-61 40-192 0,0 0 0 0,52-37 0 32,-52 37-1984-32,0 0-288 0</inkml:trace>
  <inkml:trace contextRef="#ctx0" brushRef="#br0" timeOffset="94476.74">17364 7568 27647 0,'-8'31'1216'0,"3"-8"256"0,1 1-1168 0,1-6-304 0,6-4 0 0,-3-4 0 0,0 8 736 0,4 11 96 0,-4 17 0 0,0 18 16 0,0 2-848 0,-4-7 0 0,1 1-256 0,1-10 64 16,-2-1-560-16,-1-6-112 0,2 1-32 0,-1-4 0 15,2 0-224-15,-3-5-48 0,3-4-16 0,1-5 0 16,-3-5 288-16,4-7 48 0,0-2 16 0,0-6 0 0,4-3 1072 0,-4-6 208 0,3-1 64 0,-1-10 0 16,3-3-64-16,2-9 0 0,-3-9 0 15,1-5 0-15,0-4-448 0,-1-5 0 0,1-5-176 0,-2-1 176 31,-1-3-960-31,1-4-64 0,1-8 0 0,1-5-16 16,-1 0-352-16,1 0-64 0,4 4-16 0,-1 8 0 16,1 11 192-16,-4 12 16 0,4 8 16 0,0 12 0 0,-1 6 1248 0,-2 5 0 15,1 9 256-15,0 0-48 0,-7 0 1872 0,0 0 368 0,0 0 80 0,0 0 16 16,48 36-560-16,-39-18-128 0,-2 3 0 0,-2 1-16 16,1 1-1360-16,-5 3-272 0,-1 0-48 0,-1 4-16 0,-1-2-144 15,-3-6-192-15,1 3 32 0,-3-1 16 0,0 2 144 0,-2 0 0 16,-3 6 128-16,-2-3-128 0,-1 3 208 0,-3-1-16 15,2 0-16-15,-4 3 0 0,-1-7-176 0,1 3 0 16,-2-4 0-16,-1-3-7888 16,4-4-1504-16</inkml:trace>
  <inkml:trace contextRef="#ctx0" brushRef="#br0" timeOffset="94951.34">17324 7004 2063 0,'13'-46'0'0,"-3"13"0"0,2 2 0 0,-5 12 192 0,0 7-192 0,-3 3 0 0,4-5 0 0,6-9 0 0,9-10 448 0,5-3 64 0,-28 36 16 0,56-53 0 0,-56 53 64 0,0 0 16 0,0 0 0 0,0 0 0 0,89 21 1056 0,-77 5 192 0,-4 6 64 0,3 11 0 0,-2 8-416 0,-2 6-80 0,0 4-16 0,-1 9 0 0,0 1-224 0,-1 4-48 0,2 0-16 0,-5-3 0 15,-1-3-1120-15,-1-3-336 0,-3-3-16 0,-1-11 0 31,1 1-624-31,-4-8-128 0,0-2-32 0,2-2 0 0,0-7 1136 0,-2-8 0 0,1-3 272 0,6-5-48 0,-3-5 576 0,1 0 112 16,4-5 32-16,1-4 0 16,1-2-1136-16,1-8-240 15,4 3-32-15,-9 3-16 0,0 0-1360 0,29-40-272 0,-29 40-48 0,28-37-16 16,-28 37 288-16,35-52 48 0,-17 21 16 0,1-4 0 0,2-2 1520 0,-2-5 304 16,2 2 0-16,0 0 128 0,1-3 1216 0,-4 6 256 15,-1-1 32-15,-6 7 16 16,1 4-768-16,-2 1-160 0,-1 4-16 0,-2 2-16 0,2 5 368 0,-4 1 80 15,0 2 16-15,2 6 0 0,-2 6 192 0,-1 0 32 16,3 9 16-16,0 0 0 0,1 5-592 0,-2 1-112 16,2 3-32-16,-2 1 0 0,2 4-368 0,-1 1-80 0,2 4-16 15,0 3 0-15,-1 4-48 0,-1 0-16 16,4 5 0-16,-1 0 0 16,3-2-128-16,-5-1 0 0,3 3 0 0,1-2 0 15,-2-3-592-15,3-7-48 0,-1-2-16 0,-2-5-6688 16,2-3-1328-16</inkml:trace>
  <inkml:trace contextRef="#ctx0" brushRef="#br0" timeOffset="95125.98">18476 7117 7359 0,'-3'-16'656'0,"3"6"-528"0,3 3-128 0,-3 2 0 0,4 5 1664 0,-3 0 320 0,-1 0 48 0,0 0 16 0,0 0-48 0,34 40 0 0,-20-14 0 0,-1 9 0 0,-2-1-384 0,-1 3-80 0,1 3 0 0,-2-2-16 0,3 2-688 0,-4 1-128 0,1 2-16 0,2-3-16 0,1 0-672 0,-2 0-320 0,1-5 16 0,-1 0 16 0,2 0-1440 0,-3-7-304 0</inkml:trace>
  <inkml:trace contextRef="#ctx0" brushRef="#br0" timeOffset="95569.31">19084 6951 13823 0,'-12'4'608'0,"4"1"128"0,2-1-592 0,-2 1-144 0,2 2 0 0,3-5 0 0,-6 6 992 0,-5 6 160 16,-3 4 48-16,-13 8 0 0,-1 5-496 0,-4 4-112 16,4-4-16-16,-1 4 0 0,3-4 320 0,2-1 48 15,3-4 16-15,3 0 0 0,0-3 240 0,4 0 48 16,3-1 16-16,3-4 0 0,3 3-592 0,1-4-112 15,5 2-32-15,2-1 0 0,2 2-528 0,5-2-320 16,1-1 32-16,3 1 16 16,1-1-1264-16,-12-17-240 0,28 32-48 0,-28-32-16 15,0 0 0-15,0 0 0 0,43 34 0 0,-39-28 0 0,-1 2 1360 0,3-2 272 16,-6-1 48-16,0 2 16 0,0-2 1328 0,0 0 272 16,-4 2 48-16,-1-2 16 0,0 4-368 0,-2 3-80 0,-4-1-16 0,-1 6 0 15,-2 1-608-15,-1 4-128 0,-3-1-32 0,2 2 0 31,-1-2-720-31,0-6-144 0,1 3-16 0,5-6-10224 0</inkml:trace>
  <inkml:trace contextRef="#ctx0" brushRef="#br0" timeOffset="96076.17">19508 7105 32255 0,'0'8'1424'0,"0"-2"304"0,5-3-1392 0,-1 2-336 0,1 1 0 0,-3-3 0 0,1 2 864 0,4 7 96 0,7 6 32 0,-4 10 0 0,3 5-784 0,-8 3-208 0,-2 8 0 0,-3-4 0 16,-3 4-800-16,1 1-240 0,-5-2-48 0,2 1-16 15,0-4-288-15,-2-5-48 0,1-4-16 0,1-5 0 16,0-3 736-16,2-6 144 0,-3-4 16 0,3-8 16 15,3 0 960-15,0-5 192 0,0-5 32 0,2 0 16 0,-1-4-80 0,5-3-32 0,-3-6 0 0,2-4 0 32,4-4-1072-32,-4-1-224 0,4 1-32 0,3-5-16 15,-3-4-832-15,5-2-160 0,-4-1-48 0,1 2 0 16,3-3 432-16,0-3 96 0,-2-1 16 0,2-1 0 0,-2 1 1040 0,2 6 256 0,-5 2 0 0,1 9 0 16,-10 26 448-16,16-29 160 15,-16 29 32-15,0 0 0 0,0 0 1088 0,0 0 240 0,22 38 32 0,-20-12 16 16,0 5-112-16,0 4-32 0,-4 5 0 15,-2 6 0-15,1 1-1232 0,-2 1-240 0,-1 5-48 0,3-5-16 16,-4 1-336-16,2-3-240 0,-1-5 48 0,1-4 0 16,5-6-416-1,-3-1-80-15,-1-2-16 0,3-2 0 16,1-5-80-16,0-4-32 0,0-6 0 0,0-3 0 0,0-4 400 0,0-4 80 0,5-4 16 0,-5-4 0 0,3-6 800 0,-1-9 160 16,5-3 48-16,-2-9 0 15,4 0-688-15,0-1 0 0,-1-8 0 0,1 1 0 16,0-1-1760-1,-1-5-336-15,6-3-64 0,0-5-16 16,4-6 576-16,3 0 96 0,-2-7 32 0,3 1 0 0,3 3 784 16,-2 8 176-16,-4 18 16 0,-19 40 16 0,33-43 224 0,-33 43 32 0,0 0 16 0,0 0 0 0,0 0 2064 0,40 47 400 0,-37-21 96 0,-1 5 16 15,2 6 512-15,-8 3 128 0,2 7 0 0,-1 5 16 16,-1 2-1904-16,-1 7-384 0,-4 0-80 0,1 2-16 16,3 3-512-16,-4 5-128 15,5 8 0-15,-4 4 0 16,2 3-528-16,3-3-96 0,-1-4-16 0,3-10-13568 0</inkml:trace>
  <inkml:trace contextRef="#ctx0" brushRef="#br0" timeOffset="96375.99">18769 6157 43311 0,'-24'14'3840'0,"15"-14"-3072"0,18-5-608 0,-9 5-160 0,0 0 0 0,54-45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4T20:43:55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4332 5225 12895 0,'-32'9'1152'0,"10"-7"-928"0,1 1-224 0,7 3 0 0,5-6-192 0,0 3-96 0,1-1-16 0,-13 5 0 0,-7 1 128 0,-7 3 32 0,-5 1 0 0,-2 2 0 16,4 0-304-16,3 3-48 0,0 4-16 0,0 0 0 0,0 4 784 0,1-1 160 15,0 4 16-15,0 1 16 0,0 3 448 0,3 3 96 16,-2 1 16-16,0 4 0 0,2 7 240 0,-8-1 48 15,1 2 16-15,0 5 0 0,-6-5-752 0,4 5-128 16,0-1-48-16,1-3 0 0,12-1-400 0,0 5 0 16,7-3 0-16,6-3-176 0,5 2 384 0,4-4 80 15,5 2 16-15,3-1 0 0,6-3 336 0,1 4 80 16,4-2 16-16,2 1 0 0,3 1-736 0,2-2 0 16,-2-1 0-16,4-4 0 15,-23-40-544-15,56 83-48 0,-56-83-16 0,61 80 0 0,-61-80 192 0,62 82 32 0,-30-38 16 0,-1-2 0 16,-31-42 368-16,61 78 0 0,-61-78 0 0,66 80 0 15,-66-80 0-15,70 78 0 0,-35-32 0 0,5-3 0 16,2 1 0-16,5 5 0 0,5-4 0 0,7 2 0 16,2-2 0-16,4 2 0 0,-1-2 0 0,2-1 0 15,1-4 0-15,6-5 192 0,-2 0-192 0,11-7 192 16,7-2 160-16,3-4 32 0,1-1 16 0,1-7 0 16,-7 2-208-16,2-2-32 0,3 0-16 0,2 0 0 15,11-2 0-15,-4 0 0 0,0-1 0 0,-7 2 0 16,-5 0 144-16,7-1 32 0,1-2 0 0,4 2 0 15,6-3 48-15,-4-4 16 0,-4 1 0 0,-1-3 0 16,3-3-128-16,7-3-32 0,8-6 0 0,-4-2 0 0,-8 3-16 0,-2-4 0 16,-3-6 0-16,5 1 0 0,6-6-208 0,-4-3 0 15,-4-5 0-15,-5-6 0 0,-11-6-192 0,1-1 0 16,-7-5 16-16,0-5 0 0,-3-3-32 0,-9-4-16 16,-7 0 0-16,-7-2 0 0,-7-1-32 0,-7-3 0 15,-4 1 0-15,-3-5 0 0,-1-4 256 0,-6-3 128 16,-2 1 0-16,-4-10-128 0,-1-5 256 0,-2-1-64 15,-3 3-16-15,0-11 0 0,-2-4-176 0,-3-1 0 0,-6 5 0 0,-10 0 0 32,0 9-752-32,-8 6-80 0,-6 6 0 0,-4 2-16 15,-1 8 16-15,-12-1 0 0,-2-4 0 0,-5 5 0 0,-8 2 608 0,-4 4 224 0,-9 4-144 16,-6 5 144-16,-10 2 144 0,2 5 112 16,5-1 32-16,-8 0 0 0,-5 4 480 0,0-4 80 0,-5-1 32 0,-10 4 0 15,-10 3-224-15,-4-1-32 0,2 4-16 16,-3 0 0-16,-6 5-288 0,-14 4-48 0,-10 0-16 0,-2 1 0 15,1 6 64-15,-12-1 16 0,-11 3 0 0,1-1 0 0,4 9-336 0,-11-3-256 16,-15 1 32-16,11 5 16 16,10 11-1616-16,-1 6-320 0</inkml:trace>
  <inkml:trace contextRef="#ctx0" brushRef="#br0" timeOffset="3519.98">21074 2674 4607 0,'-5'5'400'0,"2"-2"-400"0,3-3 0 0,0 0 0 0,0 4 0 0,0-2 0 0,0 1 0 0,-4 2 0 0,1 4 0 0,1-2-176 0,-5-2 176 0,2 4-192 0,3-6 192 0,-5-1 0 0,2 2-144 0,0-3 144 16,1-1 544-16,-1 0 176 0,-4-1 48 0,4 1 0 15,2 0 608-15,3-4 128 0,0 8 32 0,0-4 0 16,0 0-320-16,0 5-64 0,3 0-16 0,2 2 0 15,-3 2-752-15,0 1-128 0,3 6-48 0,-3-2 0 0,1 5-208 0,-3-2 0 16,0 4 0-16,-3 6 0 16,1-1 0-16,-3-4 0 0,1 6 0 0,-1-2 0 0,2 0 0 0,-6 4 176 15,2 1-176-15,-2 1 160 0,2 3 160 16,-2-1 48-16,1 1 0 0,1-2 0 16,2 2 128-16,-1 0 16 0,3 0 16 0,-1 1 0 15,3-1-208-15,-3-3-32 0,2 2-16 0,1-2 0 0,-1-3-272 0,-2 6 0 16,1 2 128-16,1-2-128 0,-3 3 0 0,1-5 0 15,-1 2 0-15,2 0 0 16,-2 0 176-16,1-4-176 0,4 0 160 0,0-1-160 0,0 1 336 0,4-1-16 16,-4-2-16-16,5 3 0 0,-2-5-304 15,-1 0 0-15,5-3 0 0,-5 0 0 0,3 1 0 16,-2-5 0-16,1 2-144 0,-1-2 144 0,3 2 0 0,-3-4 0 16,2 6 0-16,1 0-128 0,-3-2 128 0,0-2 0 0,3 5 0 15,-6-1 128-15,5-1-128 0,-5 5 0 0,3-1 0 0,-3 2 128 16,-3 1-128-16,3-1 0 0,-4 2 0 15,4-4 0-15,0 0 0 0,0-3 0 0,7 3 0 16,-7-26-128-16,14 36 128 0,-14-36 0 16,0 0 0-16,0 0 0 0,0 0 0 0,58 53-192 15,-58-53 192-15,0 0-192 0,0 0 192 0,0 0 176 16,80 26-48-16,-80-26 0 0,0 0 256 0,0 0 32 0,78 17 16 0,-78-17 0 16,0 0-176-16,0 0-48 0,93 28 0 0,-93-28 0 15,0 0-208-15,68 21 0 0,-68-21 0 0,0 0 0 16,0 0 0-16,96 29 0 0,-96-29 0 0,0 0 0 15,80 7 0-15,-80-7 0 0,0 0 0 0,97-7 0 16,-97 7 0-16,70-12 0 0,-70 12 128 0,72-12-128 0,-72 12 320 0,81-10-48 16,-81 10 0-16,89-13 0 15,-89 13 192-15,89-3 48 0,-89 3 0 0,87-5 0 0,-87 5-48 0,77 0 0 0,-77 0 0 0,0 0 0 16,108 5-272-16,-108-5-64 16,77 0-128-16,-77 0 192 0,82 3-64 0,-82-3-128 0,88 0 176 0,-88 0-176 15,89 0 176-15,-89 0-176 16,89 0 160-16,-89 0-160 0,79 4 0 0,-79-4 0 0,0 0 0 0,106 5 0 15,-106-5 0-15,0 0 128 0,94 9-128 0,-94-9 0 16,0 0 368-16,91 12-32 0,-91-12 0 0,0 0 0 16,80 11-336-16,-80-11 128 15,0 0-128-15,71 3 0 0,-71-3 0 0,0 0 0 16,0 0 0-16,89 10 0 0,-89-10-176 0,0 0 176 16,0 0-208-16,79 9 80 0,-79-9 128 0,0 0 0 15,0 0 0-15,74 9 0 0,-74-9 0 0,0 0 0 0,0 0 0 0,0 0 0 16,75 9 0-16,-75-9-128 0,0 0 128 0,0 0-128 15,0 0-16-15,0 0 0 0,79 12 0 0,-79-12 0 16,0 0 144-16,0 0 0 0,0 0 0 0,0 0 0 16,78 5 0-16,-78-5 0 0,0 0 0 0,0 0 0 15,0 0 0-15,86 3 0 0,-86-3 160 0,0 0-160 16,0 0 272-16,85 14-32 0,-85-14-16 0,0 0 0 16,82 14-96-16,-82-14-128 0,0 0 176 0,97 0-176 15,-97 0 128-15,72-5-128 0,-72 5 0 0,73-9 0 16,-73 9 0-16,72-10 0 0,-72 10 0 0,74-16 0 15,-74 16 0-15,75-8 160 0,-75 8-160 0,84-9 128 16,-84 9 80-16,96-9 16 0,-96 9 0 0,106-10 0 16,-106 10-32-16,108-12-16 0,-108 12 0 0,108-9 0 15,-108 9-176-15,115-14 0 0,-115 14 0 0,129-18 0 16,-59 6 0-16,-2-2 0 0,5 6 0 0,-5-1 0 16,-3 0 0-16,-65 9 0 0,118-5 0 0,-118 5 0 15,106-5 0-15,-106 5 0 0,110-12-144 0,-110 12 144 0,124-13 0 0,-58 6 0 16,2 0 0-16,-68 7 0 0,124-10 0 0,-124 10 0 15,115-12 0-15,-115 12 0 0,106-9 0 0,-106 9 0 0,108-3 0 0,-108 3 0 16,108-6 0-16,-108 6 0 0,110-3 0 0,-110 3 0 16,106 0 0-16,-106 0 0 15,100-9-128-15,-100 9 128 0,97-9-256 0,-97 9 0 0,94-5 0 0,-94 5 0 16,91-5 16-16,-91 5 16 0,82 0 0 0,-82 0 0 16,78 3 224-16,-78-3 0 0,70 6 0 0,-70-6-144 15,0 0 144-15,92 1 0 0,-92-1 0 0,0 0 0 16,80-1 0-16,-80 1 0 0,0 0 0 0,79-9 0 15,-79 9 0-15,0 0 0 0,68-14 0 0,-68 14-128 0,0 0 128 0,64-24 0 16,-64 24 0-16,0 0-128 0,58-23 128 16,-58 23 0-16,0 0 0 0,50-26-128 0,-50 26-32 0,0 0 0 15,51-31 0 1,-51 31 0-16,0 0 160 0,49-28-208 0,-49 28 80 0,0 0 128 0,54-35 0 0,-54 35 0 16,0 0 0-16,48-38 0 15,-48 38-160-15,25-28 160 0,-25 28 0 0,0 0-144 0,22-39-48 16,-22 39-16-16,9-22 0 0,-9 10 0 0,-3 1 208 0,-1-3 0 15,2-2 0-15,-1 3 0 0,-2-1 0 0,-2-2 0 16,2 2 128-16,-1-3-128 0,3 3 128 0,-2 0-128 16,1-4 144-16,-1-3-144 0,0 4 0 0,1-6 0 15,-1 1 0-15,-4 1 0 16,2-2 0-16,-1 1 0 0,-3-1 0 0,2-3 0 0,-3 0 0 0,2-4 0 0,1-3 128 16,0-5-128-16,6-2 304 0,-2-7 16 0,5-2 0 15,1-2 0-15,6-5-160 0,2-1-32 0,1 0 0 0,3 4 0 16,-3 5-128-16,6-1 0 0,-6 0 0 0,2 5 0 15,1 4 0-15,-3 0 0 0,2 5 0 0,-3-5 0 16,0 6 0-16,-1-1 0 0,1 2-128 0,-4-6 128 16,4 5 0-16,0-7 0 0,-4 7 0 0,4-1 0 15,3 3 0-15,-3 1 0 0,-1 0-128 0,3 1 128 16,1 4-128-16,-2-5 128 0,6-4-160 0,-5 3 160 16,1 1-640-16,-2 3-16 0,1 2-16 0,-3 2 0 15,-2 1 112-15,-6 6 32 0,-4 3 0 0,-1 2 0 0,-4 3 528 0,-5 4 0 16,-1-1 0-16,-5 6 0 0,-2 0 0 0,-3 6 256 15,1-1-32-15,-6 2 0 0,-1-2 96 0,-2 7 0 16,-4-3 16-16,1 1 0 0,1-1-80 0,-5 0 0 16,0-1-16-16,1 1 0 0,-4 0-240 0,3 0 0 15,0-1 0-15,0 1-160 16,5-4 160-16,-5 4 0 0,-4-4 0 0,4 2 0 0,-4-2 0 0,-1 1 192 16,-2 1 0-16,-3-6-16 0,-1 3 96 0,-1-1 32 15,1-1 0-15,-1-2 0 0,3 0-304 16,2 0 0-16,-3 0 128 0,1 0-128 0,0-2 0 0,0 2 0 15,0-3-128-15,-3-1 128 16,0 3-512-16,-4-3 0 0,-1-1 0 0,3-2 0 0,-4 5 192 0,2-5 48 0,6 5 0 0,-4-1 0 16,1 1 96-16,-2-1 32 0,1 6 0 0,-4-3 0 15,1 2 144-15,-10-2 0 0,1 3 0 0,2-1 0 16,1 2-272-16,0 1 16 0,-1 4 16 0,1-1 0 16,2 1 80-16,2-2 16 0,0-2 0 0,-4 0 0 15,0 4 144-15,-3-4 0 0,0 4 0 0,5-5 128 16,3 1-128-16,-3 4 0 0,2-6 128 0,1 2-128 15,3-1 128-15,1-4-128 0,-4 3 160 0,-1-1-160 16,0-2 256-16,-6 0-32 0,6 0-16 0,1 0 0 0,6-2-208 16,-4-1 144-16,6-1-144 0,-2 2 128 0,-1-1-128 0,3 0 0 31,-3 1 0-31,1 2 0 0,-5 0 0 0,-1 0 0 0,1 0 0 0,-1 2 0 16,2 1 352-16,6 0-16 15,-2-1 0-15,3 2 0 0,0-4-208 0,5 0-128 16,4-4 160-16,0-1-160 15,-2-4-288-15,2 1-160 0,0-5-16 0,0 3-16 16,0 1-800-16,0-5-144 0,2 2-48 0,-2-2 0 0,3 0 928 0,-1 2 176 16,1 3 48-16,-5 1 0 0,6 2 928 0,-1-1 192 15,2 2 32-15,-3 5 16 0,1-3 192 0,-3 3 48 16,5 3 0-16,-8-3 0 0,-1 0-448 0,1 4-64 16,-3-3-32-16,6-1 0 0,0 0-544 0,-2 0 0 0,4 0 0 0,0 0 0 15,1-1 0-15,-1-6 0 0,1 5 0 0,2-5 0 16,-3 2-320-16,1 0 16 0,-4-4 16 0,-5 0 0 15,1 0 288-15,-11 1 0 0,4 3 0 0,-2-2 144 16,0 1 368-16,2 3 80 0,-6 3 16 0,-3 3 0 16,0 3-224-16,-7 2-32 0,2 10-16 0,-18 3 0 15,-5-2-720 1,-10 7-160-16,-2 0-32 0,2 4-8784 0,1 1-1776 0</inkml:trace>
  <inkml:trace contextRef="#ctx0" brushRef="#br0" timeOffset="7770.85">23960 6972 3679 0,'0'0'320'0,"0"0"-320"0,0 0 0 0,0 0 0 0,0 0 192 0,0 0-16 0,-3-3-16 0,1 3 0 0,2-5 448 16,-7 5 96-16,2-4 0 0,0 4 16 0,-4 0 688 0,2-2 144 0,-4-1 32 0,3 3 0 0,1-4-528 0,-2-1-96 0,2 2-32 0,0-2 0 0,2-1-736 0,-6-1-192 15,8 2 0-15,-6 0 0 0,0 1 176 0,1-1 0 16,-1 5 0-16,0 0 0 15,4 0 400-15,2 0 96 0,3 5 16 0,-4-1 0 16,4 1 192-16,0 0 32 0,4 4 16 0,-4 0 0 16,3 3-640-16,-1 2-128 0,1 3-32 0,1 1 0 15,-2 4-384-15,1-4-64 0,2-1-32 0,-5-17 0 0,14 35 112 0,-14-35 32 16,18 31 0-16,-18-31 0 16,0 0 208-16,31 53 0 0,-31-53-160 0,21 40 160 15,-21-40 0-15,17 43 0 0,-11-15 0 0,-3-2 0 0,1 6 0 0,-4 2 0 16,0-2 0-16,0 1 0 0,-4 0 0 15,1-3 0-15,1 1 0 0,-3-1 128 0,3-4-128 0,2-4 0 16,0 1 0-16,2-6 128 0,-1 1 128 0,3 1 32 16,1-3 0-16,-1-2 0 0,1 3-288 0,-5-17 0 15,0 0 0-15,21 37 0 0,-21-37 0 0,0 0 0 16,0 0 0-16,0 0 0 0,0 0 0 0,76 17 0 16,-76-17 0-16,0 0 0 0,0 0 0 0,79-19-144 15,-79 19 144-15,0 0-192 0,59-30 192 0,-59 30 128 0,0 0-128 0,0 0 176 16,84-28 0-16,-84 28 0 15,0 0 0-15,0 0 0 0,99-8 0 0,-99 8 0 16,0 0 0-16,92 0 0 0,-92 0-176 0,74 0 0 16,-74 0 0-16,87 1 0 0,-87-1 0 0,95 9 0 0,-95-9 0 15,89 12 0-15,-89-12 0 0,81 19 0 0,-81-19 0 0,74 18 0 16,-74-18 384-16,81 15-16 0,-81-15 0 0,90 11 0 16,-90-11 0-16,94 12 0 0,-94-12 0 0,114 9 0 15,-114-9-192-15,118 5-48 0,-118-5 0 0,112 0 0 16,-112 0-128-16,109 0 0 0,-109 0 0 0,107 0 0 0,-107 0 144 15,109 4-144-15,-109-4 160 0,129 1-160 16,-129-1 0-16,133 0 0 0,-133 0 0 0,129-14 0 0,-129 14 0 0,124-17 0 16,-124 17 0-16,130-14 0 0,-130 14 0 0,136-12 0 15,-64 7 0-15,-3 5-160 0,-69 0 160 0,129-4 0 16,-129 4 0-16,119 9 0 0,-119-9 0 16,106 12 0-16,-106-12 0 0,115 17 0 0,-115-17 0 0,124 20 128 15,-124-20-128-15,123 17 128 0,-123-17-128 0,110 12 0 16,-110-12 0-16,98 12 0 0,-98-12 0 0,92 6 0 15,-92-6 0-15,84 12 0 0,-84-12 0 0,85 10 0 16,-85-10 0-16,84 12 0 0,-84-12 0 0,82 14 0 16,-82-14 0-16,68 14 0 0,-68-14 320 0,0 0 64 15,90 21 0-15,-90-21 0 0,0 0 0 0,82 14 0 16,-82-14 0-16,0 0 0 0,82 9-240 0,-82-9-144 16,0 0 192-16,93 0-192 0,-93 0 0 0,0 0 0 15,92 3 0-15,-92-3 0 0,0 0 0 0,89 0 0 0,-89 0 0 0,0 0 0 16,83-7 0-16,-83 7 0 15,0 0-128-15,0 0 128 0,77-10-128 0,-77 10 128 0,0 0-208 0,0 0 80 16,0 0 128-16,0 0 0 0,0 0 0 16,65-21 0-16,-65 21 0 0,0 0 0 0,0 0 0 0,0 0 0 15,0 0 256-15,0 0 48 0,0 0 0 0,0 0 0 0,74-14-160 16,-74 14-16-16,0 0-128 0,0 0 192 0,0 0-192 0,0 0 0 16,55-36 0-16,-55 36 0 31,0 0-464-31,12-25 16 0,-11 16 0 0,-2-1 0 0,1-2 256 0,-7 3 48 0,2-5 16 0,-1 2 0 15,1-2 320-15,2-3 80 0,-4-1 16 0,5 1 0 16,-3-2-48-16,5-2-16 0,-4 2 0 0,4-6 0 0,0 6-32 0,4-4 0 16,-4-1 0-16,5-2 0 15,-3-2-192-15,5-3 0 0,-6-1 0 0,6-1 0 16,-1 0-352-16,-1 0-112 16,2 2-32-16,-4-4 0 0,2-2-224 0,1 2-48 0,-3 1-16 0,-3-1 0 15,2 7 272-15,-4 2 64 0,2 3 16 0,-3-1 0 0,-3 5 432 0,1 1 0 16,2 1 0-16,-6 5 0 0,4 1 320 0,-2-1 112 15,2 3 16-15,-2-1 0 0,1 1 128 0,1-3 16 16,0 3 16-16,-4 0 0 0,6 1-448 0,-3-3-160 0,0 3 0 0,-1-5 144 16,3 5-144-16,-5-5 0 15,1 0 0-15,-1-1 0 0,0 1-192 0,-5-1-64 0,2 2 0 0,-2-2-16 16,-3 0 16-16,-1 2 0 0,-4 2 0 16,-5-2 0-16,-2-1 256 0,-4 3 0 15,-2 1 0-15,0 0 0 0,-5 1 256 0,2-1 48 16,-2-3 16-16,3 3 0 0,-1-5-144 0,-2 4-32 15,-6-2 0-15,3-1 0 0,-1 5-144 0,-3-3 0 16,-3-1 0-16,-4 3 0 16,-7 1-416-16,-9-1-16 0,-2-2 0 0,-3 3 0 15,1 1-48-15,-1 2-16 0,-4 5 0 0,2 0 0 0,-1 0 96 0,-6 0 16 0,1-4 0 16,-3 2 0-16,4-1 592 0,2-2 128 0,2 1 32 0,1 4 0 0,2 0 16 16,-8-2 16-16,-4 2 0 0,-2-3 0 15,0 3-560-15,0 0-112 0,4 0-32 0,-1 3 0 16,6-1 304-16,-7 2 0 0,-6-4 0 0,5 0 0 0,0 0 144 0,0 3-16 0,7-1 0 0,-2 7 0 31,-1-4-128-31,-5 4 160 0,-3-3-160 0,-6 0 160 16,1 2-160-16,4 1 0 0,6 3 0 0,-2-1 0 15,-3 3-704-15,-6-6-128 16,-3-1-32-16,6-5-9968 0</inkml:trace>
  <inkml:trace contextRef="#ctx0" brushRef="#br0" timeOffset="10584.93">21230 14566 18431 0,'0'0'1632'15,"0"0"-1312"-15,0 0-320 0,0 0 0 0,0 0-208 0,0 0-112 0,0 0-32 0,0 0 0 0,0 0-448 0,69 35-96 0,-69-35 0 0,0 0-16 0,84-17-304 0,-84 17-48 0,66-32-16 0,-66 32 0 31,68-38-112-31,-68 38-16 0,73-28-16 0,-73 28 0 0,60-17 992 0,-60 17 208 0,0 0 32 0,73-12 16 0,-73 12 1216 0,0 0 240 16,75-2 64-16,-75 2 0 16,62 2 32-16,-62-2 16 0,79 0 0 0,-79 0 0 15,97-2-800-15,-97 2-144 0,101-12-48 0,-101 12 0 16,107-11-400-16,-107 11-192 0,106-12 0 0,-106 12 16 31,110-9-384-31,-110 9-80 0,108 0 0 0,-108 0-16 0,113 9 480 0,-113-9 176 0,110 14 0 0,-110-14-144 16,101 23 720-16,-101-23 160 0,101 20 32 0,-101-20 0 0,101 18-96 0,-101-18-16 0,113 14 0 0,-52-11 0 15,4-1-368-15,1 2-80 16,0-4-16-16,-3 0 0 0,-2-4-192 0,2-1 0 16,-1 0 0-16,3-4 0 15,5 0-192-15,1 0 192 0,8-3-192 0,1 7 192 16,-5-4-272-16,0 6 48 0,-8 1 16 0,3-1 0 0,0-1 208 0,1 4 0 16,4 0-160-16,0 4 160 0,0-1-320 0,-3 6 0 15,-6 1 0-15,-5 8 0 0,-4-1-512 16,-4 1-80-16,-3 4-32 0,-50-22-4720 15</inkml:trace>
  <inkml:trace contextRef="#ctx0" brushRef="#br0" timeOffset="10983.78">21993 15108 25791 0,'-14'5'1152'0,"5"-5"224"0,9 0-1104 0,-9 4-272 0,9-4 0 0,0 0 0 0,0 0-1248 0,0 0-304 0,0 0-64 0,86 8-16 0,-86-8-416 0,96 9-64 0,-96-9-32 0,115 2 0 0,-49-4 1632 0,7-7 320 15,12-3 64-15,8-2 128 16,4-3-528-16,-1-1 16 0,-5 8 0 0,-1-2 0 0,-4 3 240 0,1 0 48 16,5 1 16-16,2 4 0 0,2-1 672 0,-3 5 144 15,-4 3 32-15,-1 3 0 0,1 2 224 0,5 1 48 16,4 3 16-16,3-1 0 0,5 6-544 0,-8 4-96 15,-1-2-32-15,-4 2 0 0,1-3-256 0,2-5 0 16,0 5 0-16,-8-1-6960 16</inkml:trace>
  <inkml:trace contextRef="#ctx0" brushRef="#br0" timeOffset="11332.82">22336 15695 26719 0,'0'0'1184'0,"0"0"240"0,0 0-1136 0,0 0-288 0,0 0 0 0,0 0 0 0,0 0-944 0,0 0-240 0,89 35-48 0,-28-26-16 0,23-1 128 0,13 1 32 0,4 1 0 0,9-10 0 0,3 0 256 0,14-10 48 0,13-7 16 0,3-4-4208 0,1 1-832 0</inkml:trace>
  <inkml:trace contextRef="#ctx0" brushRef="#br0" timeOffset="99830.4">22733 3242 911 0,'-3'1'0'15,"1"-1"0"-15,2 0 0 0,0 0 0 0,0 0 176 0,0 0-48 16,2-1-128-16,-2 1 192 0,3-4 32 0,-3 4 0 0,0 0 0 0,0 0 0 15,6-14-224-15,-3 5 0 16,-3 4 0-16,0-3 0 16,0-1 0-16,0 0 0 0,0 2 0 0,0-2 0 0,-3 1 0 0,-1-3 0 15,-1 6 0-15,0-2 0 0,-4-2 0 0,0 8 0 16,4-6 0-16,-4 1 0 0,1 3 400 0,-1-2 48 16,0 1 16-16,2-1 48 0,0 2-256 0,0 1-64 15,2-5 0-15,0 5 32 0,-2-3-224 0,2 1-288 16,-4-1 64-16,0 2 32 0,0-1-16 0,-1 4-16 15,0 0 0-15,-1 4 32 0,-3-1 192 0,-3 2 256 16,1 1-64-16,-1 2 0 0,1 1 368 0,-5 0 64 16,4 3 16-16,-3-2 32 0,3 3-192 0,0-5-32 15,-1 6-16-15,1-5 16 0,3 3-208 0,-7-1-48 16,3-3-16-16,5 1 16 0,-5 3-192 0,1-1 144 16,3 1-144-16,-4 0 176 0,4-2-176 0,2 3 0 0,0 1 144 0,2-1-144 15,-3 5 576-15,3-2 32 0,1-2 0 0,0 3 32 16,-3 0-32-16,4 1-16 0,2-1 0 0,-2 2 32 15,1-1-320-15,0-1-64 0,3-3-16 0,-1 4 0 16,1-1 192-16,4-3 32 0,-3 3 16 16,3-5 0-16,0 2 32 0,0-1 0 0,3-3 0 0,1 2 0 15,-4-3-112-15,2 1 0 0,1 3-16 0,-3-5 0 0,2 5 80 0,0-5 0 16,3 3 16-16,-5-4 0 0,0-7 112 0,0 0 32 16,0 0 0-16,0 0 0 0,0 0-48 0,0 0-16 15,0 0 0-15,68 40 0 16,-68-40-272-16,0 0-48 0,0 0-16 0,0 0 0 15,0 0-208-15,0 0 144 0,82 10-144 0,-82-10 128 0,0 0 48 0,0 0 0 16,0 0 0-16,0 0 0 16,0 0 144-16,0 0 16 0,75 35 16 0,-75-35 0 0,0 0 16 0,0 0 0 15,0 0 0-15,54 49 0 0,-54-49-128 0,0 0-32 16,0 0 0-16,52 40 0 0,-52-40-32 16,0 0-16-16,0 0 0 0,70 35 0 0,-70-35-32 0,0 0 0 0,0 0 0 0,66 26 0 15,-66-26 64-15,0 0 0 16,0 0 0-16,0 0 0 0,84 26 64 0,-84-26 0 15,0 0 16-15,0 0 0 0,0 0-128 0,85 14-16 0,-85-14-128 0,0 0 192 16,0 0-192-16,0 0 0 16,78 14 0-16,-78-14 0 0,0 0 0 0,0 0 0 0,0 0 0 0,79 12 0 15,-79-12 0-15,0 0 0 16,0 0 0-16,80 0 0 0,-80 0-128 0,0 0 128 0,0 0 0 0,89-14 0 16,-89 14 0-16,0 0 0 0,71-14 0 0,-71 14 0 0,0 0 0 0,80-12 224 15,-80 12-32-15,0 0-16 16,94-9-176-16,-94 9 0 0,0 0 0 0,103-14 0 0,-103 14 0 0,0 0 0 15,96-21 0-15,-96 21 0 0,0 0-128 0,94-19-16 16,-94 19 0 0,0 0 0-16,80-17-16 0,-80 17 0 0,0 0 0 0,88-16 0 0,-88 16 160 0,0 0 0 15,88-9-144-15,-88 9 144 0,70-10 0 0,-70 10 0 16,75-9 0-16,-75 9 0 16,75-12 0-16,-75 12 0 0,68-10 0 0,-68 10 0 0,0 0 0 0,91-16 0 0,-91 16 0 15,0 0 0-15,83-14 0 0,-83 14 0 0,0 0 0 0,86-9 0 16,-86 9 736-16,0 0 224 15,88-8 32-15,-88 8 16 16,0 0-1616-16,96-14-320 0,-96 14-64 16,68-13-16-16,-68 13 688 0,75-17 144 0,-75 17 32 0,77-19 0 0,-77 19 144 0,66-21 0 15,-66 21 0-15,58-26 0 0,-58 26 0 0,0 0 0 16,74-33 0-16,-74 33 0 0,0 0 912 0,63-30 176 0,-63 30 16 0,0 0 16 31,53-31-1552-31,-53 31-304 0,0 0-64 0,40-39-16 0,-40 39 640 0,20-24 176 0,-9 8 0 0,-6 2 0 16,2 1 0-16,-5-3-176 15,-2 2 176-15,-2-3-128 0,-1 3 128 0,-3 1 0 0,-2-1-144 0,-4 1 144 0,1 0 0 0,-1-1 128 16,-2 0 0-16,-3-1 0 0,-1 1-128 0,1-4 160 31,-6 5-160-31,-3-1 160 0,0 1-160 0,0-1 0 16,-6 2 0-16,1 4 0 0,-4 2 0 0,-5-2 0 16,2 4 0-16,-4-1 0 0,-2 1-240 0,1-1 80 0,-1 2 16 0,4-4 0 15,5-2 144-15,-3-3 0 0,1 3 160 0,1-3-160 0,2-2 0 0,-2 0-336 31,-2 2 48-31,1-2 16 16,-3 5-176-16,0 1-16 0,-2-1-16 0,0 0 0 0,-7 4 480 0,-1 0 0 0,-4 1 0 0,2 1 0 16,1 3 400-16,-5 0-16 0,-1 0-16 0,-1 3 0 15,1 8-240-15,-1-3-128 0,4-1 128 0,-5-1-128 16,1-1 0-16,-4-2-256 0,-1-3 32 0,0-3 16 16,2-2 0-16,4 1 0 0,-1-5 0 0,6 1 0 31,-2-3-224-31,2-1-32 0,-1-2-16 0,-4 0 0 15,3-7-608-15,-4 4-128 0,-1-1-32 0,2 4-10000 0</inkml:trace>
  <inkml:trace contextRef="#ctx0" brushRef="#br0" timeOffset="102814.73">20271 416 2751 0,'0'4'256'0,"-3"-4"-256"0,3 0 0 0,0 0 0 0,3 0 576 0,-3 0 80 0,0 0 16 0,2 0 0 0,1-4-480 0,1 4-192 0,-4-1 176 0,2-3-176 0,1 1 0 0,-3 3-320 16,-3-5 64-16,1 5 0 0,2-4 256 0,-7 2 0 15,2-1 0-15,-1 3 0 0,-2-4 192 0,-1 4 80 16,0-1 32-16,-3 1 0 0,0 0 144 0,-2 1 48 16,0 3 0-16,0-1 0 15,-2-1-96-15,2 5-16 0,0-5 0 0,1 5 0 0,-3-2-384 0,5 0 0 0,-1 2 128 0,2 0-128 16,1 2 0-16,0 0 0 0,1-1 0 0,-1 4 0 15,2-3 0-15,0 0 0 16,3 3 0-16,-3-2 0 0,6-1-384 0,-4 0 0 16,1 3 0-16,-1-3 0 0,1 1 48 0,-1-1 0 0,0 3 0 0,1-1 0 15,-3 1 336-15,2 0 0 16,0 2 0-16,0 3 0 0,1-3 384 0,1 4 112 16,1 3 16-16,0-6 0 0,1 6-96 0,1-3-16 15,-4-1 0-15,4 2 0 0,-2-1-400 0,-1-1 0 0,-1-1 0 0,3-1 0 0,-3 6 0 16,4 0 0-1,0 4 0-15,0 1 0 0,0 0 0 0,0 0 0 16,4 4 0-16,-3-3 128 0,6 3 112 0,-5-2 16 16,2-2 0-16,-3 0 0 0,3 4-256 0,-1-2 0 15,1-2 0-15,-3 2 0 0,3 1 0 0,1 3 0 16,-1-3 0-16,-1-1 0 0,2 3 256 0,1-4-32 16,2 2-16-16,1-1 0 0,0 3-16 0,1 4 0 0,2 0 0 0,1-4 0 0,-3 4-192 0,-1-3 0 0,-1 2-192 0,-1-2 192 31,0 3-368-31,0-4 48 0,-3 2 0 0,-2-2 0 15,1 1 16-15,-3-1 16 0,0 4 0 0,0-4 0 16,0 1 288-16,0 1 0 0,2-5 0 0,-2-6 0 16,2 4 0-16,-1-5 0 0,3 2 0 0,-4-6 0 15,3 2 0-15,3-1 0 0,-6-2 0 0,1-3 0 16,3 5 0-16,-1-4 0 0,-3 3-176 0,-3-3 176 16,3 9-176-16,-4-2 176 0,3 1-128 0,-6 1 128 15,1 3 128-15,1 0 128 0,-2 6 0 0,2-3 16 0,0 3 320 0,-1-1 64 16,3 0 16-16,-6 2 0 15,4-1-144-15,-4-1-16 0,2 4-16 0,-1-4 0 0,-3 4-496 0,-1 2 128 16,-2 1-128-16,0-1 0 0,-2 1-176 0,1-3-80 16,-1-2 0-16,2 2-16 0,2-1 272 0,1 1-128 15,4-3 128-15,6 3 0 0,1-1 336 0,0 3 176 16,5 1 48-16,0-3 0 0,2 2-368 0,2-3-192 16,0 1 192-16,-1 0-192 0,-1-2 0 0,0 6 0 15,2-3 0-15,-4 2 0 0,4-1 0 0,-4-2 0 16,2 0 0-16,-2 0 0 0,-1 1 0 0,-2-3 0 0,1 0 0 0,-3 0 0 15,4-1 0-15,-4-1 0 16,0 4 0-16,-4-4 0 0,1 4 128 0,1 2 32 16,-2 3 0-16,-1-2 0 0,2 2 128 0,-3 0 32 15,1 4 0-15,2-1 0 0,-4 1-176 0,1-4-16 16,5 0-128-16,-3-3 192 0,1 1-16 0,1-7-16 16,2-1 0-16,0-6 0 0,0-3-336 0,2-4-64 0,1 1-16 0,-1-8-7488 15</inkml:trace>
  <inkml:trace contextRef="#ctx0" brushRef="#br0" timeOffset="103160.16">19707 3907 11967 0,'-9'31'1072'0,"2"-3"-864"0,5-7-208 0,2-7 0 0,2 0 848 0,0 12 128 0,-1 23 32 0,5 34 0 0,6 18-240 0,2 6-32 0,12-6-16 0,0-9 0 0,4-12-720 0,-3-5 0 0,1-9-240 0,-3-5 64 31,-3-7-336-31,-4-2-64 0,-1-5 0 0,-6-5-16 0,1-7 384 0,0-9 80 0,-3 0 128 0,-4-12-208 15,4-5 544-15,-4-2 112 0,4-7 32 0,-2-7 0 16,3-2-64-16,2-8-16 0,6-6 0 0,-3-8 0 16,10-13 368-16,6-10 64 0,6-15 0 0,6-10 16 15,4-6-80-15,16-25 0 0,7-19-16 0,19-19-7520 16,8-7-1488-16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4T20:47:39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21026 11255 1839 0,'-7'4'160'0,"1"-1"-160"0,5-1 0 0,1-2 0 0,1 0 640 0,-2 0 80 0,-1 0 32 0,0 3 0 0,-3-3-592 0,2 6-160 0,-3-6 0 0,3 0 0 16,-1 3-320-16,1-3-144 0,-2 5-32 0,-1-5 0 0,1 4 176 0,-2 1 48 16,2-5 0-16,0 4 0 15,-1-4 720-15,5 0 128 0,1-4 48 0,3 2 0 16,2-5 480-16,2-1 112 0,2-6 0 0,0 2 16 0,1-2-720 0,3 0-128 15,-3-4-48-15,2 4 0 0,-3-1-336 0,0 4 0 16,-1-1 0-16,1 3 0 16,0 4 0-16,-4 2 0 0,2 1 0 0,-2 2 0 15,0 0 0-15,-1 0 272 0,-2 2-32 0,1-2-16 0,1 3 608 0,1 1 112 16,-2-3 16-16,3 3 16 0,-5-4-480 0,1 0-112 0,0 5 0 0,-2-5-16 16,0 7-368-16,-4-2 0 15,3 6 0-15,-5-3 128 16,-2 5-128-16,1 1 0 0,-2 3 128 0,0 0-128 15,0 1 352-15,1-1 0 0,1 4 0 0,3-5 0 16,-1 1 688-16,5-1 144 0,0 1 32 0,0-1 0 0,0 0-224 0,0-2-32 16,0 3-16-16,0 0 0 0,0 1-656 0,0-1-128 15,0 2-32-15,-3-1 0 0,-3 3-128 0,3-2 0 16,-2 2 0-16,-2 1 0 0,0 1 240 0,-2-2 16 16,0 5 0-16,2-3 0 0,-1-1 208 0,2 1 48 15,-2 3 16-15,2-1 0 0,-2-1 80 0,2 2 16 16,3 0 0-16,-2 0 0 0,5 0 0 0,-2-3 0 15,2 0 0-15,2 3 0 0,0-4-320 0,1-1-64 16,-1 5-16-16,-2-3 0 0,1 0-224 0,1-2 0 16,-2 1 0-16,0 4 0 0,0 1-176 0,-2-1 176 0,-1 2-160 15,3 1 160-15,-5 3-240 0,3-1 48 16,0 4 16-16,-3 0 0 0,2-1 176 0,-3 3 0 16,3 3 0-16,-2 0-128 0,3-2 128 0,0 2 0 0,2-1 0 15,0-6 0-15,2 0 0 0,1-5 0 0,3-2 0 0,1-3 0 16,1-3 0-16,1-2-128 0,0-1 128 0,5-3-192 31,-4 5-208-31,2-3-48 0,1 3-16 0,-3-1 0 16,2 3-112-16,-3-2-32 0,3 5 0 0,-5 0 0 0,0 3 192 0,-2-1 32 0,0 3 16 0,-3-3 0 15,0 2 192-15,-2 2 48 0,0-2 0 0,-4-2 0 16,3 0 128-16,-3 0 0 0,-1-7 0 0,0 2 0 16,1 0 0-16,-1-5 0 0,2 1 0 0,-3 1 0 0,6-1 256 0,-3-3-32 15,3 3 0-15,0-1 0 0,0-2 16 16,3 0 0-16,-3 0 0 0,6-2 0 15,-3 0-240-15,2-1 0 0,-3-3 0 0,5 5 0 0,-3-5-320 0,1 3 0 16,-2-2 0-16,2-1 0 0,-1 1-64 0,1 3 0 16,0 0-16-16,-1-1 0 0,-2 3 400 0,-2 3 0 15,3-1 0-15,-3-1-128 0,0 6 128 0,-3 0 0 16,3-2 160-16,-2 2-160 0,2-2 512 0,0 2 0 16,5-1 0-16,-5 0 0 0,5 1-288 0,2-1-48 15,-1-3-16-15,4 0 0 0,2-3-160 0,6-2-272 16,3-3 64-16,-21-9 16 15,0 0-1408-15,92 18-288 0,-92-18-48 0,0 0-16 16,122-18-576-16,-122 18-112 0,87-31-32 0,-87 31-3520 0</inkml:trace>
  <inkml:trace contextRef="#ctx0" brushRef="#br0" timeOffset="422.1">21083 11139 14735 0,'-38'19'1312'0,"15"-5"-1056"0,1 1-256 0,9-6 0 0,8-4 784 0,0-1 112 0,1-2 0 0,-1 6 16 0,-7 8 976 0,1 0 192 0,5-4 32 0,4 2 16 0,7-6-1392 0,4-1-288 0,5-5-48 0,-14-2-16 0,0 0-384 0,0 0 0 0,101-9-192 0,-101 9 192 16,85-17-448-16,-85 17 16 0,117-26 16 0,-117 26-7232 16,134-28-1440-16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4T20:48:45.4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29712 1143 13823 0,'-3'5'1216'0,"-1"-2"-960"0,8-1-256 0,-4-2 0 0,3 4 0 0,-3-1 0 0,2 2 0 0,2 4 0 0,-4 5 0 0,-4-2-192 0,2 7 48 0,-6-1 0 0,-1-1 144 0,-3-1 0 16,-2 0 0-16,0-4 0 0,-2 2 640 0,2-6 128 0,0 1 0 0,-1-5 16 16,1-1 96-16,0-1 16 0,0-2 0 0,-2-2 0 15,2-1-528-15,-3-1-112 16,3-1 0-16,-7-4-16 0,2 1-240 0,-4-5 0 0,2 5 0 0,-1-6 0 15,-1 0 0-15,-3 2 0 0,0-2 0 0,0 1 0 16,-4 5 0-16,2 2-160 16,-3 1 160-16,-4 5-128 0,3 0-128 0,-2 4-32 15,2-3 0-15,-6 5 0 16,3 2-288-16,-2 1-64 0,-1 3-16 0,-2 1 0 16,-2 0 48-16,-1 1 16 0,-1 0 0 0,0 4 0 0,4-1 368 0,0 6 80 0,0-2 16 15,5 5 0-15,1 0 320 0,-3 2 80 0,2 1 16 0,4 3 0 16,1-1 176-16,-1 4 48 0,5 0 0 0,-2 0 0 15,3-4-336-15,6 0-176 0,-3-1 192 0,2-2-192 16,5-2 256-16,-1 0-48 0,6 2-16 0,-4-2 0 0,5 0 128 16,2 0 32-16,2 6 0 0,-1-1 0 15,3-1 80-15,3 1 16 0,0 4 0 0,3 1 0 0,3-1 96 0,2 0 32 16,6 3 0-16,4-1 0 16,1-6-256-16,-19-31-64 0,47 56 0 0,-47-56 0 0,57 37-400 0,-57-37-96 0,0 0-16 0,98 31 0 31,-98-31-496-31,0 0-96 0,113 21-32 0,-113-21 0 0,80 19 608 0,-80-19 112 15,93 17 32-15,-93-17 0 0,101 18 128 0,-101-18 0 16,108 16 0-16,-108-16 0 16,101 13 0-16,-101-13 0 0,99 14 0 0,-99-14 0 0,101 14 0 0,-101-14 0 0,103 13 0 0,-103-13 0 15,110 13-304-15,-110-13 32 0,120 4 0 0,-120-4 0 0,127-4-112 0,-127 4 0 32,119-17-16-32,-119 17 0 15,108-28-528-15,-108 28-96 0,108-40-32 0,-108 40 0 0,103-43 800 0,-103 43 256 16,111-53 0-16,-55 22-160 0,2 1 624 0,-58 30 128 15,92-62 32-15,-92 62 0 0,84-67 16 0,-84 67 0 16,68-62 0-16,-68 62 0 0,59-65-512 0,-33 34-128 16,-2-4 0-16,-3 4 0 0,-3-1 0 0,-8 3 0 15,1 1-128-15,-4-2 128 0,0-1 0 0,-7 0 0 0,1 1 0 16,-1-1 0-16,4-1 0 0,-4-3 0 0,0 4 0 16,0-4 0-16,-4-1 0 0,3-3 0 0,1 3 0 0,-7-2 0 15,-2 3 0-15,-2-2 192 0,-6 6-64 0,-6 1 0 16,-3 2 0-16,-7 4 0 0,-7 5 0 0,-5 1 0 15,-8 1-128-15,-1 5 0 0,-3 1 0 0,-1 3-128 16,-3-5 448-16,-1-1 112 0,1-3 16 0,7-6 0 16,7 2 464-16,7-10 112 0,-1 0 0 15,7-4 16-15,-1-9-1040 0,3-1-400 0</inkml:trace>
  <inkml:trace contextRef="#ctx0" brushRef="#br0" timeOffset="13287.33">21864 1465 7359 0,'-9'0'656'0,"6"-3"-528"0,-1 3-128 0,4 0 0 0,0-2-784 0,0-2-192 0,-2 1-48 0,-1-6 0 0,-2 0 800 0,-4 1 224 0,0-3 0 0,1 3 0 0,-5 4 0 0,3 2 0 15,-4-1 0-15,2 3-128 0,3 0 128 0,-3 0 256 16,3 3-64-16,-1-1-16 0,3 2 640 0,-2-4 128 16,2 5 16-16,4 0 32 0,-6-2-720 0,4 1-144 15,-2 1-128-15,1-1 192 0,-2 1-64 0,2 4 0 16,-2-1 0-16,-4 6 0 0,6-2 256 0,-2 2 64 15,-1 0 0-15,0 4 0 0,2-1-448 0,2 1 0 16,0-1 128-16,1 0-128 0,3 1 0 0,-3-1 0 16,4-3 0-16,0-14 0 0,-3 35 0 0,1-21 0 15,2-14 0-15,0 30 0 0,-4-17 0 0,1 1 0 0,1 0 0 0,-1-1 0 16,-1 0 320-16,-1 0 128 0,1-1 16 16,-1-2 16-16,0 4 448 0,0-2 96 15,1 2 0-15,-1-1 16 0,2 0-208 0,-6 1-32 16,4-1-16-16,-1 4 0 0,-1 0-320 0,2 3-64 15,-4 0-16-15,3 1 0 0,-3-1-384 0,2 0 0 16,3 0 128-16,-1 1-128 0,2-2 0 0,3-4 0 16,0-15 144-16,0 0-144 0,3 40 320 0,-3-40 0 0,0 0 0 0,0 0 0 15,0 0 64-15,0 0 16 0,31 67 0 0,-31-67 0 16,0 0 320-16,0 0 64 0,0 0 16 0,0 0 0 16,53 66 96-16,-53-66 32 0,0 0 0 0,0 0 0 15,0 0-256-15,0 0-48 0,68 57-16 0,-68-57 0 16,0 0-336-16,0 0-64 0,0 0-16 0,75 37 0 15,-75-37-192-15,0 0 0 0,0 0 0 0,82 17 0 16,-82-17 0-16,0 0 0 0,68 0 0 0,-68 0 0 0,0 0-160 0,78-8 160 16,-78 8-128-16,50-9 128 15,-50 9 0-15,53-9-160 0,-53 9 160 0,0 0 0 16,66-7 0-16,-66 7 0 0,0 0 0 0,61-12 0 0,-61 12 0 0,0 0 0 16,61-9 0-16,-61 9 0 0,0 0 0 0,75-12-128 15,-75 12 128-15,57-5 0 0,-57 5-400 0,58-4 16 16,-58 4 16-16,63-1 0 15,-63 1-208-15,66 0-64 0,-66 0 0 0,71 1 0 0,-71-1 352 0,73 0 64 16,-73 0 16-16,75-5 0 0,-75 5 208 0,67-5-192 16,-67 5 192-16,57-4-192 0,-57 4 192 0,0 0 0 15,84 4 144-15,-84-4-144 0,0 0 336 0,80 5-16 16,-80-5-16-16,0 0 0 0,71 4-112 0,-71-4-32 16,0 0 0-16,74-7 0 0,-74 7-160 0,0 0 0 15,74-11 0-15,-74 11 0 0,49-12 240 0,-49 12-48 0,49-14 0 16,-49 14 0-16,44-23 192 0,-44 23 16 0,41-20 16 0,-41 20 0 15,39-23-256-15,-39 23-160 0,31-23 192 0,-15 11-192 16,-2 3 0-16,0-5 0 0,3 6 0 0,-5-6 0 16,2-2 0-16,-3 6 0 0,1-4 0 0,-7-2-144 15,2 2 144-15,-2-3 0 0,1 3 0 0,-3 0-128 16,-3-2 128-16,0 2 0 0,-3 2 0 0,1-2 0 16,-2 0 0-16,-1-3 0 0,-2 3 0 0,-2-4 128 15,1 1-128-15,-3 0 0 0,3-1 0 0,-8 1 128 16,2-1-128-16,0 1 0 0,-5 3 0 0,1-3 0 15,-1-1 0-15,0 4 0 0,-4-3 0 0,-1-1 0 0,0 4 0 0,1-3 0 16,-3 0 0-16,0-1-128 16,0 6 128-16,-1-2 0 0,5 0 0 0,-4 2 0 0,-1-2 288 0,0 2-16 15,-1-2 0-15,0 0 0 16,2 2-272-16,0-2 0 0,-1 2 0 0,0-2 0 16,0 0 0-16,0 2 0 0,2 1 0 0,-3-1 0 0,2 0 0 0,0 1 0 15,3-1 0-15,-3 3 0 0,0 1 0 0,0-3 0 16,-2-1 0-16,2 3 0 0,-4 1 0 0,-1 2-144 0,1 3 144 0,-1 3 0 15,3 0 0-15,-3 0-128 16,-4 0 128-16,5 3 0 0,2-1 768 0,-3 2 224 0,1 1 48 0,2-2 16 16,2 1-1856-1,-3-4-368-15,1 0-80 0,2-4-16 0,-6 1 752 0,3-2 160 0,-1-4 32 0,-3 0 0 16,2 0 112-16,-3 1 16 16,0 3 16-16,-3-4 0 0,-3 9-1200 0,0 0-240 0</inkml:trace>
  <inkml:trace contextRef="#ctx0" brushRef="#br0" timeOffset="47196.07">29404 1294 8287 0,'-5'0'736'0,"3"0"-592"0,2 0-144 0,0 0 0 0,0 0 736 0,0 0 112 0,0 0 32 0,0 0 0 0,0 0-1312 0,0 0-256 0,0 0-48 0,0 0-16 15,0 0-144-15,0-17-48 0,-5 17 0 0,0-5 0 0,-4 5 1392 0,0 0 256 16,-3 0 64-16,1 0 16 0,-4 0 384 0,-3 3 80 16,3-1 16-16,-3 1 0 0,1 3-496 0,-4 2-80 15,7-1-32-15,-3-1 0 0,-4 6-368 0,3-2-80 0,-1 4-16 0,2 3 0 16,-3 1-64-16,3-1 0 16,0 4-128-16,1-2 192 0,0 2-192 0,-1 2 0 0,-1 3 0 0,1-3 0 15,0 6-400-15,-6-1 16 0,2 2 16 0,0 1 0 16,-2 0 176-16,1-1 48 0,-1-2 0 0,-3 2 0 15,3-3 144-15,2 0 0 0,2-1 160 0,2-4-160 16,-1-1 288-16,1 2-32 16,0 3-16-16,1-3 0 0,2 3-240 0,3-4 0 0,3-1 128 0,-1 2-128 15,4 3 256-15,1-3 0 0,1 3 0 0,1 0 0 16,2 0 32-16,0 2 16 0,5 2 0 0,-5 1 0 0,4-1-304 0,1-3 160 16,4-4-160-16,-4 3 128 15,4-3 192-15,-9-23 48 0,22 43 0 0,-22-43 0 16,30 39 128-16,-30-39 16 0,35 35 16 0,-35-35 0 15,0 0-272-15,57 45-48 0,-57-45-16 0,0 0 0 16,68 35-192-16,-68-35 128 0,0 0-128 0,82 31 0 0,-82-31 176 16,0 0-176-16,94 30 192 0,-94-30-192 15,0 0 144-15,107 14-144 0,-107-14 0 0,80-4 144 0,-80 4-144 0,90-9 0 16,-90 9 0-16,101-19 128 0,-101 19 128 0,108-24 0 16,-108 24 16-16,109-28 0 0,-109 28-272 0,97-30 160 15,-97 30-160-15,92-40 128 0,-92 40-336 0,86-35-80 0,-86 35-16 0,83-40 0 31,-83 40-208-31,88-34-64 0,-88 34 0 0,83-34 0 0,-83 34 336 0,84-34 64 0,-84 34 16 0,75-39 0 16,-75 39 160-16,63-48 0 0,-63 48 0 0,47-49 0 16,-47 49 176-16,40-44 64 0,-40 44 16 0,31-43 0 15,-31 43 448-15,26-42 80 0,-26 42 32 0,23-49 0 16,-13 23 144-16,-3 0 16 0,-1-4 16 0,-1 4 0 16,-4 2-416-16,-1-2-96 0,0-4-16 0,-3 2 0 0,-6-1-464 15,1 1 0-15,-1-2 0 0,-3 0 0 0,1 6 0 0,-1-6 0 16,-2 4 0-16,-2-5 0 15,2 0 0-15,4 1 224 0,-2-1-64 0,-2 5-16 0,2-2 128 0,1 2 32 16,-1-1 0 0,-2 1 0-16,2 4-176 0,-2 1-128 0,-2 2 192 0,1-2-192 0,-6 7 0 0,-2-4 0 15,-3 6 0-15,-2 7 0 0,0 0 240 0,-5 1-16 16,0 9 0-16,0-1 0 16,-7 5 224-16,-2 5 64 0,-3 1 0 0,-3 1 0 15,1 1-512-15,-3-1 0 0,-2-2 0 0,-4-5 0 31,-2-1-1024-31,-6-8-160 0,-8 0-32 0,-2-8-12336 0</inkml:trace>
  <inkml:trace contextRef="#ctx0" brushRef="#br0" timeOffset="69121.2">1620 13648 6447 0,'-5'-3'576'0,"3"3"-576"0,-1-2 0 0,-1-1 0 0,4 3 416 0,0 0-32 0,0 0 0 0,0 0 0 0,0 0 464 0,-1 0 96 0,1 0 16 0,-4 3 0 0,4-1-736 0,0-2-224 16,-3 3 128-16,1-3-128 0,2 0 0 0,0 0 0 15,-4-3 0-15,3 3 0 0,-1 0 0 0,0-2 0 16,2 2 0-16,-5 2 0 0,3-2 272 0,0 3 160 16,-1 3 16-16,-1 2 16 0,-1 1 624 0,0 3 128 15,5 2 32-15,-4 0 0 0,3 4-416 0,-1-1-64 16,0 4-32-16,2-2 0 0,-3 2-432 0,1 2-96 0,2 3-16 15,0 0 0-15,0 2-192 0,-3-2 0 16,3 5 0-16,0-1 0 0,0 6-144 0,0-1 144 0,-4 0 0 0,4 5-144 16,-2 0 144-16,2-2 0 0,0 3 0 0,2-1 0 0,2 3 0 15,-4 6 0-15,3 0 0 0,-1 3 0 16,1 2 0-16,-3-2 0 0,2 0 128 0,0-3-128 16,-1 5 368-16,-1-7 0 0,0-3 0 15,-1-2 0-15,-3-4-192 0,-1-2-48 0,2 3 0 0,-3-4 0 16,3-2 112-16,-2-4 16 0,-2 3 0 0,1-1 0 15,3-7-256-15,-2 1 0 0,1-4 0 0,2-4 0 16,-1 0 0-16,1-6 0 0,2 1 0 0,0-7 0 0,2-1-352 0,1-4 32 16,1 0 16-16,1-9-6384 15,0 0-1280-15</inkml:trace>
  <inkml:trace contextRef="#ctx0" brushRef="#br0" timeOffset="69586.98">1693 13547 11967 0,'-8'6'1072'0,"-1"-3"-864"0,9 2-208 0,0-1 0 0,0-4 1376 0,0 3 224 0,-3 3 64 0,1 7 0 0,-2 1-1264 0,4 4-240 16,4-3-160-16,-4-1 192 15,5 0-2096-15,-2 0-400 0,3-2-96 0,-3-6-16 0,2 2 2032 0,-3-4 384 0,2-4 0 0,-1 0 208 32,1 0-2192-32,1-4-448 0,0-1-96 0,0 0 16 0,2-2 3584 0,-2 2 720 0,8 0 128 0,-5-4 48 0,3 0-240 0,3 0-32 15,1 4-16-15,-1-4 0 0,4 3-672 0,-4 0-144 16,7 1-32-16,-4-2 0 15,-17 7-640-15,0 0-192 0,0 0 0 0,0 0 128 16,92 12-1088-16,-78-3-224 0,-1 8-32 16,-3 1-16-16,-1 8-528 0,-6 2-96 15,-3 3-32-15,-7 4 0 0,0 0 768 16,-3 5 160-16,-1 0 16 0,-6 2 16 0,0-2 1072 0,-4-4 224 0,1-1 32 0,-2 0 16 16,-3-4 1232-16,-1-1 240 0,-2-2 48 0,-3-2 16 15,0 2 288-15,-2-4 48 0,-1-1 16 0,0 0 0 0,-1-6-896 0,-2 0-160 16,4-3-32-16,0-5-16 0,0 0-960 0,1-9-240 0,5 0 0 0,0-5-6976 31,7-4-1456-31</inkml:trace>
  <inkml:trace contextRef="#ctx0" brushRef="#br0" timeOffset="70173.38">2028 14690 6447 0,'-7'12'272'0,"2"-3"80"0,0 0-352 0,-1-4 0 0,5 0 0 0,-1-1 0 16,2 1 1168-16,-7 3 176 0,0 10 16 0,0-1 16 0,-2 6 32 0,4-2 0 0,0 1 0 0,1-4 0 0,1-1-832 0,1 1-144 0,2-4-48 0,2 0 0 0,1 1-192 0,-3-1-64 15,4 4 0-15,-4-4 0 0,5-1 224 0,-5 5 32 16,0-1 16-16,2 4 0 0,1-2 16 0,1 2 0 15,-3 5 0-15,1-3 0 0,3 0-176 0,-5 1-48 16,4-1 0-16,-2-6 0 0,1 1-192 0,1-8 0 16,-3 4 0-16,3-5 0 0,-4-2 0 0,0-2 0 15,0 0 0-15,0-1 0 0,-4 1 0 0,3-5 0 0,-3 3-144 16,1-3 144-16,-1 4-144 0,-1-4 144 16,1-4-128-16,-1 1 128 0,0 1-224 0,2-7 32 0,1-3 16 0,2-2 0 15,0-3 176-15,5-6 192 16,-3-3-32-16,5-4-16 0,1-1 272 0,1-4 48 15,2 0 16-15,1-1 0 0,5-3 112 0,-5-1 32 16,4 6 0-16,2-3 0 0,-1 0-144 0,4 3-32 16,-4 1 0-16,1 5 0 0,4 2-320 0,-4 6-128 15,-1 3 0-15,1 1 144 0,-4 6-144 0,-2 1-192 16,2 2 32-16,-4 7 16 16,2 0-880-16,1 0-160 0,-3 0-32 0,2 4-16 15,-1 1-464-15,-1-2-96 0,4-3 0 0,0 4-6240 0</inkml:trace>
  <inkml:trace contextRef="#ctx0" brushRef="#br0" timeOffset="70412.97">2699 14429 6447 0,'3'0'272'0,"3"-4"80"0,-5 8-352 0,3-4 0 0,-1 3 0 0,-3-1 0 0,2 1 1920 0,5 6 304 0,-2 2 64 0,4 6 16 0,1 4-272 0,1-2-48 0,-1 7-16 0,-1-1 0 0,0-1-1760 0,-1 2-336 15,1 0-80-15,-5 0-16 16,1 0-1824-16,-5-3-384 0,3 3-64 0,-3 0 0 15,-1-3-64-15,-1 3 0 0,-3 0 0 0,1-3 0 0,4 0 1840 0,-3-3 352 16,1-6 80-16,2 0 16 0,2-2 720 0,1-3 160 0,1-5 32 0,1-3 0 16,4-2-512-16,-4-6-128 15,2-2 0-15,3 0 0 0,2 4 0 0,2-9 0 16,4-3 0-16,-15-13 0 0</inkml:trace>
  <inkml:trace contextRef="#ctx0" brushRef="#br0" timeOffset="70766.07">3194 14328 12895 0,'-14'12'1152'0,"5"-2"-928"0,0 3-224 0,4-3 0 0,3-3 2432 0,2-2 448 0,0 4 96 0,-1 8 16 0,1 9-1168 0,-4 11-224 0,4 7-64 0,0-1 0 31,4 2-1712-31,-4-1-336 0,0 3-80 0,-4-2-16 0,4-1-1312 0,0 1-256 0,0 2-48 0,0-7-16 16,0 0-208-16,0-5-48 0,-2-4-16 0,2-4 0 31,-1-8 464-31,-1-4 112 0,-1-6 16 0,1-4 0 0,-2-5 1920 0,4-5 528 0,-3-2 48 0,1-7 0 0,4 0 1344 0,1-7 288 16,1-5 48-16,1-5 16 0,4-1-1296 0,-1-8-256 15,1-3-48-15,0-1-16 0,1-4-656 0,2 2 0 16,1-1 0-16,-5-7 0 31,6 2-576-31,0-5-160 0,0-1-32 0,2 6 0 0,0 1-960 0,-1 4-192 0,8 2-32 0,-6 7-16 16,6 6 672-16,-2 6 128 15,-2 9 16-15,-1 6 16 0,-5 3 960 0,3 1 176 0,-7 5 0 0,5 4 128 16,-5 1 1024-16,1 6 192 0,-1 5 64 0,-1 3 0 0,3 1 592 0,-1 8 128 16,-1 2 32-16,1 1 0 0,-1 6-1264 0,0 2-240 15,0 3-48-15,-1 1-16 16,-1 1-1024-16,-1 5-208 0,2-1-32 0,-4-3-6096 16</inkml:trace>
  <inkml:trace contextRef="#ctx0" brushRef="#br0" timeOffset="71079.53">4004 13251 16575 0,'-10'28'736'0,"1"-3"160"0,2-1-720 0,3-3-176 0,4-7 0 16,0 1 0-16,4 5 1344 0,-2 20 256 0,1 21 32 0,6 19 16 0,1 17-1008 0,6 4-192 0,-2 0-32 0,-2 4-16 0,2-2-1744 0,4-2-336 0,-8 0-80 0,2 1-16 15,0 3-432-15,-1-8-96 0,-2-4 0 0,-2-10-16 16,-2-4 1408-16,-5-11 272 0,1-7 64 0,1-4 16 0,0-5 560 0,1-12 0 16,-1-8 0-16,0-10 0 0,3-9 0 0,-5-13-192 15,0-9 16-15,0-12 0 0,0-7 176 0,0-7 0 16,-3-10 0-16,-1-6 0 0,-3-6 0 0,-5 0 0 15,-4-3 0-15,-3-4 0 0</inkml:trace>
  <inkml:trace contextRef="#ctx0" brushRef="#br0" timeOffset="71238.89">3720 13997 4607 0,'-2'-4'400'0,"-1"3"-400"0,3 1 0 0,0 1 0 0,3-1 2144 0,-1 4 352 0,5-1 64 0,2 2 0 15,5 9-336-15,-14-14-80 0,0 0-16 0,75 61 0 0,-75-61-1680 0,62 53-448 0,-62-53 0 0,75 50 128 16,-75-50-1296-16,82 49-256 0,-82-49-48 0,89 38-6656 16</inkml:trace>
  <inkml:trace contextRef="#ctx0" brushRef="#br0" timeOffset="71637.03">4433 14305 911 0,'0'0'0'0,"0"0"0"0,61-23 0 0,-60 20 0 0,3 3 0 0,-2 0 0 0,10-5 576 0,-12 5 16 0,0 0 16 0,71-30 0 0,-71 30-352 0,0 0-64 0,0 0 0 0,0 0-16 0,0 0-176 0,0 0 0 15,0 0 0-15,0 0 0 16,0 0 144-16,0 0 160 0,4 26 16 0,-22-12 16 16,1-2 928-16,0 8 176 0,-1-3 32 0,1 0 16 0,3 4-32 0,0 2-16 15,0 0 0-15,2 3 0 16,-1-4-288-16,3 4-48 0,1 1-16 0,1-1 0 16,-1 0-160-16,4 2-32 0,1-4-16 0,-1 0 0 0,1 3-304 0,4-3-64 0,-3 0-16 0,3 1 0 15,3 1-96-15,1-2-16 16,1 1 0-16,-1-6 0 15,3-2-384-15,1-5 0 0,3-6 0 0,3-1 0 16,0-5-560-16,-2-5-192 16,2-4-32-16,-4-5-16 0,6-3-592 0,-2-6-112 0,-2-3-32 0,-1-4 0 0,1-1 576 0,-4-4 96 15,1 0 32-15,0-5 0 0,-4 4 624 0,-1-5 208 0,-4 1 0 0,0 2-160 16,-4 1 160 0,4 3 0-16,0-1 160 0,0 3-160 0,0 1 144 0,4-2-144 15,1 7 128-15,-2 2-128 0,3 3 0 0,2 3 0 0,1 8 0 0,1 3 0 0,-1 5 0 0,2 4 0 16,-1 1 0-16,-1 8 0 0,-1 4 448 0,3 5 224 15,1 0 32-15,0 12 16 0,2 3 400 16,0 5 80 0,2 0 16-16,0 0 0 0,1 7-928 0,0-7-288 0,-1 0 160 0,0-2-160 31,1-5-384-31,-17-33-176 0,32 47-16 0,-32-47-16 16,0 0-944-16,0 0-192 0</inkml:trace>
  <inkml:trace contextRef="#ctx0" brushRef="#br0" timeOffset="72137.61">5105 13199 21183 0,'-7'17'1888'0,"4"1"-1504"0,-1-9-384 0,8-1 0 0,-4-2 1264 0,0 11 176 0,0 9 32 0,0 23 16 16,0 14-1488-16,0 6-512 0,0 10 0 0,-4-3 0 16,4 8-2432-16,-1-1-496 0,-1 6-80 0,0 2-32 15,-1-2 1440-15,1-1 272 0,2 1 64 0,0 2 16 0,0 1 1312 0,0-3 272 16,0 0 176-16,0-9-208 0,0-7 720 0,0-10 160 0,0-9 32 0,0-11 0 16,0-13 384-16,0-11 64 0,5-3 32 0,-5-11 0 15,4-3 128-15,1-7 32 16,0-9 0-16,4-7 0 0,0-11-912 0,-1-8-176 15,5-8-48-15,-5-5 0 0,1-4-208 0,-2-4 0 16,3-2 0-16,-1 0 0 0,0 2 0 0,-1 1-128 0,3 2 128 0,1 6 0 16,-1 3-848-16,3 9-64 0,-2 5-16 0,0 7 0 15,2 7 320-15,-5 2 64 0,3 7 16 0,-2 3 0 0,2 4 960 0,-3 5 192 16,0 9 32-16,0-4 16 16,-9-5 880-16,0 0 176 0,31 52 48 0,-31-52 0 0,19 58-752 0,-10-23-160 15,-2 1-32-15,2 8 0 0,-4 1-832 0,-2-1 0 16,-1 4 0-16,-6-4-192 0,-1 3-16 0,-5-5-16 15,-4-4 0-15,-4-1 0 0,-1-3 544 0,0-2 96 16,-7-3 32-16,0-1 0 0,0-2 560 0,-2-5 112 16,2-3 32-16,0-8 0 0,3-6-800 0,-3-8-160 0,-2-5-16 0,2-10-16 31,5-2-1232-31,0-10-240 16,5-4-48-16,4-7-10144 0</inkml:trace>
  <inkml:trace contextRef="#ctx0" brushRef="#br0" timeOffset="72658">5714 13305 20271 0,'-6'18'896'0,"1"-4"192"0,2-2-880 0,-1 0-208 0,4-3 0 0,-2-1 0 0,2 3 1712 0,0 12 288 0,-3 15 64 0,-2 11 16 0,1 13-944 0,-1-1-192 0,1 2-48 0,1 3 0 16,1-5-1104-16,-3 5-240 0,2 1-32 0,3-7-16 15,0 1-560-15,0-1-112 0,0 1-32 0,0 1 0 16,0-1 320-16,0 2 64 0,0 1 16 0,1-1 0 0,1-2 544 0,0-3 96 16,1-6 32-16,1-7 0 0,1-7 128 0,4-4 0 15,-1-5 0-15,1-6 0 0,-9-23 480 0,0 0 32 0,0 0 0 0,0 0 0 16,84 40-208-16,-84-40-48 0,50-28 0 0,-24 7 0 15,4-2-112-15,-4-8-16 0,6-4-128 0,-1 0 192 16,-1-1-192-16,3-8 144 0,-4 1-144 0,3-6 128 16,-6 5-128-16,0-4 0 0,-3 4 0 0,-6 4 0 15,-3 5 224-15,-2 2 64 0,-1-5 16 0,-3 6 0 16,-1 3 192-16,-1 3 32 0,-6 1 16 0,0 1 0 16,-6 5-304-16,-2 1-64 0,-5 6-16 0,-1 2 0 15,-3 3-160-15,-4 2 0 0,-2 5 0 0,1 3 0 16,-1 2-240-16,-1 4 80 0,5 8 16 0,-4 3 0 0,5 9-128 0,1 2-32 15,3 4 0-15,2 2 0 16,3 6 1008-16,4 4 208 0,5 4 48 0,0-1 0 16,9 4 224-16,-1 0 48 0,6 7 16 0,6 0 0 0,4 0-528 0,2-3-96 15,5-1-32-15,1-6 0 0,-32-51-592 0,75 78-256 16,-75-78 0-16,80 45-10544 16,-80-45-2112-16</inkml:trace>
  <inkml:trace contextRef="#ctx0" brushRef="#br0" timeOffset="73179.78">2626 13887 30399 0,'-16'0'2704'0,"6"0"-2160"0,8 0-544 0,2-5 0 0,3 1 768 0,-1 3 64 0,-2-6 0 0,-2-4 0 0,8-5-1552 0,-3 3-304 0,7 0-64 0,4 8-16 0,7 3 864 0,-3-1 240 0</inkml:trace>
  <inkml:trace contextRef="#ctx0" brushRef="#br0" timeOffset="74218.39">7810 13899 911 0,'-11'2'0'0,"3"1"0"0,-1 6 0 0,4-4 0 0,1-1 1600 0,4-1 256 0,-5 3 32 0,0 2 16 0,-4 6-144 0,-3 4-32 15,3 4 0-15,-3-1 0 0,3-2-496 0,4 2-96 0,-5 2-32 0,1-2 0 0,0 5-256 0,0 0-48 16,1-2-16-16,-1 6 0 0,-3 1-144 0,3 1-16 15,-3 8-16-15,1 3 0 0,3 1-256 0,-6 5-48 16,2 6-16-16,3 5 0 0,-3 4 16 0,1-1 0 16,3-1 0-16,1 5 0 0,0-1-32 0,0 3 0 15,1-2 0-15,6 8 0 0,-5 5-80 0,2-2-32 16,-3 2 0-16,3-10 0 0,-2-7-160 0,1-6 0 16,-1-8 0-16,-2-6 0 0,2-3-160 0,0-10 160 0,-2-2 0 15,0-7-144-15,3-7 144 0,-1-7-192 16,1-6 192-16,4-6-192 15,-3-3-576-15,1-10-128 0,4-8-32 0,1-5 0 16,1-4-448-16,-4-11-96 0,5-6 0 0,-1-2-16 16,1-7 336-16,4-8 80 0,-1-8 16 0,1-5 0 15,0 2 416-15,5 5 64 0,-2 0 32 0,4 0 0 0,1 0 352 0,0 4 64 0,4 1 128 0,-1-5-208 16,0 4 208-16,1 1 0 0,2 4 0 0,3 3 160 16,0 6-160-16,-1 5 0 0,4-1 144 0,-1 10-144 0,5-2 304 0,-5 10-16 15,4 0 0-15,-6 9 0 0,0 8-32 0,-26 18-16 16,0 0 0-16,64-22 0 0,-64 22 128 0,0 0 16 15,0 0 16-15,75 47 0 0,-75-47 576 0,32 54 112 16,-22-19 32-16,2 5 0 0,-3 0-80 0,-4 3-16 16,2 3 0-16,-2 1 0 0,-3-2 0 0,-2 4-16 15,0-2 0-15,-2-2 0 0,-5-1-192 0,-1-4-48 16,-3 0 0-16,-3-5 0 0,-1-1-256 0,-5-4-64 16,0-6-16-16,-7-6 0 0,0-1-432 0,-5-5 128 15,-3-3-128-15,-3-9 0 0,-2 0 0 0,-4-5 0 16,4-4 0-16,0-7 0 0,4-1-304 0,1-2 64 15,0-7 16-15,0 0 0 16,4-6-1280-16,-1-6-256 0</inkml:trace>
  <inkml:trace contextRef="#ctx0" brushRef="#br0" timeOffset="74541">8969 13835 24879 0,'-6'-5'1088'0,"3"5"256"0,0-4-1088 0,3 2-256 0,3-1 0 0,0-1 0 0,-1 3 1008 0,5-5 144 0,-2-1 16 0,6-3 16 0,-1-2-528 0,-3 3-96 0,0 6-32 0,-5 1 0 16,2 2-1776-16,-4 2-352 0,0 1-80 0,-4 1-16 16,2 1-1024-16,2 0-208 0,-5 4-32 0,3-2-5152 15</inkml:trace>
  <inkml:trace contextRef="#ctx0" brushRef="#br0" timeOffset="74743.53">8854 15059 30399 0,'-26'37'1344'0,"5"-11"288"15,5-3-1312-15,6-6-320 0,8-5 0 0,-3-3 0 0,1 8 272 0,-5 11-16 0,-5 16 0 0,-8 31-9408 0,-3 0-1904 0</inkml:trace>
  <inkml:trace contextRef="#ctx0" brushRef="#br0" timeOffset="96126.87">21358 11400 8287 0,'-26'-4'736'0,"7"4"-592"0,5-1-144 16,0-3 0-16,7 4 512 0,4 0 80 0,-2 0 16 0,-8 0 0 0,-6 0 512 0,-7 4 96 0,3 1 32 0,-3 4 0 0,5-1-800 0,2 6-144 0,2-2-48 0,-1 6 0 15,-1-1-256-15,2-3 0 0,-1 5 0 0,1-1 0 0,0 3 0 0,-1-4 0 0,4 6 0 0,-3-2 0 16,-1 5 400-16,3 2 32 16,-1 1 0-16,0 3 0 0,2-1 384 0,2 4 80 15,2 1 0-15,-4 8 16 0,5-1-192 16,0 3-32-16,2-3-16 0,0 6 0 0,4 0-432 0,-1 0-96 0,3 6-16 0,1 3 0 15,-2 3-128-15,0 5 0 0,2 2-160 16,-3 1 160-16,-1 10-576 0,2-4-32 0,-5 0 0 0,2-4 0 31,0-5 160-31,2 4 16 0,1-2 16 0,-2 2 0 0,4 1 416 0,0 2 0 16,0-5 0-16,0 2 0 0,4-4 224 0,-2-5 80 0,1-4 16 16,2-6 0-16,2-4-144 0,0-2-32 15,0-5 0-15,2-5 0 0,0-4-144 0,-1-5 0 16,-2 1 0-16,2-6 0 0,-3-2-240 0,1-4 32 15,1-1 0-15,-4 0 0 0,4-2-352 16,0-1-64-16,-5 1-16 0,5-3 0 0,-5 5 336 0,1-2 64 16,1 2 16-16,-3 3 0 0,3 1 224 0,-1-1 0 0,2 0 0 0,1 1 0 15,-1-4 224-15,2 7-64 0,2 1-16 0,-1-2 0 16,1 4-144-16,0-5 192 0,5-1-192 0,-4 2 192 16,6-6 112-16,1 4 16 0,1-4 16 0,-18-14 0 15,0 0 256-15,66 40 48 0,-66-40 16 0,0 0 0 16,90 21 16-16,-90-21 0 0,0 0 0 0,126-4 0 15,-126 4-304-15,89-9-64 0,-89 9-16 0,87-17 0 16,-87 17-288-16,89-19 0 0,-89 19 0 0,94-18 0 16,-94 18 0-16,106-20-176 0,-106 20 176 0,122-14-160 15,-122 14-128-15,124-14-32 0,-124 14 0 0,118-16 0 0,-118 16 0 0,115-14-16 16,-115 14 0-16,126-26 0 16,-126 26-48-16,148-35-16 0,-63 18 0 0,3-2 0 15,-5-2-400-15,1 1-80 0,-6-2-16 0,-78 22 0 16,155-35 320-16,-71 23 64 0,10 3 16 0,-3 6 0 0,-2-3 496 0,-89 6 0 15,158-1 0-15,-158 1 0 0,157 1 0 0,-72 5 0 16,9-3 0-16,-1 1 0 0,1-4 0 0,-3-4 128 16,-3-1-128-16,0 0 0 0,-3 1 0 0,7 1 0 0,13 1 0 15,-2-2 0-15,-14 1 128 0,1-2-128 0,-1-4 0 16,5 4 0-16,4-2 496 0,6-4-16 16,6-1 0-16,-7-5 0 0,-6-1 304 0,3 1 64 0,-3-2 16 0,10-2 0 15,8-2-336-15,-4 2-64 0,-10 6-16 0,-1-3 0 16,-3 3-192-16,9 1-32 0,6 0-16 0,-4 2 0 15,-5 6-208-15,-11 3 0 0,-6-2 0 0,4 1 0 16,4 2 0-16,6-5 0 0,6 2 0 0,-7 2-160 16,-3-6 160-16,-4-1-160 0,3-3 160 15,6-9-160-15,12 1 160 0,-7-2 0 0,-5 1 0 0,-8 4 0 0,-3-3 0 0,4 2-128 16,4 2 128-16,1 4 0 16,1 5 0-16,-8 3 0 0,-92 5 0 0,160-4 0 0,-160 4 0 0,145 9 0 15,-145-9 0-15,141 15 0 16,-141-15 0-16,132 9-160 0,-132-9 160 0,107 5-208 15,-107-5-608-15,0 0-112 16,110-8-32-16,-110 8 0 0,0 0 528 0,0 0 112 0,97-23 0 0,-97 23 16 16,0 0 304-16,0 0 128 0,63-35-128 0,-54 26 192 0,-2 1-16 0,-2-1-16 15,-5 0 0-15,-4 4 0 0,3-4 80 0,-3 1 16 16,-5-1 0-16,-3 0 0 0,2 1-256 0,-4-5 0 16,2-1 0-16,-4 0 0 0,0-3-256 0,-1-4-32 15,-1-1-16-15,1-5 0 0,3 5 304 0,-7-6-192 0,2-5 192 0,-2 1-160 16,0 5 288-16,-2-7 64 15,1-2 16-15,-4 1 0 0,3 0 624 0,0-1 128 16,-1-3 32-16,5-6 0 0,1-2-48 0,4-7-16 0,6-7 0 0,-1-7 0 16,9-7-672-16,0-3-256 15,5-2 176-15,4 1-176 0,0 4 0 0,-1-1 0 0,1 1 0 0,1 0 0 16,-1 0 0-16,0 2 0 0,0-2-128 0,-2 4 128 0,-2 5 0 16,-2 5 0-16,3 7 0 0,-6 1 0 0,1 1 0 15,-1 2 0-15,2 3 0 0,-2-2 0 16,0 5 0-16,-2 1 0 0,1-3 0 0,-5 3 144 0,3 8-144 0,-9 4 0 15,1 3 0-15,-5-2 0 16,1 8 0-16,-3 1 0 0,-6-2 0 0,1 6 0 16,-3-6 0-16,-2 6 0 0,-1-1 0 0,-3-1 0 0,1 2 0 0,0-4 0 15,-4 1 0-15,-4 0 0 16,-2-1 0-16,-3-2 0 0,0 6 0 0,-8-3 0 16,2 5 0-16,-10-3 0 0,-4 4 0 0,-6 0 0 0,-5 2 0 0,2 4 0 15,2-1 0-15,-6 4 0 16,-1 1 224-16,-6 4 16 0,-1 0 0 0,-11-2 0 15,-2-1-240-15,-1 3 0 0,5 0 0 0,1 0 0 16,1 0 0-16,-2 3 0 0,-7-3 0 0,-6-3 0 0,8 3 0 16,-4 3 0-16,-1 3 0 0,-3-1 0 15,-1 4-240-15,-8 3 16 0,-8-4 0 0,7 6 0 16,7 0-416-16,-3 4-64 0,2-1-32 0,-8-5 0 0,4 2 352 0,0-5 64 16,5 5 0-16,-5-5 16 0,6 3 304 0,-6-3 0 15,-7-1 0-15,10 1 0 0,9 0 0 0,2 1-208 16,0 6 64-16,-9-6 16 0,-5-1 128 0,2 3 0 0,10-1 0 0,0 1 0 15,4 2 0-15,-9-2 0 16,-9 2 0-16,1 2 0 16,6-1-576-16,3 3-176 0,-2-3-32 0,-10 4-16 15,-13 8-1104-15,-1 4-208 0,6 0-64 0,2 11-4416 16</inkml:trace>
  <inkml:trace contextRef="#ctx0" brushRef="#br0" timeOffset="97958.09">1505 16801 12895 0,'-17'14'1152'0,"3"-5"-928"0,3 3-224 0,3-3 0 0,2-4 1008 0,5-2 144 0,-1 2 48 0,-7 4 0 0,1 5 224 0,-6 3 48 0,5-3 16 0,0 2 0 0,2-5-992 0,5 2-208 0,-1-4-32 0,3 3-16 0,0 2-240 0,3 2 0 16,-3 0 0-16,0 1-160 0,0 7 160 0,0-1 0 15,0 3-144-15,-3 2 144 0,-1 3 0 0,-1 4 0 16,0 4 0-16,-2 1 0 0,0 8 0 0,-3 1 0 16,-1 3 0-16,2 1 0 0,1 1 0 0,-3-6 0 15,8 1 0-15,-4 0 0 0,5 8 0 0,4 1 0 0,1 3 0 16,4 5 0-16,4 0 0 0,1 4 0 0,-3-2 0 0,1-4 0 16,2-3-192-16,-3-7 192 15,0-5-192-15,-6-5 192 16,2-4-608-16,1-5 0 0,-6-8 0 0,0-2 0 15,0-11-256-15,-6-4-48 0,3-1-16 0,-2-9 0 0,1-5 448 0,-1-4 96 0,2-2 0 0,-1-9 16 32,2-7-688-32,2-7-144 0,0-10-16 0,0-6-16 15,2-3 160-15,2-16 48 0,3-6 0 0,-1-18 0 0,7-1 704 0,-1-7 160 16,2 4 32-16,0 5 0 0,1 3 128 0,-1-2-128 16,6 2 128-16,0 0-128 0,0 2 128 0,1 12 0 15,-4 4 0-15,6 5 0 0,-1 5 592 0,3 3 208 0,1 1 32 0,2 3 16 0,-2 7 496 0,2 5 112 16,1 4 16-16,-1 6 0 15,-3 6-400-15,-25 26-80 0,0 0-16 0,75-28 0 0,-75 28-400 0,0 0-64 16,0 0-32-16,68 49 0 0,-56-21-288 0,-4 7-48 16,-2 8-16-16,-3 3 0 0,-3 6 400 0,-9 5 80 15,1 1 16-15,-6-1 0 16,-4-4 96-16,-4 1 32 0,-3-2 0 0,-3-5 0 0,2-10 16 0,-5-6 16 16,0 0 0-16,-3-5 0 0,1 1 16 0,-2-10 0 15,1 0 0-15,-5-8 0 0,3-4-624 0,-4-6-176 16,-2-8 0-16,2-7 0 15,0-6-1648-15,-2-5-400 0,0-4-64 0,2 0-9824 0</inkml:trace>
  <inkml:trace contextRef="#ctx0" brushRef="#br0" timeOffset="98400.81">2068 17647 15663 0,'-16'6'1392'0,"6"-1"-1120"0,1-2-272 0,4-3 0 0,2 4 1152 15,3-4 192-15,-4 0 16 0,2 0 16 0,-5 2-320 0,0-2-64 0,-3 3-16 0,-1 2 0 0,3 2-1120 0,-1-1-240 0,4 7-32 0,-4 1-16 0,2 2-528 0,5 3-128 0,-1-1 0 0,3 4-16 32,3 3 496-32,3-3 96 0,2 4 32 0,1 1 0 0,0 0 480 0,3 3 0 0,4 1 176 0,-1 4-48 0,8 2 832 0,-6-2 160 15,6-4 32-15,0 0 16 16,-1-6 240-16,3-6 32 0,-25-19 16 0,0 0 0 16,75 31-672-16,-75-31-128 0,0 0-16 0,0 0-16 15,109-24-368-15,-109 24-64 0,56-42 0 0,-56 42-16 0,52-54-48 0,-31 19-128 0,-3 0 192 0,-4-1-64 16,-2-3-128-16,-7-1 0 0,-5 0 0 0,-5 0 0 31,-4-7-544-31,-5 2-96 0,-7 1 0 0,-1-1-16 16,-4 2-144-16,-9 4-32 0,0 3 0 0,-2 4 0 0,-3 3 640 0,5 3 192 0,-3 3 0 15,7 9-160-15,-1 2 288 0,6 3 48 0,3 4 16 0,6 5 0 16,5 3 0-16,7 3 0 16,1-1 0-16,8 7-7744 15,4 2-1552-15</inkml:trace>
  <inkml:trace contextRef="#ctx0" brushRef="#br0" timeOffset="98670.63">3049 17296 21183 0,'-2'47'944'0,"-1"-16"192"0,6 0-912 0,-3-8-224 0,6-6 0 0,-3-3 0 0,2 7 1216 0,4 16 208 0,2 20 48 0,4 18 0 0,-1 4-1136 0,0-5-208 0,-2-4-128 0,-6-7 128 16,0-7-1040-16,0-6-208 0,-3-3-32 0,2-5-16 16,-5-4-16-16,4-1 0 0,-2-8 0 0,1-2 0 15,-3-5 304-15,2-8 64 0,1-2 16 0,1-6-6512 16</inkml:trace>
  <inkml:trace contextRef="#ctx0" brushRef="#br0" timeOffset="99098.92">3516 17679 29487 0,'-14'43'1296'0,"2"-11"288"0,7-4-1264 0,0-8-320 0,5-11 0 0,1-4 0 0,3 8 832 0,-1 4 128 0,4 11 0 0,2 5 16 0,1 0-656 0,-3-3-144 0,0-4-32 0,-3-4 0 31,1 1-976-31,-5 0-208 0,0-6-48 0,0 4 0 0,0-4-320 0,-3 1-80 0,3-1-16 0,-2-3 0 32,2 0 112-32,0-2 32 0,0-1 0 0,0-2 0 0,2-3 272 0,1-6 64 0,-3-3 16 0,5-2 0 15,-1-7 624-15,1-6 128 0,4-4 32 0,-1-10 0 16,3 3 224-16,1-12 256 0,2-2-48 0,2-6-16 15,-2 0-192-15,3 1 128 0,-3-1-128 0,3 0 0 0,1-3 0 16,-4 3 0-16,3 0 0 16,1-3 0-16,1 0 128 0,2-2-128 0,0 5 0 0,-2 2 144 15,-2 7-144-15,1 9 128 0,-3 4-128 0,-1 8 128 0,0 7-128 0,-5 7 0 16,3 7 0-16,-1 5 0 16,-3 3 304-16,1 11-32 0,0 7 0 0,-1 1 0 0,-2 8 1312 0,2 5 256 15,-1 3 48-15,2 4 16 0,0 0-368 0,1 3-80 16,-1-3-16-16,3 6 0 0,2-1-864 0,-2 4-192 0,2-4-16 15,0-11-16 1,0-8-896-16,0-9-176 0,2-3-48 0,-2-14-12000 16</inkml:trace>
  <inkml:trace contextRef="#ctx0" brushRef="#br0" timeOffset="99337.27">4459 16355 13823 0,'-4'5'1216'0,"1"1"-960"0,3 0-256 0,0 0 0 0,3-1 1680 0,-3 9 304 16,4 7 48-16,1 14 16 0,-1 10-608 0,1 11-112 0,4 6-32 0,-4 5 0 0,2 2-1120 0,0 3-176 0,0 2-144 0,-2 7 144 0,4 2-256 0,-1 13 80 16,1 5 16-16,2 7 0 0,4 5 384 0,-6 2 80 15,1 0 16-15,-1 0 0 0,0-5 80 0,-4-9 32 16,2-12 0-16,-2-11 0 0,-1-12-432 0,-1-8 0 15,2-13 0-15,-3-12-8176 0,0-9-1600 16</inkml:trace>
  <inkml:trace contextRef="#ctx0" brushRef="#br0" timeOffset="99542.78">4095 17101 23039 0,'-18'8'1024'0,"8"-3"192"0,3 4-960 0,5 0-256 0,2-4 0 0,0-1 0 0,5 1 1984 0,4 7 368 0,5 5 64 0,10 3 16 0,-24-20-1216 0,68 40-256 0,-68-40-32 0,87 26-16 0,-87-26-720 0,96 8-192 16,-96-8 0-16,105-5 0 16,-105 5-576-16,110-21-208 0,-110 21-48 0,122-36 0 15,-122 36-1808-15,127-49-368 0,-127 49-80 0,111-52-8096 16</inkml:trace>
  <inkml:trace contextRef="#ctx0" brushRef="#br0" timeOffset="99764.69">3255 16656 34095 0,'-30'23'3024'0,"13"-11"-2416"0,11-7-480 0,12-5-128 0,1-5 496 0,0 2 80 0,1-2 0 0,-8 5-11024 16,68-58-2224-16</inkml:trace>
  <inkml:trace contextRef="#ctx0" brushRef="#br0" timeOffset="100193.31">6766 17083 11967 0,'-26'28'1072'0,"9"-11"-864"0,-4-1-208 0,8-5 0 0,8-8 3296 0,3-1 608 0,-5-2 128 0,-1 7 32 0,-6-2-2544 0,-5 4-512 0,-1-6-112 0,1-3 0 31,2-3-2000-31,-1 3-400 0,-1-4-80 0,2 2-10048 0</inkml:trace>
  <inkml:trace contextRef="#ctx0" brushRef="#br0" timeOffset="100629.85">6371 17203 911 0,'-49'44'0'0,"40"-35"0"0,9-6 0 0,0-3 0 0,-5 5 1488 0,-2 9 224 0,-7 18 32 0,-5 18 16 0,-7 18 1120 0,1 10 208 0,6-1 48 0,5-4 16 0,7-10-1232 0,11-11-256 0,4-8-64 0,6-16 0 15,7-6-1152-15,-21-22-224 0,0 0-48 0,0 0-16 16,110 0-352-16,-110 0-64 0,0 0 0 0,84-66-16 16,-84 66-80-16,57-59-16 0,-57 59 0 0,58-70 0 15,-27 27 640-15,-5 2 128 16,5-2 32-16,-4-2 0 0,-1 1 320 0,-2 4 64 15,1 0 16-15,-3 0 0 0,-3 2-464 0,-1 3-96 0,-3 7-16 0,-1 2 0 16,-1 5-256-16,-6 7 0 0,0 5 0 0,-6 6 0 0,1 3-256 0,-2 12-48 16,-2 5-16-16,-3 9 0 15,0 9-560-15,-4 9-112 0,-3 10-32 0,-2 3 0 16,2 4 448 0,-4 7 64-16,4 7 32 0,-6 7 0 0,5 2 816 15,-1 4 176-15,1 5 16 0,1 1 16 0,3 7 288 0,4-4 64 0,0 8 16 16,-2-2 0-16,5-2 16 0,-1-9 0 0,1-3 0 0,4-16 0 15,1-14 416-15,6-15 64 0,0-13 32 0,5-14 0 32,-14-17-2000-32,0 0-400 0,0 0-64 0,92-31-32 15,-92 31 144-15,54-61 16 0,-24 18 16 0,-2-6 0 16,1-9 112-16,-3-4 32 0,-3-1 0 0,-6-2 0 0,1 8 560 0,-8-4 176 0,2 4 0 0,-3-3 0 16,2-4 0-16,-8 1 0 0,1-3 0 0,-8 5 144 15,-1-5-144-15,-4 8 0 0,-5 6 0 0,-7 3 128 16,-1 9 0-16,-4 4-128 0,-6 4 192 0,-8 6-64 15,5 5 528-15,-8 9 112 0,-4 2 0 0,0 6 16 16,3 8 192-16,6 4 48 0,3 3 0 0,3 6 0 0,6 4-496 0,7-2-80 16,2 2-32-16,3 2 0 15,5-6-672-15,9-4-128 0,0-8-16 0,9-5-14448 16</inkml:trace>
  <inkml:trace contextRef="#ctx0" brushRef="#br0" timeOffset="100856.42">7902 16876 33167 0,'-10'14'2944'0,"3"-6"-2352"16,5-4-464-16,-1-2-128 0,3-2 1568 0,-4 3 288 0,-3 2 64 0,-2 8 16 0,-6 1-1120 0,-1 3-240 0,0-3-32 0,2-5-16 0,0-1-1024 0,6-1-208 0,-1-1-32 0,0-1-16 0</inkml:trace>
  <inkml:trace contextRef="#ctx0" brushRef="#br0" timeOffset="101035.48">7754 17843 28559 0,'-29'66'1264'0,"6"-19"272"0,2-2-1232 0,4-14-304 0,6-13 0 0,2-1 0 0,-8 9 1968 0,-9 20 336 0,-18 23 64 0,-5 15 0 16,-3 3-1408-16,7-7-304 0,6-9-48 0,12-4-16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4T20:53:54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22148 3383 4607 0,'7'0'400'0,"2"-4"-400"0,-2 4 0 0,0-3 0 0,1 1 272 0,1-2-16 0,5-1-16 0,-14 5 0 0,0 0-48 0,85-31 0 0,-85 31 0 0,0 0 0 16,0 0-192-16,84-30 176 0,-77 27-176 0,-5 3 160 0,-4 3 48 0,-5 2 16 15,-2 4 0-15,-1 0 0 0,-4 0 464 0,-4 3 80 16,3 2 32-16,-3 3 0 16,3-3-160-16,-1 4-16 0,2-1-16 0,0-3 0 15,5 3-128-15,-3-1-32 0,7-2 0 0,-4-5 0 0,6 1-272 0,1-1-176 16,-2-1 192-16,1 1-192 0,3 0 0 0,-2 0 0 15,-3 6-240-15,2 1 80 0,-1 1 16 0,-1 4 0 16,-2 2 0-16,2 0 0 0,-1 1 144 0,-2 0 0 16,2 1 0-16,-1 1 0 0,0 2 0 0,1-6 0 15,0 4 0-15,-2-3 0 0,2-2 0 0,3 0 176 16,-4-7-176-16,5 3 192 0,2-6 16 0,-3 1 16 16,3-3 0-16,-2-1 0 0,2 1-224 0,0 1 0 15,0-3 0-15,0 2 0 0,0 0 192 0,0-4 32 0,0 4 16 0,5-4 0 16,-1 2 688-16,1-2 144 0,4 0 16 0,-1 1 16 15,1 1-112-15,1-6-32 0,3 6 0 0,-1-5 0 16,2 5-528-16,3-2-112 0,-3-1-32 0,0-3 0 16,0-1-128-16,3 0-32 0,1 0 0 0,3-1 0 15,-4-6 64-15,-17 7 16 0,0 0 0 0,0 0 0 16,0 0 16-16,103-32 0 0,-103 32 0 0,0 0 0 0,0 0-224 0,87-17 144 16,-87 17-144-16,0 0 128 15,0 0 16-15,98 7 0 0,-98-7 0 0,0 0 0 16,0 0-16-16,106 24-128 0,-106-24 192 0,0 0-64 0,82 26-128 0,-82-26 0 15,0 0 0-15,80 21 0 0,-80-21 0 0,0 0 0 16,92 4 0-16,-92-4 128 0,0 0 64 0,98-4 16 16,-98 4 0-16,0 0 0 15,101-5-208-15,-101 5 144 0,0 0-144 0,110 5 128 0,-110-5-128 0,0 0 0 16,106 18 0-16,-106-18 0 0,0 0 0 0,86 10 0 16,-86-10 0-16,0 0 0 0,0 0 0 0,97 0 0 15,-97 0 0-15,0 0 0 0,0 0 0 0,101-28 0 16,-101 28 0-16,0 0 0 0,0 0 0 0,105-38 0 0,-105 38 0 0,0 0 0 15,87-19 0-15,-87 19 0 16,0 0 0-16,0 0 0 0,115-5 0 0,-115 5 0 16,0 0 0-16,0 0 0 0,99 15 0 0,-74-11 0 15,-6 5 0-15,2-4 0 0,-4 2 0 0,1-2 0 16,1 0 0-16,-2 2 0 0,1-2 0 0,-1 1 0 0,2-3 0 0,-1 2 0 16,-1 1 0-16,0-6 0 15,1 3 0-15,-1-3 0 0,1 4 0 0,-1-8 0 0,1 4 0 0,-1-3 0 16,-3 1 0-16,3-2 0 15,1-1 0-15,-4 2 0 0,0-3 0 0,1 3 192 0,-4 1-32 0,3-5 0 16,-2 5 160-16,0-5 16 0,2 7 16 0,0-5 0 16,2 2-192-16,-1-2-32 0,3 1-128 0,-18 4 192 15,0 0-192-15,0 0 0 0,0 0 0 0,99-28 0 0,-81 23 0 0,-1-4-128 16,-1 1 128-16,-1-1 0 16,-4-3-160-16,1 3 160 0,-3-5-128 0,-6 5 128 15,2 1-160-15,1-1 160 0,-3-3-192 0,2-2 192 16,-1 2 0-16,-2-2-128 0,1 0 128 0,-3-4 0 0,0 6 0 0,0-4 0 15,4 1 0-15,-4-3 0 16,-4-1 0-16,4-2 0 0,-5-1 0 0,5-4 0 0,-4 3-224 0,-1-7 16 0,2 4 0 0,1-5 0 16,0-4 208-1,2 2 0-15,0 0 0 0,0-4 0 16,0 2 0-16,2-1 0 0,0-3 0 0,1 5 0 16,2-1 0-16,-1 3 0 0,1 1 0 0,0 8-144 0,1 3 144 0,-5 6 0 15,1 5 0-15,-2 4 0 0,0 1 0 0,-5 1-128 16,1 6 128-16,-1-3 0 0,-4 5 0 0,1-1 0 15,-3 1 0-15,3 4 176 0,-3 0-48 0,1-1-128 16,-3 1 192-16,3 3-64 0,-4-1 128 0,-2-3 0 0,2 5 16 0,-3-5 0 16,-2 1-272-16,-2 0 0 15,-2-1 128-15,1 1-128 0,1-4 0 0,-5 4 0 16,3-4 0-16,-3-1 0 0,3 1 0 0,-3-2 0 16,0-3 0-16,-4 4 0 0,2-4 0 0,-3 0 0 15,-2 0 0-15,0-4 0 0,0 4 0 0,0 0 0 16,-6 0 0-16,3 0 0 0,-8 0 0 0,-1 0 0 15,-2 0 0-15,-2 0 0 0,0 6 128 0,0-6-128 0,1 3 0 16,0 2 0-16,3-5 0 0,-2 4 0 0,-2-4 0 16,1 0-144-16,2 0 144 0,-4 0 0 0,1 0 0 0,-2 0-128 15,-6 0 128-15,-1 0 0 0,3 0 0 0,-3 0-128 16,9-4 128-16,-5 4 0 0,5-1 0 0,2-6 0 16,-1 5 0-16,-1-5 0 0,0-2 0 0,-3 0 0 15,-2 1 0-15,-4 3 0 0,-1-1 0 0,-4 3 128 16,1 6-128-16,4-3 0 0,-3 9 0 0,4 0 0 15,1-1-576 1,0-2-96-16,4-6-16 0,3-4-11840 0</inkml:trace>
  <inkml:trace contextRef="#ctx0" brushRef="#br0" timeOffset="19813.89">22232 12379 911 0,'-2'-4'0'0,"0"4"0"0,0 0 0 0,-1-2 0 16,1 4 320-16,2-2 0 0,0 0-16 0,-3 0 0 0,-1 4-112 0,2-4-32 0,-1 0 0 0,-1 0 16 0,4 0-176 0,-1-4 160 0</inkml:trace>
  <inkml:trace contextRef="#ctx0" brushRef="#br0" timeOffset="22371.66">22209 12396 3679 0,'-5'9'320'0,"1"-4"-320"0,4 2 0 0,-3-5 0 0,6 1 640 0,-3-3 48 0,4 0 16 0,1 0 0 0,-2 2-224 0,8-2-32 0,1 0-16 0,-3 0 0 0,-1 3-432 15,1-3-144-15,-4 6 0 0,1-3 0 0,-3 6 16 0,-3 0 0 0,0-1 0 0,-3 1 0 16,1 5 448-16,-2-2 80 0,1 2 32 0,-2 0 0 0,1 2 464 0,2-2 80 15,-3 0 32-15,3-1 0 16,2 0-272-16,-1-1-48 0,2-2-16 0,1-1 0 0,0 0-480 0,1-1-192 16,1 5 176-16,1-5-176 0,0 1 0 0,1 0 0 15,1 1 0-15,-2-1 0 0,4 3 0 0,-4-1 0 16,3 1 0-16,-1 2 0 0,-1-6 272 0,2 6-32 16,1 2-16-16,-4-2 0 0,4 3 80 0,-5 1 16 15,1 4 0-15,-2-4 0 0,2 4 240 0,-5 1 48 16,2 2 16-16,-2-3 0 0,0 4 112 0,-2-3 32 15,2 0 0-15,0-1 0 0,0-1-192 0,0 2-16 16,0-6-16-16,0 1 0 0,0-1-320 0,0-3-64 16,0-2-16-16,0 2 0 0,2 0-144 0,2 2 0 15,-1-2 0-15,-3 0-176 0,2-1 176 0,1 0 0 16,1-1 0-16,1-2 0 0,-1-1 0 0,1 0 0 16,0 3 0-16,-1-3 0 0,1-1 0 0,2 3 0 15,-2 1 0-15,-2 0 0 0,4-1 0 0,0 3 0 16,-3 1 0-16,1-1 176 0,-1 0 208 0,1 0 64 0,4 2 0 15,-6-6 0-15,4 6-224 0,0-6-32 0,-2 2-16 0,4 2 0 16,-4-1-176-16,2-5 0 0,2 1 144 0,1-4-144 16,-1 4 0-16,3 0 0 0,-3-4 0 0,5 0 0 15,-4-1 288-15,6 1-16 0,1-5 0 0,-3 3 0 16,4-3-16-16,-1 0-16 0,-3 0 0 0,4-3 0 16,-5 6-32-16,3-3 0 0,2 0 0 0,-3 0 0 15,1 4-32-15,-2-2-16 0,0 1 0 0,-2-3 0 16,2 5-160-16,-2-5 0 0,2 7 0 0,-3-5 128 15,4 5-128-15,-1-2 0 0,-2 0 0 0,2 2 0 16,0-1-128-16,2-1 128 0,3 0 0 0,-19-5 0 0,0 0 0 0,0 0 0 16,0 0 0-16,98 3 0 0,-98-3 0 0,0 0 0 15,0 0 0-15,101-17 0 0,-101 17 0 0,0 0 0 16,87-14 0-16,-87 14 0 0,0 0 0 0,89-9 0 16,-89 9 0-16,0 0 0 0,0 0 0 0,106-3 0 15,-106 3 0-15,0 0 0 0,0 0 0 0,98 3 0 16,-98-3 0-16,0 0 0 0,0 0 0 0,101 9 0 15,-101-9 0-15,0 0 0 0,0 0 0 0,92 9 0 16,-92-9 0-16,0 0 0 0,0 0 0 0,87 10 0 16,-87-10 0-16,0 0 0 0,0 0 0 0,93 9 0 15,-93-9 0-15,0 0 128 0,0 0 80 0,99 12 16 0,-99-12 0 0,0 0 0 16,0 0-224-16,96 18 128 0,-96-18-128 0,0 0 0 16,0 0 0-16,0 0 0 0,101 22 0 0,-101-22 0 15,0 0 0-15,0 0 0 0,89 9 0 0,-89-9 0 16,0 0 0-16,0 0 0 0,87 9 0 0,-87-9 0 15,0 0 0-15,0 0 0 0,94 0 0 0,-94 0 0 16,0 0 0-16,0 0 0 0,110-14 0 0,-110 14 0 0,0 0 0 16,92-18 0-16,-92 18 0 0,0 0 0 15,92-21 0-15,-92 21 0 0,0 0 0 0,84-19 0 0,-84 19 0 0,0 0 0 16,0 0 0-16,99-26 0 0,-99 26-128 0,0 0 128 16,0 0 0-16,108-26 0 0,-108 26 0 0,0 0 0 15,0 0 0-15,112-21 0 0,-112 21 0 0,0 0 0 16,101-23 0-16,-101 23 0 0,0 0 0 0,112-22 0 15,-112 22 0-15,0 0 0 0,104-21 0 16,-104 21 128-16,0 0-128 0,94-23 0 0,-94 23 192 0,0 0-64 16,91-17-128-16,-91 17 192 0,0 0 672 0,0 0 128 0,106-5 32 15,-106 5 0-15,0 0-848 0,0 0-176 16,106 12 0-16,-106-12 0 16,0 0-848-16,86 10-128 0,-86-10-32 0,0 0 0 0,101 4 800 0,-101-4 208 0,0 0 0 0,101-5 0 15,-101 5 0-15,0 0 0 0,96-16 0 0,-96 16 0 16,0 0 832-16,92-14 160 0,-92 14 32 0,0 0 0 15,99-9-672-15,-99 9-128 0,0 0-32 0,102 0 0 32,-102 0-832-32,0 0-192 0,108 0-16 0,-108 0-16 0,0 0 704 0,111-5 160 0,-111 5 0 0,0 0 0 0,105-12 0 0,-105 12 0 31,0 0 0-31,97-18 0 0,-97 18 0 0,0 0 0 0,91-14 0 0,-91 14 0 0,0 0 0 0,96-12 0 31,-96 12 0-31,0 0 0 0,101-5 0 0,-101 5 0 16,0 0 0-16,104 4 0 0,-104-4 0 0,0 0 0 0,107 5 0 0,-107-5 0 15,0 0 0-15,94 12 0 0,-94-12 0 0,0 0 0 0,0 0 0 0,111 14 128 16,-111-14-128-16,0 0 160 16,91 9 112-16,-91-9 32 0,0 0 0 0,92 5 0 0,-92-5-304 0,0 0 0 0,98 3 0 15,-98-3 0-15,0 0 128 0,110-3-128 16,-110 3 0-16,0 0 0 0,106-11 256 0,-106 11-48 16,0 0-16-16,92-24 0 15,-92 24-64-15,0 0 0 0,84-28-128 0,-84 28 192 0,0 0-192 0,85-30 0 0,-85 30 0 0,0 0 0 31,80-22 0-31,-80 22 0 0,0 0 0 0,79-21 0 0,-79 21 0 0,0 0 0 0,0 0 0 0,101-24 0 32,-101 24 0-32,0 0 0 0,0 0 0 0,104-27 0 15,-104 27 0-15,0 0 0 0,0 0 0 0,98-34 0 0,-98 34-128 0,0 0 128 0,0 0 0 0,80-30 0 0,-80 30-144 0,0 0 144 32,0 0 0-32,0 0-144 0,93-17 144 0,-93 17 0 15,0 0 0-15,0 0 0 0,0 0-144 0,88 7 144 16,-88-7-160-16,0 0 160 0,0 0-400 0,0 0 16 15,79 22 0-15,-65-17 0 0,-2-1 192 0,2 5 32 16,-2-4 16-16,2-2 0 0,0 3 144 0,-2-3 0 16,-1-1 0-16,1-2-128 0,-3 0 128 0,-1-2 0 15,1-1 0-15,-4 3-128 0,0-6 128 0,2 3 0 16,-5-2 0-16,2-1 0 0,-1-1 0 0,-3-1 0 16,0-1 128-16,0 0-128 0,0-5 224 0,0 4-32 0,0-6 0 0,0-1 0 15,0-1-192-15,0-1 128 0,0-2-128 0,0-1 0 16,0-4 0-16,0-1 0 0,0 0 0 0,0-3 0 15,-3-1-208-15,3-4 64 0,-4 3 16 0,2-2 0 16,2 2 128-16,-7-3 0 0,6 4-144 0,-6 0 144 16,2 1 0-16,-1-1 0 0,1 3-144 0,2-5 144 15,3 1 0-15,-4 1 0 0,8-4 0 0,-4 4 0 16,1 5-144-16,3-2 144 0,-1 2 0 0,-1 0-144 16,2 5-176-16,-6 3-48 0,2 1 0 0,-4 6 0 15,4-1 160-15,-3 2 16 0,-1 1 16 0,3 0 0 16,-6 2 176-16,5 2 0 0,-3 0 0 0,1-2-128 0,1 5-160 0,1-3-32 15,-2 2 0-15,-1-1 0 0,2 2 320 0,-3-1 0 16,3-1 0-16,-6 4 0 16,4-1 0-16,-4 1 128 0,-3 0-128 0,2 0 0 0,1 1 560 0,-3-1 16 15,0 0 0-15,1 0 0 0,2 0-48 0,1 0 0 16,-4-5 0-16,1 2 0 0,-1-3-368 0,0-2-160 16,1 2 128-16,-6 0-128 0,3-3 0 0,-4 4 0 0,1-1 0 0,-6-2 0 15,6 4 0-15,-4-1 0 0,-2 5-144 16,1-4 144-16,-3 3 0 0,-1-3 0 0,2 4 0 0,-8 0 0 15,3-3 0-15,-1 3 0 0,-3 0 0 0,2-5 0 16,1 5 0-16,-1-4 0 0,-1 2 0 0,3-1 0 16,-1-1 0-16,2 4 0 15,0-1 0-15,0 1 0 0,4 0 0 0,-6 0 0 16,3 0 0-16,-5 1 0 0,4-1 0 0,0 4-128 0,1-1 128 0,0-1 0 16,-2 2 0-16,-1-1 0 0,2-1 0 15,-3 1 0-15,0 1 0 0,-4-3 0 0,0 6 0 0,0-5 0 0,0 5 0 0,-1-2 0 31,1 1 0-31,-4-1 0 0,6 4 0 0,-5-6 0 0,7 6 0 0,-6-6 0 0,4-1 0 16,1 1 0-16,1-3 0 0,1 0 0 0,-1 0 0 0,-2-3 0 16,0 3 0-16,-2-2 0 15,-2-1 0-15,-1 3 0 0,-4-4-128 0,0 4 128 16,1 0 0-16,-3 0 0 0,4 4 0 0,5-4 0 0,-3 3 0 0,1-1 0 16,-1 5 0-16,-4-2 0 0,4 0 0 0,1-1 0 15,-3 1 0-15,2-1 0 0,-2 1 0 0,0-2 0 16,-4 2 0-16,0 1 0 15,3-6 0-15,-1 3-208 0,2 1 32 0,3-4 16 0,-3 1-112 16,2-1-32-16,1 0 0 0,-1 0 0 0,3 4 304 16,-2-4 0-16,-1 3-128 0,1-1 128 0,-3 2 0 0,5-1 0 0,-5-1 0 0,-1 1 144 31,-1 3 112-31,-2 1 32 0,-1-6 0 0,3 3 0 16,5 1-144-16,-3-5-16 0,5 3-128 0,4-3 192 15,0-3-192-15,-1 3 0 0,3-5 0 0,-6 1-160 0,4 3-176 0,-1-3-48 16,1 1 0-16,-2 1 0 0,0-2 64 0,-2 1 0 0,0 3 0 15,0 0 0-15,-3 0 320 0,1 0 0 16,-3 3 0-16,0-3 0 0,-2 4 0 0,6-2 0 16,1-2 0-16,0 3 0 0,2-3 0 0,-2 0 0 0,0 0 0 0,0 0 0 0,4-3 0 0,-1 1 0 15,1-2-128-15,1-1 128 16,-1-2 0-16,-4 2 0 0,0 0 0 0,1-2 0 16,-3 1-240-16,2 1 80 15,-3 0 16-15,1 2 0 0,-1 3 144 0,5-4-128 0,-6 2 128 0,4-1-128 0,-1 3 128 0,1-4 0 16,-2 3 0-16,3-3 128 0,-1 4-128 0,-2-3 128 15,4 1-128-15,-4-2 128 0,3 1-128 0,-5 3 0 16,-1-5 0-16,0 1 0 0,4 2 0 0,-5-1 0 0,7-2 0 31,-1-2 0-31,3 2 0 0,-1-1 224 0,5 3-32 0,-3-2 0 16,1 1 272-16,3-1 48 0,-7 5 16 0,7-4 0 16,-5 4-48-16,3-1-16 0,1 1 0 0,-4 1 0 15,-1-1-96-15,0 4-32 0,-2-1 0 0,0-1 0 16,-3 5-208-16,5-5-128 0,-2 5 128 0,0-2-128 15,4 0 0-15,1 1 0 0,2 0 0 0,-1-4 0 16,3 5 0-16,-1-5 0 0,3 1 0 0,-2 1 0 16,0-2 0-16,-4 5 0 0,4-2 0 0,0 0 0 0,-2 2 0 15,2-2 0-15,-2 6 0 0,2-3 0 16,-6 5 144-16,6-1-144 0,-5-2 192 0,1 2-192 16,1 2 256-16,1-5-48 0,-2 5-16 0,4-2 0 0,3 0-192 0,1-1 0 15,1 3 0-15,2-5 0 0,-2 3 0 0,3-4-256 16,3-2 48-16,-1 1 16 0,2-2 0 0,2-5 16 15,1 3 0-15,3-6-15440 16</inkml:trace>
  <inkml:trace contextRef="#ctx0" brushRef="#br0" timeOffset="92306.07">21341 2406 8287 0,'-17'12'736'0,"6"-7"-592"0,2 4-144 0,4-2 0 0,2-6 976 0,3 3 176 0,0-1 16 0,0 3 16 0,0 2-480 0,-4 3-80 0,4 1-32 0,0 2 0 0,4-5-944 0,-4 3-192 0,0-4-32 0,0 3-16 0,3-4 592 0,-3 2 0 0,5-1 224 16,1-2-64-16,1 2 800 0,-2 1 176 0,4-4 16 0,-1 0 16 0,1 8-272 0,1-8-64 16,3 4-16-16,-1-1 0 15,2-1-544-15,3-2-96 0,1-1-32 0,-4-2 0 16,5-2-144-16,-2 0 0 0,4-2 0 0,0-2 0 0,-21 4-400 0,0 0 32 15,0 0 16-15,89-12 0 16,-89 12 96-16,0 0 0 0,0 0 16 0,87-14 0 16,-87 14 240-16,0 0 0 0,0 0 0 0,106-8 0 0,-106 8 0 0,0 0-144 15,107-14 144-15,-107 14 0 16,0 0 0-16,118-18 0 0,-118 18 0 0,0 0 0 0,106-22-272 0,-106 22-80 16,0 0-16-16,98-30 0 0,-98 30 192 0,0 0 48 15,103-31 0-15,-103 31 0 0,0 0 128 0,108-32 0 16,-108 32 0-16,0 0 0 0,124-31 144 0,-124 31 16 15,90-21 0-15,-90 21 0 0,0 0 368 0,119-23 80 16,-119 23 16-16,0 0 0 0,104-17-336 0,-104 17-64 0,0 0-16 0,107-14 0 16,-107 14-208-16,0 0 0 0,115-17 0 0,-115 17 0 15,88-13 0-15,-88 13 0 0,96-14 0 0,-96 14 0 16,0 0 0-16,127-12-128 16,-127 12 128-16,0 0 0 0,107-5 0 0,-107 5 0 15,0 0 0-15,99 0 0 0,-99 0 0 0,0 0 0 16,108-3 176-16,-108 3-176 0,0 0 144 0,115-9-144 0,-115 9 0 0,0 0 144 15,133-11-144-15,-133 11 0 0,92-15 0 0,-92 15 0 0,84-16 0 0,-84 16 0 16,0 0 0-16,111-30 0 16,-111 30 0-16,0 0 0 0,105-20 0 0,-105 20 0 0,0 0 0 0,102-11 0 15,-102 11 0-15,0 0 0 16,110-5 0-16,-110 5 0 0,0 0 0 0,112 0 0 0,-112 0 0 0,0 0 192 16,108 7-192-16,-108-7 192 15,0 0 80-15,89 12 32 0,-89-12 0 0,0 0 0 16,0 0-304-16,101 21 0 0,-101-21 128 0,0 0-128 15,0 0 0-15,110 9 0 0,-110-9 0 0,0 0 0 0,0 0 0 0,106 8 0 16,-106-8 0-16,0 0 0 16,0 0 128-16,111 14-128 0,-111-14 0 0,0 0 0 0,84 23 128 15,-84-23-128-15,0 0 192 0,75 26-192 0,-75-26 320 0,0 0-32 16,0 0-16-16,92 35 0 0,-92-35 224 0,0 0 32 16,0 0 16-16,86 28 0 0,-86-28-64 0,0 0-16 0,0 0 0 0,82 29 0 15,-82-29-224-15,0 0-48 16,0 0-16-16,90 32 0 0,-90-32-176 0,0 0 0 0,0 0 0 0,103 26 0 0,-103-26 0 15,0 0 0 1,89 5 0-16,-89-5 0 0,0 0-192 0,97-9 192 16,-97 9-192-16,0 0 192 0,93-26 0 0,-93 26 0 0,0 0 0 0,97-40 0 15,-97 40 0-15,0 0 0 0,102-36 0 0,-102 36 0 16,0 0 0-16,97-30 0 16,-97 30 128-16,0 0-128 0,105-26 0 0,-105 26 0 0,0 0 0 0,115-26 0 15,-115 26 0-15,85-16-144 16,-85 16 144-16,0 0 0 0,119-24-320 0,-119 24 32 0,0 0 16 0,106-26 0 31,-106 26-160-31,0 0-16 0,111-23-16 0,-111 23 0 0,0 0 208 0,117-28 32 0,-117 28 16 0,85-17 0 0,-85 17 208 0,96-14 0 16,-96 14 144-16,93-7-144 15,-93 7 128-15,0 0-128 0,123 3 0 0,-123-3 0 16,0 0 128-16,107 18-128 0,-107-18 0 0,0 0 144 16,106 14-144-16,-106-14 0 0,0 0 0 0,110 12 0 15,-110-12 0-15,83 2 0 0,-83-2 128 0,88 0-128 16,-88 0 0-16,88-2 0 0,-88 2 0 0,0 0 0 15,115-4 128-15,-115 4-128 0,0 0 128 0,107 0-128 16,-107 0 0-16,0 0 0 0,101 6 0 0,-101-6 0 0,0 0 0 0,106 8 0 16,-106-8 128-16,0 0-128 15,119 7 240-15,-119-7-48 0,0 0 0 0,116 5 0 0,-116-5-16 0,0 0-16 16,108 9 0-16,-108-9 0 0,0 0-32 0,95 11 0 16,-95-11 0-16,0 0 0 0,87 17 48 0,-87-17 0 15,0 0 0-15,80 16 0 0,-80-16-176 0,0 0 128 16,87 14-128-16,-87-14 128 0,0 0-128 0,92 14 0 15,-92-14 0-15,0 0 0 0,89 20 0 0,-89-20 0 16,0 0 0-16,80 23 0 0,-80-23 0 0,0 0 0 16,0 0 0-16,94 31 0 0,-94-31 0 0,0 0 128 15,0 0-128-15,82 21 0 0,-82-21 0 0,0 0-176 16,0 0 16-16,0 0-12000 0</inkml:trace>
  <inkml:trace contextRef="#ctx0" brushRef="#br0" timeOffset="97831.58">22327 3498 10127 0,'-7'5'896'0,"6"0"-704"0,1-5-192 0,0 0 0 0,1 4 640 0,1-4 80 0,0 3 32 0,1 2 0 0,-1 0-560 0,2 4-192 0,-1 0 144 0,2 0-144 0,-5 3 0 0,4 2-256 15,-8 0 48-15,4 3 0 0,-3 0 336 0,-2 1 64 16,1-1 0-16,-1 1 16 0,0-1 576 0,-1-3 112 0,3 0 32 0,-6 2 0 0,6-2-240 0,-2-2-48 0,1-3-16 0,-1-2 0 15,1 1-320-15,-1 1-64 16,2-2-16-16,1-2 0 0,-2 0-224 0,-1 2 128 0,2-1-128 0,-1 2 0 16,2 1 256-16,-1 0-64 0,3-1 0 0,0 3 0 15,-2 4 112-15,4-1 16 16,-2 4 0-16,0-4 0 16,3 3-128-16,-3 4-32 0,2-2 0 0,2-5 0 15,-1 4-32-15,2-3-128 0,-1-1 192 0,1-3-64 16,0 1 0-16,2 0-128 0,-1-2 192 0,-3-1-64 15,2 0 48-15,0 0 0 0,1-4 0 0,1 4 0 0,-4-1 144 0,2-4 48 16,1 4 0-16,-1 1 0 0,2-4 272 0,-2 4 64 16,4 0 16-16,-1 0 0 0,1-1 0 0,0-3 0 15,1 4 0-15,3-2 0 0,4-2-320 0,-5 1-64 16,6 1-16-16,-1-6 0 0,2 3-192 0,-1 1-128 16,-1-2 160-16,0 1-160 0,1 1 128 0,-1-3-128 15,1 5 0-15,1-2 0 0,2 0 128 0,-4 2-128 16,6-1 0-16,-4-1 0 0,2-2 128 0,5 1-128 15,-3-3 0-15,-23-1 0 0,0 0 128 0,0 0-128 16,106-13 0-16,-106 13 0 0,0 0 128 0,87-30-128 16,-87 30 0-16,0 0 144 0,0 0-144 0,115-40 0 15,-115 40 0-15,0 0 0 0,101-40 0 0,-101 40 160 0,0 0-160 0,115-52 160 16,-115 52-160-16,79-34 0 0,-79 34 0 0,0 0 0 16,99-41 0-16,-99 41 0 0,0 0 0 0,87-28 0 15,-87 28 0-15,0 0 0 0,0 0 0 0,106-30 0 16,-106 30 0-16,0 0 0 0,93-31 0 0,-93 31 0 15,0 0 0-15,124-35 0 0,-124 35 0 0,97-31 0 16,-97 31 0-16,98-37 0 0,-98 37 0 0,90-43 0 16,-90 43-224-16,82-35 80 0,-82 35 16 0,0 0 0 15,117-37 128-15,-117 37 0 0,0 0 0 0,115-17-128 0,-115 17 128 0,0 0 0 16,120-7 0-16,-120 7 0 0,0 0 0 16,122-18 0-16,-122 18 0 0,0 0 0 0,106-28 0 0,-106 28 0 15,0 0 0-15,89-48 0 16,-89 48 0-16,0 0 0 0,79-56 0 0,-79 56 0 0,0 0 0 0,63-49-192 15,-50 40 64-15,3-4 0 0,-2 4-192 16,-3 0-48-16,1 4 0 0,-4 1 0 0,-2 3 176 0,-1-3 48 16,-2 4 0-16,1 0 0 0,-2 0 144 0,-1 0 0 15,-1 0 0-15,0 0 0 0,0 0 0 0,-3-3 0 16,-1 1 0-16,-1-2 0 0,0 1 0 0,-4-2-160 16,1 1 16-16,-6-1 0 15,1 2-320-15,-4 3-64 0,0 0-16 0,-4-2 0 0,-2 4 288 0,0-2 64 16,1 0 16-16,-1 0 0 0,-1 3 176 0,-1-3 0 15,1-3 0-15,-2 3 0 0,-2-2 0 0,-2-2 0 0,2 4 0 0,-5-3 0 16,0 3 176-16,0-5-48 0,0 1 0 0,1 2 0 16,3-1-128-16,-3-2 0 15,3-4 0-15,1 6 0 0,2-6 0 0,-4 0 128 16,2 4-128-16,-1-4 0 0,-3 6 0 0,1 1 128 0,-4-2-128 0,0 8 0 0,0 1 432 16,-1 4 0-1,-4 5 0-15,-7 3 0 0,1 6 48 0,-8-2 16 16,4 0 0-16,-1-2 0 0,-1-2-64 0,3 1-16 0,-5-4 0 0,2-2 0 0,-4 2-160 0,-1-2-16 15,-1-2-16-15,-5 3 0 0,-6-5-224 0,-3 1 144 16,-3 0-144-16,0-1 128 16,0-2 48-16,-3 2 0 0,1 1 0 0,-1 0 0 15,0 5-176-15,-8-6 128 0,-6 1-128 0,-1 3 128 0,8-1-400 0,-6 1-96 16,-1 2-16-16,0-2 0 16,-1-3-640-16,-6-4-144 0,0-2-32 0,6-9-12096 0</inkml:trace>
  <inkml:trace contextRef="#ctx0" brushRef="#br0" timeOffset="131505.63">10882 711 8623 0,'-2'3'0'0,"1"-1"0"0,1 2 0 15,0-4 0-15,0 1 720 0,0-1 240 0,0 7 64 0,0-2 0 0,0 4-112 0,0-4-16 0,1 2 0 0,3-1 0 0,-1-3-560 0,-1-1-112 0,2 1-32 0,-1 3 0 16,-1-6 160-16,1 3 32 15,-3 2 0-15,0 0 0 0,0-1 144 0,4 1 32 0,-4-1 0 0,0 1 0 0,5 4-240 0,-5-2-64 32,0 3 0-32,3 2 0 0,-3 2-256 0,0 4 0 15,0-1-128-15,-3 4 128 0,3 2-176 0,-4-4 176 16,3 2-192-16,1 1 192 0,-4 1-208 0,4 1 64 16,4-1 16-16,-4-4 128 0,5 5-224 0,-2-1 80 15,3 0 16-15,-5-1 0 0,1-1 128 0,3 2-208 16,-5 0 80-16,0-6 128 0,0 6-240 0,0-2 80 15,0-1 16-15,-3 0 0 0,-1 0-32 0,3-6 0 0,-5 4 0 0,3-6 32 16,-1-2 144-16,3-1 0 0,-3-4-144 0,-1 2 144 16,5-5-176-16,-3 2 48 0,-1-4 0 0,2 3 0 15,-1-3-176-15,1 2-16 0,2-2-16 0,0-2 0 16,0 2-64 0,0-3-16-16,0-1 0 0,2-1 0 0,1 1 16 0,-1-4 0 0,2-1 0 0,-4-1 0 15,3 1-16-15,-1-3 0 16,1-2 0-16,1 0 0 0,-4-4 96 0,0 1 0 0,1-4 16 0,-2-2 0 15,1-4 512-15,0-7 112 0,-4 3 0 0,1-4 16 16,3 2 496-16,-2-5 80 0,2-2 32 0,-3 1 0 16,3 6-400-16,0 0-80 0,0 2-16 0,0 5 0 0,3 1-128 0,-3 4-48 15,5 4 0-15,0 0 0 0,2 3 64 0,0 2 16 16,2-2 0-16,2 5 0 0,3-3-96 16,3 3 0-16,-3 0-16 0,3 4 0 0,1-4-240 0,-4 4 176 15,0 2-176-15,-2 1 160 0,0-2-160 0,-2 4 128 16,-1 0-128-16,0 6 128 0,0-3 160 0,-6 2 32 15,2 4 0-15,-1 0 0 0,-2 3 176 0,1 2 32 16,-1 0 16-16,0 3 0 0,-1 1-64 0,-1 3-16 16,4-2 0-16,-4-2 0 0,-4 1-256 0,4-5-48 15,-1 0-16-15,-3-5 0 0,4-2-144 0,-5-3 0 0,5 2 0 0,-7-5 0 16,2 0 0-16,-4-1 0 16,-2-3 0-16,-1-5 0 0,-2 1-320 0,-1-5-32 0,1 3-16 0,-5-6 0 15,1 6-192 1,1-2-32-16,1 3-16 0,0 0 0 0,4 1 208 0,-2-1 32 0,5 0 16 0,1 4 0 31,-1 0-672-31,2 1-144 0,5-1-32 0,2-4-3856 0,0 6-768 0</inkml:trace>
  <inkml:trace contextRef="#ctx0" brushRef="#br0" timeOffset="131931.31">11307 800 911 0,'-3'5'0'0,"1"-2"0"0,2 1 0 0,0-2 0 0,2-2 0 0,-2 0 0 0,3 0 624 0,-3 3 32 0,4 2 16 0,-3-1 0 0,3 1 656 0,-1 4 128 0,-3-2 16 0,0-2 16 0,0 0 112 0,0 4 0 0,0-4 16 0,0-1 0 16,0 1-672-16,0 2-144 0,0-2-32 0,0 0 0 15,-3 2-416-15,3-2-96 0,0 4 0 0,0 2-16 16,0-3-32-16,3-1 0 15,-1 2 0-15,2 0 0 0,-1-1-208 0,2 3 0 0,4-2 0 0,0-4 0 16,-4 3 0-16,4-4 0 16,-1 5-160-16,5-6 160 0,-5-1-240 0,-1-2 48 15,2 0 0-15,0-5 0 0,-1 1 192 0,1-1 0 0,-2-4 0 0,2 1-144 16,0-1 304-16,-1-5 64 0,-1 2 16 0,0-2 0 16,-2 2 272-16,1-2 48 0,-3 0 16 15,-3 0 0-15,-2-2-80 0,-5 0-16 0,2 1 0 0,-3 1 0 16,-6 2 160-16,1 3 48 15,-1 0 0-15,-3 4 0 0,-4 0-240 0,4 1-64 0,-1 4 0 0,1 0 0 16,1 4-384-16,0 1-256 0,3 4 48 0,-1-1 0 31,5 1-624-31,0-4-112 0,4 4-16 0,1-6-16 16,4 1-448-16,0-4-96 0,4-4-16 0,3 1-4080 0,2-6-816 0</inkml:trace>
  <inkml:trace contextRef="#ctx0" brushRef="#br0" timeOffset="132182.81">11609 201 911 0,'-7'-14'0'0,"3"8"0"0,1-1 0 0,1 2 0 0,-1 2 832 0,3 3 96 0,0 0 16 0,-4 0 0 0,2 0 336 0,-3 3 64 0,2 11 0 0,-1 4 16 0,2 2 112 0,1 8 32 15,1 2 0-15,1 1 0 0,1 4 144 0,3 0 16 0,2 0 16 0,-1-2 0 0,2 0-720 0,1-5-128 31,0 1-48-31,1-1 0 0,1 4-592 0,-1-3-192 16,2-1 0-16,-3 2 0 0,5-4 0 0,-2 5 0 16,-1-1 0-16,1-2 0 0,-4 3 0 0,1-1 0 15,-4 1 0-15,4-1 0 16,0-3-848-16,-6 0-240 0,4-5-32 0,0-1-8224 16</inkml:trace>
  <inkml:trace contextRef="#ctx0" brushRef="#br0" timeOffset="132716.21">11828 566 3679 0,'4'4'160'0,"-4"-1"32"0,0-1-192 0,0 3 0 0,0-5 0 0,0 4 0 0,0 1 864 0,2 4 128 0,-1 8 32 0,-1 4 0 0,0 7 368 0,0-2 80 0,0 5 0 0,0-5 16 0,2 4 0 0,-2-4 0 0,3 2 0 0,-3-2 0 15,4 0-464-15,1 0-80 0,-1 1-32 0,3-5 0 16,0-1-592-16,1-2-128 0,3 2-32 0,1-3 0 16,0-5-384-16,4 0-80 0,0-6-16 0,3-4 0 15,3 1-480-15,-22-4-96 0,0 0-32 0,0 0 0 16,96-53-176-16,-78 32-48 16,-4-6 0-16,-2-3 0 0,-3-1 448 15,-4 3 64-15,-2-2 32 0,-1 2 0 0,-4 4 800 0,2-1 144 0,-5 1 48 0,2 1 0 0,-6 4-160 0,2 2-32 16,2 1 0-16,-1 2 0 0,-1 6-192 15,0-1 144-15,4 4-144 0,-2 5 128 0,-2 0 64 0,5 5 0 16,2 4 0-16,-3 3 0 0,6 2 272 0,-3 3 64 16,2 6 16-16,1-1 0 0,1 5-352 0,1 4-192 15,-2 4 192-15,3 3-192 0,2 2 448 0,1 0-32 16,-4 0 0-16,4 0 0 0,0-1 336 0,-1-3 64 16,5 4 16-16,-8-5 0 0,4 3-64 0,-1-6-16 15,-4-1 0-15,-2-5 0 0,-2-3-176 0,-2 3-16 16,0-3-16-16,-3-6 0 0,1 4-48 0,-3-7-16 15,-1 0 0-15,-1-7 0 0,-5-2-480 0,-2-5 128 0,-1 0-128 0,-2-3 0 16,1-6 0-16,-4 0-192 16,-3 0 48-16,3-1 0 0,-1-2 144 0,0 1 192 0,6-4-32 15,-1 1-16-15,4 1 224 0,4-4 32 0,5 3 16 0,3-3 0 16,2 3-176-16,5-4-48 0,-1 1 0 16,4 0 0-16,3-1-192 0,1-1 0 0,6-2-192 0,-3-2 192 31,10 3-448-31,-3-5 32 0,4 1 0 0,-26 24-12144 0</inkml:trace>
  <inkml:trace contextRef="#ctx0" brushRef="#br0" timeOffset="140018.54">12572 808 911 0,'-3'4'0'0,"3"-2"0"0,0-2 0 0,0 0 0 0,0 3 480 0,-5-3 16 0,1 4 0 0,-1 1 0 0,-4 0 432 0,-3 4 96 0,3-1 0 0,1 1 16 0,2 0 96 0,-2-4 16 0,2 4 0 0,3-2 0 16,-1-2-336-16,3 0-64 15,1 4-16-15,-4-6 0 0,4 3-272 0,0-3-48 16,4 2-16-16,-4 4 0 0,5-4-160 0,-2 2-48 0,3-2 0 16,-6 8 0-16,3-3-192 0,-3 6 0 15,0-1 0-15,0 1 0 0,0-2 0 0,0 3 0 0,0-3 0 0,0 4 0 16,2-4 0-16,1-2-192 0,-3-3 192 16,4-1-208-16,1-2 208 0,-3-3 0 0,1-3 0 0,1 0-144 15,-1 0 144-15,3 0 0 0,-3-3-144 0,2 1 144 16,0-5 0-16,1-2 0 0,1 0 0 0,1 1 0 15,-2-6-144-15,2 2 144 0,-2-2 0 0,1 0 0 0,1-4 0 16,-3 1 0-16,4 0 0 0,-4-1 0 16,1 1 128-16,1-1-128 0,1 3 176 0,-2-3-176 15,-1 2 256-15,2 3-48 0,-2-1-16 0,0 1 0 0,2 5-192 0,-2 2 0 16,1 3 0-16,-3 1 0 16,2-1 144-16,1 3-16 0,1 3 0 0,-2-1 0 15,0 5 192-15,0-2 48 0,2 4 0 0,-5 1 0 16,5 6-80-16,-5-2-16 0,1 3 0 0,1 1 0 0,-4-1 48 0,0 1 16 15,1 1 0-15,-1 2 0 0,-1 1-208 0,1 1-128 16,0 7 160-16,-4-4-160 0,2-4 0 0,2 1 0 16,-1-6 0-16,1 1 0 0,1-4 0 0,1-2-128 15,3-7 128-15,2-5-160 0,2-3 160 0,0-8 0 16,1-1 0-16,2-7 0 0,1-5-192 0,2-4 64 0,1-2 0 0,1-3 0 16,3-5-144-16,0 3-32 0,-2 0 0 0,-1-2 0 15,1 3 304-15,-4-1 0 16,0 7 0-16,-2-2 0 0,2 4 0 0,-4 3 0 15,-1 4 0-15,0 2 0 0,-2 1 0 0,-2 2 0 0,-2 6 0 0,-1 4 0 16,2 2 0-16,-4 4 0 0,3 2 0 0,-3 1 0 16,0 7 0-16,2 0 0 0,1 2 0 0,-1 4 0 0,1 1 320 0,1-2 32 15,-1 4 0-15,3 2 0 0,-5-1-16 0,3 4 0 16,1 1 0-16,2-1 0 16,-2 2-144-16,4-2-16 0,-5 0-16 0,1-4 0 15,3 5-160-15,-2-7 0 0,1 3 0 0,0-5 0 0,1-1 0 0,1-5 0 16,0-1 0-16,3-6 0 31,-3 2-1552-31,5-7-192 0,0-4-48 0,1-1-5696 0</inkml:trace>
  <inkml:trace contextRef="#ctx0" brushRef="#br0" timeOffset="140368.84">13412 720 1839 0,'-8'5'160'0,"2"0"-160"0,3-2 0 0,1 3 0 0,-1-6 1008 0,3 3 160 0,-4 2 48 0,2 2 0 0,-3 4-192 0,2 6-16 0,-6 1-16 0,6-1 0 0,1 0-112 0,0 1-32 0,0-1 0 0,4-3 0 0,2 4 368 0,-1-4 80 0,0 3 16 0,3-3 0 0,-3 3-528 0,2-1-96 15,4-2-32-15,-4 3 0 0,4 1-432 0,0-4-96 32,-1 3 0-32,1-3-128 0,0 0 0 0,1-2 0 15,3 2 0-15,-1-5 0 0,-4-2 0 0,6-2-144 16,-1 0 144-16,2 1-128 0,1-6 128 0,0 0-160 15,-1-6 160-15,-6 1-160 0,0-4-64 0,-4-3-16 16,-2 2 0-16,-6-6 0 0,0 2 240 0,-3-3 0 16,-2-1 0-16,-3-1 0 0,-1-2 256 0,-2 2 160 15,2-2 32-15,-6 0 0 0,4-1-112 0,-3 2-16 0,3 0 0 16,-3 2 0-16,3-1-320 0,1-2 0 0,0 7 0 0,0-2 128 16,5 6-128-16,-1 1 0 0,4 1 0 0,-1 2 0 15,5 3-192-15,1 3 0 0,0 0 0 0,0 0 0 31,1 3-928-31,5-1-192 0,-3 5-32 0,8-2-4000 0,-3 4-800 0</inkml:trace>
  <inkml:trace contextRef="#ctx0" brushRef="#br0" timeOffset="140803.07">13925 751 3679 0,'-9'0'320'0,"7"0"-320"0,-3 0 0 0,1 0 0 0,4 0 624 0,0 0 48 0,-3 0 16 0,1 3 0 0,-1 3-48 0,-2-1-16 0,1 4 0 0,-1 3 0 0,1 2 384 0,-1 3 80 15,2 0 0-15,-1 4 16 0,4-1 112 0,2 2 0 16,0-1 16-16,1-2 0 0,2 2-768 0,-1 2-144 0,-2-1-48 0,1-1 0 16,1 2-272-16,1-2 160 0,-4 2-160 0,1-3 128 15,3 0-128-15,-3 0 0 0,2 0-160 0,1 1 160 16,2-8-224-16,-5 1 48 0,1 2 16 0,1-5 0 31,-4 1-512-31,1-4-96 0,-2-2-32 0,1-1 0 0,-4-2 400 0,-1-3 80 0,0 0 0 0,1-5 16 16,-3-4 304-16,2 1 272 0,0-4-48 0,0-2-16 15,1-4 160-15,1-4 16 0,1-5 16 0,2-2 0 16,2 1 128-16,1-7 32 0,1 4 0 0,-3-1 0 16,4 1-16-16,2-2 0 15,-3 2 0-15,1 3 0 0,0 2-80 0,1 5-16 0,1 3 0 0,-2 1 0 0,4 8-32 0,-6-1-16 16,6 4 0-16,-4 0 0 15,4 0-144-15,-4 3-48 0,4 1 0 0,-1-1 0 16,5-1-80-16,0-1-128 0,0 1 176 0,1-1-176 16,0 0 0-16,1-4 0 0,4 1 0 0,-1-5-192 31,1 3-848-31,2-2-176 0,-4 0-16 0,6-2-16 16,-2 1-912-16,2 3-176 0</inkml:trace>
  <inkml:trace contextRef="#ctx0" brushRef="#br0" timeOffset="141258.28">14369 601 3679 0,'-9'12'160'0,"4"-6"32"0,-2 2-192 0,2-3 0 0,1 2 0 0,3-1 0 0,-3 2 1056 0,-1 10 160 0,-2 8 48 0,-2 10 0 0,2 8 16 0,4 1 16 0,-2 4 0 0,1-5 0 15,4-1-224-15,0 2-48 0,4 2-16 0,-4 2 0 16,5-3-160-16,-2 1-16 0,2-2-16 0,-1-2 0 16,3-3-656-16,0 0-160 0,-2-5 0 0,0-3 0 15,2-3 0-15,-3-1 0 0,1-2-192 0,-5-5 192 16,0-3-656-16,-3-8-16 0,-1-1 0 0,2-6 0 31,-5 1 128-31,2-8 32 0,0 1 0 0,-2-8 0 0,0-1 272 0,0-5 64 0,2-6 16 0,-4 0 0 16,4-6 16-16,-2-3 0 0,2-2 0 0,1-1 0 0,2 3 144 0,2-2 0 15,0-6 0-15,0-9 0 0,4-3 0 0,1-2 0 32,4-7 0-32,0 1 0 0,-1-1 0 0,6 0 0 0,0 7 0 0,2 2 0 0,3 12 0 0,-2 9 0 15,1 5 0-15,-1 5 0 16,-3 7 128-16,-2 2-128 0,2 6 128 0,-3 1-128 15,-1 2 144-15,1-1-144 0,1 4 192 0,2-2-192 0,0 4 144 0,1 2-144 0,1 1 0 32,0 2 144-32,0 3-144 0,-1 3 192 0,3 0-192 0,-4 5 192 0,0-1-64 0,-2 1 0 0,0 3 0 0,-2-2 0 31,-1 3 112-31,-4-1 16 0,-1-2 0 0,-9 2 0 16,-4 2-32-16,-3-2 0 0,-2 2 0 0,-7 3 0 15,-2 2 176-15,-5-2 48 0,-1-2 0 0,-3-1 0 16,-3-4-448-16,4-2 128 0,-4-5-128 0,6-3 0 15,1-4 0-15,5-5-192 0,6 0 0 0,-1-8-5296 16,9-3-1056-16</inkml:trace>
  <inkml:trace contextRef="#ctx0" brushRef="#br0" timeOffset="141726.76">14778 213 2751 0,'0'5'256'0,"0"-2"-256"0,0 3 0 0,2-3 0 16,-2-1 384-16,4-2 16 0,-4 3 16 0,3 3 0 0,-1 1 640 0,5 3 128 0,-5 6 32 0,1-2 0 0,-1 5 528 0,-2 2 112 0,0 1 32 0,-2 1 0 0,2 3-240 0,0 0-48 0,-3 6-16 0,1-3 0 0,2 8-560 0,-4-2-128 0,4 5 0 0,0-2-16 0,4 5-368 0,-4-1-80 0,0 2-16 0,2-1 0 15,1-3-416-15,-3 4 128 0,0-4-128 0,2 0 0 16,0-2 0-16,-1-6 0 0,3 3 0 0,-1-9-176 16,3-4 176-16,-3-4-208 0,2-4 80 0,-5-6 128 31,4 1-640-31,-4-9 0 0,2 0 0 0,-2-3 0 0,0-3-208 0,-2-6-48 0,2 2-16 0,-2-8 0 16,0-3 400-16,2-1 64 0,0-4 32 0,0-2 0 0,0-2 416 0,2-1 0 15,2 1 0-15,-1 2-128 0,6-1 128 16,-4-3 0-16,4 1 0 0,1 0 0 0,2 1 0 0,2 4 0 15,2-2 0-15,1 5 0 16,1 3 0-16,-3 2 0 0,3 8 0 0,-2 3 0 0,-1 5 0 0,1 4 0 0,-4 5 0 0,-1 3 0 16,1 4 0-16,-4 4 192 15,-1 2-32-15,0 8-16 0,-3 7 400 0,1-4 80 16,-3 8 16-16,0-3 0 0,-1-1-256 0,3 0-64 0,-1-4 0 0,3-1 0 16,-1-2-320-16,4-7 0 15,-1 1 0-15,1-4 0 16,0-4-432-16,5-2-144 0,1-3-48 0,4-4-8560 15</inkml:trace>
  <inkml:trace contextRef="#ctx0" brushRef="#br0" timeOffset="141958.09">15385 601 1839 0,'-5'0'160'0,"3"4"-160"0,0-3 0 0,2-1 0 0,0 4 432 0,2-1 48 0,0 3 16 0,1 2 0 0,1 6 256 0,1 9 48 0,0 3 16 0,-1 5 0 0,1-1 720 0,-5 5 160 0,3-4 32 0,-1 4 0 0,5 0-672 0,-5 0-128 16,1-2-32-16,2 2 0 0,-1-6-720 0,1 2-176 0,0 1 0 0,2-1 0 31,2-5-1088-31,0 4-192 0,8 1-64 0,-3-3 0 0</inkml:trace>
  <inkml:trace contextRef="#ctx0" brushRef="#br0" timeOffset="142233.22">15873 714 4607 0,'-7'0'400'0,"5"0"-400"0,2 0 0 0,0 0 0 0,0 0 528 0,-5 2 32 0,1 2 0 0,-4 1 0 0,-6 7 528 0,-2 2 128 0,-3 9 0 0,1 3 16 0,-2 3 496 0,0 3 112 15,5 2 16-15,4-2 0 0,-1-1-256 0,3-1-64 16,8-2 0-16,-3-6 0 0,8-1-976 0,-4-2-208 16,5-1-32-16,-2-3-16 0,3-4-304 0,2-2 0 15,1 3 0-15,3-7 0 0,2 4 0 0,0-6 0 16,3 2 0-16,1-5 0 0,-1 0 0 0,2 0-144 0,2-3 144 16,-3 1 0-16,4-5-176 0,5-1 176 0,-5-3-208 15,-22 11 80-15,0 0-128 0,87-52-32 16,-87 52 0-16,63-45 0 15,-63 45-656-15,63-53-128 0,-32 24-16 0,2-3-7872 0</inkml:trace>
  <inkml:trace contextRef="#ctx0" brushRef="#br0" timeOffset="142419.64">15462 434 25791 0,'-30'17'1152'16,"13"-8"224"-16,3 0-1104 0,0-1-272 0,7-4 0 0,3-2 0 0,2 1 752 0,-6 2 80 0,3 4 32 0,-13-5 0 0</inkml:trace>
  <inkml:trace contextRef="#ctx0" brushRef="#br0" timeOffset="193639.63">1777 282 3679 0,'4'-7'320'0,"1"2"-320"0,-3 2 0 0,-1 3 0 0,4-6 144 0,-3 3-144 0,5-6 192 0,2 1-192 0,5-6-224 0,-4 3-160 0,-1 2-16 0,-2 3-16 0,-5 6 608 0,-4 0 112 15,2 3 16-15,-5 2 16 0,1 4 992 0,-3-2 192 16,2 0 32-16,2 2 16 0,1-1-144 0,-3-1-16 15,5 2-16-15,-4 0 0 0,4 1-736 0,0-1-144 16,0 0-16-16,4 3-16 0,-4-2-480 0,0 2 0 0,1 2 0 0,3-2 0 16,-2 6 0-16,-1-4 0 0,-1 3-160 0,2 4 160 15,-2 2 0-15,4-1 0 0,-4 8 0 0,0 3-128 16,0 2 448-16,0 9 112 0,0 4 16 0,1 5 0 16,-1-1-64-16,0 7-16 15,-1 7 0-15,1-1 0 0,1-3-208 0,-1-1-32 16,2-3-128-16,0-6 192 0,3-7-192 0,-1-5 0 0,1 0 0 15,2-5 0-15,-2-5-480 16,4-7-32-16,-6-4-16 0,6-4-7376 0</inkml:trace>
  <inkml:trace contextRef="#ctx0" brushRef="#br0" timeOffset="194180">2293 1209 16575 0,'-18'2'736'0,"10"1"160"0,-1-3-720 0,2 4-176 0,5-4 0 15,2 0 0-15,0 0 448 0,0 0 64 0,0 1 16 0,0-1 0 0,0 0-1568 0,0 0-320 0,0-1-64 0,-5 1-16 16,2-4-880-16,-6 4-176 0,0-3-48 0,-5 3 0 16,2 0 1424-16,-2 0 288 0,-3 0 48 0,3 0 16 0,-4 3 1680 0,3 2 352 15,-1 4 64-15,-2 3 16 0,1 6 448 0,0 1 80 0,1 5 32 0,0-1 0 16,2 5-512-16,4-2-112 0,1 4 0 0,2-3-16 16,4 0-784-16,-1 2-160 0,4-1-16 0,0 2-16 0,4 1-288 15,-4-5-256 1,3 2 64-16,2-4 0 0,-1-1-320 0,1-4-48 0,0-1-16 0,1-1 0 0,2-5 432 15,1 0 144-15,3-5 0 0,2 0-144 16,2-5 144-16,0-4 0 0,1-5 0 0,0 0 0 0,-1-5 0 0,0-5 0 16,-1-1 0-16,-4-4 0 15,1-1-256-15,-3-7 16 0,-4 4 16 0,2-9 0 0,0 4 224 0,-4 0 0 16,3-1 0-16,-3 6-144 0,-3-3 144 0,0 4-160 16,4-1 160-16,-4 2-160 0,0 1-32 0,1 1 0 15,3 1 0-15,-1 1 0 31,3 3-176-31,2 0-32 0,-2 3-16 0,2 1 0 0,1 8-96 0,3 5 0 0,-3 0-16 16,0 5 0-16,-1 1 224 0,-1 2 48 0,2 10 16 0,0 3 0 16,-2 5 608-16,1 2 112 0,1 7 32 0,0-1 0 15,0 3 448-15,-1-4 112 0,1-5 16 0,0-2 0 16,5 0-592-16,-4-3-112 0,6-1-32 0,-1-6-5088 16,1-5-1008-16</inkml:trace>
  <inkml:trace contextRef="#ctx0" brushRef="#br0" timeOffset="194464.36">2929 181 5519 0,'-14'28'496'0,"5"-5"-496"0,4 1 0 0,3-6 0 0,2-4 1808 0,2-6 272 0,3 10 48 0,-1 10 16 0,6 15-720 0,2 18-144 0,6 7-16 0,-2 7-16 0,-1 0-1248 0,-1 0-128 0,-2 3-96 0,-6-3-16 0,2 3-272 0,-3-6-64 0,-1-1-16 0,-4-5 0 0,0 1 592 0,2-3 0 0,-1-1 0 0,-1-2 0 0,2-7 544 0,-2-6 176 15,4 5 48-15,-4-13 0 0,1 0-576 0,1-9-192 0,3-5 0 0,-5-5-7760 16</inkml:trace>
  <inkml:trace contextRef="#ctx0" brushRef="#br0" timeOffset="194940.69">2546 1063 6207 0,'-6'-7'560'0,"1"5"-560"0,2-2 0 0,3 4 0 0,0 4 0 16,-4-2 0-16,1-2 0 0,-4 3 0 0,-2 1 0 0,2 1 0 0,2 0 0 0,1 4 0 0,4-4 0 0,4 4 0 0,1-1 0 0,4 1 0 0,3 0 720 0,-2 0 80 0,6-1 16 0,1 1 32 0,1 3 144 0,5-1 32 0,3 4 0 0,0-1 32 15,-26-14-448-15,0 0-96 16,89 40 0-16,-89-40 16 0,0 0-192 0,92 32-32 0,-92-32-16 0,0 0 32 16,94 14-320-16,-94-14 0 0,0 0 0 0,92 0-144 15,-92 0 144-15,0 0 176 0,105-23-48 16,-105 23 0-16,68-26 112 0,-68 26 16 0,75-23 0 15,-75 23 32-15,70-26-288 0,-36 12 0 0,-2 2 0 0,-6 3 0 0,-3-1 0 16,-6-2 0 0,1 3 0-16,-10 0 0 0,1 0 416 0,-4 1 160 0,0 3 16 0,-1-4 48 0,-1 0 352 0,-1 0 64 15,-4 1 16-15,-1-1 32 16,1 0-384-16,-5 1-80 0,-2-3 0 0,-4-1 16 16,-1-2-480-16,-4 5-176 0,1-3 0 0,-6 7 176 15,-1 0-176-15,4 1 0 0,-4 4-192 0,5 4 192 0,2 1-160 0,3 7 160 16,-2 2 0-16,2 5-144 15,3 2 336-15,3 5 80 0,-1 2 16 0,4 2 0 16,3 4 0-16,2-2 0 0,4-1 0 0,1 1 0 16,4 2-288-16,3 5 0 0,2-3 0 0,3 4 0 15,4-1 0-15,2-5 0 0,3 0 0 0,0-1 0 16,5-2-1440 0,-31-31-240-16</inkml:trace>
  <inkml:trace contextRef="#ctx0" brushRef="#br0" timeOffset="195573.76">3833 1056 17503 0,'-8'3'1552'0,"2"1"-1232"0,6-4-320 0,6 0 0 0,-3 0 272 0,-1 0 0 0,5 0 0 0,0 0 0 0,5 1-1200 0,4-1-240 0,3-1-48 0,-2 1-16 16,-3 1-1376-16,2-1-272 0,3 4-48 0,-5-2-16 0,3-2 2160 0,1 3 416 0,3-3 96 0,-4 0 16 16,6 0 1600-16,3 0 336 0,-26 0 64 0,0 0 16 15,0 0-384-15,111 18-80 16,-111-18-16-16,0 0 0 0,0 0-880 0,110 34-176 16,-110-34-32-16,0 0-16 0,0 0-176 0,105 23 0 0</inkml:trace>
  <inkml:trace contextRef="#ctx0" brushRef="#br0" timeOffset="196156.66">4726 504 1839 0,'-2'26'160'0,"2"-9"-160"0,0 2 0 0,2-5 0 0,1-5 224 0,-3 0 16 0,5 6 0 0,2 8 0 0,4 17 272 0,1 9 64 0,5 8 16 0,-3 1 0 0,-2-3 496 0,-5-6 80 0,2-3 32 0,-2-3 0 15,2-6 704-15,-6 1 144 0,2-7 16 0,1-1 16 16,-1-2-416-16,-2-2-64 0,-3 0-32 0,4-3 0 16,-4-1-720-16,0-4-144 0,2-1-16 0,-2-5-16 15,3 2-448-15,-3-5-96 16,-3 0 0-16,3-9-128 0,3 3 0 0,-3-6-192 0,0-1 0 0,4-5 0 31,-3 1-640-31,3-6-112 0,-1-4-16 0,3 1-16 0,-3 0-304 0,2-3-48 0,4 0-16 0,-4 2 0 31,2 1 240-31,4 3 32 0,-3 3 16 0,1-1 0 16,0 3 224-16,0 1 32 0,3 2 16 0,-2 0 0 16,2 0-64-16,-1 3-16 0,1 1 0 0,2 2 0 0,-2 5 480 0,0-5 80 0,2 6 32 0,0 2 0 0,-3-1 528 0,4 4 128 15,-1 1 0-15,0 2 16 0,-2 0 240 0,-1 1 32 16,1 3 16-16,-3 1 0 16,-2 7-368-16,-2 0-80 0,-3 0-16 0,-4 2 0 0,-7-2 160 0,1 4 16 0,-8-2 16 15,-3-2 0 1,0 0 1184-16,-6-3 224 0,-1-2 48 0,-2 1 16 15,2-8 224-15,-4-2 32 0,3-3 16 0,-3-5 0 0,2-4-1088 0,-3-7-224 16,4-4-32-16,-2-5-16 16,6-3-1568-16,1-3-304 0,1-4-64 0,3-1-10608 15</inkml:trace>
  <inkml:trace contextRef="#ctx0" brushRef="#br0" timeOffset="196511.14">5443 998 11055 0,'-8'4'480'0,"8"-3"112"0,0-1-464 0,0 4-128 0,3-4 0 0,2 3 0 0,1-1-384 0,6 2-112 0,0 4-16 0,7 1 0 0,-1 5 512 0,-4 3 128 0,-2-3 16 0,-3 4 48 16,-4-6-192-16,0 2 0 0,2 0 0 0,-2-2 0 0,-1-3 0 0,-3 3 0 15,3-2 0-15,-1 3 0 16,3 0 1136-16,-5 5 336 0,3 5 80 0,-1 1 16 0,1 4 96 0,-2 3 0 15,1 4 16-15,-1 3 16 0,1-1-944 0,1 3-192 16,-3 0-48-16,1-5 0 16,3 0-1040-16,-5-4-224 0</inkml:trace>
  <inkml:trace contextRef="#ctx0" brushRef="#br0" timeOffset="197003.89">5893 1091 16575 0,'-12'12'1472'0,"8"-4"-1168"0,3 1-304 0,-3-4 0 0,8 1 928 0,-4-3 128 0,3 2 32 0,2 7 0 0,4 6-512 0,0 5-80 0,-1 4-32 0,1 3 0 0,-4-2-1760 0,-1 2-368 0,1-1-64 0,-5-1 0 16,-3-2 576-16,-1-3 112 0,2 3 16 0,-3-5 16 0,2-2 768 0,-3-2 240 16,3 1 0-16,-1-4-160 0,3-2 352 0,-3-3 64 15,-1-1 0-15,5-6 16 0,-5 2 240 0,1-4 64 16,4-4 0-16,-3-5 0 16,3 2-288-16,-2-8-48 0,2 1-16 0,0-7 0 15,5 2-608-15,-5-2-128 0,0-5-32 0,0-2 0 0,2-2 144 0,0-1 16 16,0 0 16-16,1 1 0 0,2 2 32 0,0-2 0 15,4-1 0-15,0 5 0 0,0 3 16 0,3 4 0 0,-2 3 0 0,1 6 0 16,-1 3 320-16,2 5 0 0,-3 2 192 0,0 2-64 16,0 7 960-16,-2-1 176 15,1 5 32-15,-1 1 16 0,2 3 224 0,-4 6 32 0,0-2 16 0,1-2 0 16,1 2-944 0,-4 1-176-16,4 1-32 0,-3 3-16 0,1-2-976 0,2 4-192 0,-4 4-32 0,2-1-16 15,4 4 96-15,-4 5 32 16,1-2 0-16,1 6 0 0,0-4 368 0,1-4 80 0,3-1 16 0,3-9-4800 31,0-3-960-31</inkml:trace>
  <inkml:trace contextRef="#ctx0" brushRef="#br0" timeOffset="198205.37">6557 1050 4607 0,'-14'14'400'0,"5"-1"-400"0,4-3 0 0,0-1 0 16,1-6 2768-16,4 2 480 0,0-1 80 0,0 8 32 0,-3 2-1568 0,1 5-320 0,-3 2-64 0,1-3-16 0,1-5-1184 0,-2 1-208 0,-1-1 0 0,3-5-144 16,-4-2 144-16,2 1-160 0,0-6 160 0,-1-2-160 15,3 1-224-15,-2-4-32 0,-2 1-16 0,0-3 0 16,0 1 240-16,2-2 64 0,-4 5 0 0,0-1 0 15,0 6 128-15,1-3 176 0,-1 6-48 0,-2-1 0 16,1 4 464-16,0 3 96 0,1 5 16 0,0 2 0 16,0 2-432-16,4 7-80 0,-4 2 0 0,6 1-16 0,-2 0-176 0,1 4 0 15,3-3 0-15,1 2 0 0,1-2 0 0,3-3 0 16,1-1 0-16,4-3 128 0,-1-8-128 0,1-3 0 16,2-4 0-16,1-1-176 0,0-5-48 0,2-4-16 15,0 0 0-15,0-9 0 16,2-2-160-16,-3-4-48 0,5-3 0 0,-4-8 0 0,1-5 896 0,1-4 160 15,0-5 32-15,-2-2 16 0,0-5 144 0,0-5 32 16,1-6 0-16,-1 1 0 0,-5-1-640 0,0-2-192 0,-1 2 0 16,-6 1 0-1,2-1-560-15,-4 4-208 0,-2-2-64 0,-2 8 0 0,-3 2 400 0,1 3 80 0,-3 6 16 0,0-1 0 16,0 7 336-16,1 1 0 16,-5 2 0-16,3 7 0 0,1 7 0 0,1 5 0 0,1 6 0 0,1 3 0 15,-2 7 192-15,-1 3 0 16,4 8 0-16,-4 3 0 0,6 5-192 0,-3 2 0 0,6-2 144 0,0 5-144 15,2-5 0-15,2 4 128 0,1-4-128 0,2-2 0 0,1 3 0 16,-2-1 0-16,2 3 0 0,1-1 0 16,0 4 0-16,0 1 128 0,-1-2-128 0,3 6 0 0,-1 3 256 0,1 3-32 15,1 1 0-15,-3-1 0 0,1-3 80 0,2 0 16 16,-1-1 0-16,1-3 0 16,2-4-320-16,-2-6 0 0,2-4 128 0,2-6-128 0,3-5 0 0,2-3 160 15,-4-1-160-15,6-5 128 16,-1-2 96-16,-1-5 16 0,2 1 0 0,0-4 0 15,-2-6-608-15,-2 0-112 0,2-2-32 0,-4-3 0 0,-3-2 112 0,-4-2 16 16,3 1 0-16,-1 1 0 16,-3-2 240-16,-4 4 144 0,3-5-160 0,-6 4 160 0,5-1 0 0,-7-1 0 0,2 1 0 15,0 4 0-15,-2 3 0 0,-2 0-144 0,0 8 144 0,-1-1 0 16,-1 7 0-16,-1 0 0 0,3 4 0 0,-5 1 0 16,6 4 528-16,-8 5 48 15,4 3 0-15,-2 8 0 0,1-3 0 0,1 4 16 0,2 2 0 0,-4 4 0 16,5 1-176-16,2-2-32 0,0 0-16 0,3 1 0 15,3-3-208-15,-1-1-32 0,4-2-128 0,3-5 192 16,-3-2-192-16,4-1 0 0,-2-6 0 0,5-3 0 0,-2-4-160 16,3-2 160-16,2-6-128 0,2-1 128 0,-21 4-384 0,0 0 0 15,63-33 0-15,-42 16 0 32,0-4-64-32,1-5-16 0,-4-2 0 0,-1-5 0 0,-3 2 464 0,-2-4 0 0,2 2 0 0,-5 0 0 15,0 1 272-15,-1 1-48 0,-2 0-16 0,-1 1 0 16,2 2-208-16,-6 2 0 0,3 3 128 0,-4 2-128 15,2 4 0-15,-1 3 0 0,1 5 0 0,2 6-160 0,-4 1 160 0,1 2 0 16,3 2 0-16,-1 1 0 0,6 3 192 0,-4 1 32 16,4 1 0-1,0 3 0-15,3 1 0 0,-2 2 0 0,3 3 0 0,-3 1 0 0,2-1-16 0,-3 2 0 16,0 2 0-16,-1 2 0 0,1-2 32 0,0-2 0 0,0 7 0 16,-4-3 0-1,2 1-32-15,-2-1 0 0,0-4 0 0,0 2 0 0,2-4-208 0,-5-3 0 0,2 0 0 0,-1-7 0 16,-3-2 0-16,0-5-240 0,0 0 80 0,0-3 16 31,-3-3-352-15,-1 1-64-16,-1-3-16 0,1-5 0 0,-1-4 384 0,0 3 192 0,0-3-192 0,1-3 192 15,-1 0-224-15,2-1 64 0,-3-2 16 0,3-3 0 16,-1 3-96-16,4 1-16 0,0-1 0 0,4-1 0 16,-2 1-128-16,5 4-48 0,-4-2 0 0,2 3 0 15,4 4 16-15,0 2 0 0,-1 4 0 0,-2 2 0 0,2 6 224 0,1 0 32 16,-4 6 16-16,4 1 0 0,3-2 144 0,-1 3 0 15,1 6 0-15,0-5 0 0,-3 9 384 0,1-5 64 16,-1 5 16-16,0-1 0 0,-1 1-16 0,-2 4 0 16,1 4 0-16,-2 1 0 0,-2 4-16 0,-3 0-16 15,2 4 0-15,2 3 0 0,-4-1-256 0,0-2-160 16,1 0 192-16,-1 0-192 16,2-4-320-16,-2 0-192 0,2-8-16 0,1-2-16 15,2-4-1216-15,2-8-240 0</inkml:trace>
  <inkml:trace contextRef="#ctx0" brushRef="#br0" timeOffset="198743.17">8047 1263 1839 0,'9'-10'0'0,"-4"1"160"0,2 2-160 0,-7 2 0 0,0 1 0 0,0 4 0 0,0 0 1024 0,0 0 192 0,0-5 16 0,-4 1 16 0,-1 4 1120 0,-4-1 240 0,1 1 32 0,-1-4 16 0,0 4-1120 0,-3 0-240 0,2 0-32 0,-3 0-16 0,1 0-976 0,2 0-272 0,-4 4 0 0,2-3 128 0,-1 6 704 0,3-1 128 15,-4 2 16-15,2 1 16 0,0 5 272 0,1 0 48 16,2 2 16-16,1 1 0 0,-1 0-560 0,2 3-96 16,2 0-32-16,1 0 0 0,3 4-368 0,1-5-80 15,3 2 0-15,2-2-16 0,4-5-176 0,0 4 0 16,5-3 0-16,-2-4 0 0,2-3-352 0,0 1 48 16,7-5 16-16,-2 1 0 15,-19-5-464-15,0 0-80 0,0 0-32 0,101-35 0 16,-73 16-16-16,0-7 0 0,0 0 0 0,-6-4 0 0,-1-7 736 0,2 3 144 15,-6-1 0-15,1-2 0 0,-1-1 320 0,0-2 0 0,-6 0 16 0,1 0 0 16,-3 0 16-16,0 1 0 16,-6 4 0-16,2 4 0 0,-3 8-208 0,0 3-144 15,3 6 192-15,-5 5-192 0,2 4 256 0,-2 5-64 0,3 3-16 0,-3 6 0 16,4 1 480-16,1 11 112 0,-2 2 0 0,3 8 16 16,-1 9-464-16,2 0-112 0,0 7-16 0,0 2 0 15,-2-4-192-15,2 13 0 0,3 3 0 0,-1 5 0 16,0 0 0-16,-4 0 0 0,0-5 0 0,-5-3 0 15,-1-6 0-15,-8 0 128 0,-5 6-128 0,-2-4 0 0,-3 3 0 0,-4-4 0 16,-3-8 0-16,2-5 0 16,-1-5 240-16,-4-9 0 0,1 0 0 0,2-5 0 0,0-5 160 0,3-4 48 15,-3-7 0-15,5-5 0 16,2 0-800-16,1-9-160 0,1-5-16 0,3-5-16 31,2-5-384-31,3-4-80 0,4-7-16 0,5-5 0 0,0 5 672 0,5-5 128 0,0 2 32 0,4 1 0 0,3-1-80 0,-3 1-16 16,5 6 0-16,-5-4 0 15,3 4-1440 1,-2 1-272-16</inkml:trace>
  <inkml:trace contextRef="#ctx0" brushRef="#br0" timeOffset="198926.72">7339 786 21183 0,'-38'-4'1888'0,"12"4"-1504"0,5-5-384 0,11 5 0 0,1-3 944 0,5 1 112 0,3-2 32 0,-8-1 0 0,-5-7-1280 0,-3 0-240 0,-1-2-48 15,2 3-16-15,1-1 352 0,-1 3 144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4T20:58:02.1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15876 4231 1839 0,'-1'3'160'0,"1"-3"-160"0,0 4 0 0,0-4 0 0,0 2 480 0,0-2 64 0,0 7 16 0,1-2 0 0,1 7-128 0,-2 2-32 0,4 0 0 0,-4 3 0 0,0 1-208 0,0-4-64 0,0 0 0 0,-6 1 0 15,3-1-128-15,-2-5 0 16,1 0 0-16,-1 1 0 0,1-3 320 0,-4-2 64 16,2 0 32-16,3-1 0 0,-1-1 656 0,3-1 128 0,1 2 16 0,-4 1 16 15,4-2-336-15,0 3-64 16,4-3 0-16,-4 2-16 0,1 2-576 0,3-2-112 0,-4 4-128 0,2 0 176 15,-2 0 128-15,0-1 16 0,0 3 16 0,-2 1 0 16,-2 2-16-16,3 0-16 0,-3 3 0 0,-1 1 0 0,-2 3-16 0,2-2 0 16,0-2 0-16,-4 1 0 15,0 4-64-15,2-1-16 0,0 0 0 0,0-2 0 0,2 2-16 16,0-4 0-16,1 3 0 0,1-6 0 16,3 3-192-16,-2-1 0 0,2-6 0 0,0 2 0 0,0-3 0 0,0 0 0 15,0-4 0-15,2 0 0 0,1 2 0 0,-3-2 0 16,4 1 0-16,-2-3 0 0,1 2 0 0,1-1-128 15,1 1 128-15,0 2 0 0,0-2 0 0,2 0 224 16,-2 4-32-16,1 0-16 16,2 0 208-16,1 3 32 0,3-4 16 0,-3 3 0 0,1-2-288 0,3-1-144 15,-1 1 160-15,2-4-160 0,-2 2 0 0,2-2 0 0,0 1 0 0,0-3 0 16,3 2 384-16,-1 2-32 16,0-5 0-16,-1 2 0 0,-1 1 0 0,0-2 0 0,2 1 0 15,0-3 0-15,-1 3 32 0,3-2 16 16,-1 1 0-16,-1 1 0 0,-1-3 16 0,3-1 0 15,-18 0 0-15,0 0 0 0,0 0-32 0,0 0 0 0,103-10 0 16,-103 10 0-16,0 0-208 0,0 0-48 16,95-5-128-16,-95 5 192 0,0 0-192 0,0 0 0 0,95 1 0 0,-95-1 0 15,0 0 0-15,0 0 0 16,90 18 0-16,-90-18 0 0,0 0 0 0,0 0 0 16,0 0 0-16,93 17 0 0,-78-13 0 0,3-4 0 0,-1 0 0 0,1 0 0 15,-1 0 0-15,0-4 0 16,1 4 0-16,-1 0 0 0,1-3 0 0,-3 3 0 0,-15 0 0 0,0 0 0 15,0 0 384-15,0 0 16 0,96 3 16 0,-96-3 0 16,0 0-224-16,0 0-64 0,0 0 0 0,101 18 0 16,-101-18-128-16,0 0 0 0,0 0 0 0,0 0 0 15,94 31 0-15,-76-26 0 0,-18-5 0 0,0 0 0 16,0 0 0-16,0 0 0 0,96 21 0 0,-79-16 0 16,0-5 0-16,1 4 0 0,-1-1 0 0,-1-1 0 15,0-2 496-15,1 4 16 0,-3-1 0 0,0-1 0 16,2 1-112-16,-1 1-16 0,3-2 0 0,-3 3 0 15,3-2-96-15,-1 2-32 0,-17-5 0 0,0 0 0 16,0 0-112-16,0 0-16 0,100 13-128 0,-100-13 192 16,0 0-192-16,0 0 0 0,90 3 0 0,-90-3 0 15,0 0 0-15,0 0 0 0,100-7 0 0,-100 7 0 16,0 0 0-16,0 0 0 0,106-10 0 0,-106 10 0 0,0 0 0 0,0 0 0 16,99-14 0-16,-99 14 0 0,0 0 0 0,0 0 0 15,93-25 0-15,-93 25 0 0,0 0 0 0,0 0-128 16,88-31 128-16,-88 31 0 0,0 0 0 0,68-28 0 15,-68 28 0-15,0 0 0 0,65-29 0 0,-65 29 0 16,0 0-128-16,0 0 128 0,84-27 0 0,-84 27 0 16,0 0 0-16,0 0 0 0,80-22 0 0,-80 22 0 15,0 0-128-15,0 0 128 0,0 0 0 0,87-9 0 16,-73 9 0-16,3 0 0 0,1 0 0 0,-4-3 0 16,3 3 0-16,0 0 0 0,1-2 0 0,-1-2-128 15,-3 1 128-15,0-2 0 0,0-1 0 0,-3 0 0 16,-1 0-128-16,-3 1 128 0,0 2-256 0,0-3 0 0,-5 3 0 0,1-2 0 15,-3 1 256-15,4-1 0 0,-4 0-128 0,1-2 128 16,3 2 0-16,-4-1 0 16,3-2 0-16,-1-1 0 0,2-3 0 0,-1 3 128 0,2-5-128 15,-1 2 0-15,3 1-272 0,0-3-112 0,1-1 0 0,1-3-16 32,-4 1-512-32,4-2-112 0,0 1 0 0,-4-3-16 15,0-1 400-15,-1 3 96 0,-1-2 16 0,-1 0 0 0,0 3 336 0,-4 3 64 0,2-1 128 0,-2-1-208 0,2 3 208 0,-3-4 192 16,1 4-48-16,2-3 0 15,0 5 320-15,2-7 64 0,1 1 16 0,-3-4 0 0,5 1-368 0,-1-2-176 16,-2 0 160-16,1-1-160 0,1 1 0 0,-4-3 0 16,0-2 0-16,-6 6 0 0,3-3 0 0,-2 3 0 15,1 4 0-15,-5-1 0 16,1 3 0-16,-1-3 0 0,-5 7 0 0,2-5 0 0,-2 3 0 0,-2 2 0 16,1-2 0-16,-6 0 144 0,2 1 0 0,-2 0 0 0,-2 4 0 15,-1-3 0-15,-4 1-144 0,-4 3 160 16,1 2-160-16,-4-2 160 0,-5 1-160 0,-2-2 0 0,2 7 0 0,-2-1 0 15,-1-1 0-15,-1 2 0 16,-1 4 0-16,-2-2 0 0,-2 4 0 0,0-1-176 16,-7 2 176-16,1 1-192 0,-5 2 64 0,-2-1 0 15,-8-1 0-15,4-1 0 0,3 2 128 0,2-6 0 0,2 5 0 16,0 1-128-16,-1-2 128 0,-2-2 0 16,1 3 0-16,-6-1 0 0,-6 2 0 0,2 1 0 15,-1-2 0-15,6 2 0 0,2-2 0 0,4-3 0 16,-1-1 0-16,0 1 0 0,2 1 0 0,-2 1 0 15,-9 0 0-15,1 4 0 0,-3 3 128 0,3 0-128 0,1 2 160 16,3 0-160-16,6 0 384 0,-2-2-32 0,7 6 0 16,-5-4 0-16,3 3-160 0,-5-3-16 0,-5-2-16 0,3 2 0 15,4-5-352-15,1 5-64 0,4-5 0 0,-2 6-16 32,6-4-960-32,-8 6-192 0,3 6-48 0,1 3-10688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4T20:58:32.9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21477 5142 5519 0,'-5'-4'496'0,"-2"1"-496"0,5 1 0 0,2-1 0 0,0-1 448 16,-3-1-16-16,1 0 0 0,-7-8 0 0,2 0-608 0,-2 4-112 0,1 0-32 0,1 6 0 0,0 6 48 0,2-3 0 0,-2 5 0 0,0-1 0 0,3 1 544 0,1-1 112 15,1-4 32-15,-2 5 0 0,1-5 544 16,1 0 96-16,2 0 32 0,-3 0 0 0,3 0-32 0,0 3 0 15,-4-3 0-15,2 0 0 16,-1 5-208-16,1 1-32 0,0 1-16 0,1 3 0 16,1 2-272-16,-5 2-48 0,1 4-16 0,1-1 0 0,-3 4-176 0,-2 2-32 0,2-4-16 15,-1 5 0-15,2-1 16 0,5-6 0 16,0 6 0-16,4-9 0 16,1 3-96-16,4 1-16 0,-1-4 0 0,5-2 0 15,0 0-144-15,1-2 0 0,-1-1 0 0,-3 0 0 0,2 0 0 0,-3-1 0 16,0 1 0-16,-4 3 0 0,4-1 128 0,-6 1 80 15,-1 2 32-15,1 3 0 0,1-3 720 16,-4 3 128-16,0 1 48 0,-4 5 0 0,1-3-512 0,-2 3-112 0,-1 3 0 0,3 0-16 16,-6 2-368-16,0-3-128 15,4 1 0-15,-7-2 0 0,2 2 0 0,1-1-160 16,-3-1 0-16,-2 2 0 16,5-5-288-16,0-2-48 0,1 2-16 0,2-3 0 0,3-5 512 0,3 0 0 0,0-8-128 0,2 0 128 0,1 4 0 0,1-6 0 15,4 2 144-15,-4-1-144 16,3-1 192-16,0-1-64 0,1 2-128 0,1 1 192 0,-4-2 0 0,4 1-16 31,0-2 0-31,1-2 0 0,1 3-176 0,3-3 160 16,0 0-160-16,3-3 160 0,-3 3-160 0,7-6 192 15,2 1-192-15,-3-2 192 0,5 2-192 0,-1-4 0 16,-24 9 144-16,0 0-144 0,0 0 128 0,107-26-128 0,-107 26 160 0,0 0-160 16,0 0 288-16,115-9-32 0,-115 9-16 0,0 0 0 15,0 0 144-15,118 4 48 0,-118-4 0 0,0 0 0 16,0 0 16-16,124 14 0 0,-124-14 0 0,0 0 0 15,0 0-224-15,115 26-32 0,-115-26-16 0,0 0 0 16,87 26-176-16,-87-26 0 0,0 0 0 0,98 35 0 16,-98-35 0-16,0 0 0 0,106 31 0 0,-106-31 0 15,0 0 0-15,124 23 0 0,-124-23-144 0,0 0 144 0,137 17 0 0,-137-17 0 16,0 0 0-16,136 6 0 0,-136-6 0 0,0 0 0 16,134-9 0-16,-134 9 0 0,100-9 0 0,-100 9 0 15,106-5 0-15,-106 5 0 0,111 3 0 0,-111-3 0 16,105 6 0-16,-105-6 0 0,0 0 0 0,129 22 0 15,-129-22 0-15,0 0 0 0,131 21 0 0,-131-21 0 16,97 9 0-16,-97-9 0 0,110 2 0 0,-110-2 0 16,124-6-128-16,-124 6 128 0,118-5 0 0,-118 5 0 15,107-9-128-15,-107 9 128 0,101-8 0 0,-101 8 0 16,97-12 0-16,-97 12 0 0,101-9 0 0,-101 9 0 0,112-14 0 0,-112 14 0 16,115-12 0-16,-115 12 0 15,101-14 0-15,-101 14 0 0,92-19 0 0,-92 19 0 16,101-25 0-16,-101 25 0 0,110-36 0 0,-110 36 0 0,122-40 0 0,-122 40 0 15,131-44 0-15,-131 44 0 0,111-40 0 16,-111 40 0-16,96-30 0 0,-96 30 0 16,89-26 0-16,-89 26 0 0,0 0 0 0,113-19 0 15,-113 19 128-15,0 0-128 0,119-12 256 0,-119 12 0 0,0 0 0 0,125-14 0 16,-125 14-128-16,0 0 0 0,113-23-128 0,-113 23 192 0,0 0-192 16,89-26 0-16,-89 26 0 0,0 0 0 0,0 0 0 0,107-26 0 15,-107 26 0-15,0 0 0 0,0 0 0 0,92-14 0 16,-92 14 0-16,0 0 0 0,0 0 0 0,0 0 0 15,106-7 0-15,-88 7 0 0,3 4 0 0,-2-1 0 16,2-1 0-16,-2 1 0 0,2 1 0 0,-2-2 0 16,2 1 0-16,-4 2 0 0,1-1 0 0,-1-4 0 15,2 5 0-15,-1-5 0 0,3 0 0 0,-2 0 0 16,2 0 0-16,-4 0 0 16,2 4 0-16,2-4 0 0,-2 0 0 0,1 0 0 0,-20 0 0 0,0 0 0 15,0 0 0-15,0 0 0 0,102 22 0 0,-81-17 0 0,-2 4 0 0,2 0 0 31,-3 0 0-31,-1 3-128 0,2-4 128 0,-1 5 0 0,1-6 0 0,2 1 0 0,0 1 0 0,-2 0 0 16,-19-9 0-16,0 0 0 0,0 0 0 0,91 29 0 16,-91-29 336-16,0 0 32 0,0 0 0 0,97 28 0 15,-97-28-80-15,0 0-16 0,0 0 0 0,94 30 0 16,-71-25-272-16,-23-5 0 0,0 0 0 0,0 0 0 16,96 30 0-16,-96-30 0 0,0 0 0 0,0 0 0 15,96 27 0-15,-96-27 0 0,0 0 0 0,0 0 0 16,102 25 0-16,-102-25 0 0,0 0 0 0,89 5 0 0,-89-5 0 0,0 0 0 31,93-3 0-31,-93 3 0 0,0 0 0 0,0 0 0 0,118-2 0 0,-118 2 0 0,0 0 0 0,0 0 0 16,101-4 0-16,-78 4 0 0,-23 0 0 0,0 0 0 15,0 0 0-15,97-8 0 0,-97 8 0 0,0 0 0 16,0 0 0-16,89-9 0 0,-89 9 0 0,0 0 0 16,0 0-128-16,96-9 128 0,-96 9 0 0,0 0 0 15,0 0 0-15,105-17 0 16,-105 17 0-16,0 0 0 0,0 0 0 0,103-19 0 15,-84 12 0-15,-2 2 0 0,-1-4 0 0,-6 5 0 16,-1-4 0-16,-2 2 0 0,-2 3 0 0,-1-2 0 0,1-1 0 0,-5-1 0 0,3 2 0 0,-1-3 0 16,2 2 0-16,-4-6 0 0,0 3 144 0,0-1-144 15,0-2 128-15,0-2-128 0,0 0 0 0,-4-2 0 16,2-1 0-16,1-1 0 0,-1-4 0 0,-2-1 0 31,3 2 0-31,-1-7 0 0,0 2 0 0,-3-2 0 16,1-1 0-16,4-1 0 0,-5 2 0 0,2 2-160 15,-1 0 160-15,3 0 0 0,-3 3 0 0,-5 6 0 0,4-1 0 16,-4 4 0-16,1 2 0 0,-1-2 0 0,0 6 0 16,1-6 0-16,-1 5 0 0,0 0 0 0,0 1 0 0,4-5 0 15,-4 8 0-15,4-4 0 0,2-1 0 0,-2-2 0 16,1 0 0-16,-1 1 0 0,-2-1 0 0,2 0-128 16,-1 1 128-16,-1-1 0 0,0 3 0 0,-3 1 0 15,1-1 0-15,-1 4-128 0,-2 0 128 0,-2 1 0 16,-4 1 0-16,1 3 0 0,-1 0 0 0,4 0 0 15,-5 0 128-15,0 0-128 0,3 3 0 0,-4-3 0 16,2 0 0-16,-1 0 128 0,2-3-128 0,-4-3 0 0,1 1 0 16,1 0-128-16,0-2 128 0,-2-2 0 15,2 1 0-15,-4-1-128 0,-1 0 128 0,1-1 0 0,-3 1 0 0,2-3-128 16,-2 3 128-16,0 0 0 0,-1-1 0 0,-4-2 0 16,5 3 0-16,0 0 0 0,-4 1 0 15,2-1 128-15,6 0-128 0,-8 0 0 0,2 4 0 0,2 0 0 16,0-2 0-16,-4 5 0 0,-1-1 0 0,-1-1 0 15,1 4 0-15,-4-1 0 0,4-3 0 0,1-1 0 16,2 1 0-16,-3-4 0 0,5 2 0 0,-6-2 0 0,-1-1 0 0,-1 0 0 16,-3 1 0-16,-3-1 0 0,1 4 0 0,-1-4 0 15,4 6 0-15,-4-3 0 0,5 3 0 0,-3 1 0 16,-3-1 0-16,1 3 0 0,0 3 0 0,0-3 0 16,-3 2 0-16,3 1 0 0,-2-3 0 0,-4 6 0 15,1-3 0-15,-4 6 0 0,2-4 0 0,2-2 0 16,-4 3 0-16,6-3 0 0,4-1 0 0,-1 1 0 15,0-3 0-15,-3 0 0 0,3 0 0 0,-1 4 0 16,1-4 0-16,-3 0 0 0,-1 2 0 0,-1-2 0 16,-7 3 0-16,-1 2-128 0,1 2 128 0,2-5 0 15,1 5 0-15,2-2 0 0,5-1 0 0,4-3 0 0,-6 3 0 16,4-4 0-16,0 2-256 0,1 1 48 16,3 1 0-16,-4-3 0 15,0 6-176-15,0-1-16 0,-4-1-16 0,1 3 0 0,-3-1 192 0,4-1 32 0,6 2 16 0,1-2 0 16,0-1 176-16,4 4 0 0,1-6 0 0,2 2 0 15,-3 2 0-15,5-2 0 0,0-1 0 0,-2 1-128 16,2-1 128-16,1 1 0 0,1-2 0 0,-1-1 0 16,1 2 0-16,0-1 0 0,1-1 0 0,0 1 0 15,-3-3 0-15,0 4 0 0,-2-3 0 0,2-1 128 16,0 4-128-16,0-2 0 16,0 1 0-16,-1-3 0 0,1 5 0 0,4-5 0 15,-5 4 0-15,5-4 0 0,1 3 0 0,2-3 0 0,1-3 0 0,-3-1 0 16,4 3 0-16,0-6 0 0,-1-4 0 0,2 3 0 15,-1-1 0-15,1-3-128 0,-1 3 128 0,1-5-128 16,-1 2 128-16,-1-2 0 0,3 0 0 0,-4 2 0 16,1-2 0-16,-3 0 0 0,2 2 0 0,-4-2 0 0,2 2 0 0,-1-2 0 15,-4 5 0-15,-4-2 0 16,4 3 0-16,-2-1 0 0,2 0-160 0,-2-3 160 31,4 3-480-31,-3-3 16 0,5 2 0 0,-3-4 0 0,5-2 192 0,-3 2 32 0,2 2 16 0,-2-2 0 0,1 0 224 0,-4 0 0 0,-1-1 0 0,1 4 0 16,-3-1 0-16,1 3 0 0,-2 4 0 0,-1 2 0 31,-2 1 0-31,-2 2 0 0,-4 2 0 0,-1-2 0 0,0 6 128 0,-3-4-128 0,3 7 0 0,0-4 0 16,1-1 0-16,4 1 0 15,1 2 0-15,0-5 0 0,1 5-160 0,0-6 160 16,-2 3-160-16,-1 1 160 0,3-2-384 0,-2 1 0 16,0-2 16-16,-2 1 0 0,1 2 368 0,-6 2 0 0,0 0-144 0,0 2 144 0,0 0 0 0,1-1 0 15,1 1 0 1,3 0 144-16,2-2-144 0,0-2 0 0,4 4 0 0,0-4 128 0,-4 0-128 0,3-1 0 31,3 1 0-31,1-2 0 0,-2-3 0 0,2 6 0 16,-3-6 0-16,-2 3 0 0,5 2 0 0,-9-5 0 15,4 4 0-15,0-1 0 0,3-1 0 0,-4 2 0 16,2-1 0-16,3-1 0 0,1-2 0 0,2 0 0 0,-2 3 0 0,2-3 0 0,1 4 0 0,-1-2 0 16,-2-2 0-16,-3 3 0 15,5 0 0-15,-4-1 128 0,4 3-128 0,0-1 192 16,1 5 176-16,-1-1 32 0,0 5 16 0,0-3 0 0,0 7-288 0,3-3-128 0,-5 4 128 0,7-6-128 31,-1 2 0-31,1-2-256 0,7-3 48 0,5-4-12928 16</inkml:trace>
  <inkml:trace contextRef="#ctx0" brushRef="#br0" timeOffset="119409.04">11227 11713 22111 0,'-9'9'1968'0,"1"0"-1584"0,8-9-384 0,0 0 0 0,3 0 864 0,-1 0 96 0,1 0 0 0,-1 5 16 0,5-5-976 0,-2 3-160 0,4-3-48 0,-4 6-16 0,2-3-1056 0,-5 2-192 0,-2 8-64 0,-2 1 0 15,-1 6 960-15,-2 3 192 0,-4 7 48 0,2 1 0 16,0 4 1168-16,0-2 224 0,2 2 48 0,-1 3 16 16,3 2 336-16,3 0 64 0,0 6 16 0,0-3 0 15,5 1-656-15,-1 4-128 0,1 5-32 0,2 1 0 16,0 7-528-16,0 1-192 16,2 4 0-16,-4 1 144 0,0-3-144 0,2 2 0 15,0 2 0-15,2-2 0 0,3 1 0 0,2-3 0 16,-2-3 0-16,0 2 0 0,-1-1-256 0,1-1 0 15,-2 6 16-15,-3-1 0 16,-2 0-288-16,-1 0-64 0,-4 0-16 0,0 6 0 0,-5-3 256 0,1-2 48 16,-3-1 16-16,-1 5 0 0,-3 8 288 0,-1 1 0 0,1-5 0 0,-1-1 0 15,0-4 256-15,2 2 0 0,-4 1 0 0,5-5 0 16,0 1-96-16,2-3-16 0,2-3 0 0,2-5 0 16,1-1-144-16,2-5 0 0,0-3 0 0,2-2 0 31,1-2-560-31,-3-1-32 0,4 0-16 0,-4-1 0 15,1-1-416-15,3 1-64 0,-4-3-32 0,0 1 0 0,0-7 608 0,3-2 128 0,-1-3 32 0,1-3 0 16,3-3 672-16,1-2 144 0,0-2 32 0,1-1 0 16,3-4 112-16,3 3 32 0,-4-5 0 0,4 2 0 15,2-5-448-15,-2 3-64 0,3-2-128 0,1-1 176 16,-1 3-176-16,2 1 0 0,6 0 0 0,-3-2 0 16,1 6 176-16,3-4-48 0,2 4-128 0,2 0 192 0,1 1-48 0,-31-18-16 15,70 28 0-15,-70-28 0 0,0 0-128 0,101 34 0 16,-101-34 0-16,0 0 0 0,101 32 0 0,-101-32 0 15,0 0 0-15,115 29 128 0,-115-29-128 0,80 23 0 16,-80-23 0-16,92 26 0 0,-92-26 0 0,101 37 160 16,-101-37-160-16,112 40 160 0,-112-40-160 0,106 38 0 15,-106-38 0-15,96 35 0 0,-96-35 0 0,98 28 0 16,-98-28 0-16,106 24 0 0,-106-24 0 0,122 14 0 0,-122-14 0 0,132 9 0 16,-132-9 0-16,126 2 0 15,-126-2 0-15,122-11 0 0,-122 11 0 0,117-9 128 16,-117 9-128-16,130-13 128 0,-130 13-128 0,143-16 192 15,-143 16-192-15,148-18 192 0,-148 18-192 0,133-19 0 16,-133 19 0-16,132-21 128 0,-132 21-128 0,136-17 0 16,-136 17 0-16,148-9 0 0,-148 9 0 0,148-14 0 0,-148 14 0 0,124-10 0 15,-124 10 0-15,120-7 0 0,-120 7-144 0,119 0 144 16,-119 0 0-16,132 3 0 0,-132-3 0 0,138-3 0 16,-138 3-128-16,124-5 128 0,-124 5 0 0,113-13 0 15,-113 13 0-15,113-13 0 0,-113 13 0 0,129-13 0 0,-129 13 0 0,136-19 0 16,-136 19 0-16,131-12 0 0,-131 12 0 0,118-9 0 15,-118 9 0-15,117-5 0 16,-117 5 192-16,113 5 64 0,-113-5 0 0,133 12 0 0,-133-12 64 16,134 13 0-16,-134-13 16 0,120 7 0 15,-120-7-336-15,115 7 144 0,-115-7-144 0,113-4 0 0,-113 4 128 0,121-10-128 16,-121 10 0-16,128-16 0 0,-128 16 256 0,131-17 0 16,-131 17 0-16,115-18 0 0,-115 18-64 0,106-9-32 15,-106 9 0-15,103-10 0 0,-103 10-160 0,108-12 128 16,-108 12-128-16,121-18 128 15,-121 18-128-15,118-26 0 0,-118 26 0 0,101-28 0 0,-101 28 0 0,93-38 0 16,-93 38 0-16,88-36 0 0,-88 36-192 0,84-30 48 16,-84 30 0-16,0 0 0 0,120-31 144 0,-120 31 0 15,0 0 0-15,110-9-128 0,-110 9 128 0,0 0 0 0,87 12 0 0,-87-12 0 16,0 0 0-16,0 0 128 0,82 31-128 0,-64-25 176 16,-3 2-48-16,3 1 0 15,-4 0 0-15,3-1 0 0,-3-1-128 0,0 0 0 0,-2 0 0 0,0-1 0 16,2 2 0-16,-3 1 0 15,-1 0 0-15,1-1 0 0,-6 1 0 0,2 0 0 0,-2-4 128 0,0 4-128 16,0-4 1024-16,2 2 160 0,-1-2 32 0,1 0 16 16,3 2-1360-16,2-1-288 0,-3-1-48 0,5-2-16 15,0 3 480-15,2-3 0 0,-16-3 0 16,0 0 0-16,0 0 0 0,81 23-272 0,-81-23 16 0,0 0 16 16,0 0-656-16,98 3-128 15,-98-3-16-15,0 0-16 16,0 0-288-16,82-52-48 0,-82 52-16 0,26-40 0 0,-17 19 272 0,-4-2 48 0,0 2 16 0,-1-1 0 0,-1-1 1072 0,2 2 432 15,-1-3-32-15,1-1 0 16,-1-1 480-16,1 2 80 0,4-6 32 0,-1 2 0 16,1-5-640-16,1-3-128 0,3-3-32 0,1 3 0 0,0-4-192 15,-2 0-160-15,5-2 32 0,-5 0 0 16,2 4-240-16,-3-2-32 0,-1 5-16 0,1-5 0 0,-3 5 256 0,1-2 160 16,0-1-192-16,-4-5 192 0,2 3 0 0,-2-6 0 15,-1-1 0-15,-4 2 0 0,0 1 0 0,-2 1 0 0,0 1 0 0,-3-1 0 16,2-1 448-16,-3 0 32 15,3 4 16-15,-6-3 0 0,4 3 720 0,1-4 128 16,-1-1 48-16,2-2 0 0,-3 2-592 0,-1-4-112 16,2 0-32-16,0 2 0 0,-4 2-448 0,1-7-80 15,-1 3-128-15,0-4 176 0,0 0-176 0,-3 0 0 0,2-1 0 0,-4-1 0 0,2 1 0 0,-2 1 0 16,-2-4 0-16,2-1 0 0,0 4 0 0,0-1 0 31,-3-3 0-31,1 1 0 0,2 4 288 0,0-1 80 16,0-3 16-16,2 5 0 0,-2-1 240 0,5-1 48 15,1-3 16-15,-1 3 0 0,0-4-448 0,1-1-96 16,-1 5-16-16,4-3 0 0,-4 5-128 0,0-2 0 16,0 1 0-16,1 5 0 0,4 2 0 0,-4-1 0 0,2 4 0 0,-2-3 0 31,-1 3-496-31,-2-2-16 0,3 1-16 0,-3 0 0 16,3 1-464-16,-6 6-96 0,0-1 0 0,0 1-16 15,-2 6 224-15,0-2 48 0,4 5 16 0,-5-1 0 0,5-3 592 0,-2 6 224 0,0-2-176 0,2-1 176 16,1 2 0-16,-1 1 0 0,3 4 0 0,0-4 160 15,4-2-160-15,-2 2 128 0,0-4-128 0,4 2 128 16,-2 2-128-16,-4-2 0 0,2 4 0 0,-2-2 0 16,0 3-192-16,-5 0 16 0,4 1 16 0,-2-1 0 15,-2-1 160-15,-2 1 0 0,2 0-144 0,-3 2 144 16,3-1 320-16,-7 3 128 0,4-2 16 0,-3 0 16 0,-1 3 144 0,-3-1 16 16,0 5 16-16,-4-1 0 0,-2 1-240 15,-1 2-48-15,-1 1-16 0,-2 2 0 0,2 1-112 0,-3-1-32 16,1 5 0-16,2-1 0 0,-4 2-80 15,-3-2-128-15,-1 5 176 0,0-4-176 0,-3 8 0 0,-1-1 0 16,-1-1 0-16,-4 6-192 0,-3 1-176 0,-6 0-16 16,1 3-16-16,-1 2 0 0,-3 3 0 0,-2 1 0 15,2 3 0-15,0-2 0 0,-1 4 224 0,-1-3 176 16,2 3-208-16,-12 0 80 0,-2 3 128 0,-2 3 176 16,2-1-48-16,0 4 0 0,6 1-128 0,-1-5 192 0,2 1-192 0,-2-1 192 15,-1 2-192-15,-4-2 0 0,-5-4 0 0,1-5 0 16,4 4 0-16,4-2 0 15,-2-2-128-15,5 2 128 0,-2 0-240 0,-1-6 32 0,-10 3 0 16,-2-6 0-16,-1 5 208 0,6 1-176 16,3-4 176-16,0 0-160 0,-4 1 384 0,3-1 80 0,1 4 16 0,-7 1 0 15,0 2 176-15,0-4 32 0,5 6 16 0,2-6 0 16,6 1-240-16,-3-1-48 0,6-3-16 0,-9 0 0 16,0 3-48-16,-3 1-16 0,-1-1 0 0,4-5 0 0,8 2-176 0,-7-5 160 15,3 5-160-15,-1 2 160 16,-2-2-160-16,-5-1 0 0,-6 1 144 0,-4-1-144 0,3 1 224 15,1-1-32-15,1 8 0 0,-3-3 0 16,2-1 144-16,-11 1 32 0,-7-4 0 0,2-1 0 0,-2 0-80 0,2 4-16 16,-7 2 0-16,-8-1 0 0,-12-1-272 0,-2 4-176 15,-3 5 32-15,-4 2 0 16,-1 3-1360 0,-12 4-272-16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4T21:01:49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20043 5565 8287 0,'-4'2'736'0,"3"1"-592"0,1-3-144 0,0 4 0 0,0-4 576 0,0 1 64 0,-4 3 32 0,1 1 0 0,1 2-224 0,-2 0-64 0,4 0 0 0,-1-2 0 0,2 1-384 15,3-3-256-15,-4-3 48 0,0 0 0 0,0 0-96 0,0 0-16 16,0 0 0-16,0 0 0 16,0 0 576-16,85-3 128 0,-85 3 0 0,0 0 16 0,0 0 592 0,75-6 112 15,-75 6 32-15,0 0 0 0,73-3-64 16,-73 3-16-16,0 0 0 0,89-5 0 15,-89 5-576-15,72-4-112 0,-72 4-32 0,83-10 0 0,-83 10-336 0,89-9-160 16,-89 9 16-16,87-4 0 0,-87 4-208 0,79-5-32 16,-79 5-16-16,73-3 0 0,-73 3 400 0,70-2-160 15,-70 2 160-15,69-7 0 0,-69 7 0 0,79-9 0 0,-79 9 0 0,80-17 144 32,-80 17-736-32,80-23-160 0,-80 23-16 0,79-26-6848 0</inkml:trace>
  <inkml:trace contextRef="#ctx0" brushRef="#br0" timeOffset="348.9">21012 5293 23951 0,'-21'4'1056'0,"9"-1"224"15,3-1-1024-15,7 2-256 0,2-4 0 0,0 0 0 0,0 0 128 0,2 3-128 0,1-1 144 0,-1 6-144 0,2-2-1696 0,-4-6-432 0,0 0-96 0,0 0-16 0,21 47 176 0,-20-33 16 0,6 0 16 0,-3 1 0 16,-4-15 1248-16,0 0 240 0,28 54 48 0,-28-54 16 16,0 0 1280-16,54 63 256 0,-54-63 48 0,0 0 16 15,95 64 48-15,-95-64 16 0,88 37 0 0,-88-37 0 16,94 30-800-16,-94-30-176 0,83 19-16 0,-83-19-16 15,0 0-1024-15,96 26-208 16,-96-26-32-16,0 0-16 0,0 0 80 0,58 49 0 0,-57-37 16 0,-6 5 0 0,-4 2 1136 0,-4-1 208 16,-5 3 48-16,-8 1 16 0,0 4 560 0,-9 1 96 15,0 0 32-15,-5 0 0 16,-2-1-1600-16,-8 0-320 0,-4 5-64 0,1-1-16 0</inkml:trace>
  <inkml:trace contextRef="#ctx0" brushRef="#br0" timeOffset="1428.33">19933 1920 11055 0,'-2'3'976'0,"-1"-3"-784"0,3 0-192 0,3 0 0 0,-3 0-192 0,0 2-96 0,2-2-16 0,-2 3 0 0,0 3-464 0,-2 0-80 0,-5 5-32 0,-1 5 0 0,-3-1 880 0,-5 6 128 0,1 0 64 0,-1-2 0 0,2 4 1008 0,0-6 208 0,6 4 32 0,-1-7 16 0,0 4-144 0,9-4-32 0,2-6 0 0,1 1 0 16,-3-9-928-16,0 0-192 0,0 0-32 0,0 0-128 0,84 12-160 0,-84-12-144 15,0 0-16-15,105-21-16 0,-105 21 80 0,73-26 0 16,-73 26 16-16,82-24 0 0,-82 24 64 0,83-30 16 0,-83 30 0 15,89-35 0-15,-89 35 160 0,94-31-192 0,-94 31 192 0,101-30-192 16,-101 30 448-16,108-31 64 0,-108 31 32 0,107-26 0 16,-107 26-144-16,99-26-16 0,-99 26-16 0,99-19 0 15,-99 19-448-15,93-18-96 0,-93 18-16 0,83-5 0 32,-83 5-656-32,77 0-144 0,-77 0-32 0,0 0 0 0,98 9 512 0,-98-9 112 0,0 0 16 15,83 10 0-15,-83-10 416 0,0 0 160 0,0 0 0 0,87 4-144 16,-87-4-480-16,0 0-80 0,0 0-32 0,67-27 0 0,-55 13 736 0,-4 1 0 15,-1 0 128-15,-3 1-128 0,-4 2 0 0,-4-2 0 16</inkml:trace>
  <inkml:trace contextRef="#ctx0" brushRef="#br0" timeOffset="1717.54">20832 1611 25791 0,'-17'14'1152'0,"5"-5"224"0,6 3-1104 0,6-3-272 0,4-4 0 0,-1 2 0 0,4-2 0 0,-7-5-144 0,0 0 16 0,58 58 0 0,-58-58-2080 0,64 52-416 0,-64-52-64 0,0 0-32 16,93 49-288-16,-93-49-48 0,0 0-16 0,89 36 0 15,-89-36 2240-15,0 0 432 0,78 32 80 0,-78-32 32 16,0 0 2208-16,68 52 432 0,-68-52 80 0,38 49 32 0,-38-49-144 0,19 57-16 15,-15-18-16-15,-8 1 0 0,-1 8-992 0,-9 1-192 16,-7 9-32-16,-1-3-16 16,-8-1-672-16,2-5-128 0,2 0-16 0,3-6-16 15,6-8-64-15,0-7-16 0,8-4 0 0,9-13-11472 16</inkml:trace>
  <inkml:trace contextRef="#ctx0" brushRef="#br0" timeOffset="44378.61">12463 4957 2751 0,'-4'5'256'0,"4"-1"-256"0,0 1 0 0,0-5 0 0,4 0 272 0,-4 4 16 0,0 1 0 0,1 0 0 0,-1 4-288 0,0-1-192 0,0 1 16 0,-1-5 16 0,-3 1 320 0,1-2 64 0,-4 3 16 0,3-3 0 0,-5 2 272 0,1-1 48 0,3-4 16 0,-4 0 0 16,-3 2-304-16,1-4-48 0,2 2-16 0,-1 0 0 31,0-4-640-31,1 1-128 0,0 1-16 0,-1-1-16 0,1 1 144 0,-2-5 48 0,3 5 0 0,1-1 0 16,-5-1 272-16,-1 4 128 0,3 0-128 0,1 0 128 15,-3 0 304-15,3 0 144 0,-1 4 16 0,1 1 16 16,0-2 32-16,1 3 16 0,-1 2 0 0,2 1 0 15,2-4-528-15,0 4 0 0,-1 0 0 0,5-1 0 16,1 1 0-16,0 3 0 0,1-3 0 0,1 0 0 0,2 1 0 0,-4-1 0 16,1 3-128-16,-2 2 128 15,1-2 0-15,-6 2 192 0,3 3-48 0,-6 1 0 0,0-1 592 0,1 1 112 16,-1-1 32-16,0 1 0 0,4-4 416 0,-2-1 96 16,2 5 16-16,0-1 0 0,1 1-128 0,2 1 0 15,2 2-16-15,-3 1 0 0,-1 1-624 16,3 1-128-16,-3-1-32 0,1 5 0 0,1-4-352 0,-5-1-128 15,0 0 0-15,0 3 0 0,2-5 208 0,-4 1-48 16,0 1-16-16,1 0 0 0,2-1 304 0,-2-1 48 16,1 5 16-16,0-3 0 0,3 0-64 0,-3-3 0 15,6 0 0-15,-5-3 0 0,5 4-240 0,1-7-48 0,1-2-16 0,5-2 0 16,-3-1-144-16,2-2 0 0,4-2 0 0,0-5 128 16,-1 4-128-16,3-4 0 0,1 0 0 0,0 0 0 15,2-4 0-15,-3 1 0 0,1 1 0 0,-2-1 0 16,1-1 0-16,-2 4-176 0,1-2 176 0,-3-1-128 15,3 3 128-15,-4-4 0 0,1 4-144 0,0 4 144 16,0-4 0-16,-2 3-176 16,0-1 176-16,2 2-128 0,-7-4 128 0,0 0-192 0,0 0 192 15,0 0-192-15,0 0 0 0,0 0 0 0,70 38 0 0,-70-38 0 16,0 0-64-16,0 0-32 0,76 2 0 16,-76-2 0-16,0 0 288 0,70 3 0 0,-70-3 0 0,0 0 0 15,75 0 0-15,-75 0-128 0,0 0 128 0,0 0 0 16,84 0 0-16,-84 0 0 0,0 0 0 0,0 0 0 0,76 4 0 0,-76-4 0 15,0 0 0-15,0 0 0 0,0 0 0 0,89 19 0 16,-89-19 0-16,0 0 0 0,0 0 0 0,86 9 0 16,-86-9 0-16,0 0 0 0,88-9 0 0,-88 9-192 15,72-14 192-15,-72 14-208 0,78-17 16 0,-78 17 0 0,80-18 0 16,-80 18 0-16,75-21 192 0,-75 21 0 16,68-19 0-16,-68 19 0 0,65-21 0 0,-65 21 0 15,66-10 128-15,-66 10-128 16,61-7 256-16,-61 7-64 0,0 0-16 0,84-2 0 0,-84 2 16 0,0 0 16 15,85 2 0-15,-85-2 0 0,0 0-80 0,91 0-128 16,-91 0 176-16,0 0-176 0,90-9 0 0,-90 9 0 16,0 0 0-16,84-10 0 0,-84 10 128 0,0 0-128 15,78-18 0-15,-78 18 0 0,0 0 544 0,70-5 0 16,-70 5 0-16,0 0 0 0,72 5 176 0,-72-5 48 16,0 0 0-16,0 0 0 0,92 23-304 0,-92-23-48 15,0 0-16-15,75 14 0 0,-75-14-272 0,0 0-128 16,83 15 128-16,-83-15-128 0,0 0 0 0,82 9 0 15,-82-9 0-15,0 0 0 0,0 0 0 0,86 9-256 0,-86-9 64 0,0 0 16 16,0 0 176-16,0 0-128 16,82 15 128-16,-82-15-128 0,0 0 128 0,0 0 0 15,0 0 0-15,87 9 0 0,-87-9 0 0,0 0 0 0,0 0 0 0,75 0 0 0,-75 0 0 0,0 0 0 16,0 0 0-16,78 4 0 0,-78-4 0 0,0 0 0 16,0 0 0-16,0 0-128 15,80 12-512-15,-80-12-80 16,0 0-32-16,0 0 0 0,0 0-592 0,0 0-128 0,0 0-32 0,0 0 0 15,0 0 144-15,0 0 16 0,72 26 16 0,-69-24-6944 16</inkml:trace>
  <inkml:trace contextRef="#ctx0" brushRef="#br0" timeOffset="45136.36">12733 4574 7359 0,'-6'0'656'0,"-2"3"-528"0,3-3-128 0,1 2 0 0,4-2-160 15,-5 4-64-15,-2 1-16 0,-7 2 0 0,-4 2-784 0,-1 1-144 0,2 7-48 0,-1-4 0 0,5 1 928 0,0 0 288 0,1-6-160 0,2 1 160 0,1 0 0 0,0-4 272 0,1 4-32 0,-1-2-16 0,-3-2-224 0,1 0 0 0,-1 4 0 0,-5-6 0 0,3 2 160 0,-2 2-160 0,0-5 160 0,-1 2-160 0,-1-3 0 0,1-2 0 16,-4-3 0-16,2 4 0 0</inkml:trace>
  <inkml:trace contextRef="#ctx0" brushRef="#br0" timeOffset="45440.83">12163 4870 4607 0,'-18'18'192'0,"5"-5"64"0,-1 0-256 0,5-1 0 0,5-3 0 0,-3-4 0 0,2 7 1152 0,-5 4 192 0,-8 17 48 0,-4 3 0 0,1 8-224 0,0 1-32 0,3-3-16 0,4-6 0 0,2 3-32 0,2-6 0 0,5 2 0 0,1 0 0 0,-1-1-192 0,1-2-64 0,4-3 0 0,4-1 0 0,-2 2-64 0,5-2-32 0,-2 1 0 0,3-3 0 0,-8-26 128 0,21 51 32 0,-21-51 0 0,0 0 0 16,40 73-240-16,-40-73-32 15,0 0-16-15,0 0 0 0,75 59-96 0,-75-59 0 16,0 0-16-16,81 30 0 0,-81-30 0 0,0 0 0 0,101 28 0 0,-101-28 0 0,71 17-176 16,-71-17-48-16,79 18 0 0,-79-18 0 0,74 17-272 0,-74-17 0 15,75 14 0-15,-75-14 0 16,77 12 0-16,-77-12 0 0,87 5 0 15,-87-5 0-15,89 4 0 0,-89-4 0 16,105 0 0-16,-105 0-144 0,116-4 144 0,-116 4 0 0,117-1 0 0,-117 1 0 0,106 0 0 0,-106 0 0 16,101 1 0-16,-101-1 0 0,95 16 0 0,-95-16 0 15,94 24 0-15,-94-24 0 16,92 30 0-16,-92-30-128 16,92 30 0-16,-92-30 0 0,84 28-1024 0,-84-28-192 0</inkml:trace>
  <inkml:trace contextRef="#ctx0" brushRef="#br0" timeOffset="64914.6">12612 4844 10127 0,'-17'9'896'0,"1"-6"-704"0,9 2-192 16,4-5 0-16,-2 0 736 0,-2 4 112 0,-9 5 32 0,-8-1 0 0,-4 4-592 0,2-1-112 0,3-6-32 0,6 2 0 0,-1-5-144 0,6-2-176 0,1 0 48 0,1-2 0 0,3-1 128 0,-2-1 0 15,2 2-144-15,0-1 144 0,0-1 320 0,2 4 144 16,-2-1 32-16,5 1 0 0,-3 0 480 0,3 0 112 0,2 0 0 0,0 0 16 16,0 0-128-16,2 0-16 0,3 1-16 0,1-1 0 15,2 4-576-15,-8-4-112 0,0 0-32 0,0 0 0 16,0 0-224-16,89 12 0 15,-89-12 0-15,0 0 0 0,0 0-128 0,96 0 128 0,-96 0 0 0,0 0 0 16,0 0 0-16,87 9 0 0,-87-9 0 0,0 0 0 16,0 0 0-16,86 19 0 0,-86-19 0 0,0 0-160 15,0 0 160-15,92 12 0 0,-92-12 0 0,0 0 0 16,84 4 0-16,-84-4 0 0,0 0 0 0,83-4 0 16,-83 4 0-16,0 0 0 0,84 4 0 0,-84-4 0 15,0 0 144-15,0 0-144 0,99 15 192 0,-99-15-192 0,0 0 480 0,0 0-16 16,86 33 0-16,-86-33 0 0,0 0-208 0,59 34-64 15,-59-34 0-15,0 0 0 0,0 0-192 0,78 38 0 16,-78-38 0-16,0 0 0 0,0 0 0 0,77 35 0 16,-77-35 0-16,0 0 0 15,0 0 0-15,82 22 0 0,-82-22 0 0,0 0 0 0,0 0 0 0,97 9 0 16,-97-9 0-16,0 0 0 0,77 0 0 0,-77 0 0 16,0 0 0-16,0 0 0 0,99-3 0 0,-99 3 0 15,0 0 0-15,0 0 0 0,93-9 0 0,-93 9 0 0,0 0 0 16,0 0 0-16,92-18 0 0,-92 18 0 15,0 0 0-15,75-22-160 0,-75 22 160 0,0 0 0 0,84-23 0 0,-84 23-128 16,0 0 128-16,82-26-128 16,-82 26 128-16,0 0-128 0,90-31 128 0,-90 31 0 15,0 0 0-15,98-35-128 0,-98 35 128 0,0 0 0 16,92-35 0-16,-92 35 0 0,0 0 0 16,72-19-128-16,-72 19 128 0,0 0-192 0,0 0 192 0,0 0-128 0,92-9 128 15,-92 9-128-15,0 0 128 0,0 0 0 0,0 0 0 0,92-3 128 0,-92 3-128 0,0 0 0 16,0 0 0-1,93-14 0-15,-93 14 0 0,0 0 0 0,0 0 0 0,89-18 0 16,-89 18 0-16,0 0 0 0,0 0 0 0,0 0 0 0,83 6 0 0,-83-6 0 31,0 0 0-31,0 0 128 0,0 0 96 0,68 34 32 16,-68-34 0-16,0 0 0 0,0 0 64 0,59 32 32 16,-59-32 0-16,0 0 0 0,0 0-352 0,0 0 144 15,0 0-144-15,58 31 0 0,-53-24 144 0,0-5-144 16,2 1 0-16,-1 2 144 0,2-1-16 0,-4-1-128 15,3-1 192-15,0 2-64 0,-4-4-128 0,2 3 0 0,1-1 0 16,-1-2 0-16,2 0 0 0,-2 0 0 0,-1 3 0 0,-3-3 0 16,3 0 0-16,1 4 0 0,-1-2 0 0,-1-2 0 15,2 0 0-15,-1 0 0 0,1 0 0 0,4-2 0 16,-4-2 0-16,4 1 0 0,-1-2 0 0,1-1 0 16,0-1-320-16,-1-1 48 0,1 3 16 0,-4-4 0 15,4 4-176-15,0-4-16 0,-4 5-16 0,2-1 0 16,-2 0 304-16,0-2 160 0,2 5-160 0,-1-5 160 15,2 6 0-15,-2-3 0 0,1 1 0 0,0-3 0 16,1 3 0-16,1 1 0 0,-9 2 0 0,0 0 0 0,0 0 0 16,0 0 0-16,0 0 0 0,0 0 0 0,75-31 0 0,-75 31 0 15,0 0 0-15,0 0 0 0,0 0 0 0,61-39 0 16,-61 39 0-16,0 0-144 16,0 0 144-16,0 0 0 0,47-40 0 0,-47 40 0 0,0 0 0 0,0 0 0 15,0 0 0-15,0 0 0 0,0 0 256 0,0 0 48 16,0 0 0-16,0 0 0 0,0 0 80 0,63-34 0 15,-58 34 16-15,0 0 0 0,2 0-400 0,-2-4 128 16,1 4-128-16,1 0 0 0,-2 0 0 0,-2 0 0 16,2 0 0-16,-3-2 0 0,2 2 0 0,-1 0 0 15,-3 0-176-15,0-3 176 0,0 3-368 0,2 0 16 16,0 0 0-16,-2 0 0 0,0 0 64 0,0 0 16 0,0 0 0 0,0 0 0 31,0 0-176-31,0 0-16 0,1 0-16 0,3 0 0 16,-4-4-96-16,2 4-32 0,1-1 0 0,1-3 0 15,-3 4-736-15,6-2-128 0</inkml:trace>
  <inkml:trace contextRef="#ctx0" brushRef="#br0" timeOffset="66513.17">17439 4618 12895 0,'-3'1'1152'0,"1"3"-928"0,2-4-224 0,0 0 0 0,0-4 432 0,0 4 32 0,0 0 16 0,0 0 0 0,0 0-640 0,0 0-128 0,0-1-32 0,0-3 0 0,0 2-432 0,0-5-80 0,-3 6-32 0,3-6 0 16,-6 1 240-16,3 1 48 0,-2-2 16 0,1 2 0 0,-1 2 560 0,-4-3 0 0,1 3 160 0,-1-2-32 15,0 1 480-15,-3 4 96 0,2 0 32 0,-3 4 0 16,1 1-16-16,-2 2 0 0,0 1 0 0,0 1 0 16,-1 2-304-16,1-3-64 0,0 6-16 0,0 2 0 15,2-2-464-15,-2 0-112 0,1 3-16 0,0 4 0 16,0-2-112-16,3 2-16 0,-2 2-16 0,1 3 0 16,1 0 128-16,-1 2 16 0,4 2 16 0,-1-3 0 15,1 3 384-15,3 1 80 0,-1 1 16 0,1-3 0 16,1 3 368-16,1-6 80 0,4-4 16 0,1 1 0 0,1-2 112 0,1 0 16 15,4-2 16-15,0-2 0 0,-9-17-384 0,26 35-80 16,-26-35 0-16,0 0-16 0,52 37-368 0,-52-37 0 16,0 0 0-16,0 0 0 0,77 33 0 0,-77-33 0 15,0 0 0-15,0 0 0 0,0 0 0 0,78 16 0 16,-78-16 128-16,0 0-128 0,0 0 192 0,0 0-48 16,0 0 0-16,84-23 0 0,-84 23-144 0,0 0 192 15,0 0-192-15,57-45 192 0,-57 45-192 0,0 0-192 0,37-53 32 0,-25 36 16 31,-3 0-240-31,-1-2-32 0,1-2-16 0,0 3 0 0,-4 1 96 0,0-2 16 0,-1 3 0 0,-2-1 0 16,-2-3 320-16,-2 3-144 0,2 0 144 0,-5-1 0 16,-2-1 0-16,1-2 128 0,-2 4 0 0,-1-1 16 15,4 1 240-15,-4 3 64 0,0 0 0 0,1 2 0 16,-1 3-256-16,0 0-64 16,0 4 0-16,1 0 0 0,-1 1-128 0,4 4 0 0,-4 0 0 0,0 0 128 15,4 4-128-15,-2-2 160 0,2 5-160 0,0-6 160 16,1 5 0-16,-1-3 0 0,2 2 0 0,-1 2 0 0,2-2-160 0,-3 1-224 15,2-3 48-15,-1 2 16 0,1 2-80 0,-3-1-16 16,1 2 0-16,2-2 0 0,-3 2 256 0,1 1 0 16,2 3 0-16,3-1 0 15,-4-3 336-15,3 1 112 0,2 3 32 0,3-1 0 0,-1 1-224 0,2-3-64 16,-3-1 0-16,5 4 0 16,-2-3-192-16,1-4 0 0,1 4 0 0,-2-4 0 0,2 1 0 0,-2-3-128 15,4 2 128-15,-4-5 0 0,4 0 0 0,-1 0 0 16,-2 0 0-16,1 0 0 0,0-2 0 0,1-1 0 15,-1 0 0-15,2-3 0 0,-4 1 224 0,0-4 0 16,2 4 0-16,-1-2 0 0,-5-2 128 0,3 1 32 0,-1 3 0 0,-3-4 0 16,0 0-160-16,0 0-32 0,0 1 0 0,0-1 0 15,-3 4-192-15,1 0 144 0,-1-2-144 0,-3 1 128 16,3 3-128-16,-2 1 0 0,-4-5 0 0,2 2 0 16,0 1 0-16,0-1 0 0,2 0 0 0,-4 2 0 15,2-3-256-15,0 3 80 0,0 1 16 0,2-1 0 16,-4 3-192-16,4 0-32 0,-4 3-16 0,1-1 0 15,-1 1 160-15,0 3 48 0,2-3 0 0,0 2 0 16,4 4 320-16,-2-4 64 0,-2 4 0 0,1-2 16 0,5-2-32 16,-3 4-16-16,1-4 0 0,1 4 0 0,0-2-160 0,0-2 0 15,2 4 0-15,-3-1 0 0,3 1 0 0,0-4 0 32,0 4 0-32,0 0 0 0,0-4-320 0,0-2 16 0,3 3 0 0,-3-6 0 15,2 3-832-15,2-3-160 0</inkml:trace>
  <inkml:trace contextRef="#ctx0" brushRef="#br0" timeOffset="167115.13">5849 13732 6447 0,'-3'5'576'0,"1"0"-576"16,2-1 0-16,0-4 0 0,2 0 560 0,1 3 0 0,-3-1 0 0,0 7 0 0,4-2-336 0,-2-2-64 0,1 0-16 0,1 2 0 0,1-1-144 0,-5-1 0 0,0 2-192 0,0-2 192 0,0 4 0 0,-4-1 0 15,3 3 0-15,-3-3 0 0,1 5 352 0,-1-5 192 16,2 5 32-16,-1-3 16 0,1 2 224 0,-1-1 32 16,3-3 16-16,-5 5 0 0,5-5-416 0,-4 3-64 15,1 1-32-15,1 2 0 0,2-2-352 0,0 2 0 16,-4 3 0-16,3 1 128 0,1 3-128 0,-2 1 0 0,2 4 0 15,-2 1 0-15,2-1 0 0,-5 2-128 16,3 3 128-16,0 0-128 0,-3 4 128 0,2 0 0 16,-4 3 0-16,1 4 128 0,1-2-128 0,-3 7 128 15,2 2-128-15,-2 0 128 0,1 0 320 0,0-2 80 0,0-2 16 0,-4-2 0 16,8 3 16-16,-6-5 0 0,4-4 0 0,1 0 0 16,-1-3-272-16,2 1-48 15,3-3-16-15,-4-3 0 0,2 3-224 0,2-3 128 16,-3-4-128-16,3 1 0 0,0-5 0 0,-4-2 0 15,3-2 0-15,1 1 0 0,0-6 0 0,-4 2 0 0,4 0 0 0,-2-2 0 16,1 0 0-16,-1-2-128 0,-3-1 128 0,3 3 0 16,0-1-192-16,-3-2 64 0,2 3 128 0,-3 0-208 0,3 2 208 0,-4-2 0 15,2-1 0-15,-1 2 0 16,1-4-208-16,-2 0-160 0,2 0-16 0,0-6-7984 0</inkml:trace>
  <inkml:trace contextRef="#ctx0" brushRef="#br0" timeOffset="167726.43">6010 13864 5519 0,'-5'6'240'0,"-1"-3"64"0,3 2-304 0,1-5 0 0,2 4 0 0,0-4 0 0,0 0 512 0,0 0 32 0,-2 0 16 0,1 0 0 0,-3 0-176 0,2 0-48 0,-1-4 0 0,-1-1 0 15,-1 2-336-15,0-3 0 0,-2 1 0 0,0-2 128 0,-2 2-128 0,1-4 0 16,1 4 0-16,-2-2 0 16,4-2 368-16,-4 4 96 0,4 0 32 0,-2 0 0 15,5-2 464-15,-3 2 80 0,3 1 32 0,0 2 0 16,4-1-176-16,0-2-48 0,3 1 0 0,0-1 0 16,4-2-560-16,0 5-112 0,-1-5-32 0,5 2 0 15,-13 5-144-15,0 0 0 0,0 0-160 0,0 0 160 16,80-14 0-16,-80 14 0 0,0 0 0 0,0 0 0 15,0 0 0-15,97 5 0 0,-97-5 0 0,0 0 0 16,0 0 224-16,79 30 144 0,-79-30 16 0,0 0 16 16,0 0-80-16,75 43 0 0,-75-43-16 0,0 0 0 0,48 46-304 15,-34-32 128-15,-1 3-128 0,-3-3 0 0,-1-2 0 16,0 2 0-16,-3-5 0 0,0 0-144 0,-1-1-16 16,-5 1 0-16,0 0 0 0,0 5 0 0,-4-2 160 0,-3 2 0 15,1 3 0-15,-7 1 128 0,3 4 80 0,-4 4 32 16,-4 0 0-16,-4 1 0 0,1 0-240 0,-5 3 0 15,0-2 128-15,-6 2-128 0,-3-1 0 0,-1-4 128 16,-4-1-128-16,1-5 0 0,3-2 288 0,1-3-32 0,0-5-16 16,0-2 0-16,-1-5-240 0,1-2 0 15,-4 0 0-15,5-5 0 16,-1 1-1520-16,2-1-192 0,0 5-32 0,1-4-6064 0</inkml:trace>
  <inkml:trace contextRef="#ctx0" brushRef="#br0" timeOffset="169742.13">5944 15019 6447 0,'-2'5'576'0,"-3"-5"-576"0,5 4 0 0,0-4 0 0,0 0 640 0,0 2 32 0,-2-2 0 0,0 3 0 0,2 2-240 0,-5-1-48 0,1-1-16 0,4-1 0 0,0 2-176 0,0-1-48 15,0-1 0-15,0-2 0 0,0 0 256 0,0 3 48 0,2-3 16 0,0 0 0 0,3 4 48 0,-5-4 0 16,4 1 0-16,1-1 0 16,-2 0-192-16,3 4-48 0,-3-2 0 0,2-2 0 0,4 3 208 0,0 1 32 0,-1-3 16 0,3-1 0 15,1 4 16-15,0-4 0 0,-12 0 0 0,0 0 0 16,0 0-176-16,0 0-48 0,86 9 0 0,-86-9 0 15,0 0-192-15,0 0-128 16,92-13 160-16,-92 13-160 16,0 0 288-16,0 0-32 0,87-27-16 0,-87 27 0 0,0 0 0 0,0 0 0 15,0 0 0-15,92-35 0 0,-78 31 0 0,0-5 0 0,-1 1 0 0,1 1 0 16,-6-5 64-16,3-1 16 16,-3-1 0-16,-1 2 0 15,2-2-80-15,-4 0-16 0,1-3 0 0,-1 0 0 0,-4-1-224 16,-1 1-288-16,-1-1 64 0,-1 1 16 15,-7-2-96-15,1 5-16 0,-1-2 0 0,-5 2 0 0,-2 2 192 0,-1 3 128 16,1-1-192-16,-7 5 192 0,3 1-304 0,-3 1 48 16,-1 6 16-16,-1 2 0 15,1 4-400-15,-1 0-96 0,4 5-16 0,-1 1 0 0,1 3 368 0,2 1 64 16,1 7 0-16,6 0 16 0,-2 0 304 0,5 2 0 16,4-2 176-16,2 6-176 0,3 1 224 0,3 0-64 15,8 2-16-15,-3-4 0 0,5 4 416 0,0 0 80 16,1 0 0-16,4 1 16 0,3-1 208 0,1 0 32 15,-1-4 16-15,2-5 0 0,0-3-208 0,-23-23-32 16,45 30-16-16,-45-30 0 0,0 0-272 0,78 19-48 0,-78-19-16 0,0 0 0 16,93-11-160-16,-93 11-32 0,0 0-128 0,94-38 192 31,-94 38-624-31,59-37-128 0,-59 37-16 0,63-40-16 16,-63 40-1120-16,63-52-208 0,-63 52-64 0,64-54 0 15,-64 54-432-15,58-56-80 0</inkml:trace>
  <inkml:trace contextRef="#ctx0" brushRef="#br0" timeOffset="170107.95">7094 14852 4607 0,'10'-30'192'0,"-6"20"64"0,-1 3-256 0,-1 2 0 0,-2 5 0 0,0-4 0 0,2-1 1120 0,3-5 176 0,-3-6 48 0,-1 2 0 0,1 2 368 0,-2 7 80 0,0 1 0 0,-2 4 16 0,1 4-336 0,-1 1-80 16,-2 3-16-16,1 5 0 0,1 4-608 0,-3 0-128 16,1 3-32-16,1 4 0 0,-2 0-608 0,-1 3 0 15,3 2 0-15,-1-1 0 0,3 2 0 0,-3 4 128 16,1-2-128-16,1 4 0 0,2 3 0 0,0-3 144 15,-3 3-144-15,-1-5 0 0,2 3 0 0,-1-2 0 16,1 0 0-16,-1-4 0 0,-1-5 0 16,1 0 0-16,-3-3-208 0,1-6 80 0,0-3-192 0,1-2-16 15,1-6-16-15,1-1 0 16,-1-5-288-16,-1-2-48 0,3-5-16 0,1 0 0 16,0-8-128-16,0-5-16 0,0-4-16 0,0-4 0 15,1-3 240-15,-1-8 48 0,4-4 16 0,-1 1 0 0,2-1 752 0,-3-4 128 16,5 1 48-16,-2-2 0 0,2 4 400 0,2-1 96 15,2 1 16-15,1 1 0 0,5 3 240 0,-3-1 48 0,4 3 16 0,-1 7 0 16,0-1-416-16,3 10-96 16,-20 22-16-16,0 0 0 0,52-49-304 0,-52 49-64 15,0 0-16-15,0 0 0 0,0 0-272 0,75-42 0 0,-75 42-128 16,0 0 128-16,0 0-1584 0,83-15-208 0</inkml:trace>
  <inkml:trace contextRef="#ctx0" brushRef="#br0" timeOffset="170480.04">7937 14721 21183 0,'4'9'944'0,"-4"-2"192"0,1-2-912 0,1-5-224 0,3 0 0 0,-5 0 0 0,2-3 1392 0,2 3 224 0,1-5 48 0,2-1 16 0,-2-1-928 0,0-3-192 0,-1 1-48 0,-8 0 0 15,2 1-1024-15,-5 3-224 0,0 1-32 0,-5 1-16 16,0 3 48-16,-2 3 16 0,-5 2 0 0,0 4 0 15,1 0 480-15,-1 3 112 0,0 5 128 0,2-3-208 16,1 4 432-16,2-4 96 0,0 3 0 0,5-3 16 0,1-2 48 0,2-3 16 0,5 0 0 0,2-1 0 16,5-3-576-16,2 4-112 15,3-4-32-15,4 4 0 16,1 0-1088-16,-16-9-208 0,0 0-48 0,65 26-16 16,-65-26 400-16,0 0 96 0,75 35 16 0,-75-35 0 0,54 31 704 0,-54-31 144 15,52 35 16-15,-52-35 16 0,38 35 288 0,-24-14 0 0,-5-2 0 16,-6 7 0-16,-3-3 720 0,-3 3 160 15,-2 0 16-15,-6 0 16 0,1 2 960 0,-8-2 192 0,-3-3 48 16,-1 1 0-16,-1-1-240 0,-3-4-32 0,0-2-16 16,0-5 0-16,0 1-448 0,-2-8-96 0,5 0 0 0,-1-7-16 0,4-1-1008 0,3-6-256 31,0-5 0-31,3-7 0 16,1-7-1920-16,5-5-416 0</inkml:trace>
  <inkml:trace contextRef="#ctx0" brushRef="#br0" timeOffset="170945.65">8770 14676 27647 0,'-9'9'1216'0,"4"-6"256"0,2-1-1168 0,3-2-304 0,0-2 0 0,0-1 0 0,0 3 656 0,3-5 80 0,-3-2 16 0,0-4 0 0,0-1-1344 0,-3-2-272 0,-3 5-48 0,-2 1-16 16,-5 4-1696-16,1 2-352 0,-2 2-64 0,0 6-16 16,0 6-80-16,-3 2 0 0,0 8-16 0,-1 4 0 15,4 2 1744-15,-3 7 368 0,-1 0 64 0,1 3 16 0,5-5 2512 0,1 9 512 16,3-2 112-16,1 0 0 0,5 6 416 0,4-3 80 15,1 1 16-15,4-4 0 0,4 0-1392 0,-3-5-272 16,6-4-48-16,0 0-16 0,2-5-672 0,1-3-144 16,1-5-16-16,-18-18-128 0,43 26 352 0,-43-26-32 0,0 0-16 0,80 3 0 15,-80-3-16-15,0 0 0 0,84-43 0 0,-84 43 0 16,44-49-288-16,-44 49 160 0,36-63-160 16,-24 32 128-16,-3-2 80 0,-4 1 16 0,-3-2 0 0,-4-1 0 15,-5 2 176-15,-1-2 48 0,-3 0 0 0,-3 5 0 16,-1-1-256-16,-3 5-64 0,1 3 0 0,-2 1 0 15,-4 1-128-15,-3 3-144 0,3 4 144 0,0 6-208 32,3-1-688-32,-3 7-144 0,5 4-32 0,1 1 0 15,1 3-1104-15,6 6-208 0</inkml:trace>
  <inkml:trace contextRef="#ctx0" brushRef="#br0" timeOffset="171391.14">9211 14662 18303 0,'0'5'400'0,"0"1"96"0,-4-3 16 15,4 1 0-15,0-3-512 0,0-1 0 0,0 0 0 0,0 7 0 0,0-2 1648 0,0 8 224 0,-1 1 48 0,-1 3 16 0,0 2-1936 0,-3 2-320 0,2 5-112 0,-4 2-16 16,0-2-944-16,0 6-192 0,1 2-32 0,1 1-16 15,2 2 256-15,-3 1 48 0,-1 2 16 0,6 0 0 0,-6 0 896 0,2-5 176 0,-1 0 48 0,1-4 0 16,3 1 496-16,1-6 96 16,1-5 32-16,0-11 0 0,1-1-240 0,6-9-64 0,-3-5 0 0,3-9 0 15,1-4 16-15,1-8 0 0,3-5 0 0,1-4 0 0,1 0-144 0,-2-8 0 32,2-3 0-32,0-2-176 0,0 4-16 0,-1-8 0 15,5-6 0-15,-2-4 0 0,1 1 192 0,-3-2 176 16,3 2-48-16,-4 0 0 0,6 2 256 0,-5 3 32 0,7 5 16 0,-4 8 0 15,0 5-48-15,-17 38-16 0,32-49 0 0,-32 49 0 16,0 0-112-16,0 0 0 0,0 0-16 0,0 0 0 0,0 0 128 0,80-9 16 16,-68 30 16-16,-7 2 0 15,4 3 384-15,-4 10 80 0,2 3 16 0,-1 6 0 0,-3 4-240 0,-1 8-64 16,1 4 0-16,-3 9 0 0,2-4-320 16,-4 4-80-16,2-2-16 0,-3 1 0 15,1 3-480-15,4-11-80 0,1-7-32 0,2-11-10448 0</inkml:trace>
  <inkml:trace contextRef="#ctx0" brushRef="#br0" timeOffset="172567.37">12463 14126 28559 0,'-9'15'2544'0,"0"-4"-2032"0,6-8-512 0,3 1 0 0,3-3 1408 0,-3 3 176 0,-3 5 32 0,1 1 16 0,2 6-1456 0,5-2-176 0,-1-6-272 0,4 1 64 0,-8-9 208 0,11 14 0 16</inkml:trace>
  <inkml:trace contextRef="#ctx0" brushRef="#br0" timeOffset="172758">12471 15002 15663 0,'-24'45'1392'0,"5"-14"-1120"0,1-1-272 0,4-9 0 0,7-7 1088 0,0-4 144 0,-3 8 48 0,-9 17 0 0,-9 13-96 0,-7 10-16 0,-5-1 0 0,2-4 0 15,-1-6-1488-15,6-7-320 0,2-9-48 0,6-5-9488 0</inkml:trace>
  <inkml:trace contextRef="#ctx0" brushRef="#br0" timeOffset="201283.55">7620 16426 22111 0,'-31'32'1968'0,"11"-10"-1584"0,3-4-384 0,5-9 0 0,10-6 640 0,2-6 32 0,2 3 16 0,1-2 0 0,6-5-2736 0,5-7-560 0,-14 14-96 0,0 0-32 0</inkml:trace>
  <inkml:trace contextRef="#ctx0" brushRef="#br0" timeOffset="-202130.78">10506 14359 7359 0,'-2'14'656'0,"-2"-7"-528"0,3-2-128 0,1-1 0 0,0-3 688 0,0-1 96 0,1 0 32 0,3 4 0 0,-2 1 16 0,-1-1 16 0,5 1 0 0,-6-2 0 0,1 6-256 0,-1-4-48 0,0-1-16 0,0 1 0 0,-1-2 176 0,1-1 16 0,0 2 16 0,0 1 0 0,-4-2-192 0,4 3-32 0,-2 1-16 0,2-2 0 0,-1 0-112 0,-1 4 0 0,-2-1-16 0,-1 5 0 15,5-3 16-15,-5 2 0 0,1 2 0 0,1 2 0 0,1-2-160 0,-1 5-32 16,-2-2 0-16,5 4 0 15,0 2-192-15,-4 0 0 0,8-3 0 0,-3 7 0 16,3-5 0-16,-1 4 0 0,2 6 0 0,1 3 0 16,1 1-128-16,-6 2 128 0,5-1 0 0,-5 5 0 0,5 0-128 0,-5 5 128 15,1-2 0-15,0-2 0 0,1-2-144 0,-3-7 144 16,0-4 0-16,0-7-144 0,0-4 144 0,-3-7 0 16,-1 2 0-16,3-5 0 0,-5-4 0 0,3-2 0 15,-1 1 0-15,-1-4 0 0,2-4 144 0,-3-4 16 16,1-6 0-16,2-4 0 0,-2-4 160 0,1-8 48 15,4-1 0-15,0-9 0 0,4 1-192 0,1-6-48 0,0 0 0 16,4-6 0-16,3 2-128 0,5-8 0 16,3-6 0-16,4-3 0 0,0 0 0 0,6 0 0 0,-4-4-128 0,5 2 128 15,1 0 0-15,1 5 0 16,4 1-144-16,-3 1 144 0,3 9 0 0,3-2 0 0,0 5 0 0,2 2 0 16,7 1 0-16,-9 6 0 15,-40 40 0-15,76-69 0 0,-76 69 0 0,68-53 0 0,-68 53 0 0,0 0 0 16,93-26-256-16,-93 26 16 0,0 0 0 0,75 33 0 15,-75-33-368-15,36 54-80 0,-22-15-16 16,-5 3 0-16,0 1 704 0,-6 9 224 0,-3 1 0 0,0 1 0 16,-9 0 544-16,1 1 128 0,-8-2 0 0,0-3 16 15,-5-6 480-15,-1-1 80 0,-8-3 32 0,2-8 0 0,-3-1-208 0,-4-10-32 16,0-7-16-16,-5-14 0 31,0-5-1424-31,-3-22-272 0</inkml:trace>
  <inkml:trace contextRef="#ctx0" brushRef="#br0" timeOffset="-198144.26">16253 12137 11967 0,'-9'14'1072'0,"0"-6"-864"0,4 1-208 0,5-6 0 0,0 1 944 0,-5 1 144 0,-4 9 16 0,-1 9 16 0,-1 3-144 0,-3-2-16 0,2-5-16 0,3 2 0 16,1-7-1088-16,-1 0-224 0,0 4-32 0,1-4-16 16,-1 3-96-16,0 4-32 0,0-2 0 0,-1 7 0 0,1 0 960 0,0 6 192 15,1 2 32-15,-4-2 16 0,3 6 880 0,-2-1 160 16,3 6 32-16,1 1 16 0,-2 1-400 0,0-1-96 0,1 3-16 16,-1-2 0-16,2 4-640 0,3-2-128 15,-4-2-16-15,2 2-16 0,0-5-432 0,-1-2 0 0,0 3 0 0,1-8 0 16,-2-3-192-16,1-8-32 0,0-5 0 15,3-1 0 1,-5-6-160-16,4-2-48 0,-3-1 0 0,-1-6 0 0,0 3 48 0,2-6 16 16,0 3 0-16,0-6 0 0,2-3 368 0,1-6 0 15,3-2 0-15,-3-7 0 0,4-7 0 0,0-6 0 16,0-3 0-16,4-10 0 0,1-2-128 0,0 1 128 0,4-5 0 0,0-1 0 16,3-3-320-16,-3-4 16 0,4 0 0 0,0-5 0 15,1-9-304 1,-2-2-64-16,2-5-16 0,0 2 0 15,3 11-240-15,1 6-48 0,1 2-16 0,2 10 0 16,-4 4 208-16,4 7 32 0,-21 40 16 0,47-66 0 0,-47 66 544 0,0 0 192 0,68-52 0 0,-68 52-144 0,0 0 512 0,0 0 96 16,92-5 32-16,-92 5 0 0,0 0 864 0,84 36 176 15,-84-36 48-15,63 44 0 0,-63-44-304 0,57 52-64 16,-25-24-16-16,-6 1 0 16,2 3-736-16,-4-1-144 0,-1-1-16 0,-2 1-16 0,-2-5-96 0,-7 0-32 15,2-3 0-15,-9-6 0 0,0-3-352 0,-5-1-64 16,-1-3 0-16,-8-3-16 15,-5-5-256-15,-3-2-48 0,-10-2-16 0,-2-2 0 0,-4-1 832 0,-6 2 160 0,-9 1 48 0,0-1 0 16,3 8 448-16,0 0 80 16,7 4 32-16,1 3 0 0,7 0-240 0,-1-1-64 15,10-3 0-15,7-1 0 0,9-2-1024 0,5-3-224 0</inkml:trace>
  <inkml:trace contextRef="#ctx0" brushRef="#br0" timeOffset="-197280.77">17514 11708 4607 0,'-7'5'400'0,"2"-1"-400"0,3-4 0 0,2 0 0 0,0 0 208 0,0 3-32 0,-7 3-16 0,-1-1 0 0,-6 3 240 0,-4 6 48 0,-1-1 16 0,-7 1 0 0,3 3 384 0,-3 6 80 15,-5 3 16-15,1 5 0 0,-5-1 1040 16,-1 6 192-16,-3-1 64 0,3-4 0 0,-4 4-112 0,1 0-16 16,5 0 0-16,-1 0 0 0,2 1-848 0,3 3-176 15,0 1-48-15,4 0 0 0,2 3-576 0,-2 3-112 16,0 2-32-16,3-1 0 0,-1 7-320 0,-1-1 0 16,4 4 0-16,-1 1 0 0,-1 4 0 0,-1 3-256 15,1-3 64-15,2 5 0 0,2-1 192 0,-4 7 0 16,6-2 0-16,-1 10 0 0,1 2 0 0,-2 1 192 15,1-4-64-15,6 3 0 0,-2-4 208 0,2 6 48 16,1 6 16-16,5-2 0 0,0 5 304 0,3-7 48 16,-1-4 16-16,6-8 0 0,3-3-64 0,-3-3-16 0,7 3 0 0,-1 3 0 15,8 0-304-15,-2-1-64 0,4 1-16 0,-1-9 0 16,6-5-304-16,-3 2 128 0,7 2-128 0,1-6 0 16,-2-2 128-16,5 1-128 0,0-3 0 0,4-1 0 15,4-5 208-15,1-7-64 0,0-2-16 0,5-3 0 16,4-6 48-16,7-5 0 0,1 0 0 0,4-3 0 15,5-7-48-15,-66-16-128 0,126 15 192 0,-126-15-64 0,122-1-128 0,-122 1 128 16,123-21-128-16,-123 21 128 0,129-32-128 0,-129 32 0 16,140-45 0-16,-140 45 0 0,138-57 0 0,-138 57 0 15,125-70 0-15,-125 70 0 16,131-79 0-16,-65 36 0 0,0 1 0 0,0-5 0 16,4 4 0-16,-4-6 0 0,2 0 0 0,-10 0 0 0,-6 6 0 0,-3-11 0 15,3-4 0-15,-7-3 0 0,2 0-160 0,-3-5 160 16,-4 3 0-16,-5-3-144 15,2 0 144-15,-3 0 0 0,-6-4 0 0,-2-1 0 16,-1-1 0-16,-6-3 0 0,-3-3 0 0,-2-2 0 0,-6-4 0 0,-6 1 0 16,-2 4 0-16,-5-1 0 0,0 2 0 0,-4-2 0 0,-3-6 0 0,-2-1 128 15,2 0-128-15,-2 4 0 16,0 3 0-16,-4-1 0 0,1 7 0 0,-4-5 0 0,2 4 0 0,-7 0 0 16,-1 7 0-16,-4 2 0 15,0 2 0-15,-8 5 0 0,3 3 0 0,-4-2 0 16,-2 6 0-16,0 3 0 0,2 4 0 0,-4-2 0 0,3 2 0 0,-5-4 0 15,3 0 0-15,-3-3 0 16,-2-5 0-16,-1 4 0 0,5 4 0 0,-3 6 0 16,4 6 0-16,-6 3 0 0,0 4-272 0,-1 7-80 15,-3 9-16-15,-8 6-17136 0</inkml:trace>
  <inkml:trace contextRef="#ctx0" brushRef="#br0" timeOffset="-193458.92">5391 16602 7359 0,'-2'-5'656'0,"2"-2"-528"0,0 5-128 0,0-1 0 0,0 3 352 0,0-3 32 0,0-6 16 0,-1 0 0 0,-1-5 0 0,2 2 0 0,-4 2 0 0,1-3 0 0,1 8-208 0,-1-4-32 15,-1 6-16-15,-1 3 0 0,0-2-144 0,0 2 0 16,-4 2 0-16,0 1-176 0,-3 6 320 0,2 0 64 16,1 1 16-16,-3 8 0 0,3-3 848 0,-3 3 160 15,5 1 48-15,0 2 0 0,3-2-256 0,3 5-64 16,1 1 0-16,0-4 0 0,-4 1-528 0,4 4-112 15,4 1-32-15,-3 0 0 0,1 3-288 0,3 1 0 16,-1 4 0-16,1 0-144 0,-3 0-16 0,1 1 0 0,1 5 0 0,-4 2 0 16,0 6 160-16,0-2 0 15,-4 3-144-15,-1 3 144 0,0-1 0 0,1-3 0 0,-3-1 0 16,2-4 0-16,0-1 0 0,0-6 0 0,1-2 192 16,-3-5-64-16,2-6 96 0,0-7 16 0,1-1 0 0,2-6 0 15,-1-3-240-15,3-5 128 0,-4-2-128 0,4-9 0 16,4 1-256-16,-4-6-160 15,3 0-32-15,-3-12 0 16,6-9-256-16,-3-9-64 0,-1-8-16 0,1-7 0 0,-1-6 432 0,0-1 96 0,3 0 0 0,-5-2 16 16,4 2 432-16,1 0 96 0,-3-4 16 0,5 4 0 15,-2 0-64-15,2 0-16 0,7-1 0 0,-4 6 0 16,8 2-224-16,-1 7 0 0,4 5 0 0,-4 7 0 0,2 5 0 0,-1 4 192 16,-1 5-48-16,1 3-16 15,-1 2 384-15,-17 21 64 0,37-31 0 0,-37 31 16 0,38-26 48 0,-38 26 0 16,0 0 0-16,58-28 0 0,-58 28-240 0,0 0-32 15,0 0-16-15,69 5 0 0,-69-5-352 0,0 0 144 16,0 0-144-16,0 0 0 0,63 49 0 16,-63-49 0-16,0 0-240 0,17 47 80 0,-13-28 160 0,-4 2 0 15,0 1 160-15,-2 1-160 0,-3 3 576 0,0 4 32 16,-7 1 0-16,1 0 0 0,-5 1 96 0,-3 3 32 16,-2 3 0-16,-1-1 0 0,-8 1-400 0,2-5-80 0,-7-3 0 15,-1-3-16-15,1-2-240 0,-3-6 0 0,4-3 0 0,5-6 0 31,-1-1-496-31,8-1-80 0,2-2-32 0,3-3-11760 0</inkml:trace>
  <inkml:trace contextRef="#ctx0" brushRef="#br0" timeOffset="-192748.26">5686 17224 13823 0,'-6'0'1216'0,"3"0"-960"0,-2 2-256 0,3-2 0 0,2 0 1312 0,0 0 224 0,0 0 32 0,0 0 16 0,0 0-1280 0,0 0-304 0,0 0 0 0,0 0 0 15,0 0-1440-15,0 0-304 0,0 0-64 0,68-16-16 16,-68 16 672-16,0 0 144 0,0 0 32 0,0 0 0 0,0 0 1152 0,0 0 224 0,0 0 48 0,0 0 16 16,75 28 1232-16,-75-28 240 0,0 0 48 0,0 0 16 15,0 0 0-15,0 0 0 0,68 38 0 0,-68-38 0 0,0 0-880 0,0 0-176 16,0 0-48-16,83-15 0 0,-83 15-656 0,0 0-240 15,53-32 144 1,-53 32-144-16,26-27-240 0,-26 27-128 0,19-34-16 0,-14 21-16 16,-1-1-304-1,-1 0-48-15,-8-2-16 0,2 6 0 0,-6-3-192 0,-5 5-64 0,0-1 0 0,-3 0 0 32,-1 4 64-32,1 2 0 0,-4 3 0 0,0-2 0 0,2 2 256 0,-4 0 64 0,0 0 16 0,2-4 0 15,-1 4 624-15,4 0 0 0,3 0 192 0,-1 0-64 0,4 6 240 0,0-3 32 16,3 6 16-16,0-1 0 15,4 6 208-15,3 0 32 0,0 4 16 0,4 3 0 0,3 5 160 0,4 0 48 16,0 2 0-16,0 3 0 0,-9-31-288 0,27 61-48 16,-27-61-16-16,39 66 0 0,-39-66-320 0,45 58-64 15,-45-58-16-15,52 48 0 0,-52-48-128 0,0 0-144 16,86 49 144-16,-86-49-208 0,0 0-1136 0,101 9-208 16,-101-9-48-16,73-9-7824 0</inkml:trace>
  <inkml:trace contextRef="#ctx0" brushRef="#br0" timeOffset="-192381.31">6555 17127 1839 0,'0'1'160'0,"0"3"-160"0,0-4 0 0,0 5 0 0,0-5 1136 0,0 7 192 0,0-2 32 0,0 9 16 0,0 4-352 0,0-1-80 0,-3 6-16 0,3-1 0 15,-2 3-432-15,-1-3-96 0,3 1-16 0,-6 3 0 16,3 0 544-16,-2-3 96 0,1 3 32 0,-1-3 0 15,1 3 496-15,1 3 112 0,1-1 0 0,-3-2 16 16,3 2-416-16,0 2-96 0,-1-7-16 0,1-1 0 16,0-1-848-16,1-7-176 0,-3-5-128 0,2-2 144 31,-1-6-560-31,-2 3-112 0,1-8-32 0,-1 4 0 0,2-5 176 0,-3-3 48 0,3-1 0 0,-1 0 0 16,3-8 464-16,-3-6 112 0,4-3 16 0,0-5 0 15,0-4-256-15,0-5 176 0,4-4-176 0,1-5 160 0,0 1-160 0,2-5 128 16,-2-4-128-16,1-1 128 15,0 1 112-15,3 5 16 0,0 3 0 0,5-3 0 0,0 6-112 0,3 3-16 16,1 8 0-16,-1 9 0 16,1 1-304-16,-18 25-64 0,31-34-16 0,-31 34 0 15,0 0-432-15,49-33-80 0,-49 33-32 0,0 0 0 16,0 0-464-16,66-14-80 0,-66 14-32 0,0 0-6848 0</inkml:trace>
  <inkml:trace contextRef="#ctx0" brushRef="#br0" timeOffset="-192047.87">7221 16846 15663 0,'-9'12'688'15,"4"-3"144"-15,1 0-656 0,-3-4-176 0,6 0 0 0,-3-5 0 0,1 4 1056 0,-4 1 176 0,-4 2 48 0,-4 3 0 0,-3 3-800 0,1-1-160 0,-1-2-16 0,1 4-16 0,3-2-864 0,-3 2-192 0,1 2-16 0,0-2-16 31,1 5 192-31,-1-1 32 0,4 2 16 0,-1 0 0 0,5-3 560 0,3 4 0 0,5-4 192 0,0-17-48 0,5 37 432 0,-5-37 96 16,0 0 16-16,29 49 0 0,-29-49-544 0,0 0-144 16,37 47 0-16,-37-47 0 31,0 0-256-31,38 57-128 0,-38-57-32 0,19 45 0 0,-19-45 416 0,0 0 0 0,25 53 0 0,-25-53 0 16,0 0 464-16,10 40 128 0,-10-40 32 0,4 26 0 15,-4-26 1008-15,0 23 208 0,0-15 32 0,-5 1 16 0,1-6-480 0,-5 3-80 16,1-3-32-16,-1-3 0 15,-5 4-592-15,-2-4-128 0,1 0-32 0,-1-4 0 16,2 1-544-16,2-3-272 0,1-2 16 0,3-1 16 16,2-3-1840-16,6-7-368 0,6-2-80 0,2-2-9504 15</inkml:trace>
  <inkml:trace contextRef="#ctx0" brushRef="#br0" timeOffset="-191672.18">7719 17141 24879 0,'-15'8'1088'0,"4"-2"256"0,2-1-1088 0,4-2-256 0,5-3 0 0,-3 0 0 0,3 0 128 0,-6-3-128 0,0 3 144 15,0 0-144-15,-2-2-1104 0,-1 2-320 0,4 2-64 0,-2 1-16 0,1 2-1296 0,3 4-256 0,3-9-48 0,-5 21-16 16,3-4 2480-16,0-3 480 0,0 7 160 0,2 2 0 15,2 0-848-15,2 3-128 0,-1 0-32 0,-1 2 32 0,5 1 1760 0,2 3 368 16,-1-1 64-16,-8-31 32 16,23 56 544-16,-23-56 128 0,26 43 0 0,-26-43 32 15,0 0-416-15,49 40-96 0,-49-40-16 0,0 0 32 0,0 0-544 0,75 2-96 16,-75-2-32-16,0 0 32 16,49-42-112-16,-37 18 0 0,-2-2-16 0,-1-2 16 15,-2-7 80-15,-5-1 16 0,-4-3 0 0,-5-4 32 16,-2 3-496-16,-5 0-80 0,0 5-32 0,-3-2 32 15,-6 6-48-15,-1 1 0 0,-2 4 0 0,0 7 32 16,1-2-240-16,-1 9 128 0,0 3-128 0,0 4 0 16,-2 5-704-16,0 3-256 0,0 6-64 0,2 5-11952 15</inkml:trace>
  <inkml:trace contextRef="#ctx0" brushRef="#br0" timeOffset="-191174.68">7993 16933 13823 0,'0'9'608'0,"-4"1"128"0,4-10-592 0,0 0-144 16,0 0 0-16,9 27 0 0,-9-27 0 0,0 0 160 0,11 43-160 0,-4-13 160 0,1 6-736 0,-3-1-160 0,2 2-32 0,-1-2 0 0,-1-6 464 0,-2-1 96 0,-3-2 16 0,2 0 0 15,-2 0 192-15,0-3 0 0,0 3-160 0,0-3 160 16,-2-2 0-16,2-4-176 0,-3-3 176 0,3 0-128 16,0-5 896-16,0-6 176 0,0 1 32 0,0-4 16 0,0 0 592 0,0 0 112 15,14-30 32-15,-7 13 0 0,-2-1-656 0,4-4-128 16,-1-4-32-16,1-6 0 15,0 3-1040-15,0-5-224 0,5 1-32 0,-4-3-16 16,6 1-240-16,-6-2-64 16,6-1 0-16,-2 3 0 0,0 0 480 0,1 2 96 0,1 0 128 0,1 2-208 0,-17 31 208 0,39-54 0 15,-39 54 0-15,35-38 0 0,-35 38 176 0,0 0 16 16,52-23 16-16,-52 23 0 0,0 0 544 0,0 0 96 16,0 0 32-16,66 35 0 15,-66-35 336-15,0 0 80 0,33 57 16 0,-33-57 0 0,21 58-176 0,-12-23-48 16,-4 5 0-16,0 3 0 0,-1 6-656 0,-1-4-144 15,-1 7-32-15,-2-3 0 0,-2 7-256 0,-1-6-256 0,-1-3 64 16,3-6 0 0,-3-1-304-16,4-9-48 0,4-5-16 0,-4-26-8528 15,0 0-1696-15</inkml:trace>
  <inkml:trace contextRef="#ctx0" brushRef="#br0" timeOffset="-189768.01">9026 16423 16575 0,'-5'0'1472'0,"5"0"-1168"16,0 0-304-16,0 0 0 0,0 0 1056 0,0 0 160 0,0 0 16 0,0 0 16 0,0 0-416 0,0 0-64 0,0 0-32 0,0 0 0 0,0 0-528 0,51 49-208 0,-51-49 176 0,0 0-176 31,0 0-272-31,50 47-160 0,-50-47-16 0,0 0-16 0,40 54 48 0,-40-54 16 0,19 49 0 0,-19-49 0 15,21 55 960-15,-12-23 192 0,0-1 32 0,-1 7 16 0,-2-1 672 0,2 6 128 0,-2 3 16 0,0 1 16 16,3-2-688 0,-4-1-144-16,4-4-32 0,-5-2 0 15,1-7-768-15,0-3 0 0,0-2 0 0,-5-26 0 16,9 40-1472-16,-9-40-208 16,0 0-48-16,7 30-10816 0</inkml:trace>
  <inkml:trace contextRef="#ctx0" brushRef="#br0" timeOffset="-189488.55">9345 16334 10127 0,'0'0'896'0,"0"0"-704"0,0 0-192 0,0 0 0 0,0 0 1744 0,0 0 320 0,0 0 64 0,0 0 16 0,0 0-1408 0,0 0-288 0,0 0-48 0,77 32-16 16,-77-32-1376-16,10 40-288 0,-6-11-48 0,-10-1-16 0,3 5 896 0,-4-1 192 0,-2-1 16 0,1 4 16 16,1 1 912-16,-2-1 176 0,2 0 32 0,2 5 16 15,0-2 176-15,1 4 16 0,-1 5 16 0,-2 2 0 16,2 0-288-16,-1 8-64 0,-2 4-16 0,-1 0 0 16,0 2-464-16,1-2-96 0,-1-2 0 0,-3-7-16 31,5-3-1312-31,-2-9-256 0</inkml:trace>
  <inkml:trace contextRef="#ctx0" brushRef="#br0" timeOffset="-189187.88">8913 16761 5519 0,'-11'-4'496'0,"3"1"-496"0,-1 1 0 0,4-1 0 0,5 3 4304 0,0 0 768 0,0 0 160 0,0 0 16 0,0 0-2624 0,0 0-512 0,0 0-128 0,0 0 0 0,0 0-1328 0,68-9-256 16,-68 9-48-16,0 0-16 0,0 0-336 0,70 23-160 16,-70-23 16-16,0 0 0 15,64 7-288-15,-64-7-48 0,0 0-16 0,82-7 0 0,-82 7 496 0,70-11 0 16,-70 11 0-16,75-15 0 0,-75 15 272 0,80-14 160 15,-80 14 16-15,87-11 16 0,-87 11-128 0,83-12-16 16,-83 12-16-16,75-12-10016 16,-75 12-2000-16</inkml:trace>
  <inkml:trace contextRef="#ctx0" brushRef="#br0" timeOffset="-188466.88">10509 16730 12895 0,'0'0'1152'0,"0"0"-928"0,0 0-224 0,0 0 0 0,0 0 1408 0,0 0 256 0,0 0 32 0,0 0 16 0,0 0-944 0,30-30-176 0,-30 30-32 0,0 0-16 0,0 0-544 0,0 0 0 16,26-30 0-16,-26 30 0 0,0 0 0 0,-7-15 0 16,2 8 0-16,-4 1-144 0,-3 3-16 0,1 3 0 15,-6-2 0-15,-1-1 0 0,-1 6 592 0,-2-3 112 0,-1 2 32 16,-3 1 0-16,-1 3 528 0,2 6 112 0,-1-2 32 0,3 3 0 16,-1 0-736-16,0 5-128 15,6-1-48-15,0 1 0 16,-1-1-656-16,4 4-128 0,0 2-16 0,4-1-16 15,1 1-256-15,2 3-48 0,-2 0-16 0,6 0 0 16,-1 2 272-16,3 2 48 0,1 5 16 0,0 1 0 0,0 4 464 0,1 2 0 0,6 0 0 0,-1-4 0 16,2 2 496-16,-8-40 144 0,20 61 16 0,-20-61 16 15,29 46-96-15,-29-46 0 0,0 0-16 0,0 0 0 16,58 40-400-16,-58-40-160 0,0 0 128 0,0 0-128 0,64-18 192 16,-64 18-32-16,33-36-16 0,-33 36 0 15,32-49-144-15,-17 17 160 0,-1-1-160 0,-3 2 160 16,1 0-160-16,0-4-192 0,-3 0 32 0,0-2 16 0,-1 3-64 0,-3-1-16 15,4 0 0-15,-5 2 0 16,1-6-192-16,-3 8-32 0,-1-4-16 0,1 9 0 16,2 4 16-16,-4 22 0 0,5-27 0 0,-5 27 0 0,0 0 128 0,0 0 48 15,0 0 0-15,0 0 0 0,9 40 112 0,-9-40 32 16,5 49 0-16,-5-49 0 0,7 49 704 0,-2-14 128 16,0 5 48-16,2 3 0 0,-2 6-208 0,4 0-32 15,-5 3-16-15,3 0 0 0,0-3-496 0,-2 5 128 16,0-5-128-16,2-2 0 15,-4-7-768-15,4 0-192 0</inkml:trace>
  <inkml:trace contextRef="#ctx0" brushRef="#br0" timeOffset="-187995.66">11170 16559 15663 0,'0'0'688'16,"0"0"144"-16,0 0-656 0,0-18-176 0,0 18 0 0,0 0 0 0,0 0 1216 0,0 0 224 0,0 0 32 0,34-34 16 0,-34 34-432 0,0 0-96 0,54-35 0 15,-54 35-16-15,0 0-656 0,61-19-128 0,-61 19-32 0,0 0 0 0,0 0-128 0,82 0 0 0,-82 0 144 0,0 0-144 32,68 17-336-32,-68-17-144 0,0 0-32 0,58 26 0 0,-58-26 320 0,0 0 192 15,0 0-208-15,71 37 80 0,-71-37 128 0,0 0 144 0,0 0-16 0,61 31-128 0,-61-31 0 0,0 0-144 16,0 0-16-16,0 0-10000 16</inkml:trace>
  <inkml:trace contextRef="#ctx0" brushRef="#br0" timeOffset="-187770.29">11192 16864 26719 0,'0'0'2368'0,"0"0"-1888"0,-5 8-480 0,5-8 0 0,0 0 1808 0,0 0 272 0,0 0 48 0,0 0 16 15,0 0-1392-15,0 0-288 0,63 26-48 0,-63-26-16 0,0 0-784 0,0 0-176 0,71 27-16 0,-71-27-16 0,0 0 16 0,0 0 0 16,70 27 0-16,-70-27 0 16,0 0 112-16,0 0 16 0,70 25 16 0,-70-25 0 0,0 0 432 0,0 0 0 15,75 2 0-15,-75-2 0 16,0 0-544-16,0 0-128 0,81-23-32 0,-81 23-12032 16</inkml:trace>
  <inkml:trace contextRef="#ctx0" brushRef="#br0" timeOffset="-186997.58">12365 17036 18431 0,'0'0'816'0,"-3"26"160"0,3-26-784 0,-4 21-192 0,4-21 0 0,0 0 0 0,0 0 480 0,0 0 48 0,17 49 16 0,-17-49 0 0,23 43-352 0,-23-43-64 0,0 0 0 0,21 44-128 0,-21-44 560 0,0 0 0 16,0 0 0-16,0 0 0 0,0 0 176 0,0 0 32 15,0 0 16-15,0 0 0 0,0 0-496 0,0 0-96 16,0 0-32-16,-5-21 0 0,5 21-352 0,-9-26-64 16,4 9 0-16,-2-1-16 0,2-5 16 0,-4 1 0 15,2-4 0-15,0-4 0 0,4 2 448 0,-6-7 112 0,5-5 16 16,3-7 0-16,2-7 144 0,3 0 48 15,5-7 0-15,3-1 0 0,5-3-384 0,1 8-128 16,4 4 0-16,-4 5 144 16,4 2-720-16,-3 8-160 0,2 2-32 0,-21 36 0 15,44-63 64-15,-44 63 16 0,49-56 0 0,-49 56 0 0,49-52 528 0,-49 52 160 16,45-42 0-16,-45 42 0 0,0 0 0 0,59-38 256 0,-59 38-32 0,0 0 0 16,0 0-96-16,0 0-128 0,0 0 176 0,0 0-176 15,0 0 432-15,0 0-32 16,54 40 0-16,-57-26 0 0,-3 3-32 0,-6 4-16 0,2 2 0 15,-8-1 0-15,1 4-352 0,-8 6 144 0,1-3-144 16,-2 3 0-16,-4 3-320 16,-1-1-192-16,0 1-16 0,-4 0-16 15,0 2-32-15,-2-2 0 0,-1 5 0 0,1-4 0 0,-3-1 576 0,0 0 0 0,5-4 0 0,-3-5 0 16,7 0 0-16,-1 1 0 0,6-1 0 0,4-4 0 16,4 1 320-16,4-2 112 0,5-2 16 0,1 2 16 0,1-7 352 15,7-14 64-15,-2 31 16 0,2-31 0 0,0 0-640 0,23 44-112 16,-23-44-16-16,0 0-128 0,43 40 0 0,-43-40 0 15,0 0 0-15,66 35 0 0,-66-35 0 0,0 0 0 16,84 31 0-16,-84-31 0 0,63 9 0 0,-63-9 160 16,61-11-32-16,-61 11 0 0,61-29 448 0,-61 29 64 15,63-44 32-15,-63 44 0 0,59-54-176 0,-59 54-48 16,64-61 0-16,-32 26 0 16,4-1-800-16,-1-4-160 0,3 1-48 0,-3 3 0 0,0-3-1328 15,-2 8-272-15</inkml:trace>
  <inkml:trace contextRef="#ctx0" brushRef="#br0" timeOffset="-186434.32">13226 16590 21183 0,'0'0'1888'0,"0"0"-1504"0,-14 14-384 0,14-14 0 0,0 0 368 0,0 0 0 0,0 0 0 0,-9 42 0 31,0-18-1424-31,1 6-288 0,-1 1-48 0,-5 1-16 16,4 2-656-16,-4-2-144 0,3 6-32 0,-4-1 0 15,1 1 1472-15,1-1 272 0,-2 6 64 0,3 1 16 0,-6 8 1936 0,1 2 384 0,3 3 80 0,0 4 0 0,2 2 640 0,-2-2 128 16,5-3 32-16,0-6 0 0,2-7-1152 15,2-5-224-15,0 0-64 0,5-14 0 16,-4 0-1200-16,4-26-144 0,-1 27-224 0,1-27 48 16,0 0 0-16,0 0 0 0,0 0 0 0,15-40 0 15,-6 13 384-15,0-7 80 0,3-10 16 0,2-5 0 16,0-8 16-16,3-6 0 0,1-7 0 0,-1-5 0 0,0 1-192 0,1-3-128 16,-2-1 192-16,3 3-192 0,-2-5 0 0,1 1 0 15,-1-1 0-15,2 5 0 16,2-3-528-16,0 12-64 0,-2 6-16 0,-1 5 0 15,1 11-224-15,0 8-64 0,0 4 0 0,-19 32 0 0,35-47 720 0,-35 47 176 16,0 0 0-16,52-35 0 0,-52 35 464 0,0 0 128 16,0 0 32-16,66 16 0 0,-66-16-208 0,0 0-32 0,41 49-16 15,-41-49 0-15,22 54 832 0,-17-19 160 16,1-1 48-16,-3 3 0 0,1-2-928 0,-4 0-176 0,-7 0-48 16,0-4 0-1,-2 0-752-15,-7 1-144 0,-1 2-48 0,-2 1 0 0,1-3 944 0,-8 2 192 16,0-2 48-16,-2 3 0 0,-5-1-128 0,0-2-32 0,0-1 0 0,0-1 0 15,7-8-16-15,-6-4 0 0,3-4 0 0,-1-6 0 32,2-4-816-32,5-8-160 0,-1-4-48 0,5-6-15024 0</inkml:trace>
  <inkml:trace contextRef="#ctx0" brushRef="#br0" timeOffset="-185695.07">13984 16202 21183 0,'0'0'1888'16,"0"0"-1504"-16,0 0-384 0,0 0 0 0,0 0 1392 0,0 0 208 0,0 0 32 0,0 0 16 0,0 0-2176 0,0 0-432 0,0 0-96 0,0 0-16 15,59 5-3088-15,-59-5-608 0,0 0-128 0,9 58-32 0</inkml:trace>
  <inkml:trace contextRef="#ctx0" brushRef="#br0" timeOffset="-185518.64">14101 16965 22111 0,'0'0'1968'0,"-11"17"-1584"0,11-17-384 0,0 0 0 0,0 0 1536 0,0 0 240 0,-9 23 32 0,9-23 16 0,-12 35-2016 0,7-15-416 0,-4 0-80 0,2 1-16 16,2-2-2304-16,0 2-448 0,-4 6-112 0,4-2-16 0</inkml:trace>
  <inkml:trace contextRef="#ctx0" brushRef="#br0" timeOffset="-184537.48">17476 17264 18431 0,'0'0'1632'0,"0"0"-1312"0,0 0-320 0,0 0 0 0,0 0 1200 0,0 0 160 0,0 0 48 0,-19-3 0 0,19 3-592 0,-18-9-112 0,18 9-32 0,-26-17 0 31,12 6-1152-31,-3-1-224 0,-4 2-64 0,2-3 0 16,-4-1-192-16,-1-1-32 0,-4 4-16 0,-2 3 0 0,2 4 512 0,-6 2 112 0,-1 4 0 0,0 5 16 15,3 2-176-15,-2 1-32 0,6 8-16 0,-4-1 0 16,4 6 256-16,4-1 48 0,0 8 16 0,1 1 0 16,4 4 528-16,-2 2 128 0,7 1 0 0,0 6 16 15,2 1 384-15,0 4 80 0,3 3 16 0,4-3 0 16,0-1 208-16,5 1 32 0,0-2 16 0,5-7 0 16,2 0-96-16,-7-40-16 0,22 54 0 0,-22-54 0 0,0 0-400 0,51 42-96 15,-51-42-16-15,0 0 0 16,64-12-288-16,-64 12-64 0,44-30-16 0,-44 30 0 0,50-41 352 0,-50 41 64 15,56-56 16-15,-56 56 0 0,58-58-160 0,-58 58-32 16,54-61 0-16,-54 61 0 0,52-57-384 0,-52 57 0 16,45-59-144-16,-45 59 144 15,42-65-768-15,-42 65-32 0,40-66-16 0,-40 66 0 16,35-59-336-16,-35 59-64 0,31-56 0 0,-31 56-16 16,23-43 48-16,-23 43 16 0,14-37 0 0,-14 37 0 0,0 0 656 0,0 0 128 0,0 0 16 0,0 0 16 15,0 0 592-15,0 0 112 16,0 0 32-16,-5 49 0 0,-2-23 464 0,0 2 112 0,0 1 0 0,2 3 16 15,-4 3 448-15,4 1 96 0,-4 2 16 0,0 2 0 16,1 1-576-16,-1-1-128 0,0 1 0 0,0-4-16 16,4-2-816-16,2-4-224 0,-1 1-16 0,4-32-9536 15,4 34-1904-15</inkml:trace>
  <inkml:trace contextRef="#ctx0" brushRef="#br0" timeOffset="-183632.31">17865 16709 13823 0,'0'0'1216'0,"0"0"-960"0,0 0-256 0,0 0 0 0,0 0 2176 0,0 0 400 0,0 0 80 0,0 0 16 0,0 0-1776 0,0 0-336 0,59-13-80 0,-59 13-16 32,0 0-1616-32,0 0-336 0,68 13-64 0,-68-13-16 0,0 0-112 0,0 0-32 0,66 17 0 0,-66-17 0 15,0 0 2096-15,0 0 432 0,61 14 80 0,-61-14 0 16,0 0 1648-16,0 0 320 0,66 5 64 0,-66-5 16 0,0 0-832 0,56-14-144 15,-56 14-48-15,0 0 0 0,63-40-1152 16,-63 40-256-16,36-35-32 0,-36 35-16 16,35-45-320-16,-35 45-144 0,32-49 128 0,-32 49-128 15,31-55 0-15,-15 23 0 0,1 1-144 0,-1 0 144 0,-1-1-192 0,3-1 192 16,-4 2-192-16,0-1 192 0,-2 3 0 0,-3 1 0 16,-1-2 160-16,1 2-32 0,-4 2 112 0,-1 0 16 15,-3 4 16-15,-2-5 0 16,1 7-144-16,-7-3-128 0,2-3 192 0,-4 3-192 0,-5-3 128 15,0 0-128-15,-2 1 0 0,1-1 0 0,-3 2 0 0,2 1 160 16,-1-3-160-16,1 4 128 0,1-1-128 0,-3 0 0 16,4 2 0-16,0 0 0 0,-3 2 192 0,1 2-32 15,1-4-16-15,-1 5 0 0,2-1 128 0,0 1 32 16,0 2 0-16,2 0 0 0,3 2 32 0,-5 3 16 0,6-1 0 0,8 10 0 16,-18-21-192-16,18 21-32 15,-16-23-128-15,16 23 192 0,-15-20-192 0,15 20-288 16,-16-23 64-16,16 23 16 15,-17-17-224-15,17 17-32 0,-20-14-16 0,20 14 0 0,-20-6 144 0,20 6 16 16,-20-3 16-16,20 3 0 0,-22 9 304 0,22-9 0 16,-21 10 0-16,21-10 0 0,-21 17 176 0,21-17 32 0,-19 21 16 15,19-21 0-15,-16 26-96 0,16-26 0 0,-10 32-128 0,10-32 192 16,-13 35 0-16,13-35 0 0,-10 40 0 0,10-40 0 16,-5 45-192-16,5-45 0 0,-7 47 128 0,7-47-128 15,-5 52 0-15,5-52 0 0,-9 58 0 0,9-58 0 16,-9 57-208-16,9-57 64 0,-9 49 16 0,9-49 0 15,-5 45 128-15,5-45 0 0,-7 47 0 0,7-47 0 16,-5 40-208-16,5-40 32 0,-5 32 16 0,5-32 0 16,0 0-32-16,-9 38 0 0,9-38 0 0,0 0 0 15,0 0 48-15,0 0 0 0,0 0 0 0,0 0 0 16,0 0-1024-16,0 0-208 0,0 0-32 0,0 0-8608 16,17-35-1712-16</inkml:trace>
  <inkml:trace contextRef="#ctx0" brushRef="#br0" timeOffset="-183379.5">18133 15347 7359 0,'0'0'656'0,"0"0"-528"16,-14 26-128-16,14-26 0 0,0 0 3696 0,0 0 704 0,0 0 144 0,0 0 16 0,0 0-2736 0,4 54-544 0,-4-54-128 0,0 0 0 16,22 50-1568-16,-22-50-304 0,0 0-64 0,37 37-16 15,-37-37 176-15,0 0 48 0,61 21 0 0,-61-21 0 16,0 0-176-16,89 1-16 0,-89-1-16 0,95-8 0 0,-37-1 784 0,8 0 352 0,4-5-32 0,3-3 0 16,2-6 1296-16,0 2 256 0,3-1 48 0,1 3-13328 15</inkml:trace>
  <inkml:trace contextRef="#ctx0" brushRef="#br0" timeOffset="-180768.29">15320 13896 3679 0,'-8'8'320'0,"1"1"-320"0,2 0 0 0,5-6 0 0,0-1 2416 0,0-2 400 0,0 4 96 0,-4-1 16 0,4 2-1696 0,0 4-336 0,0-4-64 0,0 4 0 16,4-4-832-16,-4-1-224 0,0 4-16 0,1-2 0 0,3 1-96 0,-1-2-32 15,-1 3 0-15,1 5 0 0,1-3 368 0,-4-1 160 16,5 5-16-16,-1-2 0 0,1 2 704 0,-2-2 144 0,6 2 32 0,-4 0 0 16,4 2 80-16,0-2 32 0,-1 5 0 15,1-2 0-15,-4 4-496 0,2 0-112 0,0-2-16 16,2 4 0-16,0 3-288 0,3 3-64 0,-3-1-16 0,-1 4 0 15,1 1-144-15,0 0 0 0,0 2 0 0,-4 3 0 16,3-1 0-16,-2 1 0 0,-1-1-176 0,2-6 176 16,-4 2-256-16,3-9 16 0,-1 1 16 0,2-8 0 31,3-3-800-31,-5-9-144 0,-5-5-48 0,0 0-8464 0</inkml:trace>
  <inkml:trace contextRef="#ctx0" brushRef="#br0" timeOffset="-180493.32">15652 14037 1839 0,'1'-18'0'0,"3"4"0"0,-4 6 0 0,0 3 160 0,0 1-160 16,0 4 0-16,0-3 0 0,0-3 0 0,1 1 656 0,-1-2 112 0,-1-2 0 0,1 4 16 0,-4 5 160 0,-1 0 16 0,2 5 16 0,-3 4 0 0,-2 0 240 0,-1 7 32 0,0-3 16 0,-3 7 0 0,2 1 64 0,-4 1 16 0,1 4 0 0,5 4 0 31,-5-2-128-31,3 3-32 0,-2 4 0 0,1 3 0 0,1-1-256 0,-1 3-48 16,3 3-16-16,-4 6 0 15,1-2-352-15,-1 4-80 0,0 5-16 0,1-4 0 16,-3 2-416-16,0-5 0 0,2-1 0 0,0-4 0 16,0-4-768-16,1-5-144 15,3-4-32-15,-1-5 0 0,0-3-848 0,4-6-192 0</inkml:trace>
  <inkml:trace contextRef="#ctx0" brushRef="#br0" timeOffset="-180232.22">15124 14394 24879 0,'-9'17'1088'0,"5"-5"256"0,4-3-1088 0,2-4-256 0,3-3 0 0,-3-2 0 0,-2 0 1008 0,0 0 144 0,0 0 16 0,0 0 16 0,78 18-592 0,-78-18-112 0,0 0-32 0,0 0 0 0,96-6-448 0,-96 6 0 15,0 0 0-15,77-22 0 0,-77 22-192 0,0 0 0 16,84-39 16-16,-84 39 0 16,0 0 16-16,83-45 0 0,-83 45 0 0,0 0 0 15,80-54-592 1,-80 54-112-16,0 0-32 0,74-52-11264 0</inkml:trace>
  <inkml:trace contextRef="#ctx0" brushRef="#br0" timeOffset="-179670.43">16068 14019 1839 0,'-3'0'160'16,"1"0"-160"-16,2 0 0 0,0 0 0 0,2 0 3360 0,-2-1 640 0,1-3 128 0,4 4 32 0,-3-3-1856 0,5-3-352 0,-3 3-80 0,1 3-16 0,-3-5-864 0,-2 5-176 0,-2 0-48 0,-2 0 0 0,1 0-304 0,-4 0-64 15,3 3-16-15,-4-1 0 0,-1 1-384 0,0 1 0 16,-3-2 128-16,2 1-128 0,1 2 0 0,-5-1 0 16,4 1 0-16,-1 0 0 0,-1-1 0 0,1 5 0 15,-2-4 0-15,0 3 0 0,-1 5 0 0,2-1 160 0,-2 2 16 0,-1 0 0 16,1 3-176-16,0 1 0 0,0 1 0 0,-4 2 0 15,4 5 0-15,-1 0-224 16,3 0 80-16,1 2 16 0,-3 3 128 0,5 4 0 0,1-4 0 0,2 4-128 16,3-3 272-16,3-3 64 0,0-1 16 0,3 2 0 15,3 1 128-15,-1-5 32 0,4 0 0 0,-1-7 0 16,5 2-224-16,-13-21-32 0,24 26-128 0,-24-26 192 16,0 0-192-16,0 0 0 0,0 0 0 0,73 13 0 0,-73-13 0 0,0 0 0 15,0 0 0-15,45-47 0 0,-45 47 0 0,23-37 192 16,-23 37-48-16,24-49-16 0,-24 49 32 0,28-55 0 15,-28 55 0-15,33-58 0 0,-33 58-160 0,37-66 128 16,-37 66-128-16,35-63 128 0,-18 28-400 0,-1 1-96 16,-16 34-16-16,30-58 0 15,-30 58-480-15,26-52-96 0,-14 26-32 0,-3 0 0 16,-9 26 400-16,15-41 80 0,-8 28 0 0,-7 0 16 0,4 8 496 0,-4 0 0 16,0 1 0-16,2 8 0 0,-2-2 0 0,3 6 0 15,-3 5 176-15,0 0-48 0,2 8 544 0,1 2 112 16,-3 3 32-16,4 0 0 0,-4 9-240 0,5 0-32 0,-2 2-16 15,-1 6 0-15,2 2-80 0,-1 2-32 16,4 4 0-16,0-4 0 0,2 2-192 0,1-1-32 0,3-4-16 0,0-4-9568 16,5-5-1904-1</inkml:trace>
  <inkml:trace contextRef="#ctx0" brushRef="#br0" timeOffset="-174459.95">5752 17996 2751 0,'-7'22'256'0,"0"-8"-256"0,3 2 0 0,-1-7 0 0,3-8 1184 0,2 5 192 0,-1-3 32 16,1 2 16-16,-5 8-96 0,1 1-32 0,1 1 0 0,1-4 0 0,2-3-784 0,0 1-176 0,0-4-16 0,0-1-16 0,2 1-176 0,1-1-128 0,-1-1 144 0,0-1-144 0,3 1 256 0,-5 1-64 0,1 1 0 0,3-2 0 0,-1 3 272 0,1-1 48 0,1-2 16 0,-3 6 0 0,5-4 224 0,-2 4 32 16,-1-4 16-16,1 4 0 0,-2 0-112 0,3-1-32 15,-3 1 0-15,2 0 0 0,-3 3-224 0,1-2-48 16,1 3-16-16,-1 4 0 0,3 0-240 16,-5 3-128-16,3 4 160 0,-1 4-160 15,1 3 0-15,1-1 0 0,-3 5 0 0,1-4 0 16,1 0 0-16,1-5 0 0,0 1 0 0,-1-5 0 15,4-4-448-15,-6-10-144 0</inkml:trace>
  <inkml:trace contextRef="#ctx0" brushRef="#br0" timeOffset="-174074.32">5879 18111 11487 0,'0'-5'256'0,"-2"-8"48"0,1 5 16 0,1 2 0 0,0-1-320 0,0 6 0 0,0-6 0 0,-4-4 0 0,4-1 1696 0,-2-7 288 0,4-2 48 0,2 7 48 0,-3 0-16 0,3 5 0 0,1 1 0 0,2 4 48 0,-7 4-1056 0,0 0-208 0,0 0-32 0,0 0 16 0,0 0-672 0,0 0-160 0,68 9 0 0,-68-9 0 0,0 0 0 0,0 0-272 0,64 23 64 0,-64-23 48 0,0 0 16 0,46 26 0 16,-46-26 0-16,0 0 0 16,49 22 144-16,-49-22 0 0,26 25-144 0,-14-15 144 0,-3 2 0 0,-4-1 128 15,0 5-128-15,-5-3 208 0,-2 5-80 0,-1-1 0 16,-2 2-128-16,-8 2 240 0,1 2 0 0,-2-2 0 16,0-2 0-16,-5-5 32 0,0 3-16 0,0-4-16 15,-4-5 0-15,6 1 32 0,-4-6 48 0,2-3 0 0,1-3 0 0,-3-6 32 31,7-3-832-31,0-5-160 0,-1-2-48 0,4-8-12768 0</inkml:trace>
  <inkml:trace contextRef="#ctx0" brushRef="#br0" timeOffset="-173529.81">6477 18200 10127 0,'-2'5'448'0,"2"-2"96"0,-3-3-544 0,3 0 0 0,0 0 0 0,3 0 0 0,-3-3 816 0,2 3 48 16,1-2 16-16,-1-3 0 0,5 1-432 0,-4 1-96 0,3-2-16 0,-1 5 0 0,0 0-336 0,2 3 0 0,-2 2 0 0,-1 4-192 15,1 2 192-15,-1 1 0 0,-4 0 0 0,5 2 0 16,-2 0 1008-16,-3 0 224 0,0-2 48 0,0 2 16 16,0-2-176-16,0 2-32 0,0-2-16 0,0 2 0 15,0-2-448-15,0 2-96 0,0 0-16 0,0 7 0 16,0-4 160-16,0 3 32 0,0 2 0 0,0-1 0 15,-3 2-160-15,3-6-32 0,0 1 0 0,0-4 0 16,-4-6-512-16,4-1-144 0,-1-2-16 0,1-5 0 16,0 0-912-16,0 0-176 0,0-3-32 0,0-2-16 15,0 1-384-15,0-1-80 0,0-4-16 0,0 1 0 16,0-1 1072-16,0 0 224 16,1-5 32-16,3 2 16 0,-4-5 960 0,3-1 192 0,-3-1 48 0,6 2 0 0,-6-4 512 15,3-2 128-15,-3 23 0 0,10-43 16 0,-10 43-256 0,16-51-48 16,-16 51-16-16,0 0 0 0,33-66-752 0,-33 66-160 15,0 0-16-15,0 0-16 0,53-61-416 0,-53 61-96 0,0 0-16 0,0 0 0 32,0 0-240-32,0 0-48 0,83-17-16 0,-83 17 0 0,0 0 432 0,0 0 96 0,0 0 16 15,61 5 0 1,-61-5-848-16,0 0-176 0</inkml:trace>
  <inkml:trace contextRef="#ctx0" brushRef="#br0" timeOffset="-173343.39">7005 18119 3679 0,'2'18'320'0,"-2"-8"-320"0,3 3 0 0,-3-5 0 0,0-3 2688 0,0-1 480 0,4 1 96 0,-4 7 0 0,5 6-352 0,-2 1-80 0,2 2-16 0,4-4 0 0,-5 2-1888 0,1-3-384 0,-2-2-80 0,3-2-16 32,-5-1-704-32,1-3-160 0,0-2-32 0,1 1 0 15,-3-2-448-15,2-2-112 0,0-1-16 0,-2 1 0 16,2-3-400-16,-2 0-96 0,0 4-16 0,3-4 0 0,-3 2 144 0,0-2 32 0,2 0 0 0,1-2-4592 15</inkml:trace>
  <inkml:trace contextRef="#ctx0" brushRef="#br0" timeOffset="-172530.5">7371 18234 11055 0,'-4'4'976'0,"1"-2"-784"0,3-2-192 0,0-2 0 0,3-2 1264 0,-3 4 208 0,0 0 32 0,4 0 16 0,-3 0-448 0,3 0-96 0,1 0-16 0,-1 0 0 0,4 6-960 0,-4 1 0 16,3 1 0-16,0 1-160 0,-4-4-16 0,3 6 0 15,2-4 0-15,-3 1 0 16,-1-2-256-16,1 2-48 0,-1-2-16 0,-3 0 0 16,3 0-16-16,-4-1-16 0,0 2 0 0,0-2 0 0,0 0 400 0,0 4 128 0,-5 0 0 0,1-4 0 15,4 4 768-15,-5-1 272 16,1 1 48-16,1 3 16 0,1-3-64 0,-1 1-16 15,-1-1 0-15,3 0 0 0,-3-2-672 0,4-5-144 0,0 1-16 0,0-3-16 32,4 0-1056-32,-4 0-208 0,0 0-32 0,0 0-16 15,0 0-576-15,0 0-112 0,36-61-32 0,-36 61 0 16,0 0 512-16,0 0 80 0,47-57 32 0,-47 57 0 0,0 0 1232 0,0 0 128 0,49-53 96 0,-49 53 16 0,0 0 1040 0,0 0 224 16,0 0 32-16,0 0 16 15,59-48-80-15,-59 48 0 0,0 0-16 0,0 0 0 16,0 0-256-16,0 0-48 0,0 0-16 0,0 0 0 15,0 0-240-15,65 8-64 0,-62-4 0 0,2 1 0 16,1 4-512-16,-3-1-128 0,2 6 0 0,-1 4-16 16,1 3-1008-1,-5 5-192-15,4 2-32 0,-3 3-16 0,3 2-576 0,1-1-112 16,2-1-32-16,0-9-6976 0</inkml:trace>
  <inkml:trace contextRef="#ctx0" brushRef="#br0" timeOffset="-172119.12">8087 17506 12895 0,'3'18'1152'0,"-3"-8"-928"0,2-1-224 0,0 0 0 0,3-6 1152 0,-5 1 192 0,5-3 48 0,2 6 0 0,7 4-128 0,0 6-32 0,4 1 0 0,-4 3 0 16,3-2-1728-16,-5-2-336 0,-1 4-80 0,-3-2-16 15,1 7-512-15,-4 0-96 0,-1 9-32 0,-1 2 0 16,-3 6 464-16,-3 6 80 0,-1 7 32 16,-3-2 0-16,0 7 992 0,-1-11 192 0,-1-3 32 0,-1-3 16 0</inkml:trace>
  <inkml:trace contextRef="#ctx0" brushRef="#br0" timeOffset="-171883.35">7901 17944 29487 0,'3'22'1296'0,"2"-10"288"0,0-3-1264 0,-1 0-320 16,5-7 0-16,-4-2 0 0,4 0 320 0,-9 0 16 0,0 0 0 0,71 3 0 0,-71-3-2464 0,78-3-496 0,-78 3-112 0,72-11-16 0,-72 11 2288 0,66-3 464 0,-66 3 0 0,0 0 176 16</inkml:trace>
  <inkml:trace contextRef="#ctx0" brushRef="#br0" timeOffset="-171450.37">8563 18111 4607 0,'-7'14'192'0,"1"-9"64"0,1 4-256 0,2-6 0 0,1 2 0 0,-1-5 0 0,-1 4 1184 0,-1 1 192 0,0 4 32 0,-8-1 16 0,5 5 272 0,-3 1 48 0,3 0 16 0,-1-6 0 0,5 4-160 0,-4 1-48 15,4-5 0-15,2 1 0 0,2-4-176 0,-3 4-32 16,6-4-16-16,-3 4 0 0,4-4-592 0,1 4-112 16,0-6-32-16,-1 3 0 0,5-3-336 0,-4 0-80 15,3-3-16-15,-8 0 0 0,0 0-352 0,0 0-80 16,0 0-16-16,0 0 0 16,0 0-352-16,67-41-64 0,-67 41 0 0,0 0-16 15,0 0-16-15,0 0 0 0,0 0 0 0,48-72 0 16,-48 72-112-16,0 0-32 0,0 0 0 0,0 0 0 15,23-66 336-15,-19 57 64 0,-4 1 16 0,0-1 0 0,1 4 160 0,-1 1 48 16,-1-1 0-16,1 5 0 0,1-3 256 0,-1 3 192 0,4 3-16 16,-1 1-16-16,1-3 592 0,3 3 112 0,0-1 32 0,1-1 0 15,1 1-480-15,0 1-96 0,0-2 0 0,5 1-16 16,-6 2-304-16,3 1 0 0,-11-6 0 0,0 0 0 0,0 0-240 0,50 8-48 16,-50-8-16-1,0 0 0 1,0 0-112-16,0 0-32 0,0 0 0 0,77-17-8368 0</inkml:trace>
  <inkml:trace contextRef="#ctx0" brushRef="#br0" timeOffset="-171018.45">8979 17508 8287 0,'-5'21'368'0,"3"-7"80"0,-1 2-448 0,3-6 0 0,0-5 0 0,3 4 0 0,-3 0 1792 0,0 6 256 0,5 8 64 0,-1 8 16 0,1 8-752 0,0-6-160 0,2 0-16 0,0-5-16 0,0 3-1184 0,-1-5 0 0,2 6-256 0,-4-6 32 16,1 5-512-16,-2 4-96 0,3 0-32 0,-5 0 0 16,1 5 192-16,-2-9 32 0,2 4 16 0,-2-9 0 0,0-3 624 0,0-6 128 15,3-3 32-15,-3-7 0 0,2-2 224 0,2-5 64 31,-4 0 0-31,0 0 0 0,0 0-1136 0,0 0-208 0,40-63-64 0,-40 63 0 32,0 0-368-32,29-78-80 0,-29 78 0 0,21-61-16 0,-21 61 672 0,0 0 144 0,33-75 32 0,-33 75 0 0,0 0 576 0,30-59 288 31,-30 59-32-31,0 0 0 0,0 0 912 0,0 0 176 16,40-61 48-16,-40 61 0 0,0 0-80 0,0 0-16 0,0 0 0 15,0 0 0-15,0 0-272 0,40 14-64 0,-36 0-16 16,-3 2 0-16,3 3-112 0,-4 2 0 0,0-2-16 15,-4 5 0-15,3-1 80 0,-6-4 0 0,1 5 16 0,-2-1 0 16,-3-4-592-16,1-1-128 0,-1 2-32 0,-3-2 0 16,0-4-160-16,-1 0-272 0,1-2 64 0,-4-7 16 31,4 2-208-31,-3-7-48 0,-4-3 0 0,4-6 0 16,1 0-112-16,-1-5-16 0,1-1-16 0,2-8-9552 0</inkml:trace>
  <inkml:trace contextRef="#ctx0" brushRef="#br0" timeOffset="-170547.1">9356 17658 15663 0,'0'12'1392'0,"0"-7"-1120"0,1-1-272 0,3-4 0 0,-4 3 1408 0,0-1 240 0,5 7 32 0,-1 3 16 0,1 7-544 0,-2-2-128 0,2 4 0 0,-1-3-16 0,1 1-1008 0,-5-2 0 0,4 4 0 16,-3-3-160 0,-1 1-208-16,0-2-32 0,4 4-16 0,-4 2 0 0,0-1 272 0,0-1 144 0,3 5-160 0,3-3 160 15,-3 0 848-15,2-6 272 0,4 4 48 0,0-3 16 16,5-5 16-16,-6-2 0 0,6 1 0 0,-14-12 0 16,0 0-736-16,0 0-144 0,70 5-16 0,-70-5-16 15,0 0-288-15,0 0 0 0,80-40 0 0,-80 40-144 16,0 0-112-16,52-57-32 0,-52 57 0 0,0 0 0 15,41-66 288-15,-41 66-160 0,0 0 160 0,20-54-128 16,-20 54 128-16,0 0 0 0,6-44 0 0,-6 44 0 16,-4-23 0-16,-1 11-192 0,-4 2 192 0,1 1-192 15,-3 2-592 1,1 2-128-16,-4 5-32 0,-4-4 0 0,1 8-176 0,-2 1-32 0,1 7-16 0,1 0 0 16,-1 4 800-16,4 2 176 0,2-1 16 0,4 6 16 0,2 1 1120 0,6-1 208 15,0 5 48-15,2 1 16 16,5 1 224-16,3 1 32 0,1 4 16 0,3-2 0 0,3 5-656 0,1-1-128 15,1 1-16-15,2 2-16 16,1-3-480-16,-1-8-80 0,2-6-128 0,-4-2 176 16,-19-21-608-16,44 14-112 0,-44-14-32 0,0 0-14608 0</inkml:trace>
  <inkml:trace contextRef="#ctx0" brushRef="#br0" timeOffset="-169973.28">7062 17825 23039 0,'-8'0'2048'0,"1"0"-1648"0,1-2-400 0,3-1 0 0,3 3 1344 0,-5-4 176 0,-4-1 32 0,-5-4 16 0,0 1-720 0,-3-6-144 0,1 5-16 0,9-3-16 16,0-2-1312-16,7 14-256 0,0 0-48 0,14-49-16 0</inkml:trace>
  <inkml:trace contextRef="#ctx0" brushRef="#br0" timeOffset="-168926.25">10103 17750 2751 0,'4'-2'256'0,"-4"-1"-256"0,1-1 0 0,-1 3 0 0,2-3 928 0,0 4 144 15,1-3 16-15,1-6 16 0,-4 9-192 0,0 0-32 0,0 0-16 0,0 0 0 0,0 0-672 0,0 0-192 0,0 0 0 0,0 0 0 0,0 0 0 0,0 0 0 16,0 0 0-16,0 0 0 15,0 0 384-15,0 0 16 0,0 0 0 0,0 0 0 16,0 0 320-16,59 12 64 0,-55-3 16 0,-4 3 0 0,3-1 256 16,-1 1 48-16,1 2 16 0,1 0 0 0,1 1 112 0,0-4 32 15,4 4 0-15,0-4 0 0,-1-2-464 0,1 3-96 16,3-2 0-16,-12-10-16 0,28 18-528 0,-14-6-160 16,-2-2 0-16,0 6 0 0,2-2 0 0,-3 3 0 15,1 1-192-15,-1 1 48 0,-1 7 144 0,-1 0 0 16,1 4 160-16,-1-2-160 0,0 3 160 0,-1-5-160 15,1 6 160-15,-4-6-160 0,2 0 0 0,-2-5 0 0,1-2 0 0,-1-7 0 32,2-3-560-32,-4-4-144 0,3-10-48 0,-6 5-9808 0</inkml:trace>
  <inkml:trace contextRef="#ctx0" brushRef="#br0" timeOffset="-168697.83">10448 17653 9215 0,'-7'0'400'0,"4"-4"96"0,-3 4-496 0,3-2 0 0,3 2 0 0,0-3 0 0,0 3 1024 0,0 0 96 0,-3 0 32 0,3-2 0 0,-2 4-656 0,2 3-128 0,0-1-32 0,0 8 0 15,0-2-512-15,-4 3-96 0,4 4-32 0,0 2 0 16,-5 7 304-16,2 0 256 0,-3 6-64 0,1 1 0 0,2 0 1072 0,-4 5 208 16,5-1 32-16,-3 1 16 15,1 2 336-15,1 0 80 0,1-1 16 0,0-3 0 0,2 2-912 0,-2-1-176 16,2-2-32-16,-3 1-16 15,3-3-1040-15,-3 1-208 0,1-1-32 0,-3-9-16 16,1 0-928-16,-1-10-192 0</inkml:trace>
  <inkml:trace contextRef="#ctx0" brushRef="#br0" timeOffset="-168433.07">10080 17978 23039 0,'0'9'1024'0,"0"-4"192"0,6-5-960 0,-1 0-256 0,-5 0 0 0,0 0 0 0,0 0 576 0,0 0 64 0,75-43 0 0,-75 43 16 0,84-42-800 0,-84 42-176 0,87-35-16 0,-87 35-16 31,78-23-768-31,-78 23-160 0,71-12-16 0,-71 12-16 0,70-3 720 16,-70 3 144-16,72 0 16 0,-72 0 16 0,75-2 592 0,-75 2 112 0,69-9 32 0,-69 9 0 0,72-24-528 0</inkml:trace>
  <inkml:trace contextRef="#ctx0" brushRef="#br0" timeOffset="-167530.18">11405 17318 11967 0,'-5'16'1072'0,"1"-2"-864"0,4-5-208 0,0-4 0 0,0 0 1664 0,0 4 272 0,-2 8 64 0,-1 16 16 0,3 9-448 0,-4 2-96 0,3 3 0 0,1-6-16 15,-4 3-1040-15,4-4-208 0,-5 0-32 0,1 4-16 16,1-1-160-16,-2 1 0 0,0 1 0 0,-4-1-176 16,0 3 176-16,2-2 0 0,0-2 0 0,-5-6-128 15,3 1 128-15,4-6 176 16,-4-1-48-16,2-5 0 0,2-3 160 0,2-6 32 16,1-3 0-16,-2-7 0 0,4-5-320 0,0 1 0 15,4-6-208-15,-4-2 80 0,2-4-256 0,1-3-64 0,1-2 0 0,-4 14 0 31,0 0-160-31,26-75-32 0,-26 75-16 0,22-63 0 0,-22 63 432 0,28-75 96 0,-28 75 128 0,30-66-208 16,-30 66 208-16,0 0 0 16,43-84 0-16,-43 84 0 0,0 0 176 0,42-60-176 15,-42 60 160-15,0 0-160 0,0 0 480 0,0 0 0 0,68-41 0 0,-68 41 0 16,0 0-32-16,0 0-16 0,0 0 0 0,59 6 0 16,-59-6 48-16,0 0 16 0,30 17 0 0,-21-10 0 15,-4 2 32-15,0 1 16 0,-1 4 0 0,-1 2 0 0,2 1 112 0,-8 1 32 16,1 1 0-16,-5 3 0 0,-3 5 0 0,-2-5 0 15,-2 3 0-15,-7-6 0 16,2 3-464-16,-6-4-96 0,1-2 0 0,-6-6-128 16,2 2 0-16,-1-7 0 0,1-1-160 0,-2-8 160 15,2-1-496 1,2-9 32-16,2-7 0 0,1-5-9328 0,9 0-1872 0</inkml:trace>
  <inkml:trace contextRef="#ctx0" brushRef="#br0" timeOffset="-166208.85">12114 17780 16575 0,'-3'10'1472'0,"1"-1"-1168"0,2-6-304 0,2-3 0 0,1-3 944 0,-1 6 128 0,5 1 16 0,-2 1 16 0,4 0-336 0,-9-5-64 0,0 0 0 0,0 0-16 16,0 0-320-16,69 9-64 0,-69-9-16 0,0 0 0 0,0 0-112 0,0 0-32 0,0 0 0 0,72-5 0 0,-72 5 176 0,0 0 48 31,0 0 0-31,0 0 0 0,54 14 192 0,-54-14 32 16,0 0 16-16,0 0 0 0,66 3-352 0,-66-3-80 15,0 0-16-15,0 0 0 0,79-14-160 0,-79 14-224 16,0 0 48-16,0 0 16 15,78-33-896-15,-78 33-176 0,0 0-48 0,0 0-9920 0</inkml:trace>
  <inkml:trace contextRef="#ctx0" brushRef="#br0" timeOffset="-165909.5">12389 18041 21183 0,'-17'35'944'0,"7"-18"192"16,1 1-912-16,4-6-224 0,1-7 0 0,2-5 0 0,2 5 1280 0,0 1 192 0,0 2 64 0,2 1 0 0,7 0-816 0,3-2-144 0,-12-7-48 0,0 0 0 0,0 0-368 0,71-4-160 0,-71 4 128 0,0 0-128 0,72-14 256 0,-72 14-16 15,0 0-16-15,71-21 0 0,-71 21-224 0,0 0 128 16,74-22-128-16,-74 22 0 0,0 0 0 0,74-18 0 15,-74 18-208-15,0 0 64 16,84-12-336-16,-84 12-64 0,0 0-16 0,98-14 0 0,-98 14 176 0,69-10 16 16,-69 10 16-16,68-7 0 15,-68 7-544-15,0 0-96 0,89-19-32 0,-89 19-9536 16</inkml:trace>
  <inkml:trace contextRef="#ctx0" brushRef="#br0" timeOffset="-165099.06">13611 17883 14751 0,'-2'0'640'0,"-1"0"160"0,-1 0-640 0,2 0-160 0,2 0 0 0,-3 0 0 0,3 0 0 0,-3 3 0 0,-3 2 0 0,1 2 0 0,-4 4 0 0,1 1 0 0,1 2 0 0,0 0 0 16,3 1 0-16,-4-1-144 0,2 4 144 0,3-4-176 0,-2 3 1280 0,1-3 256 16,2 3 48-16,1-3 48 15,1-1 32-15,-2 1 16 0,2 1 0 0,0-4 16 0,0-3-48 0,0 1 0 0,3 0 0 0,-3 0 32 16,2-4-544-16,-2-2-128 15,-3 2 0-15,1-5 0 0,2 0-576 0,0-5-112 16,-5 2-16-16,1-2 0 16,1-4-624-16,-1 0-112 0,-1 4-32 0,0-4 32 15,-1 0 32-15,0-3 16 0,0 4 0 0,1-3 32 0,-2-1 368 0,0-6 160 16,0 1-128-16,2-2 128 0,-2-2 0 0,2-2 192 0,-1 6-32 0,3-4 32 16,0-2-192-16,1 1 0 0,-3 1 0 0,5-2-144 15,0-3-128-15,0 26-32 16,1-50 0-16,-1 50 16 15,12-56-688-15,-12 56-144 0,14-61-32 0,-14 61 32 16,27-59-128-16,-27 59-32 0,0 0 0 0,45-75 0 0,-45 75 416 16,0 0 80-16,0 0 16 0,70-44 0 0,-70 44 544 0,0 0 224 0,0 0-176 0,57 5 176 15,-45 4 448-15,2 0 192 16,-2 3 48-16,2-1 0 0,-5 1 128 0,0 0 16 0,0-2 16 0,-1 3 0 16,-3 0-464-16,-1 0-112 15,-2-3-16-15,-2 6 0 0,-2-2-256 0,-2 0 0 0,1 0 0 0,-2 1 0 16,-4-1 0-16,-1 0 0 0,-1 4 0 0,-3-1 0 15,-2 0 176-15,-1 1-32 0,0 4 0 0,-4 1 0 0,0 1 48 0,-2 1 0 16,4 4 0-16,-5-1 0 16,4 2 272-16,-2 0 64 0,1 1 16 0,0-3 0 15,2 1 336-15,1-2 64 0,1-5 16 0,3-3 0 16,-2-1-560-16,2-6-96 0,4 2-32 0,-2-5 0 16,3-1-608-16,4-2-128 15,-4-3-32-15,4-3 0 0,3 0 64 0,0-3 16 0,2 1 0 0,2-5 0 16,2 2 416-16,-1-1 0 0,-3 6 0 0,0 0 0 0,0 0 304 0,0 0 144 15,0 0 16-15,68-52 16 16,-68 52 928-16,0 0 176 0,0 0 32 0,82-40 16 16,-82 40-1952-16,0 0-384 0,0 0-64 0,94-44-32 0,-94 44 640 0,0 0 160 15,89-31 0-15,-89 31 0 0,68-23 0 0,-68 23 0 16,68-34 0-16,-68 34 0 0,64-39 0 0,-64 39-192 16,0 0 192-16,80-66-192 15,-80 66-1024-15,0 0-224 0,75-68-32 0,-75 68-16 16,0 0-1104-16,63-69-224 0</inkml:trace>
  <inkml:trace contextRef="#ctx0" brushRef="#br0" timeOffset="-164581.4">14144 17832 11055 0,'-5'14'480'0,"-2"-5"112"0,5-1-464 0,-3-2-128 0,3-6 0 0,1 0 0 0,1 3 1408 0,-6-1 272 0,3 1 48 0,-4 3 16 0,0 2-512 0,3-1-96 0,-4-2-32 0,2 4 0 15,-1 2-336-15,2 1-80 0,0 2-16 0,-2 3 0 16,0 4-192-16,0 2-32 0,2 6-16 0,0-1 0 0,-2 7 240 16,1-4 48-16,1 8 16 0,-3-3 0 0,2 3 944 0,3-3 192 15,-4 2 48-15,2-4 0 31,1 0-2128-31,2-7-432 0,-3-5-64 0,3-1-32 0,2-7 544 0,-1-5 192 0,1-6 0 0,0-3-144 16,0-3-544-16,0-6-96 0,0 9-32 0,0 0 0 16,8-45-128-16,-8 45-16 0,6-56-16 0,-6 56 0 15,12-75 400-15,-7 30 96 0,0-2 16 16,4-7 0-16,0 0 80 0,-1-2 0 0,5-1 16 0,-3-1 0 0,6 1 160 0,-6-1 16 16,6 1 16-16,-2-4 0 0,5 3 176 0,2 4 0 15,-21 54 0-15,43-92 0 0,-43 92 0 0,49-66 0 16,-49 66-176-16,0 0 176 0,66-44-304 0,-66 44 48 15,0 0 0-15,58 9 0 0,-58-9 256 0,40 23 144 16,-19-11-16-16,-2 2 0 0,2 0 512 0,-7 1 112 16,3 4 16-16,-4-1 0 0,-3 5 192 0,2 1 32 15,-7-1 16-15,-1 3 0 0,-4-4-80 0,0 6-16 16,-7-2 0-16,2 4 0 0,-6-2-224 0,-1-2-48 0,-9 9-16 0,2-4 0 16,-7 0-320-16,-4 3-64 15,2-7-16-15,-3-4 0 0,5-6-224 0,-4-1 128 0,6-11-128 0,3-5 0 0,-2-8-160 0,2-13-128 16,2-7-32-16,7-16-14528 15</inkml:trace>
  <inkml:trace contextRef="#ctx0" brushRef="#br0" timeOffset="-164100.97">14890 17282 35007 0,'3'12'3120'0,"1"-5"-2496"0,1-4-496 0,-1 1-128 0,1-2 512 0,0 1 64 0,4 2 32 0,5 7 0 0,7 1-1344 0,-21-13-272 0,0 0-48 0,61 5-16 15,-61-5 816-15,0 0 256 0</inkml:trace>
  <inkml:trace contextRef="#ctx0" brushRef="#br0" timeOffset="-163910.9">15036 17909 17151 0,'-7'43'384'0,"4"-8"64"0,-4-4 32 0,5-13 0 0,-1-9-480 0,3-4 0 0,-2 3 0 0,0 10 0 0,1 12 2384 0,-5 3 384 0,-1 0 80 0,2-5 16 0,0-2-1216 0,-4-9-240 0,0-3-64 0,1-2 0 0,-1-3-976 0,0-4-208 0,-3-1-32 0,2-3-128 16,-8-1-1472-16,1 0-384 0,-1-5-96 0,1 2-10624 0</inkml:trace>
  <inkml:trace contextRef="#ctx0" brushRef="#br0" timeOffset="-161975.99">18119 8261 10127 0,'-9'4'896'0,"4"-4"-704"0,5 0-192 0,0 0 0 0,2 0 592 0,-2 0 96 0,-2 0 16 0,-1 3 0 16,-1-1-256-16,-3 1-64 0,4 6 0 0,-6 0 0 0,-3 0-64 0,1 4 0 0,3 1-16 0,-8 2 0 0,5 3 960 0,-1-1 192 16,2 4 32-16,3-1 16 15,2 2 160-15,-1 0 48 16,-2-3 0-16,1 3 0 0,0-6-560 0,0 6-96 0,2-2-32 0,1-2 0 0,1 6-624 0,1-3-128 15,2 4-16-15,-5-3-16 0,3 7-240 0,0-6 0 16,2 6 0-16,-3 1 0 16,1 0 0-16,-2 4 0 0,4 5 0 0,-5-2 0 15,2 3 128-15,-3 2 96 0,-1 6 16 0,0 0 0 16,4-1 240-16,-6 1 48 0,2-5 16 0,0-1 0 16,0-6-16-16,2-2 0 0,0-1 0 0,-2-6 0 15,5-3-208-15,-5-6-32 0,5 4-16 0,-1-6 0 16,3 0-272-16,-3-4 0 0,1-3 128 0,2-3-128 15,0-2 0-15,0-5-304 0,2-3 64 0,1-2 16 16,0-4-96-16,-1-5-32 0,5-4 0 0,-5-4 0 0,5-4 16 0,-2 0 0 16,-1-1 0-16,3 0 0 0,0-3 96 15,1-1 32-15,1-1 0 0,1 1 0 16,-10 31 208-16,23-56 0 0,-23 56 0 0,25-43 0 16,-25 43 0-16,0 0 0 0,40-49-128 0,-40 49 128 0,0 0-160 0,0 0 16 15,0 0 0-15,71-35 0 16,-71 35-448-16,0 0-96 0,0 0-16 0,0 0 0 0,71 26 272 0,-71-26 48 15,0 0 16-15,0 0 0 0,68 30 368 0,-68-30 0 16,0 0 0-16,54 22 0 0,-54-22-384 0,0 0 32 16,41 32 16-16,-34-18 0 0,-2-2 176 0,-4 2 160 15,-1 3-208-15,-5 1 80 0,-3 4 960 0,-3 3 208 16,-1-3 48-16,-6 6 0 0,-4-2 128 0,-4 6 48 16,0-3 0-16,-6-1 0 0,1 2-640 0,-4-1-128 15,4-4-32-15,-1-4 0 0,3-7-464 0,-1-2 0 16,4-7 0-16,3-7-10848 0,1-10-2272 15</inkml:trace>
  <inkml:trace contextRef="#ctx0" brushRef="#br0" timeOffset="-161165.72">18105 11564 8287 0,'-3'0'736'16,"1"0"-592"-16,2 0-144 0,0-2 0 0,0-2 1312 0,0 1 224 0,-2 1 64 0,0-1 0 0,-3-6-128 0,-2 4-32 0,-2-2 0 0,-1 7 0 0,1-2-848 0,-3 2-160 0,-2 0-48 0,0 0 0 0,-1-3-592 0,1 3-128 15,-4 0-32-15,-1 5 0 32,0-2-832-32,3 2-160 0,-5-1-48 0,0 1 0 15,-1 2 512-15,-1-2 112 0,-3 1 16 0,3-3 0 0,1 2 576 0,-5-5 192 0,5 4 0 0,1-4 0 0,0 0 0 0,-3 0 272 16,-1 0-16-16,1 0-16 0,3 0 80 0,-2 0 32 15,-1 3 0-15,1 4 0 16,0 2-48-16,3 0-16 0,4 3 0 0,0 5 0 0,6 1-288 0,3 1-176 31,2 2 32-31,5 1-6176 0</inkml:trace>
  <inkml:trace contextRef="#ctx0" brushRef="#br0" timeOffset="-160401.12">17964 9785 11055 0,'0'5'976'0,"0"-5"-784"0,0 4-192 0,0-4 0 0,2 0 560 0,1 2 64 0,-3 1 16 0,4 2 0 0,1 8-640 0,-2 1 0 0,3 3 0 0,-6 4-192 16,3-2-288-16,-3 2-64 0,-3-2-16 0,3 5 0 0,-4-1 768 0,2 3 160 0,-1 0 16 0,-2-1 16 15,1 1 480-15,4 0 80 16,-5 4 32-16,1-3 0 0,3 5 480 0,-1 1 80 0,0-2 32 0,2 4 0 16,-3 2-352-16,3 1-64 15,-2 2-16-15,-1 0 0 0,-3 5-400 0,3 2-96 16,-4 2-16-16,2-4 0 0,-1 3-448 16,1-5-192-16,-2-1 176 0,2 1-176 0,-4 1 0 0,4 1 128 0,-4 2-128 0,2 2 0 15,0 0 128-15,0 3 0 0,2 0-128 0,-4-1 192 0,6 1 160 0,-2-3 32 31,5 0 0-31,-4-9 0 0,4-2-240 0,0-1-144 16,4-8 192-16,-4-6-192 16,3-2-320-16,-3-7-192 0,5-2-16 0,-5-7-16 15,4 0-784-15,-4-5-144 0,0 4-48 0,0-8 0 16,2-1-80-16,1 0 0 0,-3-4-16 0,0-3-7088 0</inkml:trace>
  <inkml:trace contextRef="#ctx0" brushRef="#br0" timeOffset="-159947.52">17544 10844 8287 0,'-9'14'368'0,"6"-5"80"0,-2 0-448 0,3-6 0 0,4 2 0 0,-1-5 0 0,3 6 384 0,-4 0-16 0,3 5 0 0,2 6 0 0,1 4-240 0,-1 5-128 15,-2 1 128-15,1-1-128 0,1 1 784 0,-1 0 96 0,1 0 16 0,4 0 0 16,-1 2 656-16,4-6 144 0,4 0 32 0,2-3 0 15,2 0-656-15,1-5-128 0,2-1-32 0,0 0 0 16,-23-14-672-16,43 18-240 16,-43-18 144-16,0 0-144 0,63 20 256 0,-63-20-16 0,0 0-16 0,0 0 0 15,0 0 384-15,75 2 80 0,-75-2 16 0,0 0 0 16,0 0 208-16,0 0 48 0,0 0 16 0,0 0 0 16,84-2-160-16,-84 2-48 0,0 0 0 15,0 0 0-15,0 0-576 0,92-40-192 16,-92 40 0-16,0 0 0 15,75-61-256-15,-75 61-176 0,57-61-16 0,-57 61-16 16,53-71-672-16,-53 71-128 0,45-87-16 0,-45 87-11152 0</inkml:trace>
  <inkml:trace contextRef="#ctx0" brushRef="#br0" timeOffset="-155649.45">18786 11316 2751 0,'-5'9'256'0,"2"-4"-256"0,1 2 0 0,2-5 0 0,0 1 832 0,0-3 112 0,0 4 16 0,0-2 16 0,0 5-144 16,0-2-16-16,2 0-16 0,1-2 0 0,1 3-800 0,-1-1-320 0,2-5 0 0,1 3 16 0,-1-3 112 0,4 0 0 15,3 0 16-15,-4 0 0 0,3-3 832 0,-2 1 176 16,-1 2 16-16,-1-3 16 0,2 6 32 0,-4-1 0 0,4-2 0 0,-6 3 0 16,4 3-192-16,0-3-16 15,-1 6-16-15,-3 0 0 0,2-1-160 0,-1 1-48 0,1 5 0 0,-1 0 0 16,1 2-208-16,-2 1-32 0,2 2-16 0,1-1 0 0,1-1 64 0,-2 4 16 16,0-2 0-16,2-2 0 15,2 4 352-15,-2-3 80 0,2 1 16 0,-1-2 0 16,-1 1-272-16,2-1-48 0,-2 6-16 0,0-2 0 15,-2 1-400-15,-1 1 0 0,-1 7 0 0,-1 1 0 16,1 0 0-16,-6 4 0 0,3-4 0 0,-4 1 0 16,4-3-144-16,-1-6 144 0,1 0-192 0,1-6 192 15,3-3-496-15,-1-5 16 16,1-6 0-16,1-3-9360 0</inkml:trace>
  <inkml:trace contextRef="#ctx0" brushRef="#br0" timeOffset="-155292.22">19121 11281 16575 0,'-3'9'736'0,"1"-5"160"0,2-1-720 0,0-1-176 0,0 1 0 0,0-3 0 0,2 2 784 0,1 2 128 0,2 1 32 0,2 3 0 16,2 1-1328-16,-4 0-256 0,0 0-48 0,-1 3-16 15,-4 0-1152-15,3-2-224 0,-6 4-48 0,3 4-16 0,-5-6 1120 0,1 5 240 0,-1-3 32 16,-4 4 16-16,0-1 1376 0,1 1 288 0,-4 1 48 0,1 2 16 0,-1 5 608 0,-2-4 112 16,2 5 16-16,-2 0 16 0,0 3-128 0,2 1-16 15,-2 1-16-15,2 1 0 16,1 0-592-16,1 2-112 0,3 0-32 0,-2 3 0 0,2-2-464 0,2 3-112 0,-4 1-16 15,4-4 0-15,-2 4-256 0,0-5 0 16,3 0 0-16,-3-4 0 16,6-4-656-16,-5-10-48 0,5-3 0 0,1-7-10336 15</inkml:trace>
  <inkml:trace contextRef="#ctx0" brushRef="#br0" timeOffset="-154995.35">18684 11621 20271 0,'-6'9'1792'0,"6"-1"-1424"0,0-8-368 0,6 0 0 0,-3 0 1872 0,4-1 304 0,4 2 64 0,4-1 16 0,-15 0-1376 0,0 0-288 0,91-8-48 0,-91 8-16 16,0 0-1776-16,106-18-352 0,-106 18-80 0,0 0-16 15,106-14-480-15,-106 14-80 0,0 0-32 0,96-3 0 16,-96 3 1360-16,0 0 272 0,98 7 48 0,-98-7 16 0,0 0 864 0,83 0 176 0,-83 0 48 0,0 0 0 16,0 0-304-16,89-21-64 0</inkml:trace>
  <inkml:trace contextRef="#ctx0" brushRef="#br0" timeOffset="-154320.5">19531 10827 18431 0,'-13'21'1632'0,"8"-11"-1312"0,0 2-320 0,1-3 0 0,4-4 1488 0,4-1 240 0,-4 1 32 0,5 7 16 0,-1 6-288 0,1 4-48 0,4 10-16 0,-6-1 0 16,2 4-1936-16,-1-4-384 0,-3 4-64 0,-1 3-32 0,0 2-1424 0,-1 0-272 0,-1 0-64 0,0 6-16 15,2 1 1168-15,-3 5 256 0,1 2 32 0,-1 4 16 0,3-3 2064 0,-6-1 432 16,3 4 80-16,-1-1 0 15,-1 6 1152-15,0 3 240 0,1 0 32 0,-4-5 16 0,2 0-1248 0,-1-3-240 16,2-4-48-16,0-6-16 0,2-4-864 16,1-6-176-16,0-6-128 0,0-10 144 15,2-4-144-15,2-6 0 0,0-7 0 0,3-5 0 0,-2-3 0 16,3-8-176-16,-1-6 176 0,4-9-128 16,-1-4-368-1,5-10-64-15,-3 0-16 0,2-9 0 0,6-3-96 16,-4-6-32-16,3-3 0 0,0-1 0 0,1-1 416 0,-1 2 80 0,-3 9 16 0,4-2 0 15,-4 10 192-15,3 1 0 0,-17 43 0 0,31-68 0 16,-31 68 0-16,0 0 0 0,44-61 0 0,-44 61 0 16,0 0 0-16,0 0 0 0,0 0 0 0,0 0 0 0,0 0 0 0,78 9 0 15,-64 5 192-15,-5 6-192 0,0 3 496 0,-1 8-16 16,1 8 0-16,-4 3 0 0,-1-1 96 0,-4 5 0 0,0 2 16 16,-7-2 0-16,0 1 96 0,-4-4 16 15,1-3 0-15,-7-3 0 0,-4-2-512 0,2 0-192 16,-8-4 128-16,1 0-128 0,-3-5 352 0,-3-5-16 15,1-2 0-15,0-10 0 0,-4-5-64 0,-2-8-16 16,-1-5 0-16,6-8-15280 0</inkml:trace>
  <inkml:trace contextRef="#ctx0" brushRef="#br0" timeOffset="-121144.53">18997 17966 1839 0,'-5'0'160'0,"2"-2"-160"0,-1 2 0 0,2 0 0 0,2 0 512 0,-5 0 64 0,-4 2 0 0,-3-2 16 0,-2 4-464 0,-7 1-128 0,2 4 0 0,-2-2 0 15,2 0-448-15,2 5-176 0,-1-4-16 0,1 1-16 0,5 0 992 0,-2 0 208 0,-2-4 32 0,6-5 16 16,1 3 720-16,4 1 144 0,-4-4 16 0,2-4 16 15,2 4-144-15,-1-3-48 0,3-2 0 0,-2 1 0 16,5 4-928-16,-5-10-192 0,5 10-48 0,-4-16 0 0,-3 11-128 0,0-4-176 16,0 4 48-16,2 0 0 15,-4 1-192-15,4 1-48 0,-4 3 0 0,1 3 0 0,-1 1 368 0,0-3 0 16,2 5 128-16,0 0-128 0,-2 0 640 0,2 2 32 16,2-2 16-16,0 2 0 0,-2 5-192 0,2-5-48 15,0 3 0-15,-2 1 0 0,1 2-208 0,1-2-48 16,-4 2-16-16,4 0 0 15,-3 3 368-15,-1-1 80 0,2 1 16 0,0 1 0 16,0-2 304-16,2 4 64 0,-2 3 16 0,0 0 0 0,0-2 96 16,2 5 32-16,-4-4 0 0,4 4 0 0,-1 1-160 0,3-5-32 15,-2 1 0-15,5-2 0 0,0-4-496 0,5-6-96 0,-5-11-32 0,0 0 0 16,0 0-336-16,0 0 0 0,0 0 0 0,71 3 0 16,-71-3-160-16,0 0 160 0,53-35-192 0,-53 35 192 15,40-36-192-15,-40 36 192 0,38-44-192 0,-38 44 192 16,37-40-288-16,-37 40 48 0,34-47 16 0,-34 47 0 15,28-36-32-15,-28 36 0 0,0 0 0 0,33-47 0 16,-33 47 80-16,0 0 16 0,0 0 0 0,0 0 0 31,32-41-256-31,-32 41-48 0,0 0-16 0,0 0 0 16,0 0-192-16,-4-5-32 0,-1 14-16 0,2-4 0 0,-3 4 464 0,-2 5 112 16,2-2 16-16,3-3 0 0,-4 3 320 0,5-2 64 15,2 3 0-15,0-13 16 0,0 22 336 0,0-22 64 0,5 23 16 0,-5-23 0 0,7 29-288 0,-7-29-48 16,9 37-16-16,-7-16 0 0,1 2-16 0,-3-1-16 15,2 3 0-15,2-6 0 16,-4-2-144-16,0-17-32 0,0 0 0 0,0 0 0 31,0 0-800-31,0 0-160 0,0 0-48 0,75-36-11840 0</inkml:trace>
  <inkml:trace contextRef="#ctx0" brushRef="#br0" timeOffset="-120937.92">19199 18090 3679 0,'-3'12'320'0,"3"-12"-320"0,-4 14 0 0,4-14 0 0,0 0 3824 0,0 0 688 0,0 0 144 0,0 0 16 0,0 0-2624 0,0 0-544 0,82 3-96 0,-82-3-32 0,0 0-992 0,75-34-208 0,-75 34-48 16,0 0 0-16,68-46-128 0,-68 46-256 15,0 0 64-15,61-38 16 16,-61 38-352-16,0 0-80 0,0 0-16 0,70-23 0 0,-70 23 432 0,0 0 192 15,0 0-160-15,0 0 160 16,68 6-928-16,-68-6-96 0,0 0 0 0,0 0-16 16,77 12-832-16,-77-12-176 0</inkml:trace>
  <inkml:trace contextRef="#ctx0" brushRef="#br0" timeOffset="-120521.72">19795 17618 13823 0,'-12'3'608'0,"7"-3"128"0,0 0-592 0,1 0-144 0,4 0 0 0,0 0 0 0,0 0 448 0,0 0 64 0,0 0 16 0,0 0 0 0,0 0-528 0,0 0 0 0,0 0 0 0,44 40 0 15,-44-40 0-15,0 0-304 0,0 0 48 0,54 40 0 16,-54-40-96-16,0 0-16 0,56 47 0 0,-56-47 0 16,40 37 368-16,-40-37 192 0,35 47-32 0,-35-47 0 15,31 45 1168-15,-31-45 224 0,26 46 48 0,-26-46 16 0,19 50 64 0,-19-50 16 16,16 45 0-16,-16-45 0 0,14 39-480 16,-14-39-80-16,0 0-32 0,14 36 0 0,-14-36-544 0,0 0-112 15,0 0-32-15,0 0 0 0,0 0-416 0,0 0-144 16,0 0 0-16,0 0 0 15,0 0-1008-15,0 0-192 0,0 0-32 0,0 0-16 16,0 0 144-16,0 0 32 0,8 35 0 0,-16-30 0 0,-3 4 832 0,-1 0 192 16,-2 3 16-16,2 2 16 0,-2 0 432 0,-2 0 96 15,2-2 16-15,2 2 0 0,3-5-224 0,3-1-32 16,6-8-128-16,0 0-9968 0</inkml:trace>
  <inkml:trace contextRef="#ctx0" brushRef="#br0" timeOffset="-119713.97">20836 18001 16575 0,'0'0'1472'0,"0"0"-1168"0,0 0-304 0,0 0 0 0,0 0 1552 0,0 0 256 0,0 0 48 0,22-44 16 16,-22 44-1344-16,18-48-272 0,-18 48-48 0,10-63-16 0,-10 63-1104 0,-1-49-240 0,-8 28-32 0,-5 7-16 15,-2 2-896-15,-3 7-176 0,-4 8-32 0,2-1-16 16,-5 10 1232-16,-2 1 240 0,2 2 48 16,0 3 16-16,2 3 1552 0,-1 1 320 0,4 1 64 0,-1-2 16 15,4 1 720-15,1 1 144 0,5 1 16 0,3-1 16 0,4 0-704 16,3-6-144-16,2 6-16 0,2-9-16 0,-2-14-432 0,9 26-96 15,-9-26-16-15,0 0 0 0,0 0-288 0,43 26-64 16,-43-26-16-16,0 0 0 0,0 0-272 0,75 0 0 16,-75 0-128-16,0 0 128 15,66-17-496-15,-66 17 0 0,0 0 0 0,63-18 0 16,-63 18-192-16,0 0-32 0,0 0-16 0,71 7 0 0,-71-7 480 0,0 0 80 16,42 35 32-16,-42-35 0 0,16 37-144 0,-14-15-32 15,3 4 0-15,-5 0 0 0,0 4 64 0,-4-2 16 16,-1 3 0-16,-4-5 0 0,1 4 432 0,-4-2 64 15,-2 3 32-15,0-5 0 0,-4 4 816 0,-3-4 176 0,2 0 16 0,-2-1 16 16,2-5-400-16,-2-2-80 0,2 1 0 0,2-7-16 16,1 0-608-16,2-6-208 0,3-3 144 0,5-6-144 15,6 3 0-15,-6-18-192 0,6 18 0 0,4-35 16 16,-4 35-16-16,14-52 0 0,-14 52 0 0,22-57 0 16,-22 57 192-16,32-67 0 0,-32 67-144 0,38-66 144 15,-38 66 0-15,40-57 0 0,-40 57 0 0,49-58 0 16,-49 58 0-16,45-50 0 0,-45 50 0 0,51-47 0 15,-51 47 0-15,49-35 0 0,-49 35 0 0,0 0 0 16,64-37 0-16,-64 37 0 0,0 0 0 0,0 0 0 16,78-29 0-16,-78 29 128 0,0 0-128 0,0 0 128 0,82-23-128 15,-82 23 0-15,0 0 0 0,65-21 0 0,-65 21 0 0,0 0 0 16,61-22 0-16,-61 22 0 0,0 0 0 0,0 0 0 16,52-37 0-16,-52 37 0 0,0 0 0 0,0 0 0 15,19-40 0-15,-19 40 0 0,-8-16 0 0,-1 8 0 16,-2 6 0-16,-3-2 0 0,-6 4 256 0,-1 0 0 15,1 9 16-15,-2 0 0 0,-4 3 48 0,3-2 0 16,0 8 0-16,2-1 0 0,1 1 736 0,2 3 160 16,2 1 16-16,4-3 16 0,0 2-992 0,2-2-256 15,6 2 0-15,-1 0 0 0,5-2 0 0,-4-1 0 0,4 4 0 16,4-4 0-16,1 5 0 0,-1 1 0 0,4-1 0 0,3 3 0 31,-11-26-704-31,29 48-96 0,-29-48-16 0,42 40 0 0,-42-40 944 0,0 0 176 16,79 23 32-16,-79-23 16 15,0 0-928-15,90-23-176 0,-90 23-32 0,68-45-13104 0</inkml:trace>
  <inkml:trace contextRef="#ctx0" brushRef="#br0" timeOffset="-119497.38">21963 17402 24879 0,'-7'26'1088'0,"0"-9"256"0,2 4-1088 0,5-21-256 0,-5 19 0 0,5-19 0 0,0 0 528 0,5 41 48 0,-5-7 16 0,0 6 0 0,2 9-592 0,-1 3 0 0,1-3 0 0,2 0 0 0,-4-2-160 0,-4 2 160 15,4-6-192-15,0 3 192 0,4 6-144 0,-4-3 144 0,3-4 0 0,-3 2-144 32,0-4-560-32,-2-2-96 0,1-5-32 0,-3-3 0 15,1-5-128-15,-2 2-16 0,-1-2-16 0,1-6-8352 0</inkml:trace>
  <inkml:trace contextRef="#ctx0" brushRef="#br0" timeOffset="-119286.14">21538 18013 27647 0,'-21'9'1216'0,"11"-7"256"0,10-2-1168 0,-13 3-304 0,13-3 0 0,0 0 0 0,0 0 272 0,0 0 0 0,0 0 0 0,44-40 0 16,-44 40-1104-16,52-35-208 0,-52 35-48 0,66-29-16 0,-66 29-1328 0,72-23-272 0,-72 23-48 0,80-9-16 16,-80 9 592-16,84 4 112 0,-84-4 16 0,82 5-1088 15,-82-5-208-15</inkml:trace>
  <inkml:trace contextRef="#ctx0" brushRef="#br0" timeOffset="-119056.99">22165 18234 22111 0,'0'0'1968'0,"0"0"-1584"0,0 0-384 0,0 0 0 0,0 0 1536 0,0 0 240 0,0 0 32 0,80-20 16 0,-80 20-1312 0,88-28-272 0,-88 28-48 0,115-35-16 31,-115 35-2224-31,109-21-432 0,-109 21-80 0,103-5-32 0</inkml:trace>
  <inkml:trace contextRef="#ctx0" brushRef="#br0" timeOffset="-118739.92">23132 17494 25791 0,'-8'9'2304'0,"2"-4"-1856"0,6-5-448 0,0 0 0 0,0 0 1152 0,0 0 144 0,0 0 32 0,16 38 0 0,-16-38-944 0,19 44-192 0,-19-44-48 0,35 45 0 0,-35-45-368 16,39 49-80-16,-39-49-16 0,41 47 0 16,-41-47-576-16,44 49-112 0,-44-49-16 0,37 63-16 0,-22-32 656 0,-1 4 128 15,-2 0 16-15,2 3 16 0,-2-2 928 0,-1 4 192 16,-2-5 48-16,-1-3 0 0,-8-32-128 0,18 55-32 16,-18-55 0-16,21 34 0 15,-21-34-1248-15,0 0-256 0,0 0-48 0,0 0-12512 0</inkml:trace>
  <inkml:trace contextRef="#ctx0" brushRef="#br0" timeOffset="-118484.58">23505 17552 17503 0,'-14'22'1552'0,"2"-4"-1232"0,4-6-320 0,8-12 0 0,-9 17 2816 0,9-17 496 0,0 0 96 16,-14 28 32-16,0-7-1952 0,-4 10-384 0,1 8-80 0,-4-3 0 0,-2 8-800 0,-3-1-224 0,4 1 0 0,-4-2 128 0,3 1-128 0,0 1 0 0,4-4 0 0,0-2-128 15,1-5-64-15,5-3-16 0,-1-4 0 0,3-3 0 32,1-1-704-32,1-4-144 0,0 3-32 0,4-7 0 15,-2 0-128-15,7-14-16 0,-7 12-16 0,7-12-10304 0</inkml:trace>
  <inkml:trace contextRef="#ctx0" brushRef="#br0" timeOffset="-118232.89">24115 17402 29487 0,'-17'17'1296'0,"6"-8"288"0,-1 0-1264 0,12-9-320 0,-14 14 0 0,14-14 0 0,-8 17 192 0,-6-1-32 0,-4 8 0 0,-4 11 0 0,-5 8-704 0,3 6-144 0,5-2-16 0,-4 2-16 15,7-4-48-15,6 4-16 0,1 0 0 0,6 0 0 0,3-2 784 0,0 1 128 16,5 1 32-16,4 0 16 0,3-2 928 0,0-2 192 16,4-1 48-16,1-8 0 0,1-1-640 0,3-3-112 15,-21-32-16-15,48 41-9840 0,-48-41-1952 0</inkml:trace>
  <inkml:trace contextRef="#ctx0" brushRef="#br0" timeOffset="-117983.33">24744 17296 22111 0,'0'0'976'0,"0"0"208"0,28 40-944 0,-28-40-240 0,0 0 0 0,0 0 0 0,35 38 768 0,-35-38 128 0,45 57 0 0,-10-11 16 0,4 6-112 0,-3 5-32 0,-4-4 0 0,-6 1 0 15,-4-2-544-15,-6-3-224 0,-2 3 176 0,-11-3-176 16,-3-4 160-16,-3 2-160 0,-9 2 160 0,-2-4-160 16,-7-1 560-16,-4-1 16 0,-1 1 0 0,-3-8 0 15,-3 3-128-15,-6-11 0 0,-2-2-16 0,-4-9-14576 16</inkml:trace>
  <inkml:trace contextRef="#ctx0" brushRef="#br0" timeOffset="-110649.77">14365 7476 17503 0,'-1'5'1552'0,"1"-2"-1232"0,0-3-320 0,1 4 0 0,3-4 432 0,-4 2 16 0,3 1 16 0,-3-3 0 0,0 0-336 0,0 0-128 0,0 0 0 0,0 0 0 0,0 0 0 0,49 35 0 0,-49-35-128 0,0 0 128 0,0 0 0 0,0 0-128 0,0 0 128 0,0 0 0 0,0 0 0 0,0 0 224 0,60 37-32 0,-54-22-16 0,-4 3 624 0,5-3 128 0,-5 6 32 0,1 0 0 0,3 2-208 0,1-1-48 0,-2 5 0 0,4 0 0 16,-1 0-464-16,4-1-112 16,-1 0 0-16,1 0-128 0,2-3 0 0,-3-1 0 15,1 4 0-15,0-1 0 0,-3-1 0 0,-1 6 0 16,3-2-144-16,-4 1 144 0,-2 1-160 0,0 1 160 0,0 0-192 0,-1 4 192 16,-1-3 0-16,1 3 0 0,-2-4 0 0,1-3 0 15,-1-2 0-15,0-5 0 0,-1 1 176 0,3-4-176 16,-2-4 496-16,1-6-16 0,2-4 0 0,-1-1 0 15,-1-1 16-15,2-7 0 0,4 1 0 0,0-6 0 0,0-6-304 0,3-3-64 16,2-7-128-16,0-5 192 16,0-4-528-16,0-3-112 0,1-8-32 0,-3 3 0 0,2 3 96 0,-3-4 0 15,3 1 16-15,1 6 0 16,-2 2 64-16,2 0 16 0,1 9 0 0,-2 2 0 0,-14 24 48 0,26-35 16 31,-26 35 0-31,0 0 0 0,0 0-32 0,0 0 0 0,66-30 0 0,-66 30 0 0,0 0 0 0,0 0-16 16,0 0 0-16,89 9 0 15,-89-9-192-15,0 0-48 0,0 0 0 0,75 44 0 16,-75-44 96-16,30 36 16 0,-30-36 0 0,22 47 0 0,-16-24 400 0,-1 6 192 0,-2 3 0 0,-6-4-16 16,1 1 560-16,-5 3 112 0,0-6 32 0,-1 2 0 15,-3-2 320-15,-3 0 64 0,0-3 16 0,-7-3 0 16,2 3-256-16,-4-6-64 16,-1-3 0-16,-4-1 0 0,2-5-304 0,-5 1-64 15,1-4-16-15,2-5 0 0,4 4-176 16,-1-4-32-16,3 0-16 0,1-4 0 15,0 4-352-15,3-5-160 0,3 2 16 0,3-3 0 16,-2 3-752-16,1-2-128 0,5-1-48 0,-4-1-8400 16,5 2-1696-16</inkml:trace>
  <inkml:trace contextRef="#ctx0" brushRef="#br0" timeOffset="-108247.29">15641 7646 3679 0,'0'6'320'0,"0"-3"-320"0,2-1 0 0,-2 1 0 0,2-3 1616 0,1 4 256 0,-3-2 48 0,2 1 16 0,5 2-432 0,-4 4-96 0,2-4 0 0,-1 4-16 0,1-2-816 0,-5-5-144 16,2 1-48-16,-2-3 0 0,3 4-256 0,-3-8-128 15,0 4 0-15,0 0 128 0,0-3 256 0,4-3 64 16,-2 3 0-16,1 3 0 0,1-2 480 0,1-1 96 15,4 3 32-15,-1-4 0 0,-8 4-96 0,0 0-32 0,0 0 0 16,0 0 0-16,0 0-528 0,84-7-96 0,-84 7-32 0,0 0 0 16,0 0-272-16,80-29 0 0,-80 29 0 0,0 0-144 15,0 0-176-15,96-49-16 0,-96 49-16 0,0 0 0 32,80-52-288-32,-80 52-48 0,58-44-16 0,-58 44 0 0,57-45-576 0,-57 45-128 15</inkml:trace>
  <inkml:trace contextRef="#ctx0" brushRef="#br0" timeOffset="-107866.86">16174 7119 15663 0,'-8'14'688'0,"2"-6"144"0,1-1-656 0,5-2-176 0,0-5 0 0,0 4 0 0,0-2 832 0,2 1 144 0,0 2 32 0,3 4 0 0,0 0-688 0,4-2-128 0,-4 0-16 0,7 0-16 0,-3-2-160 0,0 0 0 0,-9-5 0 0,0 0-176 0,0 0 176 0,0 0 0 16,75 21 0-16,-75-21 0 0,0 0 0 0,0 0 0 0,76 9 0 0,-76-9 0 0,0 0 720 0,79-4 80 16,-79 4 16-16,0 0 0 15,78-8-128 1,-78 8-32-16,0 0 0 0,0 0 0 0,0 0-528 0,85 0-128 15,-76 8 0-15,-5 1 0 0,-1 5 0 0,-5 3-192 16,1 1 64-16,-6 3 128 0,0 1-288 0,-2 1 64 16,-3 7 16-16,-2 1 0 0,0 0 208 0,2-1 0 15,-6 1 0-15,4-3 160 0,2-2 192 0,0 0 32 16,2-3 16-16,1 1 0 0,0-4-208 0,0 0-32 16,1-2-16-16,-1-4 0 15,4 0-656-15,-4-6-144 0,6 1-32 0,3-9-10192 0</inkml:trace>
  <inkml:trace contextRef="#ctx0" brushRef="#br0" timeOffset="-106706.33">17598 6638 7359 0,'0'5'656'0,"-3"-1"-528"0,1 1-128 15,0-5 0-15,2 3 0 0,-2 1 0 0,-1 1 144 0,-2 9-144 0,-8-2-592 0,3 2-192 0,-4 4-48 0,2-6 0 0,-4-2 1088 0,0-1 224 0,-1 0 32 0,1-1 16 16,-1-2 1296-16,1-3 256 0,-1 2 48 0,-4-5 16 16,2 4-560-16,1-4-112 0,1 0-32 0,-1-4 0 15,1 4-720-15,-4 0-144 0,7 4-16 0,-5-4-16 16,7 5-544-16,-6 4 0 0,6-1 0 0,2 1-144 0,1 3-192 0,0 6-48 15,4-1 0-15,2 1 0 32,-1 1-64-32,8-2 0 0,-3 6-16 0,6-6 0 0,2 4 592 0,1 2 128 0,3-1 32 0,1 4 0 15,3-3 224-15,-1-5 32 0,-16-18 16 0,36 29 0 16,-36-29-304-16,0 0-64 0,0 0-16 0,87 19 0 0,-87-19-176 0,0 0 0 16,81-19 0-16,-81 19 128 0,0 0-128 0,66-35 192 15,-66 35-192-15,0 0 192 16,54-43-192-16,-54 43 0 0,0 0 0 0,38-44 0 0,-38 44 192 0,0 0 64 15,31-50 16-15,-22 32 0 0,0 1-16 0,-6-4 0 16,3 4 0-16,-6-3 0 0,0 0-256 0,-4 2-176 16,-1 4 32-16,0 0 0 15,-2 6-240-15,1 4-32 0,-2 1-16 0,-1 6 0 0,0 6 240 0,1 3 32 16,2 2 16-16,-1 7 0 0,-1 3 144 0,3 6-192 0,-1 1 192 0,1 0-192 16,2 4 592-16,-1 0 112 0,1 2 32 0,1 1 0 15,-2 2-160-15,3 4-16 0,1 1-16 0,0 2 0 0,0-7-352 16,-4 0 0-1,4-2 0-15,-3-6 0 0,1-4 0 0,-2-6-128 16,-1-1 128-16,0-3-128 0,1-1 128 0,-4-3 0 16,3 0 0-16,-2-5 0 0,1-2 0 0,3-6 0 0,1-1 0 0,-1-5 0 15,3 0 0-15,-6-7 0 0,3-6 0 16,-1 1 0-16,3-1-128 0,-3-4-112 0,1-1-16 0,3 0 0 16,0-1 256-16,3-4-192 0,1-3 192 0,1-7-192 15,5-3 192-15,3 1 0 0,2 0 0 0,1 2 0 16,5 1 0-16,-4 3 0 0,-17 34 0 0,37-58 0 15,-37 58 0-15,0 0 0 0,49-49 0 0,-49 49 0 16,0 0 0-16,0 0 0 0,0 0 0 0,64-38 0 16,-64 38 0-16,0 0 160 0,0 0-160 0,0 0 192 15,75-42 240-15,-75 42 48 0,0 0 16 0,0 0 0 16,51-47-368-16,-44 33-128 0,-2 6 0 0,-2-1 144 0,1 0-144 0,-2 0 0 16,-2 1 0-16,0-1 0 0,-2-1 320 15,-2-3 48-15,-1 1 0 0,2-2 0 0,-4 2-368 16,0 2 0-16,-2 1 0 0,0 0 128 0,0 0-128 0,1 1 0 15,-4-1 0-15,-1 0 0 0,3 6 0 16,-2-2-160-16,1 5 160 0,-3 3 0 0,4-1-128 0,-1 7 128 16,3-1 0-16,-1 4 0 0,4 2-272 0,1 4 48 15,1 3 16-15,3-2 0 0,3 7 704 0,1-3 144 16,3 3 16-16,3 0 16 0,4 4 112 0,-3-3 32 0,4 0 0 0,3-1 0 16,1 2-384-16,2-2-80 0,1 3-16 0,-1-6 0 15,-21-23-336-15,51 35 0 0,-51-35 0 0,0 0 0 31,80 22-592-31,-80-22-192 0,0 0-48 0,78-26-8128 0,-78 26-1616 0</inkml:trace>
  <inkml:trace contextRef="#ctx0" brushRef="#br0" timeOffset="-106420.27">18234 5739 26719 0,'-12'9'2368'0,"5"0"-1888"0,5-6-480 0,4-3 0 0,0 4 1792 0,1 1 272 0,-3 4 48 0,0 8 16 0,0 6-1296 0,0 8-272 0,5 0-48 0,-1 4-16 15,1 0-1584-15,0 3-320 0,2-1-64 0,-2 6-16 16,-1 3 272-16,1 2 64 0,4 5 16 0,0-1 0 15,-1 2 512-15,3 3 112 0,-3-1 0 0,5 2 16 0,-1-4 304 0,2 3 48 0,-5-5 16 0,1-3 0 16,-1-2 128-16,-1-5 0 16,-1-4 0-16,2-1 0 0,-4-2-1536 0,-1-9-240 15</inkml:trace>
  <inkml:trace contextRef="#ctx0" brushRef="#br0" timeOffset="-106198.18">18056 6387 12895 0,'-8'-9'576'0,"1"1"112"0,1 2-560 15,6 3-128-15,0 1 0 0,0 2 0 0,0 0 1760 0,0 0 320 0,4 0 64 0,1-3 16 0,-1 3-544 0,4 3-96 0,-8-3-32 0,0 0 0 0,0 0-1216 0,0 0-272 0,0 0 0 0,0 0 0 0,91-8 0 0,-91 8-176 0,0 0 176 0,0 0-192 16,87-44-288-16,-87 44-64 0,0 0-16 0,87-61 0 15,-87 61-96-15,68-45-32 0,-68 45 0 0,73-47-9104 0</inkml:trace>
  <inkml:trace contextRef="#ctx0" brushRef="#br0" timeOffset="-105896.6">18675 6647 25791 0,'-14'0'1152'0,"9"-4"224"0,3-1-1104 0,2-4-272 0,3 4 0 0,3 0 0 0,1-4 128 0,-7 9-128 0,0 0 192 0,48-64-192 0,-48 64-944 0,46-46-288 0,-46 46-64 0,0 0-16 15,0 0-784-15,71-31-144 0,-71 31-48 0,0 0 0 0,0 0 1968 0,79 2 320 0,-79-2 192 0,0 0-32 16,0 0 1984-16,97-5 400 0,-97 5 80 0,0 0 0 16,98-21-1152-16,-98 21-256 0,0 0-32 0,92-40-8784 31,-92 40-1744-31</inkml:trace>
  <inkml:trace contextRef="#ctx0" brushRef="#br0" timeOffset="-105610.27">19332 5368 33167 0,'-12'12'1472'0,"6"-1"304"0,6-4-1424 0,0-2-352 0,4 0 0 0,1 2 0 0,0-2-176 0,4 9-96 0,3 13-32 0,6 7 0 0,-3 10-3024 0,1 5-624 0,-4 5-112 0,-1 1-32 15,1-4 1328-15,2 1 256 0,-2 0 48 0,2 1 16 0,3-3 3040 0,3-3 624 16,2-2 112-16,3-1 16 0,-3-4-416 0,1 0-96 0,0 2 0 0,1-5-16 16,0-3 0-16,1-2 0 0,-25-32 0 0,49 57 0 15,-49-57-688-15,43 44-128 0,-43-44 0 0,0 0-8576 16</inkml:trace>
  <inkml:trace contextRef="#ctx0" brushRef="#br0" timeOffset="-105319.35">19654 5342 32255 0,'-14'18'2864'0,"6"-6"-2288"0,8-4-576 0,0-2 0 0,1 2 720 0,-1 5 48 0,-1 9 0 0,-8 23 0 0,-3 13-1888 0,-2 8-368 0,-4 7-80 0,1-1-16 16,-6 3-768-16,2-4-144 0,2-1-48 0,2-4 0 0,-1 0 2544 0,3 0 320 15,1-3 144-15,0-2 48 0,2 0 320 0,-2 0 80 16,1-4 16-16,-1-6 0 0,1 1-672 0,-1-8-256 0,0-4 176 15,1-11-176 1,1-6-384-16,2-4-192 16,1-7-16-16,0-8-10192 0</inkml:trace>
  <inkml:trace contextRef="#ctx0" brushRef="#br0" timeOffset="-104963.23">19835 5218 32255 0,'-20'13'1424'0,"9"-5"304"0,4-2-1392 15,5-1-336-15,2-2 0 0,0 1 0 0,2-3 0 0,0 8 0 0,3 7 0 0,-5 3 0 0,0 4-1888 0,-5 1-288 0,1 4-64 0,-1 3-16 16,-4 2-432-16,1-1-96 0,-1 3-16 0,0-2 0 0,1-4 2000 0,-5 6 400 0,3 0 80 0,1-2 0 16,-3 5 1456-16,0-3 272 0,3 2 64 0,0-2 16 15,1 5 1216-15,6-2 240 0,-3 2 64 0,5 0 0 16,1 0-1072-16,5 0-208 0,2 0-32 0,5-5-16 16,4 3-1056-16,0-6-224 0,3-1-32 0,-20-31-16 0,47 52-480 0,-47-52-112 15,61 40-16-15,-61-40 0 16,62 27-1280-16,-62-27-256 0,72 5-48 0,-72-5-12016 15</inkml:trace>
  <inkml:trace contextRef="#ctx0" brushRef="#br0" timeOffset="-104663.13">19900 5109 36863 0,'-9'3'3264'0,"6"1"-2608"0,3-4-528 0,0 0-128 0,0 0 336 0,0 0 48 0,0 0 0 0,0 0 0 15,66 22-1968-15,-66-22-384 0,35 46-80 0,-21-17 0 16,-6 8-1280-16,3 5-256 0,-2-1-64 0,3 12 0 0,0 2 2736 0,2 3 528 0,3 1 128 0,3 7 0 15,0 0 1168-15,3-5 240 0,3 0 32 0,0-7 16 0,4-1 784 0,-2-5 144 16,2-4 48-16,-8 1 0 16,1-1-1088-16,-11-4-192 0,-5 3-64 0,-9-3-9920 15,-6 0-1984-15</inkml:trace>
  <inkml:trace contextRef="#ctx0" brushRef="#br0" timeOffset="-55321.12">14674 7838 21183 0,'5'-5'1888'0,"2"0"-1504"0,2 1-384 0,-4-1 0 0,0 1 224 0,2-4-32 0,7-1 0 0,4-8 0 0,3-3-992 0,-2-1-208 0,-7 4-32 0,-7 8-16 15,-5 1-320-15,-5 2-64 0,-4 6-16 0,0 0 0 0,-6 6 1952 0,1-3 384 0,0 6 80 0,-4 0 0 0,1-1 544 0,0 6 96 0,3 0 32 0,-4 4 0 0,1 2-848 0,-2 0-160 16,1 4-48-16,1-1 0 0,-1 3-576 0,1-4 0 0,-4 5 0 0,7-10-192 31,-3 6-384-31,3-10-64 0,2 0-32 0,-1 1 0 0,-1-6 288 0,4 5 48 0,1-3 16 16,1-1 0-16,1-1 320 0,1 1 0 0,3 0 0 0,1 5 0 0,2-2 128 0,2 0 64 15,1-1 0-15,4-3 0 16,2 1 528-16,-9-9 112 0,0 0 32 0,0 0 0 0,0 0 0 0,106-5 0 16,-106 5 0-16,67-30 0 15,-34 13-320-15,7-6-64 0,3 0-16 0,4-3 0 16,2 0-144-16,0-5-48 0,7 3 0 0,6-5 0 15,5 2 304-15,1-4 48 0,7-2 16 0,-2 2 0 0,-11-5-256 0,5 2-32 16,-3 5-16-16,8-9 0 16,6 2-336-16,7-2 0 0,8 0 0 0,-8 2 128 15,-3 5-128-15,-2-5 0 0,4 4 0 0,-4-8 0 0,4 4 0 0,5-3 144 0,10-1-144 0,-7-1 160 16,-3-2 0-16,0-4 0 16,0-1 0-16,1 3 0 15,5 1-160-15,0 1 0 0,8 6-160 0,-7-2 160 16,-11 8-336-16,-1-2 16 0,-2 3 16 0,3 2 0 0,1 3-432 0,1 1-96 31,3-2 0-31,-4-1-16 0,-8-4 64 0,-1 4 16 0,-4-4 0 0,2-2 0 16,2-1 240-16,1 1 48 0,2-1 16 0,-1 1 0 15,-8 3-848-15,-5-1-160 0</inkml:trace>
  <inkml:trace contextRef="#ctx0" brushRef="#br0" timeOffset="-53833.48">14775 8780 17503 0,'0'-5'1552'0,"0"-2"-1232"0,0 5-320 0,0-1 0 0,0-1 256 0,3-1 0 0,-3-4 0 0,0-3 0 0,2-3-256 0,2-1 0 0,-4 5-128 0,0 4 128 0,0 2-160 0,0 5 160 0,0 4-160 0,-4 1 160 0,2 4-144 0,-1-1 144 0,0 10-128 0,1-1 128 15,-2-3 384-15,1 7 176 0,1 2 16 0,2-1 16 16,0 8 224-16,-3-2 32 0,3 3 16 0,0 1 0 16,0 2-544-16,0 1-128 0,0 4 0 0,0-3-16 15,-2 2-176-15,-2-1-256 0,4-6 64 0,-5 1 16 0,2-3-48 0,-3 3-16 16,3-1 0-16,-2-7 0 0,1-4 240 0,1 0 0 31,3-6 0-31,0-5 0 0,3 0 160 0,1-6-32 0,1-1 0 0,0-7 0 0,4 1 48 0,0-4 0 31,3-6 0-31,2-4 0 0,-2-4-176 0,4-1 0 16,1-7 0-16,0-1 0 0,4 1 0 0,0-1 0 16,4 0 0-16,-1-1 0 0,2 3 0 0,2 3 0 15,-2 1 0-15,-26 25 128 0,52-38 48 0,-52 38 0 0,0 0 0 16,0 0 0-16,91-23-32 0,-73 28 0 0,2 4 0 0,-7 5 0 15,1-2 80-15,-2 6 16 0,-2-1 0 16,-1 1 0-16,0 1-80 0,-6 2-16 0,-3-2 0 0,0 2 0 16,-3 1-144-16,-1-4 0 0,-5 4 0 0,1-1 0 15,-3 0 0-15,-6-2 0 0,3 2 144 0,-7-3-144 16,0 1 688-16,-2-5 64 0,-1 3 16 0,-4-5 0 16,0 2 240-16,-3-5 48 0,1 0 16 0,2-4 0 15,2-2-400-15,0-3-80 0,0 4-16 0,3-8 0 16,2 1-576-16,4-2 0 0,3-1 0 0,2-6-128 15,5-2-1632-15,-2 2-320 0,2-5-64 0,2-2-16 16,2 1-1376-16,1-3-288 0</inkml:trace>
  <inkml:trace contextRef="#ctx0" brushRef="#br0" timeOffset="-52696.86">15550 8799 1839 0,'0'7'160'0,"0"-5"-160"0,0 2 0 0,0 1 0 0,0-2 192 0,0 1 16 0,0 5 0 0,-3 4 0 0,3 5-80 0,-5 1-128 0,1-2 176 0,-1-4-176 0,-4 1 0 0,4 0 0 0,2-6 0 0,-4 4 0 0,1-6 512 0,3 2-16 0,1 1 0 0,-3 0 0 0,5-2 1648 0,0-2 336 0,-4 0 64 0,8 4 16 0,-4-4-880 0,2-1-160 0,1 1-48 0,2-2 0 0,2-3-896 0,0 0-192 0,2 0-48 0,0-3 0 0,3-2-336 0,2-1 0 0,2-2 0 0,-16 8-128 32,0 0 128-32,55-39-160 0,-55 39 160 0,0 0-160 0,75-54 160 0,-75 54 0 0,56-38 0 0,-56 38 128 31,58-40 384-31,-36 21 96 0,1-2 16 0,1 2 0 16,-1 1-448-16,-4-3-176 0,0 4 128 0,-3 0-128 15,0 3-1600-15,-2-4-416 0,-4 6-80 0,-3 2-3328 16,2 4-656-16</inkml:trace>
  <inkml:trace contextRef="#ctx0" brushRef="#br0" timeOffset="-52237.69">15758 8460 5519 0,'-12'12'496'0,"6"-7"-496"0,-1 2 0 0,6-5 0 0,1 1 1872 0,1-3 288 0,1 6 48 0,0-3 16 0,1 2-768 0,6 4-160 0,0 3-16 0,1-1-16 0,2-3-976 0,1 5-288 0,1-5 128 0,0 1-128 0,-1 3 0 0,3-1 0 0,2-6 0 0,-3 4 0 0,-15-9 416 0,0 0 112 0,0 0 32 0,0 0 0 0,91 17 96 0,-75-17 32 0,-1 3 0 0,-1-3 0 15,0 4-160-15,-2-2-16 0,1 1-16 0,-3 2 0 16,2-1 144-16,-7 1 48 0,1 4 0 0,1-4 0 0,-2 4-144 0,-2 3-32 15,3-3 0-15,-3 3 0 16,-1-2-288-16,1-1-64 0,-1 3-16 0,-2-1 0 0,2-3-144 0,-2 1 0 16,2 0 0-16,-2 3 128 0,0 2-128 0,0 0 128 15,-2-2-128-15,0 2 128 0,0 3 288 0,-3-3 48 16,2 2 16-16,-3-2 0 0,-1 0-480 0,2-2 0 16,-4-1 0-16,4-3 0 15,-2 1-1600-15,5-6-432 0</inkml:trace>
  <inkml:trace contextRef="#ctx0" brushRef="#br0" timeOffset="-51604.72">16633 8385 20271 0,'-2'0'1792'0,"2"0"-1424"0,2 0-368 0,-2 0 0 0,3 0 272 0,-3 3-16 0,0-3 0 0,0 6 0 0,2 2-832 0,-4 8-160 0,2 1-32 0,-5 3-16 0,3 6-432 0,0-4-96 0,-3 4-16 0,3 1 0 0,1-1 1520 0,1 2 288 0,-4 1 64 0,2 3 16 0,2-1 1200 0,0-1 240 0,0 1 48 0,0 5 16 0,2 3-160 0,2 1-48 0,-4 3 0 0,1 1 0 0,1-4-1024 0,0 4-224 0,1-3-32 0,-3 1-16 16,-3-2-560-16,3-3 0 0,-2-6 0 0,-1-1 0 16,3-2 0-16,-6-8 0 0,5 1 0 0,-1-10-144 0,-3-2 144 15,-2-4 0-15,2-5 0 0,-1 0 0 16,3-2-400-16,-2-5 0 0,-2 0 0 0,1-5 0 15,1-6-352-15,0-8-64 0,1-2-16 16,-3-5 0-16,6-3 272 0,-5-4 48 0,3-7 16 0,-2-2 0 0,5 0 304 0,-4-3 48 16,-1 3 16-16,5 0 0 0,0 6 128 0,2 3 0 15,5 0 0-15,-2 5 0 0,4 0 0 0,-1-2 0 16,5 3 0-16,1 2 0 16,-4 6 160-16,4 0-32 0,-2 7-128 0,2-2 192 0,2 7 368 0,-2 0 64 15,-2 2 16-15,2 3 0 0,0 6 0 0,-2 1 16 0,-2 2 0 0,-1 2 0 16,0 5-208-16,0 1-32 0,-4 3-16 0,2 6 0 15,-4 1 48-15,-3 3 0 16,0-2 0-16,-1 3 0 0,-5 3-80 0,1-1-16 0,-4 2 0 0,-5 0 0 16,-1 1-160-16,-3-5-48 0,1 3 0 0,-2-6 0 15,-4 2-144-15,-1-7 0 16,-1 0-192-16,-4-6 192 16,1 1-1472-16,-2-6-160 0,1-3-32 0,1-7-11952 15</inkml:trace>
  <inkml:trace contextRef="#ctx0" brushRef="#br0" timeOffset="-50541.98">16985 8172 9215 0,'-6'4'816'0,"5"-2"-656"0,-1 1-160 0,2 1 0 0,0-3 704 0,0 3 96 0,0 1 32 0,-5 7 0 16,1 6-832-16,-3 4-400 0,2 1 32 0,0 1 16 0,0-1 176 0,1 0 48 0,1-1 0 0,1 4 0 0,2-3 1808 0,0 3 368 0,0-3 80 0,0 3 16 0,5 0 160 0,-1-3 48 0,2 3 0 0,1 0 0 0,-1 0-1056 0,1-3-208 0,-2-2-32 0,4-2-16 0,-6-2-784 0,2-5-256 0,-3 2 160 0,2-5-160 0,-4 0 0 0,0-6-272 15,-4-1 32-15,2-2 16 16,-5 0-544-16,-1-5-128 0,-3 1 0 0,-3-3-16 15,2-5-48-15,-7 0-16 0,1 1 0 0,-1-4 0 0,4-3 656 0,-3 3 144 16,2-3 32-16,3-3 0 0,0 4 144 0,3 0 0 16,1-1 0-16,-1 4 0 0,6 2-192 0,-3-2 0 15,6 5 0-15,1 4 0 0,0 2 192 0,1 3 0 0,3-2 0 0,-1 4 0 16,1 1 0-16,3 2 0 0,0 2 0 0,1 4 0 16,1-3 400-16,5 1 16 0,-4 3 0 0,6-3 0 15,-16-9-176-15,0 0-48 0,0 0 0 0,89 5 0 16,-89-5-336-16,0 0-80 0,78-22-16 0,-78 22 0 15,0 0-80-15,72-32 0 0,-72 32-16 0,0 0 0 16,57-35 528-16,-44 23 96 0,1-2 32 0,-6 0 0 16,1-1 544-16,-4 1 112 0,4 0 32 0,-6 2 0 15,-1-2-544-15,-2 5-96 0,-2 0-32 0,2 1 0 16,-7 2-592-16,2 3-128 0,0-1-32 0,-4 3 0 16,1 1-208-16,-1 1-32 0,-3-1-16 0,3 4 0 15,4 1 400-15,-1 2 80 0,-1-2 0 0,6 4 16 16,-4 5 400-16,1 0 80 0,4 2 16 0,-3-2 0 15,3 3 176-15,0 2 32 0,0-1 16 0,3-1 0 16,-1 0 320-16,5 1 64 0,-2-6 16 0,7-2 0 0,2-3-432 0,-14-7-96 16,0 0-16-16,0 0 0 0,0 0-400 0,105-24 0 15,-105 24 0-15,54-37 0 0,-54 37 0 0,57-57 0 16,-29 27-144-16,-2-3 144 0,-1 0-320 0,-3 0 64 16,-4 0 0-16,4-4 0 0,-2-1-64 0,0-2-16 15,-2 3 0-15,-6 3 0 0,2 2 192 0,-2 3 144 0,2-3-192 16,-3 6 192-16,1 4 0 0,-4 1 0 15,1 3 0-15,0 8 0 16,-6 1 0-16,3 6 0 0,-1 3 0 0,-2 3 0 0,3 2 0 16,-1 7 0-16,2 2 0 0,-2 4 0 0,-2 4-192 0,3 1 192 0,-1 1-192 0,0-1 192 15,2 5 0-15,-3 2 0 0,1 1 0 0,-2 0 0 16,3 1 0-16,-1-6 0 0,-2 0 0 0,-1-5 0 16,2-4-144-16,-4-6 144 15,3-3 0-15,-3 1-144 0,0-5-32 0,0-4 0 0,0 3 0 0,0-6 0 0,0 3 176 0,0-6 224 16,0-1-48-16,-3-3-16 0,3-2 400 0,0 0 80 15,-4-2 0-15,4-4 16 0,0 1-656 0,0-2 0 32,0 1 0-32,0-3 0 0,0-1-1056 15,4 1-96-15,-1-2 0 0,-1 0-16 0,1 1-64 0,1-4-16 16,1 3 0-16,4-1 0 0,-4 5 624 0,4 1 128 0,-1 6 32 16,1 3 0-16,-4 7 464 0,4 2 0 0,-2 2 0 0,0 7 0 15,2 0 512-15,-2 3-16 0,1 2 0 0,1-2 0 0,1 5 592 0,3 1 112 16,-3 1 16-16,6 2 16 0,-4 1-480 0,4 1-112 0,-1 3 0 15,-1-3-16-15,4-2-432 0,-1-4-192 0,-17-17 160 0,0 0-160 32,58 37-240-32,-58-37-144 0,0 0-16 0,0 0-7856 0,0 0-1584 0</inkml:trace>
  <inkml:trace contextRef="#ctx0" brushRef="#br0" timeOffset="-50222.44">18269 7004 8287 0,'3'12'368'0,"-1"-2"80"0,3 8-448 0,-3-4 0 0,0-2 0 0,1 0 0 0,1 6 1328 0,3 9 176 0,3 22 32 0,6 16 16 0,5 3-80 0,1 1 0 0,1-3-16 0,2-3 0 0,1-5-224 0,2-6-32 0,-2 0-16 0,0-3 0 0,-4 0-800 0,5-6-176 0,-5 2-16 0,-4-5-16 0,-1-1-400 0,-5-3-80 15,-1-1-16-15,-4 0 0 16,-2-4-1248-16,0 1-256 0</inkml:trace>
  <inkml:trace contextRef="#ctx0" brushRef="#br0" timeOffset="-50035.78">18119 7678 29487 0,'-3'5'1296'0,"1"-5"288"0,4 3-1264 0,1-1-320 0,1-2 0 0,1 0 0 0,3 0 960 0,3 0 128 0,-11 0 16 0,0 0 16 0,0 0-1120 0,92 0 0 0,-92 0 0 0,0 0-240 0,0 0-2256 0,110 0-448 0,-110 0-80 0,0 0-32 0</inkml:trace>
  <inkml:trace contextRef="#ctx0" brushRef="#br0" timeOffset="-49857.79">16922 7948 41471 0,'-11'14'3680'0,"10"-6"-2944"0,4-8-592 0,6-1-144 0,1-6 0 0,3 5-176 0,-13 2 48 0,0 0 0 0</inkml:trace>
  <inkml:trace contextRef="#ctx0" brushRef="#br0" timeOffset="-44708.2">18229 7718 2751 0,'3'3'256'0,"3"-3"-256"0,-1-3 0 0,-2 3 0 0,2-4 336 0,-1 4 32 16,6-5 0-16,6-4 0 15,7 1-368-15,-1-1 0 0,-8-1 0 0</inkml:trace>
  <inkml:trace contextRef="#ctx0" brushRef="#br0" timeOffset="-44343.73">18337 7669 7359 0,'-5'12'320'0,"3"-5"80"0,-2 2-400 0,4-6 0 0,0 3 0 0,0-6 0 0,0 3 720 0,0 2 64 0,0 4 16 0,0 0 0 0,0-2-800 0,4-2 0 0,-4 0-256 0,0-1 64 16,0-3-688-16,-4-1-128 0,4 0-16 0,-3 0-16 0,1 0 832 0,-1 0 208 0,-3-1 0 0,3 1 0 15,-1 0 1280-15,3 0 320 0,-3 0 48 0,3 0 16 16,1-4 192-16,0 4 64 0,0-2 0 0,0-1 0 15,1-1-672-15,3 3-128 0,-1-3-32 0,2 1 0 16,1 1-480-16,-1-1-96 0,2 3-32 0,0 0 0 0,2 0-256 0,-2 0-48 16,3 5-16-16,-3-5 0 0,2 3 32 0,-1-3 16 15,1 5 0-15,0-5 0 0,-2 4 160 0,1-1 16 16,3-1 16-16,-2-2 0 0,1 4 176 0,2-4 16 16,-1-4 16-16,1-5 0 15,2 1-320-15,0-6-64 0,2-4-16 0,1 1 0 16,-3-2-1216-16,3-6-240 0,1 3-48 15,-1-4-16-15,1 0-2048 0,1-2-416 0</inkml:trace>
  <inkml:trace contextRef="#ctx0" brushRef="#br0" timeOffset="-44049.23">18879 7127 2751 0,'-2'4'256'15,"-1"-4"-256"-15,-1 0 0 0,2 2 0 0,2-2 1872 0,0 0 336 0,-3 3 64 0,-1-3 16 0,-1 5 352 0,0-1 80 0,5-1 16 0,-5-1 0 0,3 1-1072 0,2 3-224 0,-2 2-32 0,-1-1-16 0,1 2-672 0,-2 2-128 0,1 2-16 0,0 3-16 16,1 2-288-16,-3 1-48 16,1 3-16-16,1 3 0 0,1 1-80 0,2-2 0 0,0 2-128 0,2 1 192 15,1-1-192-15,1 0 0 0,1 2-192 0,0 5 192 31,2-5-1104-31,-2 6-112 0,4-2-32 0,-6-1 0 16,3-5-400-16,-1 0-80 0,0-3 0 0,2-2-16 0,2-4 304 0,1-6 64 0</inkml:trace>
  <inkml:trace contextRef="#ctx0" brushRef="#br0" timeOffset="-43785.51">19133 7007 13823 0,'-9'0'608'0,"6"-3"128"0,1 3-592 0,2 0-144 0,0-4 0 0,2 4 0 0,1 0 640 0,3-2 80 0,1-1 32 0,7 0 0 0,0 3-592 0,-2 0-160 0,2 3 0 0,0 6 0 16,0 3-320-16,1 2-144 0,-1 7-32 0,-2 1 0 0,2 5 496 0,4 0 0 15,-4-1-128-15,0 6 128 0,1-1 1056 0,-1 2 256 16,0-1 48-16,-2-1 16 0,-3 6-416 0,-2-3-96 0,-3-2-16 0,-1-3 0 16,-6 3-64-16,1-3-16 0,-2-6 0 15,-1-4 0-15,2-1-512 0</inkml:trace>
  <inkml:trace contextRef="#ctx0" brushRef="#br0" timeOffset="-40899.32">25861 1286 14735 0,'-26'8'1312'0,"9"-1"-1056"0,-1-5-256 0,8 2 0 0,6-4 0 0,4 0-256 0,-3 0 64 0,-2 0 0 0,-8 0 192 0,0 0 256 0,-5 0-48 16,-1 0-16-16,-2 5-1408 0,-2 3-304 0,-1 1-48 0,0 0-16 15,-3 3 704-15,3-2 144 0,0-1 32 0,3 3 0 0,-2 1 1376 0,0-3 288 0,-1 4 48 0,0-2 16 16,-1 2 64-16,-1 2 32 0,-2-2 0 0,2 5 0 16,3 2-352-16,-3 1-64 0,4 1 0 0,-3-2-16 15,3 5-304-15,-1 2-64 16,0 2-16-16,2 1 0 0,2 4-304 0,2 0 0 15,-1 1-208-15,3-1 80 0,1 3 128 0,3 2 0 16,-4 0-144-16,4 6 144 0,-1 2 0 0,1-4 0 0,3 0 0 0,-1-1 0 16,6 1 320-16,-3-3 96 0,6 1 16 0,0 0 0 15,2-7 336-15,5 3 80 0,-2-1 16 0,4-2 0 0,0-1-432 16,3-2-96-16,2-3-16 0,0-4 0 16,-2 1-32-16,2 0-16 0,3 0 0 0,1-3 0 15,-1-1 224-15,2-1 32 0,2 2 16 0,2-6 0 16,-2-3 32-16,5 2 16 0,-26-16 0 0,0 0 0 0,94 35-128 15,-94-35-16-15,0 0-16 0,96 28 0 0,-96-28-128 0,0 0-32 16,0 0 0-16,115 21 0 16,-115-21-272-16,0 0 160 0,0 0-160 0,108-4 128 0,-108 4 32 0,0 0 0 15,87-22 0-15,-87 22 0 16,0 0 32-16,98-44 16 0,-98 44 0 0,78-35 0 0,-78 35-208 0,84-40 144 16,-84 40-144-16,89-43 128 15,-89 43-128-15,83-41 0 0,-83 41 0 0,80-43 0 0,-80 43 0 16,82-40-256-16,-82 40 64 0,84-44 16 15,-84 44-240-15,84-48-48 0,-84 48-16 0,90-54 0 0,-90 54 288 0,93-56 48 16,-93 56 16-16,88-54 0 0,-88 54 128 0,75-54 0 16,-43 24 0-16,-4-1 0 0,0 5-256 0,-9-6 48 15,0 6 0-15,0 0 0 0,-2 0-112 0,-4 0-32 16,2-2 0-16,1 2 0 0,-6 0 112 0,6 0 32 0,-5-2 0 0,1-2 0 16,-3 8-48-16,-1-5 0 0,1 5 0 0,0-1 0 15,-4-1 256-15,-5 6 0 16,3 3 0-16,-6-1 0 0,-1-1 0 0,-1 3 0 0,0 1 0 15,-4-1 0-15,1 6 352 0,-8-6-32 0,2 5-16 0,0 0 0 16,-7 1 16-16,2-1 0 0,-4 4 0 0,-1-4 0 16,-2-3-80-16,-2 3-16 15,0-5 0-15,-2-3 0 0,-5 3 224 0,1-4 32 0,-3-2 16 0,-1 0 0 16,1 3 16-16,2-4 0 0,-3-2 0 0,5 1 0 16,1-4-256-16,3 0-64 0,-3-1 0 0,6 1 0 15,-3 4-192-15,1-1 0 0,-2 2 0 0,2 4 0 16,-3 6 0-16,1 6-128 0,2-2 128 0,-1 7 0 15,-6 4-368-15,4 1-16 0,-10 3 0 0,3 1 0 16,-4 5-624-16,1 4-128 16,0-3-16-16,1 1-16 0,4 1-1120 0,3-1-208 0,5-2-64 0,5-2-7168 15</inkml:trace>
  <inkml:trace contextRef="#ctx0" brushRef="#br0" timeOffset="-39901.52">23732 2397 6447 0,'-18'3'576'0,"5"3"-576"0,4-3 0 0,5-3 0 0,3 0 560 0,-8 4 0 0,-5 1 0 0,-12 3 0 0,-9 1-560 0,0 5 0 15,0 0 0-15,2 2 0 0,4 1 0 0,-3 2 0 0,-1 4 0 0,0-2-128 16,-2 1 128-16,4-1-160 0,-2 2 160 0,1 0-144 15,4 3 1488-15,-1-4 288 0,4 5 64 0,4-5 48 16,4 4-160-16,0 0-48 0,3 1 0 0,0-5 48 16,3 4-624-16,1 0-128 0,1 4-32 0,0 1 32 15,1 1-384-15,-1-1-80 0,4 4-16 0,-2 2 32 16,5-3-176-16,4 1-32 0,5 4-16 0,-2-6 32 16,7 0 176-16,6-2 16 0,-3 0 16 15,10 4 48-15,-3-3-272 0,4-1-48 0,2 4-128 0,2-4 224 16,5 4-224-16,-4 3-256 0,4 2 48 0,0-3 48 0,1 1 0 0,1-5 0 15,0 2 0-15,-1-9 160 16,-36-26 0-16,72 44 192 0,-72-44 0 0,78 31 16 16,-78-31 240-16,0 0 32 0,134 32 16 0,-134-32 32 15,114 15-320-15,-114-15-64 0,118 11-16 0,-118-11 48 0,112 8-176 0,-112-8 0 16,101 9 0-16,-101-9 0 0,95 5 0 0,-95-5 0 16,93 4 0-16,-93-4 0 0,106-4 0 0,-106 4 192 15,120-10-16-15,-120 10-16 0,136-21 32 0,-136 21 16 16,129-37 0-16,-129 37 0 0,115-47-208 0,-115 47-128 15,122-59 128-15,-122 59-208 0,126-70-16 0,-67 32 0 16,0-2 0-16,-7-2 0 0,-6 0 224 0,-8 6 0 16,-7 1 0-16,-1 0-144 0,-6 0 432 0,1-1 96 15,-6 1 0-15,-2-5 16 0,1 2 80 0,-6 1 16 16,-1-7 0-16,-4 4 0 0,-2 0-320 0,-5 0-176 16,-9 2 192-16,0-2-192 0,-5 3 0 0,-7-1 0 0,-1 1-192 0,-4-1 48 15,-6 3-112-15,1 4 0 16,-4-4-16-16,-3 0 0 0,-4 2 272 0,-2-2 192 15,-4 1-16-15,-5-1-16 0,6 0 432 0,2 0 96 16,-4 4 16-16,2-1 0 0,-3 1-320 0,-3 5-48 0,5 8-16 16,-10 4 0-16,-3 6-320 0,-9 4 0 15,-6 8 0-15,-3 1-128 0,3 7-880 0,-8 6-160 0,0 4-48 0,-3 10-12848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4T21:09:48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1690 14984 7359 0,'-17'9'656'0,"6"1"-528"0,2-1-128 0,1-2 0 0,4-2 912 0,2 1 160 0,1 1 16 0,-5 3 16 0,-2 7 176 0,-3 10 16 0,-1-1 16 0,-2 2 0 0,5-2-912 0,-5 0-176 0,2 0-32 0,-2 5-16 16,2-1-176-16,-2-2-144 0,-3 3 144 0,-1 4-208 15,-3-2-48-15,-1 0-16 16,1 2 0-16,-4 3 0 0,1-3 272 0,0 2-160 0,3-2 160 0,-2 1-128 15,0 2 128-15,6-1 0 0,-6 3 0 0,2 2 0 16,4-2 0-16,0 0 0 16,-1 0 0-16,4 4 128 0,0-4-128 0,-3 0 0 15,5 3 0-15,-1 1 0 0,3-8 0 0,1 4 0 0,1 4 0 0,-1 3 0 16,0-2 144-16,4 4 112 16,-4 0 32-16,6 7 0 0,-2-2-288 0,-1 8 160 0,3-1-160 0,-6 2 128 15,4-2-128-15,-2 0 0 0,2 0 0 0,-1-2 0 16,3-1 0-16,-2-1 0 0,5 4 0 0,-4-7 0 15,1-2 0-15,1 4 0 0,2 3 0 0,-3-1 0 16,1-3 0-16,0-1 0 0,0-1 0 0,-1-5 0 16,1 1 0-16,2-2 0 0,0-2 0 0,0 2 0 0,5-1 0 0,-5-1 0 15,4-1 160-15,1-1-160 0,-3-3 640 0,5 4 32 16,-2-8 0-16,0 3 0 0,2-3-384 0,-2 3-80 16,4-5-16-16,-4-2 0 0,2-1-192 15,2 0 0-15,-2 4 0 0,0 0-160 16,2-4 160-16,1 1 0 0,2-1 0 0,-3-5 0 0,3 0 0 0,2-3 0 0,0-2-144 0,0-4 144 15,3 1 0-15,1 1-176 0,-1-2 176 0,4 1-128 16,2-1 128-16,0 1 0 0,-1-1 0 0,1 0 0 16,1 1 0-16,-1-1 0 0,-2-3 0 0,1 0 128 15,-2 2-128-15,1-2 0 16,-1-4 0-16,3 2 0 0,0-3 0 0,-4 0 128 16,5-4-128-16,-1-1 128 0,-2 1-128 0,3-5 0 0,-24 0 128 0,0 0-128 0,0 0 160 0,114-2-32 15,-114 2-128-15,0 0 192 16,94-12-192-16,-94 12 0 0,0 0 0 0,101-9-160 0,-101 9 160 0,0 0 0 15,113-5 0-15,-113 5 0 0,0 0 0 0,106 0 0 32,-106 0 0-32,0 0 0 0,93 14 128 0,-93-14-128 15,0 0 160-15,89 26-160 0,-63-16 624 0,-26-10 16 0,0 0 16 0,89 33 0 0,-89-33-144 0,0 0-16 32,92 14-16-32,-92-14 0 0,0 0-144 0,111-8-16 0,-111 8-16 0,0 0 0 15,133-21-304-15,-133 21 128 0,0 0-128 0,122-23 0 16,-122 23 0-16,0 0 0 0,110-22 0 0,-110 22-192 15,0 0 192-15,99-9 0 0,-99 9-160 0,0 0 160 16,104 0 0-16,-104 0 0 0,0 0-144 0,116 0 144 16,-116 0 0-16,0 0-128 0,132-14 128 0,-132 14 0 15,96-18-576-15,-96 18 0 0,0 0 0 0,125-34 0 16,-125 34 192-16,0 0 16 0,127-35 16 0,-127 35 0 16,0 0 352-16,128-40-144 0,-128 40 144 0,92-32 0 15,-92 32 0-15,99-34 0 0,-99 34 0 0,94-35 144 0,-94 35-144 0,0 0 0 16,126-37 144-16,-126 37-144 0,0 0 0 0,118-29 128 15,-118 29-128-15,0 0 0 16,119-23 0-16,-119 23 0 0,92-21 0 0,-92 21 0 0,98-23 0 0,-98 23 0 16,101-22-176-16,-101 22 176 0,92-21-128 0,-92 21 128 15,0 0 0-15,124-35-144 0,-124 35 144 0,0 0 0 16,125-40-144-16,-125 40 144 0,93-35 0 0,-93 35 0 16,97-28 0-16,-97 28 0 0,105-22 0 0,-105 22 0 15,0 0 0-15,136-21 0 0,-136 21 0 0,0 0 0 16,117-2 0-16,-117 2 128 0,0 0-128 0,116 2 0 0,-116-2 144 0,0 0-144 15,121 5 128-15,-121-5-128 16,0 0 160-16,123-5-160 0,-123 5 208 0,0 0-48 0,136-23-16 0,-136 23 0 16,0 0 48-16,115-44 0 0,-115 44 0 0,0 0 0 15,107-48-192-15,-107 48 0 16,0 0 0-16,97-44 128 0,-97 44-128 0,0 0 0 0,93-31 0 0,-93 31 0 16,0 0 0-16,94-14 0 0,-94 14 0 0,0 0 0 15,95 2 0-15,-95-2 0 0,0 0 0 0,0 0 0 0,115 12 0 0,-115-12 0 31,0 0 0-31,0 0 0 0,105 9 0 0,-105-9 0 0,0 0 0 0,0 0 0 0,101-4 0 0,-101 4 0 16,0 0 0-16,0 0 0 16,112 12 336-16,-112-12-16 0,0 0 0 0,87 14 0 0,-87-14-320 0,0 0 144 15,97 18-144-15,-97-18 0 0,0 0 0 0,101 14 0 16,-101-14 0-16,0 0 0 16,95 3 0-16,-95-3 0 0,0 0 0 0,0 0 0 0,118-19 0 0,-118 19 0 15,0 0 0-15,80-51 0 0,-80 51 512 0,52-45-16 16,-25 19 0-16,-1-5 0 0,0-1-256 15,-3-3-48-15,3 1-16 0,0-1 0 0,-4-2-176 0,5-1 0 16,0 1-160-16,3-3 160 0,1-2 0 0,-4 1 0 16,4-3-128-16,-1 0 128 0,1-4 0 0,-3-1 0 0,1-7 0 0,-1-1 0 15,2-2 0-15,-4-2 160 16,0 3-160-16,0 1 192 0,2-1-192 0,-2 2 128 16,1 2-128-16,-5 2 128 0,1 3-128 0,-2 1 0 15,1-1 0-15,-1 4 0 0,-2-2 224 0,2 3-32 0,-3-5-16 0,-4 4 0 16,3-2-176-16,-3 5 192 0,4-1-192 0,-6-1 192 15,2 6-192-15,-4 1 0 0,1-3 0 0,-1 0 128 0,-1 2-128 0,-1 3 128 32,-2-2-128-32,-1 2 128 0,-2 1-128 0,1-1 0 15,-4-2 0-15,0 2 0 0,0 4 448 0,-4 0 0 0,3-2 0 0,-3 1 0 0,1 1 112 0,-3 0 16 16,6 1 16-16,-5 2 0 0,-2 2-384 0,2 0-80 16,-5 8 0-16,1-4-128 0,-3 1 128 0,-2 2-128 15,-4 1 0-15,1 1 0 0,-4-1 0 0,2 4 160 16,-2-3-160-16,-2 3 128 0,1-2 0 0,1 6 0 15,-2-2 0-15,-1-2 0 0,1 2-128 0,-1 3 128 16,-4-5-128-16,-2 2 128 0,2-2-128 0,0 0 0 0,0 0 0 16,-1-3 0-16,3-4 128 0,-4 3-128 0,-1-4 128 15,-1 4-128-15,-3 1 240 0,-1-1-48 16,-8 4 0-16,4 1 0 16,-3 0-192-16,3 5 0 0,-4-1 0 0,2 4 0 0,4 1 0 0,-2 4 0 15,-7 0 0-15,1 0 0 16,-1 4-160-16,2-4 32 0,-4 3 0 0,0-1 0 0,-5 1 128 0,2 1-208 0,-5-2 80 0,4-2 128 31,-1 0 0-31,7-2 0 0,0-2 0 0,-2-4 0 0,4-1 0 0,-4-5 0 0,-3-2 0 0,2 2 0 16,-3-3 0-1,-4 3 0-15,-1 0 0 0,-3-2 0 0,0 3 0 0,4-1 0 16,3 0-144-16,2-2 144 0,-6 2 0 0,2 0 0 16,2 2 0-16,0-2 0 0,-3 2 0 0,-4-2 0 15,-4 0-128-15,1-3 128 0,3-1 0 0,0-3 0 16,3 2 0-16,1 2 0 0,1-4 0 0,0 2 0 15,4 1 0-15,-6 1 0 0,3 5 288 0,-5-2-32 16,-6 0-16-16,0 2 0 0,2 3-240 0,3 0 128 16,5 4-128-16,-3 1 0 0,-1 3 0 0,3-3 0 15,-2 4-208-15,-4 0 64 0,0 0-96 0,-8 0-16 0,-3 4 0 0,8-3 0 16,9-1 256-16,-6 0 0 0,-3 4-160 0,0-1 160 16,5-1 0-16,-6 2 0 15,-2 1 0-15,-3-2 0 0,1 3 0 0,-4 0 0 0,5 5 0 0,0 1 0 16,2-1 0-16,2 6 128 0,0 0-128 0,0 1 128 15,-4 3-128-15,-5-2 0 0,-3-2 0 0,5 4 0 16,5-3 0-16,0 1 0 0,-4-2 0 0,6-3 0 16,1 4 224-16,-1-6 16 0,-5-4 0 0,-1 1 0 15,3-4 16-15,-3-1 0 0,8-2 0 0,-8 1 0 16,3 1-112-16,2-3-16 0,1-1 0 0,-5 4 0 16,-2-1-128-16,-4 2 0 0,2 4 144 0,0 5-144 0,9 7 320 0,-6 7-16 15,3 7 0-15,-1 8-11184 16,4 10-2240-16</inkml:trace>
  <inkml:trace contextRef="#ctx0" brushRef="#br0" timeOffset="13622.43">25994 1493 10127 0,'0'9'896'0,"2"-6"-704"0,1 1-192 0,0-4 0 0,-3 0-192 0,4 0-64 0,1 1 0 0,4 3-16 16,0 1-496-16,-1-5-80 0,-2 3-32 0,-5-3 0 0,-2 0 880 0,-3-3 192 15,-1-2 16-15,-4 0 16 16,0-2 736-16,-1-2 160 0,0 0 32 0,-6 4 0 0,0-4-320 0,-1 4-64 16,1 0-16-16,-1-2 0 15,1 2-560-15,-3-1-192 0,1-1 144 0,-3 2-144 0,2 5 0 0,2-3 0 16,-4 3 0-16,0-2 0 0,2-2 528 0,-2 1 80 15,2 3 16-15,-2-5 0 0,3 5 432 0,-1-2 96 16,2 2 0-16,-4-3 16 0,2 3-736 0,-4 0-160 16,2 3-16-16,-1-1-16 0,-5 6-240 0,-2 1 0 15,1 0-144-15,-3 3 144 0,-4 2 0 0,3 0-144 16,-1 3 144-16,5-3 0 0,-1 4 0 0,3-1 0 16,1 1 0-16,2 2 0 0,3 0 0 0,-3 2 192 15,2-1-32-15,0 5-16 0,4-3 112 0,1 7 0 16,-5 1 16-16,4 4 0 0,3 0 448 0,0-2 96 0,2 1 16 15,3 1 0-15,4 0 0 0,5 0 0 16,0 0 0-16,1 1 0 0,6-1-592 0,-1 2-112 0,2-2-128 0,1 3 176 16,3-1-176-16,2-3 0 0,0-2 0 15,4-3 0-15,1-1-128 0,5-2 128 0,2 4 0 0,-26-30 0 16,66 45 0-16,-66-45 0 0,84 40-144 0,-84-40 144 16,106 32 0-16,-106-32 0 0,108 17 0 0,-108-17 0 15,108 4 0-15,-108-4 0 0,110-4 0 0,-110 4 0 16,115-5 0-16,-115 5 0 0,120-12 0 0,-120 12 0 15,128-14 0-15,-128 14-320 0,108-23 64 0,-108 23 0 16,90-23 64-16,-90 23 0 0,84-31 16 0,-84 31 0 16,84-35 176-16,-84 35 0 0,85-47 0 0,-85 47 0 0,98-52 128 0,-98 52-128 15,113-71 128-15,-56 30-128 0,-4 1 0 0,-5-3-208 16,-4-1 16-16,-7 4 16 16,-6 5-544-16,-1-1-112 0,-8-2-32 0,1 6 0 0,-2 1 448 0,-9-1 96 15,2 1 0-15,-5-2 16 0,-4 2 304 0,-2-4 192 16,3 7-16-16,-5-7-16 0,3 4 288 0,-6-4 64 15,2 0 16-15,-3 0 0 0,-1 4-144 0,-1 0-48 16,0 1 0-16,-4 2 0 0,0-2-336 0,-6 3 0 0,-3 1 0 0,-1 5 128 16,-4 5-128-16,-3 0 0 0,-3 6 0 0,-5 1 0 15,0 2 512-15,-6 5 16 0,-4-1 16 0,-12 3 0 16,-3 5 224-16,-2-5 32 0,-5 4 16 0,0-1 0 16,5-3-560-16,-6-3-96 0,-1-3-32 0,-5-1 0 31,-2-3-752-31,-5-4-144 0,-9-2-48 0,6-6-8048 15,8 1-1616-15</inkml:trace>
  <inkml:trace contextRef="#ctx0" brushRef="#br0" timeOffset="18785.84">22667 3503 11055 0,'0'5'976'0,"-3"-5"-784"0,3 4-192 0,-2-4 0 0,2 0 208 0,-2 3 0 0,0-1 0 0,-6 6 0 0,-6 1-912 0,-4 7-176 0,1 3-32 0,-7 2-16 16,4 2 240-16,-6 3 48 0,0-4 16 0,-2 4 0 16,2-5 1248-16,-4-1 240 0,3-3 48 0,-5 0 16 15,8 3 272-15,-2 0 48 0,1 1 16 0,-1-2 0 16,0-1-688-16,0 3-128 0,0 1-16 0,-2-2-16 15,2 6-416-15,-4-2-224 0,2 0 32 0,-7 1 0 32,1 1-400-32,-5 2-80 0,3 7-16 0,-5 1 0 0,1-1 368 0,2 3 64 15,3-1 0-15,2 3 16 0,2-5 240 0,1 5 0 0,-1 3 0 0,-2 1 0 32,0 1-512-32,-1-1-48 0,3 5-16 0,-2-1 0 0,0 1-496 0,-2 3-96 0,2 4-32 0,-5 2 0 31,-3 4 528-31,1 1 96 0,-5 7 32 0,3-8 0 0,2-1 544 0,0-3 0 0,2 3 128 0,1 0-128 0,6-2 384 0,-4 2-32 15,-3 5 0-15,1 4 0 16,-1 1-48-16,-1 4-16 0,3 0 0 0,-1 0 0 0,1 0-80 16,1-4-16-16,0-1 0 0,-2 1 0 15,2 2 192-15,2-1 48 0,5-1 0 0,2-1 0 0,4-4 304 0,-1-3 64 16,6 1 16-16,1-5 0 16,0 2-368-16,4 2-80 0,0-5-16 0,1 3 0 0,-1 5 128 0,3 0 32 0,1 4 0 0,-1 1 0 15,0-5 272-15,4 0 64 16,-4 1 16-16,4 2 0 0,-2 3-128 0,2 1-32 0,1 2 0 0,3-4 0 15,1 4-240-15,-4-4-48 16,4-1-16-16,4 0 0 0,-4-2-272 0,5 1-128 0,-2 1 0 0,3 1 128 0,-1 4-128 0,2 0 0 31,-2 0 0-31,-1 0 0 0,1-4 0 0,-2 1 0 0,2-2-144 0,4 4 144 0,-4 1 0 0,4 4 176 16,0 1-32-16,0 0 0 0,-1 0 288 0,4 2 48 31,2-5 16-31,-1 1 0 0,2 0-192 0,3-1-48 16,3 1 0-16,1 2 0 0,1-5-256 0,7-5 0 15,-4 0 0-15,5-11 0 0,0-2 0 0,1 1 0 16,3 3-192-16,-6 2 48 16,-1-3-560-16,2 7-128 0,-2 2 0 0,-2-6-16 15,2 7 224-15,-2-4 48 0,3 0 16 0,-2 0 0 0,-5 4 560 0,4-2 0 0,1 7 0 0,-5-6 0 16,4 6 0-16,-3-5 128 0,3-4 0 0,0-3 16 16,2 0 256-16,-2-2 48 0,0-4 16 0,1 0 0 15,-5 1-272-15,1-2-64 0,1 1-128 0,-1-6 192 16,-4 1-192-16,2-5 0 0,-4-7 0 0,1-5 0 15,1-4 0-15,2-8-128 0,-4-1 128 0,1-4 0 16,-1-6-656-16,1-3-32 0,-4-4 0 0,-4-1-5200 16,0-4-1024-16</inkml:trace>
  <inkml:trace contextRef="#ctx0" brushRef="#br0" timeOffset="19192.04">20501 11356 911 0,'19'16'0'0,"-1"-6"0"0,-1 4 0 0,-1-5 0 0,-2-2 320 0,-6-2 0 0,6 4-16 0,13 8 0 0,16 10-112 0,8 9-32 0,4 4 0 0,-6 4 16 0,-5-6-176 0,-9 2 160 0,-1 0-160 0,-2 0 192 0,-4 0 112 0,-2-1 16 16,0 2 0-16,0-2 16 0,0 1 1984 0,0 0 400 16,2-2 80-16,0-3 32 0,5-2-160 0,-1-3-48 15,3 1 0-15,1-8 0 0,-1-6-1488 0,5-3-304 16,0-5-64-16,-40-9-16 0,0 0-336 0,131-46-64 15,-131 46-16-15,89-87 0 0,-49 21 224 0,-2-9 32 16,2-10 16-16,-7-11 0 0,2-1-608 0,-5-10 0 16,-4 3 0-16,0-8 0 0,-3-3 0 0,-4 2 0 15,2 7 0-15,0 5-8848 0,-4 7-1712 16</inkml:trace>
  <inkml:trace contextRef="#ctx0" brushRef="#br0" timeOffset="52639.96">2809 9301 13823 0,'-11'12'1216'16,"4"-3"-960"-16,0-4-256 0,6-5 0 0,-3 5 512 0,-1-1 64 0,-7 10 16 0,-6 3 0 0,-4 6-1152 0,-1 3-224 0,-2 0-48 0,6 0-16 16,-3 0-304-16,4 1-64 0,-3 0-16 0,4 3 0 0,-1-2 1072 0,1 3 160 0,0 4 144 0,1-4-16 15,4 4 1232-15,3 4 256 0,4-3 48 0,5-1 16 32,2 0-224-32,5 0-48 0,1 1-16 0,3-1 0 0,4 0-576 0,3 1-112 0,4 3-32 0,1-3 0 15,3-1-432-15,6 5-96 16,-5-5-16-16,7 5 0 15,-3 4 0-15,4-4-128 0,-4 0 192 0,-1 3-64 0,1 1 128 0,-3-4 0 0,2 0 16 0,-2-5 0 16,1 0 32-16,-1-6 0 16,-28-29 0-16,61 46 0 0,-61-46 272 0,0 0 64 0,96 40 16 0,-96-40 0 0,0 0 32 0,111 8 0 15,-111-8 0 1,0 0 0-16,119-26-304 0,-119 26-48 0,0 0-16 0,106-49 0 16,-74 30 16-16,-1-2 0 15,-1-5 0-15,1 0 0 0,0 3-16 0,-31 23 0 16,67-48 0-16,-67 48 0 0,66-40-128 0,-66 40-16 15,69-44-16-15,-69 44 0 0,75-38-160 0,-75 38 0 16,81-40 0-16,-81 40 0 16,74-49-928-16,-42 23-64 0,-3 0-16 0,-6 1 0 15,-4 1-288-15,-3 1-64 0,-4 1-16 0,-1 1 0 0,-3-2 1168 0,-4 4 208 0,1-5 0 0,-1 1 144 16,-4 0 800-16,1-3 144 0,-1 0 48 0,-1 0 0 16,-6-2-368-16,-2-2-64 0,-2 4 0 0,-6-2-16 15,-4-3-480-15,-5 1-80 0,-2 4-128 0,-7 0 176 16,-1 4-176-16,-3-1 0 0,-6 2 0 0,1-2 128 15,1 1 64-15,-6-4 16 0,0 3 0 0,-5 0 0 16,2 2 48-16,-6 1 0 0,-1 6 0 0,-5 0 0 16,-4 5-16-16,-5 0 0 0,-2 6 0 0,1 1 0 15,5-1-96-15,-3 6-16 0,-3-1 0 0,4 1 0 16,1 6-624-16,2-4-128 16,4-5-16-16,1 7-16 0,0 0-1856 0,6 11-368 0,5 6-80 0,8 4-5152 15,7 7-1024-15</inkml:trace>
  <inkml:trace contextRef="#ctx0" brushRef="#br0" timeOffset="53708.75">8237 9447 15663 0,'-9'0'1392'0,"4"4"-1120"0,1-4-272 0,4 0 0 0,0 0 1488 0,-3-4 240 0,1 4 64 0,-7 0 0 0,-4 0-576 0,0-5-96 0,1 2-32 0,2-3 0 0,-3-2-784 0,0 2-176 0,-1-2-128 0,-4 3 192 0,2-2-192 0,-3 7 0 0,-2 0 0 0,2 0 0 0,-3 8 256 0,-3 1-16 0,3 5-16 0,-1 3 0 0,-7 4 224 0,2 2 64 0,-3 8 0 0,1-1 0 0,2 1-288 0,2 4-48 16,0 0-16-16,0 1 0 15,0 5-160-15,3-3 192 0,1 7-192 0,4-5 192 0,1 2 16 0,5-2 16 16,1 0 0-16,2 0 0 0,6 0 16 0,-2 0 0 16,5-1 0-16,0-3 0 15,5 4-64-15,-2-1-16 0,6 1 0 0,0-2 0 0,0-1-160 0,1-1 0 16,4 2 0-16,2 2 0 0,-2 4 0 0,3-4 0 15,2 0 144-15,2 4-144 0,-2-4 512 0,6 0 48 16,-3 0 0-16,4-5 0 0,1 0-80 0,0-4-16 16,7 0 0-16,-34-31 0 0,71 42 0 0,-71-42 0 0,78 24 0 0,-78-24 0 15,100 9-48-15,-100-9-16 0,110-5 0 0,-110 5 0 16,111-9-176-16,-111 9-32 16,108-14-16-16,-108 14 0 0,98-21-176 0,-98 21 0 15,109-34 144-15,-109 34-144 0,115-46 0 0,-115 46 144 16,121-40-144-16,-121 40 0 0,104-43 128 0,-104 43-128 0,84-46 0 0,-84 46 0 15,63-48 0-15,-63 48 0 0,52-53 0 0,-29 24 0 16,-4 3 0-16,-2-2 160 16,-5 2-160-16,-3-4 128 0,0 2-128 0,-6-3 160 0,-1-4-160 0,-4 0 160 15,-1 0-16-15,-8-5 0 0,1-3 0 0,-6-6 0 16,-1 4 16-16,-6-4 0 0,-1 2 0 0,-2-2 0 0,-2 0-160 0,-4 1 160 16,-1-1-160-16,-3-4 160 0,-3 1-160 0,-3 2 0 15,-1 3 0-15,-6 3 0 16,0 9 0-16,1 7 0 0,0 8 0 15,-4 0 0-15,-5 6 0 0,-4 7 0 0,1 6 0 0,-6 2 0 0,2 8-256 0,-8 5 32 16,-4 4 0-16,-3 2 0 16,1 3-160-16,1 3-16 0,7 4-16 0,-1-2 0 15,1 3-96 1,1 4 0-16,1 8-16 0,-11 3 0 0,-1 6-960 0,5 4-192 0,4-6-48 0,6 15-8448 16,4 3-1680-16</inkml:trace>
  <inkml:trace contextRef="#ctx0" brushRef="#br0" timeOffset="54715.73">12647 9641 19343 0,'-12'5'1728'0,"3"-5"-1392"0,4 0-336 16,0 0 0-16,3 0 0 0,2 0-208 0,-2-2 16 0,2-5 16 0,-5 2 944 0,2-4 176 0,-6-1 32 0,-3-2 16 0,1-1-512 0,-6 5-96 0,0-1-32 0,-6 4 0 0,2 0 256 0,-2 5 48 0,-1 5 16 0,-4 4 0 0,-2-1-16 0,-3 10 0 0,-2 4 0 0,1 8 0 0,-3 1-176 0,2 6-32 0,2 1-16 0,2 2 0 0,3 5-192 0,2-1-48 0,3 0 0 0,2-4 0 0,4 3-192 0,6 1 0 0,-1 1 0 0,3 2 0 16,4 2 0-16,0 0 0 0,1 5 0 0,4 3 0 15,0 1 0-15,2 6 0 0,2-1 0 0,1 3 0 16,4-5 672-16,-1 2 32 0,6-3 16 0,2-2 0 16,3-1 48-16,5-8 16 0,3 0 0 0,4-9 0 15,6-5-288-15,-37-35-64 0,87 57-16 0,-87-57 0 0,97 40-288 16,-97-40-128-16,101 18 0 0,-101-18 128 0,101 0-128 0,-101 0 0 15,108-18-192-15,-108 18 192 0,126-31 0 0,-126 31 0 16,146-45 0-16,-67 15 0 0,3 2 192 0,-1-7 128 16,-4-3 0-16,2-4 16 0,-3-1 48 0,1-6 0 15,-2-3 0-15,-2 0 0 0,-7 3-256 0,-8-4-128 16,-8-1 128-16,-8 2-128 0,-7-5 0 0,-5 5 0 16,-4 1 0-16,-7-5 0 0,-3 2 0 0,-9-7 0 15,-6 0 0-15,-4-7 0 0,-11-5 240 0,-4-2-32 16,-2 4 0-16,-10 1 0 0,-3-1-16 0,-9 1-16 15,-7 4 0-15,-10 0 0 0,-7 8-32 0,-9 1 0 16,-12-1 0-16,-2 4 0 0,0 7-144 0,-3 7 0 0,-1 14 144 0,-4 4-144 16,-10 4 0-16,3 13 0 15,-1 1-192-15,6 11 64 0,-2 7-128 0,-5 9-32 16,-9 8 0-16,5 13-11968 16,0 5-2400-16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14/02/2024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14/02/2024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14/02/2024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14/02/2024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14/02/2024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14/02/2024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14/02/2024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14/02/2024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14/02/2024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14/02/2024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14/02/2024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14/02/2024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14/02/2024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/>
          <a:lstStyle/>
          <a:p>
            <a:r>
              <a:rPr lang="en-CA" dirty="0"/>
              <a:t>Week 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Inheritance and Polymorphism</a:t>
            </a:r>
            <a:endParaRPr lang="en-AU" dirty="0"/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AFE60C-6CF9-81EA-958C-8B9C232B748D}"/>
              </a:ext>
            </a:extLst>
          </p:cNvPr>
          <p:cNvSpPr txBox="1"/>
          <p:nvPr/>
        </p:nvSpPr>
        <p:spPr>
          <a:xfrm>
            <a:off x="6215429" y="195942"/>
            <a:ext cx="581268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Remember to finish the weekly quiz!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Assignment 2 is due on Wednesday!</a:t>
            </a:r>
          </a:p>
        </p:txBody>
      </p:sp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int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int result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for(int n : *this) {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result += n;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8385742" y="1251929"/>
            <a:ext cx="712916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BEEF28-71A8-0C80-94EF-E32550972FE0}"/>
              </a:ext>
            </a:extLst>
          </p:cNvPr>
          <p:cNvSpPr/>
          <p:nvPr/>
        </p:nvSpPr>
        <p:spPr>
          <a:xfrm>
            <a:off x="9487084" y="3581721"/>
            <a:ext cx="1073099" cy="107721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3FBBF-1923-A01F-CD11-606B9001BF52}"/>
              </a:ext>
            </a:extLst>
          </p:cNvPr>
          <p:cNvSpPr txBox="1"/>
          <p:nvPr/>
        </p:nvSpPr>
        <p:spPr>
          <a:xfrm>
            <a:off x="9829466" y="4112473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42C67-0BCE-07E3-5B7E-41E0317839BA}"/>
              </a:ext>
            </a:extLst>
          </p:cNvPr>
          <p:cNvSpPr txBox="1"/>
          <p:nvPr/>
        </p:nvSpPr>
        <p:spPr>
          <a:xfrm>
            <a:off x="9738094" y="372448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this</a:t>
            </a:r>
            <a:endParaRPr lang="en-A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35A1BE-FAE9-F003-43E4-3E9E741617E6}"/>
              </a:ext>
            </a:extLst>
          </p:cNvPr>
          <p:cNvSpPr/>
          <p:nvPr/>
        </p:nvSpPr>
        <p:spPr>
          <a:xfrm>
            <a:off x="10242788" y="3734791"/>
            <a:ext cx="860325" cy="397877"/>
          </a:xfrm>
          <a:custGeom>
            <a:avLst/>
            <a:gdLst>
              <a:gd name="connsiteX0" fmla="*/ 0 w 860325"/>
              <a:gd name="connsiteY0" fmla="*/ 148496 h 397877"/>
              <a:gd name="connsiteX1" fmla="*/ 642347 w 860325"/>
              <a:gd name="connsiteY1" fmla="*/ 4912 h 397877"/>
              <a:gd name="connsiteX2" fmla="*/ 846387 w 860325"/>
              <a:gd name="connsiteY2" fmla="*/ 307193 h 397877"/>
              <a:gd name="connsiteX3" fmla="*/ 309838 w 860325"/>
              <a:gd name="connsiteY3" fmla="*/ 397877 h 39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325" h="397877">
                <a:moveTo>
                  <a:pt x="0" y="148496"/>
                </a:moveTo>
                <a:cubicBezTo>
                  <a:pt x="250641" y="63479"/>
                  <a:pt x="501282" y="-21538"/>
                  <a:pt x="642347" y="4912"/>
                </a:cubicBezTo>
                <a:cubicBezTo>
                  <a:pt x="783412" y="31362"/>
                  <a:pt x="901805" y="241699"/>
                  <a:pt x="846387" y="307193"/>
                </a:cubicBezTo>
                <a:cubicBezTo>
                  <a:pt x="790969" y="372687"/>
                  <a:pt x="550403" y="385282"/>
                  <a:pt x="309838" y="397877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E19A9-6AA1-B74B-4DC9-A14AB3CC1748}"/>
              </a:ext>
            </a:extLst>
          </p:cNvPr>
          <p:cNvSpPr txBox="1"/>
          <p:nvPr/>
        </p:nvSpPr>
        <p:spPr>
          <a:xfrm>
            <a:off x="9269822" y="38368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</a:t>
            </a:r>
            <a:endParaRPr lang="en-AU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94DCAB-2B50-365E-E179-5C050899E8B8}"/>
              </a:ext>
            </a:extLst>
          </p:cNvPr>
          <p:cNvSpPr txBox="1"/>
          <p:nvPr/>
        </p:nvSpPr>
        <p:spPr>
          <a:xfrm>
            <a:off x="9562292" y="1287629"/>
            <a:ext cx="1995781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Using a for-each loop.</a:t>
            </a:r>
          </a:p>
        </p:txBody>
      </p:sp>
    </p:spTree>
    <p:extLst>
      <p:ext uri="{BB962C8B-B14F-4D97-AF65-F5344CB8AC3E}">
        <p14:creationId xmlns:p14="http://schemas.microsoft.com/office/powerpoint/2010/main" val="106443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0" y="136525"/>
            <a:ext cx="5884403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   string name;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(const string &amp;name) : name(name)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assert(</a:t>
            </a:r>
            <a:r>
              <a:rPr lang="en-US" dirty="0" err="1">
                <a:latin typeface="Consolas" panose="020B0609020204030204" pitchFamily="49" charset="0"/>
              </a:rPr>
              <a:t>name.size</a:t>
            </a:r>
            <a:r>
              <a:rPr lang="en-US" dirty="0">
                <a:latin typeface="Consolas" panose="020B0609020204030204" pitchFamily="49" charset="0"/>
              </a:rPr>
              <a:t>() &gt; 0);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string </a:t>
            </a:r>
            <a:r>
              <a:rPr lang="en-US" dirty="0" err="1">
                <a:latin typeface="Consolas" panose="020B0609020204030204" pitchFamily="49" charset="0"/>
              </a:rPr>
              <a:t>get_name</a:t>
            </a:r>
            <a:r>
              <a:rPr lang="en-US" dirty="0">
                <a:latin typeface="Consolas" panose="020B0609020204030204" pitchFamily="49" charset="0"/>
              </a:rPr>
              <a:t>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"&lt;</a:t>
            </a:r>
            <a:r>
              <a:rPr lang="en-US" dirty="0" err="1">
                <a:latin typeface="Consolas" panose="020B0609020204030204" pitchFamily="49" charset="0"/>
              </a:rPr>
              <a:t>intvec</a:t>
            </a:r>
            <a:r>
              <a:rPr lang="en-US" dirty="0">
                <a:latin typeface="Consolas" panose="020B0609020204030204" pitchFamily="49" charset="0"/>
              </a:rPr>
              <a:t>:" + name + "&gt;";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void </a:t>
            </a:r>
            <a:r>
              <a:rPr lang="en-US" dirty="0" err="1">
                <a:latin typeface="Consolas" panose="020B0609020204030204" pitchFamily="49" charset="0"/>
              </a:rPr>
              <a:t>set_name</a:t>
            </a:r>
            <a:r>
              <a:rPr lang="en-US" dirty="0">
                <a:latin typeface="Consolas" panose="020B0609020204030204" pitchFamily="49" charset="0"/>
              </a:rPr>
              <a:t>(const string &amp;name)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assert(</a:t>
            </a:r>
            <a:r>
              <a:rPr lang="en-US" dirty="0" err="1">
                <a:latin typeface="Consolas" panose="020B0609020204030204" pitchFamily="49" charset="0"/>
              </a:rPr>
              <a:t>name.size</a:t>
            </a:r>
            <a:r>
              <a:rPr lang="en-US" dirty="0">
                <a:latin typeface="Consolas" panose="020B0609020204030204" pitchFamily="49" charset="0"/>
              </a:rPr>
              <a:t>() &gt; 0);</a:t>
            </a:r>
          </a:p>
          <a:p>
            <a:r>
              <a:rPr lang="en-US" dirty="0">
                <a:latin typeface="Consolas" panose="020B0609020204030204" pitchFamily="49" charset="0"/>
              </a:rPr>
              <a:t>      this-&gt;name = name;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  // ...</a:t>
            </a:r>
          </a:p>
          <a:p>
            <a:r>
              <a:rPr lang="en-US" dirty="0">
                <a:latin typeface="Consolas" panose="020B0609020204030204" pitchFamily="49" charset="0"/>
              </a:rPr>
              <a:t>};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0" y="5207456"/>
            <a:ext cx="5433502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compiler error: no name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w("temps");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w.get_name</a:t>
            </a:r>
            <a:r>
              <a:rPr lang="en-US" sz="1600" dirty="0">
                <a:latin typeface="Consolas" panose="020B0609020204030204" pitchFamily="49" charset="0"/>
              </a:rPr>
              <a:t>(); // &lt;</a:t>
            </a:r>
            <a:r>
              <a:rPr lang="en-US" sz="1600" dirty="0" err="1">
                <a:latin typeface="Consolas" panose="020B0609020204030204" pitchFamily="49" charset="0"/>
              </a:rPr>
              <a:t>intvec:temps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w.set_name</a:t>
            </a:r>
            <a:r>
              <a:rPr lang="en-US" sz="1600" dirty="0">
                <a:latin typeface="Consolas" panose="020B0609020204030204" pitchFamily="49" charset="0"/>
              </a:rPr>
              <a:t>("");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run-time error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6451143" y="440892"/>
            <a:ext cx="1710443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a member variable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We can also add member variables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that don’t appear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dirty="0"/>
              <a:t>For example, suppose we want to give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a name …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94DCAB-2B50-365E-E179-5C050899E8B8}"/>
              </a:ext>
            </a:extLst>
          </p:cNvPr>
          <p:cNvSpPr txBox="1"/>
          <p:nvPr/>
        </p:nvSpPr>
        <p:spPr>
          <a:xfrm>
            <a:off x="4738522" y="1352134"/>
            <a:ext cx="1496024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constructor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220147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vector&lt;int&gt;&amp;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"v[" &lt;&lt; i &lt;&lt; "] = " &lt;&lt; v[i]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200538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summarize(v);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5C27B8-EC95-1D17-2268-76017B0318ED}"/>
              </a:ext>
            </a:extLst>
          </p:cNvPr>
          <p:cNvSpPr/>
          <p:nvPr/>
        </p:nvSpPr>
        <p:spPr>
          <a:xfrm>
            <a:off x="8045675" y="133424"/>
            <a:ext cx="255683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BAD5B-FDDD-8842-D1AF-C019A7EE1AC8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summarize(w);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2858F-E4AA-533E-ACA4-5BAC0C5F086D}"/>
              </a:ext>
            </a:extLst>
          </p:cNvPr>
          <p:cNvSpPr txBox="1"/>
          <p:nvPr/>
        </p:nvSpPr>
        <p:spPr>
          <a:xfrm>
            <a:off x="8045675" y="3909526"/>
            <a:ext cx="179152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Which code works with </a:t>
            </a:r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55385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AF2B2-E9E2-7E37-B52B-E7C869D8B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5931-C9F1-9437-E66A-E5766276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C47AC-2F8A-69DF-8876-36128A6E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FF796-6216-D639-26DC-E470671EDE48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vector&lt;int&gt;&amp;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"v[" &lt;&lt; i &lt;&lt; "] = " &lt;&lt; v[i]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944642-F76D-3F3A-BB85-972AD4235484}"/>
              </a:ext>
            </a:extLst>
          </p:cNvPr>
          <p:cNvSpPr txBox="1"/>
          <p:nvPr/>
        </p:nvSpPr>
        <p:spPr>
          <a:xfrm>
            <a:off x="6200538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summarize(v);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62FC613-18A6-3D40-74FD-9167CA4D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278EE2-4E9B-8DCE-CD52-08813BEBDD92}"/>
              </a:ext>
            </a:extLst>
          </p:cNvPr>
          <p:cNvSpPr/>
          <p:nvPr/>
        </p:nvSpPr>
        <p:spPr>
          <a:xfrm>
            <a:off x="8045675" y="133424"/>
            <a:ext cx="255683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A0741-6B6A-CA57-243E-582A23AB5DA9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summarize(w);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0B912-8C2A-7830-7528-1C11192A100A}"/>
              </a:ext>
            </a:extLst>
          </p:cNvPr>
          <p:cNvSpPr txBox="1"/>
          <p:nvPr/>
        </p:nvSpPr>
        <p:spPr>
          <a:xfrm>
            <a:off x="6466667" y="3821593"/>
            <a:ext cx="179152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takes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as input, so this code works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432281-D070-6C53-D06F-C97591BCFECE}"/>
              </a:ext>
            </a:extLst>
          </p:cNvPr>
          <p:cNvSpPr txBox="1"/>
          <p:nvPr/>
        </p:nvSpPr>
        <p:spPr>
          <a:xfrm>
            <a:off x="6200538" y="5279132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</p:spTree>
    <p:extLst>
      <p:ext uri="{BB962C8B-B14F-4D97-AF65-F5344CB8AC3E}">
        <p14:creationId xmlns:p14="http://schemas.microsoft.com/office/powerpoint/2010/main" val="4291526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22419-BEBF-0ABD-B841-279E303B0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33E5-306A-50BB-8A87-93A3F7FF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8070B-FDD8-9924-0E3B-AC1605ED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49207-E7F0-4D77-5138-54517E8329DD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vector&lt;int&gt;&amp;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"v[" &lt;&lt; i &lt;&lt; "] = " &lt;&lt; v[i]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EA8FB-41DC-7155-B3E8-9312685966C4}"/>
              </a:ext>
            </a:extLst>
          </p:cNvPr>
          <p:cNvSpPr txBox="1"/>
          <p:nvPr/>
        </p:nvSpPr>
        <p:spPr>
          <a:xfrm>
            <a:off x="6200538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summarize(v);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9FAF6E3-B3ED-5C9A-61DE-6EC27177E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C83BC75-A8CC-B8DF-47E9-7FFF7A9C3526}"/>
              </a:ext>
            </a:extLst>
          </p:cNvPr>
          <p:cNvSpPr/>
          <p:nvPr/>
        </p:nvSpPr>
        <p:spPr>
          <a:xfrm>
            <a:off x="8045675" y="133424"/>
            <a:ext cx="255683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FCC01-33E2-B418-F48A-17ABFADD664D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summarize(w);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73B6E-D10A-20F4-5F79-8153C5E3E300}"/>
              </a:ext>
            </a:extLst>
          </p:cNvPr>
          <p:cNvSpPr txBox="1"/>
          <p:nvPr/>
        </p:nvSpPr>
        <p:spPr>
          <a:xfrm>
            <a:off x="6466667" y="3821593"/>
            <a:ext cx="179152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takes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as input, so this code 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D707E-7B06-451B-E925-78FBC0169240}"/>
              </a:ext>
            </a:extLst>
          </p:cNvPr>
          <p:cNvSpPr txBox="1"/>
          <p:nvPr/>
        </p:nvSpPr>
        <p:spPr>
          <a:xfrm>
            <a:off x="9324090" y="3821593"/>
            <a:ext cx="232378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also works if you pass it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, because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can do everything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does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FF4D6-A02A-074D-DB00-A64D2FD615D4}"/>
              </a:ext>
            </a:extLst>
          </p:cNvPr>
          <p:cNvSpPr txBox="1"/>
          <p:nvPr/>
        </p:nvSpPr>
        <p:spPr>
          <a:xfrm>
            <a:off x="6200538" y="5279132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CFBFA-7E87-076B-95D4-44CCD205BC8B}"/>
              </a:ext>
            </a:extLst>
          </p:cNvPr>
          <p:cNvSpPr txBox="1"/>
          <p:nvPr/>
        </p:nvSpPr>
        <p:spPr>
          <a:xfrm>
            <a:off x="9324090" y="5243134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</p:spTree>
    <p:extLst>
      <p:ext uri="{BB962C8B-B14F-4D97-AF65-F5344CB8AC3E}">
        <p14:creationId xmlns:p14="http://schemas.microsoft.com/office/powerpoint/2010/main" val="256240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vector&lt;int&gt;&amp;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"v[" &lt;&lt; i &lt;&lt; "] = " &lt;&lt; v[i]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200538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summarize(v);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5C27B8-EC95-1D17-2268-76017B0318ED}"/>
              </a:ext>
            </a:extLst>
          </p:cNvPr>
          <p:cNvSpPr/>
          <p:nvPr/>
        </p:nvSpPr>
        <p:spPr>
          <a:xfrm>
            <a:off x="8045675" y="133424"/>
            <a:ext cx="255683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BAD5B-FDDD-8842-D1AF-C019A7EE1AC8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summarize(w);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2858F-E4AA-533E-ACA4-5BAC0C5F086D}"/>
              </a:ext>
            </a:extLst>
          </p:cNvPr>
          <p:cNvSpPr txBox="1"/>
          <p:nvPr/>
        </p:nvSpPr>
        <p:spPr>
          <a:xfrm>
            <a:off x="6466667" y="3821593"/>
            <a:ext cx="179152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takes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as input, so this code 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A23A0-BE75-444E-808F-74390191C94C}"/>
              </a:ext>
            </a:extLst>
          </p:cNvPr>
          <p:cNvSpPr txBox="1"/>
          <p:nvPr/>
        </p:nvSpPr>
        <p:spPr>
          <a:xfrm>
            <a:off x="9324090" y="3821593"/>
            <a:ext cx="232378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also works if you pass it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, because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can do everything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does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E018F-DB3B-4EB7-4408-1489C0A1291A}"/>
              </a:ext>
            </a:extLst>
          </p:cNvPr>
          <p:cNvSpPr txBox="1"/>
          <p:nvPr/>
        </p:nvSpPr>
        <p:spPr>
          <a:xfrm>
            <a:off x="6200538" y="5279132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D9F8F-572C-6DC5-6090-EB949A91DB2B}"/>
              </a:ext>
            </a:extLst>
          </p:cNvPr>
          <p:cNvSpPr txBox="1"/>
          <p:nvPr/>
        </p:nvSpPr>
        <p:spPr>
          <a:xfrm>
            <a:off x="9324090" y="5243134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7132A2-C359-70C6-6081-6F596039AE44}"/>
              </a:ext>
            </a:extLst>
          </p:cNvPr>
          <p:cNvSpPr/>
          <p:nvPr/>
        </p:nvSpPr>
        <p:spPr>
          <a:xfrm>
            <a:off x="6200538" y="5243134"/>
            <a:ext cx="266129" cy="61356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107BFA-B92E-C1A4-F689-757B50C27EBF}"/>
              </a:ext>
            </a:extLst>
          </p:cNvPr>
          <p:cNvSpPr/>
          <p:nvPr/>
        </p:nvSpPr>
        <p:spPr>
          <a:xfrm>
            <a:off x="9287023" y="5243134"/>
            <a:ext cx="266129" cy="61356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8A054-18FD-4F8E-FC1F-FD8FEFFF7B25}"/>
              </a:ext>
            </a:extLst>
          </p:cNvPr>
          <p:cNvSpPr txBox="1"/>
          <p:nvPr/>
        </p:nvSpPr>
        <p:spPr>
          <a:xfrm>
            <a:off x="539149" y="5156021"/>
            <a:ext cx="232378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Summarize always prints the name </a:t>
            </a:r>
            <a:r>
              <a:rPr lang="en-CA" sz="1600" dirty="0">
                <a:latin typeface="Consolas" panose="020B0609020204030204" pitchFamily="49" charset="0"/>
              </a:rPr>
              <a:t>v</a:t>
            </a:r>
            <a:r>
              <a:rPr lang="en-CA" sz="1600" dirty="0"/>
              <a:t>. This is because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does </a:t>
            </a:r>
            <a:r>
              <a:rPr lang="en-CA" sz="1600" b="1" dirty="0"/>
              <a:t>not</a:t>
            </a:r>
            <a:r>
              <a:rPr lang="en-CA" sz="1600" dirty="0"/>
              <a:t> have a name.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54C2F3-E313-F7AC-F7C4-3BF2E1C552B3}"/>
              </a:ext>
            </a:extLst>
          </p:cNvPr>
          <p:cNvSpPr txBox="1"/>
          <p:nvPr/>
        </p:nvSpPr>
        <p:spPr>
          <a:xfrm>
            <a:off x="2987077" y="5012327"/>
            <a:ext cx="2450761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instead you called </a:t>
            </a:r>
            <a:r>
              <a:rPr lang="en-CA" sz="1600" dirty="0" err="1">
                <a:latin typeface="Consolas" panose="020B0609020204030204" pitchFamily="49" charset="0"/>
              </a:rPr>
              <a:t>v.get_name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 here you’d get a compiler error saying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doesn’t have a </a:t>
            </a:r>
            <a:r>
              <a:rPr lang="en-CA" sz="1600" dirty="0" err="1">
                <a:latin typeface="Consolas" panose="020B0609020204030204" pitchFamily="49" charset="0"/>
              </a:rPr>
              <a:t>get_name</a:t>
            </a:r>
            <a:r>
              <a:rPr lang="en-CA" sz="1600" dirty="0"/>
              <a:t> method.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2AF881-3B32-681D-7615-725821FD7526}"/>
              </a:ext>
            </a:extLst>
          </p:cNvPr>
          <p:cNvCxnSpPr>
            <a:stCxn id="15" idx="0"/>
          </p:cNvCxnSpPr>
          <p:nvPr/>
        </p:nvCxnSpPr>
        <p:spPr>
          <a:xfrm flipV="1">
            <a:off x="4212458" y="929514"/>
            <a:ext cx="4100269" cy="4082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52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</a:t>
            </a:r>
            <a:r>
              <a:rPr lang="en-US" dirty="0" err="1">
                <a:latin typeface="Consolas" panose="020B0609020204030204" pitchFamily="49" charset="0"/>
              </a:rPr>
              <a:t>v.get_name</a:t>
            </a:r>
            <a:r>
              <a:rPr lang="en-US" dirty="0">
                <a:latin typeface="Consolas" panose="020B0609020204030204" pitchFamily="49" charset="0"/>
              </a:rPr>
              <a:t>() &lt;&lt; "[" &lt;&lt; i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&lt;&lt; "] = " &lt;&lt; v[i]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5708819" y="2646273"/>
            <a:ext cx="3480523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5C27B8-EC95-1D17-2268-76017B0318ED}"/>
              </a:ext>
            </a:extLst>
          </p:cNvPr>
          <p:cNvSpPr/>
          <p:nvPr/>
        </p:nvSpPr>
        <p:spPr>
          <a:xfrm>
            <a:off x="8045675" y="133424"/>
            <a:ext cx="214875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BAD5B-FDDD-8842-D1AF-C019A7EE1AC8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8A054-18FD-4F8E-FC1F-FD8FEFFF7B25}"/>
              </a:ext>
            </a:extLst>
          </p:cNvPr>
          <p:cNvSpPr txBox="1"/>
          <p:nvPr/>
        </p:nvSpPr>
        <p:spPr>
          <a:xfrm>
            <a:off x="3769694" y="4393136"/>
            <a:ext cx="2323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Idea</a:t>
            </a:r>
            <a:r>
              <a:rPr lang="en-CA" sz="1600" dirty="0"/>
              <a:t>: Change the type of </a:t>
            </a:r>
            <a:r>
              <a:rPr lang="en-CA" sz="1600" dirty="0">
                <a:latin typeface="Consolas" panose="020B0609020204030204" pitchFamily="49" charset="0"/>
              </a:rPr>
              <a:t>v</a:t>
            </a:r>
            <a:r>
              <a:rPr lang="en-CA" sz="1600" dirty="0"/>
              <a:t> to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 so we can call </a:t>
            </a:r>
            <a:r>
              <a:rPr lang="en-CA" sz="1600" dirty="0" err="1">
                <a:latin typeface="Consolas" panose="020B0609020204030204" pitchFamily="49" charset="0"/>
              </a:rPr>
              <a:t>get_name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48CBED-3580-B643-5479-9069E6451A29}"/>
              </a:ext>
            </a:extLst>
          </p:cNvPr>
          <p:cNvSpPr/>
          <p:nvPr/>
        </p:nvSpPr>
        <p:spPr>
          <a:xfrm>
            <a:off x="8138285" y="700737"/>
            <a:ext cx="1580049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CF3A9-B0D6-0B52-E2FA-0213F327CD66}"/>
              </a:ext>
            </a:extLst>
          </p:cNvPr>
          <p:cNvSpPr txBox="1"/>
          <p:nvPr/>
        </p:nvSpPr>
        <p:spPr>
          <a:xfrm>
            <a:off x="8162197" y="3846601"/>
            <a:ext cx="2323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Do these code fragments work with the above version of </a:t>
            </a:r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?</a:t>
            </a:r>
            <a:endParaRPr lang="en-C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837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0C868-9287-A674-9BA0-127ACD978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1815-9F15-EFFF-77C7-8CEB04E4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C6CEB-DF1B-94C0-B70C-39117C1D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5C19C-FAC1-2DF6-32DD-92768626FB21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</a:t>
            </a:r>
            <a:r>
              <a:rPr lang="en-US" dirty="0" err="1">
                <a:latin typeface="Consolas" panose="020B0609020204030204" pitchFamily="49" charset="0"/>
              </a:rPr>
              <a:t>v.get_name</a:t>
            </a:r>
            <a:r>
              <a:rPr lang="en-US" dirty="0">
                <a:latin typeface="Consolas" panose="020B0609020204030204" pitchFamily="49" charset="0"/>
              </a:rPr>
              <a:t>() &lt;&lt; "[" &lt;&lt; i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&lt;&lt; "] = " &lt;&lt; v[i]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B31A8-73A1-BC8B-179C-66453B61F93F}"/>
              </a:ext>
            </a:extLst>
          </p:cNvPr>
          <p:cNvSpPr txBox="1"/>
          <p:nvPr/>
        </p:nvSpPr>
        <p:spPr>
          <a:xfrm>
            <a:off x="5708819" y="2646273"/>
            <a:ext cx="3480523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96D910B-9FD6-AB91-5357-8DB77E89B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CF68B8-8993-F48C-605B-A468FF88110C}"/>
              </a:ext>
            </a:extLst>
          </p:cNvPr>
          <p:cNvSpPr/>
          <p:nvPr/>
        </p:nvSpPr>
        <p:spPr>
          <a:xfrm>
            <a:off x="8045675" y="133424"/>
            <a:ext cx="214875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C8B20-66E4-DAA8-0F0D-60F0EF69BF30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23F128-A673-9E8C-E062-11FF1AAC94ED}"/>
              </a:ext>
            </a:extLst>
          </p:cNvPr>
          <p:cNvSpPr txBox="1"/>
          <p:nvPr/>
        </p:nvSpPr>
        <p:spPr>
          <a:xfrm>
            <a:off x="9324090" y="3821593"/>
            <a:ext cx="23237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works with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77D95-BA1F-1C3A-6567-D69781FE09A9}"/>
              </a:ext>
            </a:extLst>
          </p:cNvPr>
          <p:cNvSpPr txBox="1"/>
          <p:nvPr/>
        </p:nvSpPr>
        <p:spPr>
          <a:xfrm>
            <a:off x="9212661" y="4550361"/>
            <a:ext cx="2564332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intvec:test</a:t>
            </a:r>
            <a:r>
              <a:rPr lang="en-US" sz="1600" dirty="0">
                <a:latin typeface="Consolas" panose="020B0609020204030204" pitchFamily="49" charset="0"/>
              </a:rPr>
              <a:t>&gt;[0]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intvec:test</a:t>
            </a:r>
            <a:r>
              <a:rPr lang="en-US" sz="1600" dirty="0">
                <a:latin typeface="Consolas" panose="020B0609020204030204" pitchFamily="49" charset="0"/>
              </a:rPr>
              <a:t>&gt;[1]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3DDE0D5-A561-CFE1-34A3-C18066A2EE37}"/>
              </a:ext>
            </a:extLst>
          </p:cNvPr>
          <p:cNvSpPr/>
          <p:nvPr/>
        </p:nvSpPr>
        <p:spPr>
          <a:xfrm>
            <a:off x="8138285" y="700737"/>
            <a:ext cx="1580049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5070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C1BC3-1310-9B37-AFAF-D80A50AC8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6A43-FEA5-6344-ADAB-0A5C1324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1EC93-0227-FB94-D519-F1744FFD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646A5-23B2-1665-3361-3713BA073CD9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</a:t>
            </a:r>
            <a:r>
              <a:rPr lang="en-US" dirty="0" err="1">
                <a:latin typeface="Consolas" panose="020B0609020204030204" pitchFamily="49" charset="0"/>
              </a:rPr>
              <a:t>v.get_name</a:t>
            </a:r>
            <a:r>
              <a:rPr lang="en-US" dirty="0">
                <a:latin typeface="Consolas" panose="020B0609020204030204" pitchFamily="49" charset="0"/>
              </a:rPr>
              <a:t>() &lt;&lt; "[" &lt;&lt; i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&lt;&lt; "] = " &lt;&lt; v[i]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0CE1A-1D16-2C81-F7CF-81B70A918A99}"/>
              </a:ext>
            </a:extLst>
          </p:cNvPr>
          <p:cNvSpPr txBox="1"/>
          <p:nvPr/>
        </p:nvSpPr>
        <p:spPr>
          <a:xfrm>
            <a:off x="5708819" y="2646273"/>
            <a:ext cx="3480523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latin typeface="Consolas" panose="020B0609020204030204" pitchFamily="49" charset="0"/>
              </a:rPr>
              <a:t>);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compile-time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   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error: v is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   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wrong type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BAC1320-EEA4-BF1F-8CF9-ACA3719CE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927994-D517-99FD-23AB-E959B5F7DFCD}"/>
              </a:ext>
            </a:extLst>
          </p:cNvPr>
          <p:cNvSpPr/>
          <p:nvPr/>
        </p:nvSpPr>
        <p:spPr>
          <a:xfrm>
            <a:off x="8045675" y="133424"/>
            <a:ext cx="214875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EA01E-922F-0495-A308-7C79F4353F80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45D4E5-0A4B-1312-52FE-841D5E0A3A09}"/>
              </a:ext>
            </a:extLst>
          </p:cNvPr>
          <p:cNvSpPr txBox="1"/>
          <p:nvPr/>
        </p:nvSpPr>
        <p:spPr>
          <a:xfrm>
            <a:off x="5726078" y="4472696"/>
            <a:ext cx="242202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Cannot</a:t>
            </a:r>
            <a:r>
              <a:rPr lang="en-CA" sz="1600" dirty="0"/>
              <a:t> call </a:t>
            </a:r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with an object of type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, since it has no </a:t>
            </a:r>
            <a:r>
              <a:rPr lang="en-CA" sz="1600" dirty="0" err="1">
                <a:latin typeface="Consolas" panose="020B0609020204030204" pitchFamily="49" charset="0"/>
              </a:rPr>
              <a:t>get_name</a:t>
            </a:r>
            <a:r>
              <a:rPr lang="en-CA" sz="1600" dirty="0"/>
              <a:t>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714B63-2508-D851-EFC2-029656324613}"/>
              </a:ext>
            </a:extLst>
          </p:cNvPr>
          <p:cNvSpPr txBox="1"/>
          <p:nvPr/>
        </p:nvSpPr>
        <p:spPr>
          <a:xfrm>
            <a:off x="9324090" y="3821593"/>
            <a:ext cx="23237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works with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8C6462-2DC2-1424-0884-F784785BEC77}"/>
              </a:ext>
            </a:extLst>
          </p:cNvPr>
          <p:cNvSpPr txBox="1"/>
          <p:nvPr/>
        </p:nvSpPr>
        <p:spPr>
          <a:xfrm>
            <a:off x="9212661" y="4550361"/>
            <a:ext cx="2564332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intvec:test</a:t>
            </a:r>
            <a:r>
              <a:rPr lang="en-US" sz="1600" dirty="0">
                <a:latin typeface="Consolas" panose="020B0609020204030204" pitchFamily="49" charset="0"/>
              </a:rPr>
              <a:t>&gt;[0]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intvec:test</a:t>
            </a:r>
            <a:r>
              <a:rPr lang="en-US" sz="1600" dirty="0">
                <a:latin typeface="Consolas" panose="020B0609020204030204" pitchFamily="49" charset="0"/>
              </a:rPr>
              <a:t>&gt;[1]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39F7AF6-A7A1-38C8-0417-02CBE56F0751}"/>
              </a:ext>
            </a:extLst>
          </p:cNvPr>
          <p:cNvSpPr/>
          <p:nvPr/>
        </p:nvSpPr>
        <p:spPr>
          <a:xfrm>
            <a:off x="8138285" y="700737"/>
            <a:ext cx="1580049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0961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Class Diagrams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 object-oriented programs with many classes and a lot of inheritance, class diagrams can help clarify how classes are related.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Remember</a:t>
            </a:r>
            <a:r>
              <a:rPr lang="en-CA" dirty="0"/>
              <a:t>: in a class diagram, a child class always points to its parent class</a:t>
            </a:r>
            <a:endParaRPr lang="en-AU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B7666A7-01A4-315C-FE3E-FEAF875A4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4127" y="365125"/>
            <a:ext cx="2189805" cy="57043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5F8BA6-B80F-4CEC-C02C-09E39B983CA2}"/>
              </a:ext>
            </a:extLst>
          </p:cNvPr>
          <p:cNvSpPr txBox="1"/>
          <p:nvPr/>
        </p:nvSpPr>
        <p:spPr>
          <a:xfrm>
            <a:off x="9179736" y="3497013"/>
            <a:ext cx="242202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child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sub-class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inheriting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extended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derived 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EDB8A-7448-6D72-E636-D57805D93EEA}"/>
              </a:ext>
            </a:extLst>
          </p:cNvPr>
          <p:cNvSpPr txBox="1"/>
          <p:nvPr/>
        </p:nvSpPr>
        <p:spPr>
          <a:xfrm>
            <a:off x="9179736" y="367249"/>
            <a:ext cx="24220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parent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super-class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being inherited from</a:t>
            </a:r>
          </a:p>
        </p:txBody>
      </p:sp>
    </p:spTree>
    <p:extLst>
      <p:ext uri="{BB962C8B-B14F-4D97-AF65-F5344CB8AC3E}">
        <p14:creationId xmlns:p14="http://schemas.microsoft.com/office/powerpoint/2010/main" val="135326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5483" cy="4351338"/>
          </a:xfrm>
        </p:spPr>
        <p:txBody>
          <a:bodyPr/>
          <a:lstStyle/>
          <a:p>
            <a:r>
              <a:rPr lang="en-CA" dirty="0"/>
              <a:t>We can think of </a:t>
            </a:r>
            <a:r>
              <a:rPr lang="en-CA" b="1" dirty="0"/>
              <a:t>inheritance</a:t>
            </a:r>
            <a:r>
              <a:rPr lang="en-CA" dirty="0"/>
              <a:t> as a neat trick for creating new classes</a:t>
            </a:r>
          </a:p>
          <a:p>
            <a:r>
              <a:rPr lang="en-CA" dirty="0"/>
              <a:t>For example, suppose you like the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class, but you want it to have a method called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that will put its elements into ascending sorted order</a:t>
            </a:r>
          </a:p>
          <a:p>
            <a:pPr lvl="1"/>
            <a:r>
              <a:rPr lang="en-CA" dirty="0"/>
              <a:t>You can already do that with </a:t>
            </a:r>
            <a:r>
              <a:rPr lang="en-CA" dirty="0">
                <a:latin typeface="Consolas" panose="020B0609020204030204" pitchFamily="49" charset="0"/>
              </a:rPr>
              <a:t>std::sort(</a:t>
            </a:r>
            <a:r>
              <a:rPr lang="en-CA" dirty="0" err="1">
                <a:latin typeface="Consolas" panose="020B0609020204030204" pitchFamily="49" charset="0"/>
              </a:rPr>
              <a:t>v.begin</a:t>
            </a:r>
            <a:r>
              <a:rPr lang="en-CA" dirty="0">
                <a:latin typeface="Consolas" panose="020B0609020204030204" pitchFamily="49" charset="0"/>
              </a:rPr>
              <a:t>(), </a:t>
            </a:r>
            <a:r>
              <a:rPr lang="en-CA" dirty="0" err="1">
                <a:latin typeface="Consolas" panose="020B0609020204030204" pitchFamily="49" charset="0"/>
              </a:rPr>
              <a:t>v.end</a:t>
            </a:r>
            <a:r>
              <a:rPr lang="en-CA" dirty="0">
                <a:latin typeface="Consolas" panose="020B0609020204030204" pitchFamily="49" charset="0"/>
              </a:rPr>
              <a:t>())</a:t>
            </a:r>
          </a:p>
          <a:p>
            <a:pPr lvl="1"/>
            <a:r>
              <a:rPr lang="en-CA" dirty="0"/>
              <a:t>But suppose you don’t like all that typing and prefer </a:t>
            </a:r>
            <a:r>
              <a:rPr lang="en-CA" dirty="0" err="1">
                <a:latin typeface="Consolas" panose="020B0609020204030204" pitchFamily="49" charset="0"/>
              </a:rPr>
              <a:t>v.sort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r>
              <a:rPr lang="en-CA" dirty="0"/>
              <a:t>With inheritance, we can easily create such a class</a:t>
            </a:r>
            <a:r>
              <a:rPr lang="en-AU" dirty="0"/>
              <a:t> …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134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Class Diagrams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 object-oriented programs with many classes and a lot of inheritance, class diagrams can help clarify things.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Remember</a:t>
            </a:r>
            <a:r>
              <a:rPr lang="en-CA" dirty="0"/>
              <a:t>: in a class diagram, a child class always points to its parent class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EDB8A-7448-6D72-E636-D57805D93EEA}"/>
              </a:ext>
            </a:extLst>
          </p:cNvPr>
          <p:cNvSpPr txBox="1"/>
          <p:nvPr/>
        </p:nvSpPr>
        <p:spPr>
          <a:xfrm>
            <a:off x="9026326" y="658544"/>
            <a:ext cx="242202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Terminology</a:t>
            </a:r>
          </a:p>
          <a:p>
            <a:pPr algn="ctr"/>
            <a:r>
              <a:rPr lang="en-CA" sz="1600" dirty="0"/>
              <a:t>This is a </a:t>
            </a:r>
            <a:r>
              <a:rPr lang="en-CA" sz="1600" b="1" dirty="0"/>
              <a:t>class hierarchy</a:t>
            </a:r>
            <a:r>
              <a:rPr lang="en-CA" sz="1600" dirty="0"/>
              <a:t>.</a:t>
            </a:r>
          </a:p>
          <a:p>
            <a:pPr algn="ctr"/>
            <a:r>
              <a:rPr lang="en-CA" sz="1600" dirty="0"/>
              <a:t>Arrows show when a class is inheriting from another.</a:t>
            </a:r>
          </a:p>
          <a:p>
            <a:pPr algn="ctr"/>
            <a:r>
              <a:rPr lang="en-CA" sz="1600" dirty="0">
                <a:latin typeface="Consolas" panose="020B0609020204030204" pitchFamily="49" charset="0"/>
              </a:rPr>
              <a:t>Parent</a:t>
            </a:r>
            <a:r>
              <a:rPr lang="en-CA" sz="1600" dirty="0"/>
              <a:t> is called the </a:t>
            </a:r>
            <a:r>
              <a:rPr lang="en-CA" sz="1600" b="1" dirty="0"/>
              <a:t>base class</a:t>
            </a:r>
            <a:r>
              <a:rPr lang="en-CA" sz="1600" dirty="0"/>
              <a:t> of the hierarchy.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D90B1-7321-39FB-348E-FA97898DB77F}"/>
              </a:ext>
            </a:extLst>
          </p:cNvPr>
          <p:cNvSpPr txBox="1"/>
          <p:nvPr/>
        </p:nvSpPr>
        <p:spPr>
          <a:xfrm>
            <a:off x="7277415" y="1561129"/>
            <a:ext cx="8510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Parent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AD50D-DB6F-C13E-9CAC-1E7D6D8000D2}"/>
              </a:ext>
            </a:extLst>
          </p:cNvPr>
          <p:cNvSpPr txBox="1"/>
          <p:nvPr/>
        </p:nvSpPr>
        <p:spPr>
          <a:xfrm>
            <a:off x="6647326" y="2850682"/>
            <a:ext cx="317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7C3F0-A53B-E9D3-BB2E-3E62F6B17D3F}"/>
              </a:ext>
            </a:extLst>
          </p:cNvPr>
          <p:cNvSpPr txBox="1"/>
          <p:nvPr/>
        </p:nvSpPr>
        <p:spPr>
          <a:xfrm>
            <a:off x="7735653" y="2850682"/>
            <a:ext cx="309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B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7099B-5F13-DD7D-525C-8C83BC91A7B4}"/>
              </a:ext>
            </a:extLst>
          </p:cNvPr>
          <p:cNvSpPr txBox="1"/>
          <p:nvPr/>
        </p:nvSpPr>
        <p:spPr>
          <a:xfrm>
            <a:off x="8815964" y="2850682"/>
            <a:ext cx="3080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5FD42-2974-FA2C-B68F-3E559B9CD661}"/>
              </a:ext>
            </a:extLst>
          </p:cNvPr>
          <p:cNvSpPr txBox="1"/>
          <p:nvPr/>
        </p:nvSpPr>
        <p:spPr>
          <a:xfrm>
            <a:off x="7149991" y="3789400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D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F7ABD0-84A4-D646-C76A-4AC001B80C4B}"/>
              </a:ext>
            </a:extLst>
          </p:cNvPr>
          <p:cNvSpPr txBox="1"/>
          <p:nvPr/>
        </p:nvSpPr>
        <p:spPr>
          <a:xfrm>
            <a:off x="8180092" y="3789400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E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25146-C533-78E0-C64E-27F791A72002}"/>
              </a:ext>
            </a:extLst>
          </p:cNvPr>
          <p:cNvSpPr txBox="1"/>
          <p:nvPr/>
        </p:nvSpPr>
        <p:spPr>
          <a:xfrm>
            <a:off x="8183483" y="4820452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F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8CCEBC-3A5A-7C11-FA02-B05ACA1C3933}"/>
              </a:ext>
            </a:extLst>
          </p:cNvPr>
          <p:cNvCxnSpPr>
            <a:stCxn id="6" idx="0"/>
          </p:cNvCxnSpPr>
          <p:nvPr/>
        </p:nvCxnSpPr>
        <p:spPr>
          <a:xfrm flipV="1">
            <a:off x="6806184" y="1930461"/>
            <a:ext cx="707580" cy="9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7F865E-FDAA-DF53-2530-44CB15BC2D07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H="1" flipV="1">
            <a:off x="7702948" y="1930461"/>
            <a:ext cx="187555" cy="9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410037-918A-742F-2225-9575959D6158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7946816" y="1930461"/>
            <a:ext cx="1023197" cy="9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7A4EFD-435D-B0BE-CFC4-B32CF74547AE}"/>
              </a:ext>
            </a:extLst>
          </p:cNvPr>
          <p:cNvCxnSpPr>
            <a:stCxn id="9" idx="0"/>
          </p:cNvCxnSpPr>
          <p:nvPr/>
        </p:nvCxnSpPr>
        <p:spPr>
          <a:xfrm flipV="1">
            <a:off x="7313658" y="3220014"/>
            <a:ext cx="449350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A9898E-C656-7CDC-011B-0F2EC84C8B6B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8042948" y="3220014"/>
            <a:ext cx="285582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8689F3-4CEB-7991-7541-95114F79BEA8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 flipV="1">
            <a:off x="8328530" y="4158732"/>
            <a:ext cx="3391" cy="66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4E6238D-0278-3C75-A54E-D30FBDC72A44}"/>
              </a:ext>
            </a:extLst>
          </p:cNvPr>
          <p:cNvSpPr txBox="1"/>
          <p:nvPr/>
        </p:nvSpPr>
        <p:spPr>
          <a:xfrm>
            <a:off x="9179735" y="3429000"/>
            <a:ext cx="2422026" cy="30469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B</a:t>
            </a:r>
            <a:r>
              <a:rPr lang="en-CA" sz="1600" dirty="0"/>
              <a:t> is a </a:t>
            </a:r>
            <a:r>
              <a:rPr lang="en-CA" sz="1600" b="1" dirty="0"/>
              <a:t>child</a:t>
            </a:r>
            <a:r>
              <a:rPr lang="en-CA" sz="1600" dirty="0"/>
              <a:t> of class </a:t>
            </a:r>
            <a:r>
              <a:rPr lang="en-CA" sz="1600" dirty="0">
                <a:latin typeface="Consolas" panose="020B0609020204030204" pitchFamily="49" charset="0"/>
              </a:rPr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E</a:t>
            </a:r>
            <a:r>
              <a:rPr lang="en-CA" sz="1600" dirty="0"/>
              <a:t> is a </a:t>
            </a:r>
            <a:r>
              <a:rPr lang="en-CA" sz="1600" b="1" dirty="0"/>
              <a:t>child</a:t>
            </a:r>
            <a:r>
              <a:rPr lang="en-CA" sz="1600" dirty="0"/>
              <a:t> of class </a:t>
            </a:r>
            <a:r>
              <a:rPr lang="en-CA" sz="1600" dirty="0">
                <a:latin typeface="Consolas" panose="020B0609020204030204" pitchFamily="49" charset="0"/>
              </a:rPr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B</a:t>
            </a:r>
            <a:r>
              <a:rPr lang="en-CA" sz="1600" dirty="0"/>
              <a:t> is the </a:t>
            </a:r>
            <a:r>
              <a:rPr lang="en-CA" sz="1600" b="1" dirty="0"/>
              <a:t>parent</a:t>
            </a:r>
            <a:r>
              <a:rPr lang="en-CA" sz="1600" dirty="0"/>
              <a:t> of class </a:t>
            </a:r>
            <a:r>
              <a:rPr lang="en-CA" sz="1600" dirty="0">
                <a:latin typeface="Consolas" panose="020B0609020204030204" pitchFamily="49" charset="0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E</a:t>
            </a:r>
            <a:r>
              <a:rPr lang="en-CA" sz="1600" dirty="0"/>
              <a:t> is a </a:t>
            </a:r>
            <a:r>
              <a:rPr lang="en-CA" sz="1600" b="1" dirty="0"/>
              <a:t>grandchild</a:t>
            </a:r>
            <a:r>
              <a:rPr lang="en-CA" sz="1600" dirty="0"/>
              <a:t> of </a:t>
            </a:r>
            <a:r>
              <a:rPr lang="en-CA" sz="1600" dirty="0">
                <a:latin typeface="Consolas" panose="020B0609020204030204" pitchFamily="49" charset="0"/>
              </a:rPr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D</a:t>
            </a:r>
            <a:r>
              <a:rPr lang="en-CA" sz="1600" dirty="0"/>
              <a:t> and </a:t>
            </a:r>
            <a:r>
              <a:rPr lang="en-CA" sz="1600" dirty="0">
                <a:latin typeface="Consolas" panose="020B0609020204030204" pitchFamily="49" charset="0"/>
              </a:rPr>
              <a:t>E</a:t>
            </a:r>
            <a:r>
              <a:rPr lang="en-CA" sz="1600" dirty="0"/>
              <a:t> are </a:t>
            </a:r>
            <a:r>
              <a:rPr lang="en-CA" sz="1600" b="1" dirty="0"/>
              <a:t>siblings</a:t>
            </a:r>
          </a:p>
          <a:p>
            <a:r>
              <a:rPr lang="en-CA" sz="16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999689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Class Diagrams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 object-oriented programs with many classes and a lot of inheritance, class diagrams can help clarify things.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Remember</a:t>
            </a:r>
            <a:r>
              <a:rPr lang="en-CA" dirty="0"/>
              <a:t>: in a class diagram, a child class always points to its parent class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EDB8A-7448-6D72-E636-D57805D93EEA}"/>
              </a:ext>
            </a:extLst>
          </p:cNvPr>
          <p:cNvSpPr txBox="1"/>
          <p:nvPr/>
        </p:nvSpPr>
        <p:spPr>
          <a:xfrm>
            <a:off x="7095417" y="4577172"/>
            <a:ext cx="393375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object-oriented programs, designing a class hierarchy is an important step that affects the entire life of the program.</a:t>
            </a:r>
          </a:p>
          <a:p>
            <a:pPr algn="ctr"/>
            <a:r>
              <a:rPr lang="en-CA" sz="1600" b="1" dirty="0"/>
              <a:t>Object-oriented design (OOD) </a:t>
            </a:r>
            <a:r>
              <a:rPr lang="en-CA" sz="1600" dirty="0"/>
              <a:t>is it’s own topic that we will only get into a little bit …</a:t>
            </a:r>
          </a:p>
        </p:txBody>
      </p:sp>
      <p:pic>
        <p:nvPicPr>
          <p:cNvPr id="1026" name="Picture 2" descr="An Example Class Hierarchy ">
            <a:extLst>
              <a:ext uri="{FF2B5EF4-FFF2-40B4-BE49-F238E27FC236}">
                <a16:creationId xmlns:a16="http://schemas.microsoft.com/office/drawing/2014/main" id="{208B9903-50D7-8596-59F7-FBE8A350E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181" y="136525"/>
            <a:ext cx="620077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020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22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C876C-3CE9-1C71-0D83-1CB4C4A3F900}"/>
              </a:ext>
            </a:extLst>
          </p:cNvPr>
          <p:cNvSpPr txBox="1"/>
          <p:nvPr/>
        </p:nvSpPr>
        <p:spPr>
          <a:xfrm>
            <a:off x="60458" y="1551563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95922-396F-50D6-4834-F9545C41CAB1}"/>
              </a:ext>
            </a:extLst>
          </p:cNvPr>
          <p:cNvSpPr txBox="1"/>
          <p:nvPr/>
        </p:nvSpPr>
        <p:spPr>
          <a:xfrm>
            <a:off x="4047108" y="1536947"/>
            <a:ext cx="3952951" cy="4401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name;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int age;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Person(const string&amp; n, int a)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name{n}, age{a} {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</a:t>
            </a:r>
            <a:r>
              <a:rPr lang="en-US" sz="1400" dirty="0" err="1">
                <a:latin typeface="Consolas" panose="020B0609020204030204" pitchFamily="49" charset="0"/>
              </a:rPr>
              <a:t>get_name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name;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int </a:t>
            </a:r>
            <a:r>
              <a:rPr lang="en-US" sz="1400" dirty="0" err="1">
                <a:latin typeface="Consolas" panose="020B0609020204030204" pitchFamily="49" charset="0"/>
              </a:rPr>
              <a:t>get_age</a:t>
            </a:r>
            <a:r>
              <a:rPr lang="en-US" sz="1400" dirty="0">
                <a:latin typeface="Consolas" panose="020B0609020204030204" pitchFamily="49" charset="0"/>
              </a:rPr>
              <a:t>() const { return age;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"Name: '" &lt;&lt; name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", Age: " &lt;&lt; age;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9DA87-EFC6-2F5A-A3FD-58A66DC6D24F}"/>
              </a:ext>
            </a:extLst>
          </p:cNvPr>
          <p:cNvSpPr txBox="1"/>
          <p:nvPr/>
        </p:nvSpPr>
        <p:spPr>
          <a:xfrm>
            <a:off x="8178591" y="1529888"/>
            <a:ext cx="3952951" cy="4616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Reading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loc;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temp;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Reading(const string&amp; l, double t)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loc{l}, temp{t} {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</a:t>
            </a:r>
            <a:r>
              <a:rPr lang="en-US" sz="1400" dirty="0" err="1">
                <a:latin typeface="Consolas" panose="020B0609020204030204" pitchFamily="49" charset="0"/>
              </a:rPr>
              <a:t>get_loc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loc;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get_temp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temp;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temp &lt;&lt; " degrees at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loc;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2E17F2-6EA8-93D0-248E-E01FB60A21AD}"/>
              </a:ext>
            </a:extLst>
          </p:cNvPr>
          <p:cNvSpPr txBox="1"/>
          <p:nvPr/>
        </p:nvSpPr>
        <p:spPr>
          <a:xfrm>
            <a:off x="7776179" y="136525"/>
            <a:ext cx="414880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These three classes are </a:t>
            </a:r>
            <a:r>
              <a:rPr lang="en-CA" sz="1600" b="1" dirty="0"/>
              <a:t>not</a:t>
            </a:r>
            <a:r>
              <a:rPr lang="en-CA" sz="1600" dirty="0"/>
              <a:t> closely related, so there is </a:t>
            </a:r>
            <a:r>
              <a:rPr lang="en-CA" sz="1600" b="1" dirty="0"/>
              <a:t>no</a:t>
            </a:r>
            <a:r>
              <a:rPr lang="en-CA" sz="1600" dirty="0"/>
              <a:t> obvious class hierarchy for them.</a:t>
            </a:r>
            <a:br>
              <a:rPr lang="en-CA" sz="1600" dirty="0"/>
            </a:br>
            <a:r>
              <a:rPr lang="en-CA" sz="1600" dirty="0"/>
              <a:t>But they do have similarities: they all have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,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 is identical in all of them.</a:t>
            </a:r>
          </a:p>
        </p:txBody>
      </p:sp>
    </p:spTree>
    <p:extLst>
      <p:ext uri="{BB962C8B-B14F-4D97-AF65-F5344CB8AC3E}">
        <p14:creationId xmlns:p14="http://schemas.microsoft.com/office/powerpoint/2010/main" val="2676116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A9415-AE44-07A1-6DDF-90BB540E2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8A3A-C80A-5E9C-DABC-B923BCAE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E0678-5FDC-8B4B-A9E6-0B9E10F3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23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6BFBC-AD41-92AB-B987-B0A71659CA64}"/>
              </a:ext>
            </a:extLst>
          </p:cNvPr>
          <p:cNvSpPr txBox="1"/>
          <p:nvPr/>
        </p:nvSpPr>
        <p:spPr>
          <a:xfrm>
            <a:off x="1283372" y="2601780"/>
            <a:ext cx="6700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Point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0612F3-19E6-8423-0AFB-AA9B68B99041}"/>
              </a:ext>
            </a:extLst>
          </p:cNvPr>
          <p:cNvSpPr txBox="1"/>
          <p:nvPr/>
        </p:nvSpPr>
        <p:spPr>
          <a:xfrm>
            <a:off x="2398386" y="2601780"/>
            <a:ext cx="8236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Person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26FCB-738C-A440-45C1-3FC0D191A41E}"/>
              </a:ext>
            </a:extLst>
          </p:cNvPr>
          <p:cNvSpPr txBox="1"/>
          <p:nvPr/>
        </p:nvSpPr>
        <p:spPr>
          <a:xfrm>
            <a:off x="3667032" y="2601780"/>
            <a:ext cx="937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Reading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7255B-43B6-B03B-1B35-E38532B2C448}"/>
              </a:ext>
            </a:extLst>
          </p:cNvPr>
          <p:cNvSpPr txBox="1"/>
          <p:nvPr/>
        </p:nvSpPr>
        <p:spPr>
          <a:xfrm>
            <a:off x="5405512" y="2182071"/>
            <a:ext cx="291214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</a:t>
            </a:r>
            <a:r>
              <a:rPr lang="en-CA" sz="1600" b="1" dirty="0"/>
              <a:t>class diagram </a:t>
            </a:r>
            <a:r>
              <a:rPr lang="en-CA" sz="1600" dirty="0"/>
              <a:t>for these three classes has no arrows because there is no inheritance.</a:t>
            </a:r>
          </a:p>
        </p:txBody>
      </p:sp>
    </p:spTree>
    <p:extLst>
      <p:ext uri="{BB962C8B-B14F-4D97-AF65-F5344CB8AC3E}">
        <p14:creationId xmlns:p14="http://schemas.microsoft.com/office/powerpoint/2010/main" val="2946629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24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C876C-3CE9-1C71-0D83-1CB4C4A3F900}"/>
              </a:ext>
            </a:extLst>
          </p:cNvPr>
          <p:cNvSpPr txBox="1"/>
          <p:nvPr/>
        </p:nvSpPr>
        <p:spPr>
          <a:xfrm>
            <a:off x="60458" y="1551563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95922-396F-50D6-4834-F9545C41CAB1}"/>
              </a:ext>
            </a:extLst>
          </p:cNvPr>
          <p:cNvSpPr txBox="1"/>
          <p:nvPr/>
        </p:nvSpPr>
        <p:spPr>
          <a:xfrm>
            <a:off x="4047108" y="1536947"/>
            <a:ext cx="3952951" cy="4401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name;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int age;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Person(const string&amp; n, int a)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name{n}, age{a} {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</a:t>
            </a:r>
            <a:r>
              <a:rPr lang="en-US" sz="1400" dirty="0" err="1">
                <a:latin typeface="Consolas" panose="020B0609020204030204" pitchFamily="49" charset="0"/>
              </a:rPr>
              <a:t>get_name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name;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int </a:t>
            </a:r>
            <a:r>
              <a:rPr lang="en-US" sz="1400" dirty="0" err="1">
                <a:latin typeface="Consolas" panose="020B0609020204030204" pitchFamily="49" charset="0"/>
              </a:rPr>
              <a:t>get_age</a:t>
            </a:r>
            <a:r>
              <a:rPr lang="en-US" sz="1400" dirty="0">
                <a:latin typeface="Consolas" panose="020B0609020204030204" pitchFamily="49" charset="0"/>
              </a:rPr>
              <a:t>() const { return age;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"Name: '" &lt;&lt; name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", Age: " &lt;&lt; age;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9DA87-EFC6-2F5A-A3FD-58A66DC6D24F}"/>
              </a:ext>
            </a:extLst>
          </p:cNvPr>
          <p:cNvSpPr txBox="1"/>
          <p:nvPr/>
        </p:nvSpPr>
        <p:spPr>
          <a:xfrm>
            <a:off x="8178591" y="1529888"/>
            <a:ext cx="3952951" cy="4616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Reading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loc;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temp;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Reading(const string&amp; l, double t)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loc{l}, temp{t} {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</a:t>
            </a:r>
            <a:r>
              <a:rPr lang="en-US" sz="1400" dirty="0" err="1">
                <a:latin typeface="Consolas" panose="020B0609020204030204" pitchFamily="49" charset="0"/>
              </a:rPr>
              <a:t>get_loc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loc;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get_temp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temp;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temp &lt;&lt; " degrees at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loc;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9B578-87D8-D9FF-E668-B92494EDCA4B}"/>
              </a:ext>
            </a:extLst>
          </p:cNvPr>
          <p:cNvSpPr txBox="1"/>
          <p:nvPr/>
        </p:nvSpPr>
        <p:spPr>
          <a:xfrm>
            <a:off x="7776179" y="136525"/>
            <a:ext cx="414880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These three classes are </a:t>
            </a:r>
            <a:r>
              <a:rPr lang="en-CA" sz="1600" b="1" dirty="0"/>
              <a:t>not</a:t>
            </a:r>
            <a:r>
              <a:rPr lang="en-CA" sz="1600" dirty="0"/>
              <a:t> closely related, so there is </a:t>
            </a:r>
            <a:r>
              <a:rPr lang="en-CA" sz="1600" b="1" dirty="0"/>
              <a:t>no</a:t>
            </a:r>
            <a:r>
              <a:rPr lang="en-CA" sz="1600" dirty="0"/>
              <a:t> obvious class hierarchy for them.</a:t>
            </a:r>
            <a:br>
              <a:rPr lang="en-CA" sz="1600" dirty="0"/>
            </a:br>
            <a:r>
              <a:rPr lang="en-CA" sz="1600" dirty="0"/>
              <a:t>But they do have similarities: they all have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,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 is identical in all of them.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719221-4BA5-4EB5-9DE7-6AB5778D2DE8}"/>
              </a:ext>
            </a:extLst>
          </p:cNvPr>
          <p:cNvSpPr/>
          <p:nvPr/>
        </p:nvSpPr>
        <p:spPr>
          <a:xfrm>
            <a:off x="302281" y="3226849"/>
            <a:ext cx="2848998" cy="186658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535065-E8B2-6CCF-8D48-3A52FFF91C3C}"/>
              </a:ext>
            </a:extLst>
          </p:cNvPr>
          <p:cNvSpPr/>
          <p:nvPr/>
        </p:nvSpPr>
        <p:spPr>
          <a:xfrm>
            <a:off x="4284833" y="3898668"/>
            <a:ext cx="2969911" cy="179177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98B884-9F7F-8117-4B4E-9190252CAFE1}"/>
              </a:ext>
            </a:extLst>
          </p:cNvPr>
          <p:cNvSpPr/>
          <p:nvPr/>
        </p:nvSpPr>
        <p:spPr>
          <a:xfrm>
            <a:off x="8383889" y="4139327"/>
            <a:ext cx="3505830" cy="179177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49583-CD06-05A5-239E-4953FB7C0BB9}"/>
              </a:ext>
            </a:extLst>
          </p:cNvPr>
          <p:cNvSpPr txBox="1"/>
          <p:nvPr/>
        </p:nvSpPr>
        <p:spPr>
          <a:xfrm>
            <a:off x="642348" y="5515599"/>
            <a:ext cx="269785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Idea</a:t>
            </a:r>
            <a:r>
              <a:rPr lang="en-CA" sz="1600" dirty="0"/>
              <a:t>: put the common method(s) in a base class that all the classes inherit from.</a:t>
            </a:r>
          </a:p>
        </p:txBody>
      </p:sp>
    </p:spTree>
    <p:extLst>
      <p:ext uri="{BB962C8B-B14F-4D97-AF65-F5344CB8AC3E}">
        <p14:creationId xmlns:p14="http://schemas.microsoft.com/office/powerpoint/2010/main" val="1512875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25</a:t>
            </a:fld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9B578-87D8-D9FF-E668-B92494EDCA4B}"/>
              </a:ext>
            </a:extLst>
          </p:cNvPr>
          <p:cNvSpPr txBox="1"/>
          <p:nvPr/>
        </p:nvSpPr>
        <p:spPr>
          <a:xfrm>
            <a:off x="4367961" y="2128666"/>
            <a:ext cx="28414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We’ll create a new class called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where we’ll define the common methods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AA4615-1EF0-FB02-917E-8F5BFC0B6148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6A2179-19CC-E33C-20E3-D6E176473CEC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B8AA4C-BBC9-4071-0FD6-F86CD8939117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AE7F63-7937-DC67-E82B-C79AF51BDBD4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7A9E6A6-F31E-0E28-E8DA-89624C85AC17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5FAFCC-2889-CF5F-C986-A72C78C5C9CC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B15CBD3-D09C-5917-1D55-715C9C9F8865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A10EC2-D70B-F793-DD49-1D3BC3CA09C2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E8081A-7A18-3B24-868A-D0489D7727FA}"/>
                </a:ext>
              </a:extLst>
            </p:cNvPr>
            <p:cNvCxnSpPr>
              <a:cxnSpLocks/>
              <a:stCxn id="7" idx="0"/>
              <a:endCxn id="19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F077B09-CA5D-4BD5-CAFE-7FCFD19FD2BE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A72ECF2-6505-50CB-C56F-46223D1ADFD6}"/>
                  </a:ext>
                </a:extLst>
              </p14:cNvPr>
              <p14:cNvContentPartPr/>
              <p14:nvPr/>
            </p14:nvContentPartPr>
            <p14:xfrm>
              <a:off x="384480" y="1742040"/>
              <a:ext cx="3244680" cy="2965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A72ECF2-6505-50CB-C56F-46223D1ADF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120" y="1732680"/>
                <a:ext cx="3263400" cy="298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1024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26</a:t>
            </a:fld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9B578-87D8-D9FF-E668-B92494EDCA4B}"/>
              </a:ext>
            </a:extLst>
          </p:cNvPr>
          <p:cNvSpPr txBox="1"/>
          <p:nvPr/>
        </p:nvSpPr>
        <p:spPr>
          <a:xfrm>
            <a:off x="4144962" y="1377029"/>
            <a:ext cx="245603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We’ll create a new class called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where we’ll define the common method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454031"/>
            <a:ext cx="3861638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9F4C3-8141-FDC4-5512-226F8494D6CA}"/>
              </a:ext>
            </a:extLst>
          </p:cNvPr>
          <p:cNvSpPr txBox="1"/>
          <p:nvPr/>
        </p:nvSpPr>
        <p:spPr>
          <a:xfrm>
            <a:off x="4914628" y="5147431"/>
            <a:ext cx="236274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 need to write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: it’s inherited from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B4C26E9-43D9-83F7-DB6A-5CDD2057B0F2}"/>
                  </a:ext>
                </a:extLst>
              </p14:cNvPr>
              <p14:cNvContentPartPr/>
              <p14:nvPr/>
            </p14:nvContentPartPr>
            <p14:xfrm>
              <a:off x="1162440" y="140040"/>
              <a:ext cx="9328680" cy="5536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B4C26E9-43D9-83F7-DB6A-5CDD2057B0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3080" y="130680"/>
                <a:ext cx="9347400" cy="555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7491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27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454031"/>
            <a:ext cx="3861638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9F4C3-8141-FDC4-5512-226F8494D6CA}"/>
              </a:ext>
            </a:extLst>
          </p:cNvPr>
          <p:cNvSpPr txBox="1"/>
          <p:nvPr/>
        </p:nvSpPr>
        <p:spPr>
          <a:xfrm>
            <a:off x="4914628" y="5147431"/>
            <a:ext cx="236274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 need to write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: it’s inherited from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CC6F4-11DF-92C9-8571-3F9FE4298D1D}"/>
              </a:ext>
            </a:extLst>
          </p:cNvPr>
          <p:cNvSpPr txBox="1"/>
          <p:nvPr/>
        </p:nvSpPr>
        <p:spPr>
          <a:xfrm>
            <a:off x="5113765" y="3254466"/>
            <a:ext cx="188534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Problem</a:t>
            </a:r>
            <a:br>
              <a:rPr lang="en-CA" sz="1600" dirty="0"/>
            </a:br>
            <a:r>
              <a:rPr lang="en-CA" sz="1600" dirty="0"/>
              <a:t>This doesn’t work! Can you find the problem?</a:t>
            </a:r>
            <a:endParaRPr lang="en-C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51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28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454031"/>
            <a:ext cx="3861638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9F4C3-8141-FDC4-5512-226F8494D6CA}"/>
              </a:ext>
            </a:extLst>
          </p:cNvPr>
          <p:cNvSpPr txBox="1"/>
          <p:nvPr/>
        </p:nvSpPr>
        <p:spPr>
          <a:xfrm>
            <a:off x="4914628" y="5147431"/>
            <a:ext cx="236274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 need to write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: it’s inherited from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CC6F4-11DF-92C9-8571-3F9FE4298D1D}"/>
              </a:ext>
            </a:extLst>
          </p:cNvPr>
          <p:cNvSpPr txBox="1"/>
          <p:nvPr/>
        </p:nvSpPr>
        <p:spPr>
          <a:xfrm>
            <a:off x="5113765" y="3254466"/>
            <a:ext cx="188534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Problem</a:t>
            </a:r>
            <a:br>
              <a:rPr lang="en-CA" sz="1600" dirty="0"/>
            </a:br>
            <a:r>
              <a:rPr lang="en-CA" sz="1600" dirty="0"/>
              <a:t>This doesn’t work! Can you find the problem?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01955D-1918-3BF1-5A8A-8E5BF7F30668}"/>
              </a:ext>
            </a:extLst>
          </p:cNvPr>
          <p:cNvSpPr/>
          <p:nvPr/>
        </p:nvSpPr>
        <p:spPr>
          <a:xfrm>
            <a:off x="7897091" y="1110883"/>
            <a:ext cx="1042869" cy="26449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5062598" y="1526067"/>
            <a:ext cx="20668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Here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is undefined and causes a compiler error</a:t>
            </a:r>
            <a:endParaRPr lang="en-CA" sz="1600" dirty="0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BB6F82-4EAE-D1E3-8424-13BF0DE2E89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129402" y="1254615"/>
            <a:ext cx="767689" cy="68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7175951-EF64-D78B-5F1E-32FC7E46EB28}"/>
              </a:ext>
            </a:extLst>
          </p:cNvPr>
          <p:cNvSpPr/>
          <p:nvPr/>
        </p:nvSpPr>
        <p:spPr>
          <a:xfrm rot="10800000">
            <a:off x="5833507" y="2418248"/>
            <a:ext cx="445864" cy="7703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68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29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// ???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9F4C3-8141-FDC4-5512-226F8494D6CA}"/>
              </a:ext>
            </a:extLst>
          </p:cNvPr>
          <p:cNvSpPr txBox="1"/>
          <p:nvPr/>
        </p:nvSpPr>
        <p:spPr>
          <a:xfrm>
            <a:off x="4914628" y="5147431"/>
            <a:ext cx="236274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 need to write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: it’s inherited from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CC6F4-11DF-92C9-8571-3F9FE4298D1D}"/>
              </a:ext>
            </a:extLst>
          </p:cNvPr>
          <p:cNvSpPr txBox="1"/>
          <p:nvPr/>
        </p:nvSpPr>
        <p:spPr>
          <a:xfrm>
            <a:off x="5113765" y="3254466"/>
            <a:ext cx="188534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Problem</a:t>
            </a:r>
            <a:br>
              <a:rPr lang="en-CA" sz="1600" dirty="0"/>
            </a:br>
            <a:r>
              <a:rPr lang="en-CA" sz="1600" dirty="0"/>
              <a:t>This doesn’t work! Can you see what the problem is?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5062598" y="1526067"/>
            <a:ext cx="206680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So let’s add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. </a:t>
            </a:r>
            <a:r>
              <a:rPr lang="en-CA" sz="1600" b="1" dirty="0">
                <a:solidFill>
                  <a:srgbClr val="FF0000"/>
                </a:solidFill>
              </a:rPr>
              <a:t>Problem</a:t>
            </a:r>
            <a:r>
              <a:rPr lang="en-CA" sz="1600" dirty="0"/>
              <a:t>: what is the implementation of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?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7175951-EF64-D78B-5F1E-32FC7E46EB28}"/>
              </a:ext>
            </a:extLst>
          </p:cNvPr>
          <p:cNvSpPr/>
          <p:nvPr/>
        </p:nvSpPr>
        <p:spPr>
          <a:xfrm rot="10800000">
            <a:off x="5833507" y="2667629"/>
            <a:ext cx="445864" cy="5209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15722" y="574334"/>
            <a:ext cx="2138638" cy="68768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56DFAB-4C8A-F5C8-B260-2F74699EC518}"/>
              </a:ext>
            </a:extLst>
          </p:cNvPr>
          <p:cNvCxnSpPr>
            <a:stCxn id="10" idx="3"/>
          </p:cNvCxnSpPr>
          <p:nvPr/>
        </p:nvCxnSpPr>
        <p:spPr>
          <a:xfrm flipV="1">
            <a:off x="7129402" y="1209124"/>
            <a:ext cx="586320" cy="85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DABFF3-4C46-AC68-EE3B-B8DC8EB928A2}"/>
              </a:ext>
            </a:extLst>
          </p:cNvPr>
          <p:cNvSpPr txBox="1"/>
          <p:nvPr/>
        </p:nvSpPr>
        <p:spPr>
          <a:xfrm>
            <a:off x="2699854" y="1656517"/>
            <a:ext cx="221477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All classes have a unique implementation of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9ACB8F-AE20-7E8C-66C6-4AF09072DFC7}"/>
                  </a:ext>
                </a:extLst>
              </p14:cNvPr>
              <p14:cNvContentPartPr/>
              <p14:nvPr/>
            </p14:nvContentPartPr>
            <p14:xfrm>
              <a:off x="7526520" y="4006800"/>
              <a:ext cx="205560" cy="1045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9ACB8F-AE20-7E8C-66C6-4AF09072DF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17160" y="3997440"/>
                <a:ext cx="224280" cy="106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557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Create a class called </a:t>
            </a:r>
            <a:r>
              <a:rPr lang="en-CA" dirty="0" err="1"/>
              <a:t>int_vec</a:t>
            </a:r>
            <a:r>
              <a:rPr lang="en-CA" dirty="0"/>
              <a:t> that works just like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, but also has a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so we can write </a:t>
            </a:r>
            <a:r>
              <a:rPr lang="en-CA" dirty="0" err="1">
                <a:latin typeface="Consolas" panose="020B0609020204030204" pitchFamily="49" charset="0"/>
              </a:rPr>
              <a:t>v.sort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easily create such a class: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Make a new class called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inherits from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the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6000" y="574703"/>
            <a:ext cx="5433502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6000" y="4040626"/>
            <a:ext cx="5433502" cy="20621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for (int n : v)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cout &lt;&lt; n &lt;&lt; "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863A9-2379-50C1-E337-164CA22B2201}"/>
              </a:ext>
            </a:extLst>
          </p:cNvPr>
          <p:cNvSpPr txBox="1"/>
          <p:nvPr/>
        </p:nvSpPr>
        <p:spPr>
          <a:xfrm>
            <a:off x="8463867" y="1430612"/>
            <a:ext cx="224191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makes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inherit all the members of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881977" y="574703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AB0C4C-FC89-E505-EEED-0DCDFFCCFBDC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H="1" flipV="1">
            <a:off x="9190676" y="967362"/>
            <a:ext cx="394151" cy="46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66BF73-D841-7155-DA2D-949DA515AD38}"/>
              </a:ext>
            </a:extLst>
          </p:cNvPr>
          <p:cNvSpPr txBox="1"/>
          <p:nvPr/>
        </p:nvSpPr>
        <p:spPr>
          <a:xfrm>
            <a:off x="9038201" y="4336315"/>
            <a:ext cx="2241919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 now works like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0280C-CC25-E797-707C-1B14FBABB1F6}"/>
              </a:ext>
            </a:extLst>
          </p:cNvPr>
          <p:cNvSpPr txBox="1"/>
          <p:nvPr/>
        </p:nvSpPr>
        <p:spPr>
          <a:xfrm>
            <a:off x="8463867" y="2422155"/>
            <a:ext cx="224191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With the exception of constructors and assignment operator: those are </a:t>
            </a:r>
            <a:r>
              <a:rPr lang="en-CA" sz="1600" b="1" dirty="0"/>
              <a:t>not</a:t>
            </a:r>
            <a:r>
              <a:rPr lang="en-CA" sz="1600" dirty="0"/>
              <a:t> inherited.</a:t>
            </a:r>
          </a:p>
        </p:txBody>
      </p:sp>
    </p:spTree>
    <p:extLst>
      <p:ext uri="{BB962C8B-B14F-4D97-AF65-F5344CB8AC3E}">
        <p14:creationId xmlns:p14="http://schemas.microsoft.com/office/powerpoint/2010/main" val="333022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" y="304464"/>
            <a:ext cx="4670871" cy="1325563"/>
          </a:xfrm>
        </p:spPr>
        <p:txBody>
          <a:bodyPr/>
          <a:lstStyle/>
          <a:p>
            <a:r>
              <a:rPr lang="en-CA" dirty="0"/>
              <a:t>Example: Printable </a:t>
            </a:r>
            <a:br>
              <a:rPr lang="en-CA" dirty="0"/>
            </a:br>
            <a:r>
              <a:rPr lang="en-CA" dirty="0"/>
              <a:t>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30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3884311" y="1526067"/>
            <a:ext cx="3245091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Solution</a:t>
            </a:r>
            <a:br>
              <a:rPr lang="en-CA" sz="1600" dirty="0"/>
            </a:br>
            <a:r>
              <a:rPr lang="en-CA" sz="1600" dirty="0"/>
              <a:t>We’ll declare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to be a </a:t>
            </a:r>
            <a:r>
              <a:rPr lang="en-CA" sz="1600" b="1" dirty="0"/>
              <a:t>virtual</a:t>
            </a:r>
            <a:r>
              <a:rPr lang="en-CA" sz="1600" dirty="0"/>
              <a:t> and </a:t>
            </a:r>
            <a:r>
              <a:rPr lang="en-CA" sz="1600" b="1" dirty="0"/>
              <a:t>abstract method</a:t>
            </a:r>
            <a:r>
              <a:rPr lang="en-CA" sz="1600" dirty="0"/>
              <a:t>, i.e. a method with no implementation that can be implemented by inheriting classes.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15722" y="574334"/>
            <a:ext cx="3272192" cy="3221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56DFAB-4C8A-F5C8-B260-2F74699EC51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129402" y="801045"/>
            <a:ext cx="3310607" cy="150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DAAE36-C572-4478-F81D-D3328AF7A3D1}"/>
              </a:ext>
            </a:extLst>
          </p:cNvPr>
          <p:cNvSpPr txBox="1"/>
          <p:nvPr/>
        </p:nvSpPr>
        <p:spPr>
          <a:xfrm>
            <a:off x="4015803" y="4920930"/>
            <a:ext cx="298059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is both </a:t>
            </a:r>
            <a:r>
              <a:rPr lang="en-CA" sz="1600" dirty="0">
                <a:latin typeface="Consolas" panose="020B0609020204030204" pitchFamily="49" charset="0"/>
              </a:rPr>
              <a:t>virtual</a:t>
            </a:r>
            <a:r>
              <a:rPr lang="en-CA" sz="1600" dirty="0"/>
              <a:t> and </a:t>
            </a:r>
            <a:r>
              <a:rPr lang="en-CA" sz="1600" dirty="0">
                <a:latin typeface="Consolas" panose="020B0609020204030204" pitchFamily="49" charset="0"/>
              </a:rPr>
              <a:t>abstract</a:t>
            </a:r>
            <a:r>
              <a:rPr lang="en-CA" sz="1600" dirty="0"/>
              <a:t> in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, and inheriting classes must provide their own implementation of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35B6AE-F2F3-77C7-CAAF-209FF35A108C}"/>
              </a:ext>
            </a:extLst>
          </p:cNvPr>
          <p:cNvSpPr txBox="1"/>
          <p:nvPr/>
        </p:nvSpPr>
        <p:spPr>
          <a:xfrm>
            <a:off x="3962595" y="3346609"/>
            <a:ext cx="308701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class with one or more abstract methods is called an </a:t>
            </a:r>
            <a:r>
              <a:rPr lang="en-CA" sz="1600" b="1" dirty="0"/>
              <a:t>abstract class</a:t>
            </a:r>
            <a:r>
              <a:rPr lang="en-CA" sz="1600" dirty="0"/>
              <a:t>. So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is an abstract class.</a:t>
            </a:r>
            <a:br>
              <a:rPr lang="en-CA" sz="1600" dirty="0"/>
            </a:br>
            <a:r>
              <a:rPr lang="en-CA" sz="1600" dirty="0"/>
              <a:t>Abstract classes are often the base class for a class hierarchy.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EA352D-4A25-6E1B-A26F-77E1589B914D}"/>
              </a:ext>
            </a:extLst>
          </p:cNvPr>
          <p:cNvSpPr txBox="1"/>
          <p:nvPr/>
        </p:nvSpPr>
        <p:spPr>
          <a:xfrm>
            <a:off x="4329583" y="103474"/>
            <a:ext cx="298059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Consolas" panose="020B0609020204030204" pitchFamily="49" charset="0"/>
              </a:rPr>
              <a:t>virtual</a:t>
            </a:r>
            <a:r>
              <a:rPr lang="en-CA" sz="1600" dirty="0"/>
              <a:t> means that inheriting classes can, if they like, provide their own implementation of this methods.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F645AB-E49A-15E2-8A95-150EE60472B0}"/>
              </a:ext>
            </a:extLst>
          </p:cNvPr>
          <p:cNvCxnSpPr>
            <a:stCxn id="28" idx="3"/>
          </p:cNvCxnSpPr>
          <p:nvPr/>
        </p:nvCxnSpPr>
        <p:spPr>
          <a:xfrm>
            <a:off x="7310178" y="642083"/>
            <a:ext cx="473558" cy="1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190365-E477-8F43-82A0-52C91425EAC9}"/>
              </a:ext>
            </a:extLst>
          </p:cNvPr>
          <p:cNvCxnSpPr>
            <a:stCxn id="16" idx="3"/>
          </p:cNvCxnSpPr>
          <p:nvPr/>
        </p:nvCxnSpPr>
        <p:spPr>
          <a:xfrm flipV="1">
            <a:off x="6996398" y="4670048"/>
            <a:ext cx="882473" cy="91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537423F-2E38-5472-C7F7-2ECDAAF18D64}"/>
                  </a:ext>
                </a:extLst>
              </p14:cNvPr>
              <p14:cNvContentPartPr/>
              <p14:nvPr/>
            </p14:nvContentPartPr>
            <p14:xfrm>
              <a:off x="462240" y="330480"/>
              <a:ext cx="10606680" cy="6496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537423F-2E38-5472-C7F7-2ECDAAF18D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880" y="321120"/>
                <a:ext cx="10625400" cy="65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1728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31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4148807" y="1526067"/>
            <a:ext cx="2980595" cy="30469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raises a question. When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is called here, what code is actually called?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It is not known until </a:t>
            </a:r>
            <a:r>
              <a:rPr lang="en-CA" sz="1600" i="1" dirty="0"/>
              <a:t>run-time </a:t>
            </a:r>
            <a:r>
              <a:rPr lang="en-CA" sz="1600" dirty="0"/>
              <a:t>what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code is actually called, e.g. the code from </a:t>
            </a:r>
            <a:r>
              <a:rPr lang="en-CA" sz="1600" dirty="0">
                <a:latin typeface="Consolas" panose="020B0609020204030204" pitchFamily="49" charset="0"/>
              </a:rPr>
              <a:t>Point</a:t>
            </a:r>
            <a:r>
              <a:rPr lang="en-CA" sz="1600" dirty="0"/>
              <a:t>, </a:t>
            </a:r>
            <a:r>
              <a:rPr lang="en-CA" sz="1600" dirty="0">
                <a:latin typeface="Consolas" panose="020B0609020204030204" pitchFamily="49" charset="0"/>
              </a:rPr>
              <a:t>Person</a:t>
            </a:r>
            <a:r>
              <a:rPr lang="en-CA" sz="1600" dirty="0"/>
              <a:t>, or </a:t>
            </a:r>
            <a:r>
              <a:rPr lang="en-CA" sz="1600" dirty="0">
                <a:latin typeface="Consolas" panose="020B0609020204030204" pitchFamily="49" charset="0"/>
              </a:rPr>
              <a:t>Reading</a:t>
            </a:r>
            <a:r>
              <a:rPr lang="en-CA" sz="1600" dirty="0"/>
              <a:t>.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But at </a:t>
            </a:r>
            <a:r>
              <a:rPr lang="en-CA" sz="1600" i="1" dirty="0"/>
              <a:t>compile-time</a:t>
            </a:r>
            <a:r>
              <a:rPr lang="en-CA" sz="1600" dirty="0"/>
              <a:t>, C++ can check that the code is used correctly.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15722" y="574334"/>
            <a:ext cx="3272192" cy="3221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56DFAB-4C8A-F5C8-B260-2F74699EC51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129402" y="1435835"/>
            <a:ext cx="865930" cy="161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DAAE36-C572-4478-F81D-D3328AF7A3D1}"/>
              </a:ext>
            </a:extLst>
          </p:cNvPr>
          <p:cNvSpPr txBox="1"/>
          <p:nvPr/>
        </p:nvSpPr>
        <p:spPr>
          <a:xfrm>
            <a:off x="4055891" y="5215473"/>
            <a:ext cx="298059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is both </a:t>
            </a:r>
            <a:r>
              <a:rPr lang="en-CA" sz="1600" dirty="0">
                <a:latin typeface="Consolas" panose="020B0609020204030204" pitchFamily="49" charset="0"/>
              </a:rPr>
              <a:t>virtual</a:t>
            </a:r>
            <a:r>
              <a:rPr lang="en-CA" sz="1600" dirty="0"/>
              <a:t> and </a:t>
            </a:r>
            <a:r>
              <a:rPr lang="en-CA" sz="1600" dirty="0">
                <a:latin typeface="Consolas" panose="020B0609020204030204" pitchFamily="49" charset="0"/>
              </a:rPr>
              <a:t>abstract</a:t>
            </a:r>
            <a:r>
              <a:rPr lang="en-CA" sz="1600" dirty="0"/>
              <a:t> in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, and inheriting classes must provide their own implementation of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D514C54-87C0-C9AA-8F1A-310E91AF3219}"/>
                  </a:ext>
                </a:extLst>
              </p14:cNvPr>
              <p14:cNvContentPartPr/>
              <p14:nvPr/>
            </p14:nvContentPartPr>
            <p14:xfrm>
              <a:off x="639720" y="59760"/>
              <a:ext cx="10089000" cy="4892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D514C54-87C0-C9AA-8F1A-310E91AF32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360" y="50400"/>
                <a:ext cx="10107720" cy="491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062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32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4148807" y="1526067"/>
            <a:ext cx="2980595" cy="25545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There’s still a C++-specific problem with this class: to work correctly, you must also declare the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destructor to be virtual.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Otherwise, if </a:t>
            </a:r>
            <a:r>
              <a:rPr lang="en-CA" sz="1600" dirty="0">
                <a:latin typeface="Consolas" panose="020B0609020204030204" pitchFamily="49" charset="0"/>
              </a:rPr>
              <a:t>~Printable()</a:t>
            </a:r>
            <a:r>
              <a:rPr lang="en-CA" sz="1600" dirty="0"/>
              <a:t> is not virtual, inheriting classes won’t be able to create their own customized destructors.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0D48AB-2274-206D-D37D-8B3824C34203}"/>
                  </a:ext>
                </a:extLst>
              </p14:cNvPr>
              <p14:cNvContentPartPr/>
              <p14:nvPr/>
            </p14:nvContentPartPr>
            <p14:xfrm>
              <a:off x="5481000" y="1441440"/>
              <a:ext cx="1308960" cy="457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0D48AB-2274-206D-D37D-8B3824C342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71640" y="1432080"/>
                <a:ext cx="1327680" cy="4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8897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33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virtual ~Printable() {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4148807" y="1526067"/>
            <a:ext cx="2980595" cy="25545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There’s a C++-specific problem with this class: to work correctly, you must also declare the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destructor to be virtual.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Otherwise, if </a:t>
            </a:r>
            <a:r>
              <a:rPr lang="en-CA" sz="1600" dirty="0">
                <a:latin typeface="Consolas" panose="020B0609020204030204" pitchFamily="49" charset="0"/>
              </a:rPr>
              <a:t>~Printable()</a:t>
            </a:r>
            <a:r>
              <a:rPr lang="en-CA" sz="1600" dirty="0"/>
              <a:t> is not virtual, inheriting classes won’t be able to create their own customized destructors.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03735" y="1846079"/>
            <a:ext cx="2558705" cy="3221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56DFAB-4C8A-F5C8-B260-2F74699EC51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129402" y="2168242"/>
            <a:ext cx="631662" cy="63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E18D33E-6062-F1B6-85C8-6C061DB1B58D}"/>
              </a:ext>
            </a:extLst>
          </p:cNvPr>
          <p:cNvSpPr txBox="1"/>
          <p:nvPr/>
        </p:nvSpPr>
        <p:spPr>
          <a:xfrm>
            <a:off x="4148806" y="4144892"/>
            <a:ext cx="2980595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Rule of Thumb</a:t>
            </a:r>
          </a:p>
          <a:p>
            <a:pPr algn="ctr"/>
            <a:r>
              <a:rPr lang="en-CA" sz="1600" dirty="0"/>
              <a:t>All classes that you inherit from in C++ should have a </a:t>
            </a:r>
            <a:r>
              <a:rPr lang="en-CA" sz="1600" b="1" dirty="0"/>
              <a:t>virtual destructor</a:t>
            </a:r>
            <a:r>
              <a:rPr lang="en-CA" sz="1600" dirty="0"/>
              <a:t>. g++ has a flag to check for this (we’ve used it since the start of the course).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D6998C0-E776-A848-BEBA-F1B973F1A06F}"/>
                  </a:ext>
                </a:extLst>
              </p14:cNvPr>
              <p14:cNvContentPartPr/>
              <p14:nvPr/>
            </p14:nvContentPartPr>
            <p14:xfrm>
              <a:off x="4032360" y="1681200"/>
              <a:ext cx="6374160" cy="4147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D6998C0-E776-A848-BEBA-F1B973F1A0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3000" y="1671840"/>
                <a:ext cx="6392880" cy="416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1237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34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virtual ~Printable() {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3869197" y="1875854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class diagram for the final classes.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4DA978B-AB2F-7DF2-7260-DE676204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661" y="1739390"/>
            <a:ext cx="4962525" cy="2590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78A35E-05D1-2BC0-4E87-E560FD1F6BAC}"/>
                  </a:ext>
                </a:extLst>
              </p14:cNvPr>
              <p14:cNvContentPartPr/>
              <p14:nvPr/>
            </p14:nvContentPartPr>
            <p14:xfrm>
              <a:off x="1874160" y="427680"/>
              <a:ext cx="7896600" cy="6292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78A35E-05D1-2BC0-4E87-E560FD1F6B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4800" y="418320"/>
                <a:ext cx="7915320" cy="631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6461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35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virtual ~Printable() {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3869197" y="1875854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class diagram for the final classes.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4DA978B-AB2F-7DF2-7260-DE676204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661" y="1739390"/>
            <a:ext cx="4962525" cy="259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01FB8D-063F-4F0E-9B31-785D044F9819}"/>
              </a:ext>
            </a:extLst>
          </p:cNvPr>
          <p:cNvSpPr txBox="1"/>
          <p:nvPr/>
        </p:nvSpPr>
        <p:spPr>
          <a:xfrm>
            <a:off x="597005" y="4501516"/>
            <a:ext cx="6514155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vector&lt;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Printable*</a:t>
            </a:r>
            <a:r>
              <a:rPr lang="en-US" sz="1400" dirty="0">
                <a:latin typeface="Consolas" panose="020B0609020204030204" pitchFamily="49" charset="0"/>
              </a:rPr>
              <a:t>&gt; v = { new Point{1, 2},                 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     new Person{"Max", 2},                 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     new Reading{"Black Rock", 41.5}                                   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   };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for(Printable* p : v)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p-&gt;print();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E0F5E-A2D5-9AE5-0F3D-2FC1930BCBC9}"/>
              </a:ext>
            </a:extLst>
          </p:cNvPr>
          <p:cNvSpPr txBox="1"/>
          <p:nvPr/>
        </p:nvSpPr>
        <p:spPr>
          <a:xfrm>
            <a:off x="3129876" y="5670512"/>
            <a:ext cx="20249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exact version of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that’s called here isn’t known until run-time.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06C297-5A67-9BAF-B98D-2AB1B23BAE8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229322" y="5977607"/>
            <a:ext cx="900554" cy="2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40A437-9EC8-1CD5-36F8-E64FF7E83807}"/>
              </a:ext>
            </a:extLst>
          </p:cNvPr>
          <p:cNvSpPr txBox="1"/>
          <p:nvPr/>
        </p:nvSpPr>
        <p:spPr>
          <a:xfrm>
            <a:off x="5536793" y="4000355"/>
            <a:ext cx="174062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Different types of objects in the same vector!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9B0269-9BEE-BC59-6A54-91B307EDFD68}"/>
              </a:ext>
            </a:extLst>
          </p:cNvPr>
          <p:cNvCxnSpPr>
            <a:stCxn id="16" idx="1"/>
          </p:cNvCxnSpPr>
          <p:nvPr/>
        </p:nvCxnSpPr>
        <p:spPr>
          <a:xfrm flipH="1">
            <a:off x="5025421" y="4415854"/>
            <a:ext cx="511372" cy="26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6DEAB4-CF06-1C60-B470-7CCDBADBED2B}"/>
                  </a:ext>
                </a:extLst>
              </p14:cNvPr>
              <p14:cNvContentPartPr/>
              <p14:nvPr/>
            </p14:nvContentPartPr>
            <p14:xfrm>
              <a:off x="342360" y="408960"/>
              <a:ext cx="9432360" cy="6439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6DEAB4-CF06-1C60-B470-7CCDBADBED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000" y="399600"/>
                <a:ext cx="9451080" cy="645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0920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36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virtual ~Printable() {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3869197" y="1875854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class diagram for the final classes.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4DA978B-AB2F-7DF2-7260-DE676204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661" y="1739390"/>
            <a:ext cx="4962525" cy="259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01FB8D-063F-4F0E-9B31-785D044F9819}"/>
              </a:ext>
            </a:extLst>
          </p:cNvPr>
          <p:cNvSpPr txBox="1"/>
          <p:nvPr/>
        </p:nvSpPr>
        <p:spPr>
          <a:xfrm>
            <a:off x="597005" y="4501516"/>
            <a:ext cx="6514155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Point</a:t>
            </a:r>
            <a:r>
              <a:rPr lang="en-US" sz="1400" dirty="0">
                <a:latin typeface="Consolas" panose="020B0609020204030204" pitchFamily="49" charset="0"/>
              </a:rPr>
              <a:t>* r = new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Point</a:t>
            </a:r>
            <a:r>
              <a:rPr lang="en-US" sz="1400" dirty="0">
                <a:latin typeface="Consolas" panose="020B0609020204030204" pitchFamily="49" charset="0"/>
              </a:rPr>
              <a:t>{-5, 12};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r-&gt;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();           // okay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cout &lt;&lt; r-&gt;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     // okay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&lt;&lt; "\n";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* p = r;       // okay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p-&gt;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();           // okay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cout &lt;&lt; p-&gt;</a:t>
            </a:r>
            <a:r>
              <a:rPr lang="en-US" sz="1400" dirty="0" err="1">
                <a:latin typeface="Consolas" panose="020B0609020204030204" pitchFamily="49" charset="0"/>
              </a:rPr>
              <a:t>get_z</a:t>
            </a:r>
            <a:r>
              <a:rPr lang="en-US" sz="1400" dirty="0">
                <a:latin typeface="Consolas" panose="020B0609020204030204" pitchFamily="49" charset="0"/>
              </a:rPr>
              <a:t>();     //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compile-time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E0F5E-A2D5-9AE5-0F3D-2FC1930BCBC9}"/>
              </a:ext>
            </a:extLst>
          </p:cNvPr>
          <p:cNvSpPr txBox="1"/>
          <p:nvPr/>
        </p:nvSpPr>
        <p:spPr>
          <a:xfrm>
            <a:off x="5618334" y="5424266"/>
            <a:ext cx="175669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p</a:t>
            </a:r>
            <a:r>
              <a:rPr lang="en-CA" sz="1600" dirty="0"/>
              <a:t> is of type </a:t>
            </a:r>
            <a:r>
              <a:rPr lang="en-CA" sz="1600" dirty="0">
                <a:latin typeface="Consolas" panose="020B0609020204030204" pitchFamily="49" charset="0"/>
              </a:rPr>
              <a:t>Printable*</a:t>
            </a:r>
            <a:r>
              <a:rPr lang="en-CA" sz="1600" dirty="0"/>
              <a:t> and so can only access members of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06C297-5A67-9BAF-B98D-2AB1B23BAE84}"/>
              </a:ext>
            </a:extLst>
          </p:cNvPr>
          <p:cNvCxnSpPr>
            <a:stCxn id="6" idx="1"/>
          </p:cNvCxnSpPr>
          <p:nvPr/>
        </p:nvCxnSpPr>
        <p:spPr>
          <a:xfrm flipH="1">
            <a:off x="5138777" y="6085986"/>
            <a:ext cx="479557" cy="5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CF6D72-C88B-DE95-5FF8-B3AA72AF5C3B}"/>
                  </a:ext>
                </a:extLst>
              </p14:cNvPr>
              <p14:cNvContentPartPr/>
              <p14:nvPr/>
            </p14:nvContentPartPr>
            <p14:xfrm>
              <a:off x="511920" y="2203560"/>
              <a:ext cx="6702120" cy="4148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CF6D72-C88B-DE95-5FF8-B3AA72AF5C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560" y="2194200"/>
                <a:ext cx="6720840" cy="416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9859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0E204-78C6-2A87-9EE7-DB919E1D2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753B-0AC1-08A1-DE75-719C1537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4A771-66E1-8266-1BBC-2614D983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37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55460-4C7A-A9C6-343D-5231C257B29F}"/>
              </a:ext>
            </a:extLst>
          </p:cNvPr>
          <p:cNvSpPr txBox="1"/>
          <p:nvPr/>
        </p:nvSpPr>
        <p:spPr>
          <a:xfrm>
            <a:off x="7375027" y="110295"/>
            <a:ext cx="3861638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virtual ~Printable() {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A9F906-910A-0C40-26D6-5E253BC73F03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831F8-4007-79AE-13EF-14BEFD740D8A}"/>
              </a:ext>
            </a:extLst>
          </p:cNvPr>
          <p:cNvSpPr txBox="1"/>
          <p:nvPr/>
        </p:nvSpPr>
        <p:spPr>
          <a:xfrm>
            <a:off x="3869197" y="1875854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class diagram for the final classes.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68FCC7E-2B9A-F4E7-BD08-4336A4E96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661" y="1739390"/>
            <a:ext cx="4962525" cy="259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7AA1EF-A76B-2CC3-1CC7-A4F37E4E5451}"/>
              </a:ext>
            </a:extLst>
          </p:cNvPr>
          <p:cNvSpPr txBox="1"/>
          <p:nvPr/>
        </p:nvSpPr>
        <p:spPr>
          <a:xfrm>
            <a:off x="597005" y="4501516"/>
            <a:ext cx="6514155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</a:rPr>
              <a:t>print_all</a:t>
            </a:r>
            <a:r>
              <a:rPr lang="en-US" sz="1400" dirty="0">
                <a:latin typeface="Consolas" panose="020B0609020204030204" pitchFamily="49" charset="0"/>
              </a:rPr>
              <a:t>(const vector&lt;Printable*&gt;&amp; v)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for(Printable* p : v)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p-&gt;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</a:rPr>
            </a:b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DE3B7-E56D-B84A-D6AA-9168071B8ABE}"/>
              </a:ext>
            </a:extLst>
          </p:cNvPr>
          <p:cNvSpPr txBox="1"/>
          <p:nvPr/>
        </p:nvSpPr>
        <p:spPr>
          <a:xfrm>
            <a:off x="3744034" y="4949841"/>
            <a:ext cx="235196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lets us write polymorphic functions like this, that run on any object that inherits from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7196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8049-CAFB-E93F-F112-038CF0C5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Abstract Base Classes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CC1B6-B9DC-B210-4A30-DFF08F5A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general, </a:t>
            </a:r>
            <a:r>
              <a:rPr lang="en-CA" b="1" dirty="0"/>
              <a:t>abstract base classes </a:t>
            </a:r>
            <a:r>
              <a:rPr lang="en-CA" dirty="0"/>
              <a:t>like </a:t>
            </a:r>
            <a:r>
              <a:rPr lang="en-CA" dirty="0">
                <a:latin typeface="Consolas" panose="020B0609020204030204" pitchFamily="49" charset="0"/>
              </a:rPr>
              <a:t>Printable</a:t>
            </a:r>
            <a:r>
              <a:rPr lang="en-CA" dirty="0"/>
              <a:t> are a useful idea</a:t>
            </a:r>
          </a:p>
          <a:p>
            <a:r>
              <a:rPr lang="en-CA" dirty="0"/>
              <a:t>The idea is to put abstract methods in the base class, and let inheriting classes implement however they like</a:t>
            </a:r>
          </a:p>
          <a:p>
            <a:r>
              <a:rPr lang="en-CA" dirty="0"/>
              <a:t>Then you can write general-purpose functions that run all objects that inherit from the base class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76361-216F-6131-618A-D3200222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46022-D1E5-3D86-F3A2-E36837A59883}"/>
              </a:ext>
            </a:extLst>
          </p:cNvPr>
          <p:cNvSpPr txBox="1"/>
          <p:nvPr/>
        </p:nvSpPr>
        <p:spPr>
          <a:xfrm>
            <a:off x="5493956" y="4001294"/>
            <a:ext cx="4715583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</a:rPr>
              <a:t>print_all</a:t>
            </a:r>
            <a:r>
              <a:rPr lang="en-US" sz="1400" dirty="0">
                <a:latin typeface="Consolas" panose="020B0609020204030204" pitchFamily="49" charset="0"/>
              </a:rPr>
              <a:t>(const vector&lt;Printable*&gt;&amp; v)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for(Printable* p : v)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p-&gt;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>
                <a:latin typeface="Consolas" panose="020B0609020204030204" pitchFamily="49" charset="0"/>
              </a:rPr>
            </a:br>
            <a:r>
              <a:rPr lang="en-US" sz="1400"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238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39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F7E9EA-3FE8-FA20-528B-2663A05D0070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72AB09-9E62-3C0C-D7F1-FCA5AB36C7B6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B05C37-6B89-6044-D13F-993BDEC605CE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F2F8A20-D0BC-BDC4-1AAE-86CCB2D57B5F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30C44BC4-E610-FA65-FEE5-F35AADFDF435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6C3A95E-844C-731D-FEE1-E3F124E96F1D}"/>
                      </a:ext>
                    </a:extLst>
                  </p:cNvPr>
                  <p:cNvCxnSpPr>
                    <a:cxnSpLocks/>
                    <a:endCxn id="18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7EF6FEB-C70C-4CFA-9B08-9D36A2519C17}"/>
                      </a:ext>
                    </a:extLst>
                  </p:cNvPr>
                  <p:cNvCxnSpPr>
                    <a:cxnSpLocks/>
                    <a:stCxn id="18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52EA695-E57B-366B-2791-FF2CB4B9C3AA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CF5D0DF-68D2-9EA7-F460-6EB16732E284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3915A8-EC5A-6805-5271-68DE00FA377B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09CBBD-9E41-8D06-0F64-2AA7C26D9A5E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CE8D89F-21BF-299A-C9D4-2BCD23284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E7FB694-6CDB-D3A9-9837-08DA256905E5}"/>
                    </a:ext>
                  </a:extLst>
                </p:cNvPr>
                <p:cNvCxnSpPr>
                  <a:cxnSpLocks/>
                  <a:endCxn id="10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BDA430-AA97-A7CF-91B1-B73253D83A55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2CF0EF0-FA65-3F61-FAEB-E4A4CF17C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009" y="1649089"/>
            <a:ext cx="6012247" cy="452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0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Create a class called </a:t>
            </a:r>
            <a:r>
              <a:rPr lang="en-CA" dirty="0" err="1"/>
              <a:t>int_vec</a:t>
            </a:r>
            <a:r>
              <a:rPr lang="en-CA" dirty="0"/>
              <a:t> that works just like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, but also has a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so we can write </a:t>
            </a:r>
            <a:r>
              <a:rPr lang="en-CA" dirty="0" err="1">
                <a:latin typeface="Consolas" panose="020B0609020204030204" pitchFamily="49" charset="0"/>
              </a:rPr>
              <a:t>v.sort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easily create such a class: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Make a new class called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inherits from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the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sort()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std::sort(begin(), end());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3856069"/>
            <a:ext cx="5433502" cy="25545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v.sort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for (int n : v)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cout &lt;&lt; n &lt;&lt; "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29657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66BF73-D841-7155-DA2D-949DA515AD38}"/>
              </a:ext>
            </a:extLst>
          </p:cNvPr>
          <p:cNvSpPr txBox="1"/>
          <p:nvPr/>
        </p:nvSpPr>
        <p:spPr>
          <a:xfrm>
            <a:off x="8678613" y="2024973"/>
            <a:ext cx="205299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begin()</a:t>
            </a:r>
            <a:r>
              <a:rPr lang="en-CA" sz="1600" dirty="0"/>
              <a:t> and </a:t>
            </a:r>
            <a:r>
              <a:rPr lang="en-CA" sz="1600" dirty="0">
                <a:latin typeface="Consolas" panose="020B0609020204030204" pitchFamily="49" charset="0"/>
              </a:rPr>
              <a:t>end()</a:t>
            </a:r>
            <a:r>
              <a:rPr lang="en-CA" sz="1600" dirty="0"/>
              <a:t> are inherited from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55BF55-CD31-3CAE-3485-F14C779AE98A}"/>
              </a:ext>
            </a:extLst>
          </p:cNvPr>
          <p:cNvCxnSpPr/>
          <p:nvPr/>
        </p:nvCxnSpPr>
        <p:spPr>
          <a:xfrm flipH="1" flipV="1">
            <a:off x="8610600" y="1587354"/>
            <a:ext cx="1095768" cy="43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479724-783E-8A2F-E14E-7566ECAB338B}"/>
              </a:ext>
            </a:extLst>
          </p:cNvPr>
          <p:cNvCxnSpPr>
            <a:cxnSpLocks/>
          </p:cNvCxnSpPr>
          <p:nvPr/>
        </p:nvCxnSpPr>
        <p:spPr>
          <a:xfrm flipH="1" flipV="1">
            <a:off x="9532557" y="1561129"/>
            <a:ext cx="172552" cy="45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6133639" y="5079985"/>
            <a:ext cx="1121105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953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CB56C-0360-E05B-9C13-C2DB1DC7797E}"/>
              </a:ext>
            </a:extLst>
          </p:cNvPr>
          <p:cNvSpPr txBox="1"/>
          <p:nvPr/>
        </p:nvSpPr>
        <p:spPr>
          <a:xfrm>
            <a:off x="7897091" y="1396214"/>
            <a:ext cx="10711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Ellipse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85AC8-DD2C-DE29-4E08-7F13D4B84F7C}"/>
              </a:ext>
            </a:extLst>
          </p:cNvPr>
          <p:cNvSpPr txBox="1"/>
          <p:nvPr/>
        </p:nvSpPr>
        <p:spPr>
          <a:xfrm>
            <a:off x="7935883" y="2447900"/>
            <a:ext cx="944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Circle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A27C40-82B0-609D-DDA4-29C6A7BDEB1C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8408128" y="1765546"/>
            <a:ext cx="24527" cy="68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F92AE-2EB7-AFAB-3C69-6C346C60BB46}"/>
              </a:ext>
            </a:extLst>
          </p:cNvPr>
          <p:cNvSpPr txBox="1"/>
          <p:nvPr/>
        </p:nvSpPr>
        <p:spPr>
          <a:xfrm>
            <a:off x="5180218" y="2598003"/>
            <a:ext cx="167034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every circle is also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629068-67BC-C6E1-CEC2-61152B8F062A}"/>
              </a:ext>
            </a:extLst>
          </p:cNvPr>
          <p:cNvSpPr txBox="1"/>
          <p:nvPr/>
        </p:nvSpPr>
        <p:spPr>
          <a:xfrm>
            <a:off x="8680503" y="3263351"/>
            <a:ext cx="167034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What could go wrong?</a:t>
            </a:r>
            <a:endParaRPr lang="en-CA" sz="1600" b="1" dirty="0">
              <a:latin typeface="Consolas" panose="020B0609020204030204" pitchFamily="49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32B553-17A3-A883-D37E-2F3873027783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8570479-69B8-8DD8-D1AB-0F425875F945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56D76FB-43E2-5A60-E839-8DA4AF6E7DAA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09B11DD4-A20E-DF59-DFF5-C083857FF956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DB5978BF-63A1-109F-5D3D-0654A630709E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DC06E9CF-39DB-BA0C-E3DB-B580D010D9C1}"/>
                      </a:ext>
                    </a:extLst>
                  </p:cNvPr>
                  <p:cNvCxnSpPr>
                    <a:cxnSpLocks/>
                    <a:endCxn id="13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877922C9-F5C9-0F99-D3B6-1B35A362C4D4}"/>
                      </a:ext>
                    </a:extLst>
                  </p:cNvPr>
                  <p:cNvCxnSpPr>
                    <a:cxnSpLocks/>
                    <a:stCxn id="13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851FACE-FACD-61C8-CBB7-2F5D0F390604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82C8C67-259A-63CF-041A-ECC7D2E6474F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9A492C9-ED34-C8C5-4357-33AFB2D1A495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9A492C9-ED34-C8C5-4357-33AFB2D1A4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A2C95EF-BC44-BFFA-FE1D-84B38CEC688F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74B6770-1C97-4AF2-A916-6CBC5863E7A7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D5362AA-C211-685D-5847-22E916296B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20760F0-AF80-AD57-B0C0-07B8FEA101C9}"/>
                    </a:ext>
                  </a:extLst>
                </p:cNvPr>
                <p:cNvCxnSpPr>
                  <a:cxnSpLocks/>
                  <a:endCxn id="24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1138610-AB4D-501A-F1FD-7FA62A642EBF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ECF89C4-6080-FCE7-6E12-4DE088D5C026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ECF89C4-6080-FCE7-6E12-4DE088D5C0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17739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323002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CB56C-0360-E05B-9C13-C2DB1DC7797E}"/>
              </a:ext>
            </a:extLst>
          </p:cNvPr>
          <p:cNvSpPr txBox="1"/>
          <p:nvPr/>
        </p:nvSpPr>
        <p:spPr>
          <a:xfrm>
            <a:off x="7592457" y="1396214"/>
            <a:ext cx="23374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latin typeface="Consolas" panose="020B0609020204030204" pitchFamily="49" charset="0"/>
              </a:rPr>
              <a:t>Ellipse</a:t>
            </a:r>
            <a:br>
              <a:rPr lang="en-CA" dirty="0"/>
            </a:br>
            <a:r>
              <a:rPr lang="en-CA" dirty="0" err="1">
                <a:latin typeface="Consolas" panose="020B0609020204030204" pitchFamily="49" charset="0"/>
              </a:rPr>
              <a:t>set_width</a:t>
            </a:r>
            <a:r>
              <a:rPr lang="en-CA" dirty="0">
                <a:latin typeface="Consolas" panose="020B0609020204030204" pitchFamily="49" charset="0"/>
              </a:rPr>
              <a:t>(int w)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set_height</a:t>
            </a:r>
            <a:r>
              <a:rPr lang="en-CA" dirty="0">
                <a:latin typeface="Consolas" panose="020B0609020204030204" pitchFamily="49" charset="0"/>
              </a:rPr>
              <a:t>(int h)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85AC8-DD2C-DE29-4E08-7F13D4B84F7C}"/>
              </a:ext>
            </a:extLst>
          </p:cNvPr>
          <p:cNvSpPr txBox="1"/>
          <p:nvPr/>
        </p:nvSpPr>
        <p:spPr>
          <a:xfrm>
            <a:off x="7592456" y="3275111"/>
            <a:ext cx="23374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latin typeface="Consolas" panose="020B0609020204030204" pitchFamily="49" charset="0"/>
              </a:rPr>
              <a:t>Circle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set_width</a:t>
            </a:r>
            <a:r>
              <a:rPr lang="en-CA" dirty="0">
                <a:latin typeface="Consolas" panose="020B0609020204030204" pitchFamily="49" charset="0"/>
              </a:rPr>
              <a:t>(int w)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set_height</a:t>
            </a:r>
            <a:r>
              <a:rPr lang="en-CA" dirty="0">
                <a:latin typeface="Consolas" panose="020B0609020204030204" pitchFamily="49" charset="0"/>
              </a:rPr>
              <a:t>(int h)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A27C40-82B0-609D-DDA4-29C6A7BDEB1C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8761206" y="2319544"/>
            <a:ext cx="1" cy="95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F92AE-2EB7-AFAB-3C69-6C346C60BB46}"/>
              </a:ext>
            </a:extLst>
          </p:cNvPr>
          <p:cNvSpPr txBox="1"/>
          <p:nvPr/>
        </p:nvSpPr>
        <p:spPr>
          <a:xfrm>
            <a:off x="5180218" y="2598003"/>
            <a:ext cx="167034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every circle is also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27875C-5FF7-BD33-6DC2-8EE546CCEADD}"/>
              </a:ext>
            </a:extLst>
          </p:cNvPr>
          <p:cNvSpPr txBox="1"/>
          <p:nvPr/>
        </p:nvSpPr>
        <p:spPr>
          <a:xfrm>
            <a:off x="10275610" y="1345977"/>
            <a:ext cx="167034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But suppose you can change the width and height of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A6054-E8EF-D120-8FC7-C52925E08295}"/>
              </a:ext>
            </a:extLst>
          </p:cNvPr>
          <p:cNvSpPr txBox="1"/>
          <p:nvPr/>
        </p:nvSpPr>
        <p:spPr>
          <a:xfrm>
            <a:off x="10275610" y="3075057"/>
            <a:ext cx="16703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Since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, you </a:t>
            </a:r>
            <a:r>
              <a:rPr lang="en-CA" sz="1600" dirty="0" err="1">
                <a:latin typeface="Consolas" panose="020B0609020204030204" pitchFamily="49" charset="0"/>
              </a:rPr>
              <a:t>set_width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set_height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301C6B-0995-6507-905C-D939BA9AAAEA}"/>
              </a:ext>
            </a:extLst>
          </p:cNvPr>
          <p:cNvSpPr txBox="1"/>
          <p:nvPr/>
        </p:nvSpPr>
        <p:spPr>
          <a:xfrm>
            <a:off x="5470120" y="4879022"/>
            <a:ext cx="6582169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Circle c(10);      // a circle of radius 10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c.set_width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(5);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c.set_height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(15);</a:t>
            </a:r>
            <a:r>
              <a:rPr lang="en-US" dirty="0">
                <a:latin typeface="Consolas" panose="020B0609020204030204" pitchFamily="49" charset="0"/>
              </a:rPr>
              <a:t>  // ???: a circle's width and        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      // height can't be different!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EF3AC9-6A47-C9C6-DBC9-B44286B560D7}"/>
              </a:ext>
            </a:extLst>
          </p:cNvPr>
          <p:cNvSpPr txBox="1"/>
          <p:nvPr/>
        </p:nvSpPr>
        <p:spPr>
          <a:xfrm>
            <a:off x="4725269" y="3631537"/>
            <a:ext cx="260309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lets us set the width and height of a circle to be </a:t>
            </a:r>
            <a:r>
              <a:rPr lang="en-CA" sz="1600" b="1" dirty="0"/>
              <a:t>different values</a:t>
            </a:r>
            <a:r>
              <a:rPr lang="en-CA" sz="1600" dirty="0"/>
              <a:t>, which makes no sense for a circle.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3D3492-63F9-20BF-5F21-21B270E4202E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13107D-2846-5545-2A5D-79B0D8EFDCBC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651F48E-307B-6983-6460-F383AC2C7A2F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9C80B7FB-FBD3-5797-918D-C7E1F4170E69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1C67E2F1-9C53-EF94-5310-D12A13EF212A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4E1D02D7-E836-5BF0-1DDA-1A0E8010D0FC}"/>
                      </a:ext>
                    </a:extLst>
                  </p:cNvPr>
                  <p:cNvCxnSpPr>
                    <a:cxnSpLocks/>
                    <a:endCxn id="30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8573F29-4A4F-C7C0-1E7D-A22AE646D409}"/>
                      </a:ext>
                    </a:extLst>
                  </p:cNvPr>
                  <p:cNvCxnSpPr>
                    <a:cxnSpLocks/>
                    <a:stCxn id="30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4D2B9FA-2648-7BC1-8DFD-9E9AC63B5836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3447146-07C9-F7CF-E884-90B8AC26BD72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1E65025-D7C1-0322-3A91-D0E984734143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1E65025-D7C1-0322-3A91-D0E9847341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D98A3E4-D9A7-B33F-4315-71567E850E39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8D84D64-35D7-807F-D57D-F4089EA69204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968C590-BE53-8E4D-AD94-55BE3C1802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05B9314-3CE6-87A9-AEEB-FFC4D703219E}"/>
                    </a:ext>
                  </a:extLst>
                </p:cNvPr>
                <p:cNvCxnSpPr>
                  <a:cxnSpLocks/>
                  <a:endCxn id="22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8738306-5554-0AC3-5D6D-FA27185220C9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D288D09-E20D-2C5B-39B5-17BE36BDB3F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D288D09-E20D-2C5B-39B5-17BE36BDB3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76757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323002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CB56C-0360-E05B-9C13-C2DB1DC7797E}"/>
              </a:ext>
            </a:extLst>
          </p:cNvPr>
          <p:cNvSpPr txBox="1"/>
          <p:nvPr/>
        </p:nvSpPr>
        <p:spPr>
          <a:xfrm>
            <a:off x="7592457" y="1396214"/>
            <a:ext cx="23374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latin typeface="Consolas" panose="020B0609020204030204" pitchFamily="49" charset="0"/>
              </a:rPr>
              <a:t>Ellipse</a:t>
            </a:r>
            <a:br>
              <a:rPr lang="en-CA" dirty="0"/>
            </a:br>
            <a:r>
              <a:rPr lang="en-CA" dirty="0" err="1">
                <a:latin typeface="Consolas" panose="020B0609020204030204" pitchFamily="49" charset="0"/>
              </a:rPr>
              <a:t>set_width</a:t>
            </a:r>
            <a:r>
              <a:rPr lang="en-CA" dirty="0">
                <a:latin typeface="Consolas" panose="020B0609020204030204" pitchFamily="49" charset="0"/>
              </a:rPr>
              <a:t>(int w)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set_height</a:t>
            </a:r>
            <a:r>
              <a:rPr lang="en-CA" dirty="0">
                <a:latin typeface="Consolas" panose="020B0609020204030204" pitchFamily="49" charset="0"/>
              </a:rPr>
              <a:t>(int h)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85AC8-DD2C-DE29-4E08-7F13D4B84F7C}"/>
              </a:ext>
            </a:extLst>
          </p:cNvPr>
          <p:cNvSpPr txBox="1"/>
          <p:nvPr/>
        </p:nvSpPr>
        <p:spPr>
          <a:xfrm>
            <a:off x="7592456" y="3275111"/>
            <a:ext cx="23374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latin typeface="Consolas" panose="020B0609020204030204" pitchFamily="49" charset="0"/>
              </a:rPr>
              <a:t>Circle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set_width</a:t>
            </a:r>
            <a:r>
              <a:rPr lang="en-CA" dirty="0">
                <a:latin typeface="Consolas" panose="020B0609020204030204" pitchFamily="49" charset="0"/>
              </a:rPr>
              <a:t>(int w)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set_height</a:t>
            </a:r>
            <a:r>
              <a:rPr lang="en-CA" dirty="0">
                <a:latin typeface="Consolas" panose="020B0609020204030204" pitchFamily="49" charset="0"/>
              </a:rPr>
              <a:t>(int h)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A27C40-82B0-609D-DDA4-29C6A7BDEB1C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8761206" y="2319544"/>
            <a:ext cx="1" cy="95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F92AE-2EB7-AFAB-3C69-6C346C60BB46}"/>
              </a:ext>
            </a:extLst>
          </p:cNvPr>
          <p:cNvSpPr txBox="1"/>
          <p:nvPr/>
        </p:nvSpPr>
        <p:spPr>
          <a:xfrm>
            <a:off x="5180218" y="2598003"/>
            <a:ext cx="167034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every circle is also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27875C-5FF7-BD33-6DC2-8EE546CCEADD}"/>
              </a:ext>
            </a:extLst>
          </p:cNvPr>
          <p:cNvSpPr txBox="1"/>
          <p:nvPr/>
        </p:nvSpPr>
        <p:spPr>
          <a:xfrm>
            <a:off x="10275610" y="1345977"/>
            <a:ext cx="167034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But suppose you can change the width and height of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A6054-E8EF-D120-8FC7-C52925E08295}"/>
              </a:ext>
            </a:extLst>
          </p:cNvPr>
          <p:cNvSpPr txBox="1"/>
          <p:nvPr/>
        </p:nvSpPr>
        <p:spPr>
          <a:xfrm>
            <a:off x="10275610" y="3075057"/>
            <a:ext cx="16703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Since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, you </a:t>
            </a:r>
            <a:r>
              <a:rPr lang="en-CA" sz="1600" dirty="0" err="1">
                <a:latin typeface="Consolas" panose="020B0609020204030204" pitchFamily="49" charset="0"/>
              </a:rPr>
              <a:t>set_width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set_height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301C6B-0995-6507-905C-D939BA9AAAEA}"/>
              </a:ext>
            </a:extLst>
          </p:cNvPr>
          <p:cNvSpPr txBox="1"/>
          <p:nvPr/>
        </p:nvSpPr>
        <p:spPr>
          <a:xfrm>
            <a:off x="5470120" y="4879022"/>
            <a:ext cx="6582169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Circle c(10);      // a circle of radius 10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c.set_width</a:t>
            </a:r>
            <a:r>
              <a:rPr lang="en-US" dirty="0">
                <a:latin typeface="Consolas" panose="020B0609020204030204" pitchFamily="49" charset="0"/>
              </a:rPr>
              <a:t>(5);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c.set_height</a:t>
            </a:r>
            <a:r>
              <a:rPr lang="en-US" dirty="0">
                <a:latin typeface="Consolas" panose="020B0609020204030204" pitchFamily="49" charset="0"/>
              </a:rPr>
              <a:t>(15);  // ???: a circle's width and        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      // height can't be different!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FF3D70-9319-7323-30D6-DE5777C65053}"/>
              </a:ext>
            </a:extLst>
          </p:cNvPr>
          <p:cNvCxnSpPr/>
          <p:nvPr/>
        </p:nvCxnSpPr>
        <p:spPr>
          <a:xfrm>
            <a:off x="7262301" y="1209124"/>
            <a:ext cx="3013309" cy="29893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806A58-940F-500B-ECD2-EB79756A931E}"/>
              </a:ext>
            </a:extLst>
          </p:cNvPr>
          <p:cNvCxnSpPr>
            <a:cxnSpLocks/>
          </p:cNvCxnSpPr>
          <p:nvPr/>
        </p:nvCxnSpPr>
        <p:spPr>
          <a:xfrm flipH="1">
            <a:off x="7322757" y="1209124"/>
            <a:ext cx="2607198" cy="32256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1AC313-09C5-5EF9-47B0-31B94A955997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0E3E827-DD6D-112F-7DC7-30D559A17DF0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40C8F30-9FA2-D4CE-34E9-DCDC46137E40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A47B161A-6931-D72D-9A99-E9B003EE6AC7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2D467359-E87C-EA47-5BC4-476F5242040D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3955D43C-9701-A8DE-DD1F-E90875A4C69A}"/>
                      </a:ext>
                    </a:extLst>
                  </p:cNvPr>
                  <p:cNvCxnSpPr>
                    <a:cxnSpLocks/>
                    <a:endCxn id="32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D3D06F7C-A3F0-289D-DEC8-FF44BFEA6EC8}"/>
                      </a:ext>
                    </a:extLst>
                  </p:cNvPr>
                  <p:cNvCxnSpPr>
                    <a:cxnSpLocks/>
                    <a:stCxn id="32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1BB6BE7-C5ED-8E69-51F2-908A1E357A59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3FC00E2-5EF4-7D83-4DE3-7910E0017737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8A1B37A6-74AD-20FB-FCEC-8E838C8F6232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8A1B37A6-74AD-20FB-FCEC-8E838C8F62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E11BF7F-415D-57DD-579A-9A2CC4866C47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1987BD6-4718-A740-BA59-51FC38F667BC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EA306BC-0F3A-4DE7-0EBF-410EA266EF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11F6E34C-F44D-3F1A-7AF6-122AEA2935BC}"/>
                    </a:ext>
                  </a:extLst>
                </p:cNvPr>
                <p:cNvCxnSpPr>
                  <a:cxnSpLocks/>
                  <a:endCxn id="24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E80DE47-964E-BB4A-7961-5DC8BB57FE28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E677B0B-0392-52D3-E68C-033A032DEE8A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E677B0B-0392-52D3-E68C-033A032DEE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0BFFE25-5801-3606-3AB5-AE294CC37A92}"/>
              </a:ext>
            </a:extLst>
          </p:cNvPr>
          <p:cNvSpPr txBox="1"/>
          <p:nvPr/>
        </p:nvSpPr>
        <p:spPr>
          <a:xfrm>
            <a:off x="4725269" y="3631537"/>
            <a:ext cx="260309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lets us set the width and height of a circle to be </a:t>
            </a:r>
            <a:r>
              <a:rPr lang="en-CA" sz="1600" b="1" dirty="0"/>
              <a:t>different values</a:t>
            </a:r>
            <a:r>
              <a:rPr lang="en-CA" sz="1600" dirty="0"/>
              <a:t>, which makes no sense for a circle.</a:t>
            </a:r>
          </a:p>
        </p:txBody>
      </p:sp>
    </p:spTree>
    <p:extLst>
      <p:ext uri="{BB962C8B-B14F-4D97-AF65-F5344CB8AC3E}">
        <p14:creationId xmlns:p14="http://schemas.microsoft.com/office/powerpoint/2010/main" val="40698991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43</a:t>
            </a:fld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A97E2C-45C1-5558-EBDA-ED7B45680F21}"/>
              </a:ext>
            </a:extLst>
          </p:cNvPr>
          <p:cNvGrpSpPr/>
          <p:nvPr/>
        </p:nvGrpSpPr>
        <p:grpSpPr>
          <a:xfrm>
            <a:off x="7916487" y="1396214"/>
            <a:ext cx="1071127" cy="1421018"/>
            <a:chOff x="7916487" y="1396214"/>
            <a:chExt cx="1071127" cy="14210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ECB56C-0360-E05B-9C13-C2DB1DC7797E}"/>
                </a:ext>
              </a:extLst>
            </p:cNvPr>
            <p:cNvSpPr txBox="1"/>
            <p:nvPr/>
          </p:nvSpPr>
          <p:spPr>
            <a:xfrm>
              <a:off x="7979806" y="1396214"/>
              <a:ext cx="944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Circle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E85AC8-DD2C-DE29-4E08-7F13D4B84F7C}"/>
                </a:ext>
              </a:extLst>
            </p:cNvPr>
            <p:cNvSpPr txBox="1"/>
            <p:nvPr/>
          </p:nvSpPr>
          <p:spPr>
            <a:xfrm>
              <a:off x="7916487" y="2447900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Ellipse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BA27C40-82B0-609D-DDA4-29C6A7BDEB1C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V="1">
              <a:off x="8452051" y="1765546"/>
              <a:ext cx="0" cy="68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E2D80-283A-F589-0250-358808D34F5F}"/>
              </a:ext>
            </a:extLst>
          </p:cNvPr>
          <p:cNvSpPr txBox="1"/>
          <p:nvPr/>
        </p:nvSpPr>
        <p:spPr>
          <a:xfrm>
            <a:off x="5014086" y="2308364"/>
            <a:ext cx="16703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stores one radius,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will add another one.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2C379-F80F-8679-346F-C569134547DD}"/>
              </a:ext>
            </a:extLst>
          </p:cNvPr>
          <p:cNvSpPr txBox="1"/>
          <p:nvPr/>
        </p:nvSpPr>
        <p:spPr>
          <a:xfrm>
            <a:off x="8680503" y="3263351"/>
            <a:ext cx="167034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What could go wrong?</a:t>
            </a:r>
            <a:endParaRPr lang="en-CA" sz="1600" b="1" dirty="0"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5FA832-977B-DFCD-772B-5A29061F5FAF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944F9E-0272-7099-D337-80DBBD717A94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63DD292-725B-D61A-15A1-291F5190C4A9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A54F90BC-3148-BAAE-0B9A-7EE08A662850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E89492CE-53C6-ED15-4DD4-B8C65736060B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719A4883-FD8C-5698-0050-55C3ADF8C552}"/>
                      </a:ext>
                    </a:extLst>
                  </p:cNvPr>
                  <p:cNvCxnSpPr>
                    <a:cxnSpLocks/>
                    <a:endCxn id="28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C133B69B-7424-6BFC-363A-5855AFD13407}"/>
                      </a:ext>
                    </a:extLst>
                  </p:cNvPr>
                  <p:cNvCxnSpPr>
                    <a:cxnSpLocks/>
                    <a:stCxn id="28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7D06FC9-3743-C997-8475-9AC6FF3BDDED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672121E-8558-C878-FF81-BBB732EBF835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8FAE80A-F9BB-D917-D7A1-36D1F4A848E6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8FAE80A-F9BB-D917-D7A1-36D1F4A848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F83C3E-0C0F-524A-58CC-EA3217E81E48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457DA7A-CF0B-9F30-C5A7-4F9CCAF78099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A588D79A-C2B0-078B-AA3E-106B6DE087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42630CC-94E1-D65B-EB42-4AA2449ED283}"/>
                    </a:ext>
                  </a:extLst>
                </p:cNvPr>
                <p:cNvCxnSpPr>
                  <a:cxnSpLocks/>
                  <a:endCxn id="20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FBAF034-9CEC-9F5C-E3C5-D56B34B85F68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29B03AB-80F4-D8FE-94C4-E65FAD9E386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29B03AB-80F4-D8FE-94C4-E65FAD9E38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10522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44</a:t>
            </a:fld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A97E2C-45C1-5558-EBDA-ED7B45680F21}"/>
              </a:ext>
            </a:extLst>
          </p:cNvPr>
          <p:cNvGrpSpPr/>
          <p:nvPr/>
        </p:nvGrpSpPr>
        <p:grpSpPr>
          <a:xfrm>
            <a:off x="7916487" y="1396214"/>
            <a:ext cx="1071127" cy="1421018"/>
            <a:chOff x="7916487" y="1396214"/>
            <a:chExt cx="1071127" cy="14210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ECB56C-0360-E05B-9C13-C2DB1DC7797E}"/>
                </a:ext>
              </a:extLst>
            </p:cNvPr>
            <p:cNvSpPr txBox="1"/>
            <p:nvPr/>
          </p:nvSpPr>
          <p:spPr>
            <a:xfrm>
              <a:off x="7979806" y="1396214"/>
              <a:ext cx="944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Circle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E85AC8-DD2C-DE29-4E08-7F13D4B84F7C}"/>
                </a:ext>
              </a:extLst>
            </p:cNvPr>
            <p:cNvSpPr txBox="1"/>
            <p:nvPr/>
          </p:nvSpPr>
          <p:spPr>
            <a:xfrm>
              <a:off x="7916487" y="2447900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Ellipse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BA27C40-82B0-609D-DDA4-29C6A7BDEB1C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V="1">
              <a:off x="8452051" y="1765546"/>
              <a:ext cx="0" cy="68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E2D80-283A-F589-0250-358808D34F5F}"/>
              </a:ext>
            </a:extLst>
          </p:cNvPr>
          <p:cNvSpPr txBox="1"/>
          <p:nvPr/>
        </p:nvSpPr>
        <p:spPr>
          <a:xfrm>
            <a:off x="5014086" y="2308364"/>
            <a:ext cx="16703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stores one radius,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will add another one.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5CCF9D-E8D2-A926-3E3E-8F024805371C}"/>
              </a:ext>
            </a:extLst>
          </p:cNvPr>
          <p:cNvSpPr txBox="1"/>
          <p:nvPr/>
        </p:nvSpPr>
        <p:spPr>
          <a:xfrm>
            <a:off x="5014086" y="3927350"/>
            <a:ext cx="658216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area(Circle c)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return 3.14 * </a:t>
            </a:r>
            <a:r>
              <a:rPr lang="en-US" dirty="0" err="1">
                <a:latin typeface="Consolas" panose="020B0609020204030204" pitchFamily="49" charset="0"/>
              </a:rPr>
              <a:t>c.radius</a:t>
            </a:r>
            <a:r>
              <a:rPr lang="en-US" dirty="0">
                <a:latin typeface="Consolas" panose="020B0609020204030204" pitchFamily="49" charset="0"/>
              </a:rPr>
              <a:t>() * </a:t>
            </a:r>
            <a:r>
              <a:rPr lang="en-US" dirty="0" err="1">
                <a:latin typeface="Consolas" panose="020B0609020204030204" pitchFamily="49" charset="0"/>
              </a:rPr>
              <a:t>c.radius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34692-BD3D-9C24-0979-877F4F6C1083}"/>
              </a:ext>
            </a:extLst>
          </p:cNvPr>
          <p:cNvSpPr txBox="1"/>
          <p:nvPr/>
        </p:nvSpPr>
        <p:spPr>
          <a:xfrm>
            <a:off x="4549329" y="5222134"/>
            <a:ext cx="7405884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Ellipse e(5, 10);  // an ellipse 5 wide, 10 high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area(e);   //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this can't return the correct area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because area only calls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c.radius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0C802B-9CF2-D6A9-A7DF-1262C07CAEA7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FA715F-C03D-535C-DB46-5666BB9626D2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1E56DB9-BC02-CB55-770C-6F55ABECCAC2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20B752F-A981-7A52-AB08-2FAF3C2D98E0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FA849E24-8528-873A-0A0D-A4CEAC038BBF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12860F4A-6AD3-C1DC-30D4-3F8E07B23C8E}"/>
                      </a:ext>
                    </a:extLst>
                  </p:cNvPr>
                  <p:cNvCxnSpPr>
                    <a:cxnSpLocks/>
                    <a:endCxn id="27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3E2A4151-5664-18C4-A53D-32A4AA858024}"/>
                      </a:ext>
                    </a:extLst>
                  </p:cNvPr>
                  <p:cNvCxnSpPr>
                    <a:cxnSpLocks/>
                    <a:stCxn id="27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6EE51B-00C7-44E6-9887-AAE5B0626D31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DC00865-0222-A975-EB43-02B90DF2BEE0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8979D68-B3A9-3C17-FB2B-DB8ED26917F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8979D68-B3A9-3C17-FB2B-DB8ED26917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1F9F366-D696-A494-258B-4D12091EBFAA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8CB1CA0-865E-8398-429E-7A9D78B498B5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A0989F25-FBD1-8D89-7398-469865F1F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085A258-11B6-B9DE-CD2F-9E8506497EF8}"/>
                    </a:ext>
                  </a:extLst>
                </p:cNvPr>
                <p:cNvCxnSpPr>
                  <a:cxnSpLocks/>
                  <a:endCxn id="19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DD8E7DF-B47D-1F86-D9E7-98FD24045F79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A797426A-814F-DE00-C246-76233BEB5B0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A797426A-814F-DE00-C246-76233BEB5B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19632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5A392-2C8D-B5B4-D546-C6CCFF34C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79D5-2452-4342-7B22-B7568324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94F9-75B3-C8A0-CF8D-9B398B36A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11F8F-C16F-7242-9068-A74E3594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45</a:t>
            </a:fld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07081F-60B6-EE92-E79A-EE22CC1A4FFD}"/>
              </a:ext>
            </a:extLst>
          </p:cNvPr>
          <p:cNvGrpSpPr/>
          <p:nvPr/>
        </p:nvGrpSpPr>
        <p:grpSpPr>
          <a:xfrm>
            <a:off x="7916487" y="1396214"/>
            <a:ext cx="1071127" cy="1421018"/>
            <a:chOff x="7916487" y="1396214"/>
            <a:chExt cx="1071127" cy="14210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E7CD54-4275-345E-F4FB-965A24CC1D4E}"/>
                </a:ext>
              </a:extLst>
            </p:cNvPr>
            <p:cNvSpPr txBox="1"/>
            <p:nvPr/>
          </p:nvSpPr>
          <p:spPr>
            <a:xfrm>
              <a:off x="7979806" y="1396214"/>
              <a:ext cx="944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Circle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D8F054-94A0-7035-85DA-6E1A0D50A227}"/>
                </a:ext>
              </a:extLst>
            </p:cNvPr>
            <p:cNvSpPr txBox="1"/>
            <p:nvPr/>
          </p:nvSpPr>
          <p:spPr>
            <a:xfrm>
              <a:off x="7916487" y="2447900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Ellipse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14DDC00-F287-3E4A-5595-9CB98F8C09D7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V="1">
              <a:off x="8452051" y="1765546"/>
              <a:ext cx="0" cy="68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61800BA-4537-8F3A-84B4-2B360F8D8CF5}"/>
              </a:ext>
            </a:extLst>
          </p:cNvPr>
          <p:cNvSpPr txBox="1"/>
          <p:nvPr/>
        </p:nvSpPr>
        <p:spPr>
          <a:xfrm>
            <a:off x="5014086" y="1398300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5433D-B4C4-FDCB-A537-63B2E497DD5F}"/>
              </a:ext>
            </a:extLst>
          </p:cNvPr>
          <p:cNvSpPr txBox="1"/>
          <p:nvPr/>
        </p:nvSpPr>
        <p:spPr>
          <a:xfrm>
            <a:off x="5014086" y="2308364"/>
            <a:ext cx="16703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stores one radius,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will add another one.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41491F-6ED8-0299-8709-8C62C2E0D242}"/>
              </a:ext>
            </a:extLst>
          </p:cNvPr>
          <p:cNvSpPr txBox="1"/>
          <p:nvPr/>
        </p:nvSpPr>
        <p:spPr>
          <a:xfrm>
            <a:off x="5014086" y="3927350"/>
            <a:ext cx="658216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area(Circle c)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return 3.14 * </a:t>
            </a:r>
            <a:r>
              <a:rPr lang="en-US" dirty="0" err="1">
                <a:latin typeface="Consolas" panose="020B0609020204030204" pitchFamily="49" charset="0"/>
              </a:rPr>
              <a:t>c.radius</a:t>
            </a:r>
            <a:r>
              <a:rPr lang="en-US" dirty="0">
                <a:latin typeface="Consolas" panose="020B0609020204030204" pitchFamily="49" charset="0"/>
              </a:rPr>
              <a:t>() * </a:t>
            </a:r>
            <a:r>
              <a:rPr lang="en-US" dirty="0" err="1">
                <a:latin typeface="Consolas" panose="020B0609020204030204" pitchFamily="49" charset="0"/>
              </a:rPr>
              <a:t>c.radius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0E541E-4B12-B14A-3F7C-ED14978E9ECF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9058F6E-9D05-E3E0-EE63-956C56D6D6C5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2A9BF53-2FD5-E218-1308-1FEB275BB0EB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B9E708CE-2C80-FA92-ABBB-B4E6D75F8467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265770DD-EB86-8FA4-9B6A-A67DD75AD0D5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64385E66-4B63-31E8-08A5-BB4164B50BBA}"/>
                      </a:ext>
                    </a:extLst>
                  </p:cNvPr>
                  <p:cNvCxnSpPr>
                    <a:cxnSpLocks/>
                    <a:endCxn id="27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128B5DF1-C281-1D5F-3342-AA0FDC3D4CB7}"/>
                      </a:ext>
                    </a:extLst>
                  </p:cNvPr>
                  <p:cNvCxnSpPr>
                    <a:cxnSpLocks/>
                    <a:stCxn id="27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3EDABAC-FF0D-5930-AD27-05C76A363F1B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BA1F8C4-57A7-1E84-2941-DDEB320C9646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613D957-84B7-960A-ECE6-C58895FE4567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613D957-84B7-960A-ECE6-C58895FE45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228D2E-10B6-86ED-D6FE-9A4B25E719B2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E1DDFCB-E7C0-DF17-600B-190CCAFCABA4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C579D8-5257-218D-8415-09F8989FC8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E143BB2-D15B-90DE-227F-BF9389C84866}"/>
                    </a:ext>
                  </a:extLst>
                </p:cNvPr>
                <p:cNvCxnSpPr>
                  <a:cxnSpLocks/>
                  <a:endCxn id="19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4613045-6743-E4DC-639D-ECFDD002B777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13A8D1D-4F58-2EB2-5C87-9233E35DD09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13A8D1D-4F58-2EB2-5C87-9233E35DD0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F8A945-7876-A9CC-2EC1-E9138B623DFB}"/>
              </a:ext>
            </a:extLst>
          </p:cNvPr>
          <p:cNvCxnSpPr/>
          <p:nvPr/>
        </p:nvCxnSpPr>
        <p:spPr>
          <a:xfrm>
            <a:off x="7103945" y="1342372"/>
            <a:ext cx="3013309" cy="29893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F02297-E76F-2474-62B3-766BC675D541}"/>
              </a:ext>
            </a:extLst>
          </p:cNvPr>
          <p:cNvCxnSpPr>
            <a:cxnSpLocks/>
          </p:cNvCxnSpPr>
          <p:nvPr/>
        </p:nvCxnSpPr>
        <p:spPr>
          <a:xfrm flipH="1">
            <a:off x="7164401" y="1342372"/>
            <a:ext cx="2607198" cy="32256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ABBEDD-695A-4F2A-36CB-85279C3A2923}"/>
              </a:ext>
            </a:extLst>
          </p:cNvPr>
          <p:cNvSpPr txBox="1"/>
          <p:nvPr/>
        </p:nvSpPr>
        <p:spPr>
          <a:xfrm>
            <a:off x="4549329" y="5222134"/>
            <a:ext cx="7405884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Ellipse e(5, 10);  // an ellipse 5 wide, 10 high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area(e);   //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this can't return the correct area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because area only calls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c.radius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98622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46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F7E9EA-3FE8-FA20-528B-2663A05D0070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72AB09-9E62-3C0C-D7F1-FCA5AB36C7B6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B05C37-6B89-6044-D13F-993BDEC605CE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F2F8A20-D0BC-BDC4-1AAE-86CCB2D57B5F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30C44BC4-E610-FA65-FEE5-F35AADFDF435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6C3A95E-844C-731D-FEE1-E3F124E96F1D}"/>
                      </a:ext>
                    </a:extLst>
                  </p:cNvPr>
                  <p:cNvCxnSpPr>
                    <a:cxnSpLocks/>
                    <a:endCxn id="18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7EF6FEB-C70C-4CFA-9B08-9D36A2519C17}"/>
                      </a:ext>
                    </a:extLst>
                  </p:cNvPr>
                  <p:cNvCxnSpPr>
                    <a:cxnSpLocks/>
                    <a:stCxn id="18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52EA695-E57B-366B-2791-FF2CB4B9C3AA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CF5D0DF-68D2-9EA7-F460-6EB16732E284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3915A8-EC5A-6805-5271-68DE00FA377B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09CBBD-9E41-8D06-0F64-2AA7C26D9A5E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CE8D89F-21BF-299A-C9D4-2BCD23284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E7FB694-6CDB-D3A9-9837-08DA256905E5}"/>
                    </a:ext>
                  </a:extLst>
                </p:cNvPr>
                <p:cNvCxnSpPr>
                  <a:cxnSpLocks/>
                  <a:endCxn id="10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BDA430-AA97-A7CF-91B1-B73253D83A55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C2F3C0-8EF6-5E1D-7539-AE54DA86A12B}"/>
              </a:ext>
            </a:extLst>
          </p:cNvPr>
          <p:cNvSpPr txBox="1"/>
          <p:nvPr/>
        </p:nvSpPr>
        <p:spPr>
          <a:xfrm>
            <a:off x="6096000" y="1690688"/>
            <a:ext cx="10711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Ellipse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7A169-E949-A482-9B04-1B072A94CA5A}"/>
              </a:ext>
            </a:extLst>
          </p:cNvPr>
          <p:cNvSpPr txBox="1"/>
          <p:nvPr/>
        </p:nvSpPr>
        <p:spPr>
          <a:xfrm>
            <a:off x="6134792" y="2742374"/>
            <a:ext cx="944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Circle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FB3764-2D4D-E740-3F65-90BF7BF23D6E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V="1">
            <a:off x="6607037" y="2060020"/>
            <a:ext cx="24527" cy="68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21CBD9-60A8-6039-C71F-AF8571A4175E}"/>
              </a:ext>
            </a:extLst>
          </p:cNvPr>
          <p:cNvGrpSpPr/>
          <p:nvPr/>
        </p:nvGrpSpPr>
        <p:grpSpPr>
          <a:xfrm>
            <a:off x="8382271" y="1690688"/>
            <a:ext cx="1071127" cy="1421018"/>
            <a:chOff x="7916487" y="1396214"/>
            <a:chExt cx="1071127" cy="142101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C0C48F-AC12-0286-805D-7CAF75FF6431}"/>
                </a:ext>
              </a:extLst>
            </p:cNvPr>
            <p:cNvSpPr txBox="1"/>
            <p:nvPr/>
          </p:nvSpPr>
          <p:spPr>
            <a:xfrm>
              <a:off x="7979806" y="1396214"/>
              <a:ext cx="944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Circle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F15CF6-8E23-4CE0-81C9-A0C4BDACF01E}"/>
                </a:ext>
              </a:extLst>
            </p:cNvPr>
            <p:cNvSpPr txBox="1"/>
            <p:nvPr/>
          </p:nvSpPr>
          <p:spPr>
            <a:xfrm>
              <a:off x="7916487" y="2447900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Ellipse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91E39AF-2E63-978E-B95F-E4A176675A1F}"/>
                </a:ext>
              </a:extLst>
            </p:cNvPr>
            <p:cNvCxnSpPr>
              <a:stCxn id="26" idx="0"/>
              <a:endCxn id="25" idx="2"/>
            </p:cNvCxnSpPr>
            <p:nvPr/>
          </p:nvCxnSpPr>
          <p:spPr>
            <a:xfrm flipV="1">
              <a:off x="8452051" y="1765546"/>
              <a:ext cx="0" cy="68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3F4D3A-C705-5FD9-7147-6F217AAC8648}"/>
              </a:ext>
            </a:extLst>
          </p:cNvPr>
          <p:cNvCxnSpPr/>
          <p:nvPr/>
        </p:nvCxnSpPr>
        <p:spPr>
          <a:xfrm>
            <a:off x="5917150" y="1690688"/>
            <a:ext cx="1466063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4599C5-1D34-505A-279A-2C119F07CAC9}"/>
              </a:ext>
            </a:extLst>
          </p:cNvPr>
          <p:cNvCxnSpPr>
            <a:cxnSpLocks/>
          </p:cNvCxnSpPr>
          <p:nvPr/>
        </p:nvCxnSpPr>
        <p:spPr>
          <a:xfrm flipV="1">
            <a:off x="5992721" y="1690688"/>
            <a:ext cx="1452056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1A6F37-89BC-86DB-513A-BD434E878DB3}"/>
              </a:ext>
            </a:extLst>
          </p:cNvPr>
          <p:cNvCxnSpPr/>
          <p:nvPr/>
        </p:nvCxnSpPr>
        <p:spPr>
          <a:xfrm>
            <a:off x="8116236" y="1690688"/>
            <a:ext cx="1466063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CB6AD4-FFA3-7793-7200-AE76B674F79A}"/>
              </a:ext>
            </a:extLst>
          </p:cNvPr>
          <p:cNvCxnSpPr>
            <a:cxnSpLocks/>
          </p:cNvCxnSpPr>
          <p:nvPr/>
        </p:nvCxnSpPr>
        <p:spPr>
          <a:xfrm flipV="1">
            <a:off x="8191807" y="1690688"/>
            <a:ext cx="1452056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0560B4-9FC0-7CB7-3C97-52E99C74343D}"/>
              </a:ext>
            </a:extLst>
          </p:cNvPr>
          <p:cNvSpPr txBox="1"/>
          <p:nvPr/>
        </p:nvSpPr>
        <p:spPr>
          <a:xfrm>
            <a:off x="6219189" y="3585795"/>
            <a:ext cx="31137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example code shows that it </a:t>
            </a:r>
            <a:r>
              <a:rPr lang="en-CA" sz="1600" b="1" dirty="0"/>
              <a:t>neither of these ways of inheriting work </a:t>
            </a:r>
            <a:r>
              <a:rPr lang="en-CA" sz="1600" b="1"/>
              <a:t>sensibly in every case</a:t>
            </a:r>
            <a:r>
              <a:rPr lang="en-CA" sz="1600"/>
              <a:t>!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1BCEAE-6E26-585A-117F-173DCAA87507}"/>
              </a:ext>
            </a:extLst>
          </p:cNvPr>
          <p:cNvSpPr txBox="1"/>
          <p:nvPr/>
        </p:nvSpPr>
        <p:spPr>
          <a:xfrm>
            <a:off x="6499419" y="4913009"/>
            <a:ext cx="241841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 you know when inheritance is okay to use?</a:t>
            </a:r>
            <a:endParaRPr lang="en-C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427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47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F7E9EA-3FE8-FA20-528B-2663A05D0070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72AB09-9E62-3C0C-D7F1-FCA5AB36C7B6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B05C37-6B89-6044-D13F-993BDEC605CE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F2F8A20-D0BC-BDC4-1AAE-86CCB2D57B5F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30C44BC4-E610-FA65-FEE5-F35AADFDF435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6C3A95E-844C-731D-FEE1-E3F124E96F1D}"/>
                      </a:ext>
                    </a:extLst>
                  </p:cNvPr>
                  <p:cNvCxnSpPr>
                    <a:cxnSpLocks/>
                    <a:endCxn id="18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7EF6FEB-C70C-4CFA-9B08-9D36A2519C17}"/>
                      </a:ext>
                    </a:extLst>
                  </p:cNvPr>
                  <p:cNvCxnSpPr>
                    <a:cxnSpLocks/>
                    <a:stCxn id="18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52EA695-E57B-366B-2791-FF2CB4B9C3AA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CF5D0DF-68D2-9EA7-F460-6EB16732E284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3915A8-EC5A-6805-5271-68DE00FA377B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09CBBD-9E41-8D06-0F64-2AA7C26D9A5E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CE8D89F-21BF-299A-C9D4-2BCD23284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E7FB694-6CDB-D3A9-9837-08DA256905E5}"/>
                    </a:ext>
                  </a:extLst>
                </p:cNvPr>
                <p:cNvCxnSpPr>
                  <a:cxnSpLocks/>
                  <a:endCxn id="10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BDA430-AA97-A7CF-91B1-B73253D83A55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C2F3C0-8EF6-5E1D-7539-AE54DA86A12B}"/>
              </a:ext>
            </a:extLst>
          </p:cNvPr>
          <p:cNvSpPr txBox="1"/>
          <p:nvPr/>
        </p:nvSpPr>
        <p:spPr>
          <a:xfrm>
            <a:off x="6096000" y="1690688"/>
            <a:ext cx="10711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Ellipse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7A169-E949-A482-9B04-1B072A94CA5A}"/>
              </a:ext>
            </a:extLst>
          </p:cNvPr>
          <p:cNvSpPr txBox="1"/>
          <p:nvPr/>
        </p:nvSpPr>
        <p:spPr>
          <a:xfrm>
            <a:off x="6134792" y="2742374"/>
            <a:ext cx="944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Circle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FB3764-2D4D-E740-3F65-90BF7BF23D6E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V="1">
            <a:off x="6607037" y="2060020"/>
            <a:ext cx="24527" cy="68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21CBD9-60A8-6039-C71F-AF8571A4175E}"/>
              </a:ext>
            </a:extLst>
          </p:cNvPr>
          <p:cNvGrpSpPr/>
          <p:nvPr/>
        </p:nvGrpSpPr>
        <p:grpSpPr>
          <a:xfrm>
            <a:off x="8382271" y="1690688"/>
            <a:ext cx="1071127" cy="1421018"/>
            <a:chOff x="7916487" y="1396214"/>
            <a:chExt cx="1071127" cy="142101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C0C48F-AC12-0286-805D-7CAF75FF6431}"/>
                </a:ext>
              </a:extLst>
            </p:cNvPr>
            <p:cNvSpPr txBox="1"/>
            <p:nvPr/>
          </p:nvSpPr>
          <p:spPr>
            <a:xfrm>
              <a:off x="7979806" y="1396214"/>
              <a:ext cx="944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Circle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F15CF6-8E23-4CE0-81C9-A0C4BDACF01E}"/>
                </a:ext>
              </a:extLst>
            </p:cNvPr>
            <p:cNvSpPr txBox="1"/>
            <p:nvPr/>
          </p:nvSpPr>
          <p:spPr>
            <a:xfrm>
              <a:off x="7916487" y="2447900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Ellipse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91E39AF-2E63-978E-B95F-E4A176675A1F}"/>
                </a:ext>
              </a:extLst>
            </p:cNvPr>
            <p:cNvCxnSpPr>
              <a:stCxn id="26" idx="0"/>
              <a:endCxn id="25" idx="2"/>
            </p:cNvCxnSpPr>
            <p:nvPr/>
          </p:nvCxnSpPr>
          <p:spPr>
            <a:xfrm flipV="1">
              <a:off x="8452051" y="1765546"/>
              <a:ext cx="0" cy="68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3F4D3A-C705-5FD9-7147-6F217AAC8648}"/>
              </a:ext>
            </a:extLst>
          </p:cNvPr>
          <p:cNvCxnSpPr/>
          <p:nvPr/>
        </p:nvCxnSpPr>
        <p:spPr>
          <a:xfrm>
            <a:off x="5917150" y="1690688"/>
            <a:ext cx="1466063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4599C5-1D34-505A-279A-2C119F07CAC9}"/>
              </a:ext>
            </a:extLst>
          </p:cNvPr>
          <p:cNvCxnSpPr>
            <a:cxnSpLocks/>
          </p:cNvCxnSpPr>
          <p:nvPr/>
        </p:nvCxnSpPr>
        <p:spPr>
          <a:xfrm flipV="1">
            <a:off x="5992721" y="1690688"/>
            <a:ext cx="1452056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1A6F37-89BC-86DB-513A-BD434E878DB3}"/>
              </a:ext>
            </a:extLst>
          </p:cNvPr>
          <p:cNvCxnSpPr/>
          <p:nvPr/>
        </p:nvCxnSpPr>
        <p:spPr>
          <a:xfrm>
            <a:off x="8116236" y="1690688"/>
            <a:ext cx="1466063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CB6AD4-FFA3-7793-7200-AE76B674F79A}"/>
              </a:ext>
            </a:extLst>
          </p:cNvPr>
          <p:cNvCxnSpPr>
            <a:cxnSpLocks/>
          </p:cNvCxnSpPr>
          <p:nvPr/>
        </p:nvCxnSpPr>
        <p:spPr>
          <a:xfrm flipV="1">
            <a:off x="8191807" y="1690688"/>
            <a:ext cx="1452056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0560B4-9FC0-7CB7-3C97-52E99C74343D}"/>
              </a:ext>
            </a:extLst>
          </p:cNvPr>
          <p:cNvSpPr txBox="1"/>
          <p:nvPr/>
        </p:nvSpPr>
        <p:spPr>
          <a:xfrm>
            <a:off x="6219190" y="3585795"/>
            <a:ext cx="2988584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err="1"/>
              <a:t>Liskov</a:t>
            </a:r>
            <a:r>
              <a:rPr lang="en-CA" sz="1600" b="1" dirty="0"/>
              <a:t> Substitution Principle</a:t>
            </a:r>
          </a:p>
          <a:p>
            <a:pPr algn="ctr"/>
            <a:r>
              <a:rPr lang="en-US" sz="1600" dirty="0"/>
              <a:t>It’s okay for class B to inherit from class A if objects of type A in a program may be replaced with objects of type B without altering any of the desirable properties of that program.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E3ED74-9123-AB16-0A07-4232BC12153F}"/>
              </a:ext>
            </a:extLst>
          </p:cNvPr>
          <p:cNvSpPr txBox="1"/>
          <p:nvPr/>
        </p:nvSpPr>
        <p:spPr>
          <a:xfrm>
            <a:off x="5714531" y="3786733"/>
            <a:ext cx="311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33B839-6FAC-DF0F-A1F7-302F3B53C350}"/>
              </a:ext>
            </a:extLst>
          </p:cNvPr>
          <p:cNvSpPr txBox="1"/>
          <p:nvPr/>
        </p:nvSpPr>
        <p:spPr>
          <a:xfrm>
            <a:off x="5714531" y="4838419"/>
            <a:ext cx="311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B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1C7D09-3D92-B34C-6073-D650EDA3657A}"/>
              </a:ext>
            </a:extLst>
          </p:cNvPr>
          <p:cNvCxnSpPr>
            <a:stCxn id="38" idx="0"/>
            <a:endCxn id="37" idx="2"/>
          </p:cNvCxnSpPr>
          <p:nvPr/>
        </p:nvCxnSpPr>
        <p:spPr>
          <a:xfrm flipV="1">
            <a:off x="5870183" y="4156065"/>
            <a:ext cx="0" cy="68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B8AA652-E096-62EC-54CF-C28F84B1A903}"/>
              </a:ext>
            </a:extLst>
          </p:cNvPr>
          <p:cNvGrpSpPr/>
          <p:nvPr/>
        </p:nvGrpSpPr>
        <p:grpSpPr>
          <a:xfrm>
            <a:off x="10043120" y="3590753"/>
            <a:ext cx="1609811" cy="1991475"/>
            <a:chOff x="10043120" y="3590753"/>
            <a:chExt cx="1609811" cy="1991475"/>
          </a:xfrm>
        </p:grpSpPr>
        <p:pic>
          <p:nvPicPr>
            <p:cNvPr id="2050" name="Picture 2" descr="Barbara Liskov | Biography, A.M. Turing Award, &amp; Facts ...">
              <a:extLst>
                <a:ext uri="{FF2B5EF4-FFF2-40B4-BE49-F238E27FC236}">
                  <a16:creationId xmlns:a16="http://schemas.microsoft.com/office/drawing/2014/main" id="{15CDDA62-6BD3-CFE8-7D49-C87E4B40B4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3120" y="3590753"/>
              <a:ext cx="1609811" cy="1616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93552F-EAD8-7988-6E08-33AF55D17151}"/>
                </a:ext>
              </a:extLst>
            </p:cNvPr>
            <p:cNvSpPr txBox="1"/>
            <p:nvPr/>
          </p:nvSpPr>
          <p:spPr>
            <a:xfrm>
              <a:off x="10043120" y="5212896"/>
              <a:ext cx="1609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Barbara </a:t>
              </a:r>
              <a:r>
                <a:rPr lang="en-CA" dirty="0" err="1"/>
                <a:t>Liskov</a:t>
              </a:r>
              <a:endParaRPr lang="en-AU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C807A7B-72A5-CB5B-BE5A-EA510C0E565B}"/>
              </a:ext>
            </a:extLst>
          </p:cNvPr>
          <p:cNvSpPr txBox="1"/>
          <p:nvPr/>
        </p:nvSpPr>
        <p:spPr>
          <a:xfrm>
            <a:off x="5847185" y="5843867"/>
            <a:ext cx="36062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Inheritance should </a:t>
            </a:r>
            <a:r>
              <a:rPr lang="en-CA" sz="1600" b="1" dirty="0"/>
              <a:t>always follow this principle! </a:t>
            </a:r>
            <a:r>
              <a:rPr lang="en-CA" sz="1600" dirty="0"/>
              <a:t>Otherwise, you could wind up in logically inconsistent situations.</a:t>
            </a:r>
            <a:endParaRPr lang="en-C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893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48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F7E9EA-3FE8-FA20-528B-2663A05D0070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72AB09-9E62-3C0C-D7F1-FCA5AB36C7B6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B05C37-6B89-6044-D13F-993BDEC605CE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F2F8A20-D0BC-BDC4-1AAE-86CCB2D57B5F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30C44BC4-E610-FA65-FEE5-F35AADFDF435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6C3A95E-844C-731D-FEE1-E3F124E96F1D}"/>
                      </a:ext>
                    </a:extLst>
                  </p:cNvPr>
                  <p:cNvCxnSpPr>
                    <a:cxnSpLocks/>
                    <a:endCxn id="18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7EF6FEB-C70C-4CFA-9B08-9D36A2519C17}"/>
                      </a:ext>
                    </a:extLst>
                  </p:cNvPr>
                  <p:cNvCxnSpPr>
                    <a:cxnSpLocks/>
                    <a:stCxn id="18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52EA695-E57B-366B-2791-FF2CB4B9C3AA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CF5D0DF-68D2-9EA7-F460-6EB16732E284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3915A8-EC5A-6805-5271-68DE00FA377B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09CBBD-9E41-8D06-0F64-2AA7C26D9A5E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CE8D89F-21BF-299A-C9D4-2BCD23284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E7FB694-6CDB-D3A9-9837-08DA256905E5}"/>
                    </a:ext>
                  </a:extLst>
                </p:cNvPr>
                <p:cNvCxnSpPr>
                  <a:cxnSpLocks/>
                  <a:endCxn id="10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BDA430-AA97-A7CF-91B1-B73253D83A55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2CF0EF0-FA65-3F61-FAEB-E4A4CF17C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009" y="1649089"/>
            <a:ext cx="6012247" cy="45278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4D26AB1-2CA5-328D-45B5-E04811AA9068}"/>
              </a:ext>
            </a:extLst>
          </p:cNvPr>
          <p:cNvSpPr txBox="1"/>
          <p:nvPr/>
        </p:nvSpPr>
        <p:spPr>
          <a:xfrm>
            <a:off x="7609925" y="365125"/>
            <a:ext cx="330997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Windows Paint program appears to have just an Ellipse. To make a circle, you could make the width and height the same and “lock the aspect ratio”.</a:t>
            </a:r>
            <a:endParaRPr lang="en-CA" sz="16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4BEF51-2355-4EF0-08A6-98A9C45B3836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436112" y="1442343"/>
            <a:ext cx="1828801" cy="8474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14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int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// ...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66BF73-D841-7155-DA2D-949DA515AD38}"/>
              </a:ext>
            </a:extLst>
          </p:cNvPr>
          <p:cNvSpPr txBox="1"/>
          <p:nvPr/>
        </p:nvSpPr>
        <p:spPr>
          <a:xfrm>
            <a:off x="8911778" y="1112057"/>
            <a:ext cx="205299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can add any other methods you’d like to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. Let’s add a </a:t>
            </a:r>
            <a:r>
              <a:rPr lang="en-CA" sz="1600" dirty="0">
                <a:latin typeface="Consolas" panose="020B0609020204030204" pitchFamily="49" charset="0"/>
              </a:rPr>
              <a:t>sum()</a:t>
            </a:r>
            <a:r>
              <a:rPr lang="en-CA" sz="1600" dirty="0"/>
              <a:t> method …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72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1324E-BB4C-8FE9-0485-AB70EB3F7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1BE1-9C79-6E0A-15E1-18DE7B13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0A16-99D5-9A4F-73F3-7C0C113CD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10CA8-71B1-AF5B-9D70-4DBEF387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D36B5-A3F9-BFA5-D957-E6CE1B534490}"/>
              </a:ext>
            </a:extLst>
          </p:cNvPr>
          <p:cNvSpPr txBox="1"/>
          <p:nvPr/>
        </p:nvSpPr>
        <p:spPr>
          <a:xfrm>
            <a:off x="6093481" y="136525"/>
            <a:ext cx="5433502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int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std::accumulate(begin(),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end(),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0);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AC12C-0C9E-527E-BC58-F02344DEEE22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0C6802-A0E2-1A41-50F7-125EF444FA3C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19CCBE-193F-DD3F-CF6E-4B919EB5A0F1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4A787-E0F7-4AF9-2A1D-B6DBAB747127}"/>
              </a:ext>
            </a:extLst>
          </p:cNvPr>
          <p:cNvSpPr txBox="1"/>
          <p:nvPr/>
        </p:nvSpPr>
        <p:spPr>
          <a:xfrm>
            <a:off x="6870526" y="2082604"/>
            <a:ext cx="220546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accumulate is in</a:t>
            </a:r>
            <a:r>
              <a:rPr lang="en-CA" sz="1600" dirty="0"/>
              <a:t> </a:t>
            </a:r>
            <a:r>
              <a:rPr lang="en-CA" sz="1600" dirty="0">
                <a:latin typeface="Consolas" panose="020B0609020204030204" pitchFamily="49" charset="0"/>
              </a:rPr>
              <a:t>#include &lt;numeric&gt;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CA180A-4049-9599-E08C-E650ADD3ECD1}"/>
              </a:ext>
            </a:extLst>
          </p:cNvPr>
          <p:cNvCxnSpPr>
            <a:cxnSpLocks/>
          </p:cNvCxnSpPr>
          <p:nvPr/>
        </p:nvCxnSpPr>
        <p:spPr>
          <a:xfrm flipV="1">
            <a:off x="8073025" y="1277309"/>
            <a:ext cx="428628" cy="80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022653-AB37-45AF-7278-48B8A76665D8}"/>
              </a:ext>
            </a:extLst>
          </p:cNvPr>
          <p:cNvSpPr txBox="1"/>
          <p:nvPr/>
        </p:nvSpPr>
        <p:spPr>
          <a:xfrm>
            <a:off x="9541299" y="2374991"/>
            <a:ext cx="164309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0 is the initial value of the sum</a:t>
            </a:r>
            <a:endParaRPr lang="en-CA" sz="1600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1A96BC-FF5E-C54B-C924-AB1729213028}"/>
              </a:ext>
            </a:extLst>
          </p:cNvPr>
          <p:cNvCxnSpPr/>
          <p:nvPr/>
        </p:nvCxnSpPr>
        <p:spPr>
          <a:xfrm flipH="1" flipV="1">
            <a:off x="9892145" y="1813686"/>
            <a:ext cx="476093" cy="56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70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int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int result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for(int i = 0; i &lt; size(); i++) {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result +=           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8610600" y="1523479"/>
            <a:ext cx="1311774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752FC-19DA-4C86-1FA9-6647ECBDDCD0}"/>
              </a:ext>
            </a:extLst>
          </p:cNvPr>
          <p:cNvSpPr txBox="1"/>
          <p:nvPr/>
        </p:nvSpPr>
        <p:spPr>
          <a:xfrm>
            <a:off x="8958780" y="2313582"/>
            <a:ext cx="2138639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What goes in here?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1B7141-EEF4-1306-0C62-C37285099311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9266487" y="1916138"/>
            <a:ext cx="715713" cy="4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54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int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int result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for(int i = 0; i &lt; size(); i++) {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result += (*this)[i];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8958780" y="1494358"/>
            <a:ext cx="495058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752FC-19DA-4C86-1FA9-6647ECBDDCD0}"/>
              </a:ext>
            </a:extLst>
          </p:cNvPr>
          <p:cNvSpPr txBox="1"/>
          <p:nvPr/>
        </p:nvSpPr>
        <p:spPr>
          <a:xfrm>
            <a:off x="8958780" y="2313582"/>
            <a:ext cx="213863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Every C++ object has a special pointer called </a:t>
            </a:r>
            <a:r>
              <a:rPr lang="en-CA" sz="1600" b="1" dirty="0">
                <a:latin typeface="Consolas" panose="020B0609020204030204" pitchFamily="49" charset="0"/>
              </a:rPr>
              <a:t>this</a:t>
            </a:r>
            <a:r>
              <a:rPr lang="en-CA" sz="1600" dirty="0"/>
              <a:t> that points to the object itself.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1B7141-EEF4-1306-0C62-C37285099311}"/>
              </a:ext>
            </a:extLst>
          </p:cNvPr>
          <p:cNvCxnSpPr>
            <a:endCxn id="8" idx="2"/>
          </p:cNvCxnSpPr>
          <p:nvPr/>
        </p:nvCxnSpPr>
        <p:spPr>
          <a:xfrm flipH="1" flipV="1">
            <a:off x="9206309" y="1887017"/>
            <a:ext cx="775891" cy="4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CBEEF28-71A8-0C80-94EF-E32550972FE0}"/>
              </a:ext>
            </a:extLst>
          </p:cNvPr>
          <p:cNvSpPr/>
          <p:nvPr/>
        </p:nvSpPr>
        <p:spPr>
          <a:xfrm>
            <a:off x="9487084" y="3581721"/>
            <a:ext cx="1073099" cy="107721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3FBBF-1923-A01F-CD11-606B9001BF52}"/>
              </a:ext>
            </a:extLst>
          </p:cNvPr>
          <p:cNvSpPr txBox="1"/>
          <p:nvPr/>
        </p:nvSpPr>
        <p:spPr>
          <a:xfrm>
            <a:off x="9829466" y="4112473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42C67-0BCE-07E3-5B7E-41E0317839BA}"/>
              </a:ext>
            </a:extLst>
          </p:cNvPr>
          <p:cNvSpPr txBox="1"/>
          <p:nvPr/>
        </p:nvSpPr>
        <p:spPr>
          <a:xfrm>
            <a:off x="9738094" y="372448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this</a:t>
            </a:r>
            <a:endParaRPr lang="en-A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35A1BE-FAE9-F003-43E4-3E9E741617E6}"/>
              </a:ext>
            </a:extLst>
          </p:cNvPr>
          <p:cNvSpPr/>
          <p:nvPr/>
        </p:nvSpPr>
        <p:spPr>
          <a:xfrm>
            <a:off x="10242788" y="3734791"/>
            <a:ext cx="860325" cy="397877"/>
          </a:xfrm>
          <a:custGeom>
            <a:avLst/>
            <a:gdLst>
              <a:gd name="connsiteX0" fmla="*/ 0 w 860325"/>
              <a:gd name="connsiteY0" fmla="*/ 148496 h 397877"/>
              <a:gd name="connsiteX1" fmla="*/ 642347 w 860325"/>
              <a:gd name="connsiteY1" fmla="*/ 4912 h 397877"/>
              <a:gd name="connsiteX2" fmla="*/ 846387 w 860325"/>
              <a:gd name="connsiteY2" fmla="*/ 307193 h 397877"/>
              <a:gd name="connsiteX3" fmla="*/ 309838 w 860325"/>
              <a:gd name="connsiteY3" fmla="*/ 397877 h 39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325" h="397877">
                <a:moveTo>
                  <a:pt x="0" y="148496"/>
                </a:moveTo>
                <a:cubicBezTo>
                  <a:pt x="250641" y="63479"/>
                  <a:pt x="501282" y="-21538"/>
                  <a:pt x="642347" y="4912"/>
                </a:cubicBezTo>
                <a:cubicBezTo>
                  <a:pt x="783412" y="31362"/>
                  <a:pt x="901805" y="241699"/>
                  <a:pt x="846387" y="307193"/>
                </a:cubicBezTo>
                <a:cubicBezTo>
                  <a:pt x="790969" y="372687"/>
                  <a:pt x="550403" y="385282"/>
                  <a:pt x="309838" y="397877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E19A9-6AA1-B74B-4DC9-A14AB3CC1748}"/>
              </a:ext>
            </a:extLst>
          </p:cNvPr>
          <p:cNvSpPr txBox="1"/>
          <p:nvPr/>
        </p:nvSpPr>
        <p:spPr>
          <a:xfrm>
            <a:off x="9269822" y="38368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</a:t>
            </a:r>
            <a:endParaRPr lang="en-AU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1BE8F2D-C63A-599C-89DD-050A84A3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2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907074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int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int result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for(int i = 0; i &lt; this-&gt;size(); i++) {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result += (*this)[i];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9269822" y="1239352"/>
            <a:ext cx="1551838" cy="32177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BEEF28-71A8-0C80-94EF-E32550972FE0}"/>
              </a:ext>
            </a:extLst>
          </p:cNvPr>
          <p:cNvSpPr/>
          <p:nvPr/>
        </p:nvSpPr>
        <p:spPr>
          <a:xfrm>
            <a:off x="9487084" y="3581721"/>
            <a:ext cx="1073099" cy="107721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3FBBF-1923-A01F-CD11-606B9001BF52}"/>
              </a:ext>
            </a:extLst>
          </p:cNvPr>
          <p:cNvSpPr txBox="1"/>
          <p:nvPr/>
        </p:nvSpPr>
        <p:spPr>
          <a:xfrm>
            <a:off x="9829466" y="4112473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42C67-0BCE-07E3-5B7E-41E0317839BA}"/>
              </a:ext>
            </a:extLst>
          </p:cNvPr>
          <p:cNvSpPr txBox="1"/>
          <p:nvPr/>
        </p:nvSpPr>
        <p:spPr>
          <a:xfrm>
            <a:off x="9738094" y="372448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this</a:t>
            </a:r>
            <a:endParaRPr lang="en-A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35A1BE-FAE9-F003-43E4-3E9E741617E6}"/>
              </a:ext>
            </a:extLst>
          </p:cNvPr>
          <p:cNvSpPr/>
          <p:nvPr/>
        </p:nvSpPr>
        <p:spPr>
          <a:xfrm>
            <a:off x="10242788" y="3734791"/>
            <a:ext cx="860325" cy="397877"/>
          </a:xfrm>
          <a:custGeom>
            <a:avLst/>
            <a:gdLst>
              <a:gd name="connsiteX0" fmla="*/ 0 w 860325"/>
              <a:gd name="connsiteY0" fmla="*/ 148496 h 397877"/>
              <a:gd name="connsiteX1" fmla="*/ 642347 w 860325"/>
              <a:gd name="connsiteY1" fmla="*/ 4912 h 397877"/>
              <a:gd name="connsiteX2" fmla="*/ 846387 w 860325"/>
              <a:gd name="connsiteY2" fmla="*/ 307193 h 397877"/>
              <a:gd name="connsiteX3" fmla="*/ 309838 w 860325"/>
              <a:gd name="connsiteY3" fmla="*/ 397877 h 39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325" h="397877">
                <a:moveTo>
                  <a:pt x="0" y="148496"/>
                </a:moveTo>
                <a:cubicBezTo>
                  <a:pt x="250641" y="63479"/>
                  <a:pt x="501282" y="-21538"/>
                  <a:pt x="642347" y="4912"/>
                </a:cubicBezTo>
                <a:cubicBezTo>
                  <a:pt x="783412" y="31362"/>
                  <a:pt x="901805" y="241699"/>
                  <a:pt x="846387" y="307193"/>
                </a:cubicBezTo>
                <a:cubicBezTo>
                  <a:pt x="790969" y="372687"/>
                  <a:pt x="550403" y="385282"/>
                  <a:pt x="309838" y="397877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E19A9-6AA1-B74B-4DC9-A14AB3CC1748}"/>
              </a:ext>
            </a:extLst>
          </p:cNvPr>
          <p:cNvSpPr txBox="1"/>
          <p:nvPr/>
        </p:nvSpPr>
        <p:spPr>
          <a:xfrm>
            <a:off x="9269822" y="38368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</a:t>
            </a:r>
            <a:endParaRPr lang="en-AU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1BE8F2D-C63A-599C-89DD-050A84A3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94118-2224-931A-08EE-FE82F25A2604}"/>
              </a:ext>
            </a:extLst>
          </p:cNvPr>
          <p:cNvSpPr txBox="1"/>
          <p:nvPr/>
        </p:nvSpPr>
        <p:spPr>
          <a:xfrm>
            <a:off x="8743478" y="2163396"/>
            <a:ext cx="318421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Sometimes it might be useful to use </a:t>
            </a:r>
            <a:r>
              <a:rPr lang="en-CA" sz="1600" b="1" dirty="0">
                <a:latin typeface="Consolas" panose="020B0609020204030204" pitchFamily="49" charset="0"/>
              </a:rPr>
              <a:t>this</a:t>
            </a:r>
            <a:r>
              <a:rPr lang="en-CA" sz="1600" dirty="0"/>
              <a:t> even when it is not strictly needed. Here it makes clear that </a:t>
            </a:r>
            <a:r>
              <a:rPr lang="en-CA" sz="1600" dirty="0">
                <a:latin typeface="Consolas" panose="020B0609020204030204" pitchFamily="49" charset="0"/>
              </a:rPr>
              <a:t>size()</a:t>
            </a:r>
            <a:r>
              <a:rPr lang="en-CA" sz="1600" dirty="0"/>
              <a:t> is from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D73BDB-9986-CC1A-F6B0-2282670203D3}"/>
              </a:ext>
            </a:extLst>
          </p:cNvPr>
          <p:cNvCxnSpPr>
            <a:cxnSpLocks/>
            <a:stCxn id="22" idx="0"/>
            <a:endCxn id="8" idx="2"/>
          </p:cNvCxnSpPr>
          <p:nvPr/>
        </p:nvCxnSpPr>
        <p:spPr>
          <a:xfrm flipH="1" flipV="1">
            <a:off x="10045741" y="1561129"/>
            <a:ext cx="289843" cy="60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5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7901</Words>
  <Application>Microsoft Office PowerPoint</Application>
  <PresentationFormat>Widescreen</PresentationFormat>
  <Paragraphs>724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Consolas</vt:lpstr>
      <vt:lpstr>Office Theme</vt:lpstr>
      <vt:lpstr>CMPT 135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  <vt:lpstr>Class Diagrams</vt:lpstr>
      <vt:lpstr>Class Diagrams</vt:lpstr>
      <vt:lpstr>Class Diagrams</vt:lpstr>
      <vt:lpstr>Example: Printable Objects</vt:lpstr>
      <vt:lpstr>Example: Printable Objects</vt:lpstr>
      <vt:lpstr>Example: Printable Objects</vt:lpstr>
      <vt:lpstr>Example: Printable Objects</vt:lpstr>
      <vt:lpstr>Example: Printable Objects</vt:lpstr>
      <vt:lpstr>Example: Printable Objects</vt:lpstr>
      <vt:lpstr>Example: Printable Objects</vt:lpstr>
      <vt:lpstr>Example: Printable Objects</vt:lpstr>
      <vt:lpstr>Example: Printable  Objects</vt:lpstr>
      <vt:lpstr>Example: Printable Objects</vt:lpstr>
      <vt:lpstr>Example: Printable Objects</vt:lpstr>
      <vt:lpstr>Example: Printable Objects</vt:lpstr>
      <vt:lpstr>Example: Printable Objects</vt:lpstr>
      <vt:lpstr>Example: Printable Objects</vt:lpstr>
      <vt:lpstr>Example: Printable Objects</vt:lpstr>
      <vt:lpstr>Example: Printable Objects</vt:lpstr>
      <vt:lpstr>Abstract Base Classes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2024-02-05T20:00:10Z</cp:lastPrinted>
  <dcterms:created xsi:type="dcterms:W3CDTF">2024-01-07T06:08:43Z</dcterms:created>
  <dcterms:modified xsi:type="dcterms:W3CDTF">2024-02-14T22:48:22Z</dcterms:modified>
</cp:coreProperties>
</file>