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Lecture 22" id="{21628389-18DE-4414-9EE0-4602C403F906}">
          <p14:sldIdLst/>
        </p14:section>
        <p14:section name="Lecture 23" id="{B0CAD11A-522E-4C77-B060-65ACFF79B3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1A789-59F9-40C0-A453-3A8C7A713E6E}" v="131" dt="2024-03-01T04:40:48.273"/>
    <p1510:client id="{B4492BD8-1607-42DC-BF62-698597F97F1C}" v="24" dt="2024-03-01T08:38:2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4492BD8-1607-42DC-BF62-698597F97F1C}"/>
    <pc:docChg chg="undo redo custSel addSld delSld modSld modSection">
      <pc:chgData name="Toby Donaldson" userId="2e6e5431-bb17-4c41-9985-d39c50d83c73" providerId="ADAL" clId="{B4492BD8-1607-42DC-BF62-698597F97F1C}" dt="2024-03-01T08:43:48.073" v="3112" actId="113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3:48.073" v="3112" actId="113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3:03.902" v="3082" actId="20577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43:39.393" v="3111" actId="14100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3:09.370" v="3083" actId="14100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(…) notation will catch any exception. If you use it, it should be the last 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3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214346" y="4341066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2024-03-01T08:43:48Z</dcterms:modified>
</cp:coreProperties>
</file>