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460" r:id="rId3"/>
    <p:sldId id="442" r:id="rId4"/>
    <p:sldId id="443" r:id="rId5"/>
    <p:sldId id="445" r:id="rId6"/>
    <p:sldId id="446" r:id="rId7"/>
    <p:sldId id="447" r:id="rId8"/>
    <p:sldId id="448" r:id="rId9"/>
    <p:sldId id="449" r:id="rId10"/>
    <p:sldId id="450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1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</p14:sldIdLst>
        </p14:section>
        <p14:section name="Lecture 33" id="{80941037-17B4-4B9B-A365-1458655C7185}">
          <p14:sldIdLst>
            <p14:sldId id="460"/>
            <p14:sldId id="442"/>
            <p14:sldId id="443"/>
            <p14:sldId id="445"/>
            <p14:sldId id="446"/>
            <p14:sldId id="447"/>
            <p14:sldId id="448"/>
            <p14:sldId id="449"/>
            <p14:sldId id="450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1"/>
          </p14:sldIdLst>
        </p14:section>
        <p14:section name="Lecture 32" id="{21628389-18DE-4414-9EE0-4602C403F90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B7034-09E9-4D67-B59B-FA818654AEE3}" v="33" dt="2024-04-08T16:43:32.341"/>
    <p1510:client id="{30C75410-917E-4BC3-8454-9D60344E1F46}" v="8" dt="2024-04-08T20:20:53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 autoAdjust="0"/>
    <p:restoredTop sz="97108" autoAdjust="0"/>
  </p:normalViewPr>
  <p:slideViewPr>
    <p:cSldViewPr snapToGrid="0">
      <p:cViewPr>
        <p:scale>
          <a:sx n="71" d="100"/>
          <a:sy n="71" d="100"/>
        </p:scale>
        <p:origin x="1109" y="734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6CB1A789-59F9-40C0-A453-3A8C7A713E6E}"/>
    <pc:docChg chg="undo redo custSel addSld delSld modSld sldOrd delSection modSection">
      <pc:chgData name="Toby Donaldson" userId="2e6e5431-bb17-4c41-9985-d39c50d83c73" providerId="ADAL" clId="{6CB1A789-59F9-40C0-A453-3A8C7A713E6E}" dt="2024-03-01T05:22:25.603" v="13283" actId="20577"/>
      <pc:docMkLst>
        <pc:docMk/>
      </pc:docMkLst>
      <pc:sldChg chg="modSp mod">
        <pc:chgData name="Toby Donaldson" userId="2e6e5431-bb17-4c41-9985-d39c50d83c73" providerId="ADAL" clId="{6CB1A789-59F9-40C0-A453-3A8C7A713E6E}" dt="2024-02-28T00:26:09.487" v="132" actId="122"/>
        <pc:sldMkLst>
          <pc:docMk/>
          <pc:sldMk cId="3551341988" sldId="398"/>
        </pc:sldMkLst>
        <pc:spChg chg="mod">
          <ac:chgData name="Toby Donaldson" userId="2e6e5431-bb17-4c41-9985-d39c50d83c73" providerId="ADAL" clId="{6CB1A789-59F9-40C0-A453-3A8C7A713E6E}" dt="2024-02-28T00:26:09.487" v="132" actId="122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33022771" sldId="39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51953371" sldId="40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242729915" sldId="40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615545161" sldId="40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368921141" sldId="404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64439734" sldId="405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044352771" sldId="40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220147957" sldId="40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5385756" sldId="40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780252740" sldId="40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848837035" sldId="410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1353264813" sldId="411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999689757" sldId="412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3119020256" sldId="413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023704484" sldId="436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4291526800" sldId="437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562406856" sldId="438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75070922" sldId="439"/>
        </pc:sldMkLst>
      </pc:sldChg>
      <pc:sldChg chg="del">
        <pc:chgData name="Toby Donaldson" userId="2e6e5431-bb17-4c41-9985-d39c50d83c73" providerId="ADAL" clId="{6CB1A789-59F9-40C0-A453-3A8C7A713E6E}" dt="2024-02-28T06:42:23.757" v="2612" actId="18676"/>
        <pc:sldMkLst>
          <pc:docMk/>
          <pc:sldMk cId="2140961914" sldId="440"/>
        </pc:sldMkLst>
      </pc:sldChg>
      <pc:sldChg chg="addSp delSp modSp mod">
        <pc:chgData name="Toby Donaldson" userId="2e6e5431-bb17-4c41-9985-d39c50d83c73" providerId="ADAL" clId="{6CB1A789-59F9-40C0-A453-3A8C7A713E6E}" dt="2024-02-28T00:44:44.931" v="1390" actId="5793"/>
        <pc:sldMkLst>
          <pc:docMk/>
          <pc:sldMk cId="1258165958" sldId="441"/>
        </pc:sldMkLst>
        <pc:spChg chg="mod">
          <ac:chgData name="Toby Donaldson" userId="2e6e5431-bb17-4c41-9985-d39c50d83c73" providerId="ADAL" clId="{6CB1A789-59F9-40C0-A453-3A8C7A713E6E}" dt="2024-02-28T00:25:34.483" v="126" actId="20577"/>
          <ac:spMkLst>
            <pc:docMk/>
            <pc:sldMk cId="1258165958" sldId="441"/>
            <ac:spMk id="2" creationId="{F8FBD1DA-401A-A0D9-66BF-EAED5E4D9437}"/>
          </ac:spMkLst>
        </pc:spChg>
        <pc:spChg chg="del mod">
          <ac:chgData name="Toby Donaldson" userId="2e6e5431-bb17-4c41-9985-d39c50d83c73" providerId="ADAL" clId="{6CB1A789-59F9-40C0-A453-3A8C7A713E6E}" dt="2024-02-28T00:25:47.568" v="127" actId="21"/>
          <ac:spMkLst>
            <pc:docMk/>
            <pc:sldMk cId="1258165958" sldId="441"/>
            <ac:spMk id="3" creationId="{9DEA25C5-F864-0AEA-EBEA-2C0BA8E050E3}"/>
          </ac:spMkLst>
        </pc:spChg>
        <pc:spChg chg="add mod">
          <ac:chgData name="Toby Donaldson" userId="2e6e5431-bb17-4c41-9985-d39c50d83c73" providerId="ADAL" clId="{6CB1A789-59F9-40C0-A453-3A8C7A713E6E}" dt="2024-02-28T00:26:27.895" v="135" actId="20577"/>
          <ac:spMkLst>
            <pc:docMk/>
            <pc:sldMk cId="1258165958" sldId="441"/>
            <ac:spMk id="5" creationId="{E6F24D3A-2DA1-0D66-F298-9594A2E9197A}"/>
          </ac:spMkLst>
        </pc:spChg>
        <pc:spChg chg="del">
          <ac:chgData name="Toby Donaldson" userId="2e6e5431-bb17-4c41-9985-d39c50d83c73" providerId="ADAL" clId="{6CB1A789-59F9-40C0-A453-3A8C7A713E6E}" dt="2024-02-28T00:25:51.331" v="129" actId="21"/>
          <ac:spMkLst>
            <pc:docMk/>
            <pc:sldMk cId="1258165958" sldId="441"/>
            <ac:spMk id="6" creationId="{BBFAE620-D805-0689-8E93-D324BC620652}"/>
          </ac:spMkLst>
        </pc:spChg>
        <pc:spChg chg="mod">
          <ac:chgData name="Toby Donaldson" userId="2e6e5431-bb17-4c41-9985-d39c50d83c73" providerId="ADAL" clId="{6CB1A789-59F9-40C0-A453-3A8C7A713E6E}" dt="2024-02-28T00:23:54.654" v="14" actId="5793"/>
          <ac:spMkLst>
            <pc:docMk/>
            <pc:sldMk cId="1258165958" sldId="441"/>
            <ac:spMk id="7" creationId="{4D4CE0B5-3529-80CA-17D7-EF48634A00DB}"/>
          </ac:spMkLst>
        </pc:spChg>
        <pc:spChg chg="add mod">
          <ac:chgData name="Toby Donaldson" userId="2e6e5431-bb17-4c41-9985-d39c50d83c73" providerId="ADAL" clId="{6CB1A789-59F9-40C0-A453-3A8C7A713E6E}" dt="2024-02-28T00:24:46.175" v="94" actId="20577"/>
          <ac:spMkLst>
            <pc:docMk/>
            <pc:sldMk cId="1258165958" sldId="441"/>
            <ac:spMk id="8" creationId="{FC17F588-43BC-F9A6-B24F-44DB4F984050}"/>
          </ac:spMkLst>
        </pc:spChg>
        <pc:spChg chg="add mod">
          <ac:chgData name="Toby Donaldson" userId="2e6e5431-bb17-4c41-9985-d39c50d83c73" providerId="ADAL" clId="{6CB1A789-59F9-40C0-A453-3A8C7A713E6E}" dt="2024-02-28T00:44:44.931" v="1390" actId="5793"/>
          <ac:spMkLst>
            <pc:docMk/>
            <pc:sldMk cId="1258165958" sldId="441"/>
            <ac:spMk id="11" creationId="{952EF3A3-C5C8-8F24-91B1-448FE16BB5C8}"/>
          </ac:spMkLst>
        </pc:spChg>
        <pc:spChg chg="add del mod">
          <ac:chgData name="Toby Donaldson" userId="2e6e5431-bb17-4c41-9985-d39c50d83c73" providerId="ADAL" clId="{6CB1A789-59F9-40C0-A453-3A8C7A713E6E}" dt="2024-02-28T00:25:50.037" v="128" actId="21"/>
          <ac:spMkLst>
            <pc:docMk/>
            <pc:sldMk cId="1258165958" sldId="441"/>
            <ac:spMk id="13" creationId="{E10D1EA5-E8C6-7D34-D3A6-62D9DBCCE8B2}"/>
          </ac:spMkLst>
        </pc:spChg>
        <pc:spChg chg="add del mod">
          <ac:chgData name="Toby Donaldson" userId="2e6e5431-bb17-4c41-9985-d39c50d83c73" providerId="ADAL" clId="{6CB1A789-59F9-40C0-A453-3A8C7A713E6E}" dt="2024-02-28T00:35:22.123" v="817" actId="21"/>
          <ac:spMkLst>
            <pc:docMk/>
            <pc:sldMk cId="1258165958" sldId="441"/>
            <ac:spMk id="14" creationId="{3CC2408F-3303-2A55-3F5D-38B2437D7E0C}"/>
          </ac:spMkLst>
        </pc:spChg>
        <pc:spChg chg="add del mod">
          <ac:chgData name="Toby Donaldson" userId="2e6e5431-bb17-4c41-9985-d39c50d83c73" providerId="ADAL" clId="{6CB1A789-59F9-40C0-A453-3A8C7A713E6E}" dt="2024-02-28T00:33:06.155" v="767" actId="21"/>
          <ac:spMkLst>
            <pc:docMk/>
            <pc:sldMk cId="1258165958" sldId="441"/>
            <ac:spMk id="15" creationId="{89FFAA9F-B035-DD75-C1B4-C78D84B08182}"/>
          </ac:spMkLst>
        </pc:spChg>
        <pc:spChg chg="add del">
          <ac:chgData name="Toby Donaldson" userId="2e6e5431-bb17-4c41-9985-d39c50d83c73" providerId="ADAL" clId="{6CB1A789-59F9-40C0-A453-3A8C7A713E6E}" dt="2024-02-28T00:27:18.079" v="237" actId="11529"/>
          <ac:spMkLst>
            <pc:docMk/>
            <pc:sldMk cId="1258165958" sldId="441"/>
            <ac:spMk id="16" creationId="{210EF1BF-01B4-6157-8E25-E79E9DEB9DE8}"/>
          </ac:spMkLst>
        </pc:spChg>
        <pc:spChg chg="add mod">
          <ac:chgData name="Toby Donaldson" userId="2e6e5431-bb17-4c41-9985-d39c50d83c73" providerId="ADAL" clId="{6CB1A789-59F9-40C0-A453-3A8C7A713E6E}" dt="2024-02-28T00:34:02.901" v="791" actId="14100"/>
          <ac:spMkLst>
            <pc:docMk/>
            <pc:sldMk cId="1258165958" sldId="441"/>
            <ac:spMk id="24" creationId="{152B125B-BF4B-360C-6897-131838317A50}"/>
          </ac:spMkLst>
        </pc:spChg>
        <pc:spChg chg="add mod">
          <ac:chgData name="Toby Donaldson" userId="2e6e5431-bb17-4c41-9985-d39c50d83c73" providerId="ADAL" clId="{6CB1A789-59F9-40C0-A453-3A8C7A713E6E}" dt="2024-02-28T00:30:54.198" v="632" actId="14100"/>
          <ac:spMkLst>
            <pc:docMk/>
            <pc:sldMk cId="1258165958" sldId="441"/>
            <ac:spMk id="28" creationId="{6C05AFF2-0419-C9B3-BBF5-479F8D7984A1}"/>
          </ac:spMkLst>
        </pc:spChg>
        <pc:spChg chg="add del mod">
          <ac:chgData name="Toby Donaldson" userId="2e6e5431-bb17-4c41-9985-d39c50d83c73" providerId="ADAL" clId="{6CB1A789-59F9-40C0-A453-3A8C7A713E6E}" dt="2024-02-28T00:35:24.729" v="818" actId="21"/>
          <ac:spMkLst>
            <pc:docMk/>
            <pc:sldMk cId="1258165958" sldId="441"/>
            <ac:spMk id="32" creationId="{A0824FC8-9231-A68A-EB41-6AE41E286008}"/>
          </ac:spMkLst>
        </pc:spChg>
        <pc:cxnChg chg="add">
          <ac:chgData name="Toby Donaldson" userId="2e6e5431-bb17-4c41-9985-d39c50d83c73" providerId="ADAL" clId="{6CB1A789-59F9-40C0-A453-3A8C7A713E6E}" dt="2024-02-28T00:24:27.400" v="18" actId="11529"/>
          <ac:cxnSpMkLst>
            <pc:docMk/>
            <pc:sldMk cId="1258165958" sldId="441"/>
            <ac:cxnSpMk id="10" creationId="{EDA8EB2C-228C-9184-B0AB-B1D69F312050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18" creationId="{B69AC8FB-D1F5-0411-6495-634D8CD58159}"/>
          </ac:cxnSpMkLst>
        </pc:cxnChg>
        <pc:cxnChg chg="add del mod">
          <ac:chgData name="Toby Donaldson" userId="2e6e5431-bb17-4c41-9985-d39c50d83c73" providerId="ADAL" clId="{6CB1A789-59F9-40C0-A453-3A8C7A713E6E}" dt="2024-02-28T00:33:06.155" v="767" actId="21"/>
          <ac:cxnSpMkLst>
            <pc:docMk/>
            <pc:sldMk cId="1258165958" sldId="441"/>
            <ac:cxnSpMk id="20" creationId="{581E73E5-FF0F-2FE4-47C9-410F6AF2DC49}"/>
          </ac:cxnSpMkLst>
        </pc:cxnChg>
        <pc:cxnChg chg="add mod">
          <ac:chgData name="Toby Donaldson" userId="2e6e5431-bb17-4c41-9985-d39c50d83c73" providerId="ADAL" clId="{6CB1A789-59F9-40C0-A453-3A8C7A713E6E}" dt="2024-02-28T00:29:31.861" v="438" actId="14100"/>
          <ac:cxnSpMkLst>
            <pc:docMk/>
            <pc:sldMk cId="1258165958" sldId="441"/>
            <ac:cxnSpMk id="26" creationId="{BC23F787-2ADE-C35E-063A-1A74BC9A2F13}"/>
          </ac:cxnSpMkLst>
        </pc:cxnChg>
        <pc:cxnChg chg="add mod">
          <ac:chgData name="Toby Donaldson" userId="2e6e5431-bb17-4c41-9985-d39c50d83c73" providerId="ADAL" clId="{6CB1A789-59F9-40C0-A453-3A8C7A713E6E}" dt="2024-02-28T00:30:57.892" v="633" actId="14100"/>
          <ac:cxnSpMkLst>
            <pc:docMk/>
            <pc:sldMk cId="1258165958" sldId="441"/>
            <ac:cxnSpMk id="29" creationId="{D82691D4-FC57-9E65-67F8-3279BB0DCD6D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21:02.086" v="1998" actId="465"/>
        <pc:sldMkLst>
          <pc:docMk/>
          <pc:sldMk cId="3336367234" sldId="442"/>
        </pc:sldMkLst>
        <pc:spChg chg="add del mod">
          <ac:chgData name="Toby Donaldson" userId="2e6e5431-bb17-4c41-9985-d39c50d83c73" providerId="ADAL" clId="{6CB1A789-59F9-40C0-A453-3A8C7A713E6E}" dt="2024-02-28T00:32:38.639" v="765" actId="207"/>
          <ac:spMkLst>
            <pc:docMk/>
            <pc:sldMk cId="3336367234" sldId="442"/>
            <ac:spMk id="5" creationId="{488C937C-77F9-B93C-D6BE-FBB4727B371C}"/>
          </ac:spMkLst>
        </pc:spChg>
        <pc:spChg chg="del">
          <ac:chgData name="Toby Donaldson" userId="2e6e5431-bb17-4c41-9985-d39c50d83c73" providerId="ADAL" clId="{6CB1A789-59F9-40C0-A453-3A8C7A713E6E}" dt="2024-02-28T00:40:07.678" v="969" actId="21"/>
          <ac:spMkLst>
            <pc:docMk/>
            <pc:sldMk cId="3336367234" sldId="442"/>
            <ac:spMk id="7" creationId="{EC41A648-7B58-9A3B-9882-D6A956F07B4D}"/>
          </ac:spMkLst>
        </pc:spChg>
        <pc:spChg chg="mod">
          <ac:chgData name="Toby Donaldson" userId="2e6e5431-bb17-4c41-9985-d39c50d83c73" providerId="ADAL" clId="{6CB1A789-59F9-40C0-A453-3A8C7A713E6E}" dt="2024-02-28T00:58:22.187" v="1882" actId="20577"/>
          <ac:spMkLst>
            <pc:docMk/>
            <pc:sldMk cId="3336367234" sldId="442"/>
            <ac:spMk id="8" creationId="{CC401080-72DD-75A3-C1B1-906993D3FBB9}"/>
          </ac:spMkLst>
        </pc:spChg>
        <pc:spChg chg="mod">
          <ac:chgData name="Toby Donaldson" userId="2e6e5431-bb17-4c41-9985-d39c50d83c73" providerId="ADAL" clId="{6CB1A789-59F9-40C0-A453-3A8C7A713E6E}" dt="2024-02-28T00:45:00.858" v="1394" actId="20577"/>
          <ac:spMkLst>
            <pc:docMk/>
            <pc:sldMk cId="3336367234" sldId="442"/>
            <ac:spMk id="11" creationId="{22171B87-378F-45F3-1C38-779718AF2C0F}"/>
          </ac:spMkLst>
        </pc:spChg>
        <pc:spChg chg="add del mod">
          <ac:chgData name="Toby Donaldson" userId="2e6e5431-bb17-4c41-9985-d39c50d83c73" providerId="ADAL" clId="{6CB1A789-59F9-40C0-A453-3A8C7A713E6E}" dt="2024-02-28T00:35:36.554" v="822" actId="21"/>
          <ac:spMkLst>
            <pc:docMk/>
            <pc:sldMk cId="3336367234" sldId="442"/>
            <ac:spMk id="12" creationId="{80441923-BECA-74C0-9AB7-7347EFCB9139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6CB1A789-59F9-40C0-A453-3A8C7A713E6E}" dt="2024-02-28T00:35:34.529" v="821" actId="21"/>
          <ac:spMkLst>
            <pc:docMk/>
            <pc:sldMk cId="3336367234" sldId="442"/>
            <ac:spMk id="14" creationId="{80297064-EEAF-EF5B-4282-4E783EA797C4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15" creationId="{2767F73E-B58B-FFAF-C3A6-442C62C1B97F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19" creationId="{83A7095D-FBC9-A0C9-BCD7-BDCF8A14260E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4" creationId="{B3BAEA7F-9D20-2222-D501-4E1A1E4865E6}"/>
          </ac:spMkLst>
        </pc:spChg>
        <pc:spChg chg="add mod">
          <ac:chgData name="Toby Donaldson" userId="2e6e5431-bb17-4c41-9985-d39c50d83c73" providerId="ADAL" clId="{6CB1A789-59F9-40C0-A453-3A8C7A713E6E}" dt="2024-02-28T06:20:00.310" v="1913" actId="14100"/>
          <ac:spMkLst>
            <pc:docMk/>
            <pc:sldMk cId="3336367234" sldId="442"/>
            <ac:spMk id="25" creationId="{0FB298C7-6C70-56FA-4C45-E36992FA5BBC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27" creationId="{C5D1C66D-9142-92D0-7733-1A0850FF41B2}"/>
          </ac:spMkLst>
        </pc:spChg>
        <pc:spChg chg="add del">
          <ac:chgData name="Toby Donaldson" userId="2e6e5431-bb17-4c41-9985-d39c50d83c73" providerId="ADAL" clId="{6CB1A789-59F9-40C0-A453-3A8C7A713E6E}" dt="2024-02-28T00:32:23.694" v="760" actId="21"/>
          <ac:spMkLst>
            <pc:docMk/>
            <pc:sldMk cId="3336367234" sldId="442"/>
            <ac:spMk id="28" creationId="{A76C601C-6E78-BEA7-0884-BE0DF9D22D0F}"/>
          </ac:spMkLst>
        </pc:spChg>
        <pc:spChg chg="add mod">
          <ac:chgData name="Toby Donaldson" userId="2e6e5431-bb17-4c41-9985-d39c50d83c73" providerId="ADAL" clId="{6CB1A789-59F9-40C0-A453-3A8C7A713E6E}" dt="2024-02-28T06:20:57.695" v="1997" actId="12788"/>
          <ac:spMkLst>
            <pc:docMk/>
            <pc:sldMk cId="3336367234" sldId="442"/>
            <ac:spMk id="30" creationId="{A192CA76-6E9E-B2CB-2951-05CBC8401419}"/>
          </ac:spMkLst>
        </pc:spChg>
        <pc:spChg chg="add mod">
          <ac:chgData name="Toby Donaldson" userId="2e6e5431-bb17-4c41-9985-d39c50d83c73" providerId="ADAL" clId="{6CB1A789-59F9-40C0-A453-3A8C7A713E6E}" dt="2024-02-28T06:21:02.086" v="1998" actId="465"/>
          <ac:spMkLst>
            <pc:docMk/>
            <pc:sldMk cId="3336367234" sldId="442"/>
            <ac:spMk id="31" creationId="{75EAF27D-C745-8533-830B-839F7AFFF3A8}"/>
          </ac:spMkLst>
        </pc:spChg>
        <pc:cxnChg chg="mod">
          <ac:chgData name="Toby Donaldson" userId="2e6e5431-bb17-4c41-9985-d39c50d83c73" providerId="ADAL" clId="{6CB1A789-59F9-40C0-A453-3A8C7A713E6E}" dt="2024-02-28T00:41:21.380" v="1065" actId="14100"/>
          <ac:cxnSpMkLst>
            <pc:docMk/>
            <pc:sldMk cId="3336367234" sldId="442"/>
            <ac:cxnSpMk id="10" creationId="{025709B8-852D-ADD9-B06D-D429D222CB89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18" creationId="{50F40E27-03A4-F23B-B242-3965174E2AC3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0" creationId="{F78ED6F9-D5C9-C473-E12A-8260C7C34FE0}"/>
          </ac:cxnSpMkLst>
        </pc:cxnChg>
        <pc:cxnChg chg="add mod">
          <ac:chgData name="Toby Donaldson" userId="2e6e5431-bb17-4c41-9985-d39c50d83c73" providerId="ADAL" clId="{6CB1A789-59F9-40C0-A453-3A8C7A713E6E}" dt="2024-02-28T00:43:05.350" v="1253" actId="14100"/>
          <ac:cxnSpMkLst>
            <pc:docMk/>
            <pc:sldMk cId="3336367234" sldId="442"/>
            <ac:cxnSpMk id="21" creationId="{E62424B4-B8C1-4FB2-C8C3-61C615FA9B1F}"/>
          </ac:cxnSpMkLst>
        </pc:cxnChg>
        <pc:cxnChg chg="add del">
          <ac:chgData name="Toby Donaldson" userId="2e6e5431-bb17-4c41-9985-d39c50d83c73" providerId="ADAL" clId="{6CB1A789-59F9-40C0-A453-3A8C7A713E6E}" dt="2024-02-28T00:32:23.694" v="760" actId="21"/>
          <ac:cxnSpMkLst>
            <pc:docMk/>
            <pc:sldMk cId="3336367234" sldId="442"/>
            <ac:cxnSpMk id="26" creationId="{3F2510D2-D3F1-D8F2-3BE4-0EBA380D37E8}"/>
          </ac:cxnSpMkLst>
        </pc:cxnChg>
        <pc:cxnChg chg="del">
          <ac:chgData name="Toby Donaldson" userId="2e6e5431-bb17-4c41-9985-d39c50d83c73" providerId="ADAL" clId="{6CB1A789-59F9-40C0-A453-3A8C7A713E6E}" dt="2024-02-28T00:32:26.150" v="761" actId="21"/>
          <ac:cxnSpMkLst>
            <pc:docMk/>
            <pc:sldMk cId="3336367234" sldId="442"/>
            <ac:cxnSpMk id="29" creationId="{CDCC0843-6EFB-CF58-9F8A-768A7A30DD7B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44:53.127" v="1392" actId="20577"/>
        <pc:sldMkLst>
          <pc:docMk/>
          <pc:sldMk cId="984424578" sldId="443"/>
        </pc:sldMkLst>
        <pc:spChg chg="add mod">
          <ac:chgData name="Toby Donaldson" userId="2e6e5431-bb17-4c41-9985-d39c50d83c73" providerId="ADAL" clId="{6CB1A789-59F9-40C0-A453-3A8C7A713E6E}" dt="2024-02-28T00:34:38.591" v="798" actId="208"/>
          <ac:spMkLst>
            <pc:docMk/>
            <pc:sldMk cId="984424578" sldId="443"/>
            <ac:spMk id="3" creationId="{C8EF5962-7C97-B24D-7755-BA8D0DEC9800}"/>
          </ac:spMkLst>
        </pc:spChg>
        <pc:spChg chg="add mod">
          <ac:chgData name="Toby Donaldson" userId="2e6e5431-bb17-4c41-9985-d39c50d83c73" providerId="ADAL" clId="{6CB1A789-59F9-40C0-A453-3A8C7A713E6E}" dt="2024-02-28T00:34:46.391" v="800" actId="1076"/>
          <ac:spMkLst>
            <pc:docMk/>
            <pc:sldMk cId="984424578" sldId="443"/>
            <ac:spMk id="6" creationId="{389029C1-A84D-32CD-A601-DC4D7362432F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8" creationId="{A467D933-47FB-AB8B-9854-1080D4AD613F}"/>
          </ac:spMkLst>
        </pc:spChg>
        <pc:spChg chg="mod">
          <ac:chgData name="Toby Donaldson" userId="2e6e5431-bb17-4c41-9985-d39c50d83c73" providerId="ADAL" clId="{6CB1A789-59F9-40C0-A453-3A8C7A713E6E}" dt="2024-02-28T00:44:53.127" v="1392" actId="20577"/>
          <ac:spMkLst>
            <pc:docMk/>
            <pc:sldMk cId="984424578" sldId="443"/>
            <ac:spMk id="11" creationId="{D46EB8EC-F675-2679-4E63-64CCBFD57AC0}"/>
          </ac:spMkLst>
        </pc:spChg>
        <pc:spChg chg="del">
          <ac:chgData name="Toby Donaldson" userId="2e6e5431-bb17-4c41-9985-d39c50d83c73" providerId="ADAL" clId="{6CB1A789-59F9-40C0-A453-3A8C7A713E6E}" dt="2024-02-28T00:35:28.309" v="819" actId="21"/>
          <ac:spMkLst>
            <pc:docMk/>
            <pc:sldMk cId="984424578" sldId="443"/>
            <ac:spMk id="14" creationId="{70B6B272-84B0-7EE5-D5F2-47B95ECA64F4}"/>
          </ac:spMkLst>
        </pc:spChg>
        <pc:spChg chg="mod">
          <ac:chgData name="Toby Donaldson" userId="2e6e5431-bb17-4c41-9985-d39c50d83c73" providerId="ADAL" clId="{6CB1A789-59F9-40C0-A453-3A8C7A713E6E}" dt="2024-02-28T00:34:55.286" v="814" actId="20577"/>
          <ac:spMkLst>
            <pc:docMk/>
            <pc:sldMk cId="984424578" sldId="443"/>
            <ac:spMk id="15" creationId="{A50F561E-A2E1-9907-7DD1-D56F8EA8EA7C}"/>
          </ac:spMkLst>
        </pc:spChg>
        <pc:spChg chg="add del mod">
          <ac:chgData name="Toby Donaldson" userId="2e6e5431-bb17-4c41-9985-d39c50d83c73" providerId="ADAL" clId="{6CB1A789-59F9-40C0-A453-3A8C7A713E6E}" dt="2024-02-28T00:35:29.932" v="820" actId="21"/>
          <ac:spMkLst>
            <pc:docMk/>
            <pc:sldMk cId="984424578" sldId="443"/>
            <ac:spMk id="19" creationId="{39830A06-66EB-EFDF-0452-19B54B300F3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4" creationId="{DC43040B-759B-1427-D88F-E2C7F2B36BB4}"/>
          </ac:spMkLst>
        </pc:spChg>
        <pc:spChg chg="del">
          <ac:chgData name="Toby Donaldson" userId="2e6e5431-bb17-4c41-9985-d39c50d83c73" providerId="ADAL" clId="{6CB1A789-59F9-40C0-A453-3A8C7A713E6E}" dt="2024-02-28T00:34:17.935" v="792" actId="21"/>
          <ac:spMkLst>
            <pc:docMk/>
            <pc:sldMk cId="984424578" sldId="443"/>
            <ac:spMk id="28" creationId="{51D59AB9-6F2B-5BD7-DA86-9298F38BB4EB}"/>
          </ac:spMkLst>
        </pc:sp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10" creationId="{CA358A62-0A8A-6EBB-2644-995641DD3E5C}"/>
          </ac:cxnSpMkLst>
        </pc:cxnChg>
        <pc:cxnChg chg="add">
          <ac:chgData name="Toby Donaldson" userId="2e6e5431-bb17-4c41-9985-d39c50d83c73" providerId="ADAL" clId="{6CB1A789-59F9-40C0-A453-3A8C7A713E6E}" dt="2024-02-28T00:35:05.613" v="815" actId="11529"/>
          <ac:cxnSpMkLst>
            <pc:docMk/>
            <pc:sldMk cId="984424578" sldId="443"/>
            <ac:cxnSpMk id="12" creationId="{FD0224B6-091B-230A-CD0C-7CE5A823991E}"/>
          </ac:cxnSpMkLst>
        </pc:cxnChg>
        <pc:cxnChg chg="add">
          <ac:chgData name="Toby Donaldson" userId="2e6e5431-bb17-4c41-9985-d39c50d83c73" providerId="ADAL" clId="{6CB1A789-59F9-40C0-A453-3A8C7A713E6E}" dt="2024-02-28T00:35:13.728" v="816" actId="11529"/>
          <ac:cxnSpMkLst>
            <pc:docMk/>
            <pc:sldMk cId="984424578" sldId="443"/>
            <ac:cxnSpMk id="16" creationId="{FAA15C1C-7532-4EBB-2ED5-016B107BA5E8}"/>
          </ac:cxnSpMkLst>
        </pc:cxnChg>
        <pc:cxnChg chg="del">
          <ac:chgData name="Toby Donaldson" userId="2e6e5431-bb17-4c41-9985-d39c50d83c73" providerId="ADAL" clId="{6CB1A789-59F9-40C0-A453-3A8C7A713E6E}" dt="2024-02-28T00:34:23.331" v="794" actId="21"/>
          <ac:cxnSpMkLst>
            <pc:docMk/>
            <pc:sldMk cId="984424578" sldId="443"/>
            <ac:cxnSpMk id="18" creationId="{DE60AF22-A8B4-472E-169C-93F22498E8DE}"/>
          </ac:cxnSpMkLst>
        </pc:cxnChg>
        <pc:cxnChg chg="del">
          <ac:chgData name="Toby Donaldson" userId="2e6e5431-bb17-4c41-9985-d39c50d83c73" providerId="ADAL" clId="{6CB1A789-59F9-40C0-A453-3A8C7A713E6E}" dt="2024-02-28T00:34:26.415" v="795" actId="21"/>
          <ac:cxnSpMkLst>
            <pc:docMk/>
            <pc:sldMk cId="984424578" sldId="443"/>
            <ac:cxnSpMk id="20" creationId="{17164C43-1667-1235-39F3-99DF1089D539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6" creationId="{2B82F115-ACD1-CEC0-046E-4576A6E1B7E0}"/>
          </ac:cxnSpMkLst>
        </pc:cxnChg>
        <pc:cxnChg chg="del">
          <ac:chgData name="Toby Donaldson" userId="2e6e5431-bb17-4c41-9985-d39c50d83c73" providerId="ADAL" clId="{6CB1A789-59F9-40C0-A453-3A8C7A713E6E}" dt="2024-02-28T00:34:17.935" v="792" actId="21"/>
          <ac:cxnSpMkLst>
            <pc:docMk/>
            <pc:sldMk cId="984424578" sldId="443"/>
            <ac:cxnSpMk id="29" creationId="{38218CC0-86E7-E334-CBA4-50E294780285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0:39:42.052" v="968" actId="554"/>
        <pc:sldMkLst>
          <pc:docMk/>
          <pc:sldMk cId="2840815400" sldId="444"/>
        </pc:sldMkLst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3" creationId="{0DFD4D5E-B28A-B6AA-41F6-9DD78BF1834E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5" creationId="{88B503F4-615D-4F43-AFA0-76848A80BB2C}"/>
          </ac:spMkLst>
        </pc:spChg>
        <pc:spChg chg="mod">
          <ac:chgData name="Toby Donaldson" userId="2e6e5431-bb17-4c41-9985-d39c50d83c73" providerId="ADAL" clId="{6CB1A789-59F9-40C0-A453-3A8C7A713E6E}" dt="2024-02-28T00:39:21.393" v="966" actId="164"/>
          <ac:spMkLst>
            <pc:docMk/>
            <pc:sldMk cId="2840815400" sldId="444"/>
            <ac:spMk id="6" creationId="{10FEC442-FB5A-D783-16FC-1FC37EA0B3FE}"/>
          </ac:spMkLst>
        </pc:spChg>
        <pc:spChg chg="del">
          <ac:chgData name="Toby Donaldson" userId="2e6e5431-bb17-4c41-9985-d39c50d83c73" providerId="ADAL" clId="{6CB1A789-59F9-40C0-A453-3A8C7A713E6E}" dt="2024-02-28T00:35:50.038" v="824" actId="21"/>
          <ac:spMkLst>
            <pc:docMk/>
            <pc:sldMk cId="2840815400" sldId="444"/>
            <ac:spMk id="7" creationId="{439EF0FA-6010-06DB-9718-5DF81074638F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8" creationId="{72770313-D3AA-92A2-6A04-240914BEB05E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9" creationId="{A4CFC4A2-0D87-C578-AF57-9A6B62D5F966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0" creationId="{344D588A-092A-D26B-8763-DE73EDBBE573}"/>
          </ac:spMkLst>
        </pc:spChg>
        <pc:spChg chg="del mod">
          <ac:chgData name="Toby Donaldson" userId="2e6e5431-bb17-4c41-9985-d39c50d83c73" providerId="ADAL" clId="{6CB1A789-59F9-40C0-A453-3A8C7A713E6E}" dt="2024-02-28T00:36:44.864" v="884" actId="21"/>
          <ac:spMkLst>
            <pc:docMk/>
            <pc:sldMk cId="2840815400" sldId="444"/>
            <ac:spMk id="11" creationId="{03438A25-A06C-C7D0-30AF-CA753ADD151A}"/>
          </ac:spMkLst>
        </pc:spChg>
        <pc:spChg chg="add mod">
          <ac:chgData name="Toby Donaldson" userId="2e6e5431-bb17-4c41-9985-d39c50d83c73" providerId="ADAL" clId="{6CB1A789-59F9-40C0-A453-3A8C7A713E6E}" dt="2024-02-28T00:39:29.002" v="967" actId="164"/>
          <ac:spMkLst>
            <pc:docMk/>
            <pc:sldMk cId="2840815400" sldId="444"/>
            <ac:spMk id="13" creationId="{89A5A20B-FD56-0EFE-DE14-9193491D4D2F}"/>
          </ac:spMkLst>
        </pc:spChg>
        <pc:spChg chg="mod">
          <ac:chgData name="Toby Donaldson" userId="2e6e5431-bb17-4c41-9985-d39c50d83c73" providerId="ADAL" clId="{6CB1A789-59F9-40C0-A453-3A8C7A713E6E}" dt="2024-02-28T00:37:52.341" v="942" actId="1076"/>
          <ac:spMkLst>
            <pc:docMk/>
            <pc:sldMk cId="2840815400" sldId="444"/>
            <ac:spMk id="15" creationId="{03BF5791-35AD-81E7-9C1E-B99B73FEAA9F}"/>
          </ac:spMkLst>
        </pc:s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4" creationId="{4488EF82-E516-279E-5E2E-5B10627AE6F2}"/>
          </ac:grpSpMkLst>
        </pc:grpChg>
        <pc:grpChg chg="add mod">
          <ac:chgData name="Toby Donaldson" userId="2e6e5431-bb17-4c41-9985-d39c50d83c73" providerId="ADAL" clId="{6CB1A789-59F9-40C0-A453-3A8C7A713E6E}" dt="2024-02-28T00:39:42.052" v="968" actId="554"/>
          <ac:grpSpMkLst>
            <pc:docMk/>
            <pc:sldMk cId="2840815400" sldId="444"/>
            <ac:grpSpMk id="17" creationId="{4C5CC198-C1DB-B812-C0BD-FC1DB76AE931}"/>
          </ac:grpSpMkLst>
        </pc:grp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2" creationId="{03612394-4EBB-B19C-5BCB-928B1A00D3E9}"/>
          </ac:cxnSpMkLst>
        </pc:cxnChg>
        <pc:cxnChg chg="del">
          <ac:chgData name="Toby Donaldson" userId="2e6e5431-bb17-4c41-9985-d39c50d83c73" providerId="ADAL" clId="{6CB1A789-59F9-40C0-A453-3A8C7A713E6E}" dt="2024-02-28T00:36:13.705" v="828" actId="21"/>
          <ac:cxnSpMkLst>
            <pc:docMk/>
            <pc:sldMk cId="2840815400" sldId="444"/>
            <ac:cxnSpMk id="16" creationId="{C83AE741-B9AC-C618-038D-731295569DF3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2-28T06:21:48.941" v="2037" actId="113"/>
        <pc:sldMkLst>
          <pc:docMk/>
          <pc:sldMk cId="2801945456" sldId="445"/>
        </pc:sldMkLst>
        <pc:spChg chg="del">
          <ac:chgData name="Toby Donaldson" userId="2e6e5431-bb17-4c41-9985-d39c50d83c73" providerId="ADAL" clId="{6CB1A789-59F9-40C0-A453-3A8C7A713E6E}" dt="2024-02-28T00:45:44.633" v="1398" actId="21"/>
          <ac:spMkLst>
            <pc:docMk/>
            <pc:sldMk cId="2801945456" sldId="445"/>
            <ac:spMk id="3" creationId="{CBFD3FA6-BF8F-6A13-CA59-CF607E8AE0E3}"/>
          </ac:spMkLst>
        </pc:spChg>
        <pc:spChg chg="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5" creationId="{439F444A-9168-C8B5-8449-5240AF1317CF}"/>
          </ac:spMkLst>
        </pc:spChg>
        <pc:spChg chg="del topLvl">
          <ac:chgData name="Toby Donaldson" userId="2e6e5431-bb17-4c41-9985-d39c50d83c73" providerId="ADAL" clId="{6CB1A789-59F9-40C0-A453-3A8C7A713E6E}" dt="2024-02-28T00:45:47.240" v="1399" actId="21"/>
          <ac:spMkLst>
            <pc:docMk/>
            <pc:sldMk cId="2801945456" sldId="445"/>
            <ac:spMk id="6" creationId="{AEAC877F-E8A7-FCF4-DE28-31304671E36E}"/>
          </ac:spMkLst>
        </pc:spChg>
        <pc:spChg chg="add mod">
          <ac:chgData name="Toby Donaldson" userId="2e6e5431-bb17-4c41-9985-d39c50d83c73" providerId="ADAL" clId="{6CB1A789-59F9-40C0-A453-3A8C7A713E6E}" dt="2024-02-28T00:47:05.958" v="1412" actId="14100"/>
          <ac:spMkLst>
            <pc:docMk/>
            <pc:sldMk cId="2801945456" sldId="445"/>
            <ac:spMk id="7" creationId="{16454E4F-23F6-0C38-1D65-67063694EA36}"/>
          </ac:spMkLst>
        </pc:spChg>
        <pc:spChg chg="mo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8" creationId="{4F474739-AF7A-BAC8-14B7-5481BBAA1F76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9" creationId="{6B2B18FC-E248-CB88-1CED-5255DFF7E163}"/>
          </ac:spMkLst>
        </pc:spChg>
        <pc:spChg chg="del mod ord topLvl">
          <ac:chgData name="Toby Donaldson" userId="2e6e5431-bb17-4c41-9985-d39c50d83c73" providerId="ADAL" clId="{6CB1A789-59F9-40C0-A453-3A8C7A713E6E}" dt="2024-02-28T00:47:47.774" v="1431" actId="21"/>
          <ac:spMkLst>
            <pc:docMk/>
            <pc:sldMk cId="2801945456" sldId="445"/>
            <ac:spMk id="10" creationId="{66AED73D-72EF-7DB2-3E17-D8648B46F36E}"/>
          </ac:spMkLst>
        </pc:spChg>
        <pc:spChg chg="add mod">
          <ac:chgData name="Toby Donaldson" userId="2e6e5431-bb17-4c41-9985-d39c50d83c73" providerId="ADAL" clId="{6CB1A789-59F9-40C0-A453-3A8C7A713E6E}" dt="2024-02-28T00:47:33.010" v="1430" actId="20577"/>
          <ac:spMkLst>
            <pc:docMk/>
            <pc:sldMk cId="2801945456" sldId="445"/>
            <ac:spMk id="11" creationId="{F1922D7E-8DBB-F666-B439-F81FB1A3A5A8}"/>
          </ac:spMkLst>
        </pc:spChg>
        <pc:spChg chg="add mod">
          <ac:chgData name="Toby Donaldson" userId="2e6e5431-bb17-4c41-9985-d39c50d83c73" providerId="ADAL" clId="{6CB1A789-59F9-40C0-A453-3A8C7A713E6E}" dt="2024-02-28T00:48:35.702" v="1439" actId="1076"/>
          <ac:spMkLst>
            <pc:docMk/>
            <pc:sldMk cId="2801945456" sldId="445"/>
            <ac:spMk id="12" creationId="{26773AA4-5A78-23A5-8A14-3E5B96A3DFB0}"/>
          </ac:spMkLst>
        </pc:spChg>
        <pc:spChg chg="del">
          <ac:chgData name="Toby Donaldson" userId="2e6e5431-bb17-4c41-9985-d39c50d83c73" providerId="ADAL" clId="{6CB1A789-59F9-40C0-A453-3A8C7A713E6E}" dt="2024-02-28T00:45:39.145" v="1397" actId="21"/>
          <ac:spMkLst>
            <pc:docMk/>
            <pc:sldMk cId="2801945456" sldId="445"/>
            <ac:spMk id="13" creationId="{66B7CAB9-4E43-C301-925F-ED1A74D26273}"/>
          </ac:spMkLst>
        </pc:spChg>
        <pc:spChg chg="del">
          <ac:chgData name="Toby Donaldson" userId="2e6e5431-bb17-4c41-9985-d39c50d83c73" providerId="ADAL" clId="{6CB1A789-59F9-40C0-A453-3A8C7A713E6E}" dt="2024-02-28T00:45:52.046" v="1400" actId="21"/>
          <ac:spMkLst>
            <pc:docMk/>
            <pc:sldMk cId="2801945456" sldId="445"/>
            <ac:spMk id="15" creationId="{27350675-B994-2248-3341-662EE8975C1F}"/>
          </ac:spMkLst>
        </pc:spChg>
        <pc:spChg chg="add mod">
          <ac:chgData name="Toby Donaldson" userId="2e6e5431-bb17-4c41-9985-d39c50d83c73" providerId="ADAL" clId="{6CB1A789-59F9-40C0-A453-3A8C7A713E6E}" dt="2024-02-28T06:21:38.564" v="2034" actId="20577"/>
          <ac:spMkLst>
            <pc:docMk/>
            <pc:sldMk cId="2801945456" sldId="445"/>
            <ac:spMk id="16" creationId="{7D7F72BC-8C72-3109-774D-3E922E6641EC}"/>
          </ac:spMkLst>
        </pc:spChg>
        <pc:spChg chg="add mod">
          <ac:chgData name="Toby Donaldson" userId="2e6e5431-bb17-4c41-9985-d39c50d83c73" providerId="ADAL" clId="{6CB1A789-59F9-40C0-A453-3A8C7A713E6E}" dt="2024-02-28T00:50:18.093" v="1571" actId="14100"/>
          <ac:spMkLst>
            <pc:docMk/>
            <pc:sldMk cId="2801945456" sldId="445"/>
            <ac:spMk id="21" creationId="{491E5320-8E12-91B1-2F37-B078DDA6F934}"/>
          </ac:spMkLst>
        </pc:spChg>
        <pc:spChg chg="add mod">
          <ac:chgData name="Toby Donaldson" userId="2e6e5431-bb17-4c41-9985-d39c50d83c73" providerId="ADAL" clId="{6CB1A789-59F9-40C0-A453-3A8C7A713E6E}" dt="2024-02-28T06:21:48.941" v="2037" actId="113"/>
          <ac:spMkLst>
            <pc:docMk/>
            <pc:sldMk cId="2801945456" sldId="445"/>
            <ac:spMk id="22" creationId="{E4F86F26-1BBA-E5BD-BEBE-E1B0E7A7C5F1}"/>
          </ac:spMkLst>
        </pc:spChg>
        <pc:spChg chg="add mod">
          <ac:chgData name="Toby Donaldson" userId="2e6e5431-bb17-4c41-9985-d39c50d83c73" providerId="ADAL" clId="{6CB1A789-59F9-40C0-A453-3A8C7A713E6E}" dt="2024-02-28T00:51:06.766" v="1652" actId="14100"/>
          <ac:spMkLst>
            <pc:docMk/>
            <pc:sldMk cId="2801945456" sldId="445"/>
            <ac:spMk id="23" creationId="{8657E928-3BCA-F862-63CF-C70C9D940DD9}"/>
          </ac:spMkLst>
        </pc:spChg>
        <pc:grpChg chg="del">
          <ac:chgData name="Toby Donaldson" userId="2e6e5431-bb17-4c41-9985-d39c50d83c73" providerId="ADAL" clId="{6CB1A789-59F9-40C0-A453-3A8C7A713E6E}" dt="2024-02-28T00:45:47.240" v="1399" actId="21"/>
          <ac:grpSpMkLst>
            <pc:docMk/>
            <pc:sldMk cId="2801945456" sldId="445"/>
            <ac:grpSpMk id="14" creationId="{CBD68639-D19F-5241-5707-BB60872D82E0}"/>
          </ac:grpSpMkLst>
        </pc:grpChg>
        <pc:grpChg chg="del mod">
          <ac:chgData name="Toby Donaldson" userId="2e6e5431-bb17-4c41-9985-d39c50d83c73" providerId="ADAL" clId="{6CB1A789-59F9-40C0-A453-3A8C7A713E6E}" dt="2024-02-28T00:47:47.774" v="1431" actId="21"/>
          <ac:grpSpMkLst>
            <pc:docMk/>
            <pc:sldMk cId="2801945456" sldId="445"/>
            <ac:grpSpMk id="17" creationId="{8F48E2CC-0FAA-16AE-1D51-B46F69CFACEB}"/>
          </ac:grpSpMkLst>
        </pc:grpChg>
        <pc:cxnChg chg="add mod">
          <ac:chgData name="Toby Donaldson" userId="2e6e5431-bb17-4c41-9985-d39c50d83c73" providerId="ADAL" clId="{6CB1A789-59F9-40C0-A453-3A8C7A713E6E}" dt="2024-02-28T00:49:44.190" v="1568" actId="14100"/>
          <ac:cxnSpMkLst>
            <pc:docMk/>
            <pc:sldMk cId="2801945456" sldId="445"/>
            <ac:cxnSpMk id="18" creationId="{D8A0A6B8-7603-CE1F-C1B3-FD35B021C3D4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09:27.259" v="7604" actId="113"/>
        <pc:sldMkLst>
          <pc:docMk/>
          <pc:sldMk cId="646162661" sldId="446"/>
        </pc:sldMkLst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6" creationId="{C521EF3C-8532-C4C8-A86C-5341640608CF}"/>
          </ac:spMkLst>
        </pc:spChg>
        <pc:spChg chg="mod">
          <ac:chgData name="Toby Donaldson" userId="2e6e5431-bb17-4c41-9985-d39c50d83c73" providerId="ADAL" clId="{6CB1A789-59F9-40C0-A453-3A8C7A713E6E}" dt="2024-02-28T00:52:23.986" v="1714" actId="20577"/>
          <ac:spMkLst>
            <pc:docMk/>
            <pc:sldMk cId="646162661" sldId="446"/>
            <ac:spMk id="8" creationId="{233E7AEE-EDD5-EE2F-20C7-DAFC0DD8E5AF}"/>
          </ac:spMkLst>
        </pc:spChg>
        <pc:spChg chg="add 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9" creationId="{ADA00DCA-213E-F9B6-A9B4-243BDC4C945F}"/>
          </ac:spMkLst>
        </pc:spChg>
        <pc:spChg chg="mod">
          <ac:chgData name="Toby Donaldson" userId="2e6e5431-bb17-4c41-9985-d39c50d83c73" providerId="ADAL" clId="{6CB1A789-59F9-40C0-A453-3A8C7A713E6E}" dt="2024-02-28T00:56:05.165" v="1860" actId="207"/>
          <ac:spMkLst>
            <pc:docMk/>
            <pc:sldMk cId="646162661" sldId="446"/>
            <ac:spMk id="12" creationId="{3361D775-8425-35F5-1393-2DACED438D5A}"/>
          </ac:spMkLst>
        </pc:spChg>
        <pc:spChg chg="mod">
          <ac:chgData name="Toby Donaldson" userId="2e6e5431-bb17-4c41-9985-d39c50d83c73" providerId="ADAL" clId="{6CB1A789-59F9-40C0-A453-3A8C7A713E6E}" dt="2024-03-01T03:09:27.259" v="7604" actId="113"/>
          <ac:spMkLst>
            <pc:docMk/>
            <pc:sldMk cId="646162661" sldId="446"/>
            <ac:spMk id="16" creationId="{A9A9AA7D-547C-F762-6924-BC3AA2B4BB7D}"/>
          </ac:spMkLst>
        </pc:spChg>
        <pc:spChg chg="mod">
          <ac:chgData name="Toby Donaldson" userId="2e6e5431-bb17-4c41-9985-d39c50d83c73" providerId="ADAL" clId="{6CB1A789-59F9-40C0-A453-3A8C7A713E6E}" dt="2024-02-28T00:52:28.374" v="1715" actId="14100"/>
          <ac:spMkLst>
            <pc:docMk/>
            <pc:sldMk cId="646162661" sldId="446"/>
            <ac:spMk id="21" creationId="{314C33C4-8CC7-C8FC-A790-EF4A1FBE2650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2" creationId="{896BE377-AB6D-A674-BEF7-1F6D6BCFFF09}"/>
          </ac:spMkLst>
        </pc:spChg>
        <pc:spChg chg="del mod">
          <ac:chgData name="Toby Donaldson" userId="2e6e5431-bb17-4c41-9985-d39c50d83c73" providerId="ADAL" clId="{6CB1A789-59F9-40C0-A453-3A8C7A713E6E}" dt="2024-02-28T00:56:22.103" v="1862" actId="21"/>
          <ac:spMkLst>
            <pc:docMk/>
            <pc:sldMk cId="646162661" sldId="446"/>
            <ac:spMk id="23" creationId="{64B25736-B714-6632-82D8-1395FB244007}"/>
          </ac:spMkLst>
        </pc:spChg>
        <pc:cxnChg chg="mod">
          <ac:chgData name="Toby Donaldson" userId="2e6e5431-bb17-4c41-9985-d39c50d83c73" providerId="ADAL" clId="{6CB1A789-59F9-40C0-A453-3A8C7A713E6E}" dt="2024-02-28T00:54:57.901" v="1856" actId="14100"/>
          <ac:cxnSpMkLst>
            <pc:docMk/>
            <pc:sldMk cId="646162661" sldId="446"/>
            <ac:cxnSpMk id="18" creationId="{A20FF5E9-D2F3-5DCE-71C8-A4557753455E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09:34.252" v="7605" actId="113"/>
        <pc:sldMkLst>
          <pc:docMk/>
          <pc:sldMk cId="179282948" sldId="447"/>
        </pc:sldMkLst>
        <pc:spChg chg="mod">
          <ac:chgData name="Toby Donaldson" userId="2e6e5431-bb17-4c41-9985-d39c50d83c73" providerId="ADAL" clId="{6CB1A789-59F9-40C0-A453-3A8C7A713E6E}" dt="2024-03-01T03:09:34.252" v="7605" actId="113"/>
          <ac:spMkLst>
            <pc:docMk/>
            <pc:sldMk cId="179282948" sldId="447"/>
            <ac:spMk id="16" creationId="{8CF8420C-EA2C-531C-B9F6-62A084901151}"/>
          </ac:spMkLst>
        </pc:spChg>
      </pc:sldChg>
      <pc:sldChg chg="delSp modSp add mod">
        <pc:chgData name="Toby Donaldson" userId="2e6e5431-bb17-4c41-9985-d39c50d83c73" providerId="ADAL" clId="{6CB1A789-59F9-40C0-A453-3A8C7A713E6E}" dt="2024-02-28T06:29:38.894" v="2303" actId="20577"/>
        <pc:sldMkLst>
          <pc:docMk/>
          <pc:sldMk cId="225907764" sldId="448"/>
        </pc:sldMkLst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6" creationId="{A4C4A0F7-EEEF-B427-6715-DC2B4BED710B}"/>
          </ac:spMkLst>
        </pc:spChg>
        <pc:spChg chg="mod">
          <ac:chgData name="Toby Donaldson" userId="2e6e5431-bb17-4c41-9985-d39c50d83c73" providerId="ADAL" clId="{6CB1A789-59F9-40C0-A453-3A8C7A713E6E}" dt="2024-02-28T06:29:38.894" v="2303" actId="20577"/>
          <ac:spMkLst>
            <pc:docMk/>
            <pc:sldMk cId="225907764" sldId="448"/>
            <ac:spMk id="8" creationId="{7E545176-3F84-2C48-E90B-51FA4803E54A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9" creationId="{602A48A4-F26C-A2E0-1731-1715C89C7CB3}"/>
          </ac:spMkLst>
        </pc:spChg>
        <pc:spChg chg="mod">
          <ac:chgData name="Toby Donaldson" userId="2e6e5431-bb17-4c41-9985-d39c50d83c73" providerId="ADAL" clId="{6CB1A789-59F9-40C0-A453-3A8C7A713E6E}" dt="2024-02-28T06:27:42.781" v="2133" actId="113"/>
          <ac:spMkLst>
            <pc:docMk/>
            <pc:sldMk cId="225907764" sldId="448"/>
            <ac:spMk id="16" creationId="{B632B186-4C89-F630-4BB8-C7FEA748912D}"/>
          </ac:spMkLst>
        </pc:spChg>
        <pc:spChg chg="mod">
          <ac:chgData name="Toby Donaldson" userId="2e6e5431-bb17-4c41-9985-d39c50d83c73" providerId="ADAL" clId="{6CB1A789-59F9-40C0-A453-3A8C7A713E6E}" dt="2024-02-28T06:27:07.460" v="2042" actId="14100"/>
          <ac:spMkLst>
            <pc:docMk/>
            <pc:sldMk cId="225907764" sldId="448"/>
            <ac:spMk id="21" creationId="{2F9D957A-6A0B-F397-61D0-43AF62109E8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2" creationId="{67D412D2-538B-1E55-BE04-0F749E3DDCD5}"/>
          </ac:spMkLst>
        </pc:spChg>
        <pc:spChg chg="del">
          <ac:chgData name="Toby Donaldson" userId="2e6e5431-bb17-4c41-9985-d39c50d83c73" providerId="ADAL" clId="{6CB1A789-59F9-40C0-A453-3A8C7A713E6E}" dt="2024-02-28T06:27:59.885" v="2136" actId="21"/>
          <ac:spMkLst>
            <pc:docMk/>
            <pc:sldMk cId="225907764" sldId="448"/>
            <ac:spMk id="23" creationId="{34E90B8A-EA7E-13B6-15E8-FA38A8734371}"/>
          </ac:spMkLst>
        </pc:spChg>
        <pc:cxnChg chg="mod">
          <ac:chgData name="Toby Donaldson" userId="2e6e5431-bb17-4c41-9985-d39c50d83c73" providerId="ADAL" clId="{6CB1A789-59F9-40C0-A453-3A8C7A713E6E}" dt="2024-02-28T06:27:53.444" v="2135" actId="14100"/>
          <ac:cxnSpMkLst>
            <pc:docMk/>
            <pc:sldMk cId="225907764" sldId="448"/>
            <ac:cxnSpMk id="18" creationId="{7E9B6793-9841-1468-21B9-469ABD973E2D}"/>
          </ac:cxnSpMkLst>
        </pc:cxnChg>
      </pc:sldChg>
      <pc:sldChg chg="modSp add mod">
        <pc:chgData name="Toby Donaldson" userId="2e6e5431-bb17-4c41-9985-d39c50d83c73" providerId="ADAL" clId="{6CB1A789-59F9-40C0-A453-3A8C7A713E6E}" dt="2024-02-28T06:36:20.680" v="2323" actId="20577"/>
        <pc:sldMkLst>
          <pc:docMk/>
          <pc:sldMk cId="2396867586" sldId="449"/>
        </pc:sldMkLst>
        <pc:spChg chg="mod">
          <ac:chgData name="Toby Donaldson" userId="2e6e5431-bb17-4c41-9985-d39c50d83c73" providerId="ADAL" clId="{6CB1A789-59F9-40C0-A453-3A8C7A713E6E}" dt="2024-02-28T06:29:33.741" v="2297" actId="20577"/>
          <ac:spMkLst>
            <pc:docMk/>
            <pc:sldMk cId="2396867586" sldId="449"/>
            <ac:spMk id="8" creationId="{7BFE77F5-127C-AEFB-AF11-9A82452F557D}"/>
          </ac:spMkLst>
        </pc:spChg>
        <pc:spChg chg="mod">
          <ac:chgData name="Toby Donaldson" userId="2e6e5431-bb17-4c41-9985-d39c50d83c73" providerId="ADAL" clId="{6CB1A789-59F9-40C0-A453-3A8C7A713E6E}" dt="2024-02-28T06:36:20.680" v="2323" actId="20577"/>
          <ac:spMkLst>
            <pc:docMk/>
            <pc:sldMk cId="2396867586" sldId="449"/>
            <ac:spMk id="16" creationId="{EAEFF0C6-1C47-7F28-818E-527DA4D0775D}"/>
          </ac:spMkLst>
        </pc:spChg>
        <pc:spChg chg="mod">
          <ac:chgData name="Toby Donaldson" userId="2e6e5431-bb17-4c41-9985-d39c50d83c73" providerId="ADAL" clId="{6CB1A789-59F9-40C0-A453-3A8C7A713E6E}" dt="2024-02-28T06:29:07.725" v="2287" actId="14100"/>
          <ac:spMkLst>
            <pc:docMk/>
            <pc:sldMk cId="2396867586" sldId="449"/>
            <ac:spMk id="21" creationId="{817D8F52-6A4E-FF60-819F-A2FA7AC1E327}"/>
          </ac:spMkLst>
        </pc:spChg>
        <pc:cxnChg chg="mod">
          <ac:chgData name="Toby Donaldson" userId="2e6e5431-bb17-4c41-9985-d39c50d83c73" providerId="ADAL" clId="{6CB1A789-59F9-40C0-A453-3A8C7A713E6E}" dt="2024-02-28T06:36:20.680" v="2323" actId="20577"/>
          <ac:cxnSpMkLst>
            <pc:docMk/>
            <pc:sldMk cId="2396867586" sldId="449"/>
            <ac:cxnSpMk id="18" creationId="{30CF7563-71BD-8149-6075-EB4CECC2A3C7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2-28T06:40:09.833" v="2519"/>
        <pc:sldMkLst>
          <pc:docMk/>
          <pc:sldMk cId="3099733463" sldId="450"/>
        </pc:sldMkLst>
        <pc:spChg chg="add mod">
          <ac:chgData name="Toby Donaldson" userId="2e6e5431-bb17-4c41-9985-d39c50d83c73" providerId="ADAL" clId="{6CB1A789-59F9-40C0-A453-3A8C7A713E6E}" dt="2024-02-28T06:38:02.372" v="2407" actId="20577"/>
          <ac:spMkLst>
            <pc:docMk/>
            <pc:sldMk cId="3099733463" sldId="450"/>
            <ac:spMk id="3" creationId="{0E762BB1-78A6-5024-9AFB-A80A65308F14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5" creationId="{3E8AB228-F326-05E0-D7CD-33885DC2C384}"/>
          </ac:spMkLst>
        </pc:spChg>
        <pc:spChg chg="add del mod">
          <ac:chgData name="Toby Donaldson" userId="2e6e5431-bb17-4c41-9985-d39c50d83c73" providerId="ADAL" clId="{6CB1A789-59F9-40C0-A453-3A8C7A713E6E}" dt="2024-02-28T06:37:27.115" v="2332" actId="21"/>
          <ac:spMkLst>
            <pc:docMk/>
            <pc:sldMk cId="3099733463" sldId="450"/>
            <ac:spMk id="6" creationId="{332E9236-7B50-2F73-8179-388288768077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7" creationId="{2B44F90A-685D-ABB5-64B0-4FBF466822EC}"/>
          </ac:spMkLst>
        </pc:spChg>
        <pc:spChg chg="mod">
          <ac:chgData name="Toby Donaldson" userId="2e6e5431-bb17-4c41-9985-d39c50d83c73" providerId="ADAL" clId="{6CB1A789-59F9-40C0-A453-3A8C7A713E6E}" dt="2024-02-28T06:36:59.168" v="2328" actId="208"/>
          <ac:spMkLst>
            <pc:docMk/>
            <pc:sldMk cId="3099733463" sldId="450"/>
            <ac:spMk id="8" creationId="{16FA1EEB-CC29-B530-61F2-5C1C42BDEAEE}"/>
          </ac:spMkLst>
        </pc:spChg>
        <pc:spChg chg="add del mod">
          <ac:chgData name="Toby Donaldson" userId="2e6e5431-bb17-4c41-9985-d39c50d83c73" providerId="ADAL" clId="{6CB1A789-59F9-40C0-A453-3A8C7A713E6E}" dt="2024-02-28T06:37:37.903" v="2336" actId="21"/>
          <ac:spMkLst>
            <pc:docMk/>
            <pc:sldMk cId="3099733463" sldId="450"/>
            <ac:spMk id="10" creationId="{DAFFF67C-3BBB-03F8-6070-D5BCD41C69E5}"/>
          </ac:spMkLst>
        </pc:spChg>
        <pc:spChg chg="del">
          <ac:chgData name="Toby Donaldson" userId="2e6e5431-bb17-4c41-9985-d39c50d83c73" providerId="ADAL" clId="{6CB1A789-59F9-40C0-A453-3A8C7A713E6E}" dt="2024-02-28T06:36:47.878" v="2326" actId="21"/>
          <ac:spMkLst>
            <pc:docMk/>
            <pc:sldMk cId="3099733463" sldId="450"/>
            <ac:spMk id="11" creationId="{30941175-1770-A323-D609-098D9A2CCE40}"/>
          </ac:spMkLst>
        </pc:spChg>
        <pc:spChg chg="del">
          <ac:chgData name="Toby Donaldson" userId="2e6e5431-bb17-4c41-9985-d39c50d83c73" providerId="ADAL" clId="{6CB1A789-59F9-40C0-A453-3A8C7A713E6E}" dt="2024-02-28T06:36:43.258" v="2325" actId="21"/>
          <ac:spMkLst>
            <pc:docMk/>
            <pc:sldMk cId="3099733463" sldId="450"/>
            <ac:spMk id="12" creationId="{7D1A04AB-C068-6FA9-EC35-7D43E33CA716}"/>
          </ac:spMkLst>
        </pc:spChg>
        <pc:spChg chg="add mod">
          <ac:chgData name="Toby Donaldson" userId="2e6e5431-bb17-4c41-9985-d39c50d83c73" providerId="ADAL" clId="{6CB1A789-59F9-40C0-A453-3A8C7A713E6E}" dt="2024-02-28T06:38:19.854" v="2411" actId="14100"/>
          <ac:spMkLst>
            <pc:docMk/>
            <pc:sldMk cId="3099733463" sldId="450"/>
            <ac:spMk id="13" creationId="{F58E86B6-FACD-B355-6611-BB0AA70C88D4}"/>
          </ac:spMkLst>
        </pc:spChg>
        <pc:spChg chg="add mod">
          <ac:chgData name="Toby Donaldson" userId="2e6e5431-bb17-4c41-9985-d39c50d83c73" providerId="ADAL" clId="{6CB1A789-59F9-40C0-A453-3A8C7A713E6E}" dt="2024-02-28T06:39:14.721" v="2512" actId="14100"/>
          <ac:spMkLst>
            <pc:docMk/>
            <pc:sldMk cId="3099733463" sldId="450"/>
            <ac:spMk id="14" creationId="{56A21E35-5AD2-2243-FD2F-F55C657560F0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16" creationId="{5A7D384F-BDAA-DB36-2460-F47CC9C3211E}"/>
          </ac:spMkLst>
        </pc:spChg>
        <pc:spChg chg="add mod">
          <ac:chgData name="Toby Donaldson" userId="2e6e5431-bb17-4c41-9985-d39c50d83c73" providerId="ADAL" clId="{6CB1A789-59F9-40C0-A453-3A8C7A713E6E}" dt="2024-02-28T06:40:09.833" v="2519"/>
          <ac:spMkLst>
            <pc:docMk/>
            <pc:sldMk cId="3099733463" sldId="450"/>
            <ac:spMk id="20" creationId="{8063D5E4-F594-7879-3825-F13AF4A8587C}"/>
          </ac:spMkLst>
        </pc:spChg>
        <pc:spChg chg="mod">
          <ac:chgData name="Toby Donaldson" userId="2e6e5431-bb17-4c41-9985-d39c50d83c73" providerId="ADAL" clId="{6CB1A789-59F9-40C0-A453-3A8C7A713E6E}" dt="2024-02-28T06:36:53.541" v="2327" actId="1076"/>
          <ac:spMkLst>
            <pc:docMk/>
            <pc:sldMk cId="3099733463" sldId="450"/>
            <ac:spMk id="21" creationId="{1B7FDE62-3450-4D40-5EA9-9CAD61436DF6}"/>
          </ac:spMkLst>
        </pc:spChg>
        <pc:cxnChg chg="add del mod">
          <ac:chgData name="Toby Donaldson" userId="2e6e5431-bb17-4c41-9985-d39c50d83c73" providerId="ADAL" clId="{6CB1A789-59F9-40C0-A453-3A8C7A713E6E}" dt="2024-02-28T06:37:30.289" v="2333" actId="21"/>
          <ac:cxnSpMkLst>
            <pc:docMk/>
            <pc:sldMk cId="3099733463" sldId="450"/>
            <ac:cxnSpMk id="9" creationId="{494587EC-6662-08C4-A2B4-5160CD141A74}"/>
          </ac:cxnSpMkLst>
        </pc:cxnChg>
        <pc:cxnChg chg="add mod">
          <ac:chgData name="Toby Donaldson" userId="2e6e5431-bb17-4c41-9985-d39c50d83c73" providerId="ADAL" clId="{6CB1A789-59F9-40C0-A453-3A8C7A713E6E}" dt="2024-02-28T06:39:14.721" v="2512" actId="14100"/>
          <ac:cxnSpMkLst>
            <pc:docMk/>
            <pc:sldMk cId="3099733463" sldId="450"/>
            <ac:cxnSpMk id="15" creationId="{EDD37C37-B2C4-BA0A-7561-F2F4BA66235D}"/>
          </ac:cxnSpMkLst>
        </pc:cxnChg>
        <pc:cxnChg chg="mod">
          <ac:chgData name="Toby Donaldson" userId="2e6e5431-bb17-4c41-9985-d39c50d83c73" providerId="ADAL" clId="{6CB1A789-59F9-40C0-A453-3A8C7A713E6E}" dt="2024-02-28T06:36:53.541" v="2327" actId="1076"/>
          <ac:cxnSpMkLst>
            <pc:docMk/>
            <pc:sldMk cId="3099733463" sldId="450"/>
            <ac:cxnSpMk id="18" creationId="{E1BB92D7-D677-9DA6-A807-742A21246DA0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10:40.045" v="7612" actId="20577"/>
        <pc:sldMkLst>
          <pc:docMk/>
          <pc:sldMk cId="2030343246" sldId="451"/>
        </pc:sldMkLst>
        <pc:spChg chg="mod">
          <ac:chgData name="Toby Donaldson" userId="2e6e5431-bb17-4c41-9985-d39c50d83c73" providerId="ADAL" clId="{6CB1A789-59F9-40C0-A453-3A8C7A713E6E}" dt="2024-02-28T06:40:58.996" v="2542" actId="20577"/>
          <ac:spMkLst>
            <pc:docMk/>
            <pc:sldMk cId="2030343246" sldId="451"/>
            <ac:spMk id="3" creationId="{EFF36588-CD10-8E71-C191-3FE076EBCF8D}"/>
          </ac:spMkLst>
        </pc:spChg>
        <pc:spChg chg="add mod">
          <ac:chgData name="Toby Donaldson" userId="2e6e5431-bb17-4c41-9985-d39c50d83c73" providerId="ADAL" clId="{6CB1A789-59F9-40C0-A453-3A8C7A713E6E}" dt="2024-02-28T06:41:11.902" v="2545" actId="14100"/>
          <ac:spMkLst>
            <pc:docMk/>
            <pc:sldMk cId="2030343246" sldId="451"/>
            <ac:spMk id="5" creationId="{F2221417-83BC-C437-1FD3-5810B24FB9D5}"/>
          </ac:spMkLst>
        </pc:spChg>
        <pc:spChg chg="del">
          <ac:chgData name="Toby Donaldson" userId="2e6e5431-bb17-4c41-9985-d39c50d83c73" providerId="ADAL" clId="{6CB1A789-59F9-40C0-A453-3A8C7A713E6E}" dt="2024-02-28T06:41:14.580" v="2546" actId="21"/>
          <ac:spMkLst>
            <pc:docMk/>
            <pc:sldMk cId="2030343246" sldId="451"/>
            <ac:spMk id="13" creationId="{B96928AB-06EB-6816-3C38-EBD47C29DBD7}"/>
          </ac:spMkLst>
        </pc:spChg>
        <pc:spChg chg="mod">
          <ac:chgData name="Toby Donaldson" userId="2e6e5431-bb17-4c41-9985-d39c50d83c73" providerId="ADAL" clId="{6CB1A789-59F9-40C0-A453-3A8C7A713E6E}" dt="2024-03-01T03:10:40.045" v="7612" actId="20577"/>
          <ac:spMkLst>
            <pc:docMk/>
            <pc:sldMk cId="2030343246" sldId="451"/>
            <ac:spMk id="14" creationId="{732B2EF8-4CBD-E8A4-46E9-FCE541FB19D1}"/>
          </ac:spMkLst>
        </pc:spChg>
        <pc:cxnChg chg="mod">
          <ac:chgData name="Toby Donaldson" userId="2e6e5431-bb17-4c41-9985-d39c50d83c73" providerId="ADAL" clId="{6CB1A789-59F9-40C0-A453-3A8C7A713E6E}" dt="2024-03-01T03:10:38.635" v="7610" actId="20577"/>
          <ac:cxnSpMkLst>
            <pc:docMk/>
            <pc:sldMk cId="2030343246" sldId="451"/>
            <ac:cxnSpMk id="15" creationId="{4C89BBBF-CB3C-75DD-5353-209FEE02B94D}"/>
          </ac:cxnSpMkLst>
        </pc:cxnChg>
      </pc:sldChg>
      <pc:sldChg chg="add ord">
        <pc:chgData name="Toby Donaldson" userId="2e6e5431-bb17-4c41-9985-d39c50d83c73" providerId="ADAL" clId="{6CB1A789-59F9-40C0-A453-3A8C7A713E6E}" dt="2024-02-28T06:42:53.930" v="2615"/>
        <pc:sldMkLst>
          <pc:docMk/>
          <pc:sldMk cId="1782654505" sldId="452"/>
        </pc:sldMkLst>
      </pc:sldChg>
      <pc:sldChg chg="modSp new mod">
        <pc:chgData name="Toby Donaldson" userId="2e6e5431-bb17-4c41-9985-d39c50d83c73" providerId="ADAL" clId="{6CB1A789-59F9-40C0-A453-3A8C7A713E6E}" dt="2024-03-01T03:11:59.480" v="7643" actId="20577"/>
        <pc:sldMkLst>
          <pc:docMk/>
          <pc:sldMk cId="3271271442" sldId="453"/>
        </pc:sldMkLst>
        <pc:spChg chg="mod">
          <ac:chgData name="Toby Donaldson" userId="2e6e5431-bb17-4c41-9985-d39c50d83c73" providerId="ADAL" clId="{6CB1A789-59F9-40C0-A453-3A8C7A713E6E}" dt="2024-02-28T06:43:28.373" v="2673" actId="20577"/>
          <ac:spMkLst>
            <pc:docMk/>
            <pc:sldMk cId="3271271442" sldId="453"/>
            <ac:spMk id="2" creationId="{7A74BAAF-45DB-C253-CA6D-86A82389C1C7}"/>
          </ac:spMkLst>
        </pc:spChg>
        <pc:spChg chg="mod">
          <ac:chgData name="Toby Donaldson" userId="2e6e5431-bb17-4c41-9985-d39c50d83c73" providerId="ADAL" clId="{6CB1A789-59F9-40C0-A453-3A8C7A713E6E}" dt="2024-03-01T03:11:59.480" v="7643" actId="20577"/>
          <ac:spMkLst>
            <pc:docMk/>
            <pc:sldMk cId="3271271442" sldId="453"/>
            <ac:spMk id="3" creationId="{5E165472-9E7C-9C6C-1D32-C8728993494C}"/>
          </ac:spMkLst>
        </pc:spChg>
      </pc:sldChg>
      <pc:sldChg chg="modSp add del mod">
        <pc:chgData name="Toby Donaldson" userId="2e6e5431-bb17-4c41-9985-d39c50d83c73" providerId="ADAL" clId="{6CB1A789-59F9-40C0-A453-3A8C7A713E6E}" dt="2024-02-28T06:43:18.801" v="2650" actId="2696"/>
        <pc:sldMkLst>
          <pc:docMk/>
          <pc:sldMk cId="3332330759" sldId="453"/>
        </pc:sldMkLst>
        <pc:spChg chg="mod">
          <ac:chgData name="Toby Donaldson" userId="2e6e5431-bb17-4c41-9985-d39c50d83c73" providerId="ADAL" clId="{6CB1A789-59F9-40C0-A453-3A8C7A713E6E}" dt="2024-02-28T06:43:08.348" v="2648" actId="20577"/>
          <ac:spMkLst>
            <pc:docMk/>
            <pc:sldMk cId="3332330759" sldId="453"/>
            <ac:spMk id="2" creationId="{B1421CEE-4421-B42E-0773-CDC6D37F37D5}"/>
          </ac:spMkLst>
        </pc:spChg>
        <pc:spChg chg="mod">
          <ac:chgData name="Toby Donaldson" userId="2e6e5431-bb17-4c41-9985-d39c50d83c73" providerId="ADAL" clId="{6CB1A789-59F9-40C0-A453-3A8C7A713E6E}" dt="2024-02-28T06:43:13.790" v="2649" actId="14100"/>
          <ac:spMkLst>
            <pc:docMk/>
            <pc:sldMk cId="3332330759" sldId="453"/>
            <ac:spMk id="3" creationId="{288288A6-96A1-E075-BF2D-2BE150F73AFA}"/>
          </ac:spMkLst>
        </pc:spChg>
      </pc:sldChg>
      <pc:sldChg chg="modSp new mod">
        <pc:chgData name="Toby Donaldson" userId="2e6e5431-bb17-4c41-9985-d39c50d83c73" providerId="ADAL" clId="{6CB1A789-59F9-40C0-A453-3A8C7A713E6E}" dt="2024-03-01T03:11:25.696" v="7635" actId="20577"/>
        <pc:sldMkLst>
          <pc:docMk/>
          <pc:sldMk cId="254875322" sldId="454"/>
        </pc:sldMkLst>
        <pc:spChg chg="mod">
          <ac:chgData name="Toby Donaldson" userId="2e6e5431-bb17-4c41-9985-d39c50d83c73" providerId="ADAL" clId="{6CB1A789-59F9-40C0-A453-3A8C7A713E6E}" dt="2024-02-28T06:51:33.393" v="3611" actId="20577"/>
          <ac:spMkLst>
            <pc:docMk/>
            <pc:sldMk cId="254875322" sldId="454"/>
            <ac:spMk id="2" creationId="{5CC3EDFF-B52C-CD09-6BE9-975AE33C19F8}"/>
          </ac:spMkLst>
        </pc:spChg>
        <pc:spChg chg="mod">
          <ac:chgData name="Toby Donaldson" userId="2e6e5431-bb17-4c41-9985-d39c50d83c73" providerId="ADAL" clId="{6CB1A789-59F9-40C0-A453-3A8C7A713E6E}" dt="2024-03-01T03:11:25.696" v="7635" actId="20577"/>
          <ac:spMkLst>
            <pc:docMk/>
            <pc:sldMk cId="254875322" sldId="454"/>
            <ac:spMk id="3" creationId="{119329FB-4CF5-73E5-F00B-C701A66A432E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2:17.292" v="7644" actId="21"/>
        <pc:sldMkLst>
          <pc:docMk/>
          <pc:sldMk cId="1023530218" sldId="455"/>
        </pc:sldMkLst>
        <pc:spChg chg="mod">
          <ac:chgData name="Toby Donaldson" userId="2e6e5431-bb17-4c41-9985-d39c50d83c73" providerId="ADAL" clId="{6CB1A789-59F9-40C0-A453-3A8C7A713E6E}" dt="2024-02-28T07:16:50.759" v="5695" actId="1076"/>
          <ac:spMkLst>
            <pc:docMk/>
            <pc:sldMk cId="1023530218" sldId="455"/>
            <ac:spMk id="2" creationId="{C72206DD-6BA9-0B81-CBC6-29F999C3193B}"/>
          </ac:spMkLst>
        </pc:spChg>
        <pc:spChg chg="del mod">
          <ac:chgData name="Toby Donaldson" userId="2e6e5431-bb17-4c41-9985-d39c50d83c73" providerId="ADAL" clId="{6CB1A789-59F9-40C0-A453-3A8C7A713E6E}" dt="2024-02-28T06:59:22.054" v="4866" actId="21"/>
          <ac:spMkLst>
            <pc:docMk/>
            <pc:sldMk cId="1023530218" sldId="455"/>
            <ac:spMk id="3" creationId="{2C9974ED-0617-D79E-C8F2-A2DBD5A8DCBB}"/>
          </ac:spMkLst>
        </pc:spChg>
        <pc:spChg chg="add mod">
          <ac:chgData name="Toby Donaldson" userId="2e6e5431-bb17-4c41-9985-d39c50d83c73" providerId="ADAL" clId="{6CB1A789-59F9-40C0-A453-3A8C7A713E6E}" dt="2024-02-28T07:18:21.080" v="5713" actId="1076"/>
          <ac:spMkLst>
            <pc:docMk/>
            <pc:sldMk cId="1023530218" sldId="455"/>
            <ac:spMk id="5" creationId="{86428647-0AE2-AD9D-99BD-BABFA519FE14}"/>
          </ac:spMkLst>
        </pc:spChg>
        <pc:spChg chg="add del mod">
          <ac:chgData name="Toby Donaldson" userId="2e6e5431-bb17-4c41-9985-d39c50d83c73" providerId="ADAL" clId="{6CB1A789-59F9-40C0-A453-3A8C7A713E6E}" dt="2024-02-28T06:59:24.107" v="4867" actId="21"/>
          <ac:spMkLst>
            <pc:docMk/>
            <pc:sldMk cId="1023530218" sldId="455"/>
            <ac:spMk id="7" creationId="{A4850B54-DFD7-BB90-BCE8-180DD3D54F1D}"/>
          </ac:spMkLst>
        </pc:spChg>
        <pc:spChg chg="add del mod topLvl">
          <ac:chgData name="Toby Donaldson" userId="2e6e5431-bb17-4c41-9985-d39c50d83c73" providerId="ADAL" clId="{6CB1A789-59F9-40C0-A453-3A8C7A713E6E}" dt="2024-02-28T07:07:28.750" v="5274" actId="21"/>
          <ac:spMkLst>
            <pc:docMk/>
            <pc:sldMk cId="1023530218" sldId="455"/>
            <ac:spMk id="8" creationId="{C939F3E2-CD17-22D7-ADAB-7B61B80640B0}"/>
          </ac:spMkLst>
        </pc:spChg>
        <pc:spChg chg="add mod">
          <ac:chgData name="Toby Donaldson" userId="2e6e5431-bb17-4c41-9985-d39c50d83c73" providerId="ADAL" clId="{6CB1A789-59F9-40C0-A453-3A8C7A713E6E}" dt="2024-02-28T07:02:41.222" v="5105" actId="164"/>
          <ac:spMkLst>
            <pc:docMk/>
            <pc:sldMk cId="1023530218" sldId="455"/>
            <ac:spMk id="9" creationId="{910807F6-09AC-CFCB-2E54-B5CE41E93C4B}"/>
          </ac:spMkLst>
        </pc:spChg>
        <pc:spChg chg="add mod topLvl">
          <ac:chgData name="Toby Donaldson" userId="2e6e5431-bb17-4c41-9985-d39c50d83c73" providerId="ADAL" clId="{6CB1A789-59F9-40C0-A453-3A8C7A713E6E}" dt="2024-02-28T07:20:29.721" v="5782" actId="552"/>
          <ac:spMkLst>
            <pc:docMk/>
            <pc:sldMk cId="1023530218" sldId="455"/>
            <ac:spMk id="10" creationId="{5CF130E8-3024-94B4-004E-3C0CAA8B3EC5}"/>
          </ac:spMkLst>
        </pc:spChg>
        <pc:spChg chg="add mod">
          <ac:chgData name="Toby Donaldson" userId="2e6e5431-bb17-4c41-9985-d39c50d83c73" providerId="ADAL" clId="{6CB1A789-59F9-40C0-A453-3A8C7A713E6E}" dt="2024-02-28T07:05:14.436" v="5190"/>
          <ac:spMkLst>
            <pc:docMk/>
            <pc:sldMk cId="1023530218" sldId="455"/>
            <ac:spMk id="11" creationId="{7F1393DD-95AA-A8CF-0EFB-5EA5AD5C9723}"/>
          </ac:spMkLst>
        </pc:spChg>
        <pc:spChg chg="add mod">
          <ac:chgData name="Toby Donaldson" userId="2e6e5431-bb17-4c41-9985-d39c50d83c73" providerId="ADAL" clId="{6CB1A789-59F9-40C0-A453-3A8C7A713E6E}" dt="2024-02-28T07:20:33.178" v="5783" actId="465"/>
          <ac:spMkLst>
            <pc:docMk/>
            <pc:sldMk cId="1023530218" sldId="455"/>
            <ac:spMk id="14" creationId="{DB1D00FD-4B3E-D2EF-61EA-BB8813E92F75}"/>
          </ac:spMkLst>
        </pc:spChg>
        <pc:spChg chg="add mod">
          <ac:chgData name="Toby Donaldson" userId="2e6e5431-bb17-4c41-9985-d39c50d83c73" providerId="ADAL" clId="{6CB1A789-59F9-40C0-A453-3A8C7A713E6E}" dt="2024-02-28T07:08:03.994" v="5284"/>
          <ac:spMkLst>
            <pc:docMk/>
            <pc:sldMk cId="1023530218" sldId="455"/>
            <ac:spMk id="15" creationId="{008D11D6-8412-FA1F-D7F2-E5F92F992398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6" creationId="{33984D5C-0854-270D-1EE4-523F98D16712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7" creationId="{066EDD84-69CF-D611-E9B3-70993B9F39C7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8" creationId="{229DD8F7-E2FE-9848-D902-0C1367C1074C}"/>
          </ac:spMkLst>
        </pc:spChg>
        <pc:spChg chg="add del mod">
          <ac:chgData name="Toby Donaldson" userId="2e6e5431-bb17-4c41-9985-d39c50d83c73" providerId="ADAL" clId="{6CB1A789-59F9-40C0-A453-3A8C7A713E6E}" dt="2024-02-28T07:22:16.538" v="5925" actId="21"/>
          <ac:spMkLst>
            <pc:docMk/>
            <pc:sldMk cId="1023530218" sldId="455"/>
            <ac:spMk id="19" creationId="{931EAC0C-4A1C-D77F-B079-82917A701B8C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0" creationId="{2D131C9A-501E-8FE2-9C49-427740F9FF42}"/>
          </ac:spMkLst>
        </pc:spChg>
        <pc:spChg chg="add del mod">
          <ac:chgData name="Toby Donaldson" userId="2e6e5431-bb17-4c41-9985-d39c50d83c73" providerId="ADAL" clId="{6CB1A789-59F9-40C0-A453-3A8C7A713E6E}" dt="2024-03-01T03:12:17.292" v="7644" actId="21"/>
          <ac:spMkLst>
            <pc:docMk/>
            <pc:sldMk cId="1023530218" sldId="455"/>
            <ac:spMk id="21" creationId="{7E2E1E2B-6CF2-4313-32E0-84FE70A7E0D9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2" creationId="{6DA55960-2629-6F34-35B0-FE4C6A5FCBCA}"/>
          </ac:spMkLst>
        </pc:spChg>
        <pc:spChg chg="add mod">
          <ac:chgData name="Toby Donaldson" userId="2e6e5431-bb17-4c41-9985-d39c50d83c73" providerId="ADAL" clId="{6CB1A789-59F9-40C0-A453-3A8C7A713E6E}" dt="2024-02-28T07:19:19.288" v="5720"/>
          <ac:spMkLst>
            <pc:docMk/>
            <pc:sldMk cId="1023530218" sldId="455"/>
            <ac:spMk id="23" creationId="{9BD82F93-E628-46FF-961C-AE356DD3FF68}"/>
          </ac:spMkLst>
        </pc:spChg>
        <pc:spChg chg="add mod">
          <ac:chgData name="Toby Donaldson" userId="2e6e5431-bb17-4c41-9985-d39c50d83c73" providerId="ADAL" clId="{6CB1A789-59F9-40C0-A453-3A8C7A713E6E}" dt="2024-02-28T07:36:24.871" v="6776" actId="255"/>
          <ac:spMkLst>
            <pc:docMk/>
            <pc:sldMk cId="1023530218" sldId="455"/>
            <ac:spMk id="24" creationId="{3DE53084-24F0-CBA6-0EDB-89498000C099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5" creationId="{D85B3130-1A72-1D53-6E9A-DF0C4F28BF53}"/>
          </ac:spMkLst>
        </pc:spChg>
        <pc:spChg chg="add del mod">
          <ac:chgData name="Toby Donaldson" userId="2e6e5431-bb17-4c41-9985-d39c50d83c73" providerId="ADAL" clId="{6CB1A789-59F9-40C0-A453-3A8C7A713E6E}" dt="2024-02-28T07:36:18.381" v="6775" actId="21"/>
          <ac:spMkLst>
            <pc:docMk/>
            <pc:sldMk cId="1023530218" sldId="455"/>
            <ac:spMk id="26" creationId="{EA24AD72-4A11-198E-744B-649E14A160C6}"/>
          </ac:spMkLst>
        </pc:spChg>
        <pc:spChg chg="add del mod">
          <ac:chgData name="Toby Donaldson" userId="2e6e5431-bb17-4c41-9985-d39c50d83c73" providerId="ADAL" clId="{6CB1A789-59F9-40C0-A453-3A8C7A713E6E}" dt="2024-02-28T07:23:43.688" v="6048" actId="21"/>
          <ac:spMkLst>
            <pc:docMk/>
            <pc:sldMk cId="1023530218" sldId="455"/>
            <ac:spMk id="27" creationId="{A40A8CC8-9B05-BAFE-DD10-67C51D1D23AC}"/>
          </ac:spMkLst>
        </pc:spChg>
        <pc:grpChg chg="add del mod">
          <ac:chgData name="Toby Donaldson" userId="2e6e5431-bb17-4c41-9985-d39c50d83c73" providerId="ADAL" clId="{6CB1A789-59F9-40C0-A453-3A8C7A713E6E}" dt="2024-02-28T07:10:30.385" v="5311" actId="21"/>
          <ac:grpSpMkLst>
            <pc:docMk/>
            <pc:sldMk cId="1023530218" sldId="455"/>
            <ac:grpSpMk id="12" creationId="{52ED54EA-387E-84C7-FA23-F0D9D576B3A0}"/>
          </ac:grpSpMkLst>
        </pc:grpChg>
        <pc:grpChg chg="add del mod">
          <ac:chgData name="Toby Donaldson" userId="2e6e5431-bb17-4c41-9985-d39c50d83c73" providerId="ADAL" clId="{6CB1A789-59F9-40C0-A453-3A8C7A713E6E}" dt="2024-02-28T07:07:28.750" v="5274" actId="21"/>
          <ac:grpSpMkLst>
            <pc:docMk/>
            <pc:sldMk cId="1023530218" sldId="455"/>
            <ac:grpSpMk id="13" creationId="{B57361D5-F333-F417-2DCA-77BC4A1E0647}"/>
          </ac:grpSpMkLst>
        </pc:grpChg>
      </pc:sldChg>
      <pc:sldChg chg="modSp add mod">
        <pc:chgData name="Toby Donaldson" userId="2e6e5431-bb17-4c41-9985-d39c50d83c73" providerId="ADAL" clId="{6CB1A789-59F9-40C0-A453-3A8C7A713E6E}" dt="2024-02-28T07:37:18.647" v="6781" actId="255"/>
        <pc:sldMkLst>
          <pc:docMk/>
          <pc:sldMk cId="2618028788" sldId="456"/>
        </pc:sldMkLst>
        <pc:spChg chg="mod">
          <ac:chgData name="Toby Donaldson" userId="2e6e5431-bb17-4c41-9985-d39c50d83c73" providerId="ADAL" clId="{6CB1A789-59F9-40C0-A453-3A8C7A713E6E}" dt="2024-02-28T07:37:18.647" v="6781" actId="255"/>
          <ac:spMkLst>
            <pc:docMk/>
            <pc:sldMk cId="2618028788" sldId="456"/>
            <ac:spMk id="24" creationId="{588D3FEC-4CB1-24A6-B31F-3DD16356443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4.057" v="7841"/>
        <pc:sldMkLst>
          <pc:docMk/>
          <pc:sldMk cId="1281499106" sldId="457"/>
        </pc:sldMkLst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3" creationId="{3B5A38FB-A09F-5124-51AF-8D85E0C91E7A}"/>
          </ac:spMkLst>
        </pc:spChg>
        <pc:spChg chg="add mod">
          <ac:chgData name="Toby Donaldson" userId="2e6e5431-bb17-4c41-9985-d39c50d83c73" providerId="ADAL" clId="{6CB1A789-59F9-40C0-A453-3A8C7A713E6E}" dt="2024-03-01T03:19:24.057" v="7841"/>
          <ac:spMkLst>
            <pc:docMk/>
            <pc:sldMk cId="1281499106" sldId="457"/>
            <ac:spMk id="6" creationId="{985E668E-C9E3-C473-413D-ADA06C795B6D}"/>
          </ac:spMkLst>
        </pc:spChg>
        <pc:spChg chg="mod">
          <ac:chgData name="Toby Donaldson" userId="2e6e5431-bb17-4c41-9985-d39c50d83c73" providerId="ADAL" clId="{6CB1A789-59F9-40C0-A453-3A8C7A713E6E}" dt="2024-02-28T07:27:26.932" v="6239" actId="20577"/>
          <ac:spMkLst>
            <pc:docMk/>
            <pc:sldMk cId="1281499106" sldId="457"/>
            <ac:spMk id="10" creationId="{6411D09A-7097-7D85-A19E-F1F5C5881A98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0" creationId="{48A74ECC-EC70-FD62-286F-E560CFE46CA2}"/>
          </ac:spMkLst>
        </pc:spChg>
        <pc:spChg chg="del">
          <ac:chgData name="Toby Donaldson" userId="2e6e5431-bb17-4c41-9985-d39c50d83c73" providerId="ADAL" clId="{6CB1A789-59F9-40C0-A453-3A8C7A713E6E}" dt="2024-03-01T03:13:07.462" v="7645" actId="21"/>
          <ac:spMkLst>
            <pc:docMk/>
            <pc:sldMk cId="1281499106" sldId="457"/>
            <ac:spMk id="21" creationId="{106337D4-D3A0-313E-C641-4A8151EC712C}"/>
          </ac:spMkLst>
        </pc:spChg>
        <pc:spChg chg="mod">
          <ac:chgData name="Toby Donaldson" userId="2e6e5431-bb17-4c41-9985-d39c50d83c73" providerId="ADAL" clId="{6CB1A789-59F9-40C0-A453-3A8C7A713E6E}" dt="2024-02-28T07:36:43.812" v="6777" actId="255"/>
          <ac:spMkLst>
            <pc:docMk/>
            <pc:sldMk cId="1281499106" sldId="457"/>
            <ac:spMk id="24" creationId="{88D88B8C-3911-0649-B7A1-378B5A04CC63}"/>
          </ac:spMkLst>
        </pc:spChg>
        <pc:spChg chg="mod">
          <ac:chgData name="Toby Donaldson" userId="2e6e5431-bb17-4c41-9985-d39c50d83c73" providerId="ADAL" clId="{6CB1A789-59F9-40C0-A453-3A8C7A713E6E}" dt="2024-02-28T07:28:00.670" v="6289" actId="20577"/>
          <ac:spMkLst>
            <pc:docMk/>
            <pc:sldMk cId="1281499106" sldId="457"/>
            <ac:spMk id="25" creationId="{B615000B-D3A3-A9DE-F7A6-8A0E0A8827EB}"/>
          </ac:spMkLst>
        </pc:spChg>
        <pc:spChg chg="mod">
          <ac:chgData name="Toby Donaldson" userId="2e6e5431-bb17-4c41-9985-d39c50d83c73" providerId="ADAL" clId="{6CB1A789-59F9-40C0-A453-3A8C7A713E6E}" dt="2024-02-28T07:28:25.950" v="6346" actId="113"/>
          <ac:spMkLst>
            <pc:docMk/>
            <pc:sldMk cId="1281499106" sldId="457"/>
            <ac:spMk id="26" creationId="{4221F2A1-39DD-2FFF-BE0C-1DE1F936513F}"/>
          </ac:spMkLst>
        </pc:spChg>
        <pc:spChg chg="add mod">
          <ac:chgData name="Toby Donaldson" userId="2e6e5431-bb17-4c41-9985-d39c50d83c73" providerId="ADAL" clId="{6CB1A789-59F9-40C0-A453-3A8C7A713E6E}" dt="2024-02-28T07:27:23.836" v="6236"/>
          <ac:spMkLst>
            <pc:docMk/>
            <pc:sldMk cId="1281499106" sldId="457"/>
            <ac:spMk id="27" creationId="{A40A8CC8-9B05-BAFE-DD10-67C51D1D23AC}"/>
          </ac:spMkLst>
        </pc:spChg>
      </pc:sldChg>
      <pc:sldChg chg="modSp add del mod">
        <pc:chgData name="Toby Donaldson" userId="2e6e5431-bb17-4c41-9985-d39c50d83c73" providerId="ADAL" clId="{6CB1A789-59F9-40C0-A453-3A8C7A713E6E}" dt="2024-02-28T07:28:54.228" v="6350" actId="2696"/>
        <pc:sldMkLst>
          <pc:docMk/>
          <pc:sldMk cId="314289797" sldId="458"/>
        </pc:sldMkLst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5" creationId="{C2DFAE4D-6253-9234-0ED3-FC5A554679BC}"/>
          </ac:spMkLst>
        </pc:spChg>
        <pc:spChg chg="mod">
          <ac:chgData name="Toby Donaldson" userId="2e6e5431-bb17-4c41-9985-d39c50d83c73" providerId="ADAL" clId="{6CB1A789-59F9-40C0-A453-3A8C7A713E6E}" dt="2024-02-28T07:25:41.704" v="6230" actId="1076"/>
          <ac:spMkLst>
            <pc:docMk/>
            <pc:sldMk cId="314289797" sldId="458"/>
            <ac:spMk id="26" creationId="{BB153789-41FF-1C1B-9590-0CFE033A550C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19:23.019" v="7840"/>
        <pc:sldMkLst>
          <pc:docMk/>
          <pc:sldMk cId="3167924974" sldId="458"/>
        </pc:sldMkLst>
        <pc:spChg chg="add del">
          <ac:chgData name="Toby Donaldson" userId="2e6e5431-bb17-4c41-9985-d39c50d83c73" providerId="ADAL" clId="{6CB1A789-59F9-40C0-A453-3A8C7A713E6E}" dt="2024-02-28T07:29:50.034" v="6425" actId="11529"/>
          <ac:spMkLst>
            <pc:docMk/>
            <pc:sldMk cId="3167924974" sldId="458"/>
            <ac:spMk id="3" creationId="{CC02D62B-C3B4-B922-F6EA-5A6C1997E115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2" creationId="{E126C7A4-B57C-6DF6-6037-69EB0CDDC499}"/>
          </ac:spMkLst>
        </pc:spChg>
        <pc:spChg chg="add mod">
          <ac:chgData name="Toby Donaldson" userId="2e6e5431-bb17-4c41-9985-d39c50d83c73" providerId="ADAL" clId="{6CB1A789-59F9-40C0-A453-3A8C7A713E6E}" dt="2024-03-01T03:19:23.019" v="7840"/>
          <ac:spMkLst>
            <pc:docMk/>
            <pc:sldMk cId="3167924974" sldId="458"/>
            <ac:spMk id="13" creationId="{47247D46-4250-E132-2BDC-2A857127058C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0" creationId="{035DD10F-C1A9-97A6-780A-5144DA514C69}"/>
          </ac:spMkLst>
        </pc:spChg>
        <pc:spChg chg="del">
          <ac:chgData name="Toby Donaldson" userId="2e6e5431-bb17-4c41-9985-d39c50d83c73" providerId="ADAL" clId="{6CB1A789-59F9-40C0-A453-3A8C7A713E6E}" dt="2024-03-01T03:13:11.028" v="7646" actId="21"/>
          <ac:spMkLst>
            <pc:docMk/>
            <pc:sldMk cId="3167924974" sldId="458"/>
            <ac:spMk id="21" creationId="{ECCB0BA4-6D09-53B8-C21B-AF21F14F5511}"/>
          </ac:spMkLst>
        </pc:spChg>
        <pc:spChg chg="mod">
          <ac:chgData name="Toby Donaldson" userId="2e6e5431-bb17-4c41-9985-d39c50d83c73" providerId="ADAL" clId="{6CB1A789-59F9-40C0-A453-3A8C7A713E6E}" dt="2024-02-28T07:36:51.960" v="6778" actId="255"/>
          <ac:spMkLst>
            <pc:docMk/>
            <pc:sldMk cId="3167924974" sldId="458"/>
            <ac:spMk id="24" creationId="{EA3DC8F2-C4BE-554E-68AA-7A5BE9D4C97D}"/>
          </ac:spMkLst>
        </pc:spChg>
        <pc:spChg chg="mod">
          <ac:chgData name="Toby Donaldson" userId="2e6e5431-bb17-4c41-9985-d39c50d83c73" providerId="ADAL" clId="{6CB1A789-59F9-40C0-A453-3A8C7A713E6E}" dt="2024-02-28T07:29:58.158" v="6427" actId="1076"/>
          <ac:spMkLst>
            <pc:docMk/>
            <pc:sldMk cId="3167924974" sldId="458"/>
            <ac:spMk id="25" creationId="{92DBFA5E-A37E-EDC4-CEDA-7C28D4D44D84}"/>
          </ac:spMkLst>
        </pc:spChg>
        <pc:spChg chg="mod">
          <ac:chgData name="Toby Donaldson" userId="2e6e5431-bb17-4c41-9985-d39c50d83c73" providerId="ADAL" clId="{6CB1A789-59F9-40C0-A453-3A8C7A713E6E}" dt="2024-02-28T07:30:01.336" v="6428" actId="1076"/>
          <ac:spMkLst>
            <pc:docMk/>
            <pc:sldMk cId="3167924974" sldId="458"/>
            <ac:spMk id="26" creationId="{231ACD33-F9E0-693D-75A3-D7A41CC9EFFC}"/>
          </ac:spMkLst>
        </pc:spChg>
        <pc:cxnChg chg="add">
          <ac:chgData name="Toby Donaldson" userId="2e6e5431-bb17-4c41-9985-d39c50d83c73" providerId="ADAL" clId="{6CB1A789-59F9-40C0-A453-3A8C7A713E6E}" dt="2024-02-28T07:30:06.458" v="6429" actId="11529"/>
          <ac:cxnSpMkLst>
            <pc:docMk/>
            <pc:sldMk cId="3167924974" sldId="458"/>
            <ac:cxnSpMk id="7" creationId="{2B6E991E-8EFE-83FC-0A4C-C230A5C249DE}"/>
          </ac:cxnSpMkLst>
        </pc:cxnChg>
        <pc:cxnChg chg="add mod">
          <ac:chgData name="Toby Donaldson" userId="2e6e5431-bb17-4c41-9985-d39c50d83c73" providerId="ADAL" clId="{6CB1A789-59F9-40C0-A453-3A8C7A713E6E}" dt="2024-02-28T07:30:14.280" v="6432" actId="14100"/>
          <ac:cxnSpMkLst>
            <pc:docMk/>
            <pc:sldMk cId="3167924974" sldId="458"/>
            <ac:cxnSpMk id="8" creationId="{CD70B97E-E4FA-0D4E-B05E-2A9B0937A5EB}"/>
          </ac:cxnSpMkLst>
        </pc:cxnChg>
      </pc:sldChg>
      <pc:sldChg chg="modSp add del mod">
        <pc:chgData name="Toby Donaldson" userId="2e6e5431-bb17-4c41-9985-d39c50d83c73" providerId="ADAL" clId="{6CB1A789-59F9-40C0-A453-3A8C7A713E6E}" dt="2024-02-28T07:28:47.652" v="6349" actId="2696"/>
        <pc:sldMkLst>
          <pc:docMk/>
          <pc:sldMk cId="1159622563" sldId="459"/>
        </pc:sldMkLst>
        <pc:spChg chg="mod">
          <ac:chgData name="Toby Donaldson" userId="2e6e5431-bb17-4c41-9985-d39c50d83c73" providerId="ADAL" clId="{6CB1A789-59F9-40C0-A453-3A8C7A713E6E}" dt="2024-02-28T07:27:04.572" v="6232" actId="255"/>
          <ac:spMkLst>
            <pc:docMk/>
            <pc:sldMk cId="1159622563" sldId="459"/>
            <ac:spMk id="24" creationId="{971C681D-E38E-03E8-6E06-02C63D9760F4}"/>
          </ac:spMkLst>
        </pc:spChg>
      </pc:sldChg>
      <pc:sldChg chg="modSp add mod">
        <pc:chgData name="Toby Donaldson" userId="2e6e5431-bb17-4c41-9985-d39c50d83c73" providerId="ADAL" clId="{6CB1A789-59F9-40C0-A453-3A8C7A713E6E}" dt="2024-03-01T03:15:57.406" v="7838" actId="113"/>
        <pc:sldMkLst>
          <pc:docMk/>
          <pc:sldMk cId="2775081108" sldId="459"/>
        </pc:sldMkLst>
        <pc:spChg chg="mod">
          <ac:chgData name="Toby Donaldson" userId="2e6e5431-bb17-4c41-9985-d39c50d83c73" providerId="ADAL" clId="{6CB1A789-59F9-40C0-A453-3A8C7A713E6E}" dt="2024-02-28T07:36:59.726" v="6779" actId="255"/>
          <ac:spMkLst>
            <pc:docMk/>
            <pc:sldMk cId="2775081108" sldId="459"/>
            <ac:spMk id="24" creationId="{A750FA2A-4239-3F50-B752-349C1C0F2C62}"/>
          </ac:spMkLst>
        </pc:spChg>
        <pc:spChg chg="mod">
          <ac:chgData name="Toby Donaldson" userId="2e6e5431-bb17-4c41-9985-d39c50d83c73" providerId="ADAL" clId="{6CB1A789-59F9-40C0-A453-3A8C7A713E6E}" dt="2024-02-28T07:31:50.228" v="6533" actId="20577"/>
          <ac:spMkLst>
            <pc:docMk/>
            <pc:sldMk cId="2775081108" sldId="459"/>
            <ac:spMk id="25" creationId="{0CAA9887-0F13-E4AF-8957-6AF28E59032F}"/>
          </ac:spMkLst>
        </pc:spChg>
        <pc:spChg chg="mod">
          <ac:chgData name="Toby Donaldson" userId="2e6e5431-bb17-4c41-9985-d39c50d83c73" providerId="ADAL" clId="{6CB1A789-59F9-40C0-A453-3A8C7A713E6E}" dt="2024-03-01T03:15:57.406" v="7838" actId="113"/>
          <ac:spMkLst>
            <pc:docMk/>
            <pc:sldMk cId="2775081108" sldId="459"/>
            <ac:spMk id="26" creationId="{53D52387-0B58-10CD-9D01-83ECC3062043}"/>
          </ac:spMkLst>
        </pc:spChg>
        <pc:cxnChg chg="mod">
          <ac:chgData name="Toby Donaldson" userId="2e6e5431-bb17-4c41-9985-d39c50d83c73" providerId="ADAL" clId="{6CB1A789-59F9-40C0-A453-3A8C7A713E6E}" dt="2024-02-28T07:31:45.016" v="6531" actId="14100"/>
          <ac:cxnSpMkLst>
            <pc:docMk/>
            <pc:sldMk cId="2775081108" sldId="459"/>
            <ac:cxnSpMk id="7" creationId="{EC55CAA0-7DFC-DF98-5605-8F4841B2FA97}"/>
          </ac:cxnSpMkLst>
        </pc:cxnChg>
        <pc:cxnChg chg="mod">
          <ac:chgData name="Toby Donaldson" userId="2e6e5431-bb17-4c41-9985-d39c50d83c73" providerId="ADAL" clId="{6CB1A789-59F9-40C0-A453-3A8C7A713E6E}" dt="2024-02-28T07:31:47.992" v="6532" actId="14100"/>
          <ac:cxnSpMkLst>
            <pc:docMk/>
            <pc:sldMk cId="2775081108" sldId="459"/>
            <ac:cxnSpMk id="8" creationId="{910C95DA-85A1-3FE6-ABE0-7C7ABF9B8D9A}"/>
          </ac:cxnSpMkLst>
        </pc:cxnChg>
      </pc:sldChg>
      <pc:sldChg chg="addSp modSp add mod">
        <pc:chgData name="Toby Donaldson" userId="2e6e5431-bb17-4c41-9985-d39c50d83c73" providerId="ADAL" clId="{6CB1A789-59F9-40C0-A453-3A8C7A713E6E}" dt="2024-02-28T07:37:09.562" v="6780" actId="255"/>
        <pc:sldMkLst>
          <pc:docMk/>
          <pc:sldMk cId="1017953577" sldId="460"/>
        </pc:sldMkLst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9" creationId="{76FB175C-E50A-D538-15CD-5C1533A9BB04}"/>
          </ac:spMkLst>
        </pc:spChg>
        <pc:spChg chg="add 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11" creationId="{60E44072-6624-ED9E-BDF0-BD7942FBFBEE}"/>
          </ac:spMkLst>
        </pc:spChg>
        <pc:spChg chg="mod">
          <ac:chgData name="Toby Donaldson" userId="2e6e5431-bb17-4c41-9985-d39c50d83c73" providerId="ADAL" clId="{6CB1A789-59F9-40C0-A453-3A8C7A713E6E}" dt="2024-02-28T07:37:09.562" v="6780" actId="255"/>
          <ac:spMkLst>
            <pc:docMk/>
            <pc:sldMk cId="1017953577" sldId="460"/>
            <ac:spMk id="24" creationId="{0F569DCF-98E9-FA0F-D5E6-219D584ADC2C}"/>
          </ac:spMkLst>
        </pc:spChg>
        <pc:spChg chg="mod">
          <ac:chgData name="Toby Donaldson" userId="2e6e5431-bb17-4c41-9985-d39c50d83c73" providerId="ADAL" clId="{6CB1A789-59F9-40C0-A453-3A8C7A713E6E}" dt="2024-02-28T07:32:28.998" v="6539"/>
          <ac:spMkLst>
            <pc:docMk/>
            <pc:sldMk cId="1017953577" sldId="460"/>
            <ac:spMk id="25" creationId="{B87AC1EF-30FD-6B75-1911-F8220ACC4411}"/>
          </ac:spMkLst>
        </pc:spChg>
        <pc:spChg chg="mod">
          <ac:chgData name="Toby Donaldson" userId="2e6e5431-bb17-4c41-9985-d39c50d83c73" providerId="ADAL" clId="{6CB1A789-59F9-40C0-A453-3A8C7A713E6E}" dt="2024-02-28T07:35:36.579" v="6774" actId="12788"/>
          <ac:spMkLst>
            <pc:docMk/>
            <pc:sldMk cId="1017953577" sldId="460"/>
            <ac:spMk id="26" creationId="{CFD720ED-14C8-7895-2DD9-8F8531716150}"/>
          </ac:spMkLst>
        </pc:sp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7" creationId="{C3727E81-D2E3-5557-AB5A-85B5B176519F}"/>
          </ac:cxnSpMkLst>
        </pc:cxnChg>
        <pc:cxnChg chg="mod">
          <ac:chgData name="Toby Donaldson" userId="2e6e5431-bb17-4c41-9985-d39c50d83c73" providerId="ADAL" clId="{6CB1A789-59F9-40C0-A453-3A8C7A713E6E}" dt="2024-02-28T07:35:36.579" v="6774" actId="12788"/>
          <ac:cxnSpMkLst>
            <pc:docMk/>
            <pc:sldMk cId="1017953577" sldId="460"/>
            <ac:cxnSpMk id="8" creationId="{744406D1-4334-2DBF-17C5-F4C398264EED}"/>
          </ac:cxnSpMkLst>
        </pc:cxnChg>
      </pc:sldChg>
      <pc:sldChg chg="add del">
        <pc:chgData name="Toby Donaldson" userId="2e6e5431-bb17-4c41-9985-d39c50d83c73" providerId="ADAL" clId="{6CB1A789-59F9-40C0-A453-3A8C7A713E6E}" dt="2024-02-28T07:28:42.058" v="6348" actId="2696"/>
        <pc:sldMkLst>
          <pc:docMk/>
          <pc:sldMk cId="1262223019" sldId="460"/>
        </pc:sldMkLst>
      </pc:sldChg>
      <pc:sldChg chg="add del">
        <pc:chgData name="Toby Donaldson" userId="2e6e5431-bb17-4c41-9985-d39c50d83c73" providerId="ADAL" clId="{6CB1A789-59F9-40C0-A453-3A8C7A713E6E}" dt="2024-02-28T07:32:17.822" v="6536" actId="2890"/>
        <pc:sldMkLst>
          <pc:docMk/>
          <pc:sldMk cId="2211361052" sldId="460"/>
        </pc:sldMkLst>
      </pc:sldChg>
      <pc:sldChg chg="addSp modSp add mod">
        <pc:chgData name="Toby Donaldson" userId="2e6e5431-bb17-4c41-9985-d39c50d83c73" providerId="ADAL" clId="{6CB1A789-59F9-40C0-A453-3A8C7A713E6E}" dt="2024-02-28T07:39:23.321" v="6875" actId="14100"/>
        <pc:sldMkLst>
          <pc:docMk/>
          <pc:sldMk cId="3244006302" sldId="461"/>
        </pc:sldMkLst>
        <pc:spChg chg="add mod">
          <ac:chgData name="Toby Donaldson" userId="2e6e5431-bb17-4c41-9985-d39c50d83c73" providerId="ADAL" clId="{6CB1A789-59F9-40C0-A453-3A8C7A713E6E}" dt="2024-02-28T07:39:23.321" v="6875" actId="14100"/>
          <ac:spMkLst>
            <pc:docMk/>
            <pc:sldMk cId="3244006302" sldId="461"/>
            <ac:spMk id="3" creationId="{525B1A69-D2F9-3E19-4C7E-1ED00877909B}"/>
          </ac:spMkLst>
        </pc:spChg>
        <pc:cxnChg chg="add">
          <ac:chgData name="Toby Donaldson" userId="2e6e5431-bb17-4c41-9985-d39c50d83c73" providerId="ADAL" clId="{6CB1A789-59F9-40C0-A453-3A8C7A713E6E}" dt="2024-02-28T07:39:13.466" v="6873" actId="11529"/>
          <ac:cxnSpMkLst>
            <pc:docMk/>
            <pc:sldMk cId="3244006302" sldId="461"/>
            <ac:cxnSpMk id="7" creationId="{6A3A73F2-8453-CFDD-1E89-7F9A131BAB7B}"/>
          </ac:cxnSpMkLst>
        </pc:cxnChg>
      </pc:sldChg>
      <pc:sldChg chg="addSp delSp modSp add del mod ord">
        <pc:chgData name="Toby Donaldson" userId="2e6e5431-bb17-4c41-9985-d39c50d83c73" providerId="ADAL" clId="{6CB1A789-59F9-40C0-A453-3A8C7A713E6E}" dt="2024-02-28T07:52:32.797" v="7424" actId="2696"/>
        <pc:sldMkLst>
          <pc:docMk/>
          <pc:sldMk cId="3624509701" sldId="462"/>
        </pc:sldMkLst>
        <pc:spChg chg="add del mod">
          <ac:chgData name="Toby Donaldson" userId="2e6e5431-bb17-4c41-9985-d39c50d83c73" providerId="ADAL" clId="{6CB1A789-59F9-40C0-A453-3A8C7A713E6E}" dt="2024-02-28T07:40:09.936" v="6896" actId="14100"/>
          <ac:spMkLst>
            <pc:docMk/>
            <pc:sldMk cId="3624509701" sldId="462"/>
            <ac:spMk id="2" creationId="{0EFE3E7B-BCEE-1720-3FAE-9FEC848B603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5" creationId="{EA1982EB-F928-1D60-AD77-D854F87CF13F}"/>
          </ac:spMkLst>
        </pc:spChg>
        <pc:spChg chg="add del mod">
          <ac:chgData name="Toby Donaldson" userId="2e6e5431-bb17-4c41-9985-d39c50d83c73" providerId="ADAL" clId="{6CB1A789-59F9-40C0-A453-3A8C7A713E6E}" dt="2024-02-28T07:39:54.831" v="6880" actId="21"/>
          <ac:spMkLst>
            <pc:docMk/>
            <pc:sldMk cId="3624509701" sldId="462"/>
            <ac:spMk id="6" creationId="{3F47BD42-FA23-1299-99B6-70B4AA6F4F8B}"/>
          </ac:spMkLst>
        </pc:spChg>
        <pc:spChg chg="add del mod">
          <ac:chgData name="Toby Donaldson" userId="2e6e5431-bb17-4c41-9985-d39c50d83c73" providerId="ADAL" clId="{6CB1A789-59F9-40C0-A453-3A8C7A713E6E}" dt="2024-02-28T07:42:12.981" v="6978" actId="21"/>
          <ac:spMkLst>
            <pc:docMk/>
            <pc:sldMk cId="3624509701" sldId="462"/>
            <ac:spMk id="7" creationId="{CE8FC923-DC97-7001-424A-2867B73229FD}"/>
          </ac:spMkLst>
        </pc:spChg>
        <pc:spChg chg="add mod">
          <ac:chgData name="Toby Donaldson" userId="2e6e5431-bb17-4c41-9985-d39c50d83c73" providerId="ADAL" clId="{6CB1A789-59F9-40C0-A453-3A8C7A713E6E}" dt="2024-02-28T07:49:17.392" v="7283" actId="20577"/>
          <ac:spMkLst>
            <pc:docMk/>
            <pc:sldMk cId="3624509701" sldId="462"/>
            <ac:spMk id="8" creationId="{52074B5A-A436-CC60-ED8E-6266A4370CE2}"/>
          </ac:spMkLst>
        </pc:spChg>
        <pc:spChg chg="add mod">
          <ac:chgData name="Toby Donaldson" userId="2e6e5431-bb17-4c41-9985-d39c50d83c73" providerId="ADAL" clId="{6CB1A789-59F9-40C0-A453-3A8C7A713E6E}" dt="2024-02-28T07:41:18.967" v="6953"/>
          <ac:spMkLst>
            <pc:docMk/>
            <pc:sldMk cId="3624509701" sldId="462"/>
            <ac:spMk id="9" creationId="{035B483B-A6B9-5C1A-5F2F-9EB034849921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0" creationId="{19A7DAB5-7BFC-F4E0-9006-47DCAC5E8B79}"/>
          </ac:spMkLst>
        </pc:spChg>
        <pc:spChg chg="add mod">
          <ac:chgData name="Toby Donaldson" userId="2e6e5431-bb17-4c41-9985-d39c50d83c73" providerId="ADAL" clId="{6CB1A789-59F9-40C0-A453-3A8C7A713E6E}" dt="2024-02-28T07:41:25.395" v="6954"/>
          <ac:spMkLst>
            <pc:docMk/>
            <pc:sldMk cId="3624509701" sldId="462"/>
            <ac:spMk id="11" creationId="{7E4E9835-59F2-E933-BF81-2B043910EA50}"/>
          </ac:spMkLst>
        </pc:spChg>
        <pc:spChg chg="add mod">
          <ac:chgData name="Toby Donaldson" userId="2e6e5431-bb17-4c41-9985-d39c50d83c73" providerId="ADAL" clId="{6CB1A789-59F9-40C0-A453-3A8C7A713E6E}" dt="2024-02-28T07:48:44.281" v="7277" actId="20577"/>
          <ac:spMkLst>
            <pc:docMk/>
            <pc:sldMk cId="3624509701" sldId="462"/>
            <ac:spMk id="12" creationId="{1146021C-4BFD-8E6E-B691-F531EB9BC58D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14" creationId="{8143CE37-CA79-4597-6D7B-D2E7700D7269}"/>
          </ac:spMkLst>
        </pc:spChg>
        <pc:spChg chg="add mod">
          <ac:chgData name="Toby Donaldson" userId="2e6e5431-bb17-4c41-9985-d39c50d83c73" providerId="ADAL" clId="{6CB1A789-59F9-40C0-A453-3A8C7A713E6E}" dt="2024-02-28T07:48:41.961" v="7276" actId="20577"/>
          <ac:spMkLst>
            <pc:docMk/>
            <pc:sldMk cId="3624509701" sldId="462"/>
            <ac:spMk id="19" creationId="{5EAB7861-0613-537E-F9BC-828594BC85F9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0" creationId="{51E5E71A-B072-8B9E-7158-D0C25AA31D9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1" creationId="{BF088EC8-6676-E209-DD23-60BDE990B514}"/>
          </ac:spMkLst>
        </pc:spChg>
        <pc:spChg chg="add del">
          <ac:chgData name="Toby Donaldson" userId="2e6e5431-bb17-4c41-9985-d39c50d83c73" providerId="ADAL" clId="{6CB1A789-59F9-40C0-A453-3A8C7A713E6E}" dt="2024-02-28T07:39:57.313" v="6881" actId="21"/>
          <ac:spMkLst>
            <pc:docMk/>
            <pc:sldMk cId="3624509701" sldId="462"/>
            <ac:spMk id="24" creationId="{81C722D2-E8F5-9A23-754A-24E45DE755F4}"/>
          </ac:spMkLst>
        </pc:spChg>
        <pc:spChg chg="add mod">
          <ac:chgData name="Toby Donaldson" userId="2e6e5431-bb17-4c41-9985-d39c50d83c73" providerId="ADAL" clId="{6CB1A789-59F9-40C0-A453-3A8C7A713E6E}" dt="2024-02-28T07:49:09.505" v="7282" actId="1076"/>
          <ac:spMkLst>
            <pc:docMk/>
            <pc:sldMk cId="3624509701" sldId="462"/>
            <ac:spMk id="28" creationId="{6A3A9584-0E8B-CA20-6D45-51002B478CA4}"/>
          </ac:spMkLst>
        </pc:spChg>
        <pc:spChg chg="add mod">
          <ac:chgData name="Toby Donaldson" userId="2e6e5431-bb17-4c41-9985-d39c50d83c73" providerId="ADAL" clId="{6CB1A789-59F9-40C0-A453-3A8C7A713E6E}" dt="2024-02-28T07:47:54.921" v="7228" actId="1076"/>
          <ac:spMkLst>
            <pc:docMk/>
            <pc:sldMk cId="3624509701" sldId="462"/>
            <ac:spMk id="29" creationId="{2A1FF09B-65EA-0AE4-F731-06CE489D41AB}"/>
          </ac:spMkLst>
        </pc:spChg>
        <pc:spChg chg="add mod">
          <ac:chgData name="Toby Donaldson" userId="2e6e5431-bb17-4c41-9985-d39c50d83c73" providerId="ADAL" clId="{6CB1A789-59F9-40C0-A453-3A8C7A713E6E}" dt="2024-02-28T07:49:21.351" v="7284" actId="1076"/>
          <ac:spMkLst>
            <pc:docMk/>
            <pc:sldMk cId="3624509701" sldId="462"/>
            <ac:spMk id="30" creationId="{4668A4AB-0A66-E9BE-160F-5F79BA18FE9F}"/>
          </ac:spMkLst>
        </pc:spChg>
        <pc:cxnChg chg="add mod">
          <ac:chgData name="Toby Donaldson" userId="2e6e5431-bb17-4c41-9985-d39c50d83c73" providerId="ADAL" clId="{6CB1A789-59F9-40C0-A453-3A8C7A713E6E}" dt="2024-02-28T07:46:06.553" v="7095" actId="14100"/>
          <ac:cxnSpMkLst>
            <pc:docMk/>
            <pc:sldMk cId="3624509701" sldId="462"/>
            <ac:cxnSpMk id="15" creationId="{D84D419F-113C-2FD1-F8D2-4D5571083077}"/>
          </ac:cxnSpMkLst>
        </pc:cxnChg>
        <pc:cxnChg chg="add mod">
          <ac:chgData name="Toby Donaldson" userId="2e6e5431-bb17-4c41-9985-d39c50d83c73" providerId="ADAL" clId="{6CB1A789-59F9-40C0-A453-3A8C7A713E6E}" dt="2024-02-28T07:48:52.056" v="7278" actId="14100"/>
          <ac:cxnSpMkLst>
            <pc:docMk/>
            <pc:sldMk cId="3624509701" sldId="462"/>
            <ac:cxnSpMk id="22" creationId="{843573F9-94DB-BC88-5854-D5215CF2BADC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22:35.949" v="7969" actId="2696"/>
        <pc:sldMkLst>
          <pc:docMk/>
          <pc:sldMk cId="1117615880" sldId="463"/>
        </pc:sldMkLst>
        <pc:spChg chg="mod">
          <ac:chgData name="Toby Donaldson" userId="2e6e5431-bb17-4c41-9985-d39c50d83c73" providerId="ADAL" clId="{6CB1A789-59F9-40C0-A453-3A8C7A713E6E}" dt="2024-02-28T07:50:14.754" v="7291" actId="14100"/>
          <ac:spMkLst>
            <pc:docMk/>
            <pc:sldMk cId="1117615880" sldId="463"/>
            <ac:spMk id="2" creationId="{F08564F1-A672-F9C1-DADD-9DCA4AAEA66B}"/>
          </ac:spMkLst>
        </pc:spChg>
        <pc:spChg chg="add del mod">
          <ac:chgData name="Toby Donaldson" userId="2e6e5431-bb17-4c41-9985-d39c50d83c73" providerId="ADAL" clId="{6CB1A789-59F9-40C0-A453-3A8C7A713E6E}" dt="2024-02-28T07:49:59.666" v="7288" actId="21"/>
          <ac:spMkLst>
            <pc:docMk/>
            <pc:sldMk cId="1117615880" sldId="463"/>
            <ac:spMk id="3" creationId="{C39CA606-8A0D-E798-7B3B-3015755355EC}"/>
          </ac:spMkLst>
        </pc:spChg>
        <pc:spChg chg="add mod">
          <ac:chgData name="Toby Donaldson" userId="2e6e5431-bb17-4c41-9985-d39c50d83c73" providerId="ADAL" clId="{6CB1A789-59F9-40C0-A453-3A8C7A713E6E}" dt="2024-02-28T07:52:14.570" v="7423" actId="1076"/>
          <ac:spMkLst>
            <pc:docMk/>
            <pc:sldMk cId="1117615880" sldId="463"/>
            <ac:spMk id="5" creationId="{44DCE0C2-0276-29B9-969D-6634205554F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8" creationId="{56189402-40BD-F630-8D9F-018C220ECBE8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2" creationId="{A3CB6DB7-96E3-ABE6-044A-9C80B234C3F0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19" creationId="{470B97DD-235C-207F-0722-DEDC90A8D436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8" creationId="{7B32016B-F128-DD5E-A53D-382F47B30127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29" creationId="{88CD2657-FA6F-8C93-96B9-84FF3A0C83CB}"/>
          </ac:spMkLst>
        </pc:spChg>
        <pc:spChg chg="mod">
          <ac:chgData name="Toby Donaldson" userId="2e6e5431-bb17-4c41-9985-d39c50d83c73" providerId="ADAL" clId="{6CB1A789-59F9-40C0-A453-3A8C7A713E6E}" dt="2024-02-28T07:52:11.401" v="7422" actId="1076"/>
          <ac:spMkLst>
            <pc:docMk/>
            <pc:sldMk cId="1117615880" sldId="463"/>
            <ac:spMk id="30" creationId="{CBD2281A-6182-A84B-32E4-CCB7A5731952}"/>
          </ac:spMkLst>
        </pc:sp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15" creationId="{6CF48210-21DE-5AB8-31BB-7385077E826C}"/>
          </ac:cxnSpMkLst>
        </pc:cxnChg>
        <pc:cxnChg chg="mod">
          <ac:chgData name="Toby Donaldson" userId="2e6e5431-bb17-4c41-9985-d39c50d83c73" providerId="ADAL" clId="{6CB1A789-59F9-40C0-A453-3A8C7A713E6E}" dt="2024-02-28T07:52:11.401" v="7422" actId="1076"/>
          <ac:cxnSpMkLst>
            <pc:docMk/>
            <pc:sldMk cId="1117615880" sldId="463"/>
            <ac:cxnSpMk id="22" creationId="{F840F08C-370A-4306-F741-B73764859A6F}"/>
          </ac:cxnSpMkLst>
        </pc:cxnChg>
      </pc:sldChg>
      <pc:sldChg chg="addSp delSp modSp add del mod">
        <pc:chgData name="Toby Donaldson" userId="2e6e5431-bb17-4c41-9985-d39c50d83c73" providerId="ADAL" clId="{6CB1A789-59F9-40C0-A453-3A8C7A713E6E}" dt="2024-03-01T03:32:51.621" v="8419" actId="2696"/>
        <pc:sldMkLst>
          <pc:docMk/>
          <pc:sldMk cId="386272607" sldId="464"/>
        </pc:sldMkLst>
        <pc:spChg chg="add del mod">
          <ac:chgData name="Toby Donaldson" userId="2e6e5431-bb17-4c41-9985-d39c50d83c73" providerId="ADAL" clId="{6CB1A789-59F9-40C0-A453-3A8C7A713E6E}" dt="2024-03-01T03:25:22.961" v="8048" actId="21"/>
          <ac:spMkLst>
            <pc:docMk/>
            <pc:sldMk cId="386272607" sldId="464"/>
            <ac:spMk id="3" creationId="{4CD8A1FB-853A-7627-031F-B956D47F9D98}"/>
          </ac:spMkLst>
        </pc:spChg>
        <pc:spChg chg="mod">
          <ac:chgData name="Toby Donaldson" userId="2e6e5431-bb17-4c41-9985-d39c50d83c73" providerId="ADAL" clId="{6CB1A789-59F9-40C0-A453-3A8C7A713E6E}" dt="2024-02-28T07:53:41.993" v="7512" actId="14100"/>
          <ac:spMkLst>
            <pc:docMk/>
            <pc:sldMk cId="386272607" sldId="464"/>
            <ac:spMk id="5" creationId="{62772C02-8E04-CB9D-73E4-DE03642AA10A}"/>
          </ac:spMkLst>
        </pc:spChg>
        <pc:spChg chg="add del mod">
          <ac:chgData name="Toby Donaldson" userId="2e6e5431-bb17-4c41-9985-d39c50d83c73" providerId="ADAL" clId="{6CB1A789-59F9-40C0-A453-3A8C7A713E6E}" dt="2024-03-01T03:22:30.298" v="7968" actId="21"/>
          <ac:spMkLst>
            <pc:docMk/>
            <pc:sldMk cId="386272607" sldId="464"/>
            <ac:spMk id="6" creationId="{9A6981CA-1B24-6993-B839-0CCDBDBFDF11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2" creationId="{546A3107-E8EB-6632-0802-50358256ECE5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4" creationId="{2F839033-8F66-6069-2CE2-4E10B79F4956}"/>
          </ac:spMkLst>
        </pc:spChg>
        <pc:spChg chg="add del mod">
          <ac:chgData name="Toby Donaldson" userId="2e6e5431-bb17-4c41-9985-d39c50d83c73" providerId="ADAL" clId="{6CB1A789-59F9-40C0-A453-3A8C7A713E6E}" dt="2024-03-01T03:27:39.691" v="8125" actId="21"/>
          <ac:spMkLst>
            <pc:docMk/>
            <pc:sldMk cId="386272607" sldId="464"/>
            <ac:spMk id="16" creationId="{146BA2B7-B162-2010-BF13-08DD84CB7E9D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19" creationId="{5B3906DD-9D33-ECF5-00C7-484412043528}"/>
          </ac:spMkLst>
        </pc:spChg>
        <pc:spChg chg="del mod">
          <ac:chgData name="Toby Donaldson" userId="2e6e5431-bb17-4c41-9985-d39c50d83c73" providerId="ADAL" clId="{6CB1A789-59F9-40C0-A453-3A8C7A713E6E}" dt="2024-03-01T03:27:42.352" v="8126" actId="21"/>
          <ac:spMkLst>
            <pc:docMk/>
            <pc:sldMk cId="386272607" sldId="464"/>
            <ac:spMk id="28" creationId="{F20528B9-57C8-41F9-4921-A9DC8CB64A7E}"/>
          </ac:spMkLst>
        </pc:spChg>
        <pc:spChg chg="del">
          <ac:chgData name="Toby Donaldson" userId="2e6e5431-bb17-4c41-9985-d39c50d83c73" providerId="ADAL" clId="{6CB1A789-59F9-40C0-A453-3A8C7A713E6E}" dt="2024-02-28T07:52:50.677" v="7427" actId="21"/>
          <ac:spMkLst>
            <pc:docMk/>
            <pc:sldMk cId="386272607" sldId="464"/>
            <ac:spMk id="29" creationId="{EC8F93EA-1430-1433-7C84-7E2F6EA7471E}"/>
          </ac:spMkLst>
        </pc:spChg>
        <pc:spChg chg="del">
          <ac:chgData name="Toby Donaldson" userId="2e6e5431-bb17-4c41-9985-d39c50d83c73" providerId="ADAL" clId="{6CB1A789-59F9-40C0-A453-3A8C7A713E6E}" dt="2024-02-28T07:52:47.860" v="7426" actId="21"/>
          <ac:spMkLst>
            <pc:docMk/>
            <pc:sldMk cId="386272607" sldId="464"/>
            <ac:spMk id="30" creationId="{36DC72D8-E39A-621A-26FA-9B21F7C1A278}"/>
          </ac:spMkLst>
        </pc:sp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9" creationId="{150B4DBC-4A89-A5D3-B49F-0654635DB23F}"/>
          </ac:cxnSpMkLst>
        </pc:cxnChg>
        <pc:cxnChg chg="add del mod">
          <ac:chgData name="Toby Donaldson" userId="2e6e5431-bb17-4c41-9985-d39c50d83c73" providerId="ADAL" clId="{6CB1A789-59F9-40C0-A453-3A8C7A713E6E}" dt="2024-03-01T03:22:30.298" v="7968" actId="21"/>
          <ac:cxnSpMkLst>
            <pc:docMk/>
            <pc:sldMk cId="386272607" sldId="464"/>
            <ac:cxnSpMk id="10" creationId="{A0CF6EC8-A6B3-08E7-9608-CB52755F4FAF}"/>
          </ac:cxnSpMkLst>
        </pc:cxnChg>
        <pc:cxnChg chg="del mod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15" creationId="{02B93523-AF78-8E53-FDDB-D4254195D2CD}"/>
          </ac:cxnSpMkLst>
        </pc:cxnChg>
        <pc:cxnChg chg="del">
          <ac:chgData name="Toby Donaldson" userId="2e6e5431-bb17-4c41-9985-d39c50d83c73" providerId="ADAL" clId="{6CB1A789-59F9-40C0-A453-3A8C7A713E6E}" dt="2024-02-28T07:52:47.860" v="7426" actId="21"/>
          <ac:cxnSpMkLst>
            <pc:docMk/>
            <pc:sldMk cId="386272607" sldId="464"/>
            <ac:cxnSpMk id="22" creationId="{2738CA80-CDE1-4E31-FAA8-BB87410F00C7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19:21.563" v="7839"/>
        <pc:sldMkLst>
          <pc:docMk/>
          <pc:sldMk cId="3342591735" sldId="465"/>
        </pc:sldMkLst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3" creationId="{80C4AD5F-2B06-ABD8-B8E2-12D537F2BB49}"/>
          </ac:spMkLst>
        </pc:spChg>
        <pc:spChg chg="add mod">
          <ac:chgData name="Toby Donaldson" userId="2e6e5431-bb17-4c41-9985-d39c50d83c73" providerId="ADAL" clId="{6CB1A789-59F9-40C0-A453-3A8C7A713E6E}" dt="2024-03-01T03:19:21.563" v="7839"/>
          <ac:spMkLst>
            <pc:docMk/>
            <pc:sldMk cId="3342591735" sldId="465"/>
            <ac:spMk id="6" creationId="{2FD4A35E-774A-C8F0-F3F2-1B1052874FAE}"/>
          </ac:spMkLst>
        </pc:spChg>
        <pc:spChg chg="mod">
          <ac:chgData name="Toby Donaldson" userId="2e6e5431-bb17-4c41-9985-d39c50d83c73" providerId="ADAL" clId="{6CB1A789-59F9-40C0-A453-3A8C7A713E6E}" dt="2024-03-01T03:13:56.889" v="7671" actId="20577"/>
          <ac:spMkLst>
            <pc:docMk/>
            <pc:sldMk cId="3342591735" sldId="465"/>
            <ac:spMk id="25" creationId="{6346909B-37C5-D73A-27E5-B94E3B224B8A}"/>
          </ac:spMkLst>
        </pc:spChg>
        <pc:spChg chg="mod">
          <ac:chgData name="Toby Donaldson" userId="2e6e5431-bb17-4c41-9985-d39c50d83c73" providerId="ADAL" clId="{6CB1A789-59F9-40C0-A453-3A8C7A713E6E}" dt="2024-03-01T03:15:45.129" v="7835" actId="20577"/>
          <ac:spMkLst>
            <pc:docMk/>
            <pc:sldMk cId="3342591735" sldId="465"/>
            <ac:spMk id="26" creationId="{7BF5E81B-3420-6B73-D36C-F8A1B5D5EF1D}"/>
          </ac:spMkLst>
        </pc:sp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7" creationId="{5372E926-3A86-72D4-07D2-B1AFCB4E7FEE}"/>
          </ac:cxnSpMkLst>
        </pc:cxnChg>
        <pc:cxnChg chg="mod">
          <ac:chgData name="Toby Donaldson" userId="2e6e5431-bb17-4c41-9985-d39c50d83c73" providerId="ADAL" clId="{6CB1A789-59F9-40C0-A453-3A8C7A713E6E}" dt="2024-03-01T03:14:47.750" v="7817" actId="20577"/>
          <ac:cxnSpMkLst>
            <pc:docMk/>
            <pc:sldMk cId="3342591735" sldId="465"/>
            <ac:cxnSpMk id="8" creationId="{5FB4E707-BD60-9330-93F2-C8D48FACB220}"/>
          </ac:cxnSpMkLst>
        </pc:cxnChg>
      </pc:sldChg>
      <pc:sldChg chg="modSp add mod">
        <pc:chgData name="Toby Donaldson" userId="2e6e5431-bb17-4c41-9985-d39c50d83c73" providerId="ADAL" clId="{6CB1A789-59F9-40C0-A453-3A8C7A713E6E}" dt="2024-03-01T03:20:39.219" v="7844" actId="2085"/>
        <pc:sldMkLst>
          <pc:docMk/>
          <pc:sldMk cId="1396364666" sldId="466"/>
        </pc:sldMkLst>
        <pc:spChg chg="mod">
          <ac:chgData name="Toby Donaldson" userId="2e6e5431-bb17-4c41-9985-d39c50d83c73" providerId="ADAL" clId="{6CB1A789-59F9-40C0-A453-3A8C7A713E6E}" dt="2024-03-01T03:20:39.219" v="7844" actId="2085"/>
          <ac:spMkLst>
            <pc:docMk/>
            <pc:sldMk cId="1396364666" sldId="466"/>
            <ac:spMk id="5" creationId="{2EEF11AB-40FA-1606-77B5-5F247399EF27}"/>
          </ac:spMkLst>
        </pc:spChg>
        <pc:spChg chg="mod">
          <ac:chgData name="Toby Donaldson" userId="2e6e5431-bb17-4c41-9985-d39c50d83c73" providerId="ADAL" clId="{6CB1A789-59F9-40C0-A453-3A8C7A713E6E}" dt="2024-03-01T03:20:32.460" v="7843" actId="2085"/>
          <ac:spMkLst>
            <pc:docMk/>
            <pc:sldMk cId="1396364666" sldId="466"/>
            <ac:spMk id="8" creationId="{3717C628-6574-F5FB-2E78-0FC768299326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32:41.042" v="8418" actId="1076"/>
        <pc:sldMkLst>
          <pc:docMk/>
          <pc:sldMk cId="1406766178" sldId="467"/>
        </pc:sldMkLst>
        <pc:spChg chg="add mod">
          <ac:chgData name="Toby Donaldson" userId="2e6e5431-bb17-4c41-9985-d39c50d83c73" providerId="ADAL" clId="{6CB1A789-59F9-40C0-A453-3A8C7A713E6E}" dt="2024-03-01T03:30:25.058" v="8265"/>
          <ac:spMkLst>
            <pc:docMk/>
            <pc:sldMk cId="1406766178" sldId="467"/>
            <ac:spMk id="3" creationId="{32F5BE10-9793-A0B5-2F31-5D1DCF704491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5" creationId="{9CA4F0BD-B479-2C9B-9628-B93B6ED7AAC2}"/>
          </ac:spMkLst>
        </pc:spChg>
        <pc:spChg chg="add mod">
          <ac:chgData name="Toby Donaldson" userId="2e6e5431-bb17-4c41-9985-d39c50d83c73" providerId="ADAL" clId="{6CB1A789-59F9-40C0-A453-3A8C7A713E6E}" dt="2024-03-01T03:31:53.876" v="8372" actId="14100"/>
          <ac:spMkLst>
            <pc:docMk/>
            <pc:sldMk cId="1406766178" sldId="467"/>
            <ac:spMk id="6" creationId="{1F51D715-EF7A-14BB-C97B-872188C2C86E}"/>
          </ac:spMkLst>
        </pc:spChg>
        <pc:spChg chg="add mod">
          <ac:chgData name="Toby Donaldson" userId="2e6e5431-bb17-4c41-9985-d39c50d83c73" providerId="ADAL" clId="{6CB1A789-59F9-40C0-A453-3A8C7A713E6E}" dt="2024-03-01T03:31:48.562" v="8371" actId="14100"/>
          <ac:spMkLst>
            <pc:docMk/>
            <pc:sldMk cId="1406766178" sldId="467"/>
            <ac:spMk id="7" creationId="{1E9D5D08-1EE4-77F7-C1B7-953EBC0D91B9}"/>
          </ac:spMkLst>
        </pc:spChg>
        <pc:spChg chg="del">
          <ac:chgData name="Toby Donaldson" userId="2e6e5431-bb17-4c41-9985-d39c50d83c73" providerId="ADAL" clId="{6CB1A789-59F9-40C0-A453-3A8C7A713E6E}" dt="2024-03-01T03:30:19.317" v="8264" actId="21"/>
          <ac:spMkLst>
            <pc:docMk/>
            <pc:sldMk cId="1406766178" sldId="467"/>
            <ac:spMk id="8" creationId="{71F9B233-C831-EF07-B738-886CBAA8AD52}"/>
          </ac:spMkLst>
        </pc:spChg>
        <pc:spChg chg="add mod">
          <ac:chgData name="Toby Donaldson" userId="2e6e5431-bb17-4c41-9985-d39c50d83c73" providerId="ADAL" clId="{6CB1A789-59F9-40C0-A453-3A8C7A713E6E}" dt="2024-03-01T03:32:41.042" v="8418" actId="1076"/>
          <ac:spMkLst>
            <pc:docMk/>
            <pc:sldMk cId="1406766178" sldId="467"/>
            <ac:spMk id="9" creationId="{6755D525-F870-A1A8-0B69-9A6F0A5DF3D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2" creationId="{FC2817CD-6EF6-7703-648A-6BF5EE5969A8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19" creationId="{0FB88D2D-7CEE-C18F-990D-A85F6D7CDD16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8" creationId="{A5830D16-5FB4-8B55-15F5-DAAEE471781E}"/>
          </ac:spMkLst>
        </pc:spChg>
        <pc:spChg chg="del">
          <ac:chgData name="Toby Donaldson" userId="2e6e5431-bb17-4c41-9985-d39c50d83c73" providerId="ADAL" clId="{6CB1A789-59F9-40C0-A453-3A8C7A713E6E}" dt="2024-03-01T03:21:37.214" v="7846" actId="21"/>
          <ac:spMkLst>
            <pc:docMk/>
            <pc:sldMk cId="1406766178" sldId="467"/>
            <ac:spMk id="29" creationId="{3FD5BD4F-0139-34B7-FDE3-294C996CF4FE}"/>
          </ac:spMkLst>
        </pc:spChg>
        <pc:spChg chg="mod">
          <ac:chgData name="Toby Donaldson" userId="2e6e5431-bb17-4c41-9985-d39c50d83c73" providerId="ADAL" clId="{6CB1A789-59F9-40C0-A453-3A8C7A713E6E}" dt="2024-03-01T03:31:19.219" v="8367" actId="1076"/>
          <ac:spMkLst>
            <pc:docMk/>
            <pc:sldMk cId="1406766178" sldId="467"/>
            <ac:spMk id="30" creationId="{34675136-B1C6-3F5D-7066-35CA6885955C}"/>
          </ac:spMkLst>
        </pc:spChg>
        <pc:cxnChg chg="del mod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15" creationId="{F36EE5E2-A6E2-B8CC-4817-EAEF4C5ED8AD}"/>
          </ac:cxnSpMkLst>
        </pc:cxnChg>
        <pc:cxnChg chg="del">
          <ac:chgData name="Toby Donaldson" userId="2e6e5431-bb17-4c41-9985-d39c50d83c73" providerId="ADAL" clId="{6CB1A789-59F9-40C0-A453-3A8C7A713E6E}" dt="2024-03-01T03:21:37.214" v="7846" actId="21"/>
          <ac:cxnSpMkLst>
            <pc:docMk/>
            <pc:sldMk cId="1406766178" sldId="467"/>
            <ac:cxnSpMk id="22" creationId="{AD7A2C57-6603-13E1-A9C1-CF7A8BC1A907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3:30:10.130" v="8263" actId="1076"/>
        <pc:sldMkLst>
          <pc:docMk/>
          <pc:sldMk cId="1897139588" sldId="468"/>
        </pc:sldMkLst>
        <pc:spChg chg="mod">
          <ac:chgData name="Toby Donaldson" userId="2e6e5431-bb17-4c41-9985-d39c50d83c73" providerId="ADAL" clId="{6CB1A789-59F9-40C0-A453-3A8C7A713E6E}" dt="2024-03-01T03:30:10.130" v="8263" actId="1076"/>
          <ac:spMkLst>
            <pc:docMk/>
            <pc:sldMk cId="1897139588" sldId="468"/>
            <ac:spMk id="5" creationId="{CDCC4903-1D12-F776-4382-6E1671E43610}"/>
          </ac:spMkLst>
        </pc:spChg>
        <pc:spChg chg="mod">
          <ac:chgData name="Toby Donaldson" userId="2e6e5431-bb17-4c41-9985-d39c50d83c73" providerId="ADAL" clId="{6CB1A789-59F9-40C0-A453-3A8C7A713E6E}" dt="2024-03-01T03:29:45.924" v="8261" actId="207"/>
          <ac:spMkLst>
            <pc:docMk/>
            <pc:sldMk cId="1897139588" sldId="468"/>
            <ac:spMk id="8" creationId="{99BCA396-D1D4-386B-2ABE-69815DFADB9F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2" creationId="{069CB910-769E-E1A3-CACA-33CF6B5ED2C9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19" creationId="{B4C90E85-5519-BDE2-43A0-D07BF2D79569}"/>
          </ac:spMkLst>
        </pc:spChg>
        <pc:spChg chg="mod">
          <ac:chgData name="Toby Donaldson" userId="2e6e5431-bb17-4c41-9985-d39c50d83c73" providerId="ADAL" clId="{6CB1A789-59F9-40C0-A453-3A8C7A713E6E}" dt="2024-03-01T03:29:59.611" v="8262" actId="1076"/>
          <ac:spMkLst>
            <pc:docMk/>
            <pc:sldMk cId="1897139588" sldId="468"/>
            <ac:spMk id="28" creationId="{5F9079F4-B948-DD59-4CB3-BFCA94999ACE}"/>
          </ac:spMkLst>
        </pc:spChg>
        <pc:spChg chg="del">
          <ac:chgData name="Toby Donaldson" userId="2e6e5431-bb17-4c41-9985-d39c50d83c73" providerId="ADAL" clId="{6CB1A789-59F9-40C0-A453-3A8C7A713E6E}" dt="2024-03-01T03:28:30.227" v="8214" actId="21"/>
          <ac:spMkLst>
            <pc:docMk/>
            <pc:sldMk cId="1897139588" sldId="468"/>
            <ac:spMk id="29" creationId="{4FF18BB3-8B70-7A69-3105-0167915F7C73}"/>
          </ac:spMkLst>
        </pc:spChg>
        <pc:spChg chg="del">
          <ac:chgData name="Toby Donaldson" userId="2e6e5431-bb17-4c41-9985-d39c50d83c73" providerId="ADAL" clId="{6CB1A789-59F9-40C0-A453-3A8C7A713E6E}" dt="2024-03-01T03:28:25.540" v="8213" actId="21"/>
          <ac:spMkLst>
            <pc:docMk/>
            <pc:sldMk cId="1897139588" sldId="468"/>
            <ac:spMk id="30" creationId="{AC759268-4B3B-9D4D-3129-B68E182B08ED}"/>
          </ac:spMkLst>
        </pc:spChg>
        <pc:cxnChg chg="del mod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15" creationId="{29493872-5016-37A8-55A9-DB7C597C4F95}"/>
          </ac:cxnSpMkLst>
        </pc:cxnChg>
        <pc:cxnChg chg="del">
          <ac:chgData name="Toby Donaldson" userId="2e6e5431-bb17-4c41-9985-d39c50d83c73" providerId="ADAL" clId="{6CB1A789-59F9-40C0-A453-3A8C7A713E6E}" dt="2024-03-01T03:28:25.540" v="8213" actId="21"/>
          <ac:cxnSpMkLst>
            <pc:docMk/>
            <pc:sldMk cId="1897139588" sldId="468"/>
            <ac:cxnSpMk id="22" creationId="{42CBF352-83F1-B168-E08D-7609D086E5AC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38:59.936" v="8908" actId="207"/>
        <pc:sldMkLst>
          <pc:docMk/>
          <pc:sldMk cId="1945969504" sldId="469"/>
        </pc:sldMkLst>
        <pc:spChg chg="mod">
          <ac:chgData name="Toby Donaldson" userId="2e6e5431-bb17-4c41-9985-d39c50d83c73" providerId="ADAL" clId="{6CB1A789-59F9-40C0-A453-3A8C7A713E6E}" dt="2024-03-01T03:38:59.936" v="8908" actId="207"/>
          <ac:spMkLst>
            <pc:docMk/>
            <pc:sldMk cId="1945969504" sldId="469"/>
            <ac:spMk id="3" creationId="{0819E1F6-C958-9AEC-E204-8EB13898D51E}"/>
          </ac:spMkLst>
        </pc:spChg>
        <pc:spChg chg="add mod">
          <ac:chgData name="Toby Donaldson" userId="2e6e5431-bb17-4c41-9985-d39c50d83c73" providerId="ADAL" clId="{6CB1A789-59F9-40C0-A453-3A8C7A713E6E}" dt="2024-03-01T03:34:40.240" v="8555" actId="20577"/>
          <ac:spMkLst>
            <pc:docMk/>
            <pc:sldMk cId="1945969504" sldId="469"/>
            <ac:spMk id="5" creationId="{174DC78C-FD6A-5DD4-8501-2373E500B591}"/>
          </ac:spMkLst>
        </pc:spChg>
        <pc:spChg chg="del">
          <ac:chgData name="Toby Donaldson" userId="2e6e5431-bb17-4c41-9985-d39c50d83c73" providerId="ADAL" clId="{6CB1A789-59F9-40C0-A453-3A8C7A713E6E}" dt="2024-03-01T03:34:34.858" v="8552" actId="21"/>
          <ac:spMkLst>
            <pc:docMk/>
            <pc:sldMk cId="1945969504" sldId="469"/>
            <ac:spMk id="7" creationId="{84EC1764-9FF5-1B42-1944-248402661E32}"/>
          </ac:spMkLst>
        </pc:spChg>
        <pc:spChg chg="add mod">
          <ac:chgData name="Toby Donaldson" userId="2e6e5431-bb17-4c41-9985-d39c50d83c73" providerId="ADAL" clId="{6CB1A789-59F9-40C0-A453-3A8C7A713E6E}" dt="2024-03-01T03:36:28.033" v="8718" actId="1076"/>
          <ac:spMkLst>
            <pc:docMk/>
            <pc:sldMk cId="1945969504" sldId="469"/>
            <ac:spMk id="8" creationId="{F879968B-C336-35F3-6012-FB8925A12AF5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9" creationId="{D6699C41-C251-37A5-322C-8933137A04A4}"/>
          </ac:spMkLst>
        </pc:spChg>
        <pc:spChg chg="add mod">
          <ac:chgData name="Toby Donaldson" userId="2e6e5431-bb17-4c41-9985-d39c50d83c73" providerId="ADAL" clId="{6CB1A789-59F9-40C0-A453-3A8C7A713E6E}" dt="2024-03-01T03:36:30.875" v="8719" actId="1076"/>
          <ac:spMkLst>
            <pc:docMk/>
            <pc:sldMk cId="1945969504" sldId="469"/>
            <ac:spMk id="10" creationId="{532EE909-6219-3ACF-CACC-F639F7517859}"/>
          </ac:spMkLst>
        </pc:spChg>
        <pc:spChg chg="del">
          <ac:chgData name="Toby Donaldson" userId="2e6e5431-bb17-4c41-9985-d39c50d83c73" providerId="ADAL" clId="{6CB1A789-59F9-40C0-A453-3A8C7A713E6E}" dt="2024-03-01T03:34:26.008" v="8550" actId="21"/>
          <ac:spMkLst>
            <pc:docMk/>
            <pc:sldMk cId="1945969504" sldId="469"/>
            <ac:spMk id="30" creationId="{5322D26B-77E0-5BA7-6B56-B7F36574CCF1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3:44:51.396" v="9227" actId="11529"/>
        <pc:sldMkLst>
          <pc:docMk/>
          <pc:sldMk cId="2480715342" sldId="470"/>
        </pc:sldMkLst>
        <pc:spChg chg="mod">
          <ac:chgData name="Toby Donaldson" userId="2e6e5431-bb17-4c41-9985-d39c50d83c73" providerId="ADAL" clId="{6CB1A789-59F9-40C0-A453-3A8C7A713E6E}" dt="2024-03-01T03:43:09.247" v="9066" actId="20577"/>
          <ac:spMkLst>
            <pc:docMk/>
            <pc:sldMk cId="2480715342" sldId="470"/>
            <ac:spMk id="3" creationId="{F12FBAD3-0156-7BD9-4A15-968EFF640348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5" creationId="{8B2D24D1-B369-93B9-87EB-DB5DDCDA6A31}"/>
          </ac:spMkLst>
        </pc:spChg>
        <pc:spChg chg="del">
          <ac:chgData name="Toby Donaldson" userId="2e6e5431-bb17-4c41-9985-d39c50d83c73" providerId="ADAL" clId="{6CB1A789-59F9-40C0-A453-3A8C7A713E6E}" dt="2024-03-01T03:36:49.541" v="8721" actId="21"/>
          <ac:spMkLst>
            <pc:docMk/>
            <pc:sldMk cId="2480715342" sldId="470"/>
            <ac:spMk id="6" creationId="{B69DDABE-043E-88E3-C0C6-F36298A17E83}"/>
          </ac:spMkLst>
        </pc:spChg>
        <pc:spChg chg="add mod">
          <ac:chgData name="Toby Donaldson" userId="2e6e5431-bb17-4c41-9985-d39c50d83c73" providerId="ADAL" clId="{6CB1A789-59F9-40C0-A453-3A8C7A713E6E}" dt="2024-03-01T03:43:20.747" v="9069" actId="1076"/>
          <ac:spMkLst>
            <pc:docMk/>
            <pc:sldMk cId="2480715342" sldId="470"/>
            <ac:spMk id="7" creationId="{5DA219CB-AF9D-492D-B307-3F5CC5D64374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8" creationId="{57F52C3D-39B6-40DD-2E9E-6562AC307177}"/>
          </ac:spMkLst>
        </pc:spChg>
        <pc:spChg chg="add del mod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9" creationId="{B57CC95F-1036-1E1B-1A01-1F6F09C84916}"/>
          </ac:spMkLst>
        </pc:spChg>
        <pc:spChg chg="del">
          <ac:chgData name="Toby Donaldson" userId="2e6e5431-bb17-4c41-9985-d39c50d83c73" providerId="ADAL" clId="{6CB1A789-59F9-40C0-A453-3A8C7A713E6E}" dt="2024-03-01T03:41:55.988" v="8966" actId="21"/>
          <ac:spMkLst>
            <pc:docMk/>
            <pc:sldMk cId="2480715342" sldId="470"/>
            <ac:spMk id="10" creationId="{A091E041-6FD3-70B2-1005-9A09C890C5F7}"/>
          </ac:spMkLst>
        </pc:spChg>
        <pc:spChg chg="add mod">
          <ac:chgData name="Toby Donaldson" userId="2e6e5431-bb17-4c41-9985-d39c50d83c73" providerId="ADAL" clId="{6CB1A789-59F9-40C0-A453-3A8C7A713E6E}" dt="2024-03-01T03:43:18.955" v="9068" actId="1076"/>
          <ac:spMkLst>
            <pc:docMk/>
            <pc:sldMk cId="2480715342" sldId="470"/>
            <ac:spMk id="11" creationId="{5E3D375D-7094-2993-C22C-4FE85C033D46}"/>
          </ac:spMkLst>
        </pc:spChg>
        <pc:spChg chg="add mod">
          <ac:chgData name="Toby Donaldson" userId="2e6e5431-bb17-4c41-9985-d39c50d83c73" providerId="ADAL" clId="{6CB1A789-59F9-40C0-A453-3A8C7A713E6E}" dt="2024-03-01T03:43:15.011" v="9067" actId="1076"/>
          <ac:spMkLst>
            <pc:docMk/>
            <pc:sldMk cId="2480715342" sldId="470"/>
            <ac:spMk id="12" creationId="{F73588A2-4709-7E9E-EAA5-740BC9F7B437}"/>
          </ac:spMkLst>
        </pc:spChg>
        <pc:spChg chg="add mod">
          <ac:chgData name="Toby Donaldson" userId="2e6e5431-bb17-4c41-9985-d39c50d83c73" providerId="ADAL" clId="{6CB1A789-59F9-40C0-A453-3A8C7A713E6E}" dt="2024-03-01T03:44:21.634" v="9225" actId="1076"/>
          <ac:spMkLst>
            <pc:docMk/>
            <pc:sldMk cId="2480715342" sldId="470"/>
            <ac:spMk id="13" creationId="{7B469098-ECEF-AE37-A109-C13F2A57BC30}"/>
          </ac:spMkLst>
        </pc:spChg>
        <pc:cxnChg chg="add">
          <ac:chgData name="Toby Donaldson" userId="2e6e5431-bb17-4c41-9985-d39c50d83c73" providerId="ADAL" clId="{6CB1A789-59F9-40C0-A453-3A8C7A713E6E}" dt="2024-03-01T03:44:45.509" v="9226" actId="11529"/>
          <ac:cxnSpMkLst>
            <pc:docMk/>
            <pc:sldMk cId="2480715342" sldId="470"/>
            <ac:cxnSpMk id="15" creationId="{8167F74A-F28F-D56E-6AD7-27C6123D0FA8}"/>
          </ac:cxnSpMkLst>
        </pc:cxnChg>
        <pc:cxnChg chg="add">
          <ac:chgData name="Toby Donaldson" userId="2e6e5431-bb17-4c41-9985-d39c50d83c73" providerId="ADAL" clId="{6CB1A789-59F9-40C0-A453-3A8C7A713E6E}" dt="2024-03-01T03:44:51.396" v="9227" actId="11529"/>
          <ac:cxnSpMkLst>
            <pc:docMk/>
            <pc:sldMk cId="2480715342" sldId="470"/>
            <ac:cxnSpMk id="17" creationId="{3EB1F45D-E0AB-6295-791F-8FDB52BEFCB1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3:48:07.869" v="9506" actId="113"/>
        <pc:sldMkLst>
          <pc:docMk/>
          <pc:sldMk cId="3139221" sldId="471"/>
        </pc:sldMkLst>
        <pc:spChg chg="mod">
          <ac:chgData name="Toby Donaldson" userId="2e6e5431-bb17-4c41-9985-d39c50d83c73" providerId="ADAL" clId="{6CB1A789-59F9-40C0-A453-3A8C7A713E6E}" dt="2024-03-01T03:45:20.877" v="9230" actId="208"/>
          <ac:spMkLst>
            <pc:docMk/>
            <pc:sldMk cId="3139221" sldId="471"/>
            <ac:spMk id="3" creationId="{63AC081B-415F-E8FF-E999-E0859E833674}"/>
          </ac:spMkLst>
        </pc:spChg>
        <pc:spChg chg="add mod">
          <ac:chgData name="Toby Donaldson" userId="2e6e5431-bb17-4c41-9985-d39c50d83c73" providerId="ADAL" clId="{6CB1A789-59F9-40C0-A453-3A8C7A713E6E}" dt="2024-03-01T03:47:23.610" v="9501" actId="114"/>
          <ac:spMkLst>
            <pc:docMk/>
            <pc:sldMk cId="3139221" sldId="471"/>
            <ac:spMk id="5" creationId="{70689B69-7788-3095-93AF-64DD9A28F59B}"/>
          </ac:spMkLst>
        </pc:spChg>
        <pc:spChg chg="add mod">
          <ac:chgData name="Toby Donaldson" userId="2e6e5431-bb17-4c41-9985-d39c50d83c73" providerId="ADAL" clId="{6CB1A789-59F9-40C0-A453-3A8C7A713E6E}" dt="2024-03-01T03:47:31.155" v="9502" actId="113"/>
          <ac:spMkLst>
            <pc:docMk/>
            <pc:sldMk cId="3139221" sldId="471"/>
            <ac:spMk id="6" creationId="{17295A60-82E2-A7B1-79E5-78D33580E36D}"/>
          </ac:spMkLst>
        </pc:spChg>
        <pc:spChg chg="mod">
          <ac:chgData name="Toby Donaldson" userId="2e6e5431-bb17-4c41-9985-d39c50d83c73" providerId="ADAL" clId="{6CB1A789-59F9-40C0-A453-3A8C7A713E6E}" dt="2024-03-01T03:46:21.290" v="9359" actId="1076"/>
          <ac:spMkLst>
            <pc:docMk/>
            <pc:sldMk cId="3139221" sldId="471"/>
            <ac:spMk id="7" creationId="{BAB3638E-B51F-9CAE-4636-ADCE8B09366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1" creationId="{FC31CCF3-C96B-1EBA-CA14-278892D0BF16}"/>
          </ac:spMkLst>
        </pc:spChg>
        <pc:spChg chg="mod">
          <ac:chgData name="Toby Donaldson" userId="2e6e5431-bb17-4c41-9985-d39c50d83c73" providerId="ADAL" clId="{6CB1A789-59F9-40C0-A453-3A8C7A713E6E}" dt="2024-03-01T03:48:07.869" v="9506" actId="113"/>
          <ac:spMkLst>
            <pc:docMk/>
            <pc:sldMk cId="3139221" sldId="471"/>
            <ac:spMk id="12" creationId="{19BA09A1-B618-0A5C-F564-75E9A070AE5F}"/>
          </ac:spMkLst>
        </pc:spChg>
        <pc:spChg chg="del">
          <ac:chgData name="Toby Donaldson" userId="2e6e5431-bb17-4c41-9985-d39c50d83c73" providerId="ADAL" clId="{6CB1A789-59F9-40C0-A453-3A8C7A713E6E}" dt="2024-03-01T03:45:27.189" v="9231" actId="21"/>
          <ac:spMkLst>
            <pc:docMk/>
            <pc:sldMk cId="3139221" sldId="471"/>
            <ac:spMk id="13" creationId="{843A48F7-7BAA-BF2E-60A1-081E867FE4F3}"/>
          </ac:spMkLst>
        </pc:sp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5" creationId="{DF9E8019-3317-22B6-26C8-F7EDC77B1C31}"/>
          </ac:cxnSpMkLst>
        </pc:cxnChg>
        <pc:cxnChg chg="del mod">
          <ac:chgData name="Toby Donaldson" userId="2e6e5431-bb17-4c41-9985-d39c50d83c73" providerId="ADAL" clId="{6CB1A789-59F9-40C0-A453-3A8C7A713E6E}" dt="2024-03-01T03:45:27.189" v="9231" actId="21"/>
          <ac:cxnSpMkLst>
            <pc:docMk/>
            <pc:sldMk cId="3139221" sldId="471"/>
            <ac:cxnSpMk id="17" creationId="{0B427E69-3EE5-2289-197A-EDE767368DF0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3:51:08.843" v="9684" actId="1076"/>
        <pc:sldMkLst>
          <pc:docMk/>
          <pc:sldMk cId="3053255136" sldId="472"/>
        </pc:sldMkLst>
        <pc:spChg chg="mod">
          <ac:chgData name="Toby Donaldson" userId="2e6e5431-bb17-4c41-9985-d39c50d83c73" providerId="ADAL" clId="{6CB1A789-59F9-40C0-A453-3A8C7A713E6E}" dt="2024-03-01T03:50:23.118" v="9625" actId="14100"/>
          <ac:spMkLst>
            <pc:docMk/>
            <pc:sldMk cId="3053255136" sldId="472"/>
            <ac:spMk id="7" creationId="{6AD6120D-CF73-95A6-45F9-5DBCBFF477A4}"/>
          </ac:spMkLst>
        </pc:spChg>
        <pc:spChg chg="add mod">
          <ac:chgData name="Toby Donaldson" userId="2e6e5431-bb17-4c41-9985-d39c50d83c73" providerId="ADAL" clId="{6CB1A789-59F9-40C0-A453-3A8C7A713E6E}" dt="2024-03-01T03:51:08.843" v="9684" actId="1076"/>
          <ac:spMkLst>
            <pc:docMk/>
            <pc:sldMk cId="3053255136" sldId="472"/>
            <ac:spMk id="8" creationId="{11797980-A9B3-13C8-CC4B-8F2EF035E7CA}"/>
          </ac:spMkLst>
        </pc:spChg>
        <pc:spChg chg="add mod">
          <ac:chgData name="Toby Donaldson" userId="2e6e5431-bb17-4c41-9985-d39c50d83c73" providerId="ADAL" clId="{6CB1A789-59F9-40C0-A453-3A8C7A713E6E}" dt="2024-03-01T03:51:05.996" v="9683" actId="1076"/>
          <ac:spMkLst>
            <pc:docMk/>
            <pc:sldMk cId="3053255136" sldId="472"/>
            <ac:spMk id="9" creationId="{B87C0CBE-1769-74AE-B26A-88AC5F6E8855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3:14.525" v="12028" actId="20577"/>
        <pc:sldMkLst>
          <pc:docMk/>
          <pc:sldMk cId="1038971694" sldId="473"/>
        </pc:sldMkLst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3" creationId="{D4E59FDE-DE82-6D4B-F17A-1F9EC3CE3851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5" creationId="{E0483F65-3F18-9ED0-F48F-4DCA63D27194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6" creationId="{760810E9-7D66-3FF5-80FD-654625889008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7" creationId="{00BEB51B-9001-4757-AA29-3BD511CA8489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8" creationId="{CBCF5123-9983-3D6E-114A-35DA27AF1557}"/>
          </ac:spMkLst>
        </pc:spChg>
        <pc:spChg chg="del">
          <ac:chgData name="Toby Donaldson" userId="2e6e5431-bb17-4c41-9985-d39c50d83c73" providerId="ADAL" clId="{6CB1A789-59F9-40C0-A453-3A8C7A713E6E}" dt="2024-03-01T03:57:51.088" v="9836" actId="21"/>
          <ac:spMkLst>
            <pc:docMk/>
            <pc:sldMk cId="1038971694" sldId="473"/>
            <ac:spMk id="9" creationId="{C4407CAA-47A1-0073-DFB5-3C0B1F2EB785}"/>
          </ac:spMkLst>
        </pc:spChg>
        <pc:spChg chg="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2" creationId="{63BCD91A-AA76-38A1-280F-D8CB16588992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3" creationId="{1F7FD364-287F-9B59-ED81-1E719C1D5A6F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15" creationId="{AD10F7BC-8C61-A509-4CC1-16606B8D83C6}"/>
          </ac:spMkLst>
        </pc:spChg>
        <pc:spChg chg="add del mod">
          <ac:chgData name="Toby Donaldson" userId="2e6e5431-bb17-4c41-9985-d39c50d83c73" providerId="ADAL" clId="{6CB1A789-59F9-40C0-A453-3A8C7A713E6E}" dt="2024-03-01T04:05:21.389" v="10464" actId="21"/>
          <ac:spMkLst>
            <pc:docMk/>
            <pc:sldMk cId="1038971694" sldId="473"/>
            <ac:spMk id="22" creationId="{CEDE8A75-9EAE-9ED1-E9AA-F46E3A5F329F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4" creationId="{B4002C27-E1B3-F35C-B08B-24F9FA307951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5" creationId="{C86B4800-5D3D-8070-9731-AFEF68BB2D72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6" creationId="{1983F62D-73DC-950D-3A71-6B16ED3DF404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7" creationId="{0C545C89-BAEC-39B8-554D-F14504CED0D3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29" creationId="{251DF1C0-1D92-29E3-B050-C4634C20B813}"/>
          </ac:spMkLst>
        </pc:spChg>
        <pc:spChg chg="add mod">
          <ac:chgData name="Toby Donaldson" userId="2e6e5431-bb17-4c41-9985-d39c50d83c73" providerId="ADAL" clId="{6CB1A789-59F9-40C0-A453-3A8C7A713E6E}" dt="2024-03-01T04:33:14.525" v="12028" actId="20577"/>
          <ac:spMkLst>
            <pc:docMk/>
            <pc:sldMk cId="1038971694" sldId="473"/>
            <ac:spMk id="30" creationId="{39DCF6B5-E2F2-F44F-E8C7-A961471907DC}"/>
          </ac:spMkLst>
        </pc:spChg>
        <pc:spChg chg="add mod">
          <ac:chgData name="Toby Donaldson" userId="2e6e5431-bb17-4c41-9985-d39c50d83c73" providerId="ADAL" clId="{6CB1A789-59F9-40C0-A453-3A8C7A713E6E}" dt="2024-03-01T04:05:27.960" v="10465"/>
          <ac:spMkLst>
            <pc:docMk/>
            <pc:sldMk cId="1038971694" sldId="473"/>
            <ac:spMk id="32" creationId="{479AA517-CFC1-D1C2-391B-08973E844917}"/>
          </ac:spMkLst>
        </pc:spChg>
        <pc:spChg chg="add del mod">
          <ac:chgData name="Toby Donaldson" userId="2e6e5431-bb17-4c41-9985-d39c50d83c73" providerId="ADAL" clId="{6CB1A789-59F9-40C0-A453-3A8C7A713E6E}" dt="2024-03-01T04:05:52.195" v="10476" actId="21"/>
          <ac:spMkLst>
            <pc:docMk/>
            <pc:sldMk cId="1038971694" sldId="473"/>
            <ac:spMk id="34" creationId="{F230C9DC-FC20-11BA-9101-EC4F8243BB38}"/>
          </ac:spMkLst>
        </pc:sp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1" creationId="{C60979A4-55D7-739E-587F-EB19087CB1F1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16" creationId="{C6F703BE-A111-8D01-DF67-131A270B1D54}"/>
          </ac:cxnSpMkLst>
        </pc:cxnChg>
        <pc:cxnChg chg="add del mod">
          <ac:chgData name="Toby Donaldson" userId="2e6e5431-bb17-4c41-9985-d39c50d83c73" providerId="ADAL" clId="{6CB1A789-59F9-40C0-A453-3A8C7A713E6E}" dt="2024-03-01T04:05:21.389" v="10464" actId="21"/>
          <ac:cxnSpMkLst>
            <pc:docMk/>
            <pc:sldMk cId="1038971694" sldId="473"/>
            <ac:cxnSpMk id="23" creationId="{1D4CFF88-9AEF-9A42-3C93-7666915DF721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28" creationId="{CA1A0263-B84E-72C3-E3C1-E4C550C6D4DE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1" creationId="{D964DF7A-2C54-353F-05A3-A127E414F5B4}"/>
          </ac:cxnSpMkLst>
        </pc:cxnChg>
        <pc:cxnChg chg="add mod">
          <ac:chgData name="Toby Donaldson" userId="2e6e5431-bb17-4c41-9985-d39c50d83c73" providerId="ADAL" clId="{6CB1A789-59F9-40C0-A453-3A8C7A713E6E}" dt="2024-03-01T04:05:27.960" v="10465"/>
          <ac:cxnSpMkLst>
            <pc:docMk/>
            <pc:sldMk cId="1038971694" sldId="473"/>
            <ac:cxnSpMk id="33" creationId="{C01187A7-525A-8D00-76F8-C40965A50BFC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10.398" v="12027" actId="20577"/>
        <pc:sldMkLst>
          <pc:docMk/>
          <pc:sldMk cId="3579665047" sldId="474"/>
        </pc:sldMkLst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3" creationId="{1A6BBCE1-B8F8-B022-3985-346BEE0FC5A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5" creationId="{5CACC4E3-E697-6069-08A7-A9CB68684754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6" creationId="{2A50601D-F7B4-7FB7-D8B5-D525A16965E4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7" creationId="{D65B44E9-AD2D-A37F-07E5-0381EE223E41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8" creationId="{78A01861-3FBB-428E-B7C4-F2B6D20DA2CA}"/>
          </ac:spMkLst>
        </pc:spChg>
        <pc:spChg chg="add mod">
          <ac:chgData name="Toby Donaldson" userId="2e6e5431-bb17-4c41-9985-d39c50d83c73" providerId="ADAL" clId="{6CB1A789-59F9-40C0-A453-3A8C7A713E6E}" dt="2024-03-01T04:02:35.876" v="10210" actId="1076"/>
          <ac:spMkLst>
            <pc:docMk/>
            <pc:sldMk cId="3579665047" sldId="474"/>
            <ac:spMk id="9" creationId="{850DA0FB-5112-743D-C6AB-6B590E733CA9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2" creationId="{AFBA3C4A-89A8-7DC7-9277-A7CCDBE69A67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13" creationId="{88FAF528-781D-C2C7-3047-529DCBD8F6F0}"/>
          </ac:spMkLst>
        </pc:spChg>
        <pc:spChg chg="mod">
          <ac:chgData name="Toby Donaldson" userId="2e6e5431-bb17-4c41-9985-d39c50d83c73" providerId="ADAL" clId="{6CB1A789-59F9-40C0-A453-3A8C7A713E6E}" dt="2024-03-01T04:33:10.398" v="12027" actId="20577"/>
          <ac:spMkLst>
            <pc:docMk/>
            <pc:sldMk cId="3579665047" sldId="474"/>
            <ac:spMk id="15" creationId="{5CBDFEBE-60B3-CD37-51B5-902D4F6D17BB}"/>
          </ac:spMkLst>
        </pc:spChg>
        <pc:spChg chg="add mod">
          <ac:chgData name="Toby Donaldson" userId="2e6e5431-bb17-4c41-9985-d39c50d83c73" providerId="ADAL" clId="{6CB1A789-59F9-40C0-A453-3A8C7A713E6E}" dt="2024-03-01T04:03:16.357" v="10218" actId="14100"/>
          <ac:spMkLst>
            <pc:docMk/>
            <pc:sldMk cId="3579665047" sldId="474"/>
            <ac:spMk id="21" creationId="{1ACE33B5-6F02-1EFC-0090-D6CCA8BE812C}"/>
          </ac:spMkLst>
        </pc:spChg>
        <pc:spChg chg="mod">
          <ac:chgData name="Toby Donaldson" userId="2e6e5431-bb17-4c41-9985-d39c50d83c73" providerId="ADAL" clId="{6CB1A789-59F9-40C0-A453-3A8C7A713E6E}" dt="2024-03-01T04:02:30.565" v="10209" actId="1076"/>
          <ac:spMkLst>
            <pc:docMk/>
            <pc:sldMk cId="3579665047" sldId="474"/>
            <ac:spMk id="22" creationId="{42A4635E-D896-435B-A091-42DB61A9BBB6}"/>
          </ac:spMkLst>
        </pc:spChg>
        <pc:spChg chg="add mod">
          <ac:chgData name="Toby Donaldson" userId="2e6e5431-bb17-4c41-9985-d39c50d83c73" providerId="ADAL" clId="{6CB1A789-59F9-40C0-A453-3A8C7A713E6E}" dt="2024-03-01T04:05:07.912" v="10463" actId="113"/>
          <ac:spMkLst>
            <pc:docMk/>
            <pc:sldMk cId="3579665047" sldId="474"/>
            <ac:spMk id="24" creationId="{7ECBBAD0-867C-37F8-E246-036FDDA16EDF}"/>
          </ac:spMkLst>
        </pc:sp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1" creationId="{FE959FFB-1683-E6BA-2271-70B5446749DE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16" creationId="{0A3DFC15-B115-E394-C44B-D66384E37578}"/>
          </ac:cxnSpMkLst>
        </pc:cxnChg>
        <pc:cxnChg chg="mod">
          <ac:chgData name="Toby Donaldson" userId="2e6e5431-bb17-4c41-9985-d39c50d83c73" providerId="ADAL" clId="{6CB1A789-59F9-40C0-A453-3A8C7A713E6E}" dt="2024-03-01T04:02:30.565" v="10209" actId="1076"/>
          <ac:cxnSpMkLst>
            <pc:docMk/>
            <pc:sldMk cId="3579665047" sldId="474"/>
            <ac:cxnSpMk id="23" creationId="{7FDD5973-CBD3-8379-A019-B7CA95E4ED42}"/>
          </ac:cxnSpMkLst>
        </pc:cxnChg>
        <pc:cxnChg chg="add mod">
          <ac:chgData name="Toby Donaldson" userId="2e6e5431-bb17-4c41-9985-d39c50d83c73" providerId="ADAL" clId="{6CB1A789-59F9-40C0-A453-3A8C7A713E6E}" dt="2024-03-01T04:03:16.357" v="10218" actId="14100"/>
          <ac:cxnSpMkLst>
            <pc:docMk/>
            <pc:sldMk cId="3579665047" sldId="474"/>
            <ac:cxnSpMk id="26" creationId="{08E5E9D2-5AD8-6422-F992-6A4C351490CE}"/>
          </ac:cxnSpMkLst>
        </pc:cxnChg>
        <pc:cxnChg chg="add mod">
          <ac:chgData name="Toby Donaldson" userId="2e6e5431-bb17-4c41-9985-d39c50d83c73" providerId="ADAL" clId="{6CB1A789-59F9-40C0-A453-3A8C7A713E6E}" dt="2024-03-01T04:04:46.513" v="10439" actId="20577"/>
          <ac:cxnSpMkLst>
            <pc:docMk/>
            <pc:sldMk cId="3579665047" sldId="474"/>
            <ac:cxnSpMk id="28" creationId="{CF930169-728D-2B10-5759-A133D8429CE4}"/>
          </ac:cxnSpMkLst>
        </pc:cxnChg>
      </pc:sldChg>
      <pc:sldChg chg="addSp delSp modSp add mod ord">
        <pc:chgData name="Toby Donaldson" userId="2e6e5431-bb17-4c41-9985-d39c50d83c73" providerId="ADAL" clId="{6CB1A789-59F9-40C0-A453-3A8C7A713E6E}" dt="2024-03-01T04:33:06.695" v="12026" actId="20577"/>
        <pc:sldMkLst>
          <pc:docMk/>
          <pc:sldMk cId="3764981539" sldId="475"/>
        </pc:sldMkLst>
        <pc:spChg chg="del mod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3" creationId="{5F133004-3142-CCB9-7E07-6E86CA20E2FD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5" creationId="{DB157220-B28D-EA85-8A81-66DD9049F084}"/>
          </ac:spMkLst>
        </pc:spChg>
        <pc:spChg chg="del">
          <ac:chgData name="Toby Donaldson" userId="2e6e5431-bb17-4c41-9985-d39c50d83c73" providerId="ADAL" clId="{6CB1A789-59F9-40C0-A453-3A8C7A713E6E}" dt="2024-03-01T04:06:56.449" v="10488" actId="21"/>
          <ac:spMkLst>
            <pc:docMk/>
            <pc:sldMk cId="3764981539" sldId="475"/>
            <ac:spMk id="6" creationId="{1CEA69F1-B973-2C49-5472-64D81731D751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7" creationId="{3FE41077-F60F-EDF1-E684-532E218CBFD0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8" creationId="{0A378BFA-FA89-1D6F-2446-C7589C7622E5}"/>
          </ac:spMkLst>
        </pc:spChg>
        <pc:spChg chg="del">
          <ac:chgData name="Toby Donaldson" userId="2e6e5431-bb17-4c41-9985-d39c50d83c73" providerId="ADAL" clId="{6CB1A789-59F9-40C0-A453-3A8C7A713E6E}" dt="2024-03-01T04:07:01.606" v="10489" actId="21"/>
          <ac:spMkLst>
            <pc:docMk/>
            <pc:sldMk cId="3764981539" sldId="475"/>
            <ac:spMk id="9" creationId="{CC573793-5295-D89A-D341-7D4651A874F2}"/>
          </ac:spMkLst>
        </pc:spChg>
        <pc:spChg chg="add mod">
          <ac:chgData name="Toby Donaldson" userId="2e6e5431-bb17-4c41-9985-d39c50d83c73" providerId="ADAL" clId="{6CB1A789-59F9-40C0-A453-3A8C7A713E6E}" dt="2024-03-01T04:08:35.148" v="10589" actId="1076"/>
          <ac:spMkLst>
            <pc:docMk/>
            <pc:sldMk cId="3764981539" sldId="475"/>
            <ac:spMk id="10" creationId="{CFBE8C9A-C3B9-E628-C275-5706DA8AD1BD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1" creationId="{014B494C-3FB6-57FB-CB3C-C47EA521FAFB}"/>
          </ac:spMkLst>
        </pc:spChg>
        <pc:spChg chg="del mod">
          <ac:chgData name="Toby Donaldson" userId="2e6e5431-bb17-4c41-9985-d39c50d83c73" providerId="ADAL" clId="{6CB1A789-59F9-40C0-A453-3A8C7A713E6E}" dt="2024-03-01T04:06:51.616" v="10487" actId="21"/>
          <ac:spMkLst>
            <pc:docMk/>
            <pc:sldMk cId="3764981539" sldId="475"/>
            <ac:spMk id="12" creationId="{C2BBBD7E-5C33-4F22-6AB2-E3802B38CC41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3" creationId="{DB428A84-F375-EE5C-A835-18F957F3D479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4" creationId="{6E00AEB3-1EE6-381D-ACB8-363B46F341DE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5" creationId="{DAB83101-D5A8-F693-B81F-6461A9809027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17" creationId="{C13B4262-3940-BDF9-F938-CD972C588BF7}"/>
          </ac:spMkLst>
        </pc:spChg>
        <pc:spChg chg="add mod">
          <ac:chgData name="Toby Donaldson" userId="2e6e5431-bb17-4c41-9985-d39c50d83c73" providerId="ADAL" clId="{6CB1A789-59F9-40C0-A453-3A8C7A713E6E}" dt="2024-03-01T04:33:06.695" v="12026" actId="20577"/>
          <ac:spMkLst>
            <pc:docMk/>
            <pc:sldMk cId="3764981539" sldId="475"/>
            <ac:spMk id="18" creationId="{4B6B68B5-BDF8-7958-E8A5-418C576FBE9C}"/>
          </ac:spMkLst>
        </pc:spChg>
        <pc:spChg chg="add mod">
          <ac:chgData name="Toby Donaldson" userId="2e6e5431-bb17-4c41-9985-d39c50d83c73" providerId="ADAL" clId="{6CB1A789-59F9-40C0-A453-3A8C7A713E6E}" dt="2024-03-01T04:07:26.466" v="10494"/>
          <ac:spMkLst>
            <pc:docMk/>
            <pc:sldMk cId="3764981539" sldId="475"/>
            <ac:spMk id="20" creationId="{E7024433-88E0-3D8C-E4D6-3FCA194394BC}"/>
          </ac:spMkLst>
        </pc:spChg>
        <pc:spChg chg="add mod">
          <ac:chgData name="Toby Donaldson" userId="2e6e5431-bb17-4c41-9985-d39c50d83c73" providerId="ADAL" clId="{6CB1A789-59F9-40C0-A453-3A8C7A713E6E}" dt="2024-03-01T04:08:38.679" v="10590" actId="113"/>
          <ac:spMkLst>
            <pc:docMk/>
            <pc:sldMk cId="3764981539" sldId="475"/>
            <ac:spMk id="22" creationId="{1020846E-ED67-E10C-3197-F765C20904F8}"/>
          </ac:spMkLst>
        </pc:sp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6" creationId="{C361A887-25C1-4986-3065-C548C450C6DD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19" creationId="{8059FFDB-B3B4-A82E-2DA0-69939778475F}"/>
          </ac:cxnSpMkLst>
        </pc:cxnChg>
        <pc:cxnChg chg="add mod">
          <ac:chgData name="Toby Donaldson" userId="2e6e5431-bb17-4c41-9985-d39c50d83c73" providerId="ADAL" clId="{6CB1A789-59F9-40C0-A453-3A8C7A713E6E}" dt="2024-03-01T04:07:26.466" v="10494"/>
          <ac:cxnSpMkLst>
            <pc:docMk/>
            <pc:sldMk cId="3764981539" sldId="475"/>
            <ac:cxnSpMk id="21" creationId="{FD04A02A-3EDC-5314-75E6-DC120F4D31C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3:01.235" v="12025" actId="20577"/>
        <pc:sldMkLst>
          <pc:docMk/>
          <pc:sldMk cId="476395231" sldId="476"/>
        </pc:sldMkLst>
        <pc:spChg chg="add mod">
          <ac:chgData name="Toby Donaldson" userId="2e6e5431-bb17-4c41-9985-d39c50d83c73" providerId="ADAL" clId="{6CB1A789-59F9-40C0-A453-3A8C7A713E6E}" dt="2024-03-01T04:10:22" v="10748" actId="113"/>
          <ac:spMkLst>
            <pc:docMk/>
            <pc:sldMk cId="476395231" sldId="476"/>
            <ac:spMk id="3" creationId="{2895B6DA-67CF-87F5-EA5E-2C38734E9754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5" creationId="{A3582C27-2A2F-F52B-6F3B-92558F67DAF3}"/>
          </ac:spMkLst>
        </pc:spChg>
        <pc:spChg chg="add mod">
          <ac:chgData name="Toby Donaldson" userId="2e6e5431-bb17-4c41-9985-d39c50d83c73" providerId="ADAL" clId="{6CB1A789-59F9-40C0-A453-3A8C7A713E6E}" dt="2024-03-01T04:17:57.645" v="11393" actId="1076"/>
          <ac:spMkLst>
            <pc:docMk/>
            <pc:sldMk cId="476395231" sldId="476"/>
            <ac:spMk id="8" creationId="{9492E42A-71BA-9087-6DED-A0F5A14CB4EB}"/>
          </ac:spMkLst>
        </pc:spChg>
        <pc:spChg chg="add mod">
          <ac:chgData name="Toby Donaldson" userId="2e6e5431-bb17-4c41-9985-d39c50d83c73" providerId="ADAL" clId="{6CB1A789-59F9-40C0-A453-3A8C7A713E6E}" dt="2024-03-01T04:18:04.102" v="11395" actId="14100"/>
          <ac:spMkLst>
            <pc:docMk/>
            <pc:sldMk cId="476395231" sldId="476"/>
            <ac:spMk id="9" creationId="{CA59E61D-4642-C870-2A5E-D552F6F10626}"/>
          </ac:spMkLst>
        </pc:spChg>
        <pc:spChg chg="mod">
          <ac:chgData name="Toby Donaldson" userId="2e6e5431-bb17-4c41-9985-d39c50d83c73" providerId="ADAL" clId="{6CB1A789-59F9-40C0-A453-3A8C7A713E6E}" dt="2024-03-01T04:09:31.332" v="10633" actId="1076"/>
          <ac:spMkLst>
            <pc:docMk/>
            <pc:sldMk cId="476395231" sldId="476"/>
            <ac:spMk id="10" creationId="{8FDC78F2-D07C-F479-955D-51F3BAF051D7}"/>
          </ac:spMkLst>
        </pc:spChg>
        <pc:spChg chg="mod">
          <ac:chgData name="Toby Donaldson" userId="2e6e5431-bb17-4c41-9985-d39c50d83c73" providerId="ADAL" clId="{6CB1A789-59F9-40C0-A453-3A8C7A713E6E}" dt="2024-03-01T04:33:01.235" v="12025" actId="20577"/>
          <ac:spMkLst>
            <pc:docMk/>
            <pc:sldMk cId="476395231" sldId="476"/>
            <ac:spMk id="18" creationId="{55A5F5C3-A0F1-F7CA-413A-1D050EA72E88}"/>
          </ac:spMkLst>
        </pc:spChg>
        <pc:cxnChg chg="add mod">
          <ac:chgData name="Toby Donaldson" userId="2e6e5431-bb17-4c41-9985-d39c50d83c73" providerId="ADAL" clId="{6CB1A789-59F9-40C0-A453-3A8C7A713E6E}" dt="2024-03-01T04:17:57.645" v="11393" actId="1076"/>
          <ac:cxnSpMkLst>
            <pc:docMk/>
            <pc:sldMk cId="476395231" sldId="476"/>
            <ac:cxnSpMk id="7" creationId="{3B22D190-65D5-5DF9-9FCB-B32279D372AC}"/>
          </ac:cxnSpMkLst>
        </pc:cxnChg>
      </pc:sldChg>
      <pc:sldChg chg="delSp modSp add mod">
        <pc:chgData name="Toby Donaldson" userId="2e6e5431-bb17-4c41-9985-d39c50d83c73" providerId="ADAL" clId="{6CB1A789-59F9-40C0-A453-3A8C7A713E6E}" dt="2024-03-01T04:32:57.188" v="12024" actId="20577"/>
        <pc:sldMkLst>
          <pc:docMk/>
          <pc:sldMk cId="3395788253" sldId="477"/>
        </pc:sldMkLst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5" creationId="{F9FDA4DF-589A-F986-B091-043B9AE787FB}"/>
          </ac:spMkLst>
        </pc:spChg>
        <pc:spChg chg="del">
          <ac:chgData name="Toby Donaldson" userId="2e6e5431-bb17-4c41-9985-d39c50d83c73" providerId="ADAL" clId="{6CB1A789-59F9-40C0-A453-3A8C7A713E6E}" dt="2024-03-01T04:18:31.212" v="11397" actId="21"/>
          <ac:spMkLst>
            <pc:docMk/>
            <pc:sldMk cId="3395788253" sldId="477"/>
            <ac:spMk id="8" creationId="{CBDEDF59-31F3-D9C9-D125-4E7AEA256FC2}"/>
          </ac:spMkLst>
        </pc:spChg>
        <pc:spChg chg="mod">
          <ac:chgData name="Toby Donaldson" userId="2e6e5431-bb17-4c41-9985-d39c50d83c73" providerId="ADAL" clId="{6CB1A789-59F9-40C0-A453-3A8C7A713E6E}" dt="2024-03-01T04:19:09.537" v="11491" actId="20577"/>
          <ac:spMkLst>
            <pc:docMk/>
            <pc:sldMk cId="3395788253" sldId="477"/>
            <ac:spMk id="9" creationId="{EA718E48-033A-9F72-9435-2FBAC01F1810}"/>
          </ac:spMkLst>
        </pc:spChg>
        <pc:spChg chg="mod">
          <ac:chgData name="Toby Donaldson" userId="2e6e5431-bb17-4c41-9985-d39c50d83c73" providerId="ADAL" clId="{6CB1A789-59F9-40C0-A453-3A8C7A713E6E}" dt="2024-03-01T04:32:57.188" v="12024" actId="20577"/>
          <ac:spMkLst>
            <pc:docMk/>
            <pc:sldMk cId="3395788253" sldId="477"/>
            <ac:spMk id="18" creationId="{3530FBEB-24A1-1352-4A8A-DB244C0585BE}"/>
          </ac:spMkLst>
        </pc:spChg>
        <pc:cxnChg chg="del mod">
          <ac:chgData name="Toby Donaldson" userId="2e6e5431-bb17-4c41-9985-d39c50d83c73" providerId="ADAL" clId="{6CB1A789-59F9-40C0-A453-3A8C7A713E6E}" dt="2024-03-01T04:18:31.212" v="11397" actId="21"/>
          <ac:cxnSpMkLst>
            <pc:docMk/>
            <pc:sldMk cId="3395788253" sldId="477"/>
            <ac:cxnSpMk id="7" creationId="{5BE0E111-E60D-DBBF-AF5F-C99477CEBD8D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50.796" v="12023" actId="20577"/>
        <pc:sldMkLst>
          <pc:docMk/>
          <pc:sldMk cId="1043059737" sldId="478"/>
        </pc:sldMkLst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5" creationId="{C78EBE76-FA30-CF0F-5FAA-41B67BC9F565}"/>
          </ac:spMkLst>
        </pc:spChg>
        <pc:spChg chg="add 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6" creationId="{67CE6582-D936-1D7F-7D04-6AEA8140BB56}"/>
          </ac:spMkLst>
        </pc:spChg>
        <pc:spChg chg="mod">
          <ac:chgData name="Toby Donaldson" userId="2e6e5431-bb17-4c41-9985-d39c50d83c73" providerId="ADAL" clId="{6CB1A789-59F9-40C0-A453-3A8C7A713E6E}" dt="2024-03-01T04:22:40.057" v="11657" actId="12789"/>
          <ac:spMkLst>
            <pc:docMk/>
            <pc:sldMk cId="1043059737" sldId="478"/>
            <ac:spMk id="9" creationId="{A73547BD-A609-EF58-B7D0-3443998F218C}"/>
          </ac:spMkLst>
        </pc:spChg>
        <pc:spChg chg="mod">
          <ac:chgData name="Toby Donaldson" userId="2e6e5431-bb17-4c41-9985-d39c50d83c73" providerId="ADAL" clId="{6CB1A789-59F9-40C0-A453-3A8C7A713E6E}" dt="2024-03-01T04:32:50.796" v="12023" actId="20577"/>
          <ac:spMkLst>
            <pc:docMk/>
            <pc:sldMk cId="1043059737" sldId="478"/>
            <ac:spMk id="18" creationId="{E3D52C7D-FAB8-7B16-D1D4-2E5ADA4FAB12}"/>
          </ac:spMkLst>
        </pc:spChg>
        <pc:cxnChg chg="add mod">
          <ac:chgData name="Toby Donaldson" userId="2e6e5431-bb17-4c41-9985-d39c50d83c73" providerId="ADAL" clId="{6CB1A789-59F9-40C0-A453-3A8C7A713E6E}" dt="2024-03-01T04:20:43.740" v="11570" actId="14100"/>
          <ac:cxnSpMkLst>
            <pc:docMk/>
            <pc:sldMk cId="1043059737" sldId="478"/>
            <ac:cxnSpMk id="8" creationId="{DBC6BF0F-DD56-59C9-EBE0-9104D443DBD2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32:46.957" v="12022" actId="20577"/>
        <pc:sldMkLst>
          <pc:docMk/>
          <pc:sldMk cId="1145077891" sldId="479"/>
        </pc:sldMkLst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5" creationId="{CBB903D6-4050-609A-3E5B-9BE726251C39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6" creationId="{81AB37BD-FEB6-7435-01B9-D44C804E6CA3}"/>
          </ac:spMkLst>
        </pc:spChg>
        <pc:spChg chg="add 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7" creationId="{D2A4E32D-A3DE-B2A2-D5BA-B60866832441}"/>
          </ac:spMkLst>
        </pc:spChg>
        <pc:spChg chg="mod">
          <ac:chgData name="Toby Donaldson" userId="2e6e5431-bb17-4c41-9985-d39c50d83c73" providerId="ADAL" clId="{6CB1A789-59F9-40C0-A453-3A8C7A713E6E}" dt="2024-03-01T04:21:20.983" v="11574" actId="12789"/>
          <ac:spMkLst>
            <pc:docMk/>
            <pc:sldMk cId="1145077891" sldId="479"/>
            <ac:spMk id="9" creationId="{7C9C0813-763D-0541-929B-29CF5ECF7E52}"/>
          </ac:spMkLst>
        </pc:spChg>
        <pc:spChg chg="add mod">
          <ac:chgData name="Toby Donaldson" userId="2e6e5431-bb17-4c41-9985-d39c50d83c73" providerId="ADAL" clId="{6CB1A789-59F9-40C0-A453-3A8C7A713E6E}" dt="2024-03-01T04:22:20.150" v="11656" actId="113"/>
          <ac:spMkLst>
            <pc:docMk/>
            <pc:sldMk cId="1145077891" sldId="479"/>
            <ac:spMk id="12" creationId="{A9B606DF-B0C8-B2E1-120A-BED8E4CC1695}"/>
          </ac:spMkLst>
        </pc:spChg>
        <pc:spChg chg="mod">
          <ac:chgData name="Toby Donaldson" userId="2e6e5431-bb17-4c41-9985-d39c50d83c73" providerId="ADAL" clId="{6CB1A789-59F9-40C0-A453-3A8C7A713E6E}" dt="2024-03-01T04:32:46.957" v="12022" actId="20577"/>
          <ac:spMkLst>
            <pc:docMk/>
            <pc:sldMk cId="1145077891" sldId="479"/>
            <ac:spMk id="18" creationId="{BE5D4A6C-BAE2-0DA6-F1C1-DFE800F53992}"/>
          </ac:spMkLst>
        </pc:spChg>
      </pc:sldChg>
      <pc:sldChg chg="addSp delSp modSp add mod">
        <pc:chgData name="Toby Donaldson" userId="2e6e5431-bb17-4c41-9985-d39c50d83c73" providerId="ADAL" clId="{6CB1A789-59F9-40C0-A453-3A8C7A713E6E}" dt="2024-03-01T04:32:42.283" v="12021" actId="20577"/>
        <pc:sldMkLst>
          <pc:docMk/>
          <pc:sldMk cId="1873696493" sldId="480"/>
        </pc:sldMkLst>
        <pc:spChg chg="del">
          <ac:chgData name="Toby Donaldson" userId="2e6e5431-bb17-4c41-9985-d39c50d83c73" providerId="ADAL" clId="{6CB1A789-59F9-40C0-A453-3A8C7A713E6E}" dt="2024-03-01T04:23:06.243" v="11659" actId="21"/>
          <ac:spMkLst>
            <pc:docMk/>
            <pc:sldMk cId="1873696493" sldId="480"/>
            <ac:spMk id="3" creationId="{B72EDE23-3C60-70B7-CE27-C0F532C0A847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5" creationId="{DB92FD36-42EA-15AA-D231-45F1BFDC6643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6" creationId="{C162DBD2-470F-D481-3D08-177593DEE47E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7" creationId="{9DDC4D9B-0B01-7C22-F173-9510BD67D4DA}"/>
          </ac:spMkLst>
        </pc:spChg>
        <pc:spChg chg="mod">
          <ac:chgData name="Toby Donaldson" userId="2e6e5431-bb17-4c41-9985-d39c50d83c73" providerId="ADAL" clId="{6CB1A789-59F9-40C0-A453-3A8C7A713E6E}" dt="2024-03-01T04:28:35.954" v="11993" actId="113"/>
          <ac:spMkLst>
            <pc:docMk/>
            <pc:sldMk cId="1873696493" sldId="480"/>
            <ac:spMk id="9" creationId="{F756C317-976C-8C03-7C53-676051CB9058}"/>
          </ac:spMkLst>
        </pc:spChg>
        <pc:spChg chg="mod">
          <ac:chgData name="Toby Donaldson" userId="2e6e5431-bb17-4c41-9985-d39c50d83c73" providerId="ADAL" clId="{6CB1A789-59F9-40C0-A453-3A8C7A713E6E}" dt="2024-03-01T04:24:53.638" v="11805" actId="208"/>
          <ac:spMkLst>
            <pc:docMk/>
            <pc:sldMk cId="1873696493" sldId="480"/>
            <ac:spMk id="10" creationId="{2814C4CF-328C-5DDF-0939-DE505F8D52F8}"/>
          </ac:spMkLst>
        </pc:spChg>
        <pc:spChg chg="del">
          <ac:chgData name="Toby Donaldson" userId="2e6e5431-bb17-4c41-9985-d39c50d83c73" providerId="ADAL" clId="{6CB1A789-59F9-40C0-A453-3A8C7A713E6E}" dt="2024-03-01T04:23:30.117" v="11662" actId="21"/>
          <ac:spMkLst>
            <pc:docMk/>
            <pc:sldMk cId="1873696493" sldId="480"/>
            <ac:spMk id="12" creationId="{D2D0B45A-5D8D-71CF-F8EB-CAE193D7E9B3}"/>
          </ac:spMkLst>
        </pc:spChg>
        <pc:spChg chg="mod">
          <ac:chgData name="Toby Donaldson" userId="2e6e5431-bb17-4c41-9985-d39c50d83c73" providerId="ADAL" clId="{6CB1A789-59F9-40C0-A453-3A8C7A713E6E}" dt="2024-03-01T04:32:42.283" v="12021" actId="20577"/>
          <ac:spMkLst>
            <pc:docMk/>
            <pc:sldMk cId="1873696493" sldId="480"/>
            <ac:spMk id="18" creationId="{9F3FB6CB-7D73-C930-CA75-06E21BB831C3}"/>
          </ac:spMkLst>
        </pc:spChg>
        <pc:spChg chg="add mod">
          <ac:chgData name="Toby Donaldson" userId="2e6e5431-bb17-4c41-9985-d39c50d83c73" providerId="ADAL" clId="{6CB1A789-59F9-40C0-A453-3A8C7A713E6E}" dt="2024-03-01T04:25:33.729" v="11826" actId="2711"/>
          <ac:spMkLst>
            <pc:docMk/>
            <pc:sldMk cId="1873696493" sldId="480"/>
            <ac:spMk id="23" creationId="{0DDDD388-BFF7-23EA-126D-9AF4F702E0F0}"/>
          </ac:spMkLst>
        </pc:spChg>
        <pc:cxnChg chg="del">
          <ac:chgData name="Toby Donaldson" userId="2e6e5431-bb17-4c41-9985-d39c50d83c73" providerId="ADAL" clId="{6CB1A789-59F9-40C0-A453-3A8C7A713E6E}" dt="2024-03-01T04:23:30.117" v="11662" actId="21"/>
          <ac:cxnSpMkLst>
            <pc:docMk/>
            <pc:sldMk cId="1873696493" sldId="480"/>
            <ac:cxnSpMk id="8" creationId="{F736F325-A520-A2CC-53CE-34A0D5812716}"/>
          </ac:cxnSpMkLst>
        </pc:cxnChg>
      </pc:sldChg>
      <pc:sldChg chg="addSp delSp modSp add mod">
        <pc:chgData name="Toby Donaldson" userId="2e6e5431-bb17-4c41-9985-d39c50d83c73" providerId="ADAL" clId="{6CB1A789-59F9-40C0-A453-3A8C7A713E6E}" dt="2024-03-01T04:37:40.592" v="12141" actId="208"/>
        <pc:sldMkLst>
          <pc:docMk/>
          <pc:sldMk cId="1673126687" sldId="481"/>
        </pc:sldMkLst>
        <pc:spChg chg="add mod">
          <ac:chgData name="Toby Donaldson" userId="2e6e5431-bb17-4c41-9985-d39c50d83c73" providerId="ADAL" clId="{6CB1A789-59F9-40C0-A453-3A8C7A713E6E}" dt="2024-03-01T04:32:23.782" v="12016" actId="1076"/>
          <ac:spMkLst>
            <pc:docMk/>
            <pc:sldMk cId="1673126687" sldId="481"/>
            <ac:spMk id="7" creationId="{F633CBB3-8E2D-57D0-8BFA-DC1AC7C2E660}"/>
          </ac:spMkLst>
        </pc:spChg>
        <pc:spChg chg="add mod">
          <ac:chgData name="Toby Donaldson" userId="2e6e5431-bb17-4c41-9985-d39c50d83c73" providerId="ADAL" clId="{6CB1A789-59F9-40C0-A453-3A8C7A713E6E}" dt="2024-03-01T04:33:53.332" v="12035" actId="20577"/>
          <ac:spMkLst>
            <pc:docMk/>
            <pc:sldMk cId="1673126687" sldId="481"/>
            <ac:spMk id="8" creationId="{4EA20F5A-FE56-31A6-2B2D-6E38AA80839E}"/>
          </ac:spMkLst>
        </pc:spChg>
        <pc:spChg chg="del mod">
          <ac:chgData name="Toby Donaldson" userId="2e6e5431-bb17-4c41-9985-d39c50d83c73" providerId="ADAL" clId="{6CB1A789-59F9-40C0-A453-3A8C7A713E6E}" dt="2024-03-01T04:36:15.225" v="12105" actId="21"/>
          <ac:spMkLst>
            <pc:docMk/>
            <pc:sldMk cId="1673126687" sldId="481"/>
            <ac:spMk id="9" creationId="{D09B6FE6-A39A-8689-902C-BE4AF74BB2A8}"/>
          </ac:spMkLst>
        </pc:spChg>
        <pc:spChg chg="mod">
          <ac:chgData name="Toby Donaldson" userId="2e6e5431-bb17-4c41-9985-d39c50d83c73" providerId="ADAL" clId="{6CB1A789-59F9-40C0-A453-3A8C7A713E6E}" dt="2024-03-01T04:31:55.046" v="12011" actId="1076"/>
          <ac:spMkLst>
            <pc:docMk/>
            <pc:sldMk cId="1673126687" sldId="481"/>
            <ac:spMk id="10" creationId="{BEA194B3-19F0-B005-F4CF-4067C27ACB62}"/>
          </ac:spMkLst>
        </pc:spChg>
        <pc:spChg chg="mod">
          <ac:chgData name="Toby Donaldson" userId="2e6e5431-bb17-4c41-9985-d39c50d83c73" providerId="ADAL" clId="{6CB1A789-59F9-40C0-A453-3A8C7A713E6E}" dt="2024-03-01T04:33:21.078" v="12029" actId="20577"/>
          <ac:spMkLst>
            <pc:docMk/>
            <pc:sldMk cId="1673126687" sldId="481"/>
            <ac:spMk id="18" creationId="{3B156A66-25D5-DAA5-0126-05466DF6AEBA}"/>
          </ac:spMkLst>
        </pc:spChg>
        <pc:spChg chg="del">
          <ac:chgData name="Toby Donaldson" userId="2e6e5431-bb17-4c41-9985-d39c50d83c73" providerId="ADAL" clId="{6CB1A789-59F9-40C0-A453-3A8C7A713E6E}" dt="2024-03-01T04:34:29.812" v="12047" actId="21"/>
          <ac:spMkLst>
            <pc:docMk/>
            <pc:sldMk cId="1673126687" sldId="481"/>
            <ac:spMk id="23" creationId="{DF8AEAF5-F2DE-BEAE-4975-B6407295D9FC}"/>
          </ac:spMkLst>
        </pc:spChg>
        <pc:spChg chg="add mod">
          <ac:chgData name="Toby Donaldson" userId="2e6e5431-bb17-4c41-9985-d39c50d83c73" providerId="ADAL" clId="{6CB1A789-59F9-40C0-A453-3A8C7A713E6E}" dt="2024-03-01T04:34:21.272" v="12045" actId="20577"/>
          <ac:spMkLst>
            <pc:docMk/>
            <pc:sldMk cId="1673126687" sldId="481"/>
            <ac:spMk id="24" creationId="{E8BA7DFF-8A40-4709-D5A1-C148502AF952}"/>
          </ac:spMkLst>
        </pc:spChg>
        <pc:spChg chg="add mod">
          <ac:chgData name="Toby Donaldson" userId="2e6e5431-bb17-4c41-9985-d39c50d83c73" providerId="ADAL" clId="{6CB1A789-59F9-40C0-A453-3A8C7A713E6E}" dt="2024-03-01T04:34:42.924" v="12051" actId="1076"/>
          <ac:spMkLst>
            <pc:docMk/>
            <pc:sldMk cId="1673126687" sldId="481"/>
            <ac:spMk id="26" creationId="{2B183D45-61B4-9DE5-51CC-CBFB009FC2F1}"/>
          </ac:spMkLst>
        </pc:spChg>
        <pc:spChg chg="add mod">
          <ac:chgData name="Toby Donaldson" userId="2e6e5431-bb17-4c41-9985-d39c50d83c73" providerId="ADAL" clId="{6CB1A789-59F9-40C0-A453-3A8C7A713E6E}" dt="2024-03-01T04:36:11.556" v="12104" actId="1076"/>
          <ac:spMkLst>
            <pc:docMk/>
            <pc:sldMk cId="1673126687" sldId="481"/>
            <ac:spMk id="27" creationId="{F13C2013-2FCF-F56F-48B3-84E916F6938A}"/>
          </ac:spMkLst>
        </pc:spChg>
        <pc:spChg chg="add mod">
          <ac:chgData name="Toby Donaldson" userId="2e6e5431-bb17-4c41-9985-d39c50d83c73" providerId="ADAL" clId="{6CB1A789-59F9-40C0-A453-3A8C7A713E6E}" dt="2024-03-01T04:37:40.592" v="12141" actId="208"/>
          <ac:spMkLst>
            <pc:docMk/>
            <pc:sldMk cId="1673126687" sldId="481"/>
            <ac:spMk id="34" creationId="{B7686B4F-E38E-9C3C-5019-49C233C854F2}"/>
          </ac:spMkLst>
        </pc:spChg>
        <pc:cxnChg chg="add mod">
          <ac:chgData name="Toby Donaldson" userId="2e6e5431-bb17-4c41-9985-d39c50d83c73" providerId="ADAL" clId="{6CB1A789-59F9-40C0-A453-3A8C7A713E6E}" dt="2024-03-01T04:32:10.325" v="12014" actId="14100"/>
          <ac:cxnSpMkLst>
            <pc:docMk/>
            <pc:sldMk cId="1673126687" sldId="481"/>
            <ac:cxnSpMk id="3" creationId="{C26DDE77-2B8D-ED27-BD59-A0CA2DCCE036}"/>
          </ac:cxnSpMkLst>
        </pc:cxnChg>
        <pc:cxnChg chg="add mod">
          <ac:chgData name="Toby Donaldson" userId="2e6e5431-bb17-4c41-9985-d39c50d83c73" providerId="ADAL" clId="{6CB1A789-59F9-40C0-A453-3A8C7A713E6E}" dt="2024-03-01T04:33:53.332" v="12035" actId="20577"/>
          <ac:cxnSpMkLst>
            <pc:docMk/>
            <pc:sldMk cId="1673126687" sldId="481"/>
            <ac:cxnSpMk id="12" creationId="{9A2744F7-8AAF-5EA4-FBCB-056AD893DB09}"/>
          </ac:cxnSpMkLst>
        </pc:cxnChg>
        <pc:cxnChg chg="add mod">
          <ac:chgData name="Toby Donaldson" userId="2e6e5431-bb17-4c41-9985-d39c50d83c73" providerId="ADAL" clId="{6CB1A789-59F9-40C0-A453-3A8C7A713E6E}" dt="2024-03-01T04:34:18.232" v="12039" actId="20577"/>
          <ac:cxnSpMkLst>
            <pc:docMk/>
            <pc:sldMk cId="1673126687" sldId="481"/>
            <ac:cxnSpMk id="25" creationId="{48A1BABE-A53E-DEE1-372F-87124D430972}"/>
          </ac:cxnSpMkLst>
        </pc:cxnChg>
        <pc:cxnChg chg="add mod">
          <ac:chgData name="Toby Donaldson" userId="2e6e5431-bb17-4c41-9985-d39c50d83c73" providerId="ADAL" clId="{6CB1A789-59F9-40C0-A453-3A8C7A713E6E}" dt="2024-03-01T04:36:27.517" v="12108" actId="14100"/>
          <ac:cxnSpMkLst>
            <pc:docMk/>
            <pc:sldMk cId="1673126687" sldId="481"/>
            <ac:cxnSpMk id="28" creationId="{4D28E403-7AEB-8457-C808-ED787C0AA911}"/>
          </ac:cxnSpMkLst>
        </pc:cxnChg>
        <pc:cxnChg chg="add mod">
          <ac:chgData name="Toby Donaldson" userId="2e6e5431-bb17-4c41-9985-d39c50d83c73" providerId="ADAL" clId="{6CB1A789-59F9-40C0-A453-3A8C7A713E6E}" dt="2024-03-01T04:36:37.172" v="12111" actId="14100"/>
          <ac:cxnSpMkLst>
            <pc:docMk/>
            <pc:sldMk cId="1673126687" sldId="481"/>
            <ac:cxnSpMk id="31" creationId="{41D44001-9CC7-2995-D3E3-C6A2157F63F2}"/>
          </ac:cxnSpMkLst>
        </pc:cxnChg>
        <pc:cxnChg chg="add mod">
          <ac:chgData name="Toby Donaldson" userId="2e6e5431-bb17-4c41-9985-d39c50d83c73" providerId="ADAL" clId="{6CB1A789-59F9-40C0-A453-3A8C7A713E6E}" dt="2024-03-01T04:37:14.735" v="12139" actId="14100"/>
          <ac:cxnSpMkLst>
            <pc:docMk/>
            <pc:sldMk cId="1673126687" sldId="481"/>
            <ac:cxnSpMk id="35" creationId="{E52C527F-C617-5B5E-8FFA-C4DDBC1024F6}"/>
          </ac:cxnSpMkLst>
        </pc:cxnChg>
      </pc:sldChg>
      <pc:sldChg chg="addSp modSp add mod">
        <pc:chgData name="Toby Donaldson" userId="2e6e5431-bb17-4c41-9985-d39c50d83c73" providerId="ADAL" clId="{6CB1A789-59F9-40C0-A453-3A8C7A713E6E}" dt="2024-03-01T04:41:56.685" v="12322" actId="1076"/>
        <pc:sldMkLst>
          <pc:docMk/>
          <pc:sldMk cId="1590161398" sldId="482"/>
        </pc:sldMkLst>
        <pc:spChg chg="add mod">
          <ac:chgData name="Toby Donaldson" userId="2e6e5431-bb17-4c41-9985-d39c50d83c73" providerId="ADAL" clId="{6CB1A789-59F9-40C0-A453-3A8C7A713E6E}" dt="2024-03-01T04:40:45.316" v="12216" actId="1076"/>
          <ac:spMkLst>
            <pc:docMk/>
            <pc:sldMk cId="1590161398" sldId="482"/>
            <ac:spMk id="5" creationId="{9D7BDB69-EF26-7D7D-8D81-5946CF76EC53}"/>
          </ac:spMkLst>
        </pc:spChg>
        <pc:spChg chg="add mod">
          <ac:chgData name="Toby Donaldson" userId="2e6e5431-bb17-4c41-9985-d39c50d83c73" providerId="ADAL" clId="{6CB1A789-59F9-40C0-A453-3A8C7A713E6E}" dt="2024-03-01T04:41:56.685" v="12322" actId="1076"/>
          <ac:spMkLst>
            <pc:docMk/>
            <pc:sldMk cId="1590161398" sldId="482"/>
            <ac:spMk id="6" creationId="{DFDE8CD9-DC00-B5B6-ADAA-D5AD396141E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7" creationId="{1FE5700F-B9F0-C418-A7A7-FB28A23372D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8" creationId="{48338362-543A-C2F2-C7A8-FB2DBA725372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0" creationId="{15E2DCE9-217D-7F7B-5667-15A4B889D40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1" creationId="{EBEEDF72-C628-5C7F-FC46-C8EBF5D0981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3" creationId="{269ABD3A-B9E8-8002-1759-4C3B4CE88ACD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4" creationId="{F5263324-1830-B169-B5AB-7CFE4A4FC57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5" creationId="{99666481-0505-806C-1854-E0A9224509F3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7" creationId="{8F4EBF12-70A5-1F64-5724-D950F02F87F1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18" creationId="{DB91F240-B054-7EBB-A1A7-686E48762624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0" creationId="{0E21C842-ABB5-F76E-2B0A-D638D277D9B0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2" creationId="{829FEB72-0A09-6928-8F66-B2221C276BAA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4" creationId="{9CF9C7C3-8790-0FEF-C5BB-CFB047C1B2C7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27" creationId="{5C7B7636-FF71-1F08-978B-153CE86D90F8}"/>
          </ac:spMkLst>
        </pc:spChg>
        <pc:spChg chg="mod">
          <ac:chgData name="Toby Donaldson" userId="2e6e5431-bb17-4c41-9985-d39c50d83c73" providerId="ADAL" clId="{6CB1A789-59F9-40C0-A453-3A8C7A713E6E}" dt="2024-03-01T04:40:06.513" v="12193" actId="1076"/>
          <ac:spMkLst>
            <pc:docMk/>
            <pc:sldMk cId="1590161398" sldId="482"/>
            <ac:spMk id="34" creationId="{BD1A5F98-175B-9C20-C048-1238D5FF8D90}"/>
          </ac:spMkLst>
        </pc:sp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" creationId="{70721E19-070F-0DA5-9531-23B37D9CFD72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2" creationId="{2EBE3E9B-D2C9-0C10-512E-34724DCE798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6" creationId="{2F0EE30F-07F3-5506-FEE4-C910DA75779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19" creationId="{29ED11B8-0555-C325-C734-AB2928C5FB86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1" creationId="{44CB4C78-043E-42AD-C3D1-0E0978E64E0C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5" creationId="{B188EF50-390C-E088-A2FA-0C3B1EC24017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28" creationId="{A29D9F26-1883-3FFD-1031-73536C0BB2BE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1" creationId="{56713763-5B92-5DE8-C5D1-F95772E5F1E5}"/>
          </ac:cxnSpMkLst>
        </pc:cxnChg>
        <pc:cxnChg chg="mod">
          <ac:chgData name="Toby Donaldson" userId="2e6e5431-bb17-4c41-9985-d39c50d83c73" providerId="ADAL" clId="{6CB1A789-59F9-40C0-A453-3A8C7A713E6E}" dt="2024-03-01T04:40:06.513" v="12193" actId="1076"/>
          <ac:cxnSpMkLst>
            <pc:docMk/>
            <pc:sldMk cId="1590161398" sldId="482"/>
            <ac:cxnSpMk id="35" creationId="{3DA25EF6-508D-3EB7-B041-E9291ABA2CC4}"/>
          </ac:cxnSpMkLst>
        </pc:cxnChg>
      </pc:sldChg>
      <pc:sldChg chg="modSp new mod">
        <pc:chgData name="Toby Donaldson" userId="2e6e5431-bb17-4c41-9985-d39c50d83c73" providerId="ADAL" clId="{6CB1A789-59F9-40C0-A453-3A8C7A713E6E}" dt="2024-03-01T05:22:25.603" v="13283" actId="20577"/>
        <pc:sldMkLst>
          <pc:docMk/>
          <pc:sldMk cId="995740725" sldId="483"/>
        </pc:sldMkLst>
        <pc:spChg chg="mod">
          <ac:chgData name="Toby Donaldson" userId="2e6e5431-bb17-4c41-9985-d39c50d83c73" providerId="ADAL" clId="{6CB1A789-59F9-40C0-A453-3A8C7A713E6E}" dt="2024-03-01T04:42:15.196" v="12324"/>
          <ac:spMkLst>
            <pc:docMk/>
            <pc:sldMk cId="995740725" sldId="483"/>
            <ac:spMk id="2" creationId="{8D3EBF93-8734-FDBE-1EC8-27B84C73B766}"/>
          </ac:spMkLst>
        </pc:spChg>
        <pc:spChg chg="mod">
          <ac:chgData name="Toby Donaldson" userId="2e6e5431-bb17-4c41-9985-d39c50d83c73" providerId="ADAL" clId="{6CB1A789-59F9-40C0-A453-3A8C7A713E6E}" dt="2024-03-01T05:22:25.603" v="13283" actId="20577"/>
          <ac:spMkLst>
            <pc:docMk/>
            <pc:sldMk cId="995740725" sldId="483"/>
            <ac:spMk id="3" creationId="{47E48007-C22A-0325-4BCB-91972B93171F}"/>
          </ac:spMkLst>
        </pc:spChg>
      </pc:sldChg>
    </pc:docChg>
  </pc:docChgLst>
  <pc:docChgLst>
    <pc:chgData name="Toby Donaldson" userId="2e6e5431-bb17-4c41-9985-d39c50d83c73" providerId="ADAL" clId="{FD14D1BB-4174-485A-A80B-10D458200F7C}"/>
    <pc:docChg chg="undo redo custSel addSld delSld modSld sldOrd addSection delSection modSection">
      <pc:chgData name="Toby Donaldson" userId="2e6e5431-bb17-4c41-9985-d39c50d83c73" providerId="ADAL" clId="{FD14D1BB-4174-485A-A80B-10D458200F7C}" dt="2024-02-08T23:59:20.588" v="11343" actId="17846"/>
      <pc:docMkLst>
        <pc:docMk/>
      </pc:docMkLst>
      <pc:sldChg chg="modSp mod">
        <pc:chgData name="Toby Donaldson" userId="2e6e5431-bb17-4c41-9985-d39c50d83c73" providerId="ADAL" clId="{FD14D1BB-4174-485A-A80B-10D458200F7C}" dt="2024-02-05T03:56:33.201" v="36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D14D1BB-4174-485A-A80B-10D458200F7C}" dt="2024-02-02T22:54:55.296" v="1" actId="6549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FD14D1BB-4174-485A-A80B-10D458200F7C}" dt="2024-02-05T03:56:33.201" v="36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99321998" sldId="34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755035059" sldId="35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058507303" sldId="35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731398061" sldId="35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997635775" sldId="353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8546971" sldId="354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88390374" sldId="355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506941026" sldId="356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228357853" sldId="35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52900749" sldId="35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865773873" sldId="35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61823644" sldId="36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18291825" sldId="36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995457733" sldId="362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2512992697" sldId="36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897277287" sldId="364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23942161" sldId="36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876620749" sldId="36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645018095" sldId="36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105053930" sldId="369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887589525" sldId="370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752253849" sldId="371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27526285" sldId="37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708408151" sldId="373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2932926" sldId="37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333298" sldId="37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855810382" sldId="37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651224588" sldId="377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36653271" sldId="378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462733382" sldId="379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954948670" sldId="380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3161029524" sldId="381"/>
        </pc:sldMkLst>
      </pc:sldChg>
      <pc:sldChg chg="del">
        <pc:chgData name="Toby Donaldson" userId="2e6e5431-bb17-4c41-9985-d39c50d83c73" providerId="ADAL" clId="{FD14D1BB-4174-485A-A80B-10D458200F7C}" dt="2024-02-02T22:55:24.544" v="2" actId="18676"/>
        <pc:sldMkLst>
          <pc:docMk/>
          <pc:sldMk cId="1579403835" sldId="382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1095751735" sldId="383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58553731" sldId="384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79419398" sldId="385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469128912" sldId="386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329248977" sldId="387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386135243" sldId="388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984200387" sldId="38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09177711" sldId="390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086549521" sldId="391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1145854150" sldId="392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318261000" sldId="394"/>
        </pc:sldMkLst>
      </pc:sldChg>
      <pc:sldChg chg="modSp mod">
        <pc:chgData name="Toby Donaldson" userId="2e6e5431-bb17-4c41-9985-d39c50d83c73" providerId="ADAL" clId="{FD14D1BB-4174-485A-A80B-10D458200F7C}" dt="2024-02-05T03:57:09.560" v="64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FD14D1BB-4174-485A-A80B-10D458200F7C}" dt="2024-02-05T03:57:09.560" v="64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23.627" v="1972" actId="20577"/>
        <pc:sldMkLst>
          <pc:docMk/>
          <pc:sldMk cId="663618084" sldId="397"/>
        </pc:sldMkLst>
        <pc:spChg chg="mod">
          <ac:chgData name="Toby Donaldson" userId="2e6e5431-bb17-4c41-9985-d39c50d83c73" providerId="ADAL" clId="{FD14D1BB-4174-485A-A80B-10D458200F7C}" dt="2024-02-05T22:36:00.821" v="1683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6:04.777" v="1684" actId="1076"/>
          <ac:spMkLst>
            <pc:docMk/>
            <pc:sldMk cId="663618084" sldId="39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2:23.627" v="1972" actId="20577"/>
          <ac:spMkLst>
            <pc:docMk/>
            <pc:sldMk cId="663618084" sldId="397"/>
            <ac:spMk id="8" creationId="{C713EF11-5FF7-3836-6F88-AD35E34AC033}"/>
          </ac:spMkLst>
        </pc:spChg>
      </pc:sldChg>
      <pc:sldChg chg="addSp modSp mod">
        <pc:chgData name="Toby Donaldson" userId="2e6e5431-bb17-4c41-9985-d39c50d83c73" providerId="ADAL" clId="{FD14D1BB-4174-485A-A80B-10D458200F7C}" dt="2024-02-05T22:42:10.464" v="1964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FD14D1BB-4174-485A-A80B-10D458200F7C}" dt="2024-02-05T22:37:47.903" v="1745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10.464" v="1964" actId="20577"/>
          <ac:spMkLst>
            <pc:docMk/>
            <pc:sldMk cId="2354844912" sldId="398"/>
            <ac:spMk id="8" creationId="{D98DBF1E-D9FF-30A7-40F0-B0C0D11FB374}"/>
          </ac:spMkLst>
        </pc:spChg>
        <pc:spChg chg="mod">
          <ac:chgData name="Toby Donaldson" userId="2e6e5431-bb17-4c41-9985-d39c50d83c73" providerId="ADAL" clId="{FD14D1BB-4174-485A-A80B-10D458200F7C}" dt="2024-02-05T22:37:58.104" v="1746" actId="1076"/>
          <ac:spMkLst>
            <pc:docMk/>
            <pc:sldMk cId="2354844912" sldId="398"/>
            <ac:spMk id="9" creationId="{A6CBD429-0B4B-EE8F-CB9C-07554C584239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17.084" v="1968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FD14D1BB-4174-485A-A80B-10D458200F7C}" dt="2024-02-05T22:37:06.299" v="1738" actId="1076"/>
          <ac:spMkLst>
            <pc:docMk/>
            <pc:sldMk cId="2753011666" sldId="399"/>
            <ac:spMk id="2" creationId="{FAC06C1F-07FB-3DB7-CA35-0270FCF432E7}"/>
          </ac:spMkLst>
        </pc:spChg>
        <pc:spChg chg="add del 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7" creationId="{0EBEA454-A455-6177-3ADB-F18344428A1D}"/>
          </ac:spMkLst>
        </pc:spChg>
        <pc:spChg chg="mod">
          <ac:chgData name="Toby Donaldson" userId="2e6e5431-bb17-4c41-9985-d39c50d83c73" providerId="ADAL" clId="{FD14D1BB-4174-485A-A80B-10D458200F7C}" dt="2024-02-05T22:37:23.353" v="1742" actId="1076"/>
          <ac:spMkLst>
            <pc:docMk/>
            <pc:sldMk cId="2753011666" sldId="399"/>
            <ac:spMk id="8" creationId="{91B47311-6541-0144-6AD6-DE0F6F0A3598}"/>
          </ac:spMkLst>
        </pc:spChg>
        <pc:spChg chg="add mod">
          <ac:chgData name="Toby Donaldson" userId="2e6e5431-bb17-4c41-9985-d39c50d83c73" providerId="ADAL" clId="{FD14D1BB-4174-485A-A80B-10D458200F7C}" dt="2024-02-05T22:42:17.084" v="1968" actId="20577"/>
          <ac:spMkLst>
            <pc:docMk/>
            <pc:sldMk cId="2753011666" sldId="399"/>
            <ac:spMk id="9" creationId="{772CEC73-FD2C-AEF4-BD0C-681D220C4345}"/>
          </ac:spMkLst>
        </pc:spChg>
        <pc:inkChg chg="add del">
          <ac:chgData name="Toby Donaldson" userId="2e6e5431-bb17-4c41-9985-d39c50d83c73" providerId="ADAL" clId="{FD14D1BB-4174-485A-A80B-10D458200F7C}" dt="2024-02-05T22:37:14.259" v="1741" actId="21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1:53.757" v="1956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FD14D1BB-4174-485A-A80B-10D458200F7C}" dt="2024-02-05T22:39:24.185" v="1758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FD14D1BB-4174-485A-A80B-10D458200F7C}" dt="2024-02-05T04:07:56.595" v="732" actId="20577"/>
          <ac:spMkLst>
            <pc:docMk/>
            <pc:sldMk cId="1827292657" sldId="400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1:53.757" v="1956" actId="20577"/>
          <ac:spMkLst>
            <pc:docMk/>
            <pc:sldMk cId="1827292657" sldId="400"/>
            <ac:spMk id="10" creationId="{7410DB44-B1CE-5817-42B9-E549FDACCECC}"/>
          </ac:spMkLst>
        </pc:spChg>
        <pc:inkChg chg="del">
          <ac:chgData name="Toby Donaldson" userId="2e6e5431-bb17-4c41-9985-d39c50d83c73" providerId="ADAL" clId="{FD14D1BB-4174-485A-A80B-10D458200F7C}" dt="2024-02-05T22:39:21.572" v="1757" actId="21"/>
          <ac:inkMkLst>
            <pc:docMk/>
            <pc:sldMk cId="1827292657" sldId="400"/>
            <ac:inkMk id="8" creationId="{DC8B884D-6656-DB10-49F9-41AA2461A41D}"/>
          </ac:inkMkLst>
        </pc:inkChg>
        <pc:inkChg chg="add mod">
          <ac:chgData name="Toby Donaldson" userId="2e6e5431-bb17-4c41-9985-d39c50d83c73" providerId="ADAL" clId="{FD14D1BB-4174-485A-A80B-10D458200F7C}" dt="2024-02-05T22:39:09.762" v="1755"/>
          <ac:inkMkLst>
            <pc:docMk/>
            <pc:sldMk cId="1827292657" sldId="400"/>
            <ac:inkMk id="9" creationId="{12C6332C-E4F5-4306-2354-411D49060A62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2:35.552" v="1973" actId="207"/>
        <pc:sldMkLst>
          <pc:docMk/>
          <pc:sldMk cId="98727621" sldId="401"/>
        </pc:sldMkLst>
        <pc:spChg chg="add mod">
          <ac:chgData name="Toby Donaldson" userId="2e6e5431-bb17-4c41-9985-d39c50d83c73" providerId="ADAL" clId="{FD14D1BB-4174-485A-A80B-10D458200F7C}" dt="2024-02-05T22:42:35.552" v="1973" actId="207"/>
          <ac:spMkLst>
            <pc:docMk/>
            <pc:sldMk cId="98727621" sldId="401"/>
            <ac:spMk id="9" creationId="{697EECD6-09FB-36AA-6E0D-C746335A0A5D}"/>
          </ac:spMkLst>
        </pc:spChg>
        <pc:inkChg chg="del">
          <ac:chgData name="Toby Donaldson" userId="2e6e5431-bb17-4c41-9985-d39c50d83c73" providerId="ADAL" clId="{FD14D1BB-4174-485A-A80B-10D458200F7C}" dt="2024-02-05T22:40:40.424" v="1853" actId="21"/>
          <ac:inkMkLst>
            <pc:docMk/>
            <pc:sldMk cId="98727621" sldId="401"/>
            <ac:inkMk id="8" creationId="{B5983156-EFD4-EA85-EAA3-860E7E72C2A0}"/>
          </ac:inkMkLst>
        </pc:inkChg>
      </pc:sldChg>
      <pc:sldChg chg="delSp modSp mod">
        <pc:chgData name="Toby Donaldson" userId="2e6e5431-bb17-4c41-9985-d39c50d83c73" providerId="ADAL" clId="{FD14D1BB-4174-485A-A80B-10D458200F7C}" dt="2024-02-05T22:42:45.649" v="1974" actId="21"/>
        <pc:sldMkLst>
          <pc:docMk/>
          <pc:sldMk cId="2098127497" sldId="402"/>
        </pc:sldMkLst>
        <pc:spChg chg="mod">
          <ac:chgData name="Toby Donaldson" userId="2e6e5431-bb17-4c41-9985-d39c50d83c73" providerId="ADAL" clId="{FD14D1BB-4174-485A-A80B-10D458200F7C}" dt="2024-02-05T04:09:24.996" v="738" actId="20577"/>
          <ac:spMkLst>
            <pc:docMk/>
            <pc:sldMk cId="2098127497" sldId="402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2:45.649" v="1974" actId="21"/>
          <ac:inkMkLst>
            <pc:docMk/>
            <pc:sldMk cId="2098127497" sldId="402"/>
            <ac:inkMk id="8" creationId="{F9A0F372-3C5C-7FCD-1EB4-D5A999C387B5}"/>
          </ac:inkMkLst>
        </pc:inkChg>
        <pc:cxnChg chg="mod">
          <ac:chgData name="Toby Donaldson" userId="2e6e5431-bb17-4c41-9985-d39c50d83c73" providerId="ADAL" clId="{FD14D1BB-4174-485A-A80B-10D458200F7C}" dt="2024-02-05T04:09:24.996" v="738" actId="20577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delSp modSp mod">
        <pc:chgData name="Toby Donaldson" userId="2e6e5431-bb17-4c41-9985-d39c50d83c73" providerId="ADAL" clId="{FD14D1BB-4174-485A-A80B-10D458200F7C}" dt="2024-02-05T22:42:53.928" v="1975" actId="21"/>
        <pc:sldMkLst>
          <pc:docMk/>
          <pc:sldMk cId="940628499" sldId="403"/>
        </pc:sldMkLst>
        <pc:spChg chg="mod">
          <ac:chgData name="Toby Donaldson" userId="2e6e5431-bb17-4c41-9985-d39c50d83c73" providerId="ADAL" clId="{FD14D1BB-4174-485A-A80B-10D458200F7C}" dt="2024-02-05T04:09:44.214" v="741" actId="14100"/>
          <ac:spMkLst>
            <pc:docMk/>
            <pc:sldMk cId="940628499" sldId="403"/>
            <ac:spMk id="16" creationId="{A9E85C41-FCDB-48E9-060C-029E60331A4A}"/>
          </ac:spMkLst>
        </pc:spChg>
        <pc:inkChg chg="del">
          <ac:chgData name="Toby Donaldson" userId="2e6e5431-bb17-4c41-9985-d39c50d83c73" providerId="ADAL" clId="{FD14D1BB-4174-485A-A80B-10D458200F7C}" dt="2024-02-05T22:42:53.928" v="1975" actId="21"/>
          <ac:inkMkLst>
            <pc:docMk/>
            <pc:sldMk cId="940628499" sldId="403"/>
            <ac:inkMk id="7" creationId="{32617A6E-B6FD-3354-BE79-0494D9E902AF}"/>
          </ac:inkMkLst>
        </pc:inkChg>
        <pc:cxnChg chg="mod">
          <ac:chgData name="Toby Donaldson" userId="2e6e5431-bb17-4c41-9985-d39c50d83c73" providerId="ADAL" clId="{FD14D1BB-4174-485A-A80B-10D458200F7C}" dt="2024-02-05T04:09:44.214" v="741" actId="14100"/>
          <ac:cxnSpMkLst>
            <pc:docMk/>
            <pc:sldMk cId="940628499" sldId="403"/>
            <ac:cxnSpMk id="18" creationId="{FB5B74B9-6747-A090-8E0B-18159636F113}"/>
          </ac:cxnSpMkLst>
        </pc:cxnChg>
      </pc:sldChg>
      <pc:sldChg chg="modSp mod">
        <pc:chgData name="Toby Donaldson" userId="2e6e5431-bb17-4c41-9985-d39c50d83c73" providerId="ADAL" clId="{FD14D1BB-4174-485A-A80B-10D458200F7C}" dt="2024-02-05T04:10:13.734" v="746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FD14D1BB-4174-485A-A80B-10D458200F7C}" dt="2024-02-05T04:10:13.734" v="746" actId="20577"/>
          <ac:spMkLst>
            <pc:docMk/>
            <pc:sldMk cId="2059484835" sldId="404"/>
            <ac:spMk id="8" creationId="{C105D0BF-D89D-A499-06C3-E6D8A100F61C}"/>
          </ac:spMkLst>
        </pc:spChg>
      </pc:sldChg>
      <pc:sldChg chg="addSp delSp modSp mod">
        <pc:chgData name="Toby Donaldson" userId="2e6e5431-bb17-4c41-9985-d39c50d83c73" providerId="ADAL" clId="{FD14D1BB-4174-485A-A80B-10D458200F7C}" dt="2024-02-05T22:42:02.042" v="1960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FD14D1BB-4174-485A-A80B-10D458200F7C}" dt="2024-02-05T22:38:22.458" v="1750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22:38:30.681" v="1751" actId="1076"/>
          <ac:spMkLst>
            <pc:docMk/>
            <pc:sldMk cId="1115259671" sldId="406"/>
            <ac:spMk id="7" creationId="{0EBEA454-A455-6177-3ADB-F18344428A1D}"/>
          </ac:spMkLst>
        </pc:spChg>
        <pc:spChg chg="add mod">
          <ac:chgData name="Toby Donaldson" userId="2e6e5431-bb17-4c41-9985-d39c50d83c73" providerId="ADAL" clId="{FD14D1BB-4174-485A-A80B-10D458200F7C}" dt="2024-02-05T22:42:02.042" v="1960" actId="20577"/>
          <ac:spMkLst>
            <pc:docMk/>
            <pc:sldMk cId="1115259671" sldId="406"/>
            <ac:spMk id="8" creationId="{3C13EC62-A676-378F-96FD-E0D6C1FB3894}"/>
          </ac:spMkLst>
        </pc:spChg>
        <pc:inkChg chg="del">
          <ac:chgData name="Toby Donaldson" userId="2e6e5431-bb17-4c41-9985-d39c50d83c73" providerId="ADAL" clId="{FD14D1BB-4174-485A-A80B-10D458200F7C}" dt="2024-02-05T22:38:18.139" v="1749" actId="21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 delSp modSp mod">
        <pc:chgData name="Toby Donaldson" userId="2e6e5431-bb17-4c41-9985-d39c50d83c73" providerId="ADAL" clId="{FD14D1BB-4174-485A-A80B-10D458200F7C}" dt="2024-02-05T22:48:04.911" v="2257" actId="21"/>
        <pc:sldMkLst>
          <pc:docMk/>
          <pc:sldMk cId="119016610" sldId="407"/>
        </pc:sldMkLst>
        <pc:spChg chg="mod">
          <ac:chgData name="Toby Donaldson" userId="2e6e5431-bb17-4c41-9985-d39c50d83c73" providerId="ADAL" clId="{FD14D1BB-4174-485A-A80B-10D458200F7C}" dt="2024-02-05T04:21:33.678" v="862" actId="27636"/>
          <ac:spMkLst>
            <pc:docMk/>
            <pc:sldMk cId="119016610" sldId="407"/>
            <ac:spMk id="3" creationId="{4E6D41F9-D672-06B9-1E23-75EB2C8A0482}"/>
          </ac:spMkLst>
        </pc:spChg>
        <pc:spChg chg="add mod">
          <ac:chgData name="Toby Donaldson" userId="2e6e5431-bb17-4c41-9985-d39c50d83c73" providerId="ADAL" clId="{FD14D1BB-4174-485A-A80B-10D458200F7C}" dt="2024-02-05T04:23:20.366" v="884" actId="1076"/>
          <ac:spMkLst>
            <pc:docMk/>
            <pc:sldMk cId="119016610" sldId="407"/>
            <ac:spMk id="11" creationId="{1294C1C9-EF56-4D4F-938D-2723B782757E}"/>
          </ac:spMkLst>
        </pc:spChg>
        <pc:picChg chg="add mod">
          <ac:chgData name="Toby Donaldson" userId="2e6e5431-bb17-4c41-9985-d39c50d83c73" providerId="ADAL" clId="{FD14D1BB-4174-485A-A80B-10D458200F7C}" dt="2024-02-05T04:13:49.478" v="829" actId="14100"/>
          <ac:picMkLst>
            <pc:docMk/>
            <pc:sldMk cId="119016610" sldId="407"/>
            <ac:picMk id="6" creationId="{E9EEC35E-1BBB-87F1-5E98-379AA3D757CF}"/>
          </ac:picMkLst>
        </pc:picChg>
        <pc:picChg chg="add mod">
          <ac:chgData name="Toby Donaldson" userId="2e6e5431-bb17-4c41-9985-d39c50d83c73" providerId="ADAL" clId="{FD14D1BB-4174-485A-A80B-10D458200F7C}" dt="2024-02-05T04:14:30.516" v="836"/>
          <ac:picMkLst>
            <pc:docMk/>
            <pc:sldMk cId="119016610" sldId="407"/>
            <ac:picMk id="8" creationId="{9D64C54C-269F-AD30-CC0D-C9DA47E667EE}"/>
          </ac:picMkLst>
        </pc:picChg>
        <pc:picChg chg="add del mod">
          <ac:chgData name="Toby Donaldson" userId="2e6e5431-bb17-4c41-9985-d39c50d83c73" providerId="ADAL" clId="{FD14D1BB-4174-485A-A80B-10D458200F7C}" dt="2024-02-05T04:16:07.500" v="845" actId="21"/>
          <ac:picMkLst>
            <pc:docMk/>
            <pc:sldMk cId="119016610" sldId="407"/>
            <ac:picMk id="10" creationId="{1E638D1C-999D-7CC6-DF99-304555F15292}"/>
          </ac:picMkLst>
        </pc:picChg>
        <pc:inkChg chg="del">
          <ac:chgData name="Toby Donaldson" userId="2e6e5431-bb17-4c41-9985-d39c50d83c73" providerId="ADAL" clId="{FD14D1BB-4174-485A-A80B-10D458200F7C}" dt="2024-02-05T22:48:04.911" v="2257" actId="21"/>
          <ac:inkMkLst>
            <pc:docMk/>
            <pc:sldMk cId="119016610" sldId="407"/>
            <ac:inkMk id="5" creationId="{1C0DD72C-D263-EC0B-6667-FBAED191AECB}"/>
          </ac:inkMkLst>
        </pc:inkChg>
      </pc:sldChg>
      <pc:sldChg chg="modSp mod">
        <pc:chgData name="Toby Donaldson" userId="2e6e5431-bb17-4c41-9985-d39c50d83c73" providerId="ADAL" clId="{FD14D1BB-4174-485A-A80B-10D458200F7C}" dt="2024-02-05T04:49:31.369" v="1463" actId="6549"/>
        <pc:sldMkLst>
          <pc:docMk/>
          <pc:sldMk cId="2683748588" sldId="408"/>
        </pc:sldMkLst>
        <pc:spChg chg="mod">
          <ac:chgData name="Toby Donaldson" userId="2e6e5431-bb17-4c41-9985-d39c50d83c73" providerId="ADAL" clId="{FD14D1BB-4174-485A-A80B-10D458200F7C}" dt="2024-02-05T04:49:31.369" v="1463" actId="6549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49:15.977" v="1457" actId="6549"/>
        <pc:sldMkLst>
          <pc:docMk/>
          <pc:sldMk cId="3080840747" sldId="409"/>
        </pc:sldMkLst>
        <pc:spChg chg="mod">
          <ac:chgData name="Toby Donaldson" userId="2e6e5431-bb17-4c41-9985-d39c50d83c73" providerId="ADAL" clId="{FD14D1BB-4174-485A-A80B-10D458200F7C}" dt="2024-02-05T04:49:15.977" v="1457" actId="6549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5:35.824" v="921" actId="14100"/>
          <ac:spMkLst>
            <pc:docMk/>
            <pc:sldMk cId="3080840747" sldId="409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25:35.824" v="921" actId="14100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modSp mod">
        <pc:chgData name="Toby Donaldson" userId="2e6e5431-bb17-4c41-9985-d39c50d83c73" providerId="ADAL" clId="{FD14D1BB-4174-485A-A80B-10D458200F7C}" dt="2024-02-05T04:49:03.300" v="1452" actId="6549"/>
        <pc:sldMkLst>
          <pc:docMk/>
          <pc:sldMk cId="2637678866" sldId="410"/>
        </pc:sldMkLst>
        <pc:spChg chg="mod">
          <ac:chgData name="Toby Donaldson" userId="2e6e5431-bb17-4c41-9985-d39c50d83c73" providerId="ADAL" clId="{FD14D1BB-4174-485A-A80B-10D458200F7C}" dt="2024-02-05T04:49:03.300" v="1452" actId="6549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6:08.016" v="938" actId="114"/>
          <ac:spMkLst>
            <pc:docMk/>
            <pc:sldMk cId="2637678866" sldId="410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48:41.923" v="1448" actId="6549"/>
        <pc:sldMkLst>
          <pc:docMk/>
          <pc:sldMk cId="3276145943" sldId="411"/>
        </pc:sldMkLst>
        <pc:spChg chg="mod">
          <ac:chgData name="Toby Donaldson" userId="2e6e5431-bb17-4c41-9985-d39c50d83c73" providerId="ADAL" clId="{FD14D1BB-4174-485A-A80B-10D458200F7C}" dt="2024-02-05T04:26:23.655" v="940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FD14D1BB-4174-485A-A80B-10D458200F7C}" dt="2024-02-05T04:48:41.923" v="1448" actId="6549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">
        <pc:chgData name="Toby Donaldson" userId="2e6e5431-bb17-4c41-9985-d39c50d83c73" providerId="ADAL" clId="{FD14D1BB-4174-485A-A80B-10D458200F7C}" dt="2024-02-05T04:50:08.050" v="1467" actId="6549"/>
        <pc:sldMkLst>
          <pc:docMk/>
          <pc:sldMk cId="557759141" sldId="412"/>
        </pc:sldMkLst>
        <pc:spChg chg="mod">
          <ac:chgData name="Toby Donaldson" userId="2e6e5431-bb17-4c41-9985-d39c50d83c73" providerId="ADAL" clId="{FD14D1BB-4174-485A-A80B-10D458200F7C}" dt="2024-02-05T04:50:08.050" v="1467" actId="6549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27:53.391" v="957" actId="14100"/>
          <ac:spMkLst>
            <pc:docMk/>
            <pc:sldMk cId="557759141" sldId="412"/>
            <ac:spMk id="13" creationId="{9C76A361-1852-3CE8-9103-92B277620487}"/>
          </ac:spMkLst>
        </pc:spChg>
      </pc:sldChg>
      <pc:sldChg chg="modSp mod">
        <pc:chgData name="Toby Donaldson" userId="2e6e5431-bb17-4c41-9985-d39c50d83c73" providerId="ADAL" clId="{FD14D1BB-4174-485A-A80B-10D458200F7C}" dt="2024-02-05T04:28:22.547" v="965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FD14D1BB-4174-485A-A80B-10D458200F7C}" dt="2024-02-05T04:28:22.547" v="965" actId="20577"/>
          <ac:spMkLst>
            <pc:docMk/>
            <pc:sldMk cId="4052424333" sldId="413"/>
            <ac:spMk id="13" creationId="{9C76A361-1852-3CE8-9103-92B277620487}"/>
          </ac:spMkLst>
        </pc:spChg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278873853" sldId="415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081931127" sldId="416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4070220209" sldId="417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3078154198" sldId="418"/>
        </pc:sldMkLst>
      </pc:sldChg>
      <pc:sldChg chg="del">
        <pc:chgData name="Toby Donaldson" userId="2e6e5431-bb17-4c41-9985-d39c50d83c73" providerId="ADAL" clId="{FD14D1BB-4174-485A-A80B-10D458200F7C}" dt="2024-02-02T22:55:33.001" v="3" actId="18676"/>
        <pc:sldMkLst>
          <pc:docMk/>
          <pc:sldMk cId="2477748274" sldId="419"/>
        </pc:sldMkLst>
      </pc:sldChg>
      <pc:sldChg chg="del">
        <pc:chgData name="Toby Donaldson" userId="2e6e5431-bb17-4c41-9985-d39c50d83c73" providerId="ADAL" clId="{FD14D1BB-4174-485A-A80B-10D458200F7C}" dt="2024-02-02T22:56:18.831" v="6" actId="18676"/>
        <pc:sldMkLst>
          <pc:docMk/>
          <pc:sldMk cId="2450992427" sldId="420"/>
        </pc:sldMkLst>
      </pc:sldChg>
      <pc:sldChg chg="addSp modSp mod">
        <pc:chgData name="Toby Donaldson" userId="2e6e5431-bb17-4c41-9985-d39c50d83c73" providerId="ADAL" clId="{FD14D1BB-4174-485A-A80B-10D458200F7C}" dt="2024-02-05T04:07:45.762" v="731" actId="113"/>
        <pc:sldMkLst>
          <pc:docMk/>
          <pc:sldMk cId="3702841320" sldId="421"/>
        </pc:sldMkLst>
        <pc:spChg chg="mod">
          <ac:chgData name="Toby Donaldson" userId="2e6e5431-bb17-4c41-9985-d39c50d83c73" providerId="ADAL" clId="{FD14D1BB-4174-485A-A80B-10D458200F7C}" dt="2024-02-05T04:07:45.762" v="731" actId="113"/>
          <ac:spMkLst>
            <pc:docMk/>
            <pc:sldMk cId="3702841320" sldId="421"/>
            <ac:spMk id="3" creationId="{A7C0964B-67CE-ADF5-6664-560B0659AFC8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5" creationId="{F537E669-ADC8-2A39-AC86-601586DFAD20}"/>
          </ac:spMkLst>
        </pc:spChg>
        <pc:spChg chg="add mod">
          <ac:chgData name="Toby Donaldson" userId="2e6e5431-bb17-4c41-9985-d39c50d83c73" providerId="ADAL" clId="{FD14D1BB-4174-485A-A80B-10D458200F7C}" dt="2024-02-05T04:05:20.925" v="508" actId="1076"/>
          <ac:spMkLst>
            <pc:docMk/>
            <pc:sldMk cId="3702841320" sldId="421"/>
            <ac:spMk id="6" creationId="{C9083670-0C38-61AD-2F38-9F146DF47118}"/>
          </ac:spMkLst>
        </pc:spChg>
      </pc:sldChg>
      <pc:sldChg chg="modSp add mod ord">
        <pc:chgData name="Toby Donaldson" userId="2e6e5431-bb17-4c41-9985-d39c50d83c73" providerId="ADAL" clId="{FD14D1BB-4174-485A-A80B-10D458200F7C}" dt="2024-02-05T04:21:19.464" v="859"/>
        <pc:sldMkLst>
          <pc:docMk/>
          <pc:sldMk cId="3513685017" sldId="422"/>
        </pc:sldMkLst>
        <pc:spChg chg="mod">
          <ac:chgData name="Toby Donaldson" userId="2e6e5431-bb17-4c41-9985-d39c50d83c73" providerId="ADAL" clId="{FD14D1BB-4174-485A-A80B-10D458200F7C}" dt="2024-02-05T04:21:10.891" v="857" actId="27636"/>
          <ac:spMkLst>
            <pc:docMk/>
            <pc:sldMk cId="3513685017" sldId="422"/>
            <ac:spMk id="3" creationId="{4E6D41F9-D672-06B9-1E23-75EB2C8A0482}"/>
          </ac:spMkLst>
        </pc:spChg>
      </pc:sldChg>
      <pc:sldChg chg="delSp modSp add del mod">
        <pc:chgData name="Toby Donaldson" userId="2e6e5431-bb17-4c41-9985-d39c50d83c73" providerId="ADAL" clId="{FD14D1BB-4174-485A-A80B-10D458200F7C}" dt="2024-02-05T04:20:04.160" v="854" actId="2696"/>
        <pc:sldMkLst>
          <pc:docMk/>
          <pc:sldMk cId="4186996047" sldId="422"/>
        </pc:sldMkLst>
        <pc:picChg chg="del">
          <ac:chgData name="Toby Donaldson" userId="2e6e5431-bb17-4c41-9985-d39c50d83c73" providerId="ADAL" clId="{FD14D1BB-4174-485A-A80B-10D458200F7C}" dt="2024-02-05T04:15:38.957" v="841" actId="21"/>
          <ac:picMkLst>
            <pc:docMk/>
            <pc:sldMk cId="4186996047" sldId="422"/>
            <ac:picMk id="6" creationId="{E9EEC35E-1BBB-87F1-5E98-379AA3D757CF}"/>
          </ac:picMkLst>
        </pc:picChg>
        <pc:picChg chg="mod">
          <ac:chgData name="Toby Donaldson" userId="2e6e5431-bb17-4c41-9985-d39c50d83c73" providerId="ADAL" clId="{FD14D1BB-4174-485A-A80B-10D458200F7C}" dt="2024-02-05T04:17:32.245" v="853" actId="962"/>
          <ac:picMkLst>
            <pc:docMk/>
            <pc:sldMk cId="4186996047" sldId="422"/>
            <ac:picMk id="10" creationId="{1E638D1C-999D-7CC6-DF99-304555F15292}"/>
          </ac:picMkLst>
        </pc:picChg>
      </pc:sldChg>
      <pc:sldChg chg="add">
        <pc:chgData name="Toby Donaldson" userId="2e6e5431-bb17-4c41-9985-d39c50d83c73" providerId="ADAL" clId="{FD14D1BB-4174-485A-A80B-10D458200F7C}" dt="2024-02-05T04:21:27.682" v="860" actId="2890"/>
        <pc:sldMkLst>
          <pc:docMk/>
          <pc:sldMk cId="952866065" sldId="423"/>
        </pc:sldMkLst>
      </pc:sldChg>
      <pc:sldChg chg="delSp modSp add mod">
        <pc:chgData name="Toby Donaldson" userId="2e6e5431-bb17-4c41-9985-d39c50d83c73" providerId="ADAL" clId="{FD14D1BB-4174-485A-A80B-10D458200F7C}" dt="2024-02-05T04:48:21.090" v="1443" actId="20577"/>
        <pc:sldMkLst>
          <pc:docMk/>
          <pc:sldMk cId="1779211928" sldId="424"/>
        </pc:sldMkLst>
        <pc:spChg chg="mod">
          <ac:chgData name="Toby Donaldson" userId="2e6e5431-bb17-4c41-9985-d39c50d83c73" providerId="ADAL" clId="{FD14D1BB-4174-485A-A80B-10D458200F7C}" dt="2024-02-05T04:41:39.373" v="1270" actId="207"/>
          <ac:spMkLst>
            <pc:docMk/>
            <pc:sldMk cId="1779211928" sldId="424"/>
            <ac:spMk id="5" creationId="{00875744-F50D-0EB4-32BD-18E1FE5F2ED3}"/>
          </ac:spMkLst>
        </pc:spChg>
        <pc:spChg chg="del">
          <ac:chgData name="Toby Donaldson" userId="2e6e5431-bb17-4c41-9985-d39c50d83c73" providerId="ADAL" clId="{FD14D1BB-4174-485A-A80B-10D458200F7C}" dt="2024-02-05T04:36:46.487" v="967" actId="21"/>
          <ac:spMkLst>
            <pc:docMk/>
            <pc:sldMk cId="1779211928" sldId="424"/>
            <ac:spMk id="6" creationId="{0C902F19-D220-16D2-D542-A46DBB54DDF4}"/>
          </ac:spMkLst>
        </pc:spChg>
        <pc:spChg chg="mod">
          <ac:chgData name="Toby Donaldson" userId="2e6e5431-bb17-4c41-9985-d39c50d83c73" providerId="ADAL" clId="{FD14D1BB-4174-485A-A80B-10D458200F7C}" dt="2024-02-05T04:48:21.090" v="1443" actId="20577"/>
          <ac:spMkLst>
            <pc:docMk/>
            <pc:sldMk cId="1779211928" sldId="424"/>
            <ac:spMk id="9" creationId="{6F6F9509-2304-4DF5-E5E4-647F33FB837C}"/>
          </ac:spMkLst>
        </pc:spChg>
        <pc:spChg chg="mod">
          <ac:chgData name="Toby Donaldson" userId="2e6e5431-bb17-4c41-9985-d39c50d83c73" providerId="ADAL" clId="{FD14D1BB-4174-485A-A80B-10D458200F7C}" dt="2024-02-05T04:42:28.607" v="1389" actId="1076"/>
          <ac:spMkLst>
            <pc:docMk/>
            <pc:sldMk cId="1779211928" sldId="424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42:43.518" v="1392" actId="14100"/>
          <ac:cxnSpMkLst>
            <pc:docMk/>
            <pc:sldMk cId="1779211928" sldId="424"/>
            <ac:cxnSpMk id="10" creationId="{6924679F-C42B-3A1F-8CCB-C4D6C8B24B70}"/>
          </ac:cxnSpMkLst>
        </pc:cxnChg>
      </pc:sldChg>
      <pc:sldChg chg="modSp add mod">
        <pc:chgData name="Toby Donaldson" userId="2e6e5431-bb17-4c41-9985-d39c50d83c73" providerId="ADAL" clId="{FD14D1BB-4174-485A-A80B-10D458200F7C}" dt="2024-02-05T04:53:17.919" v="1680" actId="14100"/>
        <pc:sldMkLst>
          <pc:docMk/>
          <pc:sldMk cId="2627036323" sldId="425"/>
        </pc:sldMkLst>
        <pc:spChg chg="mod">
          <ac:chgData name="Toby Donaldson" userId="2e6e5431-bb17-4c41-9985-d39c50d83c73" providerId="ADAL" clId="{FD14D1BB-4174-485A-A80B-10D458200F7C}" dt="2024-02-05T04:53:14.654" v="1679" actId="14100"/>
          <ac:spMkLst>
            <pc:docMk/>
            <pc:sldMk cId="2627036323" sldId="425"/>
            <ac:spMk id="13" creationId="{9C76A361-1852-3CE8-9103-92B277620487}"/>
          </ac:spMkLst>
        </pc:spChg>
        <pc:cxnChg chg="mod">
          <ac:chgData name="Toby Donaldson" userId="2e6e5431-bb17-4c41-9985-d39c50d83c73" providerId="ADAL" clId="{FD14D1BB-4174-485A-A80B-10D458200F7C}" dt="2024-02-05T04:53:17.919" v="1680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delSp mod">
        <pc:chgData name="Toby Donaldson" userId="2e6e5431-bb17-4c41-9985-d39c50d83c73" providerId="ADAL" clId="{FD14D1BB-4174-485A-A80B-10D458200F7C}" dt="2024-02-05T22:38:54.583" v="1754" actId="21"/>
        <pc:sldMkLst>
          <pc:docMk/>
          <pc:sldMk cId="3395774712" sldId="426"/>
        </pc:sldMkLst>
        <pc:inkChg chg="del">
          <ac:chgData name="Toby Donaldson" userId="2e6e5431-bb17-4c41-9985-d39c50d83c73" providerId="ADAL" clId="{FD14D1BB-4174-485A-A80B-10D458200F7C}" dt="2024-02-05T22:38:54.583" v="1754" actId="21"/>
          <ac:inkMkLst>
            <pc:docMk/>
            <pc:sldMk cId="3395774712" sldId="426"/>
            <ac:inkMk id="7" creationId="{12C6332C-E4F5-4306-2354-411D49060A62}"/>
          </ac:inkMkLst>
        </pc:inkChg>
      </pc:sldChg>
      <pc:sldChg chg="addSp delSp modSp add mod">
        <pc:chgData name="Toby Donaldson" userId="2e6e5431-bb17-4c41-9985-d39c50d83c73" providerId="ADAL" clId="{FD14D1BB-4174-485A-A80B-10D458200F7C}" dt="2024-02-05T22:52:01.458" v="2261" actId="208"/>
        <pc:sldMkLst>
          <pc:docMk/>
          <pc:sldMk cId="3729256756" sldId="427"/>
        </pc:sldMkLst>
        <pc:spChg chg="mod">
          <ac:chgData name="Toby Donaldson" userId="2e6e5431-bb17-4c41-9985-d39c50d83c73" providerId="ADAL" clId="{FD14D1BB-4174-485A-A80B-10D458200F7C}" dt="2024-02-05T22:43:21.740" v="1985" actId="20577"/>
          <ac:spMkLst>
            <pc:docMk/>
            <pc:sldMk cId="3729256756" sldId="427"/>
            <ac:spMk id="2" creationId="{FAC06C1F-07FB-3DB7-CA35-0270FCF432E7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5" creationId="{00875744-F50D-0EB4-32BD-18E1FE5F2ED3}"/>
          </ac:spMkLst>
        </pc:spChg>
        <pc:spChg chg="add mod">
          <ac:chgData name="Toby Donaldson" userId="2e6e5431-bb17-4c41-9985-d39c50d83c73" providerId="ADAL" clId="{FD14D1BB-4174-485A-A80B-10D458200F7C}" dt="2024-02-05T22:46:52.204" v="2253" actId="207"/>
          <ac:spMkLst>
            <pc:docMk/>
            <pc:sldMk cId="3729256756" sldId="427"/>
            <ac:spMk id="6" creationId="{90A284CF-527A-2775-14B9-6DE7F659BFE8}"/>
          </ac:spMkLst>
        </pc:spChg>
        <pc:spChg chg="add mod">
          <ac:chgData name="Toby Donaldson" userId="2e6e5431-bb17-4c41-9985-d39c50d83c73" providerId="ADAL" clId="{FD14D1BB-4174-485A-A80B-10D458200F7C}" dt="2024-02-05T22:52:01.458" v="2261" actId="208"/>
          <ac:spMkLst>
            <pc:docMk/>
            <pc:sldMk cId="3729256756" sldId="427"/>
            <ac:spMk id="8" creationId="{0BE0DAF9-F7EB-C7CF-F0F9-6810BFDA5BF4}"/>
          </ac:spMkLst>
        </pc:spChg>
        <pc:spChg chg="mod">
          <ac:chgData name="Toby Donaldson" userId="2e6e5431-bb17-4c41-9985-d39c50d83c73" providerId="ADAL" clId="{FD14D1BB-4174-485A-A80B-10D458200F7C}" dt="2024-02-05T22:45:41.496" v="2197" actId="1076"/>
          <ac:spMkLst>
            <pc:docMk/>
            <pc:sldMk cId="3729256756" sldId="427"/>
            <ac:spMk id="13" creationId="{9C76A361-1852-3CE8-9103-92B277620487}"/>
          </ac:spMkLst>
        </pc:spChg>
        <pc:inkChg chg="del">
          <ac:chgData name="Toby Donaldson" userId="2e6e5431-bb17-4c41-9985-d39c50d83c73" providerId="ADAL" clId="{FD14D1BB-4174-485A-A80B-10D458200F7C}" dt="2024-02-05T22:43:24.920" v="1986" actId="21"/>
          <ac:inkMkLst>
            <pc:docMk/>
            <pc:sldMk cId="3729256756" sldId="427"/>
            <ac:inkMk id="7" creationId="{BD24CB6B-3941-B23C-A546-57991B6C7389}"/>
          </ac:inkMkLst>
        </pc:inkChg>
        <pc:cxnChg chg="del mod">
          <ac:chgData name="Toby Donaldson" userId="2e6e5431-bb17-4c41-9985-d39c50d83c73" providerId="ADAL" clId="{FD14D1BB-4174-485A-A80B-10D458200F7C}" dt="2024-02-05T22:43:33.344" v="1987" actId="21"/>
          <ac:cxnSpMkLst>
            <pc:docMk/>
            <pc:sldMk cId="3729256756" sldId="427"/>
            <ac:cxnSpMk id="15" creationId="{AC4E5084-F922-E3FF-AB17-4F4A7B0F5B54}"/>
          </ac:cxnSpMkLst>
        </pc:cxnChg>
      </pc:sldChg>
      <pc:sldChg chg="new del">
        <pc:chgData name="Toby Donaldson" userId="2e6e5431-bb17-4c41-9985-d39c50d83c73" providerId="ADAL" clId="{FD14D1BB-4174-485A-A80B-10D458200F7C}" dt="2024-02-05T22:45:19.137" v="2194" actId="2696"/>
        <pc:sldMkLst>
          <pc:docMk/>
          <pc:sldMk cId="2082904330" sldId="428"/>
        </pc:sldMkLst>
      </pc:sldChg>
      <pc:sldChg chg="modSp new mod">
        <pc:chgData name="Toby Donaldson" userId="2e6e5431-bb17-4c41-9985-d39c50d83c73" providerId="ADAL" clId="{FD14D1BB-4174-485A-A80B-10D458200F7C}" dt="2024-02-06T23:56:12.125" v="11341" actId="20577"/>
        <pc:sldMkLst>
          <pc:docMk/>
          <pc:sldMk cId="4276796932" sldId="428"/>
        </pc:sldMkLst>
        <pc:spChg chg="mod">
          <ac:chgData name="Toby Donaldson" userId="2e6e5431-bb17-4c41-9985-d39c50d83c73" providerId="ADAL" clId="{FD14D1BB-4174-485A-A80B-10D458200F7C}" dt="2024-02-06T23:56:12.125" v="11341" actId="20577"/>
          <ac:spMkLst>
            <pc:docMk/>
            <pc:sldMk cId="4276796932" sldId="428"/>
            <ac:spMk id="2" creationId="{607D814C-0E41-4166-EEA6-830E25DB00EC}"/>
          </ac:spMkLst>
        </pc:spChg>
        <pc:spChg chg="mod">
          <ac:chgData name="Toby Donaldson" userId="2e6e5431-bb17-4c41-9985-d39c50d83c73" providerId="ADAL" clId="{FD14D1BB-4174-485A-A80B-10D458200F7C}" dt="2024-02-06T23:55:45.081" v="11337" actId="20577"/>
          <ac:spMkLst>
            <pc:docMk/>
            <pc:sldMk cId="4276796932" sldId="428"/>
            <ac:spMk id="3" creationId="{7F5A5ECF-1C20-A408-12D8-6FEA0C515273}"/>
          </ac:spMkLst>
        </pc:spChg>
      </pc:sldChg>
      <pc:sldChg chg="modSp new mod">
        <pc:chgData name="Toby Donaldson" userId="2e6e5431-bb17-4c41-9985-d39c50d83c73" providerId="ADAL" clId="{FD14D1BB-4174-485A-A80B-10D458200F7C}" dt="2024-02-06T00:03:30.920" v="3715" actId="20577"/>
        <pc:sldMkLst>
          <pc:docMk/>
          <pc:sldMk cId="3676214657" sldId="429"/>
        </pc:sldMkLst>
        <pc:spChg chg="mod">
          <ac:chgData name="Toby Donaldson" userId="2e6e5431-bb17-4c41-9985-d39c50d83c73" providerId="ADAL" clId="{FD14D1BB-4174-485A-A80B-10D458200F7C}" dt="2024-02-06T00:01:29.979" v="3452" actId="20577"/>
          <ac:spMkLst>
            <pc:docMk/>
            <pc:sldMk cId="3676214657" sldId="429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0:03:30.920" v="3715" actId="20577"/>
          <ac:spMkLst>
            <pc:docMk/>
            <pc:sldMk cId="3676214657" sldId="429"/>
            <ac:spMk id="3" creationId="{A86DC3F7-322F-C892-A90A-77CCE70945E8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05:12.467" v="3788" actId="14100"/>
        <pc:sldMkLst>
          <pc:docMk/>
          <pc:sldMk cId="4176451181" sldId="430"/>
        </pc:sldMkLst>
        <pc:spChg chg="mod">
          <ac:chgData name="Toby Donaldson" userId="2e6e5431-bb17-4c41-9985-d39c50d83c73" providerId="ADAL" clId="{FD14D1BB-4174-485A-A80B-10D458200F7C}" dt="2024-02-06T00:03:25.860" v="3708" actId="20577"/>
          <ac:spMkLst>
            <pc:docMk/>
            <pc:sldMk cId="4176451181" sldId="430"/>
            <ac:spMk id="3" creationId="{A86DC3F7-322F-C892-A90A-77CCE70945E8}"/>
          </ac:spMkLst>
        </pc:spChg>
        <pc:spChg chg="add mod">
          <ac:chgData name="Toby Donaldson" userId="2e6e5431-bb17-4c41-9985-d39c50d83c73" providerId="ADAL" clId="{FD14D1BB-4174-485A-A80B-10D458200F7C}" dt="2024-02-06T00:04:34.533" v="3739" actId="20577"/>
          <ac:spMkLst>
            <pc:docMk/>
            <pc:sldMk cId="4176451181" sldId="430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05:12.467" v="3788" actId="14100"/>
          <ac:spMkLst>
            <pc:docMk/>
            <pc:sldMk cId="4176451181" sldId="430"/>
            <ac:spMk id="6" creationId="{0A0A0C46-699D-2B2F-8C47-D6F8B7A42996}"/>
          </ac:spMkLst>
        </pc:spChg>
      </pc:sldChg>
      <pc:sldChg chg="modSp add del mod">
        <pc:chgData name="Toby Donaldson" userId="2e6e5431-bb17-4c41-9985-d39c50d83c73" providerId="ADAL" clId="{FD14D1BB-4174-485A-A80B-10D458200F7C}" dt="2024-02-06T00:06:22.507" v="3916" actId="2696"/>
        <pc:sldMkLst>
          <pc:docMk/>
          <pc:sldMk cId="906032240" sldId="431"/>
        </pc:sldMkLst>
        <pc:spChg chg="mod">
          <ac:chgData name="Toby Donaldson" userId="2e6e5431-bb17-4c41-9985-d39c50d83c73" providerId="ADAL" clId="{FD14D1BB-4174-485A-A80B-10D458200F7C}" dt="2024-02-06T00:06:16.895" v="3915" actId="20577"/>
          <ac:spMkLst>
            <pc:docMk/>
            <pc:sldMk cId="906032240" sldId="431"/>
            <ac:spMk id="5" creationId="{6BCB946C-7ED5-599D-7316-0B79297C8213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0:16:08.581" v="5087" actId="20577"/>
        <pc:sldMkLst>
          <pc:docMk/>
          <pc:sldMk cId="3270653612" sldId="431"/>
        </pc:sldMkLst>
        <pc:spChg chg="mod">
          <ac:chgData name="Toby Donaldson" userId="2e6e5431-bb17-4c41-9985-d39c50d83c73" providerId="ADAL" clId="{FD14D1BB-4174-485A-A80B-10D458200F7C}" dt="2024-02-06T00:09:47.574" v="4347" actId="207"/>
          <ac:spMkLst>
            <pc:docMk/>
            <pc:sldMk cId="3270653612" sldId="431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08:46.598" v="4321" actId="21"/>
          <ac:spMkLst>
            <pc:docMk/>
            <pc:sldMk cId="3270653612" sldId="431"/>
            <ac:spMk id="6" creationId="{0A0A0C46-699D-2B2F-8C47-D6F8B7A42996}"/>
          </ac:spMkLst>
        </pc:spChg>
        <pc:spChg chg="add mod">
          <ac:chgData name="Toby Donaldson" userId="2e6e5431-bb17-4c41-9985-d39c50d83c73" providerId="ADAL" clId="{FD14D1BB-4174-485A-A80B-10D458200F7C}" dt="2024-02-06T00:16:08.581" v="5087" actId="20577"/>
          <ac:spMkLst>
            <pc:docMk/>
            <pc:sldMk cId="3270653612" sldId="431"/>
            <ac:spMk id="7" creationId="{D3EF86F3-8D5A-2943-5B40-0E4110FB764A}"/>
          </ac:spMkLst>
        </pc:spChg>
      </pc:sldChg>
      <pc:sldChg chg="delSp add mod">
        <pc:chgData name="Toby Donaldson" userId="2e6e5431-bb17-4c41-9985-d39c50d83c73" providerId="ADAL" clId="{FD14D1BB-4174-485A-A80B-10D458200F7C}" dt="2024-02-06T00:09:04.175" v="4324" actId="21"/>
        <pc:sldMkLst>
          <pc:docMk/>
          <pc:sldMk cId="1689509693" sldId="432"/>
        </pc:sldMkLst>
        <pc:spChg chg="del">
          <ac:chgData name="Toby Donaldson" userId="2e6e5431-bb17-4c41-9985-d39c50d83c73" providerId="ADAL" clId="{FD14D1BB-4174-485A-A80B-10D458200F7C}" dt="2024-02-06T00:09:04.175" v="4324" actId="21"/>
          <ac:spMkLst>
            <pc:docMk/>
            <pc:sldMk cId="1689509693" sldId="432"/>
            <ac:spMk id="7" creationId="{D3EF86F3-8D5A-2943-5B40-0E4110FB764A}"/>
          </ac:spMkLst>
        </pc:spChg>
      </pc:sldChg>
      <pc:sldChg chg="modSp add mod">
        <pc:chgData name="Toby Donaldson" userId="2e6e5431-bb17-4c41-9985-d39c50d83c73" providerId="ADAL" clId="{FD14D1BB-4174-485A-A80B-10D458200F7C}" dt="2024-02-06T00:16:22.809" v="5089" actId="20577"/>
        <pc:sldMkLst>
          <pc:docMk/>
          <pc:sldMk cId="3978049219" sldId="433"/>
        </pc:sldMkLst>
        <pc:spChg chg="mod">
          <ac:chgData name="Toby Donaldson" userId="2e6e5431-bb17-4c41-9985-d39c50d83c73" providerId="ADAL" clId="{FD14D1BB-4174-485A-A80B-10D458200F7C}" dt="2024-02-06T00:15:53.568" v="5085" actId="207"/>
          <ac:spMkLst>
            <pc:docMk/>
            <pc:sldMk cId="3978049219" sldId="43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16:22.809" v="5089" actId="20577"/>
          <ac:spMkLst>
            <pc:docMk/>
            <pc:sldMk cId="3978049219" sldId="433"/>
            <ac:spMk id="7" creationId="{D3EF86F3-8D5A-2943-5B40-0E4110FB764A}"/>
          </ac:spMkLst>
        </pc:spChg>
      </pc:sldChg>
      <pc:sldChg chg="add">
        <pc:chgData name="Toby Donaldson" userId="2e6e5431-bb17-4c41-9985-d39c50d83c73" providerId="ADAL" clId="{FD14D1BB-4174-485A-A80B-10D458200F7C}" dt="2024-02-06T00:16:02.923" v="5086" actId="2890"/>
        <pc:sldMkLst>
          <pc:docMk/>
          <pc:sldMk cId="1014334157" sldId="434"/>
        </pc:sldMkLst>
      </pc:sldChg>
      <pc:sldChg chg="add">
        <pc:chgData name="Toby Donaldson" userId="2e6e5431-bb17-4c41-9985-d39c50d83c73" providerId="ADAL" clId="{FD14D1BB-4174-485A-A80B-10D458200F7C}" dt="2024-02-06T00:16:17.027" v="5088" actId="2890"/>
        <pc:sldMkLst>
          <pc:docMk/>
          <pc:sldMk cId="3345367849" sldId="435"/>
        </pc:sldMkLst>
      </pc:sldChg>
      <pc:sldChg chg="modSp add mod">
        <pc:chgData name="Toby Donaldson" userId="2e6e5431-bb17-4c41-9985-d39c50d83c73" providerId="ADAL" clId="{FD14D1BB-4174-485A-A80B-10D458200F7C}" dt="2024-02-06T00:24:04.170" v="5890" actId="1076"/>
        <pc:sldMkLst>
          <pc:docMk/>
          <pc:sldMk cId="1695041742" sldId="436"/>
        </pc:sldMkLst>
        <pc:spChg chg="mod">
          <ac:chgData name="Toby Donaldson" userId="2e6e5431-bb17-4c41-9985-d39c50d83c73" providerId="ADAL" clId="{FD14D1BB-4174-485A-A80B-10D458200F7C}" dt="2024-02-06T00:22:30.931" v="5581" actId="20577"/>
          <ac:spMkLst>
            <pc:docMk/>
            <pc:sldMk cId="1695041742" sldId="436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24:04.170" v="5890" actId="1076"/>
          <ac:spMkLst>
            <pc:docMk/>
            <pc:sldMk cId="1695041742" sldId="436"/>
            <ac:spMk id="7" creationId="{D3EF86F3-8D5A-2943-5B40-0E4110FB764A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5:49.682" v="6614" actId="14100"/>
        <pc:sldMkLst>
          <pc:docMk/>
          <pc:sldMk cId="991130111" sldId="437"/>
        </pc:sldMkLst>
        <pc:spChg chg="mod">
          <ac:chgData name="Toby Donaldson" userId="2e6e5431-bb17-4c41-9985-d39c50d83c73" providerId="ADAL" clId="{FD14D1BB-4174-485A-A80B-10D458200F7C}" dt="2024-02-06T00:24:50.766" v="5905" actId="20577"/>
          <ac:spMkLst>
            <pc:docMk/>
            <pc:sldMk cId="991130111" sldId="437"/>
            <ac:spMk id="2" creationId="{1B4C81D2-343B-8B5A-ABC0-8C6CFE7E86B3}"/>
          </ac:spMkLst>
        </pc:spChg>
        <pc:spChg chg="del">
          <ac:chgData name="Toby Donaldson" userId="2e6e5431-bb17-4c41-9985-d39c50d83c73" providerId="ADAL" clId="{FD14D1BB-4174-485A-A80B-10D458200F7C}" dt="2024-02-06T00:24:54.468" v="5906" actId="21"/>
          <ac:spMkLst>
            <pc:docMk/>
            <pc:sldMk cId="991130111" sldId="437"/>
            <ac:spMk id="3" creationId="{A86DC3F7-322F-C892-A90A-77CCE70945E8}"/>
          </ac:spMkLst>
        </pc:spChg>
        <pc:spChg chg="mod">
          <ac:chgData name="Toby Donaldson" userId="2e6e5431-bb17-4c41-9985-d39c50d83c73" providerId="ADAL" clId="{FD14D1BB-4174-485A-A80B-10D458200F7C}" dt="2024-02-06T00:25:41.873" v="5923" actId="20577"/>
          <ac:spMkLst>
            <pc:docMk/>
            <pc:sldMk cId="991130111" sldId="437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35:49.682" v="6614" actId="14100"/>
          <ac:spMkLst>
            <pc:docMk/>
            <pc:sldMk cId="991130111" sldId="437"/>
            <ac:spMk id="7" creationId="{D3EF86F3-8D5A-2943-5B40-0E4110FB764A}"/>
          </ac:spMkLst>
        </pc:spChg>
        <pc:spChg chg="add del mod">
          <ac:chgData name="Toby Donaldson" userId="2e6e5431-bb17-4c41-9985-d39c50d83c73" providerId="ADAL" clId="{FD14D1BB-4174-485A-A80B-10D458200F7C}" dt="2024-02-06T00:24:57.131" v="5907" actId="21"/>
          <ac:spMkLst>
            <pc:docMk/>
            <pc:sldMk cId="991130111" sldId="437"/>
            <ac:spMk id="8" creationId="{E2AE47EC-31BD-10A2-824F-FF03CA33F73D}"/>
          </ac:spMkLst>
        </pc:spChg>
        <pc:spChg chg="add mod">
          <ac:chgData name="Toby Donaldson" userId="2e6e5431-bb17-4c41-9985-d39c50d83c73" providerId="ADAL" clId="{FD14D1BB-4174-485A-A80B-10D458200F7C}" dt="2024-02-06T00:28:33.210" v="6138" actId="1076"/>
          <ac:spMkLst>
            <pc:docMk/>
            <pc:sldMk cId="991130111" sldId="437"/>
            <ac:spMk id="9" creationId="{86B4C06D-3DE4-C447-BC71-6116060B85AE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32:09.538" v="6436" actId="6549"/>
        <pc:sldMkLst>
          <pc:docMk/>
          <pc:sldMk cId="1390341163" sldId="438"/>
        </pc:sldMkLst>
        <pc:spChg chg="add mod">
          <ac:chgData name="Toby Donaldson" userId="2e6e5431-bb17-4c41-9985-d39c50d83c73" providerId="ADAL" clId="{FD14D1BB-4174-485A-A80B-10D458200F7C}" dt="2024-02-06T00:31:55.946" v="6430" actId="1076"/>
          <ac:spMkLst>
            <pc:docMk/>
            <pc:sldMk cId="1390341163" sldId="438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32:09.538" v="6436" actId="6549"/>
          <ac:spMkLst>
            <pc:docMk/>
            <pc:sldMk cId="1390341163" sldId="438"/>
            <ac:spMk id="5" creationId="{6BCB946C-7ED5-599D-7316-0B79297C8213}"/>
          </ac:spMkLst>
        </pc:spChg>
        <pc:spChg chg="add">
          <ac:chgData name="Toby Donaldson" userId="2e6e5431-bb17-4c41-9985-d39c50d83c73" providerId="ADAL" clId="{FD14D1BB-4174-485A-A80B-10D458200F7C}" dt="2024-02-06T00:31:37.348" v="6425" actId="11529"/>
          <ac:spMkLst>
            <pc:docMk/>
            <pc:sldMk cId="1390341163" sldId="438"/>
            <ac:spMk id="6" creationId="{86E05107-561B-1B74-0C2E-0B6FB0C2AF45}"/>
          </ac:spMkLst>
        </pc:spChg>
        <pc:spChg chg="mod">
          <ac:chgData name="Toby Donaldson" userId="2e6e5431-bb17-4c41-9985-d39c50d83c73" providerId="ADAL" clId="{FD14D1BB-4174-485A-A80B-10D458200F7C}" dt="2024-02-06T00:31:51.042" v="6429" actId="1076"/>
          <ac:spMkLst>
            <pc:docMk/>
            <pc:sldMk cId="1390341163" sldId="438"/>
            <ac:spMk id="7" creationId="{D3EF86F3-8D5A-2943-5B40-0E4110FB764A}"/>
          </ac:spMkLst>
        </pc:spChg>
        <pc:spChg chg="add mod">
          <ac:chgData name="Toby Donaldson" userId="2e6e5431-bb17-4c41-9985-d39c50d83c73" providerId="ADAL" clId="{FD14D1BB-4174-485A-A80B-10D458200F7C}" dt="2024-02-06T00:31:48.410" v="6428" actId="14100"/>
          <ac:spMkLst>
            <pc:docMk/>
            <pc:sldMk cId="1390341163" sldId="438"/>
            <ac:spMk id="8" creationId="{607EC9E4-EC03-23D3-FBDA-CE8517013636}"/>
          </ac:spMkLst>
        </pc:spChg>
        <pc:spChg chg="del mod">
          <ac:chgData name="Toby Donaldson" userId="2e6e5431-bb17-4c41-9985-d39c50d83c73" providerId="ADAL" clId="{FD14D1BB-4174-485A-A80B-10D458200F7C}" dt="2024-02-06T00:29:11.946" v="6145" actId="21"/>
          <ac:spMkLst>
            <pc:docMk/>
            <pc:sldMk cId="1390341163" sldId="438"/>
            <ac:spMk id="9" creationId="{86B4C06D-3DE4-C447-BC71-6116060B85AE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35:24.969" v="6612" actId="1076"/>
        <pc:sldMkLst>
          <pc:docMk/>
          <pc:sldMk cId="1129899885" sldId="439"/>
        </pc:sldMkLst>
        <pc:spChg chg="add mod ord">
          <ac:chgData name="Toby Donaldson" userId="2e6e5431-bb17-4c41-9985-d39c50d83c73" providerId="ADAL" clId="{FD14D1BB-4174-485A-A80B-10D458200F7C}" dt="2024-02-06T00:34:19.218" v="6486" actId="14100"/>
          <ac:spMkLst>
            <pc:docMk/>
            <pc:sldMk cId="1129899885" sldId="439"/>
            <ac:spMk id="9" creationId="{F381F6AF-9F05-484B-FE44-CA09B4A9F33F}"/>
          </ac:spMkLst>
        </pc:spChg>
        <pc:spChg chg="add mod">
          <ac:chgData name="Toby Donaldson" userId="2e6e5431-bb17-4c41-9985-d39c50d83c73" providerId="ADAL" clId="{FD14D1BB-4174-485A-A80B-10D458200F7C}" dt="2024-02-06T00:35:11.387" v="6609" actId="1076"/>
          <ac:spMkLst>
            <pc:docMk/>
            <pc:sldMk cId="1129899885" sldId="439"/>
            <ac:spMk id="10" creationId="{565CC11C-8D21-E4F9-55EB-880B3DE45EB1}"/>
          </ac:spMkLst>
        </pc:spChg>
        <pc:spChg chg="add mod">
          <ac:chgData name="Toby Donaldson" userId="2e6e5431-bb17-4c41-9985-d39c50d83c73" providerId="ADAL" clId="{FD14D1BB-4174-485A-A80B-10D458200F7C}" dt="2024-02-06T00:35:24.969" v="6612" actId="1076"/>
          <ac:spMkLst>
            <pc:docMk/>
            <pc:sldMk cId="1129899885" sldId="439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40:33.153" v="6727" actId="20577"/>
        <pc:sldMkLst>
          <pc:docMk/>
          <pc:sldMk cId="1434919902" sldId="440"/>
        </pc:sldMkLst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3" creationId="{CA07D203-86AA-25C9-CCA6-14474E3AD9A9}"/>
          </ac:spMkLst>
        </pc:spChg>
        <pc:spChg chg="mod">
          <ac:chgData name="Toby Donaldson" userId="2e6e5431-bb17-4c41-9985-d39c50d83c73" providerId="ADAL" clId="{FD14D1BB-4174-485A-A80B-10D458200F7C}" dt="2024-02-06T00:40:33.153" v="6727" actId="20577"/>
          <ac:spMkLst>
            <pc:docMk/>
            <pc:sldMk cId="1434919902" sldId="440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6" creationId="{86E05107-561B-1B74-0C2E-0B6FB0C2AF45}"/>
          </ac:spMkLst>
        </pc:spChg>
        <pc:spChg chg="del">
          <ac:chgData name="Toby Donaldson" userId="2e6e5431-bb17-4c41-9985-d39c50d83c73" providerId="ADAL" clId="{FD14D1BB-4174-485A-A80B-10D458200F7C}" dt="2024-02-06T00:39:31.421" v="6689" actId="21"/>
          <ac:spMkLst>
            <pc:docMk/>
            <pc:sldMk cId="1434919902" sldId="440"/>
            <ac:spMk id="7" creationId="{D3EF86F3-8D5A-2943-5B40-0E4110FB764A}"/>
          </ac:spMkLst>
        </pc:spChg>
        <pc:spChg chg="del">
          <ac:chgData name="Toby Donaldson" userId="2e6e5431-bb17-4c41-9985-d39c50d83c73" providerId="ADAL" clId="{FD14D1BB-4174-485A-A80B-10D458200F7C}" dt="2024-02-06T00:39:34.253" v="6690" actId="21"/>
          <ac:spMkLst>
            <pc:docMk/>
            <pc:sldMk cId="1434919902" sldId="440"/>
            <ac:spMk id="8" creationId="{607EC9E4-EC03-23D3-FBDA-CE8517013636}"/>
          </ac:spMkLst>
        </pc:spChg>
        <pc:spChg chg="mod">
          <ac:chgData name="Toby Donaldson" userId="2e6e5431-bb17-4c41-9985-d39c50d83c73" providerId="ADAL" clId="{FD14D1BB-4174-485A-A80B-10D458200F7C}" dt="2024-02-06T00:40:02.485" v="6698" actId="20577"/>
          <ac:spMkLst>
            <pc:docMk/>
            <pc:sldMk cId="1434919902" sldId="440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0:08.339" v="6699" actId="1076"/>
          <ac:spMkLst>
            <pc:docMk/>
            <pc:sldMk cId="1434919902" sldId="440"/>
            <ac:spMk id="11" creationId="{14F873B4-B6B2-F4B7-7241-098F766A46BF}"/>
          </ac:spMkLst>
        </pc:spChg>
      </pc:sldChg>
      <pc:sldChg chg="addSp modSp add mod">
        <pc:chgData name="Toby Donaldson" userId="2e6e5431-bb17-4c41-9985-d39c50d83c73" providerId="ADAL" clId="{FD14D1BB-4174-485A-A80B-10D458200F7C}" dt="2024-02-06T00:43:14.674" v="6786" actId="1076"/>
        <pc:sldMkLst>
          <pc:docMk/>
          <pc:sldMk cId="3308084210" sldId="441"/>
        </pc:sldMkLst>
        <pc:spChg chg="add mod">
          <ac:chgData name="Toby Donaldson" userId="2e6e5431-bb17-4c41-9985-d39c50d83c73" providerId="ADAL" clId="{FD14D1BB-4174-485A-A80B-10D458200F7C}" dt="2024-02-06T00:42:09.074" v="6774" actId="1076"/>
          <ac:spMkLst>
            <pc:docMk/>
            <pc:sldMk cId="3308084210" sldId="441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1:15.254" v="6737" actId="20577"/>
          <ac:spMkLst>
            <pc:docMk/>
            <pc:sldMk cId="3308084210" sldId="441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3:08.550" v="6785" actId="6549"/>
          <ac:spMkLst>
            <pc:docMk/>
            <pc:sldMk cId="3308084210" sldId="441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3:14.674" v="6786" actId="1076"/>
          <ac:spMkLst>
            <pc:docMk/>
            <pc:sldMk cId="3308084210" sldId="441"/>
            <ac:spMk id="11" creationId="{14F873B4-B6B2-F4B7-7241-098F766A46BF}"/>
          </ac:spMkLst>
        </pc:spChg>
        <pc:cxnChg chg="add mod">
          <ac:chgData name="Toby Donaldson" userId="2e6e5431-bb17-4c41-9985-d39c50d83c73" providerId="ADAL" clId="{FD14D1BB-4174-485A-A80B-10D458200F7C}" dt="2024-02-06T00:42:12.811" v="6775" actId="14100"/>
          <ac:cxnSpMkLst>
            <pc:docMk/>
            <pc:sldMk cId="3308084210" sldId="441"/>
            <ac:cxnSpMk id="7" creationId="{349E255F-E383-1503-79F1-0C6A52C31FFC}"/>
          </ac:cxnSpMkLst>
        </pc:cxnChg>
      </pc:sldChg>
      <pc:sldChg chg="delSp modSp add mod">
        <pc:chgData name="Toby Donaldson" userId="2e6e5431-bb17-4c41-9985-d39c50d83c73" providerId="ADAL" clId="{FD14D1BB-4174-485A-A80B-10D458200F7C}" dt="2024-02-06T00:45:00.708" v="6802" actId="6549"/>
        <pc:sldMkLst>
          <pc:docMk/>
          <pc:sldMk cId="4121172308" sldId="442"/>
        </pc:sldMkLst>
        <pc:spChg chg="del">
          <ac:chgData name="Toby Donaldson" userId="2e6e5431-bb17-4c41-9985-d39c50d83c73" providerId="ADAL" clId="{FD14D1BB-4174-485A-A80B-10D458200F7C}" dt="2024-02-06T00:44:02.984" v="6794" actId="21"/>
          <ac:spMkLst>
            <pc:docMk/>
            <pc:sldMk cId="4121172308" sldId="442"/>
            <ac:spMk id="3" creationId="{9CAF58D3-8438-86A3-8597-341FE49CB2DB}"/>
          </ac:spMkLst>
        </pc:spChg>
        <pc:spChg chg="mod">
          <ac:chgData name="Toby Donaldson" userId="2e6e5431-bb17-4c41-9985-d39c50d83c73" providerId="ADAL" clId="{FD14D1BB-4174-485A-A80B-10D458200F7C}" dt="2024-02-06T00:43:59.346" v="6793" actId="20577"/>
          <ac:spMkLst>
            <pc:docMk/>
            <pc:sldMk cId="4121172308" sldId="442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5:00.708" v="6802" actId="6549"/>
          <ac:spMkLst>
            <pc:docMk/>
            <pc:sldMk cId="4121172308" sldId="442"/>
            <ac:spMk id="9" creationId="{F381F6AF-9F05-484B-FE44-CA09B4A9F33F}"/>
          </ac:spMkLst>
        </pc:spChg>
        <pc:cxnChg chg="del mod">
          <ac:chgData name="Toby Donaldson" userId="2e6e5431-bb17-4c41-9985-d39c50d83c73" providerId="ADAL" clId="{FD14D1BB-4174-485A-A80B-10D458200F7C}" dt="2024-02-06T00:44:02.984" v="6794" actId="21"/>
          <ac:cxnSpMkLst>
            <pc:docMk/>
            <pc:sldMk cId="4121172308" sldId="442"/>
            <ac:cxnSpMk id="7" creationId="{349E255F-E383-1503-79F1-0C6A52C31FFC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0:50:05.429" v="7088" actId="207"/>
        <pc:sldMkLst>
          <pc:docMk/>
          <pc:sldMk cId="2809652520" sldId="443"/>
        </pc:sldMkLst>
        <pc:spChg chg="add mod">
          <ac:chgData name="Toby Donaldson" userId="2e6e5431-bb17-4c41-9985-d39c50d83c73" providerId="ADAL" clId="{FD14D1BB-4174-485A-A80B-10D458200F7C}" dt="2024-02-06T00:48:03.161" v="7058" actId="20577"/>
          <ac:spMkLst>
            <pc:docMk/>
            <pc:sldMk cId="2809652520" sldId="443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05.429" v="7088" actId="207"/>
          <ac:spMkLst>
            <pc:docMk/>
            <pc:sldMk cId="2809652520" sldId="443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6:36.539" v="6821" actId="1076"/>
          <ac:spMkLst>
            <pc:docMk/>
            <pc:sldMk cId="2809652520" sldId="443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6:48.459" v="6822" actId="1076"/>
          <ac:spMkLst>
            <pc:docMk/>
            <pc:sldMk cId="2809652520" sldId="443"/>
            <ac:spMk id="11" creationId="{14F873B4-B6B2-F4B7-7241-098F766A46BF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0:50:20.902" v="7090" actId="207"/>
        <pc:sldMkLst>
          <pc:docMk/>
          <pc:sldMk cId="1527297956" sldId="444"/>
        </pc:sldMkLst>
        <pc:spChg chg="del">
          <ac:chgData name="Toby Donaldson" userId="2e6e5431-bb17-4c41-9985-d39c50d83c73" providerId="ADAL" clId="{FD14D1BB-4174-485A-A80B-10D458200F7C}" dt="2024-02-06T00:48:22.012" v="7060" actId="21"/>
          <ac:spMkLst>
            <pc:docMk/>
            <pc:sldMk cId="1527297956" sldId="444"/>
            <ac:spMk id="3" creationId="{3B7EDC85-3CBF-FEFD-F5F8-7EEEFF4A7F0A}"/>
          </ac:spMkLst>
        </pc:spChg>
        <pc:spChg chg="mod">
          <ac:chgData name="Toby Donaldson" userId="2e6e5431-bb17-4c41-9985-d39c50d83c73" providerId="ADAL" clId="{FD14D1BB-4174-485A-A80B-10D458200F7C}" dt="2024-02-06T00:50:20.902" v="7090" actId="207"/>
          <ac:spMkLst>
            <pc:docMk/>
            <pc:sldMk cId="1527297956" sldId="444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49:28.862" v="7082" actId="1076"/>
          <ac:spMkLst>
            <pc:docMk/>
            <pc:sldMk cId="1527297956" sldId="444"/>
            <ac:spMk id="9" creationId="{F381F6AF-9F05-484B-FE44-CA09B4A9F33F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0" creationId="{565CC11C-8D21-E4F9-55EB-880B3DE45EB1}"/>
          </ac:spMkLst>
        </pc:spChg>
        <pc:spChg chg="mod">
          <ac:chgData name="Toby Donaldson" userId="2e6e5431-bb17-4c41-9985-d39c50d83c73" providerId="ADAL" clId="{FD14D1BB-4174-485A-A80B-10D458200F7C}" dt="2024-02-06T00:49:36.803" v="7085" actId="1076"/>
          <ac:spMkLst>
            <pc:docMk/>
            <pc:sldMk cId="1527297956" sldId="444"/>
            <ac:spMk id="11" creationId="{14F873B4-B6B2-F4B7-7241-098F766A46B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4:45.730" v="7203" actId="21"/>
        <pc:sldMkLst>
          <pc:docMk/>
          <pc:sldMk cId="819228914" sldId="445"/>
        </pc:sldMkLst>
        <pc:spChg chg="add del mod">
          <ac:chgData name="Toby Donaldson" userId="2e6e5431-bb17-4c41-9985-d39c50d83c73" providerId="ADAL" clId="{FD14D1BB-4174-485A-A80B-10D458200F7C}" dt="2024-02-06T00:54:45.730" v="7203" actId="21"/>
          <ac:spMkLst>
            <pc:docMk/>
            <pc:sldMk cId="819228914" sldId="445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1:38.945" v="7099" actId="20577"/>
          <ac:spMkLst>
            <pc:docMk/>
            <pc:sldMk cId="819228914" sldId="445"/>
            <ac:spMk id="5" creationId="{6BCB946C-7ED5-599D-7316-0B79297C8213}"/>
          </ac:spMkLst>
        </pc:spChg>
        <pc:spChg chg="mod">
          <ac:chgData name="Toby Donaldson" userId="2e6e5431-bb17-4c41-9985-d39c50d83c73" providerId="ADAL" clId="{FD14D1BB-4174-485A-A80B-10D458200F7C}" dt="2024-02-06T00:52:05.657" v="7107" actId="20577"/>
          <ac:spMkLst>
            <pc:docMk/>
            <pc:sldMk cId="819228914" sldId="445"/>
            <ac:spMk id="9" creationId="{F381F6AF-9F05-484B-FE44-CA09B4A9F33F}"/>
          </ac:spMkLst>
        </pc:spChg>
      </pc:sldChg>
      <pc:sldChg chg="addSp delSp modSp add mod">
        <pc:chgData name="Toby Donaldson" userId="2e6e5431-bb17-4c41-9985-d39c50d83c73" providerId="ADAL" clId="{FD14D1BB-4174-485A-A80B-10D458200F7C}" dt="2024-02-06T00:57:50.721" v="7539" actId="20577"/>
        <pc:sldMkLst>
          <pc:docMk/>
          <pc:sldMk cId="1156156499" sldId="446"/>
        </pc:sldMkLst>
        <pc:spChg chg="del">
          <ac:chgData name="Toby Donaldson" userId="2e6e5431-bb17-4c41-9985-d39c50d83c73" providerId="ADAL" clId="{FD14D1BB-4174-485A-A80B-10D458200F7C}" dt="2024-02-06T00:54:00.553" v="7192" actId="21"/>
          <ac:spMkLst>
            <pc:docMk/>
            <pc:sldMk cId="1156156499" sldId="446"/>
            <ac:spMk id="3" creationId="{5B147056-532B-48CE-6B98-AE2BEC5DED48}"/>
          </ac:spMkLst>
        </pc:spChg>
        <pc:spChg chg="mod">
          <ac:chgData name="Toby Donaldson" userId="2e6e5431-bb17-4c41-9985-d39c50d83c73" providerId="ADAL" clId="{FD14D1BB-4174-485A-A80B-10D458200F7C}" dt="2024-02-06T00:55:24.281" v="7299" actId="20577"/>
          <ac:spMkLst>
            <pc:docMk/>
            <pc:sldMk cId="1156156499" sldId="446"/>
            <ac:spMk id="5" creationId="{6BCB946C-7ED5-599D-7316-0B79297C8213}"/>
          </ac:spMkLst>
        </pc:spChg>
        <pc:spChg chg="add mod">
          <ac:chgData name="Toby Donaldson" userId="2e6e5431-bb17-4c41-9985-d39c50d83c73" providerId="ADAL" clId="{FD14D1BB-4174-485A-A80B-10D458200F7C}" dt="2024-02-06T00:55:38.882" v="7301" actId="1076"/>
          <ac:spMkLst>
            <pc:docMk/>
            <pc:sldMk cId="1156156499" sldId="446"/>
            <ac:spMk id="6" creationId="{EE5DE073-1648-273C-0B30-A1E52C5B09B0}"/>
          </ac:spMkLst>
        </pc:spChg>
        <pc:spChg chg="add mod">
          <ac:chgData name="Toby Donaldson" userId="2e6e5431-bb17-4c41-9985-d39c50d83c73" providerId="ADAL" clId="{FD14D1BB-4174-485A-A80B-10D458200F7C}" dt="2024-02-06T00:57:50.721" v="7539" actId="20577"/>
          <ac:spMkLst>
            <pc:docMk/>
            <pc:sldMk cId="1156156499" sldId="446"/>
            <ac:spMk id="7" creationId="{BFB063AE-F3DC-F529-32A8-B20650453FCA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8" creationId="{4BEE3093-BF17-71C4-0653-44046207B36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0:54:36.724" v="7201" actId="21"/>
          <ac:spMkLst>
            <pc:docMk/>
            <pc:sldMk cId="1156156499" sldId="446"/>
            <ac:spMk id="11" creationId="{14F873B4-B6B2-F4B7-7241-098F766A46BF}"/>
          </ac:spMkLst>
        </pc:spChg>
        <pc:spChg chg="add mod">
          <ac:chgData name="Toby Donaldson" userId="2e6e5431-bb17-4c41-9985-d39c50d83c73" providerId="ADAL" clId="{FD14D1BB-4174-485A-A80B-10D458200F7C}" dt="2024-02-06T00:57:06.970" v="7501" actId="1076"/>
          <ac:spMkLst>
            <pc:docMk/>
            <pc:sldMk cId="1156156499" sldId="446"/>
            <ac:spMk id="12" creationId="{5B75D25F-14D4-0328-8910-621378ACD01E}"/>
          </ac:spMkLst>
        </pc:spChg>
      </pc:sldChg>
      <pc:sldChg chg="delSp modSp add mod">
        <pc:chgData name="Toby Donaldson" userId="2e6e5431-bb17-4c41-9985-d39c50d83c73" providerId="ADAL" clId="{FD14D1BB-4174-485A-A80B-10D458200F7C}" dt="2024-02-06T01:02:04.630" v="7575" actId="20577"/>
        <pc:sldMkLst>
          <pc:docMk/>
          <pc:sldMk cId="1856393146" sldId="447"/>
        </pc:sldMkLst>
        <pc:spChg chg="mod">
          <ac:chgData name="Toby Donaldson" userId="2e6e5431-bb17-4c41-9985-d39c50d83c73" providerId="ADAL" clId="{FD14D1BB-4174-485A-A80B-10D458200F7C}" dt="2024-02-06T01:00:25.954" v="7563" actId="1076"/>
          <ac:spMkLst>
            <pc:docMk/>
            <pc:sldMk cId="1856393146" sldId="447"/>
            <ac:spMk id="2" creationId="{1B4C81D2-343B-8B5A-ABC0-8C6CFE7E86B3}"/>
          </ac:spMkLst>
        </pc:spChg>
        <pc:spChg chg="mod">
          <ac:chgData name="Toby Donaldson" userId="2e6e5431-bb17-4c41-9985-d39c50d83c73" providerId="ADAL" clId="{FD14D1BB-4174-485A-A80B-10D458200F7C}" dt="2024-02-06T01:02:04.630" v="7575" actId="20577"/>
          <ac:spMkLst>
            <pc:docMk/>
            <pc:sldMk cId="1856393146" sldId="447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0:59:17.902" v="7550" actId="21"/>
          <ac:spMkLst>
            <pc:docMk/>
            <pc:sldMk cId="1856393146" sldId="447"/>
            <ac:spMk id="6" creationId="{EE5DE073-1648-273C-0B30-A1E52C5B09B0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16:17.256" v="7801" actId="20577"/>
        <pc:sldMkLst>
          <pc:docMk/>
          <pc:sldMk cId="3174112358" sldId="448"/>
        </pc:sldMkLst>
        <pc:spChg chg="mod">
          <ac:chgData name="Toby Donaldson" userId="2e6e5431-bb17-4c41-9985-d39c50d83c73" providerId="ADAL" clId="{FD14D1BB-4174-485A-A80B-10D458200F7C}" dt="2024-02-06T01:04:51.370" v="7598" actId="1076"/>
          <ac:spMkLst>
            <pc:docMk/>
            <pc:sldMk cId="3174112358" sldId="448"/>
            <ac:spMk id="2" creationId="{1B4C81D2-343B-8B5A-ABC0-8C6CFE7E86B3}"/>
          </ac:spMkLst>
        </pc:spChg>
        <pc:spChg chg="add mod">
          <ac:chgData name="Toby Donaldson" userId="2e6e5431-bb17-4c41-9985-d39c50d83c73" providerId="ADAL" clId="{FD14D1BB-4174-485A-A80B-10D458200F7C}" dt="2024-02-06T02:16:17.256" v="7801" actId="20577"/>
          <ac:spMkLst>
            <pc:docMk/>
            <pc:sldMk cId="3174112358" sldId="448"/>
            <ac:spMk id="3" creationId="{6E38E2CF-0EE7-D8D0-29DD-11E4FC0F3E59}"/>
          </ac:spMkLst>
        </pc:spChg>
        <pc:spChg chg="mod">
          <ac:chgData name="Toby Donaldson" userId="2e6e5431-bb17-4c41-9985-d39c50d83c73" providerId="ADAL" clId="{FD14D1BB-4174-485A-A80B-10D458200F7C}" dt="2024-02-06T01:05:12.449" v="7606" actId="20577"/>
          <ac:spMkLst>
            <pc:docMk/>
            <pc:sldMk cId="3174112358" sldId="448"/>
            <ac:spMk id="5" creationId="{6BCB946C-7ED5-599D-7316-0B79297C8213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9" creationId="{F381F6AF-9F05-484B-FE44-CA09B4A9F33F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0" creationId="{565CC11C-8D21-E4F9-55EB-880B3DE45EB1}"/>
          </ac:spMkLst>
        </pc:spChg>
        <pc:spChg chg="del">
          <ac:chgData name="Toby Donaldson" userId="2e6e5431-bb17-4c41-9985-d39c50d83c73" providerId="ADAL" clId="{FD14D1BB-4174-485A-A80B-10D458200F7C}" dt="2024-02-06T01:04:32.012" v="7594" actId="21"/>
          <ac:spMkLst>
            <pc:docMk/>
            <pc:sldMk cId="3174112358" sldId="448"/>
            <ac:spMk id="11" creationId="{14F873B4-B6B2-F4B7-7241-098F766A46BF}"/>
          </ac:spMkLst>
        </pc:spChg>
      </pc:sldChg>
      <pc:sldChg chg="addSp delSp modSp new mod">
        <pc:chgData name="Toby Donaldson" userId="2e6e5431-bb17-4c41-9985-d39c50d83c73" providerId="ADAL" clId="{FD14D1BB-4174-485A-A80B-10D458200F7C}" dt="2024-02-06T02:34:10.443" v="8501" actId="14100"/>
        <pc:sldMkLst>
          <pc:docMk/>
          <pc:sldMk cId="1731394609" sldId="449"/>
        </pc:sldMkLst>
        <pc:spChg chg="mod">
          <ac:chgData name="Toby Donaldson" userId="2e6e5431-bb17-4c41-9985-d39c50d83c73" providerId="ADAL" clId="{FD14D1BB-4174-485A-A80B-10D458200F7C}" dt="2024-02-06T02:21:12.665" v="7847" actId="20577"/>
          <ac:spMkLst>
            <pc:docMk/>
            <pc:sldMk cId="1731394609" sldId="449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2:34:10.443" v="8501" actId="14100"/>
          <ac:spMkLst>
            <pc:docMk/>
            <pc:sldMk cId="1731394609" sldId="449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5" creationId="{4715D15A-04F7-E82C-CF48-57133E2615EA}"/>
          </ac:spMkLst>
        </pc:spChg>
        <pc:spChg chg="add mod">
          <ac:chgData name="Toby Donaldson" userId="2e6e5431-bb17-4c41-9985-d39c50d83c73" providerId="ADAL" clId="{FD14D1BB-4174-485A-A80B-10D458200F7C}" dt="2024-02-06T02:28:30.543" v="8357"/>
          <ac:spMkLst>
            <pc:docMk/>
            <pc:sldMk cId="1731394609" sldId="449"/>
            <ac:spMk id="6" creationId="{00879C14-C365-F3B1-6A67-80782578BA08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8" creationId="{1D3F08D1-765E-68B3-D59A-2649CF93697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9" creationId="{CBEE99A0-22E2-0CE4-0AE2-0B0B86EBE05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0" creationId="{39843ECA-224C-48D1-7D2D-D4E116D5E457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1" creationId="{FEB6483F-5A71-2703-786E-35064B241004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3" creationId="{1E360DD7-3278-CE0D-1379-2E55957F50D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4" creationId="{22DE2BE7-6683-8E47-6586-D200CB320E15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6" creationId="{5BB234CB-7938-4DDA-B659-9F7EA07EDFF0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7" creationId="{FF3F8C1F-DFB6-8916-FABB-AB2338599C83}"/>
          </ac:spMkLst>
        </pc:spChg>
        <pc:spChg chg="mod">
          <ac:chgData name="Toby Donaldson" userId="2e6e5431-bb17-4c41-9985-d39c50d83c73" providerId="ADAL" clId="{FD14D1BB-4174-485A-A80B-10D458200F7C}" dt="2024-02-06T02:28:57.966" v="8358"/>
          <ac:spMkLst>
            <pc:docMk/>
            <pc:sldMk cId="1731394609" sldId="449"/>
            <ac:spMk id="18" creationId="{E65E4BBC-B66F-3F37-DC34-84F0BFB9D69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1" creationId="{EEFCEE8C-E19D-F7AE-EFCB-A63744D369A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2" creationId="{350CE49B-0B21-A613-4998-84BD848F4F0E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3" creationId="{F7A44C57-0EFF-3754-B1FE-14E98857CE93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4" creationId="{9598D7A8-617B-60A3-AB44-6373AF98CBB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6" creationId="{8B679BCE-1705-F5B1-51B9-9355C73B996D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7" creationId="{B0FF4366-95CE-EC9D-163C-C6615E1B2AB4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8" creationId="{F272E365-688A-9BFE-CFC8-3AC8BC935D9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29" creationId="{CF0831B4-179F-745C-E95F-F74B5607106C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0" creationId="{B4AF299E-FCD2-A703-8D42-6F5031521E52}"/>
          </ac:spMkLst>
        </pc:spChg>
        <pc:spChg chg="mod">
          <ac:chgData name="Toby Donaldson" userId="2e6e5431-bb17-4c41-9985-d39c50d83c73" providerId="ADAL" clId="{FD14D1BB-4174-485A-A80B-10D458200F7C}" dt="2024-02-06T02:30:16.024" v="8361"/>
          <ac:spMkLst>
            <pc:docMk/>
            <pc:sldMk cId="1731394609" sldId="449"/>
            <ac:spMk id="31" creationId="{277C0238-A7B6-8605-E3C4-79A51F7D3040}"/>
          </ac:spMkLst>
        </pc:s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7" creationId="{25D547B9-40AA-9708-BD11-96AA9A066FE4}"/>
          </ac:grpSpMkLst>
        </pc:grpChg>
        <pc:grpChg chg="add del mod">
          <ac:chgData name="Toby Donaldson" userId="2e6e5431-bb17-4c41-9985-d39c50d83c73" providerId="ADAL" clId="{FD14D1BB-4174-485A-A80B-10D458200F7C}" dt="2024-02-06T02:29:26.526" v="8360" actId="21"/>
          <ac:grpSpMkLst>
            <pc:docMk/>
            <pc:sldMk cId="1731394609" sldId="449"/>
            <ac:grpSpMk id="12" creationId="{C4BCC708-E278-29AF-7C03-D8A9FAEDA819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19" creationId="{3108B960-51F5-90D3-400E-B9F7258ACAA6}"/>
          </ac:grpSpMkLst>
        </pc:grpChg>
        <pc:grpChg chg="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0" creationId="{BA0435FD-F1D6-19DB-EA61-27B50175C42C}"/>
          </ac:grpSpMkLst>
        </pc:grpChg>
        <pc:grpChg chg="add mod">
          <ac:chgData name="Toby Donaldson" userId="2e6e5431-bb17-4c41-9985-d39c50d83c73" providerId="ADAL" clId="{FD14D1BB-4174-485A-A80B-10D458200F7C}" dt="2024-02-06T02:30:16.024" v="8361"/>
          <ac:grpSpMkLst>
            <pc:docMk/>
            <pc:sldMk cId="1731394609" sldId="449"/>
            <ac:grpSpMk id="25" creationId="{8841D393-4480-705F-771E-A94B0EFCE160}"/>
          </ac:grpSpMkLst>
        </pc:grpChg>
        <pc:cxnChg chg="mod">
          <ac:chgData name="Toby Donaldson" userId="2e6e5431-bb17-4c41-9985-d39c50d83c73" providerId="ADAL" clId="{FD14D1BB-4174-485A-A80B-10D458200F7C}" dt="2024-02-06T02:29:26.526" v="8360" actId="21"/>
          <ac:cxnSpMkLst>
            <pc:docMk/>
            <pc:sldMk cId="1731394609" sldId="449"/>
            <ac:cxnSpMk id="15" creationId="{4CBF47FD-78BF-2358-B0B2-92C059105385}"/>
          </ac:cxnSpMkLst>
        </pc:cxnChg>
        <pc:cxnChg chg="add">
          <ac:chgData name="Toby Donaldson" userId="2e6e5431-bb17-4c41-9985-d39c50d83c73" providerId="ADAL" clId="{FD14D1BB-4174-485A-A80B-10D458200F7C}" dt="2024-02-06T02:31:55.719" v="8364" actId="11529"/>
          <ac:cxnSpMkLst>
            <pc:docMk/>
            <pc:sldMk cId="1731394609" sldId="449"/>
            <ac:cxnSpMk id="33" creationId="{603BCD2A-281B-AAE8-7358-F511F53A5EB3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2:35:47.101" v="8683" actId="113"/>
        <pc:sldMkLst>
          <pc:docMk/>
          <pc:sldMk cId="3080304898" sldId="450"/>
        </pc:sldMkLst>
        <pc:spChg chg="del">
          <ac:chgData name="Toby Donaldson" userId="2e6e5431-bb17-4c41-9985-d39c50d83c73" providerId="ADAL" clId="{FD14D1BB-4174-485A-A80B-10D458200F7C}" dt="2024-02-06T02:34:36.638" v="8502" actId="21"/>
          <ac:spMkLst>
            <pc:docMk/>
            <pc:sldMk cId="3080304898" sldId="450"/>
            <ac:spMk id="3" creationId="{C37B9E15-4A72-AFE3-3376-B11C9CCF5D99}"/>
          </ac:spMkLst>
        </pc:spChg>
        <pc:spChg chg="add del mod">
          <ac:chgData name="Toby Donaldson" userId="2e6e5431-bb17-4c41-9985-d39c50d83c73" providerId="ADAL" clId="{FD14D1BB-4174-485A-A80B-10D458200F7C}" dt="2024-02-06T02:34:56.485" v="8504" actId="21"/>
          <ac:spMkLst>
            <pc:docMk/>
            <pc:sldMk cId="3080304898" sldId="450"/>
            <ac:spMk id="6" creationId="{C17984FD-459C-0C30-17D9-95322B87C04D}"/>
          </ac:spMkLst>
        </pc:spChg>
        <pc:spChg chg="add mod">
          <ac:chgData name="Toby Donaldson" userId="2e6e5431-bb17-4c41-9985-d39c50d83c73" providerId="ADAL" clId="{FD14D1BB-4174-485A-A80B-10D458200F7C}" dt="2024-02-06T02:35:47.101" v="8683" actId="113"/>
          <ac:spMkLst>
            <pc:docMk/>
            <pc:sldMk cId="3080304898" sldId="450"/>
            <ac:spMk id="19" creationId="{CF3CACA4-B601-897B-8384-C2909DD044F1}"/>
          </ac:spMkLst>
        </pc:spChg>
      </pc:sldChg>
      <pc:sldChg chg="addSp delSp modSp add mod ord">
        <pc:chgData name="Toby Donaldson" userId="2e6e5431-bb17-4c41-9985-d39c50d83c73" providerId="ADAL" clId="{FD14D1BB-4174-485A-A80B-10D458200F7C}" dt="2024-02-06T02:41:32.723" v="8926" actId="20577"/>
        <pc:sldMkLst>
          <pc:docMk/>
          <pc:sldMk cId="3116464970" sldId="451"/>
        </pc:sldMkLst>
        <pc:spChg chg="mod">
          <ac:chgData name="Toby Donaldson" userId="2e6e5431-bb17-4c41-9985-d39c50d83c73" providerId="ADAL" clId="{FD14D1BB-4174-485A-A80B-10D458200F7C}" dt="2024-02-06T02:40:06.267" v="8921" actId="20577"/>
          <ac:spMkLst>
            <pc:docMk/>
            <pc:sldMk cId="3116464970" sldId="451"/>
            <ac:spMk id="3" creationId="{C37B9E15-4A72-AFE3-3376-B11C9CCF5D99}"/>
          </ac:spMkLst>
        </pc:spChg>
        <pc:spChg chg="add mod">
          <ac:chgData name="Toby Donaldson" userId="2e6e5431-bb17-4c41-9985-d39c50d83c73" providerId="ADAL" clId="{FD14D1BB-4174-485A-A80B-10D458200F7C}" dt="2024-02-06T02:41:23.670" v="8924" actId="113"/>
          <ac:spMkLst>
            <pc:docMk/>
            <pc:sldMk cId="3116464970" sldId="451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2:41:32.723" v="8926" actId="20577"/>
          <ac:spMkLst>
            <pc:docMk/>
            <pc:sldMk cId="3116464970" sldId="451"/>
            <ac:spMk id="6" creationId="{D0FB2C28-5F3B-CF42-DF06-B408212D4167}"/>
          </ac:spMkLst>
        </pc:s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19" creationId="{3108B960-51F5-90D3-400E-B9F7258ACAA6}"/>
          </ac:grpSpMkLst>
        </pc:grpChg>
        <pc:grpChg chg="del">
          <ac:chgData name="Toby Donaldson" userId="2e6e5431-bb17-4c41-9985-d39c50d83c73" providerId="ADAL" clId="{FD14D1BB-4174-485A-A80B-10D458200F7C}" dt="2024-02-06T02:37:01.158" v="8687" actId="21"/>
          <ac:grpSpMkLst>
            <pc:docMk/>
            <pc:sldMk cId="3116464970" sldId="451"/>
            <ac:grpSpMk id="25" creationId="{8841D393-4480-705F-771E-A94B0EFCE160}"/>
          </ac:grpSpMkLst>
        </pc:grpChg>
        <pc:cxnChg chg="add">
          <ac:chgData name="Toby Donaldson" userId="2e6e5431-bb17-4c41-9985-d39c50d83c73" providerId="ADAL" clId="{FD14D1BB-4174-485A-A80B-10D458200F7C}" dt="2024-02-06T02:39:54.031" v="8916" actId="11529"/>
          <ac:cxnSpMkLst>
            <pc:docMk/>
            <pc:sldMk cId="3116464970" sldId="451"/>
            <ac:cxnSpMk id="8" creationId="{6B5297C0-A673-B3CD-1DD5-B3AE95E11473}"/>
          </ac:cxnSpMkLst>
        </pc:cxnChg>
        <pc:cxnChg chg="add mod">
          <ac:chgData name="Toby Donaldson" userId="2e6e5431-bb17-4c41-9985-d39c50d83c73" providerId="ADAL" clId="{FD14D1BB-4174-485A-A80B-10D458200F7C}" dt="2024-02-06T02:40:23.533" v="8922" actId="1076"/>
          <ac:cxnSpMkLst>
            <pc:docMk/>
            <pc:sldMk cId="3116464970" sldId="451"/>
            <ac:cxnSpMk id="9" creationId="{64A11240-7B15-9415-2CFB-697FE3EB8E4A}"/>
          </ac:cxnSpMkLst>
        </pc:cxnChg>
        <pc:cxnChg chg="del mod">
          <ac:chgData name="Toby Donaldson" userId="2e6e5431-bb17-4c41-9985-d39c50d83c73" providerId="ADAL" clId="{FD14D1BB-4174-485A-A80B-10D458200F7C}" dt="2024-02-06T02:37:01.158" v="8687" actId="21"/>
          <ac:cxnSpMkLst>
            <pc:docMk/>
            <pc:sldMk cId="3116464970" sldId="451"/>
            <ac:cxnSpMk id="33" creationId="{603BCD2A-281B-AAE8-7358-F511F53A5EB3}"/>
          </ac:cxnSpMkLst>
        </pc:cxnChg>
      </pc:sldChg>
      <pc:sldChg chg="addSp modSp add mod">
        <pc:chgData name="Toby Donaldson" userId="2e6e5431-bb17-4c41-9985-d39c50d83c73" providerId="ADAL" clId="{FD14D1BB-4174-485A-A80B-10D458200F7C}" dt="2024-02-06T02:53:30.754" v="9101" actId="552"/>
        <pc:sldMkLst>
          <pc:docMk/>
          <pc:sldMk cId="2440537417" sldId="452"/>
        </pc:sldMkLst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2:53:30.754" v="9101" actId="552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2:53:30.754" v="9101" actId="552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04:12.981" v="9634" actId="1076"/>
        <pc:sldMkLst>
          <pc:docMk/>
          <pc:sldMk cId="2165341691" sldId="453"/>
        </pc:sldMkLst>
        <pc:spChg chg="mod">
          <ac:chgData name="Toby Donaldson" userId="2e6e5431-bb17-4c41-9985-d39c50d83c73" providerId="ADAL" clId="{FD14D1BB-4174-485A-A80B-10D458200F7C}" dt="2024-02-06T02:55:32.964" v="9180" actId="1076"/>
          <ac:spMkLst>
            <pc:docMk/>
            <pc:sldMk cId="2165341691" sldId="453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03:49.533" v="9629" actId="1076"/>
          <ac:spMkLst>
            <pc:docMk/>
            <pc:sldMk cId="2165341691" sldId="453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2:01.342" v="9515" actId="1076"/>
          <ac:spMkLst>
            <pc:docMk/>
            <pc:sldMk cId="2165341691" sldId="453"/>
            <ac:spMk id="10" creationId="{C96BFA59-1BEB-695F-658A-81ABDB6FF00C}"/>
          </ac:spMkLst>
        </pc:spChg>
        <pc:spChg chg="add mod">
          <ac:chgData name="Toby Donaldson" userId="2e6e5431-bb17-4c41-9985-d39c50d83c73" providerId="ADAL" clId="{FD14D1BB-4174-485A-A80B-10D458200F7C}" dt="2024-02-06T03:03:26.772" v="9628" actId="465"/>
          <ac:spMkLst>
            <pc:docMk/>
            <pc:sldMk cId="2165341691" sldId="453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2:56:50.808" v="9240" actId="21"/>
          <ac:spMkLst>
            <pc:docMk/>
            <pc:sldMk cId="2165341691" sldId="453"/>
            <ac:spMk id="12" creationId="{43D962D1-3610-6E73-A48D-387116A033DD}"/>
          </ac:spMkLst>
        </pc:spChg>
        <pc:spChg chg="add mod">
          <ac:chgData name="Toby Donaldson" userId="2e6e5431-bb17-4c41-9985-d39c50d83c73" providerId="ADAL" clId="{FD14D1BB-4174-485A-A80B-10D458200F7C}" dt="2024-02-06T03:04:12.981" v="9634" actId="1076"/>
          <ac:spMkLst>
            <pc:docMk/>
            <pc:sldMk cId="2165341691" sldId="453"/>
            <ac:spMk id="13" creationId="{B597F0FB-D09B-1F95-B055-27FCC56EBC3A}"/>
          </ac:spMkLst>
        </pc:sp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2:55:24.714" v="9178" actId="21"/>
          <ac:cxnSpMkLst>
            <pc:docMk/>
            <pc:sldMk cId="2165341691" sldId="453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10:25.736" v="9955" actId="2711"/>
        <pc:sldMkLst>
          <pc:docMk/>
          <pc:sldMk cId="1706702299" sldId="454"/>
        </pc:sldMkLst>
        <pc:spChg chg="mod">
          <ac:chgData name="Toby Donaldson" userId="2e6e5431-bb17-4c41-9985-d39c50d83c73" providerId="ADAL" clId="{FD14D1BB-4174-485A-A80B-10D458200F7C}" dt="2024-02-06T03:05:05.037" v="9640" actId="1076"/>
          <ac:spMkLst>
            <pc:docMk/>
            <pc:sldMk cId="1706702299" sldId="454"/>
            <ac:spMk id="3" creationId="{C37B9E15-4A72-AFE3-3376-B11C9CCF5D99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5" creationId="{8207C6CF-66AA-93E1-A391-161B031454C5}"/>
          </ac:spMkLst>
        </pc:spChg>
        <pc:spChg chg="add mod">
          <ac:chgData name="Toby Donaldson" userId="2e6e5431-bb17-4c41-9985-d39c50d83c73" providerId="ADAL" clId="{FD14D1BB-4174-485A-A80B-10D458200F7C}" dt="2024-02-06T03:06:17.177" v="9657"/>
          <ac:spMkLst>
            <pc:docMk/>
            <pc:sldMk cId="1706702299" sldId="454"/>
            <ac:spMk id="6" creationId="{AD737019-77E3-53FB-3ECB-3193DEEB6F64}"/>
          </ac:spMkLst>
        </pc:spChg>
        <pc:spChg chg="del">
          <ac:chgData name="Toby Donaldson" userId="2e6e5431-bb17-4c41-9985-d39c50d83c73" providerId="ADAL" clId="{FD14D1BB-4174-485A-A80B-10D458200F7C}" dt="2024-02-06T03:04:52.824" v="9637" actId="21"/>
          <ac:spMkLst>
            <pc:docMk/>
            <pc:sldMk cId="1706702299" sldId="454"/>
            <ac:spMk id="7" creationId="{EC616844-4572-6D1D-DA05-201AE102053E}"/>
          </ac:spMkLst>
        </pc:spChg>
        <pc:spChg chg="add mod">
          <ac:chgData name="Toby Donaldson" userId="2e6e5431-bb17-4c41-9985-d39c50d83c73" providerId="ADAL" clId="{FD14D1BB-4174-485A-A80B-10D458200F7C}" dt="2024-02-06T03:06:37.717" v="9660" actId="208"/>
          <ac:spMkLst>
            <pc:docMk/>
            <pc:sldMk cId="1706702299" sldId="454"/>
            <ac:spMk id="8" creationId="{59558F64-0BAB-6283-2359-1C02626A77C8}"/>
          </ac:spMkLst>
        </pc:spChg>
        <pc:spChg chg="add mod">
          <ac:chgData name="Toby Donaldson" userId="2e6e5431-bb17-4c41-9985-d39c50d83c73" providerId="ADAL" clId="{FD14D1BB-4174-485A-A80B-10D458200F7C}" dt="2024-02-06T03:08:46.869" v="9866" actId="1076"/>
          <ac:spMkLst>
            <pc:docMk/>
            <pc:sldMk cId="1706702299" sldId="454"/>
            <ac:spMk id="9" creationId="{C5716C92-A1AC-BDFC-6AE3-DC8ECE0DB9D0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0" creationId="{C96BFA59-1BEB-695F-658A-81ABDB6FF00C}"/>
          </ac:spMkLst>
        </pc:spChg>
        <pc:spChg chg="del">
          <ac:chgData name="Toby Donaldson" userId="2e6e5431-bb17-4c41-9985-d39c50d83c73" providerId="ADAL" clId="{FD14D1BB-4174-485A-A80B-10D458200F7C}" dt="2024-02-06T03:04:46.885" v="9636" actId="21"/>
          <ac:spMkLst>
            <pc:docMk/>
            <pc:sldMk cId="1706702299" sldId="454"/>
            <ac:spMk id="11" creationId="{C361F025-1F2E-6CC8-200B-24620481AEB6}"/>
          </ac:spMkLst>
        </pc:spChg>
        <pc:spChg chg="del">
          <ac:chgData name="Toby Donaldson" userId="2e6e5431-bb17-4c41-9985-d39c50d83c73" providerId="ADAL" clId="{FD14D1BB-4174-485A-A80B-10D458200F7C}" dt="2024-02-06T03:04:55.161" v="9638" actId="21"/>
          <ac:spMkLst>
            <pc:docMk/>
            <pc:sldMk cId="1706702299" sldId="454"/>
            <ac:spMk id="13" creationId="{B597F0FB-D09B-1F95-B055-27FCC56EBC3A}"/>
          </ac:spMkLst>
        </pc:spChg>
        <pc:spChg chg="add mod">
          <ac:chgData name="Toby Donaldson" userId="2e6e5431-bb17-4c41-9985-d39c50d83c73" providerId="ADAL" clId="{FD14D1BB-4174-485A-A80B-10D458200F7C}" dt="2024-02-06T03:10:25.736" v="9955" actId="2711"/>
          <ac:spMkLst>
            <pc:docMk/>
            <pc:sldMk cId="1706702299" sldId="454"/>
            <ac:spMk id="17" creationId="{E40E914A-147E-05EA-CE93-F9D197EA0196}"/>
          </ac:spMkLst>
        </pc:spChg>
        <pc:cxnChg chg="add del mod">
          <ac:chgData name="Toby Donaldson" userId="2e6e5431-bb17-4c41-9985-d39c50d83c73" providerId="ADAL" clId="{FD14D1BB-4174-485A-A80B-10D458200F7C}" dt="2024-02-06T03:09:01.939" v="9868" actId="21"/>
          <ac:cxnSpMkLst>
            <pc:docMk/>
            <pc:sldMk cId="1706702299" sldId="454"/>
            <ac:cxnSpMk id="14" creationId="{F26CD5B6-23AC-0F88-59DD-C69997455E26}"/>
          </ac:cxnSpMkLst>
        </pc:cxnChg>
        <pc:cxnChg chg="add">
          <ac:chgData name="Toby Donaldson" userId="2e6e5431-bb17-4c41-9985-d39c50d83c73" providerId="ADAL" clId="{FD14D1BB-4174-485A-A80B-10D458200F7C}" dt="2024-02-06T03:09:09.231" v="9869" actId="11529"/>
          <ac:cxnSpMkLst>
            <pc:docMk/>
            <pc:sldMk cId="1706702299" sldId="454"/>
            <ac:cxnSpMk id="16" creationId="{B93F89B2-C969-F84C-D64D-0FF83D3DD504}"/>
          </ac:cxnSpMkLst>
        </pc:cxnChg>
      </pc:sldChg>
      <pc:sldChg chg="modSp add mod ord">
        <pc:chgData name="Toby Donaldson" userId="2e6e5431-bb17-4c41-9985-d39c50d83c73" providerId="ADAL" clId="{FD14D1BB-4174-485A-A80B-10D458200F7C}" dt="2024-02-06T03:36:43.501" v="9973" actId="14100"/>
        <pc:sldMkLst>
          <pc:docMk/>
          <pc:sldMk cId="1518268049" sldId="455"/>
        </pc:sldMkLst>
        <pc:spChg chg="mod">
          <ac:chgData name="Toby Donaldson" userId="2e6e5431-bb17-4c41-9985-d39c50d83c73" providerId="ADAL" clId="{FD14D1BB-4174-485A-A80B-10D458200F7C}" dt="2024-02-06T03:36:02.528" v="9963" actId="27636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36:15.093" v="9965" actId="1076"/>
          <ac:spMkLst>
            <pc:docMk/>
            <pc:sldMk cId="1518268049" sldId="455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36:38.154" v="9972" actId="20577"/>
          <ac:spMkLst>
            <pc:docMk/>
            <pc:sldMk cId="1518268049" sldId="455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36:17.582" v="9966" actId="14100"/>
          <ac:cxnSpMkLst>
            <pc:docMk/>
            <pc:sldMk cId="1518268049" sldId="455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36:43.501" v="9973" actId="14100"/>
          <ac:cxnSpMkLst>
            <pc:docMk/>
            <pc:sldMk cId="1518268049" sldId="455"/>
            <ac:cxnSpMk id="9" creationId="{64A11240-7B15-9415-2CFB-697FE3EB8E4A}"/>
          </ac:cxnSpMkLst>
        </pc:cxnChg>
      </pc:sldChg>
      <pc:sldChg chg="modSp add mod">
        <pc:chgData name="Toby Donaldson" userId="2e6e5431-bb17-4c41-9985-d39c50d83c73" providerId="ADAL" clId="{FD14D1BB-4174-485A-A80B-10D458200F7C}" dt="2024-02-06T03:43:18.107" v="10370" actId="20577"/>
        <pc:sldMkLst>
          <pc:docMk/>
          <pc:sldMk cId="870577980" sldId="456"/>
        </pc:sldMkLst>
        <pc:spChg chg="mod">
          <ac:chgData name="Toby Donaldson" userId="2e6e5431-bb17-4c41-9985-d39c50d83c73" providerId="ADAL" clId="{FD14D1BB-4174-485A-A80B-10D458200F7C}" dt="2024-02-06T03:39:53.421" v="10066" actId="1076"/>
          <ac:spMkLst>
            <pc:docMk/>
            <pc:sldMk cId="870577980" sldId="456"/>
            <ac:spMk id="2" creationId="{1F3DF360-126C-A80F-112F-035DAF163861}"/>
          </ac:spMkLst>
        </pc:spChg>
        <pc:spChg chg="mod">
          <ac:chgData name="Toby Donaldson" userId="2e6e5431-bb17-4c41-9985-d39c50d83c73" providerId="ADAL" clId="{FD14D1BB-4174-485A-A80B-10D458200F7C}" dt="2024-02-06T03:39:56.020" v="10067" actId="1076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FD14D1BB-4174-485A-A80B-10D458200F7C}" dt="2024-02-06T03:40:16.254" v="10070" actId="1076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FD14D1BB-4174-485A-A80B-10D458200F7C}" dt="2024-02-06T03:43:18.107" v="10370" actId="20577"/>
          <ac:spMkLst>
            <pc:docMk/>
            <pc:sldMk cId="870577980" sldId="456"/>
            <ac:spMk id="6" creationId="{D0FB2C28-5F3B-CF42-DF06-B408212D4167}"/>
          </ac:spMkLst>
        </pc:spChg>
        <pc:cxnChg chg="mod">
          <ac:chgData name="Toby Donaldson" userId="2e6e5431-bb17-4c41-9985-d39c50d83c73" providerId="ADAL" clId="{FD14D1BB-4174-485A-A80B-10D458200F7C}" dt="2024-02-06T03:40:26.517" v="10071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FD14D1BB-4174-485A-A80B-10D458200F7C}" dt="2024-02-06T03:43:17.422" v="10365" actId="20577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delSp modSp add mod">
        <pc:chgData name="Toby Donaldson" userId="2e6e5431-bb17-4c41-9985-d39c50d83c73" providerId="ADAL" clId="{FD14D1BB-4174-485A-A80B-10D458200F7C}" dt="2024-02-06T03:46:15.501" v="10426" actId="21"/>
        <pc:sldMkLst>
          <pc:docMk/>
          <pc:sldMk cId="37110891" sldId="457"/>
        </pc:sldMkLst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5" creationId="{8207C6CF-66AA-93E1-A391-161B031454C5}"/>
          </ac:spMkLst>
        </pc:spChg>
        <pc:spChg chg="del">
          <ac:chgData name="Toby Donaldson" userId="2e6e5431-bb17-4c41-9985-d39c50d83c73" providerId="ADAL" clId="{FD14D1BB-4174-485A-A80B-10D458200F7C}" dt="2024-02-06T03:44:43.828" v="10372" actId="21"/>
          <ac:spMkLst>
            <pc:docMk/>
            <pc:sldMk cId="37110891" sldId="457"/>
            <ac:spMk id="6" creationId="{D0FB2C28-5F3B-CF42-DF06-B408212D4167}"/>
          </ac:spMkLst>
        </pc:spChg>
        <pc:spChg chg="add mod">
          <ac:chgData name="Toby Donaldson" userId="2e6e5431-bb17-4c41-9985-d39c50d83c73" providerId="ADAL" clId="{FD14D1BB-4174-485A-A80B-10D458200F7C}" dt="2024-02-06T03:45:33.911" v="10381"/>
          <ac:spMkLst>
            <pc:docMk/>
            <pc:sldMk cId="37110891" sldId="457"/>
            <ac:spMk id="7" creationId="{9A42B24B-4083-4311-66F1-2DC6133DF0FF}"/>
          </ac:spMkLst>
        </pc:spChg>
        <pc:spChg chg="add del mod">
          <ac:chgData name="Toby Donaldson" userId="2e6e5431-bb17-4c41-9985-d39c50d83c73" providerId="ADAL" clId="{FD14D1BB-4174-485A-A80B-10D458200F7C}" dt="2024-02-06T03:46:15.501" v="10426" actId="21"/>
          <ac:spMkLst>
            <pc:docMk/>
            <pc:sldMk cId="37110891" sldId="457"/>
            <ac:spMk id="10" creationId="{5CB8462B-CD1C-2613-A553-FBA408DCA384}"/>
          </ac:spMkLst>
        </pc:sp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8" creationId="{6B5297C0-A673-B3CD-1DD5-B3AE95E11473}"/>
          </ac:cxnSpMkLst>
        </pc:cxnChg>
        <pc:cxnChg chg="del mod">
          <ac:chgData name="Toby Donaldson" userId="2e6e5431-bb17-4c41-9985-d39c50d83c73" providerId="ADAL" clId="{FD14D1BB-4174-485A-A80B-10D458200F7C}" dt="2024-02-06T03:44:43.828" v="10372" actId="21"/>
          <ac:cxnSpMkLst>
            <pc:docMk/>
            <pc:sldMk cId="37110891" sldId="457"/>
            <ac:cxnSpMk id="9" creationId="{64A11240-7B15-9415-2CFB-697FE3EB8E4A}"/>
          </ac:cxnSpMkLst>
        </pc:cxnChg>
      </pc:sldChg>
      <pc:sldChg chg="modSp new mod">
        <pc:chgData name="Toby Donaldson" userId="2e6e5431-bb17-4c41-9985-d39c50d83c73" providerId="ADAL" clId="{FD14D1BB-4174-485A-A80B-10D458200F7C}" dt="2024-02-06T03:56:38.506" v="11320" actId="20577"/>
        <pc:sldMkLst>
          <pc:docMk/>
          <pc:sldMk cId="48668984" sldId="458"/>
        </pc:sldMkLst>
        <pc:spChg chg="mod">
          <ac:chgData name="Toby Donaldson" userId="2e6e5431-bb17-4c41-9985-d39c50d83c73" providerId="ADAL" clId="{FD14D1BB-4174-485A-A80B-10D458200F7C}" dt="2024-02-06T03:50:30.264" v="10633" actId="20577"/>
          <ac:spMkLst>
            <pc:docMk/>
            <pc:sldMk cId="48668984" sldId="458"/>
            <ac:spMk id="2" creationId="{1A60CEF6-1670-5BDC-CAB2-6E3407675244}"/>
          </ac:spMkLst>
        </pc:spChg>
        <pc:spChg chg="mod">
          <ac:chgData name="Toby Donaldson" userId="2e6e5431-bb17-4c41-9985-d39c50d83c73" providerId="ADAL" clId="{FD14D1BB-4174-485A-A80B-10D458200F7C}" dt="2024-02-06T03:56:38.506" v="11320" actId="20577"/>
          <ac:spMkLst>
            <pc:docMk/>
            <pc:sldMk cId="48668984" sldId="458"/>
            <ac:spMk id="3" creationId="{96C21DE9-322D-8947-2C0D-D3FBC6931D10}"/>
          </ac:spMkLst>
        </pc:sp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A18961DC-80AD-4D20-835D-A373141178AD}"/>
    <pc:docChg chg="undo custSel addSld modSld sldOrd modSection">
      <pc:chgData name="Toby Donaldson" userId="2e6e5431-bb17-4c41-9985-d39c50d83c73" providerId="ADAL" clId="{A18961DC-80AD-4D20-835D-A373141178AD}" dt="2024-02-09T21:09:10.658" v="524"/>
      <pc:docMkLst>
        <pc:docMk/>
      </pc:docMkLst>
      <pc:sldChg chg="modSp mod">
        <pc:chgData name="Toby Donaldson" userId="2e6e5431-bb17-4c41-9985-d39c50d83c73" providerId="ADAL" clId="{A18961DC-80AD-4D20-835D-A373141178AD}" dt="2024-02-05T19:39:33.996" v="0" actId="20577"/>
        <pc:sldMkLst>
          <pc:docMk/>
          <pc:sldMk cId="2287764959" sldId="396"/>
        </pc:sldMkLst>
        <pc:spChg chg="mod">
          <ac:chgData name="Toby Donaldson" userId="2e6e5431-bb17-4c41-9985-d39c50d83c73" providerId="ADAL" clId="{A18961DC-80AD-4D20-835D-A373141178AD}" dt="2024-02-05T19:39:33.996" v="0" actId="20577"/>
          <ac:spMkLst>
            <pc:docMk/>
            <pc:sldMk cId="2287764959" sldId="396"/>
            <ac:spMk id="6" creationId="{156323D4-8733-86DD-A58F-69D8799A1216}"/>
          </ac:spMkLst>
        </pc:sp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663618084" sldId="39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3618084" sldId="397"/>
            <ac:inkMk id="6" creationId="{A020D1C6-EBC4-B904-8C8D-C19443793910}"/>
          </ac:inkMkLst>
        </pc:inkChg>
      </pc:sldChg>
      <pc:sldChg chg="modSp mod">
        <pc:chgData name="Toby Donaldson" userId="2e6e5431-bb17-4c41-9985-d39c50d83c73" providerId="ADAL" clId="{A18961DC-80AD-4D20-835D-A373141178AD}" dt="2024-02-05T19:40:55.377" v="4" actId="207"/>
        <pc:sldMkLst>
          <pc:docMk/>
          <pc:sldMk cId="2354844912" sldId="398"/>
        </pc:sldMkLst>
        <pc:spChg chg="mod">
          <ac:chgData name="Toby Donaldson" userId="2e6e5431-bb17-4c41-9985-d39c50d83c73" providerId="ADAL" clId="{A18961DC-80AD-4D20-835D-A373141178AD}" dt="2024-02-05T19:40:55.377" v="4" actId="207"/>
          <ac:spMkLst>
            <pc:docMk/>
            <pc:sldMk cId="2354844912" sldId="398"/>
            <ac:spMk id="5" creationId="{00875744-F50D-0EB4-32BD-18E1FE5F2ED3}"/>
          </ac:spMkLst>
        </pc:sp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753011666" sldId="399"/>
        </pc:sldMkLst>
        <pc:spChg chg="mod">
          <ac:chgData name="Toby Donaldson" userId="2e6e5431-bb17-4c41-9985-d39c50d83c73" providerId="ADAL" clId="{A18961DC-80AD-4D20-835D-A373141178AD}" dt="2024-02-05T19:40:22.917" v="2" actId="207"/>
          <ac:spMkLst>
            <pc:docMk/>
            <pc:sldMk cId="2753011666" sldId="399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753011666" sldId="399"/>
            <ac:inkMk id="6" creationId="{721644CB-5309-02B2-CD64-08D49F4EF8D2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827292657" sldId="400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827292657" sldId="400"/>
            <ac:inkMk id="8" creationId="{DC8B884D-6656-DB10-49F9-41AA2461A41D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8727621" sldId="401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8727621" sldId="401"/>
            <ac:inkMk id="8" creationId="{B5983156-EFD4-EA85-EAA3-860E7E72C2A0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098127497" sldId="402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098127497" sldId="402"/>
            <ac:inkMk id="8" creationId="{F9A0F372-3C5C-7FCD-1EB4-D5A999C387B5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40628499" sldId="40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40628499" sldId="403"/>
            <ac:inkMk id="7" creationId="{32617A6E-B6FD-3354-BE79-0494D9E902AF}"/>
          </ac:inkMkLst>
        </pc:inkChg>
      </pc:sldChg>
      <pc:sldChg chg="modSp mod">
        <pc:chgData name="Toby Donaldson" userId="2e6e5431-bb17-4c41-9985-d39c50d83c73" providerId="ADAL" clId="{A18961DC-80AD-4D20-835D-A373141178AD}" dt="2024-02-05T19:46:47.361" v="43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18961DC-80AD-4D20-835D-A373141178AD}" dt="2024-02-05T19:46:47.361" v="43" actId="20577"/>
          <ac:spMkLst>
            <pc:docMk/>
            <pc:sldMk cId="2059484835" sldId="404"/>
            <ac:spMk id="8" creationId="{C105D0BF-D89D-A499-06C3-E6D8A100F61C}"/>
          </ac:spMkLst>
        </pc:spChg>
        <pc:cxnChg chg="mod">
          <ac:chgData name="Toby Donaldson" userId="2e6e5431-bb17-4c41-9985-d39c50d83c73" providerId="ADAL" clId="{A18961DC-80AD-4D20-835D-A373141178AD}" dt="2024-02-05T19:46:45.459" v="39" actId="20577"/>
          <ac:cxnSpMkLst>
            <pc:docMk/>
            <pc:sldMk cId="2059484835" sldId="404"/>
            <ac:cxnSpMk id="10" creationId="{1ADCD553-CDA8-5DF4-0163-3DE7CE257393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660001074" sldId="405"/>
        </pc:sldMkLst>
        <pc:spChg chg="mod">
          <ac:chgData name="Toby Donaldson" userId="2e6e5431-bb17-4c41-9985-d39c50d83c73" providerId="ADAL" clId="{A18961DC-80AD-4D20-835D-A373141178AD}" dt="2024-02-05T19:47:29.836" v="62" actId="14100"/>
          <ac:spMkLst>
            <pc:docMk/>
            <pc:sldMk cId="660001074" sldId="40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660001074" sldId="405"/>
            <ac:inkMk id="7" creationId="{BD24CB6B-3941-B23C-A546-57991B6C7389}"/>
          </ac:inkMkLst>
        </pc:inkChg>
        <pc:cxnChg chg="mod">
          <ac:chgData name="Toby Donaldson" userId="2e6e5431-bb17-4c41-9985-d39c50d83c73" providerId="ADAL" clId="{A18961DC-80AD-4D20-835D-A373141178AD}" dt="2024-02-05T19:47:29.836" v="62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1115259671" sldId="406"/>
        </pc:sldMkLst>
        <pc:spChg chg="mod">
          <ac:chgData name="Toby Donaldson" userId="2e6e5431-bb17-4c41-9985-d39c50d83c73" providerId="ADAL" clId="{A18961DC-80AD-4D20-835D-A373141178AD}" dt="2024-02-05T19:41:06.690" v="6" actId="207"/>
          <ac:spMkLst>
            <pc:docMk/>
            <pc:sldMk cId="1115259671" sldId="406"/>
            <ac:spMk id="5" creationId="{00875744-F50D-0EB4-32BD-18E1FE5F2ED3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15259671" sldId="406"/>
            <ac:inkMk id="6" creationId="{FE06DA53-FF32-84DA-C21F-AEE515197C4F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119016610" sldId="407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19016610" sldId="407"/>
            <ac:inkMk id="5" creationId="{1C0DD72C-D263-EC0B-6667-FBAED191AEC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683748588" sldId="408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83748588" sldId="408"/>
            <ac:inkMk id="6" creationId="{DB883E9D-2993-6A97-05A2-075FF9464078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080840747" sldId="409"/>
        </pc:sldMkLst>
        <pc:spChg chg="mod">
          <ac:chgData name="Toby Donaldson" userId="2e6e5431-bb17-4c41-9985-d39c50d83c73" providerId="ADAL" clId="{A18961DC-80AD-4D20-835D-A373141178AD}" dt="2024-02-05T19:54:24.713" v="101" actId="20577"/>
          <ac:spMkLst>
            <pc:docMk/>
            <pc:sldMk cId="3080840747" sldId="409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080840747" sldId="409"/>
            <ac:inkMk id="7" creationId="{3F0D2376-C5D1-7A05-FF1E-F4853EFAF3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2637678866" sldId="410"/>
        </pc:sldMkLst>
        <pc:spChg chg="mod">
          <ac:chgData name="Toby Donaldson" userId="2e6e5431-bb17-4c41-9985-d39c50d83c73" providerId="ADAL" clId="{A18961DC-80AD-4D20-835D-A373141178AD}" dt="2024-02-05T19:54:31.734" v="102"/>
          <ac:spMkLst>
            <pc:docMk/>
            <pc:sldMk cId="2637678866" sldId="410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2:37.007" v="63" actId="114"/>
          <ac:spMkLst>
            <pc:docMk/>
            <pc:sldMk cId="2637678866" sldId="410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37678866" sldId="410"/>
            <ac:inkMk id="7" creationId="{B37FC018-02C4-49A8-F1B2-5326B771E1E9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3276145943" sldId="411"/>
        </pc:sldMkLst>
        <pc:spChg chg="mod">
          <ac:chgData name="Toby Donaldson" userId="2e6e5431-bb17-4c41-9985-d39c50d83c73" providerId="ADAL" clId="{A18961DC-80AD-4D20-835D-A373141178AD}" dt="2024-02-05T19:54:54.343" v="106" actId="20577"/>
          <ac:spMkLst>
            <pc:docMk/>
            <pc:sldMk cId="3276145943" sldId="411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276145943" sldId="411"/>
            <ac:inkMk id="7" creationId="{514E6DD7-771B-1A67-D887-AC755F12967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557759141" sldId="412"/>
        </pc:sldMkLst>
        <pc:spChg chg="mod">
          <ac:chgData name="Toby Donaldson" userId="2e6e5431-bb17-4c41-9985-d39c50d83c73" providerId="ADAL" clId="{A18961DC-80AD-4D20-835D-A373141178AD}" dt="2024-02-05T19:55:15.198" v="110" actId="20577"/>
          <ac:spMkLst>
            <pc:docMk/>
            <pc:sldMk cId="557759141" sldId="412"/>
            <ac:spMk id="2" creationId="{FAC06C1F-07FB-3DB7-CA35-0270FCF432E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557759141" sldId="412"/>
            <ac:inkMk id="6" creationId="{CBF44C81-6DFC-DCE1-4694-B715114FA6B1}"/>
          </ac:inkMkLst>
        </pc:inkChg>
      </pc:sldChg>
      <pc:sldChg chg="addSp modSp mod">
        <pc:chgData name="Toby Donaldson" userId="2e6e5431-bb17-4c41-9985-d39c50d83c73" providerId="ADAL" clId="{A18961DC-80AD-4D20-835D-A373141178AD}" dt="2024-02-05T21:19:35.590" v="130"/>
        <pc:sldMkLst>
          <pc:docMk/>
          <pc:sldMk cId="4052424333" sldId="413"/>
        </pc:sldMkLst>
        <pc:spChg chg="mod">
          <ac:chgData name="Toby Donaldson" userId="2e6e5431-bb17-4c41-9985-d39c50d83c73" providerId="ADAL" clId="{A18961DC-80AD-4D20-835D-A373141178AD}" dt="2024-02-05T19:55:50.049" v="129" actId="20577"/>
          <ac:spMkLst>
            <pc:docMk/>
            <pc:sldMk cId="4052424333" sldId="413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4052424333" sldId="413"/>
            <ac:inkMk id="7" creationId="{628F3955-BFEB-9874-3666-AAEC6D83BCDC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22547546" sldId="414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2547546" sldId="414"/>
            <ac:inkMk id="6" creationId="{A0F788DB-F066-E1CF-7FFD-16BE2DCC72C8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18:59:33.570" v="131" actId="21"/>
        <pc:sldMkLst>
          <pc:docMk/>
          <pc:sldMk cId="3702841320" sldId="421"/>
        </pc:sldMkLst>
        <pc:spChg chg="mod">
          <ac:chgData name="Toby Donaldson" userId="2e6e5431-bb17-4c41-9985-d39c50d83c73" providerId="ADAL" clId="{A18961DC-80AD-4D20-835D-A373141178AD}" dt="2024-02-05T19:42:49.931" v="21" actId="2711"/>
          <ac:spMkLst>
            <pc:docMk/>
            <pc:sldMk cId="3702841320" sldId="421"/>
            <ac:spMk id="2" creationId="{BE2742BB-0079-F550-3E47-5456D0A41677}"/>
          </ac:spMkLst>
        </pc:spChg>
        <pc:spChg chg="del">
          <ac:chgData name="Toby Donaldson" userId="2e6e5431-bb17-4c41-9985-d39c50d83c73" providerId="ADAL" clId="{A18961DC-80AD-4D20-835D-A373141178AD}" dt="2024-02-05T19:43:01.705" v="23" actId="21"/>
          <ac:spMkLst>
            <pc:docMk/>
            <pc:sldMk cId="3702841320" sldId="421"/>
            <ac:spMk id="3" creationId="{A7C0964B-67CE-ADF5-6664-560B0659AFC8}"/>
          </ac:spMkLst>
        </pc:spChg>
        <pc:spChg chg="add del mod">
          <ac:chgData name="Toby Donaldson" userId="2e6e5431-bb17-4c41-9985-d39c50d83c73" providerId="ADAL" clId="{A18961DC-80AD-4D20-835D-A373141178AD}" dt="2024-02-07T18:59:33.570" v="131" actId="21"/>
          <ac:spMkLst>
            <pc:docMk/>
            <pc:sldMk cId="3702841320" sldId="421"/>
            <ac:spMk id="8" creationId="{368F8F8A-C4E8-3A6F-3B8E-EB0653DE5B95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702841320" sldId="421"/>
            <ac:inkMk id="9" creationId="{B5D65081-228B-8118-1371-8227A08F9BFB}"/>
          </ac:inkMkLst>
        </pc:inkChg>
      </pc:sldChg>
      <pc:sldChg chg="addSp">
        <pc:chgData name="Toby Donaldson" userId="2e6e5431-bb17-4c41-9985-d39c50d83c73" providerId="ADAL" clId="{A18961DC-80AD-4D20-835D-A373141178AD}" dt="2024-02-05T21:19:35.590" v="130"/>
        <pc:sldMkLst>
          <pc:docMk/>
          <pc:sldMk cId="952866065" sldId="423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952866065" sldId="423"/>
            <ac:inkMk id="5" creationId="{07BE2E91-E712-B345-E5E6-6E24C8B5298A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1779211928" sldId="424"/>
        </pc:sldMkLst>
        <pc:spChg chg="mod">
          <ac:chgData name="Toby Donaldson" userId="2e6e5431-bb17-4c41-9985-d39c50d83c73" providerId="ADAL" clId="{A18961DC-80AD-4D20-835D-A373141178AD}" dt="2024-02-05T19:54:35.944" v="103"/>
          <ac:spMkLst>
            <pc:docMk/>
            <pc:sldMk cId="1779211928" sldId="424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07.422" v="72" actId="20577"/>
          <ac:spMkLst>
            <pc:docMk/>
            <pc:sldMk cId="1779211928" sldId="424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1779211928" sldId="424"/>
            <ac:inkMk id="6" creationId="{58E97F9D-92E9-FB46-BE60-8914D22208BC}"/>
          </ac:inkMkLst>
        </pc:inkChg>
      </pc:sldChg>
      <pc:sldChg chg="addSp modSp mod ord">
        <pc:chgData name="Toby Donaldson" userId="2e6e5431-bb17-4c41-9985-d39c50d83c73" providerId="ADAL" clId="{A18961DC-80AD-4D20-835D-A373141178AD}" dt="2024-02-05T21:19:35.590" v="130"/>
        <pc:sldMkLst>
          <pc:docMk/>
          <pc:sldMk cId="2627036323" sldId="425"/>
        </pc:sldMkLst>
        <pc:spChg chg="mod">
          <ac:chgData name="Toby Donaldson" userId="2e6e5431-bb17-4c41-9985-d39c50d83c73" providerId="ADAL" clId="{A18961DC-80AD-4D20-835D-A373141178AD}" dt="2024-02-05T19:54:42.751" v="104"/>
          <ac:spMkLst>
            <pc:docMk/>
            <pc:sldMk cId="2627036323" sldId="425"/>
            <ac:spMk id="2" creationId="{FAC06C1F-07FB-3DB7-CA35-0270FCF432E7}"/>
          </ac:spMkLst>
        </pc:spChg>
        <pc:spChg chg="mod">
          <ac:chgData name="Toby Donaldson" userId="2e6e5431-bb17-4c41-9985-d39c50d83c73" providerId="ADAL" clId="{A18961DC-80AD-4D20-835D-A373141178AD}" dt="2024-02-05T19:53:55.681" v="93" actId="1076"/>
          <ac:spMkLst>
            <pc:docMk/>
            <pc:sldMk cId="2627036323" sldId="425"/>
            <ac:spMk id="13" creationId="{9C76A361-1852-3CE8-9103-92B277620487}"/>
          </ac:spMkLst>
        </pc:spChg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2627036323" sldId="425"/>
            <ac:inkMk id="11" creationId="{59B01019-22E3-A5CC-846B-3A408B828ABC}"/>
          </ac:inkMkLst>
        </pc:inkChg>
        <pc:cxnChg chg="mod">
          <ac:chgData name="Toby Donaldson" userId="2e6e5431-bb17-4c41-9985-d39c50d83c73" providerId="ADAL" clId="{A18961DC-80AD-4D20-835D-A373141178AD}" dt="2024-02-05T19:54:00.367" v="94" actId="14100"/>
          <ac:cxnSpMkLst>
            <pc:docMk/>
            <pc:sldMk cId="2627036323" sldId="425"/>
            <ac:cxnSpMk id="10" creationId="{6924679F-C42B-3A1F-8CCB-C4D6C8B24B70}"/>
          </ac:cxnSpMkLst>
        </pc:cxnChg>
      </pc:sldChg>
      <pc:sldChg chg="addSp add">
        <pc:chgData name="Toby Donaldson" userId="2e6e5431-bb17-4c41-9985-d39c50d83c73" providerId="ADAL" clId="{A18961DC-80AD-4D20-835D-A373141178AD}" dt="2024-02-05T21:19:35.590" v="130"/>
        <pc:sldMkLst>
          <pc:docMk/>
          <pc:sldMk cId="3395774712" sldId="426"/>
        </pc:sldMkLst>
        <pc:inkChg chg="add">
          <ac:chgData name="Toby Donaldson" userId="2e6e5431-bb17-4c41-9985-d39c50d83c73" providerId="ADAL" clId="{A18961DC-80AD-4D20-835D-A373141178AD}" dt="2024-02-05T21:19:35.590" v="130"/>
          <ac:inkMkLst>
            <pc:docMk/>
            <pc:sldMk cId="3395774712" sldId="426"/>
            <ac:inkMk id="7" creationId="{12C6332C-E4F5-4306-2354-411D49060A62}"/>
          </ac:inkMkLst>
        </pc:inkChg>
      </pc:sldChg>
      <pc:sldChg chg="modSp mod">
        <pc:chgData name="Toby Donaldson" userId="2e6e5431-bb17-4c41-9985-d39c50d83c73" providerId="ADAL" clId="{A18961DC-80AD-4D20-835D-A373141178AD}" dt="2024-02-07T20:41:28.828" v="416" actId="20577"/>
        <pc:sldMkLst>
          <pc:docMk/>
          <pc:sldMk cId="4176451181" sldId="430"/>
        </pc:sldMkLst>
        <pc:spChg chg="mod">
          <ac:chgData name="Toby Donaldson" userId="2e6e5431-bb17-4c41-9985-d39c50d83c73" providerId="ADAL" clId="{A18961DC-80AD-4D20-835D-A373141178AD}" dt="2024-02-07T20:41:28.828" v="416" actId="20577"/>
          <ac:spMkLst>
            <pc:docMk/>
            <pc:sldMk cId="4176451181" sldId="430"/>
            <ac:spMk id="5" creationId="{6BCB946C-7ED5-599D-7316-0B79297C8213}"/>
          </ac:spMkLst>
        </pc:spChg>
      </pc:sldChg>
      <pc:sldChg chg="addSp delSp modSp mod">
        <pc:chgData name="Toby Donaldson" userId="2e6e5431-bb17-4c41-9985-d39c50d83c73" providerId="ADAL" clId="{A18961DC-80AD-4D20-835D-A373141178AD}" dt="2024-02-07T19:24:03.200" v="179"/>
        <pc:sldMkLst>
          <pc:docMk/>
          <pc:sldMk cId="3270653612" sldId="431"/>
        </pc:sldMkLst>
        <pc:spChg chg="del">
          <ac:chgData name="Toby Donaldson" userId="2e6e5431-bb17-4c41-9985-d39c50d83c73" providerId="ADAL" clId="{A18961DC-80AD-4D20-835D-A373141178AD}" dt="2024-02-07T19:23:57.970" v="178" actId="21"/>
          <ac:spMkLst>
            <pc:docMk/>
            <pc:sldMk cId="3270653612" sldId="431"/>
            <ac:spMk id="5" creationId="{6BCB946C-7ED5-599D-7316-0B79297C8213}"/>
          </ac:spMkLst>
        </pc:spChg>
        <pc:spChg chg="add mod">
          <ac:chgData name="Toby Donaldson" userId="2e6e5431-bb17-4c41-9985-d39c50d83c73" providerId="ADAL" clId="{A18961DC-80AD-4D20-835D-A373141178AD}" dt="2024-02-07T19:24:03.200" v="179"/>
          <ac:spMkLst>
            <pc:docMk/>
            <pc:sldMk cId="3270653612" sldId="431"/>
            <ac:spMk id="6" creationId="{6CBD521D-83AB-1969-FB61-1241C4DBDFAA}"/>
          </ac:spMkLst>
        </pc:sp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689509693" sldId="432"/>
        </pc:sldMkLst>
        <pc:spChg chg="mod">
          <ac:chgData name="Toby Donaldson" userId="2e6e5431-bb17-4c41-9985-d39c50d83c73" providerId="ADAL" clId="{A18961DC-80AD-4D20-835D-A373141178AD}" dt="2024-02-07T19:22:33.832" v="177" actId="207"/>
          <ac:spMkLst>
            <pc:docMk/>
            <pc:sldMk cId="1689509693" sldId="432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89509693" sldId="432"/>
            <ac:inkMk id="6" creationId="{505955EC-FA7D-F964-377E-F8FD77F68126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978049219" sldId="433"/>
        </pc:sldMkLst>
        <pc:spChg chg="mod">
          <ac:chgData name="Toby Donaldson" userId="2e6e5431-bb17-4c41-9985-d39c50d83c73" providerId="ADAL" clId="{A18961DC-80AD-4D20-835D-A373141178AD}" dt="2024-02-07T19:25:04.552" v="189" actId="207"/>
          <ac:spMkLst>
            <pc:docMk/>
            <pc:sldMk cId="3978049219" sldId="433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978049219" sldId="433"/>
            <ac:inkMk id="6" creationId="{8562D159-4A70-F5C7-4668-46A523199875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7T21:21:27.866" v="417"/>
        <pc:sldMkLst>
          <pc:docMk/>
          <pc:sldMk cId="1014334157" sldId="434"/>
        </pc:sldMkLst>
        <pc:spChg chg="del mod">
          <ac:chgData name="Toby Donaldson" userId="2e6e5431-bb17-4c41-9985-d39c50d83c73" providerId="ADAL" clId="{A18961DC-80AD-4D20-835D-A373141178AD}" dt="2024-02-07T19:24:16.668" v="182" actId="21"/>
          <ac:spMkLst>
            <pc:docMk/>
            <pc:sldMk cId="1014334157" sldId="434"/>
            <ac:spMk id="5" creationId="{6BCB946C-7ED5-599D-7316-0B79297C8213}"/>
          </ac:spMkLst>
        </pc:spChg>
        <pc:spChg chg="add mod ord">
          <ac:chgData name="Toby Donaldson" userId="2e6e5431-bb17-4c41-9985-d39c50d83c73" providerId="ADAL" clId="{A18961DC-80AD-4D20-835D-A373141178AD}" dt="2024-02-07T19:24:38.489" v="183" actId="167"/>
          <ac:spMkLst>
            <pc:docMk/>
            <pc:sldMk cId="1014334157" sldId="434"/>
            <ac:spMk id="6" creationId="{71B42392-96E1-BAE3-99CA-2ECF3E76DB09}"/>
          </ac:spMkLst>
        </pc:spChg>
        <pc:spChg chg="mod">
          <ac:chgData name="Toby Donaldson" userId="2e6e5431-bb17-4c41-9985-d39c50d83c73" providerId="ADAL" clId="{A18961DC-80AD-4D20-835D-A373141178AD}" dt="2024-02-07T19:24:46.117" v="188" actId="20577"/>
          <ac:spMkLst>
            <pc:docMk/>
            <pc:sldMk cId="1014334157" sldId="434"/>
            <ac:spMk id="7" creationId="{D3EF86F3-8D5A-2943-5B40-0E4110FB764A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014334157" sldId="434"/>
            <ac:inkMk id="8" creationId="{BDE84F5B-E0E8-919C-F7AE-D1F1F49B77B0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695041742" sldId="436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695041742" sldId="436"/>
            <ac:inkMk id="6" creationId="{3637E59A-974F-30CC-1B02-8C2F08C4E16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991130111" sldId="43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991130111" sldId="437"/>
            <ac:inkMk id="3" creationId="{B600B464-C8AC-DC13-4649-71BFF6627164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390341163" sldId="438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390341163" sldId="438"/>
            <ac:inkMk id="9" creationId="{03857500-0F4D-FDDE-0E61-5C6583713996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129899885" sldId="439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29899885" sldId="439"/>
            <ac:inkMk id="12" creationId="{42F0EFE7-D58F-AA4A-9CD8-2E8606989F7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434919902" sldId="440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434919902" sldId="440"/>
            <ac:inkMk id="3" creationId="{6CD56993-E648-5BE1-06E5-763DAA99B439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3308084210" sldId="441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308084210" sldId="441"/>
            <ac:inkMk id="6" creationId="{BAD01404-22DB-1F46-46BC-BC4DE66C31EA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4121172308" sldId="442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4121172308" sldId="442"/>
            <ac:inkMk id="3" creationId="{81A00436-DC8B-8C64-3C21-640B7F4763B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2809652520" sldId="443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2809652520" sldId="443"/>
            <ac:inkMk id="6" creationId="{1F881D86-F5EC-07B9-A156-2AB7BBF46E15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527297956" sldId="444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527297956" sldId="444"/>
            <ac:inkMk id="3" creationId="{91BB5DDB-FAB7-25E6-F6D7-AB1B1D2E9CCC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819228914" sldId="445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819228914" sldId="445"/>
            <ac:inkMk id="6" creationId="{8DD9C441-69BE-97DB-42E2-6E4616F77A90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1156156499" sldId="446"/>
        </pc:sldMkLst>
        <pc:spChg chg="mod">
          <ac:chgData name="Toby Donaldson" userId="2e6e5431-bb17-4c41-9985-d39c50d83c73" providerId="ADAL" clId="{A18961DC-80AD-4D20-835D-A373141178AD}" dt="2024-02-07T19:39:32.623" v="220" actId="20577"/>
          <ac:spMkLst>
            <pc:docMk/>
            <pc:sldMk cId="1156156499" sldId="446"/>
            <ac:spMk id="5" creationId="{6BCB946C-7ED5-599D-7316-0B79297C8213}"/>
          </ac:spMkLst>
        </pc:s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156156499" sldId="446"/>
            <ac:inkMk id="3" creationId="{DE5975FB-1382-1B3B-4D3A-93EFE63A8877}"/>
          </ac:inkMkLst>
        </pc:inkChg>
      </pc:sldChg>
      <pc:sldChg chg="addSp">
        <pc:chgData name="Toby Donaldson" userId="2e6e5431-bb17-4c41-9985-d39c50d83c73" providerId="ADAL" clId="{A18961DC-80AD-4D20-835D-A373141178AD}" dt="2024-02-07T21:21:27.866" v="417"/>
        <pc:sldMkLst>
          <pc:docMk/>
          <pc:sldMk cId="1856393146" sldId="447"/>
        </pc:sldMkLst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1856393146" sldId="447"/>
            <ac:inkMk id="3" creationId="{B5BFC89F-3D2B-7137-D997-DF6AEA8E6E03}"/>
          </ac:inkMkLst>
        </pc:inkChg>
      </pc:sldChg>
      <pc:sldChg chg="addSp modSp mod">
        <pc:chgData name="Toby Donaldson" userId="2e6e5431-bb17-4c41-9985-d39c50d83c73" providerId="ADAL" clId="{A18961DC-80AD-4D20-835D-A373141178AD}" dt="2024-02-07T21:21:27.866" v="417"/>
        <pc:sldMkLst>
          <pc:docMk/>
          <pc:sldMk cId="3174112358" sldId="448"/>
        </pc:sldMkLst>
        <pc:spChg chg="mod">
          <ac:chgData name="Toby Donaldson" userId="2e6e5431-bb17-4c41-9985-d39c50d83c73" providerId="ADAL" clId="{A18961DC-80AD-4D20-835D-A373141178AD}" dt="2024-02-07T19:46:00.214" v="221" actId="1076"/>
          <ac:spMkLst>
            <pc:docMk/>
            <pc:sldMk cId="3174112358" sldId="448"/>
            <ac:spMk id="3" creationId="{6E38E2CF-0EE7-D8D0-29DD-11E4FC0F3E59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6" creationId="{17D10448-1D45-5C7D-FA5A-51FE0402FCCF}"/>
          </ac:spMkLst>
        </pc:spChg>
        <pc:spChg chg="add mod">
          <ac:chgData name="Toby Donaldson" userId="2e6e5431-bb17-4c41-9985-d39c50d83c73" providerId="ADAL" clId="{A18961DC-80AD-4D20-835D-A373141178AD}" dt="2024-02-07T19:46:35.794" v="262" actId="12789"/>
          <ac:spMkLst>
            <pc:docMk/>
            <pc:sldMk cId="3174112358" sldId="448"/>
            <ac:spMk id="7" creationId="{025146C4-0974-6085-8EBC-D4A02DB9C18F}"/>
          </ac:spMkLst>
        </pc:spChg>
        <pc:spChg chg="add mod">
          <ac:chgData name="Toby Donaldson" userId="2e6e5431-bb17-4c41-9985-d39c50d83c73" providerId="ADAL" clId="{A18961DC-80AD-4D20-835D-A373141178AD}" dt="2024-02-07T19:48:56.610" v="319" actId="5793"/>
          <ac:spMkLst>
            <pc:docMk/>
            <pc:sldMk cId="3174112358" sldId="448"/>
            <ac:spMk id="10" creationId="{3D711102-7BB1-372D-7F8B-B4F924D87C84}"/>
          </ac:spMkLst>
        </pc:spChg>
        <pc:spChg chg="add mod">
          <ac:chgData name="Toby Donaldson" userId="2e6e5431-bb17-4c41-9985-d39c50d83c73" providerId="ADAL" clId="{A18961DC-80AD-4D20-835D-A373141178AD}" dt="2024-02-07T19:47:50" v="281" actId="164"/>
          <ac:spMkLst>
            <pc:docMk/>
            <pc:sldMk cId="3174112358" sldId="448"/>
            <ac:spMk id="11" creationId="{C7F1815F-D438-5975-500B-B0F5388F4E7D}"/>
          </ac:spMkLst>
        </pc:spChg>
        <pc:spChg chg="mod">
          <ac:chgData name="Toby Donaldson" userId="2e6e5431-bb17-4c41-9985-d39c50d83c73" providerId="ADAL" clId="{A18961DC-80AD-4D20-835D-A373141178AD}" dt="2024-02-07T19:48:22.225" v="300" actId="20577"/>
          <ac:spMkLst>
            <pc:docMk/>
            <pc:sldMk cId="3174112358" sldId="448"/>
            <ac:spMk id="17" creationId="{5C3E7A18-6E62-C860-A7E3-DA81E9AC7794}"/>
          </ac:spMkLst>
        </pc:spChg>
        <pc:spChg chg="mod">
          <ac:chgData name="Toby Donaldson" userId="2e6e5431-bb17-4c41-9985-d39c50d83c73" providerId="ADAL" clId="{A18961DC-80AD-4D20-835D-A373141178AD}" dt="2024-02-07T19:48:13.137" v="287" actId="20577"/>
          <ac:spMkLst>
            <pc:docMk/>
            <pc:sldMk cId="3174112358" sldId="448"/>
            <ac:spMk id="18" creationId="{9BC8E6F0-855D-DCD6-A6E1-5206B817121F}"/>
          </ac:spMkLst>
        </pc:spChg>
        <pc:spChg chg="mod">
          <ac:chgData name="Toby Donaldson" userId="2e6e5431-bb17-4c41-9985-d39c50d83c73" providerId="ADAL" clId="{A18961DC-80AD-4D20-835D-A373141178AD}" dt="2024-02-07T19:49:35.641" v="328" actId="20577"/>
          <ac:spMkLst>
            <pc:docMk/>
            <pc:sldMk cId="3174112358" sldId="448"/>
            <ac:spMk id="24" creationId="{53783815-74A8-C485-6212-76F94A9B8C6A}"/>
          </ac:spMkLst>
        </pc:spChg>
        <pc:spChg chg="mod">
          <ac:chgData name="Toby Donaldson" userId="2e6e5431-bb17-4c41-9985-d39c50d83c73" providerId="ADAL" clId="{A18961DC-80AD-4D20-835D-A373141178AD}" dt="2024-02-07T19:49:26.448" v="326" actId="20577"/>
          <ac:spMkLst>
            <pc:docMk/>
            <pc:sldMk cId="3174112358" sldId="448"/>
            <ac:spMk id="25" creationId="{D91ACE4D-C6C8-4513-D3A0-1EE39286BAF3}"/>
          </ac:spMkLst>
        </pc:spChg>
        <pc:spChg chg="mod">
          <ac:chgData name="Toby Donaldson" userId="2e6e5431-bb17-4c41-9985-d39c50d83c73" providerId="ADAL" clId="{A18961DC-80AD-4D20-835D-A373141178AD}" dt="2024-02-07T19:49:42.313" v="329"/>
          <ac:spMkLst>
            <pc:docMk/>
            <pc:sldMk cId="3174112358" sldId="448"/>
            <ac:spMk id="27" creationId="{9E7467AF-CCAE-33AA-1CA9-CBD1670F36E0}"/>
          </ac:spMkLst>
        </pc:spChg>
        <pc:spChg chg="mod">
          <ac:chgData name="Toby Donaldson" userId="2e6e5431-bb17-4c41-9985-d39c50d83c73" providerId="ADAL" clId="{A18961DC-80AD-4D20-835D-A373141178AD}" dt="2024-02-07T19:49:52.173" v="332" actId="1076"/>
          <ac:spMkLst>
            <pc:docMk/>
            <pc:sldMk cId="3174112358" sldId="448"/>
            <ac:spMk id="28" creationId="{0EDC2076-77B4-5794-5628-D322E5176009}"/>
          </ac:spMkLst>
        </pc:spChg>
        <pc:grpChg chg="add mod">
          <ac:chgData name="Toby Donaldson" userId="2e6e5431-bb17-4c41-9985-d39c50d83c73" providerId="ADAL" clId="{A18961DC-80AD-4D20-835D-A373141178AD}" dt="2024-02-07T19:47:52.743" v="282" actId="1076"/>
          <ac:grpSpMkLst>
            <pc:docMk/>
            <pc:sldMk cId="3174112358" sldId="448"/>
            <ac:grpSpMk id="15" creationId="{9DC4D5E8-9D41-FC08-D5B1-C97267C4F1C1}"/>
          </ac:grpSpMkLst>
        </pc:grpChg>
        <pc:grpChg chg="add mod">
          <ac:chgData name="Toby Donaldson" userId="2e6e5431-bb17-4c41-9985-d39c50d83c73" providerId="ADAL" clId="{A18961DC-80AD-4D20-835D-A373141178AD}" dt="2024-02-07T19:49:03.678" v="320" actId="1076"/>
          <ac:grpSpMkLst>
            <pc:docMk/>
            <pc:sldMk cId="3174112358" sldId="448"/>
            <ac:grpSpMk id="16" creationId="{5834921F-5A7F-568A-6C0B-E5CC4997536D}"/>
          </ac:grpSpMkLst>
        </pc:grpChg>
        <pc:grpChg chg="add mod">
          <ac:chgData name="Toby Donaldson" userId="2e6e5431-bb17-4c41-9985-d39c50d83c73" providerId="ADAL" clId="{A18961DC-80AD-4D20-835D-A373141178AD}" dt="2024-02-07T19:49:23.480" v="325" actId="1076"/>
          <ac:grpSpMkLst>
            <pc:docMk/>
            <pc:sldMk cId="3174112358" sldId="448"/>
            <ac:grpSpMk id="23" creationId="{E418CB07-7FCA-4EF6-F3A0-47ABB980C704}"/>
          </ac:grpSpMkLst>
        </pc:grpChg>
        <pc:grpChg chg="add mod">
          <ac:chgData name="Toby Donaldson" userId="2e6e5431-bb17-4c41-9985-d39c50d83c73" providerId="ADAL" clId="{A18961DC-80AD-4D20-835D-A373141178AD}" dt="2024-02-07T19:49:45.965" v="330" actId="1076"/>
          <ac:grpSpMkLst>
            <pc:docMk/>
            <pc:sldMk cId="3174112358" sldId="448"/>
            <ac:grpSpMk id="26" creationId="{F9ABC29A-775D-C286-4679-97481DDA7236}"/>
          </ac:grpSpMkLst>
        </pc:grpChg>
        <pc:inkChg chg="add">
          <ac:chgData name="Toby Donaldson" userId="2e6e5431-bb17-4c41-9985-d39c50d83c73" providerId="ADAL" clId="{A18961DC-80AD-4D20-835D-A373141178AD}" dt="2024-02-07T21:21:27.866" v="417"/>
          <ac:inkMkLst>
            <pc:docMk/>
            <pc:sldMk cId="3174112358" sldId="448"/>
            <ac:inkMk id="32" creationId="{262FEDE2-737D-F3DA-8D76-11D055E24044}"/>
          </ac:inkMkLst>
        </pc:inkChg>
        <pc:cxnChg chg="add mod">
          <ac:chgData name="Toby Donaldson" userId="2e6e5431-bb17-4c41-9985-d39c50d83c73" providerId="ADAL" clId="{A18961DC-80AD-4D20-835D-A373141178AD}" dt="2024-02-07T19:47:42.319" v="279" actId="1076"/>
          <ac:cxnSpMkLst>
            <pc:docMk/>
            <pc:sldMk cId="3174112358" sldId="448"/>
            <ac:cxnSpMk id="9" creationId="{1DBF943F-5A3E-AA51-8905-BA572EAFB2BD}"/>
          </ac:cxnSpMkLst>
        </pc:cxnChg>
        <pc:cxnChg chg="add mod">
          <ac:chgData name="Toby Donaldson" userId="2e6e5431-bb17-4c41-9985-d39c50d83c73" providerId="ADAL" clId="{A18961DC-80AD-4D20-835D-A373141178AD}" dt="2024-02-07T19:47:39.229" v="278" actId="1076"/>
          <ac:cxnSpMkLst>
            <pc:docMk/>
            <pc:sldMk cId="3174112358" sldId="448"/>
            <ac:cxnSpMk id="12" creationId="{50C9F0B7-8D04-874D-BB11-15AC550E228C}"/>
          </ac:cxnSpMkLst>
        </pc:cxnChg>
        <pc:cxnChg chg="add mod">
          <ac:chgData name="Toby Donaldson" userId="2e6e5431-bb17-4c41-9985-d39c50d83c73" providerId="ADAL" clId="{A18961DC-80AD-4D20-835D-A373141178AD}" dt="2024-02-07T19:49:11.201" v="323" actId="14100"/>
          <ac:cxnSpMkLst>
            <pc:docMk/>
            <pc:sldMk cId="3174112358" sldId="448"/>
            <ac:cxnSpMk id="20" creationId="{50807AE4-2D43-8006-D7AC-FB2897814D7D}"/>
          </ac:cxnSpMkLst>
        </pc:cxnChg>
        <pc:cxnChg chg="add mod">
          <ac:chgData name="Toby Donaldson" userId="2e6e5431-bb17-4c41-9985-d39c50d83c73" providerId="ADAL" clId="{A18961DC-80AD-4D20-835D-A373141178AD}" dt="2024-02-07T19:50:01.533" v="335" actId="14100"/>
          <ac:cxnSpMkLst>
            <pc:docMk/>
            <pc:sldMk cId="3174112358" sldId="448"/>
            <ac:cxnSpMk id="29" creationId="{1299FF8C-93B0-E08F-2C60-E1B9D36DBC44}"/>
          </ac:cxnSpMkLst>
        </pc:cxnChg>
      </pc:sldChg>
      <pc:sldChg chg="modSp mod ord">
        <pc:chgData name="Toby Donaldson" userId="2e6e5431-bb17-4c41-9985-d39c50d83c73" providerId="ADAL" clId="{A18961DC-80AD-4D20-835D-A373141178AD}" dt="2024-02-09T19:43:44.967" v="419"/>
        <pc:sldMkLst>
          <pc:docMk/>
          <pc:sldMk cId="3080304898" sldId="450"/>
        </pc:sldMkLst>
        <pc:spChg chg="mod">
          <ac:chgData name="Toby Donaldson" userId="2e6e5431-bb17-4c41-9985-d39c50d83c73" providerId="ADAL" clId="{A18961DC-80AD-4D20-835D-A373141178AD}" dt="2024-02-07T19:51:17.613" v="339" actId="1076"/>
          <ac:spMkLst>
            <pc:docMk/>
            <pc:sldMk cId="3080304898" sldId="450"/>
            <ac:spMk id="9" creationId="{CBEE99A0-22E2-0CE4-0AE2-0B0B86EBE053}"/>
          </ac:spMkLst>
        </pc:spChg>
        <pc:spChg chg="mod">
          <ac:chgData name="Toby Donaldson" userId="2e6e5431-bb17-4c41-9985-d39c50d83c73" providerId="ADAL" clId="{A18961DC-80AD-4D20-835D-A373141178AD}" dt="2024-02-07T19:51:21.678" v="340" actId="1076"/>
          <ac:spMkLst>
            <pc:docMk/>
            <pc:sldMk cId="3080304898" sldId="450"/>
            <ac:spMk id="10" creationId="{39843ECA-224C-48D1-7D2D-D4E116D5E457}"/>
          </ac:spMkLst>
        </pc:spChg>
        <pc:grpChg chg="mod">
          <ac:chgData name="Toby Donaldson" userId="2e6e5431-bb17-4c41-9985-d39c50d83c73" providerId="ADAL" clId="{A18961DC-80AD-4D20-835D-A373141178AD}" dt="2024-02-07T19:51:02.508" v="336" actId="1076"/>
          <ac:grpSpMkLst>
            <pc:docMk/>
            <pc:sldMk cId="3080304898" sldId="450"/>
            <ac:grpSpMk id="7" creationId="{25D547B9-40AA-9708-BD11-96AA9A066FE4}"/>
          </ac:grpSpMkLst>
        </pc:grpChg>
      </pc:sldChg>
      <pc:sldChg chg="modSp mod">
        <pc:chgData name="Toby Donaldson" userId="2e6e5431-bb17-4c41-9985-d39c50d83c73" providerId="ADAL" clId="{A18961DC-80AD-4D20-835D-A373141178AD}" dt="2024-02-07T19:51:47.709" v="341" actId="14100"/>
        <pc:sldMkLst>
          <pc:docMk/>
          <pc:sldMk cId="3116464970" sldId="451"/>
        </pc:sldMkLst>
        <pc:cxnChg chg="mod">
          <ac:chgData name="Toby Donaldson" userId="2e6e5431-bb17-4c41-9985-d39c50d83c73" providerId="ADAL" clId="{A18961DC-80AD-4D20-835D-A373141178AD}" dt="2024-02-07T19:51:47.709" v="341" actId="14100"/>
          <ac:cxnSpMkLst>
            <pc:docMk/>
            <pc:sldMk cId="3116464970" sldId="451"/>
            <ac:cxnSpMk id="9" creationId="{64A11240-7B15-9415-2CFB-697FE3EB8E4A}"/>
          </ac:cxnSpMkLst>
        </pc:cxnChg>
      </pc:sldChg>
      <pc:sldChg chg="modSp mod">
        <pc:chgData name="Toby Donaldson" userId="2e6e5431-bb17-4c41-9985-d39c50d83c73" providerId="ADAL" clId="{A18961DC-80AD-4D20-835D-A373141178AD}" dt="2024-02-09T19:44:43.519" v="422" actId="14100"/>
        <pc:sldMkLst>
          <pc:docMk/>
          <pc:sldMk cId="2440537417" sldId="452"/>
        </pc:sldMkLst>
        <pc:spChg chg="mod">
          <ac:chgData name="Toby Donaldson" userId="2e6e5431-bb17-4c41-9985-d39c50d83c73" providerId="ADAL" clId="{A18961DC-80AD-4D20-835D-A373141178AD}" dt="2024-02-09T19:44:43.519" v="422" actId="14100"/>
          <ac:spMkLst>
            <pc:docMk/>
            <pc:sldMk cId="2440537417" sldId="452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7T19:52:03.123" v="342" actId="1076"/>
          <ac:spMkLst>
            <pc:docMk/>
            <pc:sldMk cId="2440537417" sldId="452"/>
            <ac:spMk id="6" creationId="{D0FB2C28-5F3B-CF42-DF06-B408212D4167}"/>
          </ac:spMkLst>
        </pc:spChg>
        <pc:spChg chg="mod">
          <ac:chgData name="Toby Donaldson" userId="2e6e5431-bb17-4c41-9985-d39c50d83c73" providerId="ADAL" clId="{A18961DC-80AD-4D20-835D-A373141178AD}" dt="2024-02-09T19:44:11.299" v="420" actId="1076"/>
          <ac:spMkLst>
            <pc:docMk/>
            <pc:sldMk cId="2440537417" sldId="452"/>
            <ac:spMk id="12" creationId="{43D962D1-3610-6E73-A48D-387116A033DD}"/>
          </ac:spMkLst>
        </pc:spChg>
        <pc:cxnChg chg="mod">
          <ac:chgData name="Toby Donaldson" userId="2e6e5431-bb17-4c41-9985-d39c50d83c73" providerId="ADAL" clId="{A18961DC-80AD-4D20-835D-A373141178AD}" dt="2024-02-09T19:44:43.519" v="422" actId="14100"/>
          <ac:cxnSpMkLst>
            <pc:docMk/>
            <pc:sldMk cId="2440537417" sldId="452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7T19:52:10.053" v="343" actId="14100"/>
          <ac:cxnSpMkLst>
            <pc:docMk/>
            <pc:sldMk cId="2440537417" sldId="452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2165341691" sldId="453"/>
        </pc:sldMkLst>
        <pc:spChg chg="mod">
          <ac:chgData name="Toby Donaldson" userId="2e6e5431-bb17-4c41-9985-d39c50d83c73" providerId="ADAL" clId="{A18961DC-80AD-4D20-835D-A373141178AD}" dt="2024-02-07T19:52:45.932" v="361" actId="1076"/>
          <ac:spMkLst>
            <pc:docMk/>
            <pc:sldMk cId="2165341691" sldId="453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7T19:52:45.011" v="360" actId="14100"/>
          <ac:spMkLst>
            <pc:docMk/>
            <pc:sldMk cId="2165341691" sldId="453"/>
            <ac:spMk id="13" creationId="{B597F0FB-D09B-1F95-B055-27FCC56EBC3A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165341691" sldId="453"/>
            <ac:inkMk id="6" creationId="{FCB3C58C-D392-50CA-BDA2-89F8573E44C7}"/>
          </ac:inkMkLst>
        </pc:inkChg>
      </pc:sldChg>
      <pc:sldChg chg="addSp delSp modSp mod">
        <pc:chgData name="Toby Donaldson" userId="2e6e5431-bb17-4c41-9985-d39c50d83c73" providerId="ADAL" clId="{A18961DC-80AD-4D20-835D-A373141178AD}" dt="2024-02-09T21:09:10.658" v="524"/>
        <pc:sldMkLst>
          <pc:docMk/>
          <pc:sldMk cId="1706702299" sldId="454"/>
        </pc:sldMkLst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7" creationId="{90AC944E-1999-F7C4-D2A6-C9131286845C}"/>
          </ac:spMkLst>
        </pc:spChg>
        <pc:spChg chg="del mod">
          <ac:chgData name="Toby Donaldson" userId="2e6e5431-bb17-4c41-9985-d39c50d83c73" providerId="ADAL" clId="{A18961DC-80AD-4D20-835D-A373141178AD}" dt="2024-02-09T19:46:14.789" v="433" actId="21"/>
          <ac:spMkLst>
            <pc:docMk/>
            <pc:sldMk cId="1706702299" sldId="454"/>
            <ac:spMk id="9" creationId="{C5716C92-A1AC-BDFC-6AE3-DC8ECE0DB9D0}"/>
          </ac:spMkLst>
        </pc:spChg>
        <pc:spChg chg="add mod">
          <ac:chgData name="Toby Donaldson" userId="2e6e5431-bb17-4c41-9985-d39c50d83c73" providerId="ADAL" clId="{A18961DC-80AD-4D20-835D-A373141178AD}" dt="2024-02-07T19:55:07.420" v="374" actId="1076"/>
          <ac:spMkLst>
            <pc:docMk/>
            <pc:sldMk cId="1706702299" sldId="454"/>
            <ac:spMk id="10" creationId="{40A2A912-B6D8-3945-BC22-682D83ED1A57}"/>
          </ac:spMkLst>
        </pc:spChg>
        <pc:spChg chg="mod">
          <ac:chgData name="Toby Donaldson" userId="2e6e5431-bb17-4c41-9985-d39c50d83c73" providerId="ADAL" clId="{A18961DC-80AD-4D20-835D-A373141178AD}" dt="2024-02-07T19:55:28.629" v="387" actId="20577"/>
          <ac:spMkLst>
            <pc:docMk/>
            <pc:sldMk cId="1706702299" sldId="454"/>
            <ac:spMk id="13" creationId="{16A81124-2CEA-7B70-D331-DB129EB69578}"/>
          </ac:spMkLst>
        </pc:spChg>
        <pc:spChg chg="mod">
          <ac:chgData name="Toby Donaldson" userId="2e6e5431-bb17-4c41-9985-d39c50d83c73" providerId="ADAL" clId="{A18961DC-80AD-4D20-835D-A373141178AD}" dt="2024-02-07T19:55:15.834" v="376" actId="20577"/>
          <ac:spMkLst>
            <pc:docMk/>
            <pc:sldMk cId="1706702299" sldId="454"/>
            <ac:spMk id="14" creationId="{6EBC18FE-E940-3EA8-843B-03C33785F2ED}"/>
          </ac:spMkLst>
        </pc:spChg>
        <pc:spChg chg="del mod">
          <ac:chgData name="Toby Donaldson" userId="2e6e5431-bb17-4c41-9985-d39c50d83c73" providerId="ADAL" clId="{A18961DC-80AD-4D20-835D-A373141178AD}" dt="2024-02-09T19:46:19.088" v="434" actId="21"/>
          <ac:spMkLst>
            <pc:docMk/>
            <pc:sldMk cId="1706702299" sldId="454"/>
            <ac:spMk id="17" creationId="{E40E914A-147E-05EA-CE93-F9D197EA0196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19" creationId="{7E66E994-729A-2B14-1459-5D16BB9CC1B0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0" creationId="{1F4691C5-367F-9142-5A88-2F50CE4D2B69}"/>
          </ac:spMkLst>
        </pc:spChg>
        <pc:spChg chg="mod">
          <ac:chgData name="Toby Donaldson" userId="2e6e5431-bb17-4c41-9985-d39c50d83c73" providerId="ADAL" clId="{A18961DC-80AD-4D20-835D-A373141178AD}" dt="2024-02-07T19:55:53.444" v="392" actId="20577"/>
          <ac:spMkLst>
            <pc:docMk/>
            <pc:sldMk cId="1706702299" sldId="454"/>
            <ac:spMk id="23" creationId="{6B20C1D1-13B6-C778-FFFB-199DF6DBD89B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4" creationId="{209814C3-90F7-1136-6F25-9EC2AAA30E21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6" creationId="{E0293930-EAA1-842F-44A4-85405E722514}"/>
          </ac:spMkLst>
        </pc:spChg>
        <pc:spChg chg="mod">
          <ac:chgData name="Toby Donaldson" userId="2e6e5431-bb17-4c41-9985-d39c50d83c73" providerId="ADAL" clId="{A18961DC-80AD-4D20-835D-A373141178AD}" dt="2024-02-07T19:54:59.264" v="372"/>
          <ac:spMkLst>
            <pc:docMk/>
            <pc:sldMk cId="1706702299" sldId="454"/>
            <ac:spMk id="27" creationId="{0263B9B8-FB1F-DED8-157C-F5D65DF7571A}"/>
          </ac:spMkLst>
        </pc:s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12" creationId="{B6BFE33F-CE2E-CD1A-EFD6-D3EF316CA6CF}"/>
          </ac:grpSpMkLst>
        </pc:grpChg>
        <pc:grpChg chg="add del mod">
          <ac:chgData name="Toby Donaldson" userId="2e6e5431-bb17-4c41-9985-d39c50d83c73" providerId="ADAL" clId="{A18961DC-80AD-4D20-835D-A373141178AD}" dt="2024-02-07T19:55:34.047" v="388" actId="21"/>
          <ac:grpSpMkLst>
            <pc:docMk/>
            <pc:sldMk cId="1706702299" sldId="454"/>
            <ac:grpSpMk id="18" creationId="{69D48B5E-74A3-8AFE-3920-BD67075E1B0F}"/>
          </ac:grpSpMkLst>
        </pc:grpChg>
        <pc:grpChg chg="add mod">
          <ac:chgData name="Toby Donaldson" userId="2e6e5431-bb17-4c41-9985-d39c50d83c73" providerId="ADAL" clId="{A18961DC-80AD-4D20-835D-A373141178AD}" dt="2024-02-07T19:55:07.420" v="374" actId="1076"/>
          <ac:grpSpMkLst>
            <pc:docMk/>
            <pc:sldMk cId="1706702299" sldId="454"/>
            <ac:grpSpMk id="22" creationId="{DD11026F-2569-7FA9-A097-F4843021F9EF}"/>
          </ac:grpSpMkLst>
        </pc:grpChg>
        <pc:grpChg chg="add del mod">
          <ac:chgData name="Toby Donaldson" userId="2e6e5431-bb17-4c41-9985-d39c50d83c73" providerId="ADAL" clId="{A18961DC-80AD-4D20-835D-A373141178AD}" dt="2024-02-07T19:55:59.535" v="393" actId="21"/>
          <ac:grpSpMkLst>
            <pc:docMk/>
            <pc:sldMk cId="1706702299" sldId="454"/>
            <ac:grpSpMk id="25" creationId="{572B4327-7C51-9796-6D34-DF5F1F40E1E0}"/>
          </ac:grpSpMkLst>
        </pc:gr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706702299" sldId="454"/>
            <ac:inkMk id="31" creationId="{636272C5-8E63-454C-64B8-56DF421BEC51}"/>
          </ac:inkMkLst>
        </pc:inkChg>
        <pc:cxnChg chg="add mod">
          <ac:chgData name="Toby Donaldson" userId="2e6e5431-bb17-4c41-9985-d39c50d83c73" providerId="ADAL" clId="{A18961DC-80AD-4D20-835D-A373141178AD}" dt="2024-02-07T19:56:19.876" v="397" actId="1076"/>
          <ac:cxnSpMkLst>
            <pc:docMk/>
            <pc:sldMk cId="1706702299" sldId="454"/>
            <ac:cxnSpMk id="11" creationId="{5951B8B6-13DE-2363-310D-F468AA0CE595}"/>
          </ac:cxnSpMkLst>
        </pc:cxnChg>
        <pc:cxnChg chg="add mod">
          <ac:chgData name="Toby Donaldson" userId="2e6e5431-bb17-4c41-9985-d39c50d83c73" providerId="ADAL" clId="{A18961DC-80AD-4D20-835D-A373141178AD}" dt="2024-02-07T19:55:07.420" v="374" actId="1076"/>
          <ac:cxnSpMkLst>
            <pc:docMk/>
            <pc:sldMk cId="1706702299" sldId="454"/>
            <ac:cxnSpMk id="15" creationId="{ED1253E4-847A-3C2A-D659-AECC3DB0C801}"/>
          </ac:cxnSpMkLst>
        </pc:cxnChg>
        <pc:cxnChg chg="mod">
          <ac:chgData name="Toby Donaldson" userId="2e6e5431-bb17-4c41-9985-d39c50d83c73" providerId="ADAL" clId="{A18961DC-80AD-4D20-835D-A373141178AD}" dt="2024-02-07T19:54:31.255" v="371" actId="14100"/>
          <ac:cxnSpMkLst>
            <pc:docMk/>
            <pc:sldMk cId="1706702299" sldId="454"/>
            <ac:cxnSpMk id="16" creationId="{B93F89B2-C969-F84C-D64D-0FF83D3DD504}"/>
          </ac:cxnSpMkLst>
        </pc:cxnChg>
        <pc:cxnChg chg="add del mod">
          <ac:chgData name="Toby Donaldson" userId="2e6e5431-bb17-4c41-9985-d39c50d83c73" providerId="ADAL" clId="{A18961DC-80AD-4D20-835D-A373141178AD}" dt="2024-02-07T19:55:34.047" v="388" actId="21"/>
          <ac:cxnSpMkLst>
            <pc:docMk/>
            <pc:sldMk cId="1706702299" sldId="454"/>
            <ac:cxnSpMk id="21" creationId="{25F2A943-6EFE-B806-CDD1-EF957B9011E6}"/>
          </ac:cxnSpMkLst>
        </pc:cxnChg>
        <pc:cxnChg chg="add mod">
          <ac:chgData name="Toby Donaldson" userId="2e6e5431-bb17-4c41-9985-d39c50d83c73" providerId="ADAL" clId="{A18961DC-80AD-4D20-835D-A373141178AD}" dt="2024-02-07T19:55:53.444" v="392" actId="20577"/>
          <ac:cxnSpMkLst>
            <pc:docMk/>
            <pc:sldMk cId="1706702299" sldId="454"/>
            <ac:cxnSpMk id="28" creationId="{B7190BC7-856F-9DB4-5EA5-FDFF826C53E0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1518268049" sldId="455"/>
        </pc:sldMkLst>
        <pc:spChg chg="mod">
          <ac:chgData name="Toby Donaldson" userId="2e6e5431-bb17-4c41-9985-d39c50d83c73" providerId="ADAL" clId="{A18961DC-80AD-4D20-835D-A373141178AD}" dt="2024-02-07T19:57:05.210" v="399" actId="207"/>
          <ac:spMkLst>
            <pc:docMk/>
            <pc:sldMk cId="1518268049" sldId="455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48:30.186" v="466" actId="1076"/>
          <ac:spMkLst>
            <pc:docMk/>
            <pc:sldMk cId="1518268049" sldId="455"/>
            <ac:spMk id="6" creationId="{D0FB2C28-5F3B-CF42-DF06-B408212D4167}"/>
          </ac:spMkLst>
        </pc:spChg>
        <pc:spChg chg="add mod">
          <ac:chgData name="Toby Donaldson" userId="2e6e5431-bb17-4c41-9985-d39c50d83c73" providerId="ADAL" clId="{A18961DC-80AD-4D20-835D-A373141178AD}" dt="2024-02-09T19:48:24.155" v="465" actId="1076"/>
          <ac:spMkLst>
            <pc:docMk/>
            <pc:sldMk cId="1518268049" sldId="455"/>
            <ac:spMk id="7" creationId="{1751A33C-4E5A-75B8-BC4C-9F0A748EB975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1518268049" sldId="455"/>
            <ac:inkMk id="14" creationId="{EDEA0EC7-FBD1-6A95-97F6-A89EE7265467}"/>
          </ac:inkMkLst>
        </pc:inkChg>
        <pc:cxnChg chg="mod">
          <ac:chgData name="Toby Donaldson" userId="2e6e5431-bb17-4c41-9985-d39c50d83c73" providerId="ADAL" clId="{A18961DC-80AD-4D20-835D-A373141178AD}" dt="2024-02-09T19:52:12.967" v="483" actId="14100"/>
          <ac:cxnSpMkLst>
            <pc:docMk/>
            <pc:sldMk cId="1518268049" sldId="455"/>
            <ac:cxnSpMk id="9" creationId="{64A11240-7B15-9415-2CFB-697FE3EB8E4A}"/>
          </ac:cxnSpMkLst>
        </pc:cxnChg>
        <pc:cxnChg chg="add mod">
          <ac:chgData name="Toby Donaldson" userId="2e6e5431-bb17-4c41-9985-d39c50d83c73" providerId="ADAL" clId="{A18961DC-80AD-4D20-835D-A373141178AD}" dt="2024-02-09T19:48:42.343" v="467" actId="14100"/>
          <ac:cxnSpMkLst>
            <pc:docMk/>
            <pc:sldMk cId="1518268049" sldId="455"/>
            <ac:cxnSpMk id="11" creationId="{AEC51741-63DB-3110-6FD8-C1E9FC4791AB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870577980" sldId="456"/>
        </pc:sldMkLst>
        <pc:spChg chg="mod">
          <ac:chgData name="Toby Donaldson" userId="2e6e5431-bb17-4c41-9985-d39c50d83c73" providerId="ADAL" clId="{A18961DC-80AD-4D20-835D-A373141178AD}" dt="2024-02-09T19:50:46.064" v="479" actId="113"/>
          <ac:spMkLst>
            <pc:docMk/>
            <pc:sldMk cId="870577980" sldId="456"/>
            <ac:spMk id="3" creationId="{C37B9E15-4A72-AFE3-3376-B11C9CCF5D99}"/>
          </ac:spMkLst>
        </pc:spChg>
        <pc:spChg chg="mod">
          <ac:chgData name="Toby Donaldson" userId="2e6e5431-bb17-4c41-9985-d39c50d83c73" providerId="ADAL" clId="{A18961DC-80AD-4D20-835D-A373141178AD}" dt="2024-02-09T19:50:17.311" v="476" actId="14100"/>
          <ac:spMkLst>
            <pc:docMk/>
            <pc:sldMk cId="870577980" sldId="456"/>
            <ac:spMk id="5" creationId="{8207C6CF-66AA-93E1-A391-161B031454C5}"/>
          </ac:spMkLst>
        </pc:spChg>
        <pc:spChg chg="mod">
          <ac:chgData name="Toby Donaldson" userId="2e6e5431-bb17-4c41-9985-d39c50d83c73" providerId="ADAL" clId="{A18961DC-80AD-4D20-835D-A373141178AD}" dt="2024-02-09T19:49:06.216" v="468" actId="14100"/>
          <ac:spMkLst>
            <pc:docMk/>
            <pc:sldMk cId="870577980" sldId="456"/>
            <ac:spMk id="6" creationId="{D0FB2C28-5F3B-CF42-DF06-B408212D4167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870577980" sldId="456"/>
            <ac:inkMk id="11" creationId="{37F41D92-2E2F-925E-9F11-82B13B79AD7D}"/>
          </ac:inkMkLst>
        </pc:inkChg>
        <pc:cxnChg chg="mod">
          <ac:chgData name="Toby Donaldson" userId="2e6e5431-bb17-4c41-9985-d39c50d83c73" providerId="ADAL" clId="{A18961DC-80AD-4D20-835D-A373141178AD}" dt="2024-02-09T19:50:17.311" v="476" actId="14100"/>
          <ac:cxnSpMkLst>
            <pc:docMk/>
            <pc:sldMk cId="870577980" sldId="456"/>
            <ac:cxnSpMk id="8" creationId="{6B5297C0-A673-B3CD-1DD5-B3AE95E11473}"/>
          </ac:cxnSpMkLst>
        </pc:cxnChg>
        <pc:cxnChg chg="mod">
          <ac:chgData name="Toby Donaldson" userId="2e6e5431-bb17-4c41-9985-d39c50d83c73" providerId="ADAL" clId="{A18961DC-80AD-4D20-835D-A373141178AD}" dt="2024-02-09T19:49:06.216" v="468" actId="14100"/>
          <ac:cxnSpMkLst>
            <pc:docMk/>
            <pc:sldMk cId="870577980" sldId="456"/>
            <ac:cxnSpMk id="9" creationId="{64A11240-7B15-9415-2CFB-697FE3EB8E4A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37110891" sldId="457"/>
        </pc:sldMkLst>
        <pc:spChg chg="mod">
          <ac:chgData name="Toby Donaldson" userId="2e6e5431-bb17-4c41-9985-d39c50d83c73" providerId="ADAL" clId="{A18961DC-80AD-4D20-835D-A373141178AD}" dt="2024-02-09T19:51:04.626" v="482" actId="113"/>
          <ac:spMkLst>
            <pc:docMk/>
            <pc:sldMk cId="37110891" sldId="457"/>
            <ac:spMk id="3" creationId="{C37B9E15-4A72-AFE3-3376-B11C9CCF5D99}"/>
          </ac:spMkLst>
        </pc:spChg>
        <pc:spChg chg="add mod">
          <ac:chgData name="Toby Donaldson" userId="2e6e5431-bb17-4c41-9985-d39c50d83c73" providerId="ADAL" clId="{A18961DC-80AD-4D20-835D-A373141178AD}" dt="2024-02-09T19:52:42.145" v="486" actId="208"/>
          <ac:spMkLst>
            <pc:docMk/>
            <pc:sldMk cId="37110891" sldId="457"/>
            <ac:spMk id="5" creationId="{7160E067-7116-11FD-564B-C5218DF67EC9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37110891" sldId="457"/>
            <ac:inkMk id="9" creationId="{A7411BFA-AD12-2ADD-43E6-110A7EED735C}"/>
          </ac:inkMkLst>
        </pc:inkChg>
        <pc:cxnChg chg="add">
          <ac:chgData name="Toby Donaldson" userId="2e6e5431-bb17-4c41-9985-d39c50d83c73" providerId="ADAL" clId="{A18961DC-80AD-4D20-835D-A373141178AD}" dt="2024-02-09T19:52:53.696" v="487" actId="11529"/>
          <ac:cxnSpMkLst>
            <pc:docMk/>
            <pc:sldMk cId="37110891" sldId="457"/>
            <ac:cxnSpMk id="8" creationId="{234CBE5B-D152-5820-FDE2-98FB581BF937}"/>
          </ac:cxnSpMkLst>
        </pc:cxnChg>
      </pc:sldChg>
      <pc:sldChg chg="addSp modSp mod">
        <pc:chgData name="Toby Donaldson" userId="2e6e5431-bb17-4c41-9985-d39c50d83c73" providerId="ADAL" clId="{A18961DC-80AD-4D20-835D-A373141178AD}" dt="2024-02-09T21:09:10.658" v="524"/>
        <pc:sldMkLst>
          <pc:docMk/>
          <pc:sldMk cId="48668984" sldId="458"/>
        </pc:sldMkLst>
        <pc:spChg chg="mod">
          <ac:chgData name="Toby Donaldson" userId="2e6e5431-bb17-4c41-9985-d39c50d83c73" providerId="ADAL" clId="{A18961DC-80AD-4D20-835D-A373141178AD}" dt="2024-02-09T19:53:34.890" v="523" actId="20577"/>
          <ac:spMkLst>
            <pc:docMk/>
            <pc:sldMk cId="48668984" sldId="458"/>
            <ac:spMk id="3" creationId="{96C21DE9-322D-8947-2C0D-D3FBC6931D10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48668984" sldId="458"/>
            <ac:inkMk id="5" creationId="{9EC21F40-A6A7-F164-DDA0-F5FBE00BA99D}"/>
          </ac:inkMkLst>
        </pc:inkChg>
      </pc:sldChg>
      <pc:sldChg chg="modSp mod">
        <pc:chgData name="Toby Donaldson" userId="2e6e5431-bb17-4c41-9985-d39c50d83c73" providerId="ADAL" clId="{A18961DC-80AD-4D20-835D-A373141178AD}" dt="2024-02-09T19:45:01.181" v="423" actId="208"/>
        <pc:sldMkLst>
          <pc:docMk/>
          <pc:sldMk cId="982129422" sldId="459"/>
        </pc:sldMkLst>
        <pc:spChg chg="mod">
          <ac:chgData name="Toby Donaldson" userId="2e6e5431-bb17-4c41-9985-d39c50d83c73" providerId="ADAL" clId="{A18961DC-80AD-4D20-835D-A373141178AD}" dt="2024-02-09T19:44:35.670" v="421" actId="14100"/>
          <ac:spMkLst>
            <pc:docMk/>
            <pc:sldMk cId="982129422" sldId="459"/>
            <ac:spMk id="5" creationId="{603C1649-1484-344F-A1CE-12A482C98241}"/>
          </ac:spMkLst>
        </pc:spChg>
        <pc:spChg chg="mod">
          <ac:chgData name="Toby Donaldson" userId="2e6e5431-bb17-4c41-9985-d39c50d83c73" providerId="ADAL" clId="{A18961DC-80AD-4D20-835D-A373141178AD}" dt="2024-02-09T19:45:01.181" v="423" actId="208"/>
          <ac:spMkLst>
            <pc:docMk/>
            <pc:sldMk cId="982129422" sldId="459"/>
            <ac:spMk id="7" creationId="{D43765FF-0618-E358-71F8-E2968AD9914B}"/>
          </ac:spMkLst>
        </pc:spChg>
        <pc:cxnChg chg="mod">
          <ac:chgData name="Toby Donaldson" userId="2e6e5431-bb17-4c41-9985-d39c50d83c73" providerId="ADAL" clId="{A18961DC-80AD-4D20-835D-A373141178AD}" dt="2024-02-09T19:44:35.670" v="421" actId="14100"/>
          <ac:cxnSpMkLst>
            <pc:docMk/>
            <pc:sldMk cId="982129422" sldId="459"/>
            <ac:cxnSpMk id="8" creationId="{C73202B0-E011-3BF3-3ED9-2CE25D9795AE}"/>
          </ac:cxnSpMkLst>
        </pc:cxnChg>
      </pc:sldChg>
      <pc:sldChg chg="addSp delSp add mod ord">
        <pc:chgData name="Toby Donaldson" userId="2e6e5431-bb17-4c41-9985-d39c50d83c73" providerId="ADAL" clId="{A18961DC-80AD-4D20-835D-A373141178AD}" dt="2024-02-09T21:09:10.658" v="524"/>
        <pc:sldMkLst>
          <pc:docMk/>
          <pc:sldMk cId="2666811989" sldId="460"/>
        </pc:sldMkLst>
        <pc:spChg chg="del">
          <ac:chgData name="Toby Donaldson" userId="2e6e5431-bb17-4c41-9985-d39c50d83c73" providerId="ADAL" clId="{A18961DC-80AD-4D20-835D-A373141178AD}" dt="2024-02-09T19:45:28.801" v="425" actId="21"/>
          <ac:spMkLst>
            <pc:docMk/>
            <pc:sldMk cId="2666811989" sldId="460"/>
            <ac:spMk id="5" creationId="{8FBEF57C-855A-AB73-1D05-CC013C98F035}"/>
          </ac:spMkLst>
        </pc:spChg>
        <pc:spChg chg="del">
          <ac:chgData name="Toby Donaldson" userId="2e6e5431-bb17-4c41-9985-d39c50d83c73" providerId="ADAL" clId="{A18961DC-80AD-4D20-835D-A373141178AD}" dt="2024-02-09T19:45:32.904" v="426" actId="21"/>
          <ac:spMkLst>
            <pc:docMk/>
            <pc:sldMk cId="2666811989" sldId="460"/>
            <ac:spMk id="7" creationId="{01F1AB83-5837-BD84-4FFD-25C03F77D84C}"/>
          </ac:spMkLst>
        </pc:spChg>
        <pc:spChg chg="del">
          <ac:chgData name="Toby Donaldson" userId="2e6e5431-bb17-4c41-9985-d39c50d83c73" providerId="ADAL" clId="{A18961DC-80AD-4D20-835D-A373141178AD}" dt="2024-02-09T19:45:37.867" v="428" actId="21"/>
          <ac:spMkLst>
            <pc:docMk/>
            <pc:sldMk cId="2666811989" sldId="460"/>
            <ac:spMk id="10" creationId="{7FCF2871-8297-392B-99E4-AB3F1B3260F1}"/>
          </ac:spMkLst>
        </pc:spChg>
        <pc:spChg chg="del">
          <ac:chgData name="Toby Donaldson" userId="2e6e5431-bb17-4c41-9985-d39c50d83c73" providerId="ADAL" clId="{A18961DC-80AD-4D20-835D-A373141178AD}" dt="2024-02-09T19:45:35.773" v="427" actId="21"/>
          <ac:spMkLst>
            <pc:docMk/>
            <pc:sldMk cId="2666811989" sldId="460"/>
            <ac:spMk id="11" creationId="{97D33727-2E5D-F8EA-CC57-5DC8DA18EE6A}"/>
          </ac:spMkLst>
        </pc:spChg>
        <pc:spChg chg="del">
          <ac:chgData name="Toby Donaldson" userId="2e6e5431-bb17-4c41-9985-d39c50d83c73" providerId="ADAL" clId="{A18961DC-80AD-4D20-835D-A373141178AD}" dt="2024-02-09T19:45:41.195" v="429" actId="21"/>
          <ac:spMkLst>
            <pc:docMk/>
            <pc:sldMk cId="2666811989" sldId="460"/>
            <ac:spMk id="13" creationId="{525C48C3-E22A-46D3-87BB-020CBD7A862C}"/>
          </ac:spMkLst>
        </pc:spChg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666811989" sldId="460"/>
            <ac:inkMk id="6" creationId="{62ED3DFF-1D46-943B-8E8B-173741EAC3AA}"/>
          </ac:inkMkLst>
        </pc:inkChg>
      </pc:sldChg>
      <pc:sldChg chg="addSp add">
        <pc:chgData name="Toby Donaldson" userId="2e6e5431-bb17-4c41-9985-d39c50d83c73" providerId="ADAL" clId="{A18961DC-80AD-4D20-835D-A373141178AD}" dt="2024-02-09T21:09:10.658" v="524"/>
        <pc:sldMkLst>
          <pc:docMk/>
          <pc:sldMk cId="2825683144" sldId="461"/>
        </pc:sldMkLst>
        <pc:inkChg chg="add">
          <ac:chgData name="Toby Donaldson" userId="2e6e5431-bb17-4c41-9985-d39c50d83c73" providerId="ADAL" clId="{A18961DC-80AD-4D20-835D-A373141178AD}" dt="2024-02-09T21:09:10.658" v="524"/>
          <ac:inkMkLst>
            <pc:docMk/>
            <pc:sldMk cId="2825683144" sldId="461"/>
            <ac:inkMk id="5" creationId="{74893784-78E6-152E-1143-ACE5A031DDDC}"/>
          </ac:inkMkLst>
        </pc:inkChg>
      </pc:sldChg>
    </pc:docChg>
  </pc:docChgLst>
  <pc:docChgLst>
    <pc:chgData name="Toby Donaldson" userId="2e6e5431-bb17-4c41-9985-d39c50d83c73" providerId="ADAL" clId="{30C75410-917E-4BC3-8454-9D60344E1F46}"/>
    <pc:docChg chg="undo custSel addSld modSld sldOrd modSection">
      <pc:chgData name="Toby Donaldson" userId="2e6e5431-bb17-4c41-9985-d39c50d83c73" providerId="ADAL" clId="{30C75410-917E-4BC3-8454-9D60344E1F46}" dt="2024-04-08T20:20:53.748" v="1677"/>
      <pc:docMkLst>
        <pc:docMk/>
      </pc:docMkLst>
      <pc:sldChg chg="addSp">
        <pc:chgData name="Toby Donaldson" userId="2e6e5431-bb17-4c41-9985-d39c50d83c73" providerId="ADAL" clId="{30C75410-917E-4BC3-8454-9D60344E1F46}" dt="2024-04-08T20:20:53.748" v="1677"/>
        <pc:sldMkLst>
          <pc:docMk/>
          <pc:sldMk cId="1990534629" sldId="256"/>
        </pc:sldMkLst>
        <pc:inkChg chg="add">
          <ac:chgData name="Toby Donaldson" userId="2e6e5431-bb17-4c41-9985-d39c50d83c73" providerId="ADAL" clId="{30C75410-917E-4BC3-8454-9D60344E1F46}" dt="2024-04-08T20:20:53.748" v="1677"/>
          <ac:inkMkLst>
            <pc:docMk/>
            <pc:sldMk cId="1990534629" sldId="256"/>
            <ac:inkMk id="6" creationId="{E5FFB612-E064-AC45-FB8F-511B417FBE39}"/>
          </ac:inkMkLst>
        </pc:inkChg>
      </pc:sldChg>
      <pc:sldChg chg="modSp mod">
        <pc:chgData name="Toby Donaldson" userId="2e6e5431-bb17-4c41-9985-d39c50d83c73" providerId="ADAL" clId="{30C75410-917E-4BC3-8454-9D60344E1F46}" dt="2024-04-08T17:59:57.891" v="1" actId="20577"/>
        <pc:sldMkLst>
          <pc:docMk/>
          <pc:sldMk cId="3336367234" sldId="442"/>
        </pc:sldMkLst>
        <pc:spChg chg="mod">
          <ac:chgData name="Toby Donaldson" userId="2e6e5431-bb17-4c41-9985-d39c50d83c73" providerId="ADAL" clId="{30C75410-917E-4BC3-8454-9D60344E1F46}" dt="2024-04-08T17:59:57.891" v="1" actId="20577"/>
          <ac:spMkLst>
            <pc:docMk/>
            <pc:sldMk cId="3336367234" sldId="442"/>
            <ac:spMk id="5" creationId="{1656B574-F627-0C72-6BCF-828C7475395E}"/>
          </ac:spMkLst>
        </pc:spChg>
      </pc:sldChg>
      <pc:sldChg chg="modSp mod">
        <pc:chgData name="Toby Donaldson" userId="2e6e5431-bb17-4c41-9985-d39c50d83c73" providerId="ADAL" clId="{30C75410-917E-4BC3-8454-9D60344E1F46}" dt="2024-04-08T18:03:17.223" v="152" actId="20577"/>
        <pc:sldMkLst>
          <pc:docMk/>
          <pc:sldMk cId="364718086" sldId="443"/>
        </pc:sldMkLst>
        <pc:spChg chg="mod">
          <ac:chgData name="Toby Donaldson" userId="2e6e5431-bb17-4c41-9985-d39c50d83c73" providerId="ADAL" clId="{30C75410-917E-4BC3-8454-9D60344E1F46}" dt="2024-04-08T18:03:17.223" v="152" actId="20577"/>
          <ac:spMkLst>
            <pc:docMk/>
            <pc:sldMk cId="364718086" sldId="443"/>
            <ac:spMk id="6" creationId="{2B542F39-5318-B554-E9D9-E6ED7B056266}"/>
          </ac:spMkLst>
        </pc:spChg>
        <pc:spChg chg="mod">
          <ac:chgData name="Toby Donaldson" userId="2e6e5431-bb17-4c41-9985-d39c50d83c73" providerId="ADAL" clId="{30C75410-917E-4BC3-8454-9D60344E1F46}" dt="2024-04-08T18:00:41.649" v="6" actId="207"/>
          <ac:spMkLst>
            <pc:docMk/>
            <pc:sldMk cId="364718086" sldId="443"/>
            <ac:spMk id="7" creationId="{BFD834E2-5128-15C5-3464-131EDFC0B492}"/>
          </ac:spMkLst>
        </pc:spChg>
      </pc:sldChg>
      <pc:sldChg chg="modSp mod">
        <pc:chgData name="Toby Donaldson" userId="2e6e5431-bb17-4c41-9985-d39c50d83c73" providerId="ADAL" clId="{30C75410-917E-4BC3-8454-9D60344E1F46}" dt="2024-04-08T18:04:08.886" v="166" actId="20577"/>
        <pc:sldMkLst>
          <pc:docMk/>
          <pc:sldMk cId="3551010581" sldId="445"/>
        </pc:sldMkLst>
        <pc:spChg chg="mod">
          <ac:chgData name="Toby Donaldson" userId="2e6e5431-bb17-4c41-9985-d39c50d83c73" providerId="ADAL" clId="{30C75410-917E-4BC3-8454-9D60344E1F46}" dt="2024-04-08T18:04:08.886" v="166" actId="20577"/>
          <ac:spMkLst>
            <pc:docMk/>
            <pc:sldMk cId="3551010581" sldId="445"/>
            <ac:spMk id="10" creationId="{0CF20027-C170-4FE3-6C13-8D28FCB561BA}"/>
          </ac:spMkLst>
        </pc:spChg>
      </pc:sldChg>
      <pc:sldChg chg="addSp delSp modSp mod">
        <pc:chgData name="Toby Donaldson" userId="2e6e5431-bb17-4c41-9985-d39c50d83c73" providerId="ADAL" clId="{30C75410-917E-4BC3-8454-9D60344E1F46}" dt="2024-04-08T18:04:57.268" v="173" actId="1076"/>
        <pc:sldMkLst>
          <pc:docMk/>
          <pc:sldMk cId="1177744884" sldId="446"/>
        </pc:sldMkLst>
        <pc:spChg chg="add mod">
          <ac:chgData name="Toby Donaldson" userId="2e6e5431-bb17-4c41-9985-d39c50d83c73" providerId="ADAL" clId="{30C75410-917E-4BC3-8454-9D60344E1F46}" dt="2024-04-08T18:04:57.268" v="173" actId="1076"/>
          <ac:spMkLst>
            <pc:docMk/>
            <pc:sldMk cId="1177744884" sldId="446"/>
            <ac:spMk id="2" creationId="{739E93E8-DBF8-A5AD-275E-8E2F801AFC00}"/>
          </ac:spMkLst>
        </pc:spChg>
        <pc:spChg chg="mod">
          <ac:chgData name="Toby Donaldson" userId="2e6e5431-bb17-4c41-9985-d39c50d83c73" providerId="ADAL" clId="{30C75410-917E-4BC3-8454-9D60344E1F46}" dt="2024-04-08T18:04:02.856" v="159" actId="20577"/>
          <ac:spMkLst>
            <pc:docMk/>
            <pc:sldMk cId="1177744884" sldId="446"/>
            <ac:spMk id="10" creationId="{0CF20027-C170-4FE3-6C13-8D28FCB561BA}"/>
          </ac:spMkLst>
        </pc:spChg>
        <pc:spChg chg="add del">
          <ac:chgData name="Toby Donaldson" userId="2e6e5431-bb17-4c41-9985-d39c50d83c73" providerId="ADAL" clId="{30C75410-917E-4BC3-8454-9D60344E1F46}" dt="2024-04-08T18:04:41.249" v="168" actId="21"/>
          <ac:spMkLst>
            <pc:docMk/>
            <pc:sldMk cId="1177744884" sldId="446"/>
            <ac:spMk id="12" creationId="{80FA8DAA-40DF-515D-AD95-06D6F1D5BEB6}"/>
          </ac:spMkLst>
        </pc:spChg>
      </pc:sldChg>
      <pc:sldChg chg="modSp mod">
        <pc:chgData name="Toby Donaldson" userId="2e6e5431-bb17-4c41-9985-d39c50d83c73" providerId="ADAL" clId="{30C75410-917E-4BC3-8454-9D60344E1F46}" dt="2024-04-08T18:05:19.705" v="175" actId="113"/>
        <pc:sldMkLst>
          <pc:docMk/>
          <pc:sldMk cId="1907727582" sldId="447"/>
        </pc:sldMkLst>
        <pc:spChg chg="mod">
          <ac:chgData name="Toby Donaldson" userId="2e6e5431-bb17-4c41-9985-d39c50d83c73" providerId="ADAL" clId="{30C75410-917E-4BC3-8454-9D60344E1F46}" dt="2024-04-08T18:05:19.705" v="175" actId="113"/>
          <ac:spMkLst>
            <pc:docMk/>
            <pc:sldMk cId="1907727582" sldId="447"/>
            <ac:spMk id="13" creationId="{EF8F7861-2DE7-2FF1-54BA-495E74FF3F44}"/>
          </ac:spMkLst>
        </pc:spChg>
      </pc:sldChg>
      <pc:sldChg chg="addSp modSp mod">
        <pc:chgData name="Toby Donaldson" userId="2e6e5431-bb17-4c41-9985-d39c50d83c73" providerId="ADAL" clId="{30C75410-917E-4BC3-8454-9D60344E1F46}" dt="2024-04-08T18:08:04.135" v="296" actId="113"/>
        <pc:sldMkLst>
          <pc:docMk/>
          <pc:sldMk cId="3322684104" sldId="450"/>
        </pc:sldMkLst>
        <pc:spChg chg="add mod">
          <ac:chgData name="Toby Donaldson" userId="2e6e5431-bb17-4c41-9985-d39c50d83c73" providerId="ADAL" clId="{30C75410-917E-4BC3-8454-9D60344E1F46}" dt="2024-04-08T18:08:04.135" v="296" actId="113"/>
          <ac:spMkLst>
            <pc:docMk/>
            <pc:sldMk cId="3322684104" sldId="450"/>
            <ac:spMk id="6" creationId="{20BDA167-DD32-4018-BD45-C1D5ED704725}"/>
          </ac:spMkLst>
        </pc:spChg>
        <pc:cxnChg chg="add">
          <ac:chgData name="Toby Donaldson" userId="2e6e5431-bb17-4c41-9985-d39c50d83c73" providerId="ADAL" clId="{30C75410-917E-4BC3-8454-9D60344E1F46}" dt="2024-04-08T18:07:37.502" v="289" actId="11529"/>
          <ac:cxnSpMkLst>
            <pc:docMk/>
            <pc:sldMk cId="3322684104" sldId="450"/>
            <ac:cxnSpMk id="10" creationId="{C1433988-A734-78D7-B1FF-0E251F5105B0}"/>
          </ac:cxnSpMkLst>
        </pc:cxnChg>
        <pc:cxnChg chg="add mod">
          <ac:chgData name="Toby Donaldson" userId="2e6e5431-bb17-4c41-9985-d39c50d83c73" providerId="ADAL" clId="{30C75410-917E-4BC3-8454-9D60344E1F46}" dt="2024-04-08T18:07:48.017" v="292" actId="14100"/>
          <ac:cxnSpMkLst>
            <pc:docMk/>
            <pc:sldMk cId="3322684104" sldId="450"/>
            <ac:cxnSpMk id="11" creationId="{9CD36539-A7F1-41E6-83F3-C3AFEDFBA2BE}"/>
          </ac:cxnSpMkLst>
        </pc:cxnChg>
      </pc:sldChg>
      <pc:sldChg chg="addSp modSp mod">
        <pc:chgData name="Toby Donaldson" userId="2e6e5431-bb17-4c41-9985-d39c50d83c73" providerId="ADAL" clId="{30C75410-917E-4BC3-8454-9D60344E1F46}" dt="2024-04-08T18:08:17.917" v="297"/>
        <pc:sldMkLst>
          <pc:docMk/>
          <pc:sldMk cId="146816602" sldId="452"/>
        </pc:sldMkLst>
        <pc:spChg chg="mod">
          <ac:chgData name="Toby Donaldson" userId="2e6e5431-bb17-4c41-9985-d39c50d83c73" providerId="ADAL" clId="{30C75410-917E-4BC3-8454-9D60344E1F46}" dt="2024-04-08T18:06:21.683" v="199" actId="20577"/>
          <ac:spMkLst>
            <pc:docMk/>
            <pc:sldMk cId="146816602" sldId="452"/>
            <ac:spMk id="6" creationId="{997BE2D6-894A-3C09-1B37-05E679FE020B}"/>
          </ac:spMkLst>
        </pc:spChg>
        <pc:spChg chg="add mod">
          <ac:chgData name="Toby Donaldson" userId="2e6e5431-bb17-4c41-9985-d39c50d83c73" providerId="ADAL" clId="{30C75410-917E-4BC3-8454-9D60344E1F46}" dt="2024-04-08T18:08:17.917" v="297"/>
          <ac:spMkLst>
            <pc:docMk/>
            <pc:sldMk cId="146816602" sldId="452"/>
            <ac:spMk id="10" creationId="{9CC599FB-5AAD-CBE0-5352-7EF2FCC56C98}"/>
          </ac:spMkLst>
        </pc:spChg>
        <pc:cxnChg chg="add mod">
          <ac:chgData name="Toby Donaldson" userId="2e6e5431-bb17-4c41-9985-d39c50d83c73" providerId="ADAL" clId="{30C75410-917E-4BC3-8454-9D60344E1F46}" dt="2024-04-08T18:08:17.917" v="297"/>
          <ac:cxnSpMkLst>
            <pc:docMk/>
            <pc:sldMk cId="146816602" sldId="452"/>
            <ac:cxnSpMk id="11" creationId="{9EA4A271-D817-5895-718B-ADD573EBDC9D}"/>
          </ac:cxnSpMkLst>
        </pc:cxnChg>
        <pc:cxnChg chg="add mod">
          <ac:chgData name="Toby Donaldson" userId="2e6e5431-bb17-4c41-9985-d39c50d83c73" providerId="ADAL" clId="{30C75410-917E-4BC3-8454-9D60344E1F46}" dt="2024-04-08T18:08:17.917" v="297"/>
          <ac:cxnSpMkLst>
            <pc:docMk/>
            <pc:sldMk cId="146816602" sldId="452"/>
            <ac:cxnSpMk id="12" creationId="{CA481A9A-5114-8F26-9449-16B3E5706071}"/>
          </ac:cxnSpMkLst>
        </pc:cxnChg>
      </pc:sldChg>
      <pc:sldChg chg="modSp mod">
        <pc:chgData name="Toby Donaldson" userId="2e6e5431-bb17-4c41-9985-d39c50d83c73" providerId="ADAL" clId="{30C75410-917E-4BC3-8454-9D60344E1F46}" dt="2024-04-08T18:08:46.422" v="298" actId="20577"/>
        <pc:sldMkLst>
          <pc:docMk/>
          <pc:sldMk cId="3217502817" sldId="454"/>
        </pc:sldMkLst>
        <pc:spChg chg="mod">
          <ac:chgData name="Toby Donaldson" userId="2e6e5431-bb17-4c41-9985-d39c50d83c73" providerId="ADAL" clId="{30C75410-917E-4BC3-8454-9D60344E1F46}" dt="2024-04-08T18:08:46.422" v="298" actId="20577"/>
          <ac:spMkLst>
            <pc:docMk/>
            <pc:sldMk cId="3217502817" sldId="454"/>
            <ac:spMk id="6" creationId="{686DF62F-99E2-CB5A-AE73-3C58DA8C3692}"/>
          </ac:spMkLst>
        </pc:spChg>
      </pc:sldChg>
      <pc:sldChg chg="modSp mod">
        <pc:chgData name="Toby Donaldson" userId="2e6e5431-bb17-4c41-9985-d39c50d83c73" providerId="ADAL" clId="{30C75410-917E-4BC3-8454-9D60344E1F46}" dt="2024-04-08T18:11:05.798" v="305" actId="20577"/>
        <pc:sldMkLst>
          <pc:docMk/>
          <pc:sldMk cId="1026931636" sldId="455"/>
        </pc:sldMkLst>
        <pc:spChg chg="mod">
          <ac:chgData name="Toby Donaldson" userId="2e6e5431-bb17-4c41-9985-d39c50d83c73" providerId="ADAL" clId="{30C75410-917E-4BC3-8454-9D60344E1F46}" dt="2024-04-08T18:11:05.798" v="305" actId="20577"/>
          <ac:spMkLst>
            <pc:docMk/>
            <pc:sldMk cId="1026931636" sldId="455"/>
            <ac:spMk id="7" creationId="{BFD834E2-5128-15C5-3464-131EDFC0B492}"/>
          </ac:spMkLst>
        </pc:spChg>
      </pc:sldChg>
      <pc:sldChg chg="modSp mod">
        <pc:chgData name="Toby Donaldson" userId="2e6e5431-bb17-4c41-9985-d39c50d83c73" providerId="ADAL" clId="{30C75410-917E-4BC3-8454-9D60344E1F46}" dt="2024-04-08T18:15:02.294" v="867" actId="27636"/>
        <pc:sldMkLst>
          <pc:docMk/>
          <pc:sldMk cId="1184591334" sldId="459"/>
        </pc:sldMkLst>
        <pc:spChg chg="mod">
          <ac:chgData name="Toby Donaldson" userId="2e6e5431-bb17-4c41-9985-d39c50d83c73" providerId="ADAL" clId="{30C75410-917E-4BC3-8454-9D60344E1F46}" dt="2024-04-08T18:15:02.294" v="867" actId="27636"/>
          <ac:spMkLst>
            <pc:docMk/>
            <pc:sldMk cId="1184591334" sldId="459"/>
            <ac:spMk id="3" creationId="{EDC53176-B4E4-2E03-520E-7CE85F07B974}"/>
          </ac:spMkLst>
        </pc:spChg>
      </pc:sldChg>
      <pc:sldChg chg="addSp delSp modSp add mod ord">
        <pc:chgData name="Toby Donaldson" userId="2e6e5431-bb17-4c41-9985-d39c50d83c73" providerId="ADAL" clId="{30C75410-917E-4BC3-8454-9D60344E1F46}" dt="2024-04-08T18:02:37.195" v="147" actId="11529"/>
        <pc:sldMkLst>
          <pc:docMk/>
          <pc:sldMk cId="2762257594" sldId="460"/>
        </pc:sldMkLst>
        <pc:spChg chg="add mod">
          <ac:chgData name="Toby Donaldson" userId="2e6e5431-bb17-4c41-9985-d39c50d83c73" providerId="ADAL" clId="{30C75410-917E-4BC3-8454-9D60344E1F46}" dt="2024-04-08T18:01:21.790" v="106" actId="113"/>
          <ac:spMkLst>
            <pc:docMk/>
            <pc:sldMk cId="2762257594" sldId="460"/>
            <ac:spMk id="3" creationId="{6F94268C-5746-8207-1AC2-34382C82C778}"/>
          </ac:spMkLst>
        </pc:spChg>
        <pc:spChg chg="add mod">
          <ac:chgData name="Toby Donaldson" userId="2e6e5431-bb17-4c41-9985-d39c50d83c73" providerId="ADAL" clId="{30C75410-917E-4BC3-8454-9D60344E1F46}" dt="2024-04-08T18:01:47.434" v="110" actId="207"/>
          <ac:spMkLst>
            <pc:docMk/>
            <pc:sldMk cId="2762257594" sldId="460"/>
            <ac:spMk id="6" creationId="{D977CA50-C761-D56D-0ECF-118C99E2E3A0}"/>
          </ac:spMkLst>
        </pc:spChg>
        <pc:spChg chg="mod">
          <ac:chgData name="Toby Donaldson" userId="2e6e5431-bb17-4c41-9985-d39c50d83c73" providerId="ADAL" clId="{30C75410-917E-4BC3-8454-9D60344E1F46}" dt="2024-04-08T18:00:33.653" v="5" actId="207"/>
          <ac:spMkLst>
            <pc:docMk/>
            <pc:sldMk cId="2762257594" sldId="460"/>
            <ac:spMk id="7" creationId="{BFD834E2-5128-15C5-3464-131EDFC0B492}"/>
          </ac:spMkLst>
        </pc:spChg>
        <pc:spChg chg="del">
          <ac:chgData name="Toby Donaldson" userId="2e6e5431-bb17-4c41-9985-d39c50d83c73" providerId="ADAL" clId="{30C75410-917E-4BC3-8454-9D60344E1F46}" dt="2024-04-08T18:00:23.207" v="3" actId="21"/>
          <ac:spMkLst>
            <pc:docMk/>
            <pc:sldMk cId="2762257594" sldId="460"/>
            <ac:spMk id="8" creationId="{16DCE356-AE78-D55B-AF6E-E819F76B972D}"/>
          </ac:spMkLst>
        </pc:spChg>
        <pc:spChg chg="del">
          <ac:chgData name="Toby Donaldson" userId="2e6e5431-bb17-4c41-9985-d39c50d83c73" providerId="ADAL" clId="{30C75410-917E-4BC3-8454-9D60344E1F46}" dt="2024-04-08T18:00:23.207" v="3" actId="21"/>
          <ac:spMkLst>
            <pc:docMk/>
            <pc:sldMk cId="2762257594" sldId="460"/>
            <ac:spMk id="9" creationId="{F04AD0B3-10D6-4A94-FF04-9F256E855AF6}"/>
          </ac:spMkLst>
        </pc:spChg>
        <pc:spChg chg="add mod">
          <ac:chgData name="Toby Donaldson" userId="2e6e5431-bb17-4c41-9985-d39c50d83c73" providerId="ADAL" clId="{30C75410-917E-4BC3-8454-9D60344E1F46}" dt="2024-04-08T18:02:12.228" v="145" actId="113"/>
          <ac:spMkLst>
            <pc:docMk/>
            <pc:sldMk cId="2762257594" sldId="460"/>
            <ac:spMk id="10" creationId="{4E0DDB43-A8F6-EB27-F46E-B983AE976D6F}"/>
          </ac:spMkLst>
        </pc:spChg>
        <pc:spChg chg="add">
          <ac:chgData name="Toby Donaldson" userId="2e6e5431-bb17-4c41-9985-d39c50d83c73" providerId="ADAL" clId="{30C75410-917E-4BC3-8454-9D60344E1F46}" dt="2024-04-08T18:02:29.566" v="146" actId="11529"/>
          <ac:spMkLst>
            <pc:docMk/>
            <pc:sldMk cId="2762257594" sldId="460"/>
            <ac:spMk id="12" creationId="{16EB18E4-215F-A789-FB7F-FB2A12B994CD}"/>
          </ac:spMkLst>
        </pc:spChg>
        <pc:spChg chg="del">
          <ac:chgData name="Toby Donaldson" userId="2e6e5431-bb17-4c41-9985-d39c50d83c73" providerId="ADAL" clId="{30C75410-917E-4BC3-8454-9D60344E1F46}" dt="2024-04-08T18:00:23.207" v="3" actId="21"/>
          <ac:spMkLst>
            <pc:docMk/>
            <pc:sldMk cId="2762257594" sldId="460"/>
            <ac:spMk id="14" creationId="{AE64BE1F-2EB1-7521-AA3A-87F572D235D5}"/>
          </ac:spMkLst>
        </pc:spChg>
        <pc:cxnChg chg="del">
          <ac:chgData name="Toby Donaldson" userId="2e6e5431-bb17-4c41-9985-d39c50d83c73" providerId="ADAL" clId="{30C75410-917E-4BC3-8454-9D60344E1F46}" dt="2024-04-08T18:00:23.207" v="3" actId="21"/>
          <ac:cxnSpMkLst>
            <pc:docMk/>
            <pc:sldMk cId="2762257594" sldId="460"/>
            <ac:cxnSpMk id="11" creationId="{A9488171-01F7-2A28-AD51-A398F70AE9A0}"/>
          </ac:cxnSpMkLst>
        </pc:cxnChg>
        <pc:cxnChg chg="del mod">
          <ac:chgData name="Toby Donaldson" userId="2e6e5431-bb17-4c41-9985-d39c50d83c73" providerId="ADAL" clId="{30C75410-917E-4BC3-8454-9D60344E1F46}" dt="2024-04-08T18:00:23.207" v="3" actId="21"/>
          <ac:cxnSpMkLst>
            <pc:docMk/>
            <pc:sldMk cId="2762257594" sldId="460"/>
            <ac:cxnSpMk id="13" creationId="{9F49C891-76DB-956D-56F8-55E57F50E9D3}"/>
          </ac:cxnSpMkLst>
        </pc:cxnChg>
        <pc:cxnChg chg="add">
          <ac:chgData name="Toby Donaldson" userId="2e6e5431-bb17-4c41-9985-d39c50d83c73" providerId="ADAL" clId="{30C75410-917E-4BC3-8454-9D60344E1F46}" dt="2024-04-08T18:02:37.195" v="147" actId="11529"/>
          <ac:cxnSpMkLst>
            <pc:docMk/>
            <pc:sldMk cId="2762257594" sldId="460"/>
            <ac:cxnSpMk id="16" creationId="{9D8F743A-404F-5AF2-BD22-3E34E80C01A5}"/>
          </ac:cxnSpMkLst>
        </pc:cxnChg>
      </pc:sldChg>
      <pc:sldChg chg="addSp modSp add mod">
        <pc:chgData name="Toby Donaldson" userId="2e6e5431-bb17-4c41-9985-d39c50d83c73" providerId="ADAL" clId="{30C75410-917E-4BC3-8454-9D60344E1F46}" dt="2024-04-08T20:20:53.748" v="1677"/>
        <pc:sldMkLst>
          <pc:docMk/>
          <pc:sldMk cId="1820514773" sldId="461"/>
        </pc:sldMkLst>
        <pc:spChg chg="mod">
          <ac:chgData name="Toby Donaldson" userId="2e6e5431-bb17-4c41-9985-d39c50d83c73" providerId="ADAL" clId="{30C75410-917E-4BC3-8454-9D60344E1F46}" dt="2024-04-08T18:43:19.722" v="1676" actId="20577"/>
          <ac:spMkLst>
            <pc:docMk/>
            <pc:sldMk cId="1820514773" sldId="461"/>
            <ac:spMk id="3" creationId="{EDC53176-B4E4-2E03-520E-7CE85F07B974}"/>
          </ac:spMkLst>
        </pc:spChg>
        <pc:inkChg chg="add">
          <ac:chgData name="Toby Donaldson" userId="2e6e5431-bb17-4c41-9985-d39c50d83c73" providerId="ADAL" clId="{30C75410-917E-4BC3-8454-9D60344E1F46}" dt="2024-04-08T20:20:53.748" v="1677"/>
          <ac:inkMkLst>
            <pc:docMk/>
            <pc:sldMk cId="1820514773" sldId="461"/>
            <ac:inkMk id="5" creationId="{4502669E-26D7-B410-0096-8C3E2A8B5519}"/>
          </ac:inkMkLst>
        </pc:inkChg>
      </pc:sldChg>
    </pc:docChg>
  </pc:docChgLst>
  <pc:docChgLst>
    <pc:chgData name="Toby Donaldson" userId="2e6e5431-bb17-4c41-9985-d39c50d83c73" providerId="ADAL" clId="{EF2E2CF3-DC10-40C9-953F-BDDB2F5604CF}"/>
    <pc:docChg chg="undo redo custSel addSld delSld modSld sldOrd modSection">
      <pc:chgData name="Toby Donaldson" userId="2e6e5431-bb17-4c41-9985-d39c50d83c73" providerId="ADAL" clId="{EF2E2CF3-DC10-40C9-953F-BDDB2F5604CF}" dt="2024-02-14T22:48:13.371" v="13446" actId="20577"/>
      <pc:docMkLst>
        <pc:docMk/>
      </pc:docMkLst>
      <pc:sldChg chg="modSp mod">
        <pc:chgData name="Toby Donaldson" userId="2e6e5431-bb17-4c41-9985-d39c50d83c73" providerId="ADAL" clId="{EF2E2CF3-DC10-40C9-953F-BDDB2F5604CF}" dt="2024-02-10T19:33:26.750" v="4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EF2E2CF3-DC10-40C9-953F-BDDB2F5604CF}" dt="2024-02-10T19:33:17.074" v="28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EF2E2CF3-DC10-40C9-953F-BDDB2F5604CF}" dt="2024-02-10T19:33:26.750" v="4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EF2E2CF3-DC10-40C9-953F-BDDB2F5604CF}" dt="2024-02-10T19:37:28.158" v="49" actId="2696"/>
        <pc:sldMkLst>
          <pc:docMk/>
          <pc:sldMk cId="2287764959" sldId="396"/>
        </pc:sldMkLst>
      </pc:sldChg>
      <pc:sldChg chg="del">
        <pc:chgData name="Toby Donaldson" userId="2e6e5431-bb17-4c41-9985-d39c50d83c73" providerId="ADAL" clId="{EF2E2CF3-DC10-40C9-953F-BDDB2F5604CF}" dt="2024-02-10T19:58:29.667" v="1191" actId="2696"/>
        <pc:sldMkLst>
          <pc:docMk/>
          <pc:sldMk cId="663618084" sldId="39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354844912" sldId="398"/>
        </pc:sldMkLst>
      </pc:sldChg>
      <pc:sldChg chg="modSp new mod">
        <pc:chgData name="Toby Donaldson" userId="2e6e5431-bb17-4c41-9985-d39c50d83c73" providerId="ADAL" clId="{EF2E2CF3-DC10-40C9-953F-BDDB2F5604CF}" dt="2024-02-10T19:43:02.413" v="715" actId="2711"/>
        <pc:sldMkLst>
          <pc:docMk/>
          <pc:sldMk cId="3551341988" sldId="398"/>
        </pc:sldMkLst>
        <pc:spChg chg="mod">
          <ac:chgData name="Toby Donaldson" userId="2e6e5431-bb17-4c41-9985-d39c50d83c73" providerId="ADAL" clId="{EF2E2CF3-DC10-40C9-953F-BDDB2F5604CF}" dt="2024-02-10T19:38:48.415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0T19:43:02.413" v="715" actId="2711"/>
          <ac:spMkLst>
            <pc:docMk/>
            <pc:sldMk cId="3551341988" sldId="398"/>
            <ac:spMk id="3" creationId="{BD22A2C2-F9E8-7D12-428D-01D276C3CEF9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0T20:07:58.251" v="1581" actId="20577"/>
        <pc:sldMkLst>
          <pc:docMk/>
          <pc:sldMk cId="333022771" sldId="399"/>
        </pc:sldMkLst>
        <pc:spChg chg="mod">
          <ac:chgData name="Toby Donaldson" userId="2e6e5431-bb17-4c41-9985-d39c50d83c73" providerId="ADAL" clId="{EF2E2CF3-DC10-40C9-953F-BDDB2F5604CF}" dt="2024-02-10T19:45:12.440" v="915" actId="20577"/>
          <ac:spMkLst>
            <pc:docMk/>
            <pc:sldMk cId="333022771" sldId="399"/>
            <ac:spMk id="3" creationId="{BD22A2C2-F9E8-7D12-428D-01D276C3CEF9}"/>
          </ac:spMkLst>
        </pc:spChg>
        <pc:spChg chg="add mod">
          <ac:chgData name="Toby Donaldson" userId="2e6e5431-bb17-4c41-9985-d39c50d83c73" providerId="ADAL" clId="{EF2E2CF3-DC10-40C9-953F-BDDB2F5604CF}" dt="2024-02-10T20:07:45.086" v="1577" actId="20577"/>
          <ac:spMkLst>
            <pc:docMk/>
            <pc:sldMk cId="333022771" sldId="399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19:58:37.622" v="1192" actId="20577"/>
          <ac:spMkLst>
            <pc:docMk/>
            <pc:sldMk cId="333022771" sldId="399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07:35.800" v="1575" actId="1076"/>
          <ac:spMkLst>
            <pc:docMk/>
            <pc:sldMk cId="333022771" sldId="399"/>
            <ac:spMk id="7" creationId="{371863A9-2379-50C1-E337-164CA22B2201}"/>
          </ac:spMkLst>
        </pc:spChg>
        <pc:spChg chg="add del mod">
          <ac:chgData name="Toby Donaldson" userId="2e6e5431-bb17-4c41-9985-d39c50d83c73" providerId="ADAL" clId="{EF2E2CF3-DC10-40C9-953F-BDDB2F5604CF}" dt="2024-02-10T19:48:32.454" v="977" actId="21"/>
          <ac:spMkLst>
            <pc:docMk/>
            <pc:sldMk cId="333022771" sldId="399"/>
            <ac:spMk id="8" creationId="{05163B2E-643A-6ACC-E981-0AAE5F83A1EC}"/>
          </ac:spMkLst>
        </pc:spChg>
        <pc:spChg chg="add mod">
          <ac:chgData name="Toby Donaldson" userId="2e6e5431-bb17-4c41-9985-d39c50d83c73" providerId="ADAL" clId="{EF2E2CF3-DC10-40C9-953F-BDDB2F5604CF}" dt="2024-02-10T20:07:30.736" v="1574" actId="1076"/>
          <ac:spMkLst>
            <pc:docMk/>
            <pc:sldMk cId="333022771" sldId="399"/>
            <ac:spMk id="9" creationId="{00FB50C5-45DC-635A-8792-7DB8E360AAAD}"/>
          </ac:spMkLst>
        </pc:spChg>
        <pc:spChg chg="add mod">
          <ac:chgData name="Toby Donaldson" userId="2e6e5431-bb17-4c41-9985-d39c50d83c73" providerId="ADAL" clId="{EF2E2CF3-DC10-40C9-953F-BDDB2F5604CF}" dt="2024-02-10T20:07:58.251" v="1581" actId="20577"/>
          <ac:spMkLst>
            <pc:docMk/>
            <pc:sldMk cId="333022771" sldId="399"/>
            <ac:spMk id="13" creationId="{0166BF73-D841-7155-DA2D-949DA515AD38}"/>
          </ac:spMkLst>
        </pc:spChg>
        <pc:cxnChg chg="add mod">
          <ac:chgData name="Toby Donaldson" userId="2e6e5431-bb17-4c41-9985-d39c50d83c73" providerId="ADAL" clId="{EF2E2CF3-DC10-40C9-953F-BDDB2F5604CF}" dt="2024-02-10T20:07:35.800" v="1575" actId="1076"/>
          <ac:cxnSpMkLst>
            <pc:docMk/>
            <pc:sldMk cId="333022771" sldId="399"/>
            <ac:cxnSpMk id="11" creationId="{DDAB0C4C-FC89-E505-EEED-0DCDFFCCFBDC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753011666" sldId="399"/>
        </pc:sldMkLst>
      </pc:sldChg>
      <pc:sldChg chg="add del">
        <pc:chgData name="Toby Donaldson" userId="2e6e5431-bb17-4c41-9985-d39c50d83c73" providerId="ADAL" clId="{EF2E2CF3-DC10-40C9-953F-BDDB2F5604CF}" dt="2024-02-10T20:05:12.948" v="1418" actId="2696"/>
        <pc:sldMkLst>
          <pc:docMk/>
          <pc:sldMk cId="1801708242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27292657" sldId="40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727621" sldId="401"/>
        </pc:sldMkLst>
      </pc:sldChg>
      <pc:sldChg chg="addSp delSp modSp add mod">
        <pc:chgData name="Toby Donaldson" userId="2e6e5431-bb17-4c41-9985-d39c50d83c73" providerId="ADAL" clId="{EF2E2CF3-DC10-40C9-953F-BDDB2F5604CF}" dt="2024-02-13T03:19:53.454" v="12569"/>
        <pc:sldMkLst>
          <pc:docMk/>
          <pc:sldMk cId="2851953371" sldId="401"/>
        </pc:sldMkLst>
        <pc:spChg chg="mod">
          <ac:chgData name="Toby Donaldson" userId="2e6e5431-bb17-4c41-9985-d39c50d83c73" providerId="ADAL" clId="{EF2E2CF3-DC10-40C9-953F-BDDB2F5604CF}" dt="2024-02-10T20:03:17.831" v="1411" actId="14100"/>
          <ac:spMkLst>
            <pc:docMk/>
            <pc:sldMk cId="2851953371" sldId="401"/>
            <ac:spMk id="2" creationId="{891612D7-DDC6-2DCE-52DB-1A8D806F9D0D}"/>
          </ac:spMkLst>
        </pc:spChg>
        <pc:spChg chg="mod">
          <ac:chgData name="Toby Donaldson" userId="2e6e5431-bb17-4c41-9985-d39c50d83c73" providerId="ADAL" clId="{EF2E2CF3-DC10-40C9-953F-BDDB2F5604CF}" dt="2024-02-13T03:19:53.454" v="12569"/>
          <ac:spMkLst>
            <pc:docMk/>
            <pc:sldMk cId="2851953371" sldId="401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3:23.848" v="1412" actId="1076"/>
          <ac:spMkLst>
            <pc:docMk/>
            <pc:sldMk cId="2851953371" sldId="40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0T19:59:25.098" v="1194" actId="21"/>
          <ac:spMkLst>
            <pc:docMk/>
            <pc:sldMk cId="2851953371" sldId="401"/>
            <ac:spMk id="7" creationId="{371863A9-2379-50C1-E337-164CA22B2201}"/>
          </ac:spMkLst>
        </pc:spChg>
        <pc:spChg chg="mod">
          <ac:chgData name="Toby Donaldson" userId="2e6e5431-bb17-4c41-9985-d39c50d83c73" providerId="ADAL" clId="{EF2E2CF3-DC10-40C9-953F-BDDB2F5604CF}" dt="2024-02-10T20:08:15.455" v="1584" actId="1076"/>
          <ac:spMkLst>
            <pc:docMk/>
            <pc:sldMk cId="2851953371" sldId="401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08:42.087" v="1587" actId="1076"/>
          <ac:spMkLst>
            <pc:docMk/>
            <pc:sldMk cId="2851953371" sldId="401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04:32.247" v="1417" actId="14100"/>
          <ac:spMkLst>
            <pc:docMk/>
            <pc:sldMk cId="2851953371" sldId="401"/>
            <ac:spMk id="16" creationId="{2C926574-4C24-C46B-CA28-54C3BFEA1B1C}"/>
          </ac:spMkLst>
        </pc:sp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0" creationId="{0855BF55-CD31-3CAE-3485-F14C779AE98A}"/>
          </ac:cxnSpMkLst>
        </pc:cxnChg>
        <pc:cxnChg chg="del mod">
          <ac:chgData name="Toby Donaldson" userId="2e6e5431-bb17-4c41-9985-d39c50d83c73" providerId="ADAL" clId="{EF2E2CF3-DC10-40C9-953F-BDDB2F5604CF}" dt="2024-02-10T19:59:25.098" v="1194" actId="21"/>
          <ac:cxnSpMkLst>
            <pc:docMk/>
            <pc:sldMk cId="2851953371" sldId="401"/>
            <ac:cxnSpMk id="11" creationId="{DDAB0C4C-FC89-E505-EEED-0DCDFFCCFBDC}"/>
          </ac:cxnSpMkLst>
        </pc:cxnChg>
        <pc:cxnChg chg="add mod">
          <ac:chgData name="Toby Donaldson" userId="2e6e5431-bb17-4c41-9985-d39c50d83c73" providerId="ADAL" clId="{EF2E2CF3-DC10-40C9-953F-BDDB2F5604CF}" dt="2024-02-10T20:08:42.087" v="1587" actId="1076"/>
          <ac:cxnSpMkLst>
            <pc:docMk/>
            <pc:sldMk cId="2851953371" sldId="401"/>
            <ac:cxnSpMk id="12" creationId="{08479724-783E-8A2F-E14E-7566ECAB338B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00.597" v="12574" actId="20577"/>
        <pc:sldMkLst>
          <pc:docMk/>
          <pc:sldMk cId="1242729915" sldId="402"/>
        </pc:sldMkLst>
        <pc:spChg chg="mod">
          <ac:chgData name="Toby Donaldson" userId="2e6e5431-bb17-4c41-9985-d39c50d83c73" providerId="ADAL" clId="{EF2E2CF3-DC10-40C9-953F-BDDB2F5604CF}" dt="2024-02-13T03:19:44.090" v="12565" actId="27636"/>
          <ac:spMkLst>
            <pc:docMk/>
            <pc:sldMk cId="1242729915" sldId="402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00.597" v="12574" actId="20577"/>
          <ac:spMkLst>
            <pc:docMk/>
            <pc:sldMk cId="1242729915" sldId="402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06:40.384" v="1556" actId="1076"/>
          <ac:spMkLst>
            <pc:docMk/>
            <pc:sldMk cId="1242729915" sldId="402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0T20:14:08.168" v="1731" actId="1076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EF2E2CF3-DC10-40C9-953F-BDDB2F5604CF}" dt="2024-02-10T20:09:21.848" v="1592" actId="1076"/>
          <ac:spMkLst>
            <pc:docMk/>
            <pc:sldMk cId="1242729915" sldId="402"/>
            <ac:spMk id="9" creationId="{00FB50C5-45DC-635A-8792-7DB8E360AAAD}"/>
          </ac:spMkLst>
        </pc:spChg>
        <pc:spChg chg="mod">
          <ac:chgData name="Toby Donaldson" userId="2e6e5431-bb17-4c41-9985-d39c50d83c73" providerId="ADAL" clId="{EF2E2CF3-DC10-40C9-953F-BDDB2F5604CF}" dt="2024-02-10T20:10:42.280" v="1661" actId="1076"/>
          <ac:spMkLst>
            <pc:docMk/>
            <pc:sldMk cId="1242729915" sldId="402"/>
            <ac:spMk id="13" creationId="{0166BF73-D841-7155-DA2D-949DA515AD38}"/>
          </ac:spMkLst>
        </pc:spChg>
        <pc:spChg chg="add mod">
          <ac:chgData name="Toby Donaldson" userId="2e6e5431-bb17-4c41-9985-d39c50d83c73" providerId="ADAL" clId="{EF2E2CF3-DC10-40C9-953F-BDDB2F5604CF}" dt="2024-02-10T20:14:42.974" v="1771" actId="1076"/>
          <ac:spMkLst>
            <pc:docMk/>
            <pc:sldMk cId="1242729915" sldId="402"/>
            <ac:spMk id="14" creationId="{59B3407E-832E-F9E2-4948-E438D57D9067}"/>
          </ac:spMkLst>
        </pc:spChg>
        <pc:spChg chg="mod">
          <ac:chgData name="Toby Donaldson" userId="2e6e5431-bb17-4c41-9985-d39c50d83c73" providerId="ADAL" clId="{EF2E2CF3-DC10-40C9-953F-BDDB2F5604CF}" dt="2024-02-10T20:09:52.791" v="1596" actId="14100"/>
          <ac:spMkLst>
            <pc:docMk/>
            <pc:sldMk cId="1242729915" sldId="402"/>
            <ac:spMk id="16" creationId="{2C926574-4C24-C46B-CA28-54C3BFEA1B1C}"/>
          </ac:spMkLst>
        </pc:sp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0" creationId="{0855BF55-CD31-3CAE-3485-F14C779AE98A}"/>
          </ac:cxnSpMkLst>
        </pc:cxnChg>
        <pc:cxnChg chg="add">
          <ac:chgData name="Toby Donaldson" userId="2e6e5431-bb17-4c41-9985-d39c50d83c73" providerId="ADAL" clId="{EF2E2CF3-DC10-40C9-953F-BDDB2F5604CF}" dt="2024-02-10T20:14:12.617" v="1732" actId="11529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EF2E2CF3-DC10-40C9-953F-BDDB2F5604CF}" dt="2024-02-10T20:06:14.758" v="1527" actId="21"/>
          <ac:cxnSpMkLst>
            <pc:docMk/>
            <pc:sldMk cId="1242729915" sldId="402"/>
            <ac:cxnSpMk id="12" creationId="{08479724-783E-8A2F-E14E-7566ECAB338B}"/>
          </ac:cxnSpMkLst>
        </pc:cxnChg>
        <pc:cxnChg chg="add">
          <ac:chgData name="Toby Donaldson" userId="2e6e5431-bb17-4c41-9985-d39c50d83c73" providerId="ADAL" clId="{EF2E2CF3-DC10-40C9-953F-BDDB2F5604CF}" dt="2024-02-10T20:14:49.377" v="1772" actId="11529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98127497" sldId="40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40628499" sldId="403"/>
        </pc:sldMkLst>
      </pc:sldChg>
      <pc:sldChg chg="addSp delSp modSp add mod">
        <pc:chgData name="Toby Donaldson" userId="2e6e5431-bb17-4c41-9985-d39c50d83c73" providerId="ADAL" clId="{EF2E2CF3-DC10-40C9-953F-BDDB2F5604CF}" dt="2024-02-13T03:20:21.738" v="12582" actId="20577"/>
        <pc:sldMkLst>
          <pc:docMk/>
          <pc:sldMk cId="1615545161" sldId="403"/>
        </pc:sldMkLst>
        <pc:spChg chg="mod">
          <ac:chgData name="Toby Donaldson" userId="2e6e5431-bb17-4c41-9985-d39c50d83c73" providerId="ADAL" clId="{EF2E2CF3-DC10-40C9-953F-BDDB2F5604CF}" dt="2024-02-11T21:31:10.263" v="2684"/>
          <ac:spMkLst>
            <pc:docMk/>
            <pc:sldMk cId="1615545161" sldId="403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1.738" v="12582" actId="20577"/>
          <ac:spMkLst>
            <pc:docMk/>
            <pc:sldMk cId="1615545161" sldId="403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0T20:15:25.061" v="1775" actId="21"/>
          <ac:spMkLst>
            <pc:docMk/>
            <pc:sldMk cId="1615545161" sldId="403"/>
            <ac:spMk id="7" creationId="{4A7A3095-54B1-96C2-E517-97E0CB19004E}"/>
          </ac:spMkLst>
        </pc:spChg>
        <pc:spChg chg="add mod">
          <ac:chgData name="Toby Donaldson" userId="2e6e5431-bb17-4c41-9985-d39c50d83c73" providerId="ADAL" clId="{EF2E2CF3-DC10-40C9-953F-BDDB2F5604CF}" dt="2024-02-10T20:18:39.289" v="2032" actId="1076"/>
          <ac:spMkLst>
            <pc:docMk/>
            <pc:sldMk cId="1615545161" sldId="403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0T20:24:59.402" v="2142" actId="20577"/>
          <ac:spMkLst>
            <pc:docMk/>
            <pc:sldMk cId="1615545161" sldId="403"/>
            <ac:spMk id="10" creationId="{706752FC-19DA-4C86-1FA9-6647ECBDDCD0}"/>
          </ac:spMkLst>
        </pc:spChg>
        <pc:spChg chg="del">
          <ac:chgData name="Toby Donaldson" userId="2e6e5431-bb17-4c41-9985-d39c50d83c73" providerId="ADAL" clId="{EF2E2CF3-DC10-40C9-953F-BDDB2F5604CF}" dt="2024-02-10T20:15:19.637" v="1774" actId="21"/>
          <ac:spMkLst>
            <pc:docMk/>
            <pc:sldMk cId="1615545161" sldId="403"/>
            <ac:spMk id="13" creationId="{0166BF73-D841-7155-DA2D-949DA515AD38}"/>
          </ac:spMkLst>
        </pc:spChg>
        <pc:spChg chg="del">
          <ac:chgData name="Toby Donaldson" userId="2e6e5431-bb17-4c41-9985-d39c50d83c73" providerId="ADAL" clId="{EF2E2CF3-DC10-40C9-953F-BDDB2F5604CF}" dt="2024-02-10T20:15:27.613" v="1776" actId="21"/>
          <ac:spMkLst>
            <pc:docMk/>
            <pc:sldMk cId="1615545161" sldId="403"/>
            <ac:spMk id="14" creationId="{59B3407E-832E-F9E2-4948-E438D57D9067}"/>
          </ac:spMkLst>
        </pc:spChg>
        <pc:cxnChg chg="del">
          <ac:chgData name="Toby Donaldson" userId="2e6e5431-bb17-4c41-9985-d39c50d83c73" providerId="ADAL" clId="{EF2E2CF3-DC10-40C9-953F-BDDB2F5604CF}" dt="2024-02-10T20:15:25.061" v="1775" actId="21"/>
          <ac:cxnSpMkLst>
            <pc:docMk/>
            <pc:sldMk cId="1615545161" sldId="403"/>
            <ac:cxnSpMk id="11" creationId="{6A46B674-C2FF-40DB-3AA6-146B75B8EF72}"/>
          </ac:cxnSpMkLst>
        </pc:cxnChg>
        <pc:cxnChg chg="add mod">
          <ac:chgData name="Toby Donaldson" userId="2e6e5431-bb17-4c41-9985-d39c50d83c73" providerId="ADAL" clId="{EF2E2CF3-DC10-40C9-953F-BDDB2F5604CF}" dt="2024-02-10T20:18:39.289" v="2032" actId="1076"/>
          <ac:cxnSpMkLst>
            <pc:docMk/>
            <pc:sldMk cId="1615545161" sldId="403"/>
            <ac:cxnSpMk id="15" creationId="{8B1B7141-EEF4-1306-0C62-C37285099311}"/>
          </ac:cxnSpMkLst>
        </pc:cxnChg>
        <pc:cxnChg chg="del">
          <ac:chgData name="Toby Donaldson" userId="2e6e5431-bb17-4c41-9985-d39c50d83c73" providerId="ADAL" clId="{EF2E2CF3-DC10-40C9-953F-BDDB2F5604CF}" dt="2024-02-10T20:15:27.613" v="1776" actId="21"/>
          <ac:cxnSpMkLst>
            <pc:docMk/>
            <pc:sldMk cId="1615545161" sldId="403"/>
            <ac:cxnSpMk id="17" creationId="{44067321-A492-1DFF-7E0F-64776AF225CD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059484835" sldId="404"/>
        </pc:sldMkLst>
      </pc:sldChg>
      <pc:sldChg chg="addSp delSp modSp add mod">
        <pc:chgData name="Toby Donaldson" userId="2e6e5431-bb17-4c41-9985-d39c50d83c73" providerId="ADAL" clId="{EF2E2CF3-DC10-40C9-953F-BDDB2F5604CF}" dt="2024-02-13T03:20:29.976" v="12585" actId="20577"/>
        <pc:sldMkLst>
          <pc:docMk/>
          <pc:sldMk cId="2368921141" sldId="404"/>
        </pc:sldMkLst>
        <pc:spChg chg="del">
          <ac:chgData name="Toby Donaldson" userId="2e6e5431-bb17-4c41-9985-d39c50d83c73" providerId="ADAL" clId="{EF2E2CF3-DC10-40C9-953F-BDDB2F5604CF}" dt="2024-02-10T20:25:58.459" v="2228" actId="21"/>
          <ac:spMkLst>
            <pc:docMk/>
            <pc:sldMk cId="2368921141" sldId="404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29.976" v="12585" actId="20577"/>
          <ac:spMkLst>
            <pc:docMk/>
            <pc:sldMk cId="2368921141" sldId="404"/>
            <ac:spMk id="5" creationId="{188CC1B3-5E8D-78A8-08E4-85F902FFF219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7" creationId="{CCBEEF28-71A8-0C80-94EF-E32550972FE0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1" creationId="{0803FBBF-1923-A01F-CD11-606B9001BF52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2" creationId="{9BE42C67-0BCE-07E3-5B7E-41E0317839BA}"/>
          </ac:spMkLst>
        </pc:spChg>
        <pc:spChg chg="add mod">
          <ac:chgData name="Toby Donaldson" userId="2e6e5431-bb17-4c41-9985-d39c50d83c73" providerId="ADAL" clId="{EF2E2CF3-DC10-40C9-953F-BDDB2F5604CF}" dt="2024-02-10T20:22:08.654" v="2076" actId="1076"/>
          <ac:spMkLst>
            <pc:docMk/>
            <pc:sldMk cId="2368921141" sldId="404"/>
            <ac:spMk id="13" creationId="{6F35A1BE-FAE9-F003-43E4-3E9E741617E6}"/>
          </ac:spMkLst>
        </pc:spChg>
        <pc:spChg chg="add mod">
          <ac:chgData name="Toby Donaldson" userId="2e6e5431-bb17-4c41-9985-d39c50d83c73" providerId="ADAL" clId="{EF2E2CF3-DC10-40C9-953F-BDDB2F5604CF}" dt="2024-02-10T20:22:15.735" v="2077" actId="1076"/>
          <ac:spMkLst>
            <pc:docMk/>
            <pc:sldMk cId="2368921141" sldId="404"/>
            <ac:spMk id="14" creationId="{61AE19A9-6AA1-B74B-4DC9-A14AB3CC1748}"/>
          </ac:spMkLst>
        </pc:spChg>
        <pc:spChg chg="add del mod">
          <ac:chgData name="Toby Donaldson" userId="2e6e5431-bb17-4c41-9985-d39c50d83c73" providerId="ADAL" clId="{EF2E2CF3-DC10-40C9-953F-BDDB2F5604CF}" dt="2024-02-10T20:26:00.862" v="2229" actId="21"/>
          <ac:spMkLst>
            <pc:docMk/>
            <pc:sldMk cId="2368921141" sldId="404"/>
            <ac:spMk id="18" creationId="{6B2F96F9-3428-A998-DDA9-57469F1EA937}"/>
          </ac:spMkLst>
        </pc:spChg>
        <pc:spChg chg="add mod">
          <ac:chgData name="Toby Donaldson" userId="2e6e5431-bb17-4c41-9985-d39c50d83c73" providerId="ADAL" clId="{EF2E2CF3-DC10-40C9-953F-BDDB2F5604CF}" dt="2024-02-11T21:31:05.694" v="2683"/>
          <ac:spMkLst>
            <pc:docMk/>
            <pc:sldMk cId="2368921141" sldId="404"/>
            <ac:spMk id="19" creationId="{91BE8F2D-C63A-599C-89DD-050A84A3D1CA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660001074" sldId="405"/>
        </pc:sldMkLst>
      </pc:sldChg>
      <pc:sldChg chg="addSp delSp modSp add mod">
        <pc:chgData name="Toby Donaldson" userId="2e6e5431-bb17-4c41-9985-d39c50d83c73" providerId="ADAL" clId="{EF2E2CF3-DC10-40C9-953F-BDDB2F5604CF}" dt="2024-02-13T03:20:46.003" v="12591" actId="20577"/>
        <pc:sldMkLst>
          <pc:docMk/>
          <pc:sldMk cId="1064439734" sldId="405"/>
        </pc:sldMkLst>
        <pc:spChg chg="del">
          <ac:chgData name="Toby Donaldson" userId="2e6e5431-bb17-4c41-9985-d39c50d83c73" providerId="ADAL" clId="{EF2E2CF3-DC10-40C9-953F-BDDB2F5604CF}" dt="2024-02-10T20:26:04.335" v="2230" actId="21"/>
          <ac:spMkLst>
            <pc:docMk/>
            <pc:sldMk cId="1064439734" sldId="405"/>
            <ac:spMk id="3" creationId="{BD22A2C2-F9E8-7D12-428D-01D276C3CEF9}"/>
          </ac:spMkLst>
        </pc:spChg>
        <pc:spChg chg="mod">
          <ac:chgData name="Toby Donaldson" userId="2e6e5431-bb17-4c41-9985-d39c50d83c73" providerId="ADAL" clId="{EF2E2CF3-DC10-40C9-953F-BDDB2F5604CF}" dt="2024-02-13T03:20:46.003" v="12591" actId="20577"/>
          <ac:spMkLst>
            <pc:docMk/>
            <pc:sldMk cId="1064439734" sldId="405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3:21.462" v="2094" actId="1076"/>
          <ac:spMkLst>
            <pc:docMk/>
            <pc:sldMk cId="1064439734" sldId="405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3:15.671" v="2092" actId="21"/>
          <ac:spMkLst>
            <pc:docMk/>
            <pc:sldMk cId="1064439734" sldId="405"/>
            <ac:spMk id="10" creationId="{706752FC-19DA-4C86-1FA9-6647ECBDDCD0}"/>
          </ac:spMkLst>
        </pc:spChg>
        <pc:spChg chg="add del mod">
          <ac:chgData name="Toby Donaldson" userId="2e6e5431-bb17-4c41-9985-d39c50d83c73" providerId="ADAL" clId="{EF2E2CF3-DC10-40C9-953F-BDDB2F5604CF}" dt="2024-02-10T20:26:06.796" v="2231" actId="21"/>
          <ac:spMkLst>
            <pc:docMk/>
            <pc:sldMk cId="1064439734" sldId="405"/>
            <ac:spMk id="20" creationId="{0E338C1F-99C5-8AE6-3DED-EC567DB7E1DF}"/>
          </ac:spMkLst>
        </pc:spChg>
        <pc:spChg chg="add mod">
          <ac:chgData name="Toby Donaldson" userId="2e6e5431-bb17-4c41-9985-d39c50d83c73" providerId="ADAL" clId="{EF2E2CF3-DC10-40C9-953F-BDDB2F5604CF}" dt="2024-02-11T21:30:48.904" v="2681" actId="2711"/>
          <ac:spMkLst>
            <pc:docMk/>
            <pc:sldMk cId="1064439734" sldId="405"/>
            <ac:spMk id="21" creationId="{AB998548-DD05-2C6E-14FA-C51F790EA1A2}"/>
          </ac:spMkLst>
        </pc:spChg>
        <pc:spChg chg="add del mod">
          <ac:chgData name="Toby Donaldson" userId="2e6e5431-bb17-4c41-9985-d39c50d83c73" providerId="ADAL" clId="{EF2E2CF3-DC10-40C9-953F-BDDB2F5604CF}" dt="2024-02-10T20:28:18.488" v="2472" actId="21"/>
          <ac:spMkLst>
            <pc:docMk/>
            <pc:sldMk cId="1064439734" sldId="405"/>
            <ac:spMk id="22" creationId="{FF594118-2224-931A-08EE-FE82F25A2604}"/>
          </ac:spMkLst>
        </pc:spChg>
        <pc:spChg chg="add mod">
          <ac:chgData name="Toby Donaldson" userId="2e6e5431-bb17-4c41-9985-d39c50d83c73" providerId="ADAL" clId="{EF2E2CF3-DC10-40C9-953F-BDDB2F5604CF}" dt="2024-02-11T21:32:21.034" v="2758" actId="1076"/>
          <ac:spMkLst>
            <pc:docMk/>
            <pc:sldMk cId="1064439734" sldId="405"/>
            <ac:spMk id="23" creationId="{3694DCAB-2B50-365E-E179-5C050899E8B8}"/>
          </ac:spMkLst>
        </pc:spChg>
        <pc:cxnChg chg="del mod">
          <ac:chgData name="Toby Donaldson" userId="2e6e5431-bb17-4c41-9985-d39c50d83c73" providerId="ADAL" clId="{EF2E2CF3-DC10-40C9-953F-BDDB2F5604CF}" dt="2024-02-10T20:23:17.686" v="2093" actId="21"/>
          <ac:cxnSpMkLst>
            <pc:docMk/>
            <pc:sldMk cId="1064439734" sldId="405"/>
            <ac:cxnSpMk id="15" creationId="{8B1B7141-EEF4-1306-0C62-C37285099311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3T03:20:39.529" v="12588" actId="20577"/>
        <pc:sldMkLst>
          <pc:docMk/>
          <pc:sldMk cId="1044352771" sldId="406"/>
        </pc:sldMkLst>
        <pc:spChg chg="mod">
          <ac:chgData name="Toby Donaldson" userId="2e6e5431-bb17-4c41-9985-d39c50d83c73" providerId="ADAL" clId="{EF2E2CF3-DC10-40C9-953F-BDDB2F5604CF}" dt="2024-02-13T03:20:39.529" v="12588" actId="20577"/>
          <ac:spMkLst>
            <pc:docMk/>
            <pc:sldMk cId="1044352771" sldId="406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0T20:28:47.120" v="2488" actId="14100"/>
          <ac:spMkLst>
            <pc:docMk/>
            <pc:sldMk cId="1044352771" sldId="406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0T20:28:24.972" v="2474" actId="21"/>
          <ac:spMkLst>
            <pc:docMk/>
            <pc:sldMk cId="1044352771" sldId="406"/>
            <ac:spMk id="10" creationId="{706752FC-19DA-4C86-1FA9-6647ECBDDCD0}"/>
          </ac:spMkLst>
        </pc:spChg>
        <pc:spChg chg="mod">
          <ac:chgData name="Toby Donaldson" userId="2e6e5431-bb17-4c41-9985-d39c50d83c73" providerId="ADAL" clId="{EF2E2CF3-DC10-40C9-953F-BDDB2F5604CF}" dt="2024-02-11T21:31:00.358" v="2682"/>
          <ac:spMkLst>
            <pc:docMk/>
            <pc:sldMk cId="1044352771" sldId="406"/>
            <ac:spMk id="19" creationId="{91BE8F2D-C63A-599C-89DD-050A84A3D1CA}"/>
          </ac:spMkLst>
        </pc:spChg>
        <pc:spChg chg="add mod">
          <ac:chgData name="Toby Donaldson" userId="2e6e5431-bb17-4c41-9985-d39c50d83c73" providerId="ADAL" clId="{EF2E2CF3-DC10-40C9-953F-BDDB2F5604CF}" dt="2024-02-10T20:30:50.997" v="2670" actId="2711"/>
          <ac:spMkLst>
            <pc:docMk/>
            <pc:sldMk cId="1044352771" sldId="406"/>
            <ac:spMk id="22" creationId="{FF594118-2224-931A-08EE-FE82F25A2604}"/>
          </ac:spMkLst>
        </pc:spChg>
        <pc:cxnChg chg="del mod">
          <ac:chgData name="Toby Donaldson" userId="2e6e5431-bb17-4c41-9985-d39c50d83c73" providerId="ADAL" clId="{EF2E2CF3-DC10-40C9-953F-BDDB2F5604CF}" dt="2024-02-10T20:28:30.402" v="2476" actId="21"/>
          <ac:cxnSpMkLst>
            <pc:docMk/>
            <pc:sldMk cId="1044352771" sldId="406"/>
            <ac:cxnSpMk id="15" creationId="{8B1B7141-EEF4-1306-0C62-C37285099311}"/>
          </ac:cxnSpMkLst>
        </pc:cxnChg>
        <pc:cxnChg chg="add mod">
          <ac:chgData name="Toby Donaldson" userId="2e6e5431-bb17-4c41-9985-d39c50d83c73" providerId="ADAL" clId="{EF2E2CF3-DC10-40C9-953F-BDDB2F5604CF}" dt="2024-02-10T20:30:28.090" v="2661" actId="14100"/>
          <ac:cxnSpMkLst>
            <pc:docMk/>
            <pc:sldMk cId="1044352771" sldId="406"/>
            <ac:cxnSpMk id="17" creationId="{71D73BDB-9986-CC1A-F6B0-2282670203D3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15259671" sldId="40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9016610" sldId="407"/>
        </pc:sldMkLst>
      </pc:sldChg>
      <pc:sldChg chg="delSp modSp add mod">
        <pc:chgData name="Toby Donaldson" userId="2e6e5431-bb17-4c41-9985-d39c50d83c73" providerId="ADAL" clId="{EF2E2CF3-DC10-40C9-953F-BDDB2F5604CF}" dt="2024-02-13T03:21:10.925" v="12593" actId="20577"/>
        <pc:sldMkLst>
          <pc:docMk/>
          <pc:sldMk cId="2220147957" sldId="407"/>
        </pc:sldMkLst>
        <pc:spChg chg="mod">
          <ac:chgData name="Toby Donaldson" userId="2e6e5431-bb17-4c41-9985-d39c50d83c73" providerId="ADAL" clId="{EF2E2CF3-DC10-40C9-953F-BDDB2F5604CF}" dt="2024-02-13T03:20:55.629" v="12592" actId="20577"/>
          <ac:spMkLst>
            <pc:docMk/>
            <pc:sldMk cId="2220147957" sldId="407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3T03:21:10.925" v="12593" actId="20577"/>
          <ac:spMkLst>
            <pc:docMk/>
            <pc:sldMk cId="2220147957" sldId="407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7" creationId="{CCBEEF28-71A8-0C80-94EF-E32550972FE0}"/>
          </ac:spMkLst>
        </pc:spChg>
        <pc:spChg chg="mod">
          <ac:chgData name="Toby Donaldson" userId="2e6e5431-bb17-4c41-9985-d39c50d83c73" providerId="ADAL" clId="{EF2E2CF3-DC10-40C9-953F-BDDB2F5604CF}" dt="2024-02-11T21:38:56.209" v="3005" actId="14100"/>
          <ac:spMkLst>
            <pc:docMk/>
            <pc:sldMk cId="2220147957" sldId="407"/>
            <ac:spMk id="8" creationId="{2BE5FD9B-9E91-0CDA-7E07-1432DAEE0E4C}"/>
          </ac:spMkLst>
        </pc:spChg>
        <pc:spChg chg="del">
          <ac:chgData name="Toby Donaldson" userId="2e6e5431-bb17-4c41-9985-d39c50d83c73" providerId="ADAL" clId="{EF2E2CF3-DC10-40C9-953F-BDDB2F5604CF}" dt="2024-02-11T21:38:52.497" v="3003" actId="21"/>
          <ac:spMkLst>
            <pc:docMk/>
            <pc:sldMk cId="2220147957" sldId="407"/>
            <ac:spMk id="9" creationId="{00FB50C5-45DC-635A-8792-7DB8E360AAAD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1" creationId="{0803FBBF-1923-A01F-CD11-606B9001BF52}"/>
          </ac:spMkLst>
        </pc:spChg>
        <pc:spChg chg="del">
          <ac:chgData name="Toby Donaldson" userId="2e6e5431-bb17-4c41-9985-d39c50d83c73" providerId="ADAL" clId="{EF2E2CF3-DC10-40C9-953F-BDDB2F5604CF}" dt="2024-02-11T21:38:02.796" v="2977" actId="21"/>
          <ac:spMkLst>
            <pc:docMk/>
            <pc:sldMk cId="2220147957" sldId="407"/>
            <ac:spMk id="12" creationId="{9BE42C67-0BCE-07E3-5B7E-41E0317839BA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3" creationId="{6F35A1BE-FAE9-F003-43E4-3E9E741617E6}"/>
          </ac:spMkLst>
        </pc:spChg>
        <pc:spChg chg="del">
          <ac:chgData name="Toby Donaldson" userId="2e6e5431-bb17-4c41-9985-d39c50d83c73" providerId="ADAL" clId="{EF2E2CF3-DC10-40C9-953F-BDDB2F5604CF}" dt="2024-02-11T21:37:59.825" v="2976" actId="21"/>
          <ac:spMkLst>
            <pc:docMk/>
            <pc:sldMk cId="2220147957" sldId="407"/>
            <ac:spMk id="14" creationId="{61AE19A9-6AA1-B74B-4DC9-A14AB3CC1748}"/>
          </ac:spMkLst>
        </pc:spChg>
        <pc:spChg chg="del">
          <ac:chgData name="Toby Donaldson" userId="2e6e5431-bb17-4c41-9985-d39c50d83c73" providerId="ADAL" clId="{EF2E2CF3-DC10-40C9-953F-BDDB2F5604CF}" dt="2024-02-11T21:50:37.444" v="3147" actId="21"/>
          <ac:spMkLst>
            <pc:docMk/>
            <pc:sldMk cId="2220147957" sldId="407"/>
            <ac:spMk id="16" creationId="{2C926574-4C24-C46B-CA28-54C3BFEA1B1C}"/>
          </ac:spMkLst>
        </pc:spChg>
        <pc:spChg chg="mod">
          <ac:chgData name="Toby Donaldson" userId="2e6e5431-bb17-4c41-9985-d39c50d83c73" providerId="ADAL" clId="{EF2E2CF3-DC10-40C9-953F-BDDB2F5604CF}" dt="2024-02-11T21:37:40.486" v="2975" actId="2711"/>
          <ac:spMkLst>
            <pc:docMk/>
            <pc:sldMk cId="2220147957" sldId="407"/>
            <ac:spMk id="21" creationId="{AB998548-DD05-2C6E-14FA-C51F790EA1A2}"/>
          </ac:spMkLst>
        </pc:spChg>
        <pc:spChg chg="mod">
          <ac:chgData name="Toby Donaldson" userId="2e6e5431-bb17-4c41-9985-d39c50d83c73" providerId="ADAL" clId="{EF2E2CF3-DC10-40C9-953F-BDDB2F5604CF}" dt="2024-02-11T21:49:07.458" v="3089" actId="1076"/>
          <ac:spMkLst>
            <pc:docMk/>
            <pc:sldMk cId="2220147957" sldId="407"/>
            <ac:spMk id="23" creationId="{3694DCAB-2B50-365E-E179-5C050899E8B8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2:17:02.660" v="4616" actId="20577"/>
        <pc:sldMkLst>
          <pc:docMk/>
          <pc:sldMk cId="1355385756" sldId="408"/>
        </pc:sldMkLst>
        <pc:spChg chg="mod">
          <ac:chgData name="Toby Donaldson" userId="2e6e5431-bb17-4c41-9985-d39c50d83c73" providerId="ADAL" clId="{EF2E2CF3-DC10-40C9-953F-BDDB2F5604CF}" dt="2024-02-11T22:01:11.725" v="3727" actId="20577"/>
          <ac:spMkLst>
            <pc:docMk/>
            <pc:sldMk cId="1355385756" sldId="408"/>
            <ac:spMk id="2" creationId="{891612D7-DDC6-2DCE-52DB-1A8D806F9D0D}"/>
          </ac:spMkLst>
        </pc:spChg>
        <pc:spChg chg="add mod">
          <ac:chgData name="Toby Donaldson" userId="2e6e5431-bb17-4c41-9985-d39c50d83c73" providerId="ADAL" clId="{EF2E2CF3-DC10-40C9-953F-BDDB2F5604CF}" dt="2024-02-11T21:58:32.104" v="3657" actId="14100"/>
          <ac:spMkLst>
            <pc:docMk/>
            <pc:sldMk cId="1355385756" sldId="408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1:58:11.397" v="3653" actId="20577"/>
          <ac:spMkLst>
            <pc:docMk/>
            <pc:sldMk cId="1355385756" sldId="408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00:58.765" v="3723" actId="554"/>
          <ac:spMkLst>
            <pc:docMk/>
            <pc:sldMk cId="1355385756" sldId="408"/>
            <ac:spMk id="6" creationId="{2E8337D9-EFAB-4B91-175C-EDBFEE3FC0A3}"/>
          </ac:spMkLst>
        </pc:spChg>
        <pc:spChg chg="add mod">
          <ac:chgData name="Toby Donaldson" userId="2e6e5431-bb17-4c41-9985-d39c50d83c73" providerId="ADAL" clId="{EF2E2CF3-DC10-40C9-953F-BDDB2F5604CF}" dt="2024-02-11T22:17:02.660" v="4616" actId="20577"/>
          <ac:spMkLst>
            <pc:docMk/>
            <pc:sldMk cId="1355385756" sldId="408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1:57:38.956" v="3628" actId="21"/>
          <ac:spMkLst>
            <pc:docMk/>
            <pc:sldMk cId="1355385756" sldId="408"/>
            <ac:spMk id="8" creationId="{2BE5FD9B-9E91-0CDA-7E07-1432DAEE0E4C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9" creationId="{4A92858F-E4AA-533E-ACA4-5BAC0C5F086D}"/>
          </ac:spMkLst>
        </pc:spChg>
        <pc:spChg chg="add mod">
          <ac:chgData name="Toby Donaldson" userId="2e6e5431-bb17-4c41-9985-d39c50d83c73" providerId="ADAL" clId="{EF2E2CF3-DC10-40C9-953F-BDDB2F5604CF}" dt="2024-02-11T22:04:12.657" v="3933" actId="554"/>
          <ac:spMkLst>
            <pc:docMk/>
            <pc:sldMk cId="1355385756" sldId="408"/>
            <ac:spMk id="10" creationId="{90DA23A0-BE75-444E-808F-74390191C94C}"/>
          </ac:spMkLst>
        </pc:spChg>
        <pc:spChg chg="add mod">
          <ac:chgData name="Toby Donaldson" userId="2e6e5431-bb17-4c41-9985-d39c50d83c73" providerId="ADAL" clId="{EF2E2CF3-DC10-40C9-953F-BDDB2F5604CF}" dt="2024-02-11T22:04:47.887" v="3938" actId="113"/>
          <ac:spMkLst>
            <pc:docMk/>
            <pc:sldMk cId="1355385756" sldId="408"/>
            <ac:spMk id="11" creationId="{28BE018F-DB3B-4EB7-4408-1489C0A1291A}"/>
          </ac:spMkLst>
        </pc:spChg>
        <pc:spChg chg="add mod">
          <ac:chgData name="Toby Donaldson" userId="2e6e5431-bb17-4c41-9985-d39c50d83c73" providerId="ADAL" clId="{EF2E2CF3-DC10-40C9-953F-BDDB2F5604CF}" dt="2024-02-11T22:04:54.508" v="3940" actId="1076"/>
          <ac:spMkLst>
            <pc:docMk/>
            <pc:sldMk cId="1355385756" sldId="408"/>
            <ac:spMk id="12" creationId="{83DD9F8F-572C-6DC5-6090-EB949A91DB2B}"/>
          </ac:spMkLst>
        </pc:spChg>
        <pc:spChg chg="mod">
          <ac:chgData name="Toby Donaldson" userId="2e6e5431-bb17-4c41-9985-d39c50d83c73" providerId="ADAL" clId="{EF2E2CF3-DC10-40C9-953F-BDDB2F5604CF}" dt="2024-02-11T21:55:19.523" v="3624" actId="2711"/>
          <ac:spMkLst>
            <pc:docMk/>
            <pc:sldMk cId="1355385756" sldId="408"/>
            <ac:spMk id="21" creationId="{AB998548-DD05-2C6E-14FA-C51F790EA1A2}"/>
          </ac:spMkLst>
        </pc:spChg>
        <pc:spChg chg="del">
          <ac:chgData name="Toby Donaldson" userId="2e6e5431-bb17-4c41-9985-d39c50d83c73" providerId="ADAL" clId="{EF2E2CF3-DC10-40C9-953F-BDDB2F5604CF}" dt="2024-02-11T21:58:23.518" v="3655" actId="21"/>
          <ac:spMkLst>
            <pc:docMk/>
            <pc:sldMk cId="1355385756" sldId="408"/>
            <ac:spMk id="23" creationId="{3694DCAB-2B50-365E-E179-5C050899E8B8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83748588" sldId="408"/>
        </pc:sldMkLst>
      </pc:sldChg>
      <pc:sldChg chg="addSp modSp add mod">
        <pc:chgData name="Toby Donaldson" userId="2e6e5431-bb17-4c41-9985-d39c50d83c73" providerId="ADAL" clId="{EF2E2CF3-DC10-40C9-953F-BDDB2F5604CF}" dt="2024-02-11T22:16:58.179" v="4615" actId="20577"/>
        <pc:sldMkLst>
          <pc:docMk/>
          <pc:sldMk cId="1780252740" sldId="409"/>
        </pc:sldMkLst>
        <pc:spChg chg="mod">
          <ac:chgData name="Toby Donaldson" userId="2e6e5431-bb17-4c41-9985-d39c50d83c73" providerId="ADAL" clId="{EF2E2CF3-DC10-40C9-953F-BDDB2F5604CF}" dt="2024-02-11T22:16:58.179" v="4615" actId="20577"/>
          <ac:spMkLst>
            <pc:docMk/>
            <pc:sldMk cId="1780252740" sldId="409"/>
            <ac:spMk id="7" creationId="{F5EBAD5B-FDDD-8842-D1AF-C019A7EE1AC8}"/>
          </ac:spMkLst>
        </pc:spChg>
        <pc:spChg chg="add mod">
          <ac:chgData name="Toby Donaldson" userId="2e6e5431-bb17-4c41-9985-d39c50d83c73" providerId="ADAL" clId="{EF2E2CF3-DC10-40C9-953F-BDDB2F5604CF}" dt="2024-02-11T22:05:33.250" v="3946" actId="14100"/>
          <ac:spMkLst>
            <pc:docMk/>
            <pc:sldMk cId="1780252740" sldId="409"/>
            <ac:spMk id="8" creationId="{5B7132A2-C359-70C6-6081-6F596039AE44}"/>
          </ac:spMkLst>
        </pc:spChg>
        <pc:spChg chg="add mod">
          <ac:chgData name="Toby Donaldson" userId="2e6e5431-bb17-4c41-9985-d39c50d83c73" providerId="ADAL" clId="{EF2E2CF3-DC10-40C9-953F-BDDB2F5604CF}" dt="2024-02-11T22:05:39.388" v="3948" actId="1076"/>
          <ac:spMkLst>
            <pc:docMk/>
            <pc:sldMk cId="1780252740" sldId="409"/>
            <ac:spMk id="13" creationId="{F8107BFA-B92E-C1A4-F689-757B50C27EBF}"/>
          </ac:spMkLst>
        </pc:spChg>
        <pc:spChg chg="add mod">
          <ac:chgData name="Toby Donaldson" userId="2e6e5431-bb17-4c41-9985-d39c50d83c73" providerId="ADAL" clId="{EF2E2CF3-DC10-40C9-953F-BDDB2F5604CF}" dt="2024-02-11T22:07:03.170" v="4070" actId="1076"/>
          <ac:spMkLst>
            <pc:docMk/>
            <pc:sldMk cId="1780252740" sldId="409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1T22:08:18.787" v="4241" actId="14100"/>
          <ac:spMkLst>
            <pc:docMk/>
            <pc:sldMk cId="1780252740" sldId="409"/>
            <ac:spMk id="15" creationId="{EA54C2F3-E313-F7AC-F7C4-3BF2E1C552B3}"/>
          </ac:spMkLst>
        </pc:spChg>
        <pc:cxnChg chg="add">
          <ac:chgData name="Toby Donaldson" userId="2e6e5431-bb17-4c41-9985-d39c50d83c73" providerId="ADAL" clId="{EF2E2CF3-DC10-40C9-953F-BDDB2F5604CF}" dt="2024-02-11T22:08:36.845" v="4242" actId="11529"/>
          <ac:cxnSpMkLst>
            <pc:docMk/>
            <pc:sldMk cId="1780252740" sldId="409"/>
            <ac:cxnSpMk id="17" creationId="{DD2AF881-3B32-681D-7615-725821FD752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840747" sldId="40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37678866" sldId="410"/>
        </pc:sldMkLst>
      </pc:sldChg>
      <pc:sldChg chg="addSp delSp modSp add mod">
        <pc:chgData name="Toby Donaldson" userId="2e6e5431-bb17-4c41-9985-d39c50d83c73" providerId="ADAL" clId="{EF2E2CF3-DC10-40C9-953F-BDDB2F5604CF}" dt="2024-02-11T22:17:58.728" v="4622" actId="14100"/>
        <pc:sldMkLst>
          <pc:docMk/>
          <pc:sldMk cId="2848837035" sldId="410"/>
        </pc:sldMkLst>
        <pc:spChg chg="mod">
          <ac:chgData name="Toby Donaldson" userId="2e6e5431-bb17-4c41-9985-d39c50d83c73" providerId="ADAL" clId="{EF2E2CF3-DC10-40C9-953F-BDDB2F5604CF}" dt="2024-02-11T22:12:31.041" v="4299" actId="14100"/>
          <ac:spMkLst>
            <pc:docMk/>
            <pc:sldMk cId="2848837035" sldId="410"/>
            <ac:spMk id="3" creationId="{595C27B8-EC95-1D17-2268-76017B0318ED}"/>
          </ac:spMkLst>
        </pc:spChg>
        <pc:spChg chg="mod">
          <ac:chgData name="Toby Donaldson" userId="2e6e5431-bb17-4c41-9985-d39c50d83c73" providerId="ADAL" clId="{EF2E2CF3-DC10-40C9-953F-BDDB2F5604CF}" dt="2024-02-11T22:12:16.272" v="4298" actId="20577"/>
          <ac:spMkLst>
            <pc:docMk/>
            <pc:sldMk cId="2848837035" sldId="410"/>
            <ac:spMk id="5" creationId="{188CC1B3-5E8D-78A8-08E4-85F902FFF219}"/>
          </ac:spMkLst>
        </pc:spChg>
        <pc:spChg chg="mod">
          <ac:chgData name="Toby Donaldson" userId="2e6e5431-bb17-4c41-9985-d39c50d83c73" providerId="ADAL" clId="{EF2E2CF3-DC10-40C9-953F-BDDB2F5604CF}" dt="2024-02-11T22:17:42.102" v="4618" actId="207"/>
          <ac:spMkLst>
            <pc:docMk/>
            <pc:sldMk cId="2848837035" sldId="410"/>
            <ac:spMk id="6" creationId="{2E8337D9-EFAB-4B91-175C-EDBFEE3FC0A3}"/>
          </ac:spMkLst>
        </pc:spChg>
        <pc:spChg chg="mod">
          <ac:chgData name="Toby Donaldson" userId="2e6e5431-bb17-4c41-9985-d39c50d83c73" providerId="ADAL" clId="{EF2E2CF3-DC10-40C9-953F-BDDB2F5604CF}" dt="2024-02-11T22:17:44.702" v="4619" actId="207"/>
          <ac:spMkLst>
            <pc:docMk/>
            <pc:sldMk cId="2848837035" sldId="410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3:58.573" v="4399" actId="21"/>
          <ac:spMkLst>
            <pc:docMk/>
            <pc:sldMk cId="2848837035" sldId="410"/>
            <ac:spMk id="8" creationId="{5B7132A2-C359-70C6-6081-6F596039AE44}"/>
          </ac:spMkLst>
        </pc:spChg>
        <pc:spChg chg="mod">
          <ac:chgData name="Toby Donaldson" userId="2e6e5431-bb17-4c41-9985-d39c50d83c73" providerId="ADAL" clId="{EF2E2CF3-DC10-40C9-953F-BDDB2F5604CF}" dt="2024-02-11T22:16:22.036" v="4599" actId="2711"/>
          <ac:spMkLst>
            <pc:docMk/>
            <pc:sldMk cId="2848837035" sldId="410"/>
            <ac:spMk id="9" creationId="{4A92858F-E4AA-533E-ACA4-5BAC0C5F086D}"/>
          </ac:spMkLst>
        </pc:spChg>
        <pc:spChg chg="mod">
          <ac:chgData name="Toby Donaldson" userId="2e6e5431-bb17-4c41-9985-d39c50d83c73" providerId="ADAL" clId="{EF2E2CF3-DC10-40C9-953F-BDDB2F5604CF}" dt="2024-02-11T22:16:42.183" v="4612" actId="20577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3:57.409" v="4398" actId="21"/>
          <ac:spMkLst>
            <pc:docMk/>
            <pc:sldMk cId="2848837035" sldId="410"/>
            <ac:spMk id="11" creationId="{28BE018F-DB3B-4EB7-4408-1489C0A1291A}"/>
          </ac:spMkLst>
        </pc:spChg>
        <pc:spChg chg="mod">
          <ac:chgData name="Toby Donaldson" userId="2e6e5431-bb17-4c41-9985-d39c50d83c73" providerId="ADAL" clId="{EF2E2CF3-DC10-40C9-953F-BDDB2F5604CF}" dt="2024-02-11T22:16:45.648" v="4613" actId="1076"/>
          <ac:spMkLst>
            <pc:docMk/>
            <pc:sldMk cId="2848837035" sldId="410"/>
            <ac:spMk id="12" creationId="{83DD9F8F-572C-6DC5-6090-EB949A91DB2B}"/>
          </ac:spMkLst>
        </pc:spChg>
        <pc:spChg chg="del">
          <ac:chgData name="Toby Donaldson" userId="2e6e5431-bb17-4c41-9985-d39c50d83c73" providerId="ADAL" clId="{EF2E2CF3-DC10-40C9-953F-BDDB2F5604CF}" dt="2024-02-11T22:16:00.975" v="4596" actId="21"/>
          <ac:spMkLst>
            <pc:docMk/>
            <pc:sldMk cId="2848837035" sldId="410"/>
            <ac:spMk id="13" creationId="{F8107BFA-B92E-C1A4-F689-757B50C27EBF}"/>
          </ac:spMkLst>
        </pc:spChg>
        <pc:spChg chg="mod">
          <ac:chgData name="Toby Donaldson" userId="2e6e5431-bb17-4c41-9985-d39c50d83c73" providerId="ADAL" clId="{EF2E2CF3-DC10-40C9-953F-BDDB2F5604CF}" dt="2024-02-11T22:13:24.218" v="4372" actId="1076"/>
          <ac:spMkLst>
            <pc:docMk/>
            <pc:sldMk cId="2848837035" sldId="410"/>
            <ac:spMk id="14" creationId="{60D8A054-18FD-4F8E-FC1F-FD8FEFFF7B25}"/>
          </ac:spMkLst>
        </pc:spChg>
        <pc:spChg chg="del">
          <ac:chgData name="Toby Donaldson" userId="2e6e5431-bb17-4c41-9985-d39c50d83c73" providerId="ADAL" clId="{EF2E2CF3-DC10-40C9-953F-BDDB2F5604CF}" dt="2024-02-11T22:13:59.839" v="4400" actId="21"/>
          <ac:spMkLst>
            <pc:docMk/>
            <pc:sldMk cId="2848837035" sldId="410"/>
            <ac:spMk id="15" creationId="{EA54C2F3-E313-F7AC-F7C4-3BF2E1C552B3}"/>
          </ac:spMkLst>
        </pc:spChg>
        <pc:spChg chg="add mod">
          <ac:chgData name="Toby Donaldson" userId="2e6e5431-bb17-4c41-9985-d39c50d83c73" providerId="ADAL" clId="{EF2E2CF3-DC10-40C9-953F-BDDB2F5604CF}" dt="2024-02-11T22:17:58.728" v="4622" actId="14100"/>
          <ac:spMkLst>
            <pc:docMk/>
            <pc:sldMk cId="2848837035" sldId="410"/>
            <ac:spMk id="16" creationId="{FD48CBED-3580-B643-5479-9069E6451A29}"/>
          </ac:spMkLst>
        </pc:spChg>
        <pc:cxnChg chg="del mod">
          <ac:chgData name="Toby Donaldson" userId="2e6e5431-bb17-4c41-9985-d39c50d83c73" providerId="ADAL" clId="{EF2E2CF3-DC10-40C9-953F-BDDB2F5604CF}" dt="2024-02-11T22:13:29.400" v="4373" actId="21"/>
          <ac:cxnSpMkLst>
            <pc:docMk/>
            <pc:sldMk cId="2848837035" sldId="410"/>
            <ac:cxnSpMk id="17" creationId="{DD2AF881-3B32-681D-7615-725821FD752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21:12.576" v="9990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EF2E2CF3-DC10-40C9-953F-BDDB2F5604CF}" dt="2024-02-11T22:19:59.659" v="4644" actId="20577"/>
          <ac:spMkLst>
            <pc:docMk/>
            <pc:sldMk cId="1353264813" sldId="411"/>
            <ac:spMk id="2" creationId="{891612D7-DDC6-2DCE-52DB-1A8D806F9D0D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3" creationId="{595C27B8-EC95-1D17-2268-76017B0318E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5" creationId="{188CC1B3-5E8D-78A8-08E4-85F902FFF219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6" creationId="{2E8337D9-EFAB-4B91-175C-EDBFEE3FC0A3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7" creationId="{F5EBAD5B-FDDD-8842-D1AF-C019A7EE1AC8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9" creationId="{4A92858F-E4AA-533E-ACA4-5BAC0C5F086D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0" creationId="{90DA23A0-BE75-444E-808F-74390191C94C}"/>
          </ac:spMkLst>
        </pc:spChg>
        <pc:spChg chg="del">
          <ac:chgData name="Toby Donaldson" userId="2e6e5431-bb17-4c41-9985-d39c50d83c73" providerId="ADAL" clId="{EF2E2CF3-DC10-40C9-953F-BDDB2F5604CF}" dt="2024-02-11T22:19:42.683" v="4626" actId="21"/>
          <ac:spMkLst>
            <pc:docMk/>
            <pc:sldMk cId="1353264813" sldId="411"/>
            <ac:spMk id="12" creationId="{83DD9F8F-572C-6DC5-6090-EB949A91DB2B}"/>
          </ac:spMkLst>
        </pc:spChg>
        <pc:spChg chg="add del mod">
          <ac:chgData name="Toby Donaldson" userId="2e6e5431-bb17-4c41-9985-d39c50d83c73" providerId="ADAL" clId="{EF2E2CF3-DC10-40C9-953F-BDDB2F5604CF}" dt="2024-02-11T22:21:45.139" v="4952" actId="21"/>
          <ac:spMkLst>
            <pc:docMk/>
            <pc:sldMk cId="1353264813" sldId="411"/>
            <ac:spMk id="13" creationId="{0E67290D-4DD5-E2BA-BEAF-77A42304A006}"/>
          </ac:spMkLst>
        </pc:spChg>
        <pc:spChg chg="del">
          <ac:chgData name="Toby Donaldson" userId="2e6e5431-bb17-4c41-9985-d39c50d83c73" providerId="ADAL" clId="{EF2E2CF3-DC10-40C9-953F-BDDB2F5604CF}" dt="2024-02-11T22:20:03.108" v="4645" actId="21"/>
          <ac:spMkLst>
            <pc:docMk/>
            <pc:sldMk cId="1353264813" sldId="411"/>
            <ac:spMk id="14" creationId="{60D8A054-18FD-4F8E-FC1F-FD8FEFFF7B25}"/>
          </ac:spMkLst>
        </pc:spChg>
        <pc:spChg chg="add mod">
          <ac:chgData name="Toby Donaldson" userId="2e6e5431-bb17-4c41-9985-d39c50d83c73" providerId="ADAL" clId="{EF2E2CF3-DC10-40C9-953F-BDDB2F5604CF}" dt="2024-02-12T00:21:12.576" v="9990" actId="20577"/>
          <ac:spMkLst>
            <pc:docMk/>
            <pc:sldMk cId="1353264813" sldId="411"/>
            <ac:spMk id="15" creationId="{555F8BA6-B80F-4CEC-C02C-09E39B983CA2}"/>
          </ac:spMkLst>
        </pc:spChg>
        <pc:spChg chg="del">
          <ac:chgData name="Toby Donaldson" userId="2e6e5431-bb17-4c41-9985-d39c50d83c73" providerId="ADAL" clId="{EF2E2CF3-DC10-40C9-953F-BDDB2F5604CF}" dt="2024-02-11T22:19:44.972" v="4627" actId="21"/>
          <ac:spMkLst>
            <pc:docMk/>
            <pc:sldMk cId="1353264813" sldId="411"/>
            <ac:spMk id="16" creationId="{FD48CBED-3580-B643-5479-9069E6451A29}"/>
          </ac:spMkLst>
        </pc:spChg>
        <pc:spChg chg="add mod">
          <ac:chgData name="Toby Donaldson" userId="2e6e5431-bb17-4c41-9985-d39c50d83c73" providerId="ADAL" clId="{EF2E2CF3-DC10-40C9-953F-BDDB2F5604CF}" dt="2024-02-11T22:24:04.707" v="5138" actId="20577"/>
          <ac:spMkLst>
            <pc:docMk/>
            <pc:sldMk cId="1353264813" sldId="411"/>
            <ac:spMk id="17" creationId="{776EDB8A-7448-6D72-E636-D57805D93EEA}"/>
          </ac:spMkLst>
        </pc:spChg>
        <pc:spChg chg="mod">
          <ac:chgData name="Toby Donaldson" userId="2e6e5431-bb17-4c41-9985-d39c50d83c73" providerId="ADAL" clId="{EF2E2CF3-DC10-40C9-953F-BDDB2F5604CF}" dt="2024-02-11T22:24:16.412" v="5158" actId="20577"/>
          <ac:spMkLst>
            <pc:docMk/>
            <pc:sldMk cId="1353264813" sldId="411"/>
            <ac:spMk id="21" creationId="{AB998548-DD05-2C6E-14FA-C51F790EA1A2}"/>
          </ac:spMkLst>
        </pc:spChg>
        <pc:picChg chg="add mod">
          <ac:chgData name="Toby Donaldson" userId="2e6e5431-bb17-4c41-9985-d39c50d83c73" providerId="ADAL" clId="{EF2E2CF3-DC10-40C9-953F-BDDB2F5604CF}" dt="2024-02-11T22:21:57.210" v="4955" actId="1076"/>
          <ac:picMkLst>
            <pc:docMk/>
            <pc:sldMk cId="1353264813" sldId="411"/>
            <ac:picMk id="11" creationId="{FB7666A7-01A4-315C-FE3E-FEAF875A48CE}"/>
          </ac:picMkLst>
        </pc:pic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6145943" sldId="41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557759141" sldId="412"/>
        </pc:sldMkLst>
      </pc:sldChg>
      <pc:sldChg chg="addSp delSp modSp add mod">
        <pc:chgData name="Toby Donaldson" userId="2e6e5431-bb17-4c41-9985-d39c50d83c73" providerId="ADAL" clId="{EF2E2CF3-DC10-40C9-953F-BDDB2F5604CF}" dt="2024-02-11T22:32:48.561" v="5693" actId="1076"/>
        <pc:sldMkLst>
          <pc:docMk/>
          <pc:sldMk cId="999689757" sldId="412"/>
        </pc:sldMkLst>
        <pc:spChg chg="add mod">
          <ac:chgData name="Toby Donaldson" userId="2e6e5431-bb17-4c41-9985-d39c50d83c73" providerId="ADAL" clId="{EF2E2CF3-DC10-40C9-953F-BDDB2F5604CF}" dt="2024-02-11T22:26:54.957" v="5201" actId="20577"/>
          <ac:spMkLst>
            <pc:docMk/>
            <pc:sldMk cId="999689757" sldId="412"/>
            <ac:spMk id="3" creationId="{6EAD90B1-7321-39FB-348E-FA97898DB77F}"/>
          </ac:spMkLst>
        </pc:spChg>
        <pc:spChg chg="add del mod">
          <ac:chgData name="Toby Donaldson" userId="2e6e5431-bb17-4c41-9985-d39c50d83c73" providerId="ADAL" clId="{EF2E2CF3-DC10-40C9-953F-BDDB2F5604CF}" dt="2024-02-11T22:26:02.900" v="5179" actId="21"/>
          <ac:spMkLst>
            <pc:docMk/>
            <pc:sldMk cId="999689757" sldId="412"/>
            <ac:spMk id="5" creationId="{6A421311-B8FE-B965-846F-8164B49F09E4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6" creationId="{900AD50D-DB6F-C13E-9CAC-1E7D6D8000D2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7" creationId="{2737C3F0-A53B-E9D3-BB2E-3E62F6B17D3F}"/>
          </ac:spMkLst>
        </pc:spChg>
        <pc:spChg chg="add mod">
          <ac:chgData name="Toby Donaldson" userId="2e6e5431-bb17-4c41-9985-d39c50d83c73" providerId="ADAL" clId="{EF2E2CF3-DC10-40C9-953F-BDDB2F5604CF}" dt="2024-02-11T22:28:48.569" v="5220" actId="12789"/>
          <ac:spMkLst>
            <pc:docMk/>
            <pc:sldMk cId="999689757" sldId="412"/>
            <ac:spMk id="8" creationId="{6D27099B-5F13-DD7D-525C-8C83BC91A7B4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9" creationId="{58C5FD42-2974-FA2C-B68F-3E559B9CD661}"/>
          </ac:spMkLst>
        </pc:spChg>
        <pc:spChg chg="add mod">
          <ac:chgData name="Toby Donaldson" userId="2e6e5431-bb17-4c41-9985-d39c50d83c73" providerId="ADAL" clId="{EF2E2CF3-DC10-40C9-953F-BDDB2F5604CF}" dt="2024-02-11T22:28:54.551" v="5221" actId="554"/>
          <ac:spMkLst>
            <pc:docMk/>
            <pc:sldMk cId="999689757" sldId="412"/>
            <ac:spMk id="10" creationId="{9DF7ABD0-84A4-D646-C76A-4AC001B80C4B}"/>
          </ac:spMkLst>
        </pc:spChg>
        <pc:spChg chg="add mod">
          <ac:chgData name="Toby Donaldson" userId="2e6e5431-bb17-4c41-9985-d39c50d83c73" providerId="ADAL" clId="{EF2E2CF3-DC10-40C9-953F-BDDB2F5604CF}" dt="2024-02-11T22:28:15.299" v="5216" actId="1076"/>
          <ac:spMkLst>
            <pc:docMk/>
            <pc:sldMk cId="999689757" sldId="412"/>
            <ac:spMk id="12" creationId="{DB125146-C533-78E0-C64E-27F791A72002}"/>
          </ac:spMkLst>
        </pc:spChg>
        <pc:spChg chg="del">
          <ac:chgData name="Toby Donaldson" userId="2e6e5431-bb17-4c41-9985-d39c50d83c73" providerId="ADAL" clId="{EF2E2CF3-DC10-40C9-953F-BDDB2F5604CF}" dt="2024-02-11T22:29:41.203" v="5340" actId="21"/>
          <ac:spMkLst>
            <pc:docMk/>
            <pc:sldMk cId="999689757" sldId="412"/>
            <ac:spMk id="15" creationId="{555F8BA6-B80F-4CEC-C02C-09E39B983CA2}"/>
          </ac:spMkLst>
        </pc:spChg>
        <pc:spChg chg="mod">
          <ac:chgData name="Toby Donaldson" userId="2e6e5431-bb17-4c41-9985-d39c50d83c73" providerId="ADAL" clId="{EF2E2CF3-DC10-40C9-953F-BDDB2F5604CF}" dt="2024-02-11T22:32:48.561" v="5693" actId="1076"/>
          <ac:spMkLst>
            <pc:docMk/>
            <pc:sldMk cId="999689757" sldId="412"/>
            <ac:spMk id="17" creationId="{776EDB8A-7448-6D72-E636-D57805D93EEA}"/>
          </ac:spMkLst>
        </pc:spChg>
        <pc:spChg chg="add mod">
          <ac:chgData name="Toby Donaldson" userId="2e6e5431-bb17-4c41-9985-d39c50d83c73" providerId="ADAL" clId="{EF2E2CF3-DC10-40C9-953F-BDDB2F5604CF}" dt="2024-02-11T22:32:03.725" v="5626" actId="20577"/>
          <ac:spMkLst>
            <pc:docMk/>
            <pc:sldMk cId="999689757" sldId="412"/>
            <ac:spMk id="29" creationId="{A4E6238D-0278-3C75-A54E-D30FBDC72A44}"/>
          </ac:spMkLst>
        </pc:spChg>
        <pc:picChg chg="del">
          <ac:chgData name="Toby Donaldson" userId="2e6e5431-bb17-4c41-9985-d39c50d83c73" providerId="ADAL" clId="{EF2E2CF3-DC10-40C9-953F-BDDB2F5604CF}" dt="2024-02-11T22:25:24.523" v="5160" actId="21"/>
          <ac:picMkLst>
            <pc:docMk/>
            <pc:sldMk cId="999689757" sldId="412"/>
            <ac:picMk id="11" creationId="{FB7666A7-01A4-315C-FE3E-FEAF875A48CE}"/>
          </ac:picMkLst>
        </pc:pic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4" creationId="{458CCEBC-3A5A-7C11-FA02-B05ACA1C3933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18" creationId="{9C7F865E-FDAA-DF53-2530-44CB15BC2D07}"/>
          </ac:cxnSpMkLst>
        </pc:cxnChg>
        <pc:cxnChg chg="add mod">
          <ac:chgData name="Toby Donaldson" userId="2e6e5431-bb17-4c41-9985-d39c50d83c73" providerId="ADAL" clId="{EF2E2CF3-DC10-40C9-953F-BDDB2F5604CF}" dt="2024-02-11T22:28:48.569" v="5220" actId="12789"/>
          <ac:cxnSpMkLst>
            <pc:docMk/>
            <pc:sldMk cId="999689757" sldId="412"/>
            <ac:cxnSpMk id="20" creationId="{EC410037-918A-742F-2225-9575959D6158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3" creationId="{BE7A4EFD-435D-B0BE-CFC4-B32CF74547AE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5" creationId="{A6A9898E-C656-7CDC-011B-0F2EC84C8B6B}"/>
          </ac:cxnSpMkLst>
        </pc:cxnChg>
        <pc:cxnChg chg="add mod">
          <ac:chgData name="Toby Donaldson" userId="2e6e5431-bb17-4c41-9985-d39c50d83c73" providerId="ADAL" clId="{EF2E2CF3-DC10-40C9-953F-BDDB2F5604CF}" dt="2024-02-11T22:28:54.551" v="5221" actId="554"/>
          <ac:cxnSpMkLst>
            <pc:docMk/>
            <pc:sldMk cId="999689757" sldId="412"/>
            <ac:cxnSpMk id="27" creationId="{898689F3-4CEB-7991-7541-95114F79BEA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1T22:53:37.259" v="6050" actId="14100"/>
        <pc:sldMkLst>
          <pc:docMk/>
          <pc:sldMk cId="3119020256" sldId="413"/>
        </pc:sldMkLst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3" creationId="{6EAD90B1-7321-39FB-348E-FA97898DB77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6" creationId="{900AD50D-DB6F-C13E-9CAC-1E7D6D8000D2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7" creationId="{2737C3F0-A53B-E9D3-BB2E-3E62F6B17D3F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8" creationId="{6D27099B-5F13-DD7D-525C-8C83BC91A7B4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9" creationId="{58C5FD42-2974-FA2C-B68F-3E559B9CD661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0" creationId="{9DF7ABD0-84A4-D646-C76A-4AC001B80C4B}"/>
          </ac:spMkLst>
        </pc:spChg>
        <pc:spChg chg="del">
          <ac:chgData name="Toby Donaldson" userId="2e6e5431-bb17-4c41-9985-d39c50d83c73" providerId="ADAL" clId="{EF2E2CF3-DC10-40C9-953F-BDDB2F5604CF}" dt="2024-02-11T22:34:42.530" v="5697" actId="21"/>
          <ac:spMkLst>
            <pc:docMk/>
            <pc:sldMk cId="3119020256" sldId="413"/>
            <ac:spMk id="12" creationId="{DB125146-C533-78E0-C64E-27F791A72002}"/>
          </ac:spMkLst>
        </pc:spChg>
        <pc:spChg chg="mod">
          <ac:chgData name="Toby Donaldson" userId="2e6e5431-bb17-4c41-9985-d39c50d83c73" providerId="ADAL" clId="{EF2E2CF3-DC10-40C9-953F-BDDB2F5604CF}" dt="2024-02-11T22:53:37.259" v="6050" actId="14100"/>
          <ac:spMkLst>
            <pc:docMk/>
            <pc:sldMk cId="3119020256" sldId="413"/>
            <ac:spMk id="17" creationId="{776EDB8A-7448-6D72-E636-D57805D93EEA}"/>
          </ac:spMkLst>
        </pc:spChg>
        <pc:spChg chg="del">
          <ac:chgData name="Toby Donaldson" userId="2e6e5431-bb17-4c41-9985-d39c50d83c73" providerId="ADAL" clId="{EF2E2CF3-DC10-40C9-953F-BDDB2F5604CF}" dt="2024-02-11T22:34:45.327" v="5698" actId="21"/>
          <ac:spMkLst>
            <pc:docMk/>
            <pc:sldMk cId="3119020256" sldId="413"/>
            <ac:spMk id="29" creationId="{A4E6238D-0278-3C75-A54E-D30FBDC72A44}"/>
          </ac:spMkLst>
        </pc:spChg>
        <pc:picChg chg="add mod">
          <ac:chgData name="Toby Donaldson" userId="2e6e5431-bb17-4c41-9985-d39c50d83c73" providerId="ADAL" clId="{EF2E2CF3-DC10-40C9-953F-BDDB2F5604CF}" dt="2024-02-11T22:34:50.601" v="5700" actId="1076"/>
          <ac:picMkLst>
            <pc:docMk/>
            <pc:sldMk cId="3119020256" sldId="413"/>
            <ac:picMk id="1026" creationId="{208B9903-50D7-8596-59F7-FBE8A350ECD8}"/>
          </ac:picMkLst>
        </pc:pic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4" creationId="{458CCEBC-3A5A-7C11-FA02-B05ACA1C3933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18" creationId="{9C7F865E-FDAA-DF53-2530-44CB15BC2D07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0" creationId="{EC410037-918A-742F-2225-9575959D6158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3" creationId="{BE7A4EFD-435D-B0BE-CFC4-B32CF74547AE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5" creationId="{A6A9898E-C656-7CDC-011B-0F2EC84C8B6B}"/>
          </ac:cxnSpMkLst>
        </pc:cxnChg>
        <pc:cxnChg chg="del mod">
          <ac:chgData name="Toby Donaldson" userId="2e6e5431-bb17-4c41-9985-d39c50d83c73" providerId="ADAL" clId="{EF2E2CF3-DC10-40C9-953F-BDDB2F5604CF}" dt="2024-02-11T22:34:42.530" v="5697" actId="21"/>
          <ac:cxnSpMkLst>
            <pc:docMk/>
            <pc:sldMk cId="3119020256" sldId="413"/>
            <ac:cxnSpMk id="27" creationId="{898689F3-4CEB-7991-7541-95114F79BEA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052424333" sldId="41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2547546" sldId="414"/>
        </pc:sldMkLst>
      </pc:sldChg>
      <pc:sldChg chg="addSp delSp modSp new mod">
        <pc:chgData name="Toby Donaldson" userId="2e6e5431-bb17-4c41-9985-d39c50d83c73" providerId="ADAL" clId="{EF2E2CF3-DC10-40C9-953F-BDDB2F5604CF}" dt="2024-02-13T03:24:09.021" v="12595" actId="20577"/>
        <pc:sldMkLst>
          <pc:docMk/>
          <pc:sldMk cId="2676116799" sldId="414"/>
        </pc:sldMkLst>
        <pc:spChg chg="mod">
          <ac:chgData name="Toby Donaldson" userId="2e6e5431-bb17-4c41-9985-d39c50d83c73" providerId="ADAL" clId="{EF2E2CF3-DC10-40C9-953F-BDDB2F5604CF}" dt="2024-02-11T22:54:22.654" v="6091" actId="20577"/>
          <ac:spMkLst>
            <pc:docMk/>
            <pc:sldMk cId="2676116799" sldId="414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1T22:54:32.863" v="6092" actId="21"/>
          <ac:spMkLst>
            <pc:docMk/>
            <pc:sldMk cId="2676116799" sldId="414"/>
            <ac:spMk id="3" creationId="{7BFB78A5-4D34-1CEC-7AC6-862A95E95E81}"/>
          </ac:spMkLst>
        </pc:spChg>
        <pc:spChg chg="add mod">
          <ac:chgData name="Toby Donaldson" userId="2e6e5431-bb17-4c41-9985-d39c50d83c73" providerId="ADAL" clId="{EF2E2CF3-DC10-40C9-953F-BDDB2F5604CF}" dt="2024-02-11T22:55:09.028" v="6101" actId="1076"/>
          <ac:spMkLst>
            <pc:docMk/>
            <pc:sldMk cId="2676116799" sldId="414"/>
            <ac:spMk id="5" creationId="{A0FC78F8-62F3-84A8-22C2-5AD935FD8BB0}"/>
          </ac:spMkLst>
        </pc:spChg>
        <pc:spChg chg="add mod">
          <ac:chgData name="Toby Donaldson" userId="2e6e5431-bb17-4c41-9985-d39c50d83c73" providerId="ADAL" clId="{EF2E2CF3-DC10-40C9-953F-BDDB2F5604CF}" dt="2024-02-11T22:55:37.105" v="6107" actId="20577"/>
          <ac:spMkLst>
            <pc:docMk/>
            <pc:sldMk cId="2676116799" sldId="414"/>
            <ac:spMk id="6" creationId="{8E66F3BF-BDE4-3356-85D2-56BDE72D56DC}"/>
          </ac:spMkLst>
        </pc:spChg>
        <pc:spChg chg="add mod">
          <ac:chgData name="Toby Donaldson" userId="2e6e5431-bb17-4c41-9985-d39c50d83c73" providerId="ADAL" clId="{EF2E2CF3-DC10-40C9-953F-BDDB2F5604CF}" dt="2024-02-11T22:55:20.763" v="6104"/>
          <ac:spMkLst>
            <pc:docMk/>
            <pc:sldMk cId="2676116799" sldId="414"/>
            <ac:spMk id="7" creationId="{65942947-B9EC-D8F7-C7F5-1A08136CAAE3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8" creationId="{406C876C-3CE9-1C71-0D83-1CB4C4A3F900}"/>
          </ac:spMkLst>
        </pc:spChg>
        <pc:spChg chg="add mod">
          <ac:chgData name="Toby Donaldson" userId="2e6e5431-bb17-4c41-9985-d39c50d83c73" providerId="ADAL" clId="{EF2E2CF3-DC10-40C9-953F-BDDB2F5604CF}" dt="2024-02-13T03:24:09.021" v="12595" actId="20577"/>
          <ac:spMkLst>
            <pc:docMk/>
            <pc:sldMk cId="2676116799" sldId="414"/>
            <ac:spMk id="9" creationId="{4B195922-396F-50D6-4834-F9545C41CAB1}"/>
          </ac:spMkLst>
        </pc:spChg>
        <pc:spChg chg="add mod">
          <ac:chgData name="Toby Donaldson" userId="2e6e5431-bb17-4c41-9985-d39c50d83c73" providerId="ADAL" clId="{EF2E2CF3-DC10-40C9-953F-BDDB2F5604CF}" dt="2024-02-11T23:09:44.539" v="6994" actId="207"/>
          <ac:spMkLst>
            <pc:docMk/>
            <pc:sldMk cId="2676116799" sldId="414"/>
            <ac:spMk id="10" creationId="{EFE9DA87-EFC6-2F5A-A3FD-58A66DC6D24F}"/>
          </ac:spMkLst>
        </pc:spChg>
        <pc:spChg chg="add del mod">
          <ac:chgData name="Toby Donaldson" userId="2e6e5431-bb17-4c41-9985-d39c50d83c73" providerId="ADAL" clId="{EF2E2CF3-DC10-40C9-953F-BDDB2F5604CF}" dt="2024-02-11T23:13:52.250" v="7025" actId="21"/>
          <ac:spMkLst>
            <pc:docMk/>
            <pc:sldMk cId="2676116799" sldId="414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3:57.449" v="7026"/>
          <ac:spMkLst>
            <pc:docMk/>
            <pc:sldMk cId="2676116799" sldId="414"/>
            <ac:spMk id="12" creationId="{8D2E17F2-6EA8-93D0-248E-E01FB60A21AD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1T23:15:46.908" v="7135" actId="113"/>
        <pc:sldMkLst>
          <pc:docMk/>
          <pc:sldMk cId="1512875263" sldId="415"/>
        </pc:sldMkLst>
        <pc:spChg chg="add del mod">
          <ac:chgData name="Toby Donaldson" userId="2e6e5431-bb17-4c41-9985-d39c50d83c73" providerId="ADAL" clId="{EF2E2CF3-DC10-40C9-953F-BDDB2F5604CF}" dt="2024-02-11T23:10:25.919" v="6998" actId="21"/>
          <ac:spMkLst>
            <pc:docMk/>
            <pc:sldMk cId="1512875263" sldId="415"/>
            <ac:spMk id="3" creationId="{63A033CB-3DA6-EB2E-9F34-52E093EA4F25}"/>
          </ac:spMkLst>
        </pc:spChg>
        <pc:spChg chg="add mod">
          <ac:chgData name="Toby Donaldson" userId="2e6e5431-bb17-4c41-9985-d39c50d83c73" providerId="ADAL" clId="{EF2E2CF3-DC10-40C9-953F-BDDB2F5604CF}" dt="2024-02-11T23:10:52.251" v="7005" actId="20577"/>
          <ac:spMkLst>
            <pc:docMk/>
            <pc:sldMk cId="1512875263" sldId="415"/>
            <ac:spMk id="5" creationId="{1D719221-4BA5-4EB5-9DE7-6AB5778D2DE8}"/>
          </ac:spMkLst>
        </pc:spChg>
        <pc:spChg chg="add mod">
          <ac:chgData name="Toby Donaldson" userId="2e6e5431-bb17-4c41-9985-d39c50d83c73" providerId="ADAL" clId="{EF2E2CF3-DC10-40C9-953F-BDDB2F5604CF}" dt="2024-02-11T23:11:44.458" v="7020" actId="14100"/>
          <ac:spMkLst>
            <pc:docMk/>
            <pc:sldMk cId="1512875263" sldId="415"/>
            <ac:spMk id="6" creationId="{18535065-E8B2-6CCF-8D48-3A52FFF91C3C}"/>
          </ac:spMkLst>
        </pc:spChg>
        <pc:spChg chg="add mod">
          <ac:chgData name="Toby Donaldson" userId="2e6e5431-bb17-4c41-9985-d39c50d83c73" providerId="ADAL" clId="{EF2E2CF3-DC10-40C9-953F-BDDB2F5604CF}" dt="2024-02-11T23:12:00.116" v="7023" actId="14100"/>
          <ac:spMkLst>
            <pc:docMk/>
            <pc:sldMk cId="1512875263" sldId="415"/>
            <ac:spMk id="7" creationId="{B598B884-9F7F-8117-4B4E-9190252CAFE1}"/>
          </ac:spMkLst>
        </pc:spChg>
        <pc:spChg chg="mod">
          <ac:chgData name="Toby Donaldson" userId="2e6e5431-bb17-4c41-9985-d39c50d83c73" providerId="ADAL" clId="{EF2E2CF3-DC10-40C9-953F-BDDB2F5604CF}" dt="2024-02-11T23:11:16.370" v="7013" actId="20577"/>
          <ac:spMkLst>
            <pc:docMk/>
            <pc:sldMk cId="1512875263" sldId="415"/>
            <ac:spMk id="9" creationId="{4B195922-396F-50D6-4834-F9545C41CAB1}"/>
          </ac:spMkLst>
        </pc:spChg>
        <pc:spChg chg="mod">
          <ac:chgData name="Toby Donaldson" userId="2e6e5431-bb17-4c41-9985-d39c50d83c73" providerId="ADAL" clId="{EF2E2CF3-DC10-40C9-953F-BDDB2F5604CF}" dt="2024-02-11T23:13:42.812" v="7024" actId="14100"/>
          <ac:spMkLst>
            <pc:docMk/>
            <pc:sldMk cId="1512875263" sldId="415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15:46.908" v="7135" actId="113"/>
          <ac:spMkLst>
            <pc:docMk/>
            <pc:sldMk cId="1512875263" sldId="415"/>
            <ac:spMk id="12" creationId="{F6449583-CD06-05A5-239E-4953FB7C0BB9}"/>
          </ac:spMkLst>
        </pc:spChg>
      </pc:sldChg>
      <pc:sldChg chg="new del">
        <pc:chgData name="Toby Donaldson" userId="2e6e5431-bb17-4c41-9985-d39c50d83c73" providerId="ADAL" clId="{EF2E2CF3-DC10-40C9-953F-BDDB2F5604CF}" dt="2024-02-11T23:16:25.558" v="7137" actId="2696"/>
        <pc:sldMkLst>
          <pc:docMk/>
          <pc:sldMk cId="1573646963" sldId="416"/>
        </pc:sldMkLst>
      </pc:sldChg>
      <pc:sldChg chg="addSp delSp modSp add mod">
        <pc:chgData name="Toby Donaldson" userId="2e6e5431-bb17-4c41-9985-d39c50d83c73" providerId="ADAL" clId="{EF2E2CF3-DC10-40C9-953F-BDDB2F5604CF}" dt="2024-02-14T17:55:21.594" v="12827"/>
        <pc:sldMkLst>
          <pc:docMk/>
          <pc:sldMk cId="2641024368" sldId="416"/>
        </pc:sldMkLst>
        <pc:spChg chg="add mod">
          <ac:chgData name="Toby Donaldson" userId="2e6e5431-bb17-4c41-9985-d39c50d83c73" providerId="ADAL" clId="{EF2E2CF3-DC10-40C9-953F-BDDB2F5604CF}" dt="2024-02-11T23:18:20.437" v="7231" actId="164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EF2E2CF3-DC10-40C9-953F-BDDB2F5604CF}" dt="2024-02-11T23:21:20.899" v="7386" actId="1076"/>
          <ac:spMkLst>
            <pc:docMk/>
            <pc:sldMk cId="2641024368" sldId="416"/>
            <ac:spMk id="4" creationId="{481F4065-2C37-2C49-3B1B-0325F6EB8974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5" creationId="{1D719221-4BA5-4EB5-9DE7-6AB5778D2DE8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6" creationId="{18535065-E8B2-6CCF-8D48-3A52FFF91C3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6" creationId="{EF6A2179-19CC-E33C-20E3-D6E176473CEC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7" creationId="{13B8AA4C-BBC9-4071-0FD6-F86CD8939117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7" creationId="{B598B884-9F7F-8117-4B4E-9190252CAFE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8" creationId="{406C876C-3CE9-1C71-0D83-1CB4C4A3F900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8" creationId="{DAAE7F63-7937-DC67-E82B-C79AF51BDBD4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9" creationId="{4B195922-396F-50D6-4834-F9545C41CAB1}"/>
          </ac:spMkLst>
        </pc:spChg>
        <pc:spChg chg="del">
          <ac:chgData name="Toby Donaldson" userId="2e6e5431-bb17-4c41-9985-d39c50d83c73" providerId="ADAL" clId="{EF2E2CF3-DC10-40C9-953F-BDDB2F5604CF}" dt="2024-02-11T23:16:56.075" v="7139" actId="21"/>
          <ac:spMkLst>
            <pc:docMk/>
            <pc:sldMk cId="2641024368" sldId="416"/>
            <ac:spMk id="10" creationId="{EFE9DA87-EFC6-2F5A-A3FD-58A66DC6D24F}"/>
          </ac:spMkLst>
        </pc:spChg>
        <pc:spChg chg="mod">
          <ac:chgData name="Toby Donaldson" userId="2e6e5431-bb17-4c41-9985-d39c50d83c73" providerId="ADAL" clId="{EF2E2CF3-DC10-40C9-953F-BDDB2F5604CF}" dt="2024-02-11T23:21:26.843" v="7387" actId="1076"/>
          <ac:spMkLst>
            <pc:docMk/>
            <pc:sldMk cId="2641024368" sldId="416"/>
            <ac:spMk id="11" creationId="{84A9B578-87D8-D9FF-E668-B92494EDCA4B}"/>
          </ac:spMkLst>
        </pc:spChg>
        <pc:spChg chg="del">
          <ac:chgData name="Toby Donaldson" userId="2e6e5431-bb17-4c41-9985-d39c50d83c73" providerId="ADAL" clId="{EF2E2CF3-DC10-40C9-953F-BDDB2F5604CF}" dt="2024-02-11T23:17:02.063" v="7140" actId="21"/>
          <ac:spMkLst>
            <pc:docMk/>
            <pc:sldMk cId="2641024368" sldId="416"/>
            <ac:spMk id="12" creationId="{F6449583-CD06-05A5-239E-4953FB7C0BB9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3" creationId="{CA49EF92-6082-1DB1-8643-6512BAC5BA13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4" creationId="{6A2BAB36-7E76-C9E8-C9A4-F3153C678925}"/>
          </ac:spMkLst>
        </pc:spChg>
        <pc:spChg chg="add mod">
          <ac:chgData name="Toby Donaldson" userId="2e6e5431-bb17-4c41-9985-d39c50d83c73" providerId="ADAL" clId="{EF2E2CF3-DC10-40C9-953F-BDDB2F5604CF}" dt="2024-02-11T23:20:47.537" v="7376" actId="164"/>
          <ac:spMkLst>
            <pc:docMk/>
            <pc:sldMk cId="2641024368" sldId="416"/>
            <ac:spMk id="15" creationId="{4FB17A5B-8372-93B3-1236-9D120B9B974E}"/>
          </ac:spMkLst>
        </pc:spChg>
        <pc:spChg chg="mod">
          <ac:chgData name="Toby Donaldson" userId="2e6e5431-bb17-4c41-9985-d39c50d83c73" providerId="ADAL" clId="{EF2E2CF3-DC10-40C9-953F-BDDB2F5604CF}" dt="2024-02-14T17:55:21.594" v="12827"/>
          <ac:spMkLst>
            <pc:docMk/>
            <pc:sldMk cId="2641024368" sldId="416"/>
            <ac:spMk id="19" creationId="{715FAFCC-2889-CF5F-C986-A72C78C5C9CC}"/>
          </ac:spMkLst>
        </pc:spChg>
        <pc:grpChg chg="add 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5" creationId="{8EAA4615-1EF0-FB02-917E-8F5BFC0B6148}"/>
          </ac:grpSpMkLst>
        </pc:grpChg>
        <pc:grpChg chg="mod">
          <ac:chgData name="Toby Donaldson" userId="2e6e5431-bb17-4c41-9985-d39c50d83c73" providerId="ADAL" clId="{EF2E2CF3-DC10-40C9-953F-BDDB2F5604CF}" dt="2024-02-14T17:55:21.594" v="12827"/>
          <ac:grpSpMkLst>
            <pc:docMk/>
            <pc:sldMk cId="2641024368" sldId="416"/>
            <ac:grpSpMk id="9" creationId="{D7A9E6A6-F31E-0E28-E8DA-89624C85AC17}"/>
          </ac:grpSpMkLst>
        </pc:grpChg>
        <pc:grpChg chg="add mod">
          <ac:chgData name="Toby Donaldson" userId="2e6e5431-bb17-4c41-9985-d39c50d83c73" providerId="ADAL" clId="{EF2E2CF3-DC10-40C9-953F-BDDB2F5604CF}" dt="2024-02-11T23:20:47.537" v="7376" actId="164"/>
          <ac:grpSpMkLst>
            <pc:docMk/>
            <pc:sldMk cId="2641024368" sldId="416"/>
            <ac:grpSpMk id="18" creationId="{E7EDEDB1-F99A-F2B3-F672-D7152F798AC3}"/>
          </ac:grpSpMkLst>
        </pc:grpChg>
        <pc:grpChg chg="add del mod">
          <ac:chgData name="Toby Donaldson" userId="2e6e5431-bb17-4c41-9985-d39c50d83c73" providerId="ADAL" clId="{EF2E2CF3-DC10-40C9-953F-BDDB2F5604CF}" dt="2024-02-14T17:55:15.064" v="12826" actId="21"/>
          <ac:grpSpMkLst>
            <pc:docMk/>
            <pc:sldMk cId="2641024368" sldId="416"/>
            <ac:grpSpMk id="27" creationId="{4E9BA376-FC03-E835-6DF6-80186F8E5CB4}"/>
          </ac:grpSpMkLst>
        </pc:grp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0" creationId="{78A10EC2-D70B-F793-DD49-1D3BC3CA09C2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2" creationId="{5AE8081A-7A18-3B24-868A-D0489D7727FA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16" creationId="{9F077B09-CA5D-4BD5-CAFE-7FCFD19FD2BE}"/>
          </ac:cxnSpMkLst>
        </pc:cxnChg>
        <pc:cxnChg chg="add mod">
          <ac:chgData name="Toby Donaldson" userId="2e6e5431-bb17-4c41-9985-d39c50d83c73" providerId="ADAL" clId="{EF2E2CF3-DC10-40C9-953F-BDDB2F5604CF}" dt="2024-02-11T23:18:20.437" v="7231" actId="164"/>
          <ac:cxnSpMkLst>
            <pc:docMk/>
            <pc:sldMk cId="2641024368" sldId="416"/>
            <ac:cxnSpMk id="17" creationId="{FFB45EF4-C983-A45A-3117-C38CD5015F72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0" creationId="{AD79DAC5-2CF1-284C-05C6-42EA4EA06A10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4T17:55:21.594" v="12827"/>
          <ac:cxnSpMkLst>
            <pc:docMk/>
            <pc:sldMk cId="2641024368" sldId="416"/>
            <ac:cxnSpMk id="22" creationId="{FB15CBD3-D09C-5917-1D55-715C9C9F8865}"/>
          </ac:cxnSpMkLst>
        </pc:cxnChg>
        <pc:cxnChg chg="add mod">
          <ac:chgData name="Toby Donaldson" userId="2e6e5431-bb17-4c41-9985-d39c50d83c73" providerId="ADAL" clId="{EF2E2CF3-DC10-40C9-953F-BDDB2F5604CF}" dt="2024-02-14T17:55:15.064" v="12826" actId="21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26.690" v="10832" actId="21"/>
        <pc:sldMkLst>
          <pc:docMk/>
          <pc:sldMk cId="777491848" sldId="417"/>
        </pc:sldMkLst>
        <pc:spChg chg="mod">
          <ac:chgData name="Toby Donaldson" userId="2e6e5431-bb17-4c41-9985-d39c50d83c73" providerId="ADAL" clId="{EF2E2CF3-DC10-40C9-953F-BDDB2F5604CF}" dt="2024-02-11T23:21:52.755" v="7396" actId="20577"/>
          <ac:spMkLst>
            <pc:docMk/>
            <pc:sldMk cId="777491848" sldId="417"/>
            <ac:spMk id="3" creationId="{4AB35AE4-EAD8-0E58-C686-206EDD81F9D8}"/>
          </ac:spMkLst>
        </pc:spChg>
        <pc:spChg chg="add mod">
          <ac:chgData name="Toby Donaldson" userId="2e6e5431-bb17-4c41-9985-d39c50d83c73" providerId="ADAL" clId="{EF2E2CF3-DC10-40C9-953F-BDDB2F5604CF}" dt="2024-02-12T00:33:23.148" v="10831" actId="20577"/>
          <ac:spMkLst>
            <pc:docMk/>
            <pc:sldMk cId="777491848" sldId="417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1T23:24:35.365" v="7478" actId="400"/>
          <ac:spMkLst>
            <pc:docMk/>
            <pc:sldMk cId="777491848" sldId="417"/>
            <ac:spMk id="8" creationId="{1EEEE2E5-9F71-1D69-58B9-F0929AD66C9E}"/>
          </ac:spMkLst>
        </pc:spChg>
        <pc:spChg chg="add mod">
          <ac:chgData name="Toby Donaldson" userId="2e6e5431-bb17-4c41-9985-d39c50d83c73" providerId="ADAL" clId="{EF2E2CF3-DC10-40C9-953F-BDDB2F5604CF}" dt="2024-02-11T23:26:31.484" v="7571" actId="1076"/>
          <ac:spMkLst>
            <pc:docMk/>
            <pc:sldMk cId="777491848" sldId="417"/>
            <ac:spMk id="9" creationId="{C3E9F4C3-8141-FDC4-5512-226F8494D6CA}"/>
          </ac:spMkLst>
        </pc:spChg>
        <pc:spChg chg="add del mod">
          <ac:chgData name="Toby Donaldson" userId="2e6e5431-bb17-4c41-9985-d39c50d83c73" providerId="ADAL" clId="{EF2E2CF3-DC10-40C9-953F-BDDB2F5604CF}" dt="2024-02-12T00:33:26.690" v="10832" actId="21"/>
          <ac:spMkLst>
            <pc:docMk/>
            <pc:sldMk cId="777491848" sldId="417"/>
            <ac:spMk id="10" creationId="{F72FA822-B888-749F-D074-74D49846EF1C}"/>
          </ac:spMkLst>
        </pc:spChg>
        <pc:spChg chg="mod">
          <ac:chgData name="Toby Donaldson" userId="2e6e5431-bb17-4c41-9985-d39c50d83c73" providerId="ADAL" clId="{EF2E2CF3-DC10-40C9-953F-BDDB2F5604CF}" dt="2024-02-11T23:59:57.522" v="8098" actId="20577"/>
          <ac:spMkLst>
            <pc:docMk/>
            <pc:sldMk cId="777491848" sldId="417"/>
            <ac:spMk id="11" creationId="{84A9B578-87D8-D9FF-E668-B92494EDCA4B}"/>
          </ac:spMkLst>
        </pc:spChg>
        <pc:cxnChg chg="add del mod">
          <ac:chgData name="Toby Donaldson" userId="2e6e5431-bb17-4c41-9985-d39c50d83c73" providerId="ADAL" clId="{EF2E2CF3-DC10-40C9-953F-BDDB2F5604CF}" dt="2024-02-12T00:33:26.690" v="10832" actId="21"/>
          <ac:cxnSpMkLst>
            <pc:docMk/>
            <pc:sldMk cId="777491848" sldId="417"/>
            <ac:cxnSpMk id="16" creationId="{6CB05651-F9B6-18A4-2CAE-B1B8470B7A70}"/>
          </ac:cxnSpMkLst>
        </pc:cxnChg>
        <pc:cxnChg chg="mod">
          <ac:chgData name="Toby Donaldson" userId="2e6e5431-bb17-4c41-9985-d39c50d83c73" providerId="ADAL" clId="{EF2E2CF3-DC10-40C9-953F-BDDB2F5604CF}" dt="2024-02-11T23:21:57.491" v="7397" actId="14100"/>
          <ac:cxnSpMkLst>
            <pc:docMk/>
            <pc:sldMk cId="777491848" sldId="417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1T23:21:52.755" v="7396" actId="20577"/>
          <ac:cxnSpMkLst>
            <pc:docMk/>
            <pc:sldMk cId="777491848" sldId="417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EF2E2CF3-DC10-40C9-953F-BDDB2F5604CF}" dt="2024-02-11T23:22:01.147" v="7398" actId="14100"/>
          <ac:cxnSpMkLst>
            <pc:docMk/>
            <pc:sldMk cId="777491848" sldId="417"/>
            <ac:cxnSpMk id="24" creationId="{6C2132BE-8E4E-21A2-418A-BE322ED3BDD9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3:32.139" v="10836" actId="20577"/>
        <pc:sldMkLst>
          <pc:docMk/>
          <pc:sldMk cId="1808751066" sldId="418"/>
        </pc:sldMkLst>
        <pc:spChg chg="add mod">
          <ac:chgData name="Toby Donaldson" userId="2e6e5431-bb17-4c41-9985-d39c50d83c73" providerId="ADAL" clId="{EF2E2CF3-DC10-40C9-953F-BDDB2F5604CF}" dt="2024-02-11T23:28:41.281" v="7663" actId="20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3:32.139" v="10836" actId="20577"/>
          <ac:spMkLst>
            <pc:docMk/>
            <pc:sldMk cId="1808751066" sldId="418"/>
            <ac:spMk id="7" creationId="{031AC14A-4AAA-61D4-FA73-9F3ADB483BD2}"/>
          </ac:spMkLst>
        </pc:spChg>
        <pc:spChg chg="del">
          <ac:chgData name="Toby Donaldson" userId="2e6e5431-bb17-4c41-9985-d39c50d83c73" providerId="ADAL" clId="{EF2E2CF3-DC10-40C9-953F-BDDB2F5604CF}" dt="2024-02-11T23:30:37.364" v="7671" actId="21"/>
          <ac:spMkLst>
            <pc:docMk/>
            <pc:sldMk cId="1808751066" sldId="418"/>
            <ac:spMk id="11" creationId="{84A9B578-87D8-D9FF-E668-B92494EDCA4B}"/>
          </ac:spMkLst>
        </pc:spChg>
      </pc:sldChg>
      <pc:sldChg chg="addSp delSp modSp add mod">
        <pc:chgData name="Toby Donaldson" userId="2e6e5431-bb17-4c41-9985-d39c50d83c73" providerId="ADAL" clId="{EF2E2CF3-DC10-40C9-953F-BDDB2F5604CF}" dt="2024-02-12T00:33:39.180" v="10841" actId="20577"/>
        <pc:sldMkLst>
          <pc:docMk/>
          <pc:sldMk cId="231268078" sldId="419"/>
        </pc:sldMkLst>
        <pc:spChg chg="add mod">
          <ac:chgData name="Toby Donaldson" userId="2e6e5431-bb17-4c41-9985-d39c50d83c73" providerId="ADAL" clId="{EF2E2CF3-DC10-40C9-953F-BDDB2F5604CF}" dt="2024-02-11T23:30:06.918" v="7670" actId="1582"/>
          <ac:spMkLst>
            <pc:docMk/>
            <pc:sldMk cId="231268078" sldId="419"/>
            <ac:spMk id="6" creationId="{F001955D-1918-3BF1-5A8A-8E5BF7F30668}"/>
          </ac:spMkLst>
        </pc:spChg>
        <pc:spChg chg="mod">
          <ac:chgData name="Toby Donaldson" userId="2e6e5431-bb17-4c41-9985-d39c50d83c73" providerId="ADAL" clId="{EF2E2CF3-DC10-40C9-953F-BDDB2F5604CF}" dt="2024-02-12T00:33:39.180" v="10841" actId="20577"/>
          <ac:spMkLst>
            <pc:docMk/>
            <pc:sldMk cId="231268078" sldId="419"/>
            <ac:spMk id="7" creationId="{031AC14A-4AAA-61D4-FA73-9F3ADB483BD2}"/>
          </ac:spMkLst>
        </pc:spChg>
        <pc:spChg chg="add mod">
          <ac:chgData name="Toby Donaldson" userId="2e6e5431-bb17-4c41-9985-d39c50d83c73" providerId="ADAL" clId="{EF2E2CF3-DC10-40C9-953F-BDDB2F5604CF}" dt="2024-02-12T00:02:09.537" v="8253" actId="2711"/>
          <ac:spMkLst>
            <pc:docMk/>
            <pc:sldMk cId="231268078" sldId="419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1T23:30:42.686" v="7672" actId="21"/>
          <ac:spMkLst>
            <pc:docMk/>
            <pc:sldMk cId="231268078" sldId="419"/>
            <ac:spMk id="11" creationId="{84A9B578-87D8-D9FF-E668-B92494EDCA4B}"/>
          </ac:spMkLst>
        </pc:spChg>
        <pc:spChg chg="add mod">
          <ac:chgData name="Toby Donaldson" userId="2e6e5431-bb17-4c41-9985-d39c50d83c73" providerId="ADAL" clId="{EF2E2CF3-DC10-40C9-953F-BDDB2F5604CF}" dt="2024-02-11T23:32:01.491" v="7766" actId="14100"/>
          <ac:spMkLst>
            <pc:docMk/>
            <pc:sldMk cId="231268078" sldId="419"/>
            <ac:spMk id="22" creationId="{37175951-EF64-D78B-5F1E-32FC7E46EB28}"/>
          </ac:spMkLst>
        </pc:spChg>
        <pc:cxnChg chg="add mod">
          <ac:chgData name="Toby Donaldson" userId="2e6e5431-bb17-4c41-9985-d39c50d83c73" providerId="ADAL" clId="{EF2E2CF3-DC10-40C9-953F-BDDB2F5604CF}" dt="2024-02-11T23:31:47.995" v="7762" actId="14100"/>
          <ac:cxnSpMkLst>
            <pc:docMk/>
            <pc:sldMk cId="231268078" sldId="419"/>
            <ac:cxnSpMk id="16" creationId="{05BB6F82-4EAE-D1E3-8424-13BF0DE2E896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5:10.684" v="10871" actId="14100"/>
        <pc:sldMkLst>
          <pc:docMk/>
          <pc:sldMk cId="3315575640" sldId="420"/>
        </pc:sldMkLst>
        <pc:spChg chg="del">
          <ac:chgData name="Toby Donaldson" userId="2e6e5431-bb17-4c41-9985-d39c50d83c73" providerId="ADAL" clId="{EF2E2CF3-DC10-40C9-953F-BDDB2F5604CF}" dt="2024-02-11T23:52:55.914" v="7768" actId="21"/>
          <ac:spMkLst>
            <pc:docMk/>
            <pc:sldMk cId="3315575640" sldId="420"/>
            <ac:spMk id="6" creationId="{F001955D-1918-3BF1-5A8A-8E5BF7F30668}"/>
          </ac:spMkLst>
        </pc:spChg>
        <pc:spChg chg="add del mod">
          <ac:chgData name="Toby Donaldson" userId="2e6e5431-bb17-4c41-9985-d39c50d83c73" providerId="ADAL" clId="{EF2E2CF3-DC10-40C9-953F-BDDB2F5604CF}" dt="2024-02-12T00:35:06.265" v="10870" actId="20577"/>
          <ac:spMkLst>
            <pc:docMk/>
            <pc:sldMk cId="3315575640" sldId="420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1T23:54:15.311" v="7916" actId="207"/>
          <ac:spMkLst>
            <pc:docMk/>
            <pc:sldMk cId="3315575640" sldId="420"/>
            <ac:spMk id="10" creationId="{168BFDD8-6834-3156-C6C3-6DE53DEDFAD7}"/>
          </ac:spMkLst>
        </pc:spChg>
        <pc:spChg chg="add del mod">
          <ac:chgData name="Toby Donaldson" userId="2e6e5431-bb17-4c41-9985-d39c50d83c73" providerId="ADAL" clId="{EF2E2CF3-DC10-40C9-953F-BDDB2F5604CF}" dt="2024-02-11T23:54:55.558" v="7924" actId="21"/>
          <ac:spMkLst>
            <pc:docMk/>
            <pc:sldMk cId="3315575640" sldId="420"/>
            <ac:spMk id="11" creationId="{FA2C6FA2-9B5D-CE69-814C-7A1E8CE5FBEF}"/>
          </ac:spMkLst>
        </pc:spChg>
        <pc:spChg chg="add mod">
          <ac:chgData name="Toby Donaldson" userId="2e6e5431-bb17-4c41-9985-d39c50d83c73" providerId="ADAL" clId="{EF2E2CF3-DC10-40C9-953F-BDDB2F5604CF}" dt="2024-02-12T00:35:10.684" v="10871" actId="14100"/>
          <ac:spMkLst>
            <pc:docMk/>
            <pc:sldMk cId="3315575640" sldId="420"/>
            <ac:spMk id="12" creationId="{68F75899-0D98-E778-3773-F4FD63960A5A}"/>
          </ac:spMkLst>
        </pc:spChg>
        <pc:spChg chg="mod">
          <ac:chgData name="Toby Donaldson" userId="2e6e5431-bb17-4c41-9985-d39c50d83c73" providerId="ADAL" clId="{EF2E2CF3-DC10-40C9-953F-BDDB2F5604CF}" dt="2024-02-11T23:53:54.066" v="7912" actId="14100"/>
          <ac:spMkLst>
            <pc:docMk/>
            <pc:sldMk cId="3315575640" sldId="420"/>
            <ac:spMk id="22" creationId="{37175951-EF64-D78B-5F1E-32FC7E46EB28}"/>
          </ac:spMkLst>
        </pc:spChg>
        <pc:spChg chg="add mod">
          <ac:chgData name="Toby Donaldson" userId="2e6e5431-bb17-4c41-9985-d39c50d83c73" providerId="ADAL" clId="{EF2E2CF3-DC10-40C9-953F-BDDB2F5604CF}" dt="2024-02-11T23:56:45.277" v="8029" actId="1076"/>
          <ac:spMkLst>
            <pc:docMk/>
            <pc:sldMk cId="3315575640" sldId="420"/>
            <ac:spMk id="25" creationId="{6BDABFF3-4C46-AC68-EE3B-B8DC8EB928A2}"/>
          </ac:spMkLst>
        </pc:spChg>
        <pc:cxnChg chg="del mod">
          <ac:chgData name="Toby Donaldson" userId="2e6e5431-bb17-4c41-9985-d39c50d83c73" providerId="ADAL" clId="{EF2E2CF3-DC10-40C9-953F-BDDB2F5604CF}" dt="2024-02-11T23:52:55.914" v="7768" actId="21"/>
          <ac:cxnSpMkLst>
            <pc:docMk/>
            <pc:sldMk cId="3315575640" sldId="420"/>
            <ac:cxnSpMk id="16" creationId="{05BB6F82-4EAE-D1E3-8424-13BF0DE2E896}"/>
          </ac:cxnSpMkLst>
        </pc:cxnChg>
        <pc:cxnChg chg="add">
          <ac:chgData name="Toby Donaldson" userId="2e6e5431-bb17-4c41-9985-d39c50d83c73" providerId="ADAL" clId="{EF2E2CF3-DC10-40C9-953F-BDDB2F5604CF}" dt="2024-02-11T23:55:23.158" v="7928" actId="11529"/>
          <ac:cxnSpMkLst>
            <pc:docMk/>
            <pc:sldMk cId="3315575640" sldId="420"/>
            <ac:cxnSpMk id="23" creationId="{E856DFAB-4C8A-F5C8-B260-2F74699EC518}"/>
          </ac:cxnSpMkLst>
        </pc:cxnChg>
      </pc:sldChg>
      <pc:sldChg chg="addSp delSp modSp add mod">
        <pc:chgData name="Toby Donaldson" userId="2e6e5431-bb17-4c41-9985-d39c50d83c73" providerId="ADAL" clId="{EF2E2CF3-DC10-40C9-953F-BDDB2F5604CF}" dt="2024-02-12T00:38:24.905" v="11099" actId="113"/>
        <pc:sldMkLst>
          <pc:docMk/>
          <pc:sldMk cId="711728480" sldId="421"/>
        </pc:sldMkLst>
        <pc:spChg chg="mod">
          <ac:chgData name="Toby Donaldson" userId="2e6e5431-bb17-4c41-9985-d39c50d83c73" providerId="ADAL" clId="{EF2E2CF3-DC10-40C9-953F-BDDB2F5604CF}" dt="2024-02-12T00:37:36.715" v="11083" actId="1076"/>
          <ac:spMkLst>
            <pc:docMk/>
            <pc:sldMk cId="711728480" sldId="421"/>
            <ac:spMk id="2" creationId="{322C665F-09B1-399D-8591-8F9065171ADA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5" creationId="{5D1CC6F4-11DF-92C9-8571-3F9FE4298D1D}"/>
          </ac:spMkLst>
        </pc:spChg>
        <pc:spChg chg="mod">
          <ac:chgData name="Toby Donaldson" userId="2e6e5431-bb17-4c41-9985-d39c50d83c73" providerId="ADAL" clId="{EF2E2CF3-DC10-40C9-953F-BDDB2F5604CF}" dt="2024-02-12T00:38:24.905" v="11099" actId="113"/>
          <ac:spMkLst>
            <pc:docMk/>
            <pc:sldMk cId="711728480" sldId="421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04:11.893" v="8385" actId="1076"/>
          <ac:spMkLst>
            <pc:docMk/>
            <pc:sldMk cId="711728480" sldId="421"/>
            <ac:spMk id="8" creationId="{1EEEE2E5-9F71-1D69-58B9-F0929AD66C9E}"/>
          </ac:spMkLst>
        </pc:spChg>
        <pc:spChg chg="del">
          <ac:chgData name="Toby Donaldson" userId="2e6e5431-bb17-4c41-9985-d39c50d83c73" providerId="ADAL" clId="{EF2E2CF3-DC10-40C9-953F-BDDB2F5604CF}" dt="2024-02-12T00:05:10.394" v="8403" actId="21"/>
          <ac:spMkLst>
            <pc:docMk/>
            <pc:sldMk cId="711728480" sldId="421"/>
            <ac:spMk id="9" creationId="{C3E9F4C3-8141-FDC4-5512-226F8494D6CA}"/>
          </ac:spMkLst>
        </pc:spChg>
        <pc:spChg chg="mod">
          <ac:chgData name="Toby Donaldson" userId="2e6e5431-bb17-4c41-9985-d39c50d83c73" providerId="ADAL" clId="{EF2E2CF3-DC10-40C9-953F-BDDB2F5604CF}" dt="2024-02-12T00:35:48.213" v="10939" actId="14100"/>
          <ac:spMkLst>
            <pc:docMk/>
            <pc:sldMk cId="711728480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2T00:04:34.291" v="8399" actId="14100"/>
          <ac:spMkLst>
            <pc:docMk/>
            <pc:sldMk cId="711728480" sldId="421"/>
            <ac:spMk id="12" creationId="{68F75899-0D98-E778-3773-F4FD63960A5A}"/>
          </ac:spMkLst>
        </pc:spChg>
        <pc:spChg chg="add mod">
          <ac:chgData name="Toby Donaldson" userId="2e6e5431-bb17-4c41-9985-d39c50d83c73" providerId="ADAL" clId="{EF2E2CF3-DC10-40C9-953F-BDDB2F5604CF}" dt="2024-02-12T00:35:56.651" v="10941" actId="1076"/>
          <ac:spMkLst>
            <pc:docMk/>
            <pc:sldMk cId="711728480" sldId="421"/>
            <ac:spMk id="16" creationId="{C1DAAE36-C572-4478-F81D-D3328AF7A3D1}"/>
          </ac:spMkLst>
        </pc:spChg>
        <pc:spChg chg="add mod">
          <ac:chgData name="Toby Donaldson" userId="2e6e5431-bb17-4c41-9985-d39c50d83c73" providerId="ADAL" clId="{EF2E2CF3-DC10-40C9-953F-BDDB2F5604CF}" dt="2024-02-12T00:35:52.868" v="10940" actId="1076"/>
          <ac:spMkLst>
            <pc:docMk/>
            <pc:sldMk cId="711728480" sldId="421"/>
            <ac:spMk id="19" creationId="{C835B6AE-F2F3-77C7-CAAF-209FF35A108C}"/>
          </ac:spMkLst>
        </pc:spChg>
        <pc:spChg chg="del">
          <ac:chgData name="Toby Donaldson" userId="2e6e5431-bb17-4c41-9985-d39c50d83c73" providerId="ADAL" clId="{EF2E2CF3-DC10-40C9-953F-BDDB2F5604CF}" dt="2024-02-12T00:03:15.801" v="8372" actId="21"/>
          <ac:spMkLst>
            <pc:docMk/>
            <pc:sldMk cId="711728480" sldId="421"/>
            <ac:spMk id="22" creationId="{37175951-EF64-D78B-5F1E-32FC7E46EB28}"/>
          </ac:spMkLst>
        </pc:spChg>
        <pc:spChg chg="del">
          <ac:chgData name="Toby Donaldson" userId="2e6e5431-bb17-4c41-9985-d39c50d83c73" providerId="ADAL" clId="{EF2E2CF3-DC10-40C9-953F-BDDB2F5604CF}" dt="2024-02-12T00:03:11.621" v="8371" actId="21"/>
          <ac:spMkLst>
            <pc:docMk/>
            <pc:sldMk cId="711728480" sldId="421"/>
            <ac:spMk id="25" creationId="{6BDABFF3-4C46-AC68-EE3B-B8DC8EB928A2}"/>
          </ac:spMkLst>
        </pc:spChg>
        <pc:spChg chg="add mod">
          <ac:chgData name="Toby Donaldson" userId="2e6e5431-bb17-4c41-9985-d39c50d83c73" providerId="ADAL" clId="{EF2E2CF3-DC10-40C9-953F-BDDB2F5604CF}" dt="2024-02-12T00:37:42.203" v="11084" actId="1076"/>
          <ac:spMkLst>
            <pc:docMk/>
            <pc:sldMk cId="711728480" sldId="421"/>
            <ac:spMk id="28" creationId="{9BEA352D-4A25-6E1B-A26F-77E1589B914D}"/>
          </ac:spMkLst>
        </pc:spChg>
        <pc:cxnChg chg="mod">
          <ac:chgData name="Toby Donaldson" userId="2e6e5431-bb17-4c41-9985-d39c50d83c73" providerId="ADAL" clId="{EF2E2CF3-DC10-40C9-953F-BDDB2F5604CF}" dt="2024-02-12T00:35:48.213" v="10939" actId="14100"/>
          <ac:cxnSpMkLst>
            <pc:docMk/>
            <pc:sldMk cId="711728480" sldId="421"/>
            <ac:cxnSpMk id="23" creationId="{E856DFAB-4C8A-F5C8-B260-2F74699EC518}"/>
          </ac:cxnSpMkLst>
        </pc:cxnChg>
        <pc:cxnChg chg="add">
          <ac:chgData name="Toby Donaldson" userId="2e6e5431-bb17-4c41-9985-d39c50d83c73" providerId="ADAL" clId="{EF2E2CF3-DC10-40C9-953F-BDDB2F5604CF}" dt="2024-02-12T00:37:46.799" v="11085" actId="11529"/>
          <ac:cxnSpMkLst>
            <pc:docMk/>
            <pc:sldMk cId="711728480" sldId="421"/>
            <ac:cxnSpMk id="30" creationId="{A7F645AB-E49A-15E2-8A95-150EE60472B0}"/>
          </ac:cxnSpMkLst>
        </pc:cxnChg>
      </pc:sldChg>
      <pc:sldChg chg="modSp add del mod">
        <pc:chgData name="Toby Donaldson" userId="2e6e5431-bb17-4c41-9985-d39c50d83c73" providerId="ADAL" clId="{EF2E2CF3-DC10-40C9-953F-BDDB2F5604CF}" dt="2024-02-11T23:56:54.232" v="8030" actId="2696"/>
        <pc:sldMkLst>
          <pc:docMk/>
          <pc:sldMk cId="1140797594" sldId="421"/>
        </pc:sldMkLst>
        <pc:spChg chg="mod">
          <ac:chgData name="Toby Donaldson" userId="2e6e5431-bb17-4c41-9985-d39c50d83c73" providerId="ADAL" clId="{EF2E2CF3-DC10-40C9-953F-BDDB2F5604CF}" dt="2024-02-11T23:56:18.949" v="8026" actId="14100"/>
          <ac:spMkLst>
            <pc:docMk/>
            <pc:sldMk cId="1140797594" sldId="421"/>
            <ac:spMk id="10" creationId="{168BFDD8-6834-3156-C6C3-6DE53DEDFAD7}"/>
          </ac:spMkLst>
        </pc:spChg>
        <pc:spChg chg="mod">
          <ac:chgData name="Toby Donaldson" userId="2e6e5431-bb17-4c41-9985-d39c50d83c73" providerId="ADAL" clId="{EF2E2CF3-DC10-40C9-953F-BDDB2F5604CF}" dt="2024-02-11T23:56:21.843" v="8027" actId="14100"/>
          <ac:spMkLst>
            <pc:docMk/>
            <pc:sldMk cId="1140797594" sldId="421"/>
            <ac:spMk id="22" creationId="{37175951-EF64-D78B-5F1E-32FC7E46EB28}"/>
          </ac:spMkLst>
        </pc:spChg>
        <pc:cxnChg chg="mod">
          <ac:chgData name="Toby Donaldson" userId="2e6e5431-bb17-4c41-9985-d39c50d83c73" providerId="ADAL" clId="{EF2E2CF3-DC10-40C9-953F-BDDB2F5604CF}" dt="2024-02-11T23:56:18.949" v="8026" actId="14100"/>
          <ac:cxnSpMkLst>
            <pc:docMk/>
            <pc:sldMk cId="1140797594" sldId="421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02841320" sldId="421"/>
        </pc:sldMkLst>
      </pc:sldChg>
      <pc:sldChg chg="delSp modSp add mod">
        <pc:chgData name="Toby Donaldson" userId="2e6e5431-bb17-4c41-9985-d39c50d83c73" providerId="ADAL" clId="{EF2E2CF3-DC10-40C9-953F-BDDB2F5604CF}" dt="2024-02-12T00:38:32.425" v="11101" actId="113"/>
        <pc:sldMkLst>
          <pc:docMk/>
          <pc:sldMk cId="1437062659" sldId="422"/>
        </pc:sldMkLst>
        <pc:spChg chg="mod">
          <ac:chgData name="Toby Donaldson" userId="2e6e5431-bb17-4c41-9985-d39c50d83c73" providerId="ADAL" clId="{EF2E2CF3-DC10-40C9-953F-BDDB2F5604CF}" dt="2024-02-12T00:38:32.425" v="11101" actId="113"/>
          <ac:spMkLst>
            <pc:docMk/>
            <pc:sldMk cId="1437062659" sldId="422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38:14.458" v="11098" actId="20577"/>
          <ac:spMkLst>
            <pc:docMk/>
            <pc:sldMk cId="1437062659" sldId="422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08:50.711" v="8819" actId="21"/>
          <ac:spMkLst>
            <pc:docMk/>
            <pc:sldMk cId="1437062659" sldId="422"/>
            <ac:spMk id="19" creationId="{C835B6AE-F2F3-77C7-CAAF-209FF35A108C}"/>
          </ac:spMkLst>
        </pc:spChg>
        <pc:cxnChg chg="mod">
          <ac:chgData name="Toby Donaldson" userId="2e6e5431-bb17-4c41-9985-d39c50d83c73" providerId="ADAL" clId="{EF2E2CF3-DC10-40C9-953F-BDDB2F5604CF}" dt="2024-02-12T00:10:50.498" v="9207" actId="20577"/>
          <ac:cxnSpMkLst>
            <pc:docMk/>
            <pc:sldMk cId="1437062659" sldId="422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513685017" sldId="422"/>
        </pc:sldMkLst>
      </pc:sldChg>
      <pc:sldChg chg="addSp delSp modSp add mod">
        <pc:chgData name="Toby Donaldson" userId="2e6e5431-bb17-4c41-9985-d39c50d83c73" providerId="ADAL" clId="{EF2E2CF3-DC10-40C9-953F-BDDB2F5604CF}" dt="2024-02-12T00:38:41.720" v="11103" actId="207"/>
        <pc:sldMkLst>
          <pc:docMk/>
          <pc:sldMk cId="498897682" sldId="423"/>
        </pc:sldMkLst>
        <pc:spChg chg="add del mod">
          <ac:chgData name="Toby Donaldson" userId="2e6e5431-bb17-4c41-9985-d39c50d83c73" providerId="ADAL" clId="{EF2E2CF3-DC10-40C9-953F-BDDB2F5604CF}" dt="2024-02-12T00:15:34.182" v="9830" actId="21"/>
          <ac:spMkLst>
            <pc:docMk/>
            <pc:sldMk cId="498897682" sldId="423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41.720" v="11103" actId="207"/>
          <ac:spMkLst>
            <pc:docMk/>
            <pc:sldMk cId="498897682" sldId="423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3:42.956" v="9553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EF2E2CF3-DC10-40C9-953F-BDDB2F5604CF}" dt="2024-02-12T00:12:00.726" v="9217" actId="21"/>
          <ac:spMkLst>
            <pc:docMk/>
            <pc:sldMk cId="498897682" sldId="423"/>
            <ac:spMk id="16" creationId="{C1DAAE36-C572-4478-F81D-D3328AF7A3D1}"/>
          </ac:spMkLst>
        </pc:spChg>
        <pc:cxnChg chg="del mod">
          <ac:chgData name="Toby Donaldson" userId="2e6e5431-bb17-4c41-9985-d39c50d83c73" providerId="ADAL" clId="{EF2E2CF3-DC10-40C9-953F-BDDB2F5604CF}" dt="2024-02-12T00:16:13.101" v="9878" actId="21"/>
          <ac:cxnSpMkLst>
            <pc:docMk/>
            <pc:sldMk cId="498897682" sldId="423"/>
            <ac:cxnSpMk id="23" creationId="{E856DFAB-4C8A-F5C8-B260-2F74699EC518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52866065" sldId="42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79211928" sldId="424"/>
        </pc:sldMkLst>
      </pc:sldChg>
      <pc:sldChg chg="addSp delSp modSp add mod">
        <pc:chgData name="Toby Donaldson" userId="2e6e5431-bb17-4c41-9985-d39c50d83c73" providerId="ADAL" clId="{EF2E2CF3-DC10-40C9-953F-BDDB2F5604CF}" dt="2024-02-12T00:38:49.877" v="11105" actId="207"/>
        <pc:sldMkLst>
          <pc:docMk/>
          <pc:sldMk cId="2531237026" sldId="424"/>
        </pc:sldMkLst>
        <pc:spChg chg="mod">
          <ac:chgData name="Toby Donaldson" userId="2e6e5431-bb17-4c41-9985-d39c50d83c73" providerId="ADAL" clId="{EF2E2CF3-DC10-40C9-953F-BDDB2F5604CF}" dt="2024-02-12T00:38:49.877" v="11105" actId="207"/>
          <ac:spMkLst>
            <pc:docMk/>
            <pc:sldMk cId="2531237026" sldId="424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16:24.579" v="9880" actId="14100"/>
          <ac:spMkLst>
            <pc:docMk/>
            <pc:sldMk cId="2531237026" sldId="424"/>
            <ac:spMk id="12" creationId="{68F75899-0D98-E778-3773-F4FD63960A5A}"/>
          </ac:spMkLst>
        </pc:spChg>
        <pc:picChg chg="add del mod">
          <ac:chgData name="Toby Donaldson" userId="2e6e5431-bb17-4c41-9985-d39c50d83c73" providerId="ADAL" clId="{EF2E2CF3-DC10-40C9-953F-BDDB2F5604CF}" dt="2024-02-12T00:19:48.256" v="9885" actId="21"/>
          <ac:picMkLst>
            <pc:docMk/>
            <pc:sldMk cId="2531237026" sldId="424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6:28.116" v="9881" actId="14100"/>
          <ac:cxnSpMkLst>
            <pc:docMk/>
            <pc:sldMk cId="2531237026" sldId="424"/>
            <ac:cxnSpMk id="23" creationId="{E856DFAB-4C8A-F5C8-B260-2F74699EC518}"/>
          </ac:cxnSpMkLst>
        </pc:cxnChg>
      </pc:sldChg>
      <pc:sldChg chg="delSp modSp add mod">
        <pc:chgData name="Toby Donaldson" userId="2e6e5431-bb17-4c41-9985-d39c50d83c73" providerId="ADAL" clId="{EF2E2CF3-DC10-40C9-953F-BDDB2F5604CF}" dt="2024-02-12T00:38:55.991" v="11107" actId="207"/>
        <pc:sldMkLst>
          <pc:docMk/>
          <pc:sldMk cId="986461365" sldId="425"/>
        </pc:sldMkLst>
        <pc:spChg chg="del">
          <ac:chgData name="Toby Donaldson" userId="2e6e5431-bb17-4c41-9985-d39c50d83c73" providerId="ADAL" clId="{EF2E2CF3-DC10-40C9-953F-BDDB2F5604CF}" dt="2024-02-12T00:20:01.435" v="9888" actId="21"/>
          <ac:spMkLst>
            <pc:docMk/>
            <pc:sldMk cId="986461365" sldId="425"/>
            <ac:spMk id="5" creationId="{1E18D33E-6062-F1B6-85C8-6C061DB1B58D}"/>
          </ac:spMkLst>
        </pc:spChg>
        <pc:spChg chg="mod">
          <ac:chgData name="Toby Donaldson" userId="2e6e5431-bb17-4c41-9985-d39c50d83c73" providerId="ADAL" clId="{EF2E2CF3-DC10-40C9-953F-BDDB2F5604CF}" dt="2024-02-12T00:38:55.991" v="11107" actId="207"/>
          <ac:spMkLst>
            <pc:docMk/>
            <pc:sldMk cId="986461365" sldId="425"/>
            <ac:spMk id="7" creationId="{031AC14A-4AAA-61D4-FA73-9F3ADB483BD2}"/>
          </ac:spMkLst>
        </pc:spChg>
        <pc:spChg chg="mod">
          <ac:chgData name="Toby Donaldson" userId="2e6e5431-bb17-4c41-9985-d39c50d83c73" providerId="ADAL" clId="{EF2E2CF3-DC10-40C9-953F-BDDB2F5604CF}" dt="2024-02-12T00:20:35.068" v="9973" actId="1076"/>
          <ac:spMkLst>
            <pc:docMk/>
            <pc:sldMk cId="986461365" sldId="425"/>
            <ac:spMk id="10" creationId="{168BFDD8-6834-3156-C6C3-6DE53DEDFAD7}"/>
          </ac:spMkLst>
        </pc:spChg>
        <pc:grpChg chg="del">
          <ac:chgData name="Toby Donaldson" userId="2e6e5431-bb17-4c41-9985-d39c50d83c73" providerId="ADAL" clId="{EF2E2CF3-DC10-40C9-953F-BDDB2F5604CF}" dt="2024-02-12T00:19:53.020" v="9886" actId="21"/>
          <ac:grpSpMkLst>
            <pc:docMk/>
            <pc:sldMk cId="986461365" sldId="425"/>
            <ac:grpSpMk id="27" creationId="{4E9BA376-FC03-E835-6DF6-80186F8E5CB4}"/>
          </ac:grpSpMkLst>
        </pc:grpChg>
        <pc:picChg chg="mod">
          <ac:chgData name="Toby Donaldson" userId="2e6e5431-bb17-4c41-9985-d39c50d83c73" providerId="ADAL" clId="{EF2E2CF3-DC10-40C9-953F-BDDB2F5604CF}" dt="2024-02-12T00:19:57.124" v="9887" actId="1076"/>
          <ac:picMkLst>
            <pc:docMk/>
            <pc:sldMk cId="986461365" sldId="425"/>
            <ac:picMk id="11" creationId="{A4DA978B-AB2F-7DF2-7260-DE676204A223}"/>
          </ac:picMkLst>
        </pc:pic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1" creationId="{83BC55A0-B036-E297-A237-85031453C7EB}"/>
          </ac:cxnSpMkLst>
        </pc:cxnChg>
        <pc:cxnChg chg="del mod">
          <ac:chgData name="Toby Donaldson" userId="2e6e5431-bb17-4c41-9985-d39c50d83c73" providerId="ADAL" clId="{EF2E2CF3-DC10-40C9-953F-BDDB2F5604CF}" dt="2024-02-12T00:20:04.666" v="9889" actId="21"/>
          <ac:cxnSpMkLst>
            <pc:docMk/>
            <pc:sldMk cId="986461365" sldId="425"/>
            <ac:cxnSpMk id="23" creationId="{E856DFAB-4C8A-F5C8-B260-2F74699EC518}"/>
          </ac:cxnSpMkLst>
        </pc:cxnChg>
        <pc:cxnChg chg="mod">
          <ac:chgData name="Toby Donaldson" userId="2e6e5431-bb17-4c41-9985-d39c50d83c73" providerId="ADAL" clId="{EF2E2CF3-DC10-40C9-953F-BDDB2F5604CF}" dt="2024-02-12T00:19:53.020" v="9886" actId="21"/>
          <ac:cxnSpMkLst>
            <pc:docMk/>
            <pc:sldMk cId="986461365" sldId="425"/>
            <ac:cxnSpMk id="24" creationId="{6C2132BE-8E4E-21A2-418A-BE322ED3BDD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27036323" sldId="425"/>
        </pc:sldMkLst>
      </pc:sldChg>
      <pc:sldChg chg="addSp delSp modSp new mod">
        <pc:chgData name="Toby Donaldson" userId="2e6e5431-bb17-4c41-9985-d39c50d83c73" providerId="ADAL" clId="{EF2E2CF3-DC10-40C9-953F-BDDB2F5604CF}" dt="2024-02-13T22:26:55.977" v="12599" actId="14100"/>
        <pc:sldMkLst>
          <pc:docMk/>
          <pc:sldMk cId="2085400042" sldId="426"/>
        </pc:sldMkLst>
        <pc:spChg chg="mod">
          <ac:chgData name="Toby Donaldson" userId="2e6e5431-bb17-4c41-9985-d39c50d83c73" providerId="ADAL" clId="{EF2E2CF3-DC10-40C9-953F-BDDB2F5604CF}" dt="2024-02-12T00:22:11.181" v="10026" actId="20577"/>
          <ac:spMkLst>
            <pc:docMk/>
            <pc:sldMk cId="2085400042" sldId="426"/>
            <ac:spMk id="2" creationId="{028DB8BD-D23C-28C2-A7D4-18C667709BDC}"/>
          </ac:spMkLst>
        </pc:spChg>
        <pc:spChg chg="add del mod">
          <ac:chgData name="Toby Donaldson" userId="2e6e5431-bb17-4c41-9985-d39c50d83c73" providerId="ADAL" clId="{EF2E2CF3-DC10-40C9-953F-BDDB2F5604CF}" dt="2024-02-12T00:23:17.052" v="10196" actId="2711"/>
          <ac:spMkLst>
            <pc:docMk/>
            <pc:sldMk cId="2085400042" sldId="426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9" creationId="{21E0CD32-A559-974E-FBA9-D5E52CFB56B8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0" creationId="{6CE8D89F-21BF-299A-C9D4-2BCD232840C0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2" creationId="{4BBDA430-AA97-A7CF-91B1-B73253D83A55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4" creationId="{C6AB0EAC-0D43-3E41-159A-64814E5B201E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6" creationId="{852EA695-E57B-366B-2791-FF2CB4B9C3AA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7" creationId="{ECF5D0DF-68D2-9EA7-F460-6EB16732E284}"/>
          </ac:spMkLst>
        </pc:spChg>
        <pc:spChg chg="mod">
          <ac:chgData name="Toby Donaldson" userId="2e6e5431-bb17-4c41-9985-d39c50d83c73" providerId="ADAL" clId="{EF2E2CF3-DC10-40C9-953F-BDDB2F5604CF}" dt="2024-02-12T00:51:20.349" v="11378"/>
          <ac:spMkLst>
            <pc:docMk/>
            <pc:sldMk cId="2085400042" sldId="426"/>
            <ac:spMk id="18" creationId="{30C44BC4-E610-FA65-FEE5-F35AADFDF435}"/>
          </ac:spMkLst>
        </pc:spChg>
        <pc:grpChg chg="add 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5" creationId="{09F7E9EA-3FE8-FA20-528B-2663A05D0070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6" creationId="{DD72AB09-9E62-3C0C-D7F1-FCA5AB36C7B6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7" creationId="{BC3915A8-EC5A-6805-5271-68DE00FA377B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8" creationId="{8309CBBD-9E41-8D06-0F64-2AA7C26D9A5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3" creationId="{A8B05C37-6B89-6044-D13F-993BDEC605CE}"/>
          </ac:grpSpMkLst>
        </pc:grpChg>
        <pc:grpChg chg="mod">
          <ac:chgData name="Toby Donaldson" userId="2e6e5431-bb17-4c41-9985-d39c50d83c73" providerId="ADAL" clId="{EF2E2CF3-DC10-40C9-953F-BDDB2F5604CF}" dt="2024-02-12T00:51:20.349" v="11378"/>
          <ac:grpSpMkLst>
            <pc:docMk/>
            <pc:sldMk cId="2085400042" sldId="426"/>
            <ac:grpSpMk id="15" creationId="{4F2F8A20-D0BC-BDC4-1AAE-86CCB2D57B5F}"/>
          </ac:grpSpMkLst>
        </pc:grpChg>
        <pc:picChg chg="add mod">
          <ac:chgData name="Toby Donaldson" userId="2e6e5431-bb17-4c41-9985-d39c50d83c73" providerId="ADAL" clId="{EF2E2CF3-DC10-40C9-953F-BDDB2F5604CF}" dt="2024-02-13T22:26:55.977" v="12599" actId="14100"/>
          <ac:picMkLst>
            <pc:docMk/>
            <pc:sldMk cId="2085400042" sldId="426"/>
            <ac:picMk id="22" creationId="{02CF0EF0-FA65-3F61-FAEB-E4A4CF17C47D}"/>
          </ac:picMkLst>
        </pc:pic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1" creationId="{BE7FB694-6CDB-D3A9-9837-08DA256905E5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19" creationId="{46C3A95E-844C-731D-FEE1-E3F124E96F1D}"/>
          </ac:cxnSpMkLst>
        </pc:cxnChg>
        <pc:cxnChg chg="mod">
          <ac:chgData name="Toby Donaldson" userId="2e6e5431-bb17-4c41-9985-d39c50d83c73" providerId="ADAL" clId="{EF2E2CF3-DC10-40C9-953F-BDDB2F5604CF}" dt="2024-02-12T00:51:20.349" v="11378"/>
          <ac:cxnSpMkLst>
            <pc:docMk/>
            <pc:sldMk cId="2085400042" sldId="426"/>
            <ac:cxnSpMk id="20" creationId="{B7EF6FEB-C70C-4CFA-9B08-9D36A2519C1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95774712" sldId="426"/>
        </pc:sldMkLst>
      </pc:sldChg>
      <pc:sldChg chg="addSp modSp add mod">
        <pc:chgData name="Toby Donaldson" userId="2e6e5431-bb17-4c41-9985-d39c50d83c73" providerId="ADAL" clId="{EF2E2CF3-DC10-40C9-953F-BDDB2F5604CF}" dt="2024-02-12T00:48:56.453" v="11369" actId="164"/>
        <pc:sldMkLst>
          <pc:docMk/>
          <pc:sldMk cId="3517739002" sldId="427"/>
        </pc:sldMkLst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5" creationId="{E8ECB56C-0360-E05B-9C13-C2DB1DC7797E}"/>
          </ac:spMkLst>
        </pc:spChg>
        <pc:spChg chg="add mod">
          <ac:chgData name="Toby Donaldson" userId="2e6e5431-bb17-4c41-9985-d39c50d83c73" providerId="ADAL" clId="{EF2E2CF3-DC10-40C9-953F-BDDB2F5604CF}" dt="2024-02-12T00:27:35.994" v="10446" actId="2711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5:10.466" v="10281" actId="2711"/>
          <ac:spMkLst>
            <pc:docMk/>
            <pc:sldMk cId="3517739002" sldId="427"/>
            <ac:spMk id="10" creationId="{33E9083F-400F-9557-0B7C-3221EA985E85}"/>
          </ac:spMkLst>
        </pc:spChg>
        <pc:spChg chg="add mod">
          <ac:chgData name="Toby Donaldson" userId="2e6e5431-bb17-4c41-9985-d39c50d83c73" providerId="ADAL" clId="{EF2E2CF3-DC10-40C9-953F-BDDB2F5604CF}" dt="2024-02-12T00:26:05.300" v="10379" actId="1076"/>
          <ac:spMkLst>
            <pc:docMk/>
            <pc:sldMk cId="3517739002" sldId="427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59.679" v="11261"/>
          <ac:spMkLst>
            <pc:docMk/>
            <pc:sldMk cId="3517739002" sldId="427"/>
            <ac:spMk id="12" creationId="{FB629068-67BC-C6E1-CEC2-61152B8F062A}"/>
          </ac:spMkLst>
        </pc:spChg>
        <pc:spChg chg="add mod">
          <ac:chgData name="Toby Donaldson" userId="2e6e5431-bb17-4c41-9985-d39c50d83c73" providerId="ADAL" clId="{EF2E2CF3-DC10-40C9-953F-BDDB2F5604CF}" dt="2024-02-12T00:45:04.114" v="11310" actId="164"/>
          <ac:spMkLst>
            <pc:docMk/>
            <pc:sldMk cId="3517739002" sldId="427"/>
            <ac:spMk id="13" creationId="{DB5978BF-63A1-109F-5D3D-0654A630709E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1" creationId="{4851FACE-FACD-61C8-CBB7-2F5D0F390604}"/>
          </ac:spMkLst>
        </pc:spChg>
        <pc:spChg chg="add mod">
          <ac:chgData name="Toby Donaldson" userId="2e6e5431-bb17-4c41-9985-d39c50d83c73" providerId="ADAL" clId="{EF2E2CF3-DC10-40C9-953F-BDDB2F5604CF}" dt="2024-02-12T00:48:35.296" v="11364" actId="164"/>
          <ac:spMkLst>
            <pc:docMk/>
            <pc:sldMk cId="3517739002" sldId="427"/>
            <ac:spMk id="22" creationId="{182C8C67-259A-63CF-041A-ECC7D2E6474F}"/>
          </ac:spMkLst>
        </pc:spChg>
        <pc:spChg chg="add mod">
          <ac:chgData name="Toby Donaldson" userId="2e6e5431-bb17-4c41-9985-d39c50d83c73" providerId="ADAL" clId="{EF2E2CF3-DC10-40C9-953F-BDDB2F5604CF}" dt="2024-02-12T00:48:44.388" v="11366" actId="164"/>
          <ac:spMkLst>
            <pc:docMk/>
            <pc:sldMk cId="3517739002" sldId="427"/>
            <ac:spMk id="23" creationId="{39A492C9-ED34-C8C5-4357-33AFB2D1A495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EF2E2CF3-DC10-40C9-953F-BDDB2F5604CF}" dt="2024-02-12T00:48:21.145" v="11362" actId="164"/>
          <ac:spMkLst>
            <pc:docMk/>
            <pc:sldMk cId="3517739002" sldId="427"/>
            <ac:spMk id="28" creationId="{E1138610-AB4D-501A-F1FD-7FA62A642EBF}"/>
          </ac:spMkLst>
        </pc:spChg>
        <pc:spChg chg="add mod">
          <ac:chgData name="Toby Donaldson" userId="2e6e5431-bb17-4c41-9985-d39c50d83c73" providerId="ADAL" clId="{EF2E2CF3-DC10-40C9-953F-BDDB2F5604CF}" dt="2024-02-12T00:48:46.886" v="11367" actId="164"/>
          <ac:spMkLst>
            <pc:docMk/>
            <pc:sldMk cId="3517739002" sldId="427"/>
            <ac:spMk id="29" creationId="{5ECF89C4-6080-FCE7-6E12-4DE088D5C026}"/>
          </ac:spMkLst>
        </pc:spChg>
        <pc:grpChg chg="add mod">
          <ac:chgData name="Toby Donaldson" userId="2e6e5431-bb17-4c41-9985-d39c50d83c73" providerId="ADAL" clId="{EF2E2CF3-DC10-40C9-953F-BDDB2F5604CF}" dt="2024-02-12T00:48:35.296" v="11364" actId="164"/>
          <ac:grpSpMkLst>
            <pc:docMk/>
            <pc:sldMk cId="3517739002" sldId="427"/>
            <ac:grpSpMk id="20" creationId="{09B11DD4-A20E-DF59-DFF5-C083857FF956}"/>
          </ac:grpSpMkLst>
        </pc:grpChg>
        <pc:grpChg chg="add mod">
          <ac:chgData name="Toby Donaldson" userId="2e6e5431-bb17-4c41-9985-d39c50d83c73" providerId="ADAL" clId="{EF2E2CF3-DC10-40C9-953F-BDDB2F5604CF}" dt="2024-02-12T00:48:46.886" v="11367" actId="164"/>
          <ac:grpSpMkLst>
            <pc:docMk/>
            <pc:sldMk cId="3517739002" sldId="427"/>
            <ac:grpSpMk id="30" creationId="{F74B6770-1C97-4AF2-A916-6CBC5863E7A7}"/>
          </ac:grpSpMkLst>
        </pc:grpChg>
        <pc:grpChg chg="add mod">
          <ac:chgData name="Toby Donaldson" userId="2e6e5431-bb17-4c41-9985-d39c50d83c73" providerId="ADAL" clId="{EF2E2CF3-DC10-40C9-953F-BDDB2F5604CF}" dt="2024-02-12T00:48:44.388" v="11366" actId="164"/>
          <ac:grpSpMkLst>
            <pc:docMk/>
            <pc:sldMk cId="3517739002" sldId="427"/>
            <ac:grpSpMk id="31" creationId="{556D76FB-43E2-5A60-E839-8DA4AF6E7DAA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2" creationId="{D8570479-69B8-8DD8-D1AB-0F425875F945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3" creationId="{9A2C95EF-BC44-BFFA-FE1D-84B38CEC688F}"/>
          </ac:grpSpMkLst>
        </pc:grpChg>
        <pc:grpChg chg="add mod">
          <ac:chgData name="Toby Donaldson" userId="2e6e5431-bb17-4c41-9985-d39c50d83c73" providerId="ADAL" clId="{EF2E2CF3-DC10-40C9-953F-BDDB2F5604CF}" dt="2024-02-12T00:48:56.453" v="11369" actId="164"/>
          <ac:grpSpMkLst>
            <pc:docMk/>
            <pc:sldMk cId="3517739002" sldId="427"/>
            <ac:grpSpMk id="34" creationId="{8232B553-17A3-A883-D37E-2F3873027783}"/>
          </ac:grpSpMkLst>
        </pc:grpChg>
        <pc:cxnChg chg="add mod">
          <ac:chgData name="Toby Donaldson" userId="2e6e5431-bb17-4c41-9985-d39c50d83c73" providerId="ADAL" clId="{EF2E2CF3-DC10-40C9-953F-BDDB2F5604CF}" dt="2024-02-12T00:27:35.994" v="10446" actId="2711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5" creationId="{DC06E9CF-39DB-BA0C-E3DB-B580D010D9C1}"/>
          </ac:cxnSpMkLst>
        </pc:cxnChg>
        <pc:cxnChg chg="add mod">
          <ac:chgData name="Toby Donaldson" userId="2e6e5431-bb17-4c41-9985-d39c50d83c73" providerId="ADAL" clId="{EF2E2CF3-DC10-40C9-953F-BDDB2F5604CF}" dt="2024-02-12T00:45:04.114" v="11310" actId="164"/>
          <ac:cxnSpMkLst>
            <pc:docMk/>
            <pc:sldMk cId="3517739002" sldId="427"/>
            <ac:cxnSpMk id="16" creationId="{877922C9-F5C9-0F99-D3B6-1B35A362C4D4}"/>
          </ac:cxnSpMkLst>
        </pc:cxnChg>
        <pc:cxnChg chg="add mod">
          <ac:chgData name="Toby Donaldson" userId="2e6e5431-bb17-4c41-9985-d39c50d83c73" providerId="ADAL" clId="{EF2E2CF3-DC10-40C9-953F-BDDB2F5604CF}" dt="2024-02-12T00:48:21.145" v="11362" actId="164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29256756" sldId="427"/>
        </pc:sldMkLst>
      </pc:sldChg>
      <pc:sldChg chg="addSp modSp add mod">
        <pc:chgData name="Toby Donaldson" userId="2e6e5431-bb17-4c41-9985-d39c50d83c73" providerId="ADAL" clId="{EF2E2CF3-DC10-40C9-953F-BDDB2F5604CF}" dt="2024-02-12T00:49:13.341" v="11371" actId="1076"/>
        <pc:sldMkLst>
          <pc:docMk/>
          <pc:sldMk cId="97675726" sldId="428"/>
        </pc:sldMkLst>
        <pc:spChg chg="mod">
          <ac:chgData name="Toby Donaldson" userId="2e6e5431-bb17-4c41-9985-d39c50d83c73" providerId="ADAL" clId="{EF2E2CF3-DC10-40C9-953F-BDDB2F5604CF}" dt="2024-02-12T00:31:06.756" v="10646" actId="14100"/>
          <ac:spMkLst>
            <pc:docMk/>
            <pc:sldMk cId="97675726" sldId="428"/>
            <ac:spMk id="3" creationId="{0A7314DC-6108-5D15-CE6F-4493FF229266}"/>
          </ac:spMkLst>
        </pc:spChg>
        <pc:spChg chg="mod">
          <ac:chgData name="Toby Donaldson" userId="2e6e5431-bb17-4c41-9985-d39c50d83c73" providerId="ADAL" clId="{EF2E2CF3-DC10-40C9-953F-BDDB2F5604CF}" dt="2024-02-12T00:27:29.603" v="10445" actId="2711"/>
          <ac:spMkLst>
            <pc:docMk/>
            <pc:sldMk cId="97675726" sldId="428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30:11.506" v="10617" actId="113"/>
          <ac:spMkLst>
            <pc:docMk/>
            <pc:sldMk cId="97675726" sldId="428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28:10.554" v="10526" actId="20577"/>
          <ac:spMkLst>
            <pc:docMk/>
            <pc:sldMk cId="97675726" sldId="428"/>
            <ac:spMk id="12" creationId="{BA27875C-5FF7-BD33-6DC2-8EE546CCEADD}"/>
          </ac:spMkLst>
        </pc:spChg>
        <pc:spChg chg="add mod">
          <ac:chgData name="Toby Donaldson" userId="2e6e5431-bb17-4c41-9985-d39c50d83c73" providerId="ADAL" clId="{EF2E2CF3-DC10-40C9-953F-BDDB2F5604CF}" dt="2024-02-12T00:29:22.666" v="10612" actId="20577"/>
          <ac:spMkLst>
            <pc:docMk/>
            <pc:sldMk cId="97675726" sldId="428"/>
            <ac:spMk id="13" creationId="{A8AA6054-E8EF-D120-8FC7-C52925E08295}"/>
          </ac:spMkLst>
        </pc:spChg>
        <pc:spChg chg="add mod">
          <ac:chgData name="Toby Donaldson" userId="2e6e5431-bb17-4c41-9985-d39c50d83c73" providerId="ADAL" clId="{EF2E2CF3-DC10-40C9-953F-BDDB2F5604CF}" dt="2024-02-12T00:32:40.220" v="10826" actId="1076"/>
          <ac:spMkLst>
            <pc:docMk/>
            <pc:sldMk cId="97675726" sldId="428"/>
            <ac:spMk id="15" creationId="{DE301C6B-0995-6507-905C-D939BA9AAAEA}"/>
          </ac:spMkLst>
        </pc:spChg>
        <pc:spChg chg="add mod">
          <ac:chgData name="Toby Donaldson" userId="2e6e5431-bb17-4c41-9985-d39c50d83c73" providerId="ADAL" clId="{EF2E2CF3-DC10-40C9-953F-BDDB2F5604CF}" dt="2024-02-12T00:49:13.341" v="11371" actId="1076"/>
          <ac:spMkLst>
            <pc:docMk/>
            <pc:sldMk cId="97675726" sldId="428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1" creationId="{ED288D09-E20D-2C5B-39B5-17BE36BDB3F8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2" creationId="{4968C590-BE53-8E4D-AD94-55BE3C1802FA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4" creationId="{08738306-5554-0AC3-5D6D-FA27185220C9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6" creationId="{91E65025-D7C1-0322-3A91-D0E984734143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8" creationId="{14D2B9FA-2648-7BC1-8DFD-9E9AC63B5836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29" creationId="{03447146-07C9-F7CF-E884-90B8AC26BD72}"/>
          </ac:spMkLst>
        </pc:spChg>
        <pc:spChg chg="mod">
          <ac:chgData name="Toby Donaldson" userId="2e6e5431-bb17-4c41-9985-d39c50d83c73" providerId="ADAL" clId="{EF2E2CF3-DC10-40C9-953F-BDDB2F5604CF}" dt="2024-02-12T00:49:03.834" v="11370"/>
          <ac:spMkLst>
            <pc:docMk/>
            <pc:sldMk cId="97675726" sldId="428"/>
            <ac:spMk id="30" creationId="{1C67E2F1-9C53-EF94-5310-D12A13EF212A}"/>
          </ac:spMkLst>
        </pc:spChg>
        <pc:grpChg chg="add 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7" creationId="{7E3D3492-63F9-20BF-5F21-21B270E4202E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8" creationId="{A113107D-2846-5545-2A5D-79B0D8EFDCBC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19" creationId="{AD98A3E4-D9A7-B33F-4315-71567E850E39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0" creationId="{78D84D64-35D7-807F-D57D-F4089EA69204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5" creationId="{6651F48E-307B-6983-6460-F383AC2C7A2F}"/>
          </ac:grpSpMkLst>
        </pc:grpChg>
        <pc:grpChg chg="mod">
          <ac:chgData name="Toby Donaldson" userId="2e6e5431-bb17-4c41-9985-d39c50d83c73" providerId="ADAL" clId="{EF2E2CF3-DC10-40C9-953F-BDDB2F5604CF}" dt="2024-02-12T00:49:03.834" v="11370"/>
          <ac:grpSpMkLst>
            <pc:docMk/>
            <pc:sldMk cId="97675726" sldId="428"/>
            <ac:grpSpMk id="27" creationId="{9C80B7FB-FBD3-5797-918D-C7E1F4170E69}"/>
          </ac:grpSpMkLst>
        </pc:grpChg>
        <pc:cxnChg chg="mod">
          <ac:chgData name="Toby Donaldson" userId="2e6e5431-bb17-4c41-9985-d39c50d83c73" providerId="ADAL" clId="{EF2E2CF3-DC10-40C9-953F-BDDB2F5604CF}" dt="2024-02-12T00:30:06.677" v="10615" actId="1076"/>
          <ac:cxnSpMkLst>
            <pc:docMk/>
            <pc:sldMk cId="97675726" sldId="428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23" creationId="{405B9314-3CE6-87A9-AEEB-FFC4D703219E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1" creationId="{4E1D02D7-E836-5BF0-1DDA-1A0E8010D0FC}"/>
          </ac:cxnSpMkLst>
        </pc:cxnChg>
        <pc:cxnChg chg="mod">
          <ac:chgData name="Toby Donaldson" userId="2e6e5431-bb17-4c41-9985-d39c50d83c73" providerId="ADAL" clId="{EF2E2CF3-DC10-40C9-953F-BDDB2F5604CF}" dt="2024-02-12T00:49:03.834" v="11370"/>
          <ac:cxnSpMkLst>
            <pc:docMk/>
            <pc:sldMk cId="97675726" sldId="428"/>
            <ac:cxnSpMk id="32" creationId="{98573F29-4A4F-C7C0-1E7D-A22AE646D409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276796932" sldId="42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676214657" sldId="429"/>
        </pc:sldMkLst>
      </pc:sldChg>
      <pc:sldChg chg="addSp delSp modSp add mod">
        <pc:chgData name="Toby Donaldson" userId="2e6e5431-bb17-4c41-9985-d39c50d83c73" providerId="ADAL" clId="{EF2E2CF3-DC10-40C9-953F-BDDB2F5604CF}" dt="2024-02-12T00:49:28.203" v="11374"/>
        <pc:sldMkLst>
          <pc:docMk/>
          <pc:sldMk cId="4069899174" sldId="429"/>
        </pc:sldMkLst>
        <pc:spChg chg="del">
          <ac:chgData name="Toby Donaldson" userId="2e6e5431-bb17-4c41-9985-d39c50d83c73" providerId="ADAL" clId="{EF2E2CF3-DC10-40C9-953F-BDDB2F5604CF}" dt="2024-02-12T00:49:22.481" v="11373" actId="21"/>
          <ac:spMkLst>
            <pc:docMk/>
            <pc:sldMk cId="4069899174" sldId="429"/>
            <ac:spMk id="16" creationId="{C9EF3AC9-6A47-C9C6-DBC9-B44286B560D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3" creationId="{CE677B0B-0392-52D3-E68C-033A032DEE8A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4" creationId="{0EA306BC-0F3A-4DE7-0EBF-410EA266EFA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6" creationId="{1E80DE47-964E-BB4A-7961-5DC8BB57FE28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28" creationId="{8A1B37A6-74AD-20FB-FCEC-8E838C8F6232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0" creationId="{31BB6BE7-C5ED-8E69-51F2-908A1E357A59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1" creationId="{03FC00E2-5EF4-7D83-4DE3-7910E0017737}"/>
          </ac:spMkLst>
        </pc:spChg>
        <pc:spChg chg="mod">
          <ac:chgData name="Toby Donaldson" userId="2e6e5431-bb17-4c41-9985-d39c50d83c73" providerId="ADAL" clId="{EF2E2CF3-DC10-40C9-953F-BDDB2F5604CF}" dt="2024-02-12T00:49:19.378" v="11372"/>
          <ac:spMkLst>
            <pc:docMk/>
            <pc:sldMk cId="4069899174" sldId="429"/>
            <ac:spMk id="32" creationId="{2D467359-E87C-EA47-5BC4-476F5242040D}"/>
          </ac:spMkLst>
        </pc:spChg>
        <pc:spChg chg="add mod">
          <ac:chgData name="Toby Donaldson" userId="2e6e5431-bb17-4c41-9985-d39c50d83c73" providerId="ADAL" clId="{EF2E2CF3-DC10-40C9-953F-BDDB2F5604CF}" dt="2024-02-12T00:49:28.203" v="11374"/>
          <ac:spMkLst>
            <pc:docMk/>
            <pc:sldMk cId="4069899174" sldId="429"/>
            <ac:spMk id="35" creationId="{A0BFFE25-5801-3606-3AB5-AE294CC37A92}"/>
          </ac:spMkLst>
        </pc:spChg>
        <pc:grpChg chg="add 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19" creationId="{601AC313-09C5-5EF9-47B0-31B94A95599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0" creationId="{70E3E827-DD6D-112F-7DC7-30D559A17DF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1" creationId="{6E11BF7F-415D-57DD-579A-9A2CC4866C47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2" creationId="{A1987BD6-4718-A740-BA59-51FC38F667BC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7" creationId="{C40C8F30-9FA2-D4CE-34E9-DCDC46137E40}"/>
          </ac:grpSpMkLst>
        </pc:grpChg>
        <pc:grpChg chg="mod">
          <ac:chgData name="Toby Donaldson" userId="2e6e5431-bb17-4c41-9985-d39c50d83c73" providerId="ADAL" clId="{EF2E2CF3-DC10-40C9-953F-BDDB2F5604CF}" dt="2024-02-12T00:49:19.378" v="11372"/>
          <ac:grpSpMkLst>
            <pc:docMk/>
            <pc:sldMk cId="4069899174" sldId="429"/>
            <ac:grpSpMk id="29" creationId="{A47B161A-6931-D72D-9A99-E9B003EE6AC7}"/>
          </ac:grpSpMkLst>
        </pc:grpChg>
        <pc:cxnChg chg="add mod">
          <ac:chgData name="Toby Donaldson" userId="2e6e5431-bb17-4c41-9985-d39c50d83c73" providerId="ADAL" clId="{EF2E2CF3-DC10-40C9-953F-BDDB2F5604CF}" dt="2024-02-12T00:39:34.759" v="11111" actId="1582"/>
          <ac:cxnSpMkLst>
            <pc:docMk/>
            <pc:sldMk cId="4069899174" sldId="429"/>
            <ac:cxnSpMk id="9" creationId="{E1FF3D70-9319-7323-30D6-DE5777C65053}"/>
          </ac:cxnSpMkLst>
        </pc:cxnChg>
        <pc:cxnChg chg="add mod">
          <ac:chgData name="Toby Donaldson" userId="2e6e5431-bb17-4c41-9985-d39c50d83c73" providerId="ADAL" clId="{EF2E2CF3-DC10-40C9-953F-BDDB2F5604CF}" dt="2024-02-12T00:39:45.324" v="11114" actId="14100"/>
          <ac:cxnSpMkLst>
            <pc:docMk/>
            <pc:sldMk cId="4069899174" sldId="429"/>
            <ac:cxnSpMk id="14" creationId="{E5806A58-940F-500B-ECD2-EB79756A931E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25" creationId="{11F6E34C-F44D-3F1A-7AF6-122AEA2935BC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3" creationId="{3955D43C-9701-A8DE-DD1F-E90875A4C69A}"/>
          </ac:cxnSpMkLst>
        </pc:cxnChg>
        <pc:cxnChg chg="mod">
          <ac:chgData name="Toby Donaldson" userId="2e6e5431-bb17-4c41-9985-d39c50d83c73" providerId="ADAL" clId="{EF2E2CF3-DC10-40C9-953F-BDDB2F5604CF}" dt="2024-02-12T00:49:19.378" v="11372"/>
          <ac:cxnSpMkLst>
            <pc:docMk/>
            <pc:sldMk cId="4069899174" sldId="429"/>
            <ac:cxnSpMk id="34" creationId="{D3D06F7C-A3F0-289D-DEC8-FF44BFEA6EC8}"/>
          </ac:cxnSpMkLst>
        </pc:cxnChg>
      </pc:sldChg>
      <pc:sldChg chg="addSp delSp modSp add mod ord">
        <pc:chgData name="Toby Donaldson" userId="2e6e5431-bb17-4c41-9985-d39c50d83c73" providerId="ADAL" clId="{EF2E2CF3-DC10-40C9-953F-BDDB2F5604CF}" dt="2024-02-12T00:49:41.413" v="11376"/>
        <pc:sldMkLst>
          <pc:docMk/>
          <pc:sldMk cId="3110522588" sldId="430"/>
        </pc:sldMkLst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5" creationId="{E8ECB56C-0360-E05B-9C13-C2DB1DC7797E}"/>
          </ac:spMkLst>
        </pc:spChg>
        <pc:spChg chg="mod">
          <ac:chgData name="Toby Donaldson" userId="2e6e5431-bb17-4c41-9985-d39c50d83c73" providerId="ADAL" clId="{EF2E2CF3-DC10-40C9-953F-BDDB2F5604CF}" dt="2024-02-12T00:40:31.659" v="11155" actId="164"/>
          <ac:spMkLst>
            <pc:docMk/>
            <pc:sldMk cId="3110522588" sldId="430"/>
            <ac:spMk id="6" creationId="{DEE85AC8-DD2C-DE29-4E08-7F13D4B84F7C}"/>
          </ac:spMkLst>
        </pc:spChg>
        <pc:spChg chg="add mod">
          <ac:chgData name="Toby Donaldson" userId="2e6e5431-bb17-4c41-9985-d39c50d83c73" providerId="ADAL" clId="{EF2E2CF3-DC10-40C9-953F-BDDB2F5604CF}" dt="2024-02-12T00:41:19.464" v="11233" actId="2711"/>
          <ac:spMkLst>
            <pc:docMk/>
            <pc:sldMk cId="3110522588" sldId="430"/>
            <ac:spMk id="9" creationId="{6F3E2D80-283A-F589-0250-358808D34F5F}"/>
          </ac:spMkLst>
        </pc:spChg>
        <pc:spChg chg="mod">
          <ac:chgData name="Toby Donaldson" userId="2e6e5431-bb17-4c41-9985-d39c50d83c73" providerId="ADAL" clId="{EF2E2CF3-DC10-40C9-953F-BDDB2F5604CF}" dt="2024-02-12T00:40:10.012" v="11137" actId="2711"/>
          <ac:spMkLst>
            <pc:docMk/>
            <pc:sldMk cId="3110522588" sldId="430"/>
            <ac:spMk id="10" creationId="{33E9083F-400F-9557-0B7C-3221EA985E85}"/>
          </ac:spMkLst>
        </pc:spChg>
        <pc:spChg chg="del">
          <ac:chgData name="Toby Donaldson" userId="2e6e5431-bb17-4c41-9985-d39c50d83c73" providerId="ADAL" clId="{EF2E2CF3-DC10-40C9-953F-BDDB2F5604CF}" dt="2024-02-12T00:40:12.356" v="11138" actId="21"/>
          <ac:spMkLst>
            <pc:docMk/>
            <pc:sldMk cId="3110522588" sldId="430"/>
            <ac:spMk id="11" creationId="{A54F92AE-2EB7-AFAB-3C69-6C346C60BB46}"/>
          </ac:spMkLst>
        </pc:spChg>
        <pc:spChg chg="add mod">
          <ac:chgData name="Toby Donaldson" userId="2e6e5431-bb17-4c41-9985-d39c50d83c73" providerId="ADAL" clId="{EF2E2CF3-DC10-40C9-953F-BDDB2F5604CF}" dt="2024-02-12T00:41:48.321" v="11260" actId="113"/>
          <ac:spMkLst>
            <pc:docMk/>
            <pc:sldMk cId="3110522588" sldId="430"/>
            <ac:spMk id="12" creationId="{C712C379-F80F-8679-346F-C569134547DD}"/>
          </ac:spMkLst>
        </pc:spChg>
        <pc:spChg chg="add del mod">
          <ac:chgData name="Toby Donaldson" userId="2e6e5431-bb17-4c41-9985-d39c50d83c73" providerId="ADAL" clId="{EF2E2CF3-DC10-40C9-953F-BDDB2F5604CF}" dt="2024-02-12T00:42:22.034" v="11265" actId="21"/>
          <ac:spMkLst>
            <pc:docMk/>
            <pc:sldMk cId="3110522588" sldId="430"/>
            <ac:spMk id="13" creationId="{905CCF9D-E8D2-A926-3E3E-8F024805371C}"/>
          </ac:spMkLst>
        </pc:spChg>
        <pc:spChg chg="add mod">
          <ac:chgData name="Toby Donaldson" userId="2e6e5431-bb17-4c41-9985-d39c50d83c73" providerId="ADAL" clId="{EF2E2CF3-DC10-40C9-953F-BDDB2F5604CF}" dt="2024-02-12T00:49:36.231" v="11375"/>
          <ac:spMkLst>
            <pc:docMk/>
            <pc:sldMk cId="3110522588" sldId="430"/>
            <ac:spMk id="14" creationId="{2644257B-99DD-EAC4-0431-7D4124EA5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19" creationId="{029B03AB-80F4-D8FE-94C4-E65FAD9E3860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0" creationId="{A588D79A-C2B0-078B-AA3E-106B6DE0872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2" creationId="{1FBAF034-9CEC-9F5C-E3C5-D56B34B85F68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4" creationId="{58FAE80A-F9BB-D917-D7A1-36D1F4A848E6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6" creationId="{D7D06FC9-3743-C997-8475-9AC6FF3BDDED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7" creationId="{D672121E-8558-C878-FF81-BBB732EBF835}"/>
          </ac:spMkLst>
        </pc:spChg>
        <pc:spChg chg="mod">
          <ac:chgData name="Toby Donaldson" userId="2e6e5431-bb17-4c41-9985-d39c50d83c73" providerId="ADAL" clId="{EF2E2CF3-DC10-40C9-953F-BDDB2F5604CF}" dt="2024-02-12T00:49:41.413" v="11376"/>
          <ac:spMkLst>
            <pc:docMk/>
            <pc:sldMk cId="3110522588" sldId="430"/>
            <ac:spMk id="28" creationId="{E89492CE-53C6-ED15-4DD4-B8C65736060B}"/>
          </ac:spMkLst>
        </pc:spChg>
        <pc:grpChg chg="add mod">
          <ac:chgData name="Toby Donaldson" userId="2e6e5431-bb17-4c41-9985-d39c50d83c73" providerId="ADAL" clId="{EF2E2CF3-DC10-40C9-953F-BDDB2F5604CF}" dt="2024-02-12T00:40:31.659" v="11155" actId="164"/>
          <ac:grpSpMkLst>
            <pc:docMk/>
            <pc:sldMk cId="3110522588" sldId="430"/>
            <ac:grpSpMk id="7" creationId="{C8A97E2C-45C1-5558-EBDA-ED7B45680F21}"/>
          </ac:grpSpMkLst>
        </pc:grpChg>
        <pc:grpChg chg="add 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5" creationId="{EB5FA832-977B-DFCD-772B-5A29061F5FAF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6" creationId="{E5944F9E-0272-7099-D337-80DBBD717A94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7" creationId="{FCF83C3E-0C0F-524A-58CC-EA3217E81E48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18" creationId="{2457DA7A-CF0B-9F30-C5A7-4F9CCAF7809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3" creationId="{263DD292-725B-D61A-15A1-291F5190C4A9}"/>
          </ac:grpSpMkLst>
        </pc:grpChg>
        <pc:grpChg chg="mod">
          <ac:chgData name="Toby Donaldson" userId="2e6e5431-bb17-4c41-9985-d39c50d83c73" providerId="ADAL" clId="{EF2E2CF3-DC10-40C9-953F-BDDB2F5604CF}" dt="2024-02-12T00:49:41.413" v="11376"/>
          <ac:grpSpMkLst>
            <pc:docMk/>
            <pc:sldMk cId="3110522588" sldId="430"/>
            <ac:grpSpMk id="25" creationId="{A54F90BC-3148-BAAE-0B9A-7EE08A662850}"/>
          </ac:grpSpMkLst>
        </pc:grpChg>
        <pc:cxnChg chg="mod">
          <ac:chgData name="Toby Donaldson" userId="2e6e5431-bb17-4c41-9985-d39c50d83c73" providerId="ADAL" clId="{EF2E2CF3-DC10-40C9-953F-BDDB2F5604CF}" dt="2024-02-12T00:40:31.659" v="11155" actId="164"/>
          <ac:cxnSpMkLst>
            <pc:docMk/>
            <pc:sldMk cId="3110522588" sldId="430"/>
            <ac:cxnSpMk id="8" creationId="{EBA27C40-82B0-609D-DDA4-29C6A7BDEB1C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1" creationId="{742630CC-94E1-D65B-EB42-4AA2449ED283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29" creationId="{719A4883-FD8C-5698-0050-55C3ADF8C552}"/>
          </ac:cxnSpMkLst>
        </pc:cxnChg>
        <pc:cxnChg chg="mod">
          <ac:chgData name="Toby Donaldson" userId="2e6e5431-bb17-4c41-9985-d39c50d83c73" providerId="ADAL" clId="{EF2E2CF3-DC10-40C9-953F-BDDB2F5604CF}" dt="2024-02-12T00:49:41.413" v="11376"/>
          <ac:cxnSpMkLst>
            <pc:docMk/>
            <pc:sldMk cId="3110522588" sldId="430"/>
            <ac:cxnSpMk id="30" creationId="{C133B69B-7424-6BFC-363A-5855AFD13407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76451181" sldId="43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270653612" sldId="431"/>
        </pc:sldMkLst>
      </pc:sldChg>
      <pc:sldChg chg="addSp delSp modSp add mod">
        <pc:chgData name="Toby Donaldson" userId="2e6e5431-bb17-4c41-9985-d39c50d83c73" providerId="ADAL" clId="{EF2E2CF3-DC10-40C9-953F-BDDB2F5604CF}" dt="2024-02-12T00:51:54.957" v="11384" actId="1076"/>
        <pc:sldMkLst>
          <pc:docMk/>
          <pc:sldMk cId="4119632172" sldId="431"/>
        </pc:sldMkLst>
        <pc:spChg chg="add mod">
          <ac:chgData name="Toby Donaldson" userId="2e6e5431-bb17-4c41-9985-d39c50d83c73" providerId="ADAL" clId="{EF2E2CF3-DC10-40C9-953F-BDDB2F5604CF}" dt="2024-02-12T00:43:52.367" v="11302" actId="207"/>
          <ac:spMkLst>
            <pc:docMk/>
            <pc:sldMk cId="4119632172" sldId="431"/>
            <ac:spMk id="11" creationId="{B1D34692-BD3D-9C24-0979-877F4F6C1083}"/>
          </ac:spMkLst>
        </pc:spChg>
        <pc:spChg chg="del">
          <ac:chgData name="Toby Donaldson" userId="2e6e5431-bb17-4c41-9985-d39c50d83c73" providerId="ADAL" clId="{EF2E2CF3-DC10-40C9-953F-BDDB2F5604CF}" dt="2024-02-12T00:42:25.932" v="11266" actId="21"/>
          <ac:spMkLst>
            <pc:docMk/>
            <pc:sldMk cId="4119632172" sldId="431"/>
            <ac:spMk id="12" creationId="{C712C379-F80F-8679-346F-C569134547DD}"/>
          </ac:spMkLst>
        </pc:spChg>
        <pc:spChg chg="mod">
          <ac:chgData name="Toby Donaldson" userId="2e6e5431-bb17-4c41-9985-d39c50d83c73" providerId="ADAL" clId="{EF2E2CF3-DC10-40C9-953F-BDDB2F5604CF}" dt="2024-02-12T00:43:45.651" v="11300" actId="1076"/>
          <ac:spMkLst>
            <pc:docMk/>
            <pc:sldMk cId="4119632172" sldId="431"/>
            <ac:spMk id="13" creationId="{905CCF9D-E8D2-A926-3E3E-8F024805371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8" creationId="{A797426A-814F-DE00-C246-76233BEB5B0F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19" creationId="{A0989F25-FBD1-8D89-7398-469865F1F0CB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1" creationId="{4DD8E7DF-B47D-1F86-D9E7-98FD24045F79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3" creationId="{D8979D68-B3A9-3C17-FB2B-DB8ED26917FC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5" creationId="{086EE51B-00C7-44E6-9887-AAE5B0626D31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6" creationId="{ADC00865-0222-A975-EB43-02B90DF2BEE0}"/>
          </ac:spMkLst>
        </pc:spChg>
        <pc:spChg chg="mod">
          <ac:chgData name="Toby Donaldson" userId="2e6e5431-bb17-4c41-9985-d39c50d83c73" providerId="ADAL" clId="{EF2E2CF3-DC10-40C9-953F-BDDB2F5604CF}" dt="2024-02-12T00:49:44.160" v="11377"/>
          <ac:spMkLst>
            <pc:docMk/>
            <pc:sldMk cId="4119632172" sldId="431"/>
            <ac:spMk id="27" creationId="{FA849E24-8528-873A-0A0D-A4CEAC038BBF}"/>
          </ac:spMkLst>
        </pc:spChg>
        <pc:grpChg chg="add 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4" creationId="{1D0C802B-9CF2-D6A9-A7DF-1262C07CAEA7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5" creationId="{B8FA715F-C03D-535C-DB46-5666BB9626D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6" creationId="{B1F9F366-D696-A494-258B-4D12091EBFAA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17" creationId="{F8CB1CA0-865E-8398-429E-7A9D78B498B5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2" creationId="{31E56DB9-BC02-CB55-770C-6F55ABECCAC2}"/>
          </ac:grpSpMkLst>
        </pc:grpChg>
        <pc:grpChg chg="mod">
          <ac:chgData name="Toby Donaldson" userId="2e6e5431-bb17-4c41-9985-d39c50d83c73" providerId="ADAL" clId="{EF2E2CF3-DC10-40C9-953F-BDDB2F5604CF}" dt="2024-02-12T00:49:44.160" v="11377"/>
          <ac:grpSpMkLst>
            <pc:docMk/>
            <pc:sldMk cId="4119632172" sldId="431"/>
            <ac:grpSpMk id="24" creationId="{320B752F-A981-7A52-AB08-2FAF3C2D98E0}"/>
          </ac:grpSpMkLst>
        </pc:grp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0" creationId="{2085A258-11B6-B9DE-CD2F-9E8506497EF8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8" creationId="{12860F4A-6AD3-C1DC-30D4-3F8E07B23C8E}"/>
          </ac:cxnSpMkLst>
        </pc:cxnChg>
        <pc:cxnChg chg="mod">
          <ac:chgData name="Toby Donaldson" userId="2e6e5431-bb17-4c41-9985-d39c50d83c73" providerId="ADAL" clId="{EF2E2CF3-DC10-40C9-953F-BDDB2F5604CF}" dt="2024-02-12T00:49:44.160" v="11377"/>
          <ac:cxnSpMkLst>
            <pc:docMk/>
            <pc:sldMk cId="4119632172" sldId="431"/>
            <ac:cxnSpMk id="29" creationId="{3E2A4151-5664-18C4-A53D-32A4AA858024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0" creationId="{D2B8A7E1-5C14-D94C-E4F8-4AD47C6779D7}"/>
          </ac:cxnSpMkLst>
        </pc:cxnChg>
        <pc:cxnChg chg="add mod">
          <ac:chgData name="Toby Donaldson" userId="2e6e5431-bb17-4c41-9985-d39c50d83c73" providerId="ADAL" clId="{EF2E2CF3-DC10-40C9-953F-BDDB2F5604CF}" dt="2024-02-12T00:51:54.957" v="11384" actId="1076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addSp modSp add mod ord">
        <pc:chgData name="Toby Donaldson" userId="2e6e5431-bb17-4c41-9985-d39c50d83c73" providerId="ADAL" clId="{EF2E2CF3-DC10-40C9-953F-BDDB2F5604CF}" dt="2024-02-12T01:01:51.636" v="11923" actId="1076"/>
        <pc:sldMkLst>
          <pc:docMk/>
          <pc:sldMk cId="191542703" sldId="432"/>
        </pc:sldMkLst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1" creationId="{4CC2F3C0-8EF6-5E1D-7539-AE54DA86A12B}"/>
          </ac:spMkLst>
        </pc:spChg>
        <pc:spChg chg="add mod">
          <ac:chgData name="Toby Donaldson" userId="2e6e5431-bb17-4c41-9985-d39c50d83c73" providerId="ADAL" clId="{EF2E2CF3-DC10-40C9-953F-BDDB2F5604CF}" dt="2024-02-12T00:52:14.869" v="11386" actId="1076"/>
          <ac:spMkLst>
            <pc:docMk/>
            <pc:sldMk cId="191542703" sldId="432"/>
            <ac:spMk id="22" creationId="{F5D7A169-E949-A482-9B04-1B072A94CA5A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5" creationId="{98C0C48F-AC12-0286-805D-7CAF75FF6431}"/>
          </ac:spMkLst>
        </pc:spChg>
        <pc:spChg chg="mod">
          <ac:chgData name="Toby Donaldson" userId="2e6e5431-bb17-4c41-9985-d39c50d83c73" providerId="ADAL" clId="{EF2E2CF3-DC10-40C9-953F-BDDB2F5604CF}" dt="2024-02-12T00:52:21.731" v="11387"/>
          <ac:spMkLst>
            <pc:docMk/>
            <pc:sldMk cId="191542703" sldId="432"/>
            <ac:spMk id="26" creationId="{DBF15CF6-8E23-4CE0-81C9-A0C4BDACF01E}"/>
          </ac:spMkLst>
        </pc:spChg>
        <pc:spChg chg="add mod">
          <ac:chgData name="Toby Donaldson" userId="2e6e5431-bb17-4c41-9985-d39c50d83c73" providerId="ADAL" clId="{EF2E2CF3-DC10-40C9-953F-BDDB2F5604CF}" dt="2024-02-12T00:53:40.823" v="11571" actId="113"/>
          <ac:spMkLst>
            <pc:docMk/>
            <pc:sldMk cId="191542703" sldId="432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1:01:51.636" v="11923" actId="1076"/>
          <ac:spMkLst>
            <pc:docMk/>
            <pc:sldMk cId="191542703" sldId="432"/>
            <ac:spMk id="36" creationId="{6E1BCEAE-6E26-585A-117F-173DCAA87507}"/>
          </ac:spMkLst>
        </pc:spChg>
        <pc:grpChg chg="add mod">
          <ac:chgData name="Toby Donaldson" userId="2e6e5431-bb17-4c41-9985-d39c50d83c73" providerId="ADAL" clId="{EF2E2CF3-DC10-40C9-953F-BDDB2F5604CF}" dt="2024-02-12T00:52:24.269" v="11388" actId="1076"/>
          <ac:grpSpMkLst>
            <pc:docMk/>
            <pc:sldMk cId="191542703" sldId="432"/>
            <ac:grpSpMk id="24" creationId="{4321CBD9-60A8-6039-C71F-AF8571A4175E}"/>
          </ac:grpSpMkLst>
        </pc:grpChg>
        <pc:cxnChg chg="add mod">
          <ac:chgData name="Toby Donaldson" userId="2e6e5431-bb17-4c41-9985-d39c50d83c73" providerId="ADAL" clId="{EF2E2CF3-DC10-40C9-953F-BDDB2F5604CF}" dt="2024-02-12T00:52:14.869" v="11386" actId="1076"/>
          <ac:cxnSpMkLst>
            <pc:docMk/>
            <pc:sldMk cId="191542703" sldId="432"/>
            <ac:cxnSpMk id="23" creationId="{D5FB3764-2D4D-E740-3F65-90BF7BF23D6E}"/>
          </ac:cxnSpMkLst>
        </pc:cxnChg>
        <pc:cxnChg chg="mod">
          <ac:chgData name="Toby Donaldson" userId="2e6e5431-bb17-4c41-9985-d39c50d83c73" providerId="ADAL" clId="{EF2E2CF3-DC10-40C9-953F-BDDB2F5604CF}" dt="2024-02-12T00:52:21.731" v="11387"/>
          <ac:cxnSpMkLst>
            <pc:docMk/>
            <pc:sldMk cId="191542703" sldId="432"/>
            <ac:cxnSpMk id="27" creationId="{F91E39AF-2E63-978E-B95F-E4A176675A1F}"/>
          </ac:cxnSpMkLst>
        </pc:cxnChg>
        <pc:cxnChg chg="add">
          <ac:chgData name="Toby Donaldson" userId="2e6e5431-bb17-4c41-9985-d39c50d83c73" providerId="ADAL" clId="{EF2E2CF3-DC10-40C9-953F-BDDB2F5604CF}" dt="2024-02-12T00:52:32.133" v="11389" actId="11529"/>
          <ac:cxnSpMkLst>
            <pc:docMk/>
            <pc:sldMk cId="191542703" sldId="432"/>
            <ac:cxnSpMk id="29" creationId="{2A3F4D3A-C705-5FD9-7147-6F217AAC8648}"/>
          </ac:cxnSpMkLst>
        </pc:cxnChg>
        <pc:cxnChg chg="add mod">
          <ac:chgData name="Toby Donaldson" userId="2e6e5431-bb17-4c41-9985-d39c50d83c73" providerId="ADAL" clId="{EF2E2CF3-DC10-40C9-953F-BDDB2F5604CF}" dt="2024-02-12T00:52:39.436" v="11392" actId="14100"/>
          <ac:cxnSpMkLst>
            <pc:docMk/>
            <pc:sldMk cId="191542703" sldId="432"/>
            <ac:cxnSpMk id="30" creationId="{274599C5-1D34-505A-279A-2C119F07CAC9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3" creationId="{411A6F37-89BC-86DB-513A-BD434E878DB3}"/>
          </ac:cxnSpMkLst>
        </pc:cxnChg>
        <pc:cxnChg chg="add mod">
          <ac:chgData name="Toby Donaldson" userId="2e6e5431-bb17-4c41-9985-d39c50d83c73" providerId="ADAL" clId="{EF2E2CF3-DC10-40C9-953F-BDDB2F5604CF}" dt="2024-02-12T00:52:47.846" v="11394" actId="1076"/>
          <ac:cxnSpMkLst>
            <pc:docMk/>
            <pc:sldMk cId="191542703" sldId="432"/>
            <ac:cxnSpMk id="34" creationId="{3ECB6AD4-FFA3-7793-7200-AE76B674F79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89509693" sldId="432"/>
        </pc:sldMkLst>
      </pc:sldChg>
      <pc:sldChg chg="addSp delSp modSp add mod">
        <pc:chgData name="Toby Donaldson" userId="2e6e5431-bb17-4c41-9985-d39c50d83c73" providerId="ADAL" clId="{EF2E2CF3-DC10-40C9-953F-BDDB2F5604CF}" dt="2024-02-12T01:00:47.452" v="11844" actId="1076"/>
        <pc:sldMkLst>
          <pc:docMk/>
          <pc:sldMk cId="3569689374" sldId="433"/>
        </pc:sldMkLst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28" creationId="{AD973D41-2864-F0EB-C909-03A038A09B33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1" creationId="{E4766502-8882-41EC-C114-0379147DD635}"/>
          </ac:spMkLst>
        </pc:spChg>
        <pc:spChg chg="mod">
          <ac:chgData name="Toby Donaldson" userId="2e6e5431-bb17-4c41-9985-d39c50d83c73" providerId="ADAL" clId="{EF2E2CF3-DC10-40C9-953F-BDDB2F5604CF}" dt="2024-02-12T01:00:40.506" v="11843" actId="20577"/>
          <ac:spMkLst>
            <pc:docMk/>
            <pc:sldMk cId="3569689374" sldId="433"/>
            <ac:spMk id="35" creationId="{670560B4-9FC0-7CB7-3C97-52E99C74343D}"/>
          </ac:spMkLst>
        </pc:spChg>
        <pc:spChg chg="add mod">
          <ac:chgData name="Toby Donaldson" userId="2e6e5431-bb17-4c41-9985-d39c50d83c73" providerId="ADAL" clId="{EF2E2CF3-DC10-40C9-953F-BDDB2F5604CF}" dt="2024-02-12T00:55:52.781" v="11650"/>
          <ac:spMkLst>
            <pc:docMk/>
            <pc:sldMk cId="3569689374" sldId="433"/>
            <ac:spMk id="36" creationId="{24B319A8-AA5C-FC7B-2D0D-E20844A03487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7" creationId="{5BE3ED74-9123-AB16-0A07-4232BC12153F}"/>
          </ac:spMkLst>
        </pc:spChg>
        <pc:spChg chg="add mod">
          <ac:chgData name="Toby Donaldson" userId="2e6e5431-bb17-4c41-9985-d39c50d83c73" providerId="ADAL" clId="{EF2E2CF3-DC10-40C9-953F-BDDB2F5604CF}" dt="2024-02-12T01:00:47.452" v="11844" actId="1076"/>
          <ac:spMkLst>
            <pc:docMk/>
            <pc:sldMk cId="3569689374" sldId="433"/>
            <ac:spMk id="38" creationId="{6433B839-6FAC-DF0F-A1F7-302F3B53C350}"/>
          </ac:spMkLst>
        </pc:spChg>
        <pc:spChg chg="add del mod">
          <ac:chgData name="Toby Donaldson" userId="2e6e5431-bb17-4c41-9985-d39c50d83c73" providerId="ADAL" clId="{EF2E2CF3-DC10-40C9-953F-BDDB2F5604CF}" dt="2024-02-12T00:57:13.798" v="11662" actId="21"/>
          <ac:spMkLst>
            <pc:docMk/>
            <pc:sldMk cId="3569689374" sldId="433"/>
            <ac:spMk id="43" creationId="{323E37CF-0B6A-3F8D-6850-65F6A410542E}"/>
          </ac:spMkLst>
        </pc:spChg>
        <pc:spChg chg="add mod">
          <ac:chgData name="Toby Donaldson" userId="2e6e5431-bb17-4c41-9985-d39c50d83c73" providerId="ADAL" clId="{EF2E2CF3-DC10-40C9-953F-BDDB2F5604CF}" dt="2024-02-12T00:58:58.099" v="11690" actId="164"/>
          <ac:spMkLst>
            <pc:docMk/>
            <pc:sldMk cId="3569689374" sldId="433"/>
            <ac:spMk id="44" creationId="{4F93552F-EAD8-7988-6E08-33AF55D17151}"/>
          </ac:spMkLst>
        </pc:spChg>
        <pc:spChg chg="add mod">
          <ac:chgData name="Toby Donaldson" userId="2e6e5431-bb17-4c41-9985-d39c50d83c73" providerId="ADAL" clId="{EF2E2CF3-DC10-40C9-953F-BDDB2F5604CF}" dt="2024-02-12T01:00:30.504" v="11841" actId="20577"/>
          <ac:spMkLst>
            <pc:docMk/>
            <pc:sldMk cId="3569689374" sldId="433"/>
            <ac:spMk id="46" creationId="{5C807A7B-72A5-CB5B-BE5A-EA510C0E565B}"/>
          </ac:spMkLst>
        </pc:spChg>
        <pc:grpChg chg="add mod">
          <ac:chgData name="Toby Donaldson" userId="2e6e5431-bb17-4c41-9985-d39c50d83c73" providerId="ADAL" clId="{EF2E2CF3-DC10-40C9-953F-BDDB2F5604CF}" dt="2024-02-12T00:58:58.099" v="11690" actId="164"/>
          <ac:grpSpMkLst>
            <pc:docMk/>
            <pc:sldMk cId="3569689374" sldId="433"/>
            <ac:grpSpMk id="45" creationId="{5B8AA652-E096-62EC-54CF-C28F84B1A903}"/>
          </ac:grpSpMkLst>
        </pc:grpChg>
        <pc:picChg chg="add del mod">
          <ac:chgData name="Toby Donaldson" userId="2e6e5431-bb17-4c41-9985-d39c50d83c73" providerId="ADAL" clId="{EF2E2CF3-DC10-40C9-953F-BDDB2F5604CF}" dt="2024-02-12T00:57:38.019" v="11666" actId="21"/>
          <ac:picMkLst>
            <pc:docMk/>
            <pc:sldMk cId="3569689374" sldId="433"/>
            <ac:picMk id="42" creationId="{5AD65DF3-F479-349C-4616-9C6C84C868D8}"/>
          </ac:picMkLst>
        </pc:picChg>
        <pc:picChg chg="add mod">
          <ac:chgData name="Toby Donaldson" userId="2e6e5431-bb17-4c41-9985-d39c50d83c73" providerId="ADAL" clId="{EF2E2CF3-DC10-40C9-953F-BDDB2F5604CF}" dt="2024-02-12T00:58:58.099" v="11690" actId="164"/>
          <ac:picMkLst>
            <pc:docMk/>
            <pc:sldMk cId="3569689374" sldId="433"/>
            <ac:picMk id="2050" creationId="{15CDDA62-6BD3-CFE8-7D49-C87E4B40B425}"/>
          </ac:picMkLst>
        </pc:picChg>
        <pc:cxnChg chg="add mod">
          <ac:chgData name="Toby Donaldson" userId="2e6e5431-bb17-4c41-9985-d39c50d83c73" providerId="ADAL" clId="{EF2E2CF3-DC10-40C9-953F-BDDB2F5604CF}" dt="2024-02-12T00:55:52.781" v="11650"/>
          <ac:cxnSpMkLst>
            <pc:docMk/>
            <pc:sldMk cId="3569689374" sldId="433"/>
            <ac:cxnSpMk id="32" creationId="{AB92FCAA-6291-B04F-B951-D2B9F117AB4B}"/>
          </ac:cxnSpMkLst>
        </pc:cxnChg>
        <pc:cxnChg chg="add mod">
          <ac:chgData name="Toby Donaldson" userId="2e6e5431-bb17-4c41-9985-d39c50d83c73" providerId="ADAL" clId="{EF2E2CF3-DC10-40C9-953F-BDDB2F5604CF}" dt="2024-02-12T01:00:47.452" v="11844" actId="1076"/>
          <ac:cxnSpMkLst>
            <pc:docMk/>
            <pc:sldMk cId="3569689374" sldId="433"/>
            <ac:cxnSpMk id="39" creationId="{971C7D09-3D92-B34C-6073-D650EDA3657A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978049219" sldId="43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014334157" sldId="434"/>
        </pc:sldMkLst>
      </pc:sldChg>
      <pc:sldChg chg="delSp modSp add del mod">
        <pc:chgData name="Toby Donaldson" userId="2e6e5431-bb17-4c41-9985-d39c50d83c73" providerId="ADAL" clId="{EF2E2CF3-DC10-40C9-953F-BDDB2F5604CF}" dt="2024-02-12T01:02:58.435" v="12083" actId="2696"/>
        <pc:sldMkLst>
          <pc:docMk/>
          <pc:sldMk cId="1685135684" sldId="434"/>
        </pc:sldMkLst>
        <pc:spChg chg="del mod">
          <ac:chgData name="Toby Donaldson" userId="2e6e5431-bb17-4c41-9985-d39c50d83c73" providerId="ADAL" clId="{EF2E2CF3-DC10-40C9-953F-BDDB2F5604CF}" dt="2024-02-12T01:02:50.930" v="12082" actId="21"/>
          <ac:spMkLst>
            <pc:docMk/>
            <pc:sldMk cId="1685135684" sldId="434"/>
            <ac:spMk id="36" creationId="{6E1BCEAE-6E26-585A-117F-173DCAA87507}"/>
          </ac:spMkLst>
        </pc:spChg>
      </pc:sldChg>
      <pc:sldChg chg="addSp modSp add mod">
        <pc:chgData name="Toby Donaldson" userId="2e6e5431-bb17-4c41-9985-d39c50d83c73" providerId="ADAL" clId="{EF2E2CF3-DC10-40C9-953F-BDDB2F5604CF}" dt="2024-02-12T04:54:31.661" v="12561" actId="20577"/>
        <pc:sldMkLst>
          <pc:docMk/>
          <pc:sldMk cId="3920920788" sldId="434"/>
        </pc:sldMkLst>
        <pc:spChg chg="add mod">
          <ac:chgData name="Toby Donaldson" userId="2e6e5431-bb17-4c41-9985-d39c50d83c73" providerId="ADAL" clId="{EF2E2CF3-DC10-40C9-953F-BDDB2F5604CF}" dt="2024-02-12T04:52:40.603" v="12375" actId="20577"/>
          <ac:spMkLst>
            <pc:docMk/>
            <pc:sldMk cId="3920920788" sldId="434"/>
            <ac:spMk id="3" creationId="{8B01FB8D-063F-4F0E-9B31-785D044F9819}"/>
          </ac:spMkLst>
        </pc:spChg>
        <pc:spChg chg="add mod">
          <ac:chgData name="Toby Donaldson" userId="2e6e5431-bb17-4c41-9985-d39c50d83c73" providerId="ADAL" clId="{EF2E2CF3-DC10-40C9-953F-BDDB2F5604CF}" dt="2024-02-12T04:46:20.374" v="12087"/>
          <ac:spMkLst>
            <pc:docMk/>
            <pc:sldMk cId="3920920788" sldId="434"/>
            <ac:spMk id="5" creationId="{53C1B28B-F6BE-1CAF-4C13-DF80C3AE1B19}"/>
          </ac:spMkLst>
        </pc:spChg>
        <pc:spChg chg="add mod">
          <ac:chgData name="Toby Donaldson" userId="2e6e5431-bb17-4c41-9985-d39c50d83c73" providerId="ADAL" clId="{EF2E2CF3-DC10-40C9-953F-BDDB2F5604CF}" dt="2024-02-12T04:54:31.661" v="12561" actId="20577"/>
          <ac:spMkLst>
            <pc:docMk/>
            <pc:sldMk cId="3920920788" sldId="434"/>
            <ac:spMk id="6" creationId="{E51E0F5E-A2D5-9AE5-0F3D-2FC1930BCBC9}"/>
          </ac:spMkLst>
        </pc:spChg>
        <pc:spChg chg="mod">
          <ac:chgData name="Toby Donaldson" userId="2e6e5431-bb17-4c41-9985-d39c50d83c73" providerId="ADAL" clId="{EF2E2CF3-DC10-40C9-953F-BDDB2F5604CF}" dt="2024-02-12T04:48:17.670" v="12115" actId="20577"/>
          <ac:spMkLst>
            <pc:docMk/>
            <pc:sldMk cId="3920920788" sldId="434"/>
            <ac:spMk id="10" creationId="{168BFDD8-6834-3156-C6C3-6DE53DEDFAD7}"/>
          </ac:spMkLst>
        </pc:spChg>
        <pc:spChg chg="add mod">
          <ac:chgData name="Toby Donaldson" userId="2e6e5431-bb17-4c41-9985-d39c50d83c73" providerId="ADAL" clId="{EF2E2CF3-DC10-40C9-953F-BDDB2F5604CF}" dt="2024-02-12T04:54:10.008" v="12558" actId="1076"/>
          <ac:spMkLst>
            <pc:docMk/>
            <pc:sldMk cId="3920920788" sldId="434"/>
            <ac:spMk id="16" creationId="{9F40A437-9EC8-1CD5-36F8-E64FF7E83807}"/>
          </ac:spMkLst>
        </pc:spChg>
        <pc:cxnChg chg="add mod">
          <ac:chgData name="Toby Donaldson" userId="2e6e5431-bb17-4c41-9985-d39c50d83c73" providerId="ADAL" clId="{EF2E2CF3-DC10-40C9-953F-BDDB2F5604CF}" dt="2024-02-12T04:53:38.456" v="12507" actId="14100"/>
          <ac:cxnSpMkLst>
            <pc:docMk/>
            <pc:sldMk cId="3920920788" sldId="434"/>
            <ac:cxnSpMk id="13" creationId="{3106C297-5A67-9BAF-B98D-2AB1B23BAE84}"/>
          </ac:cxnSpMkLst>
        </pc:cxnChg>
        <pc:cxnChg chg="add">
          <ac:chgData name="Toby Donaldson" userId="2e6e5431-bb17-4c41-9985-d39c50d83c73" providerId="ADAL" clId="{EF2E2CF3-DC10-40C9-953F-BDDB2F5604CF}" dt="2024-02-12T04:54:14.690" v="12559" actId="11529"/>
          <ac:cxnSpMkLst>
            <pc:docMk/>
            <pc:sldMk cId="3920920788" sldId="434"/>
            <ac:cxnSpMk id="18" creationId="{ED9B0269-9BEE-BC59-6A54-91B307EDFD68}"/>
          </ac:cxnSpMkLst>
        </pc:cxnChg>
      </pc:sldChg>
      <pc:sldChg chg="add">
        <pc:chgData name="Toby Donaldson" userId="2e6e5431-bb17-4c41-9985-d39c50d83c73" providerId="ADAL" clId="{EF2E2CF3-DC10-40C9-953F-BDDB2F5604CF}" dt="2024-02-12T04:51:20.482" v="12245" actId="2890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45367849" sldId="43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695041742" sldId="436"/>
        </pc:sldMkLst>
      </pc:sldChg>
      <pc:sldChg chg="modSp mod">
        <pc:chgData name="Toby Donaldson" userId="2e6e5431-bb17-4c41-9985-d39c50d83c73" providerId="ADAL" clId="{EF2E2CF3-DC10-40C9-953F-BDDB2F5604CF}" dt="2024-02-13T03:20:09.118" v="12579" actId="20577"/>
        <pc:sldMkLst>
          <pc:docMk/>
          <pc:sldMk cId="4023704484" sldId="436"/>
        </pc:sldMkLst>
        <pc:spChg chg="mod">
          <ac:chgData name="Toby Donaldson" userId="2e6e5431-bb17-4c41-9985-d39c50d83c73" providerId="ADAL" clId="{EF2E2CF3-DC10-40C9-953F-BDDB2F5604CF}" dt="2024-02-13T03:19:40.560" v="12563" actId="27636"/>
          <ac:spMkLst>
            <pc:docMk/>
            <pc:sldMk cId="4023704484" sldId="436"/>
            <ac:spMk id="3" creationId="{A90B0A16-99D5-9A4F-73F3-7C0C113CD17E}"/>
          </ac:spMkLst>
        </pc:spChg>
        <pc:spChg chg="mod">
          <ac:chgData name="Toby Donaldson" userId="2e6e5431-bb17-4c41-9985-d39c50d83c73" providerId="ADAL" clId="{EF2E2CF3-DC10-40C9-953F-BDDB2F5604CF}" dt="2024-02-13T03:20:09.118" v="12579" actId="20577"/>
          <ac:spMkLst>
            <pc:docMk/>
            <pc:sldMk cId="4023704484" sldId="436"/>
            <ac:spMk id="5" creationId="{036D36B5-A3F9-BFA5-D957-E6CE1B534490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91130111" sldId="43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390341163" sldId="43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29899885" sldId="43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434919902" sldId="44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308084210" sldId="441"/>
        </pc:sldMkLst>
      </pc:sldChg>
      <pc:sldChg chg="addSp modSp add mod ord">
        <pc:chgData name="Toby Donaldson" userId="2e6e5431-bb17-4c41-9985-d39c50d83c73" providerId="ADAL" clId="{EF2E2CF3-DC10-40C9-953F-BDDB2F5604CF}" dt="2024-02-13T22:37:22.834" v="12825" actId="14100"/>
        <pc:sldMkLst>
          <pc:docMk/>
          <pc:sldMk cId="1109144960" sldId="442"/>
        </pc:sldMkLst>
        <pc:spChg chg="add mod">
          <ac:chgData name="Toby Donaldson" userId="2e6e5431-bb17-4c41-9985-d39c50d83c73" providerId="ADAL" clId="{EF2E2CF3-DC10-40C9-953F-BDDB2F5604CF}" dt="2024-02-13T22:37:22.834" v="12825" actId="14100"/>
          <ac:spMkLst>
            <pc:docMk/>
            <pc:sldMk cId="1109144960" sldId="442"/>
            <ac:spMk id="21" creationId="{84D26AB1-2CA5-328D-45B5-E04811AA9068}"/>
          </ac:spMkLst>
        </pc:spChg>
        <pc:cxnChg chg="add mod">
          <ac:chgData name="Toby Donaldson" userId="2e6e5431-bb17-4c41-9985-d39c50d83c73" providerId="ADAL" clId="{EF2E2CF3-DC10-40C9-953F-BDDB2F5604CF}" dt="2024-02-13T22:37:22.834" v="12825" actId="14100"/>
          <ac:cxnSpMkLst>
            <pc:docMk/>
            <pc:sldMk cId="1109144960" sldId="442"/>
            <ac:cxnSpMk id="24" creationId="{1F4BEF51-2355-4EF0-08A6-98A9C45B3836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121172308" sldId="44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09652520" sldId="44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27297956" sldId="444"/>
        </pc:sldMkLst>
      </pc:sldChg>
      <pc:sldChg chg="delSp modSp add mod">
        <pc:chgData name="Toby Donaldson" userId="2e6e5431-bb17-4c41-9985-d39c50d83c73" providerId="ADAL" clId="{EF2E2CF3-DC10-40C9-953F-BDDB2F5604CF}" dt="2024-02-14T22:47:52.205" v="13445" actId="1076"/>
        <pc:sldMkLst>
          <pc:docMk/>
          <pc:sldMk cId="3317196546" sldId="444"/>
        </pc:sldMkLst>
        <pc:spChg chg="mod">
          <ac:chgData name="Toby Donaldson" userId="2e6e5431-bb17-4c41-9985-d39c50d83c73" providerId="ADAL" clId="{EF2E2CF3-DC10-40C9-953F-BDDB2F5604CF}" dt="2024-02-14T22:47:48.834" v="13444" actId="20577"/>
          <ac:spMkLst>
            <pc:docMk/>
            <pc:sldMk cId="3317196546" sldId="444"/>
            <ac:spMk id="3" creationId="{A27AA1EF-A76B-2CC3-1CC7-A4F37E4E5451}"/>
          </ac:spMkLst>
        </pc:spChg>
        <pc:spChg chg="mod">
          <ac:chgData name="Toby Donaldson" userId="2e6e5431-bb17-4c41-9985-d39c50d83c73" providerId="ADAL" clId="{EF2E2CF3-DC10-40C9-953F-BDDB2F5604CF}" dt="2024-02-14T22:47:52.205" v="13445" actId="1076"/>
          <ac:spMkLst>
            <pc:docMk/>
            <pc:sldMk cId="3317196546" sldId="444"/>
            <ac:spMk id="6" creationId="{09CDE3B7-E56D-B84A-D6AA-9168071B8ABE}"/>
          </ac:spMkLst>
        </pc:spChg>
        <pc:inkChg chg="del">
          <ac:chgData name="Toby Donaldson" userId="2e6e5431-bb17-4c41-9985-d39c50d83c73" providerId="ADAL" clId="{EF2E2CF3-DC10-40C9-953F-BDDB2F5604CF}" dt="2024-02-14T22:42:25.579" v="12829" actId="21"/>
          <ac:inkMkLst>
            <pc:docMk/>
            <pc:sldMk cId="3317196546" sldId="444"/>
            <ac:inkMk id="5" creationId="{31D98DBB-64A2-933C-F0B4-88FF30D3586D}"/>
          </ac:inkMkLst>
        </pc:inkChg>
        <pc:cxnChg chg="del mod">
          <ac:chgData name="Toby Donaldson" userId="2e6e5431-bb17-4c41-9985-d39c50d83c73" providerId="ADAL" clId="{EF2E2CF3-DC10-40C9-953F-BDDB2F5604CF}" dt="2024-02-14T22:43:51.647" v="12949" actId="21"/>
          <ac:cxnSpMkLst>
            <pc:docMk/>
            <pc:sldMk cId="3317196546" sldId="444"/>
            <ac:cxnSpMk id="13" creationId="{A40CE229-C908-3A91-B5B0-EFF931506AB0}"/>
          </ac:cxnSpMkLst>
        </pc:cxn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19228914" sldId="445"/>
        </pc:sldMkLst>
      </pc:sldChg>
      <pc:sldChg chg="addSp modSp new mod">
        <pc:chgData name="Toby Donaldson" userId="2e6e5431-bb17-4c41-9985-d39c50d83c73" providerId="ADAL" clId="{EF2E2CF3-DC10-40C9-953F-BDDB2F5604CF}" dt="2024-02-14T22:48:13.371" v="13446" actId="20577"/>
        <pc:sldMkLst>
          <pc:docMk/>
          <pc:sldMk cId="3783238981" sldId="445"/>
        </pc:sldMkLst>
        <pc:spChg chg="mod">
          <ac:chgData name="Toby Donaldson" userId="2e6e5431-bb17-4c41-9985-d39c50d83c73" providerId="ADAL" clId="{EF2E2CF3-DC10-40C9-953F-BDDB2F5604CF}" dt="2024-02-14T22:45:51.030" v="13121" actId="20577"/>
          <ac:spMkLst>
            <pc:docMk/>
            <pc:sldMk cId="3783238981" sldId="445"/>
            <ac:spMk id="2" creationId="{02B48049-CAFB-E93F-F112-038CF0C58E96}"/>
          </ac:spMkLst>
        </pc:spChg>
        <pc:spChg chg="mod">
          <ac:chgData name="Toby Donaldson" userId="2e6e5431-bb17-4c41-9985-d39c50d83c73" providerId="ADAL" clId="{EF2E2CF3-DC10-40C9-953F-BDDB2F5604CF}" dt="2024-02-14T22:47:00.693" v="13431" actId="2711"/>
          <ac:spMkLst>
            <pc:docMk/>
            <pc:sldMk cId="3783238981" sldId="445"/>
            <ac:spMk id="3" creationId="{EDACC1B6-B9DC-B210-4A30-DFF08F5AECEA}"/>
          </ac:spMkLst>
        </pc:spChg>
        <pc:spChg chg="add mod">
          <ac:chgData name="Toby Donaldson" userId="2e6e5431-bb17-4c41-9985-d39c50d83c73" providerId="ADAL" clId="{EF2E2CF3-DC10-40C9-953F-BDDB2F5604CF}" dt="2024-02-14T22:48:13.371" v="13446" actId="20577"/>
          <ac:spMkLst>
            <pc:docMk/>
            <pc:sldMk cId="3783238981" sldId="445"/>
            <ac:spMk id="5" creationId="{AB846022-D1E5-3D86-F3A2-E36837A59883}"/>
          </ac:spMkLst>
        </pc:spChg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156156499" sldId="44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856393146" sldId="44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74112358" sldId="44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31394609" sldId="44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080304898" sldId="45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116464970" sldId="451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440537417" sldId="452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165341691" sldId="453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706702299" sldId="454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1518268049" sldId="455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870577980" sldId="456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37110891" sldId="457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48668984" sldId="458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982129422" sldId="459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666811989" sldId="460"/>
        </pc:sldMkLst>
      </pc:sldChg>
      <pc:sldChg chg="del">
        <pc:chgData name="Toby Donaldson" userId="2e6e5431-bb17-4c41-9985-d39c50d83c73" providerId="ADAL" clId="{EF2E2CF3-DC10-40C9-953F-BDDB2F5604CF}" dt="2024-02-10T19:37:37.789" v="50" actId="2696"/>
        <pc:sldMkLst>
          <pc:docMk/>
          <pc:sldMk cId="2825683144" sldId="461"/>
        </pc:sldMkLst>
      </pc:sldChg>
    </pc:docChg>
  </pc:docChgLst>
  <pc:docChgLst>
    <pc:chgData name="Toby Donaldson" userId="2e6e5431-bb17-4c41-9985-d39c50d83c73" providerId="ADAL" clId="{C5FF2917-C6DB-4B08-AC7B-2071543FF6FA}"/>
    <pc:docChg chg="undo custSel addSld modSld sldOrd modSection">
      <pc:chgData name="Toby Donaldson" userId="2e6e5431-bb17-4c41-9985-d39c50d83c73" providerId="ADAL" clId="{C5FF2917-C6DB-4B08-AC7B-2071543FF6FA}" dt="2024-02-14T21:15:29.184" v="686"/>
      <pc:docMkLst>
        <pc:docMk/>
      </pc:docMkLst>
      <pc:sldChg chg="modSp mod">
        <pc:chgData name="Toby Donaldson" userId="2e6e5431-bb17-4c41-9985-d39c50d83c73" providerId="ADAL" clId="{C5FF2917-C6DB-4B08-AC7B-2071543FF6FA}" dt="2024-02-12T19:10:31.047" v="26" actId="5793"/>
        <pc:sldMkLst>
          <pc:docMk/>
          <pc:sldMk cId="3551341988" sldId="398"/>
        </pc:sldMkLst>
        <pc:spChg chg="mod">
          <ac:chgData name="Toby Donaldson" userId="2e6e5431-bb17-4c41-9985-d39c50d83c73" providerId="ADAL" clId="{C5FF2917-C6DB-4B08-AC7B-2071543FF6FA}" dt="2024-02-12T19:10:31.047" v="26" actId="5793"/>
          <ac:spMkLst>
            <pc:docMk/>
            <pc:sldMk cId="3551341988" sldId="398"/>
            <ac:spMk id="3" creationId="{BD22A2C2-F9E8-7D12-428D-01D276C3CEF9}"/>
          </ac:spMkLst>
        </pc:spChg>
      </pc:sldChg>
      <pc:sldChg chg="addSp modSp mod">
        <pc:chgData name="Toby Donaldson" userId="2e6e5431-bb17-4c41-9985-d39c50d83c73" providerId="ADAL" clId="{C5FF2917-C6DB-4B08-AC7B-2071543FF6FA}" dt="2024-02-12T19:17:43.019" v="143" actId="113"/>
        <pc:sldMkLst>
          <pc:docMk/>
          <pc:sldMk cId="333022771" sldId="399"/>
        </pc:sldMkLst>
        <pc:spChg chg="add mod">
          <ac:chgData name="Toby Donaldson" userId="2e6e5431-bb17-4c41-9985-d39c50d83c73" providerId="ADAL" clId="{C5FF2917-C6DB-4B08-AC7B-2071543FF6FA}" dt="2024-02-12T19:17:43.019" v="143" actId="113"/>
          <ac:spMkLst>
            <pc:docMk/>
            <pc:sldMk cId="333022771" sldId="399"/>
            <ac:spMk id="8" creationId="{5070280C-CC25-E797-707C-1B14FBABB1F6}"/>
          </ac:spMkLst>
        </pc:spChg>
      </pc:sldChg>
      <pc:sldChg chg="delSp modSp mod">
        <pc:chgData name="Toby Donaldson" userId="2e6e5431-bb17-4c41-9985-d39c50d83c73" providerId="ADAL" clId="{C5FF2917-C6DB-4B08-AC7B-2071543FF6FA}" dt="2024-02-12T19:23:00.864" v="160" actId="1076"/>
        <pc:sldMkLst>
          <pc:docMk/>
          <pc:sldMk cId="1242729915" sldId="402"/>
        </pc:sldMkLst>
        <pc:spChg chg="mod">
          <ac:chgData name="Toby Donaldson" userId="2e6e5431-bb17-4c41-9985-d39c50d83c73" providerId="ADAL" clId="{C5FF2917-C6DB-4B08-AC7B-2071543FF6FA}" dt="2024-02-12T19:22:54.321" v="159" actId="5793"/>
          <ac:spMkLst>
            <pc:docMk/>
            <pc:sldMk cId="1242729915" sldId="402"/>
            <ac:spMk id="5" creationId="{188CC1B3-5E8D-78A8-08E4-85F902FFF219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7" creationId="{4A7A3095-54B1-96C2-E517-97E0CB19004E}"/>
          </ac:spMkLst>
        </pc:spChg>
        <pc:spChg chg="mod">
          <ac:chgData name="Toby Donaldson" userId="2e6e5431-bb17-4c41-9985-d39c50d83c73" providerId="ADAL" clId="{C5FF2917-C6DB-4B08-AC7B-2071543FF6FA}" dt="2024-02-12T19:23:00.864" v="160" actId="1076"/>
          <ac:spMkLst>
            <pc:docMk/>
            <pc:sldMk cId="1242729915" sldId="402"/>
            <ac:spMk id="13" creationId="{0166BF73-D841-7155-DA2D-949DA515AD38}"/>
          </ac:spMkLst>
        </pc:spChg>
        <pc:spChg chg="del">
          <ac:chgData name="Toby Donaldson" userId="2e6e5431-bb17-4c41-9985-d39c50d83c73" providerId="ADAL" clId="{C5FF2917-C6DB-4B08-AC7B-2071543FF6FA}" dt="2024-02-12T19:22:46.478" v="147" actId="21"/>
          <ac:spMkLst>
            <pc:docMk/>
            <pc:sldMk cId="1242729915" sldId="402"/>
            <ac:spMk id="14" creationId="{59B3407E-832E-F9E2-4948-E438D57D9067}"/>
          </ac:spMkLst>
        </pc:sp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1" creationId="{6A46B674-C2FF-40DB-3AA6-146B75B8EF72}"/>
          </ac:cxnSpMkLst>
        </pc:cxnChg>
        <pc:cxnChg chg="del">
          <ac:chgData name="Toby Donaldson" userId="2e6e5431-bb17-4c41-9985-d39c50d83c73" providerId="ADAL" clId="{C5FF2917-C6DB-4B08-AC7B-2071543FF6FA}" dt="2024-02-12T19:22:46.478" v="147" actId="21"/>
          <ac:cxnSpMkLst>
            <pc:docMk/>
            <pc:sldMk cId="1242729915" sldId="402"/>
            <ac:cxnSpMk id="17" creationId="{44067321-A492-1DFF-7E0F-64776AF225CD}"/>
          </ac:cxnSpMkLst>
        </pc:cxnChg>
      </pc:sldChg>
      <pc:sldChg chg="ord">
        <pc:chgData name="Toby Donaldson" userId="2e6e5431-bb17-4c41-9985-d39c50d83c73" providerId="ADAL" clId="{C5FF2917-C6DB-4B08-AC7B-2071543FF6FA}" dt="2024-02-12T19:24:37.896" v="178"/>
        <pc:sldMkLst>
          <pc:docMk/>
          <pc:sldMk cId="1615545161" sldId="403"/>
        </pc:sldMkLst>
      </pc:sldChg>
      <pc:sldChg chg="modSp mod">
        <pc:chgData name="Toby Donaldson" userId="2e6e5431-bb17-4c41-9985-d39c50d83c73" providerId="ADAL" clId="{C5FF2917-C6DB-4B08-AC7B-2071543FF6FA}" dt="2024-02-12T19:25:08.926" v="184" actId="20577"/>
        <pc:sldMkLst>
          <pc:docMk/>
          <pc:sldMk cId="2368921141" sldId="404"/>
        </pc:sldMkLst>
        <pc:spChg chg="mod">
          <ac:chgData name="Toby Donaldson" userId="2e6e5431-bb17-4c41-9985-d39c50d83c73" providerId="ADAL" clId="{C5FF2917-C6DB-4B08-AC7B-2071543FF6FA}" dt="2024-02-12T19:25:08.926" v="184" actId="20577"/>
          <ac:spMkLst>
            <pc:docMk/>
            <pc:sldMk cId="2368921141" sldId="404"/>
            <ac:spMk id="10" creationId="{706752FC-19DA-4C86-1FA9-6647ECBDDCD0}"/>
          </ac:spMkLst>
        </pc:spChg>
      </pc:sldChg>
      <pc:sldChg chg="delSp modSp mod">
        <pc:chgData name="Toby Donaldson" userId="2e6e5431-bb17-4c41-9985-d39c50d83c73" providerId="ADAL" clId="{C5FF2917-C6DB-4B08-AC7B-2071543FF6FA}" dt="2024-02-12T19:27:59.569" v="225" actId="2711"/>
        <pc:sldMkLst>
          <pc:docMk/>
          <pc:sldMk cId="1355385756" sldId="408"/>
        </pc:sldMkLst>
        <pc:spChg chg="mod">
          <ac:chgData name="Toby Donaldson" userId="2e6e5431-bb17-4c41-9985-d39c50d83c73" providerId="ADAL" clId="{C5FF2917-C6DB-4B08-AC7B-2071543FF6FA}" dt="2024-02-12T19:27:59.569" v="225" actId="2711"/>
          <ac:spMkLst>
            <pc:docMk/>
            <pc:sldMk cId="1355385756" sldId="408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1" creationId="{28BE018F-DB3B-4EB7-4408-1489C0A1291A}"/>
          </ac:spMkLst>
        </pc:spChg>
        <pc:spChg chg="del">
          <ac:chgData name="Toby Donaldson" userId="2e6e5431-bb17-4c41-9985-d39c50d83c73" providerId="ADAL" clId="{C5FF2917-C6DB-4B08-AC7B-2071543FF6FA}" dt="2024-02-12T19:27:22.788" v="186" actId="21"/>
          <ac:spMkLst>
            <pc:docMk/>
            <pc:sldMk cId="1355385756" sldId="408"/>
            <ac:spMk id="12" creationId="{83DD9F8F-572C-6DC5-6090-EB949A91DB2B}"/>
          </ac:spMkLst>
        </pc:spChg>
      </pc:sldChg>
      <pc:sldChg chg="modSp mod">
        <pc:chgData name="Toby Donaldson" userId="2e6e5431-bb17-4c41-9985-d39c50d83c73" providerId="ADAL" clId="{C5FF2917-C6DB-4B08-AC7B-2071543FF6FA}" dt="2024-02-12T19:29:41.148" v="258" actId="1076"/>
        <pc:sldMkLst>
          <pc:docMk/>
          <pc:sldMk cId="1780252740" sldId="409"/>
        </pc:sldMkLst>
        <pc:spChg chg="mod">
          <ac:chgData name="Toby Donaldson" userId="2e6e5431-bb17-4c41-9985-d39c50d83c73" providerId="ADAL" clId="{C5FF2917-C6DB-4B08-AC7B-2071543FF6FA}" dt="2024-02-12T19:29:41.148" v="258" actId="1076"/>
          <ac:spMkLst>
            <pc:docMk/>
            <pc:sldMk cId="1780252740" sldId="409"/>
            <ac:spMk id="14" creationId="{60D8A054-18FD-4F8E-FC1F-FD8FEFFF7B25}"/>
          </ac:spMkLst>
        </pc:spChg>
      </pc:sldChg>
      <pc:sldChg chg="addSp delSp modSp mod">
        <pc:chgData name="Toby Donaldson" userId="2e6e5431-bb17-4c41-9985-d39c50d83c73" providerId="ADAL" clId="{C5FF2917-C6DB-4B08-AC7B-2071543FF6FA}" dt="2024-02-12T19:31:25.337" v="344" actId="1076"/>
        <pc:sldMkLst>
          <pc:docMk/>
          <pc:sldMk cId="2848837035" sldId="410"/>
        </pc:sldMkLst>
        <pc:spChg chg="mod">
          <ac:chgData name="Toby Donaldson" userId="2e6e5431-bb17-4c41-9985-d39c50d83c73" providerId="ADAL" clId="{C5FF2917-C6DB-4B08-AC7B-2071543FF6FA}" dt="2024-02-12T19:30:44.737" v="264" actId="20577"/>
          <ac:spMkLst>
            <pc:docMk/>
            <pc:sldMk cId="2848837035" sldId="410"/>
            <ac:spMk id="6" creationId="{2E8337D9-EFAB-4B91-175C-EDBFEE3FC0A3}"/>
          </ac:spMkLst>
        </pc:spChg>
        <pc:spChg chg="add mod">
          <ac:chgData name="Toby Donaldson" userId="2e6e5431-bb17-4c41-9985-d39c50d83c73" providerId="ADAL" clId="{C5FF2917-C6DB-4B08-AC7B-2071543FF6FA}" dt="2024-02-12T19:31:19.724" v="343" actId="2711"/>
          <ac:spMkLst>
            <pc:docMk/>
            <pc:sldMk cId="2848837035" sldId="410"/>
            <ac:spMk id="8" creationId="{764CF3A9-B0D6-0B52-E2FA-0213F327CD66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9" creationId="{4A92858F-E4AA-533E-ACA4-5BAC0C5F086D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0" creationId="{90DA23A0-BE75-444E-808F-74390191C94C}"/>
          </ac:spMkLst>
        </pc:spChg>
        <pc:spChg chg="del">
          <ac:chgData name="Toby Donaldson" userId="2e6e5431-bb17-4c41-9985-d39c50d83c73" providerId="ADAL" clId="{C5FF2917-C6DB-4B08-AC7B-2071543FF6FA}" dt="2024-02-12T19:30:40.772" v="262" actId="21"/>
          <ac:spMkLst>
            <pc:docMk/>
            <pc:sldMk cId="2848837035" sldId="410"/>
            <ac:spMk id="12" creationId="{83DD9F8F-572C-6DC5-6090-EB949A91DB2B}"/>
          </ac:spMkLst>
        </pc:spChg>
        <pc:spChg chg="mod">
          <ac:chgData name="Toby Donaldson" userId="2e6e5431-bb17-4c41-9985-d39c50d83c73" providerId="ADAL" clId="{C5FF2917-C6DB-4B08-AC7B-2071543FF6FA}" dt="2024-02-12T19:31:25.337" v="344" actId="1076"/>
          <ac:spMkLst>
            <pc:docMk/>
            <pc:sldMk cId="2848837035" sldId="410"/>
            <ac:spMk id="14" creationId="{60D8A054-18FD-4F8E-FC1F-FD8FEFFF7B25}"/>
          </ac:spMkLst>
        </pc:spChg>
      </pc:sldChg>
      <pc:sldChg chg="modSp mod">
        <pc:chgData name="Toby Donaldson" userId="2e6e5431-bb17-4c41-9985-d39c50d83c73" providerId="ADAL" clId="{C5FF2917-C6DB-4B08-AC7B-2071543FF6FA}" dt="2024-02-12T19:32:53.110" v="379" actId="20577"/>
        <pc:sldMkLst>
          <pc:docMk/>
          <pc:sldMk cId="1353264813" sldId="411"/>
        </pc:sldMkLst>
        <pc:spChg chg="mod">
          <ac:chgData name="Toby Donaldson" userId="2e6e5431-bb17-4c41-9985-d39c50d83c73" providerId="ADAL" clId="{C5FF2917-C6DB-4B08-AC7B-2071543FF6FA}" dt="2024-02-12T19:32:53.110" v="379" actId="20577"/>
          <ac:spMkLst>
            <pc:docMk/>
            <pc:sldMk cId="1353264813" sldId="411"/>
            <ac:spMk id="21" creationId="{AB998548-DD05-2C6E-14FA-C51F790EA1A2}"/>
          </ac:spMkLst>
        </pc:spChg>
      </pc:sldChg>
      <pc:sldChg chg="modSp mod">
        <pc:chgData name="Toby Donaldson" userId="2e6e5431-bb17-4c41-9985-d39c50d83c73" providerId="ADAL" clId="{C5FF2917-C6DB-4B08-AC7B-2071543FF6FA}" dt="2024-02-12T19:33:15.197" v="380" actId="1076"/>
        <pc:sldMkLst>
          <pc:docMk/>
          <pc:sldMk cId="999689757" sldId="412"/>
        </pc:sldMkLst>
        <pc:spChg chg="mod">
          <ac:chgData name="Toby Donaldson" userId="2e6e5431-bb17-4c41-9985-d39c50d83c73" providerId="ADAL" clId="{C5FF2917-C6DB-4B08-AC7B-2071543FF6FA}" dt="2024-02-12T19:33:15.197" v="380" actId="1076"/>
          <ac:spMkLst>
            <pc:docMk/>
            <pc:sldMk cId="999689757" sldId="412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04.779" v="395" actId="14100"/>
        <pc:sldMkLst>
          <pc:docMk/>
          <pc:sldMk cId="3119020256" sldId="413"/>
        </pc:sldMkLst>
        <pc:spChg chg="mod">
          <ac:chgData name="Toby Donaldson" userId="2e6e5431-bb17-4c41-9985-d39c50d83c73" providerId="ADAL" clId="{C5FF2917-C6DB-4B08-AC7B-2071543FF6FA}" dt="2024-02-12T19:34:04.779" v="395" actId="14100"/>
          <ac:spMkLst>
            <pc:docMk/>
            <pc:sldMk cId="3119020256" sldId="413"/>
            <ac:spMk id="17" creationId="{776EDB8A-7448-6D72-E636-D57805D93EEA}"/>
          </ac:spMkLst>
        </pc:spChg>
      </pc:sldChg>
      <pc:sldChg chg="modSp mod">
        <pc:chgData name="Toby Donaldson" userId="2e6e5431-bb17-4c41-9985-d39c50d83c73" providerId="ADAL" clId="{C5FF2917-C6DB-4B08-AC7B-2071543FF6FA}" dt="2024-02-12T19:34:42.371" v="399" actId="20577"/>
        <pc:sldMkLst>
          <pc:docMk/>
          <pc:sldMk cId="1512875263" sldId="415"/>
        </pc:sldMkLst>
        <pc:spChg chg="mod">
          <ac:chgData name="Toby Donaldson" userId="2e6e5431-bb17-4c41-9985-d39c50d83c73" providerId="ADAL" clId="{C5FF2917-C6DB-4B08-AC7B-2071543FF6FA}" dt="2024-02-12T19:34:42.371" v="399" actId="20577"/>
          <ac:spMkLst>
            <pc:docMk/>
            <pc:sldMk cId="1512875263" sldId="415"/>
            <ac:spMk id="12" creationId="{F6449583-CD06-05A5-239E-4953FB7C0BB9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641024368" sldId="416"/>
        </pc:sldMkLst>
        <pc:spChg chg="mod">
          <ac:chgData name="Toby Donaldson" userId="2e6e5431-bb17-4c41-9985-d39c50d83c73" providerId="ADAL" clId="{C5FF2917-C6DB-4B08-AC7B-2071543FF6FA}" dt="2024-02-12T19:38:20.877" v="443" actId="20577"/>
          <ac:spMkLst>
            <pc:docMk/>
            <pc:sldMk cId="2641024368" sldId="416"/>
            <ac:spMk id="3" creationId="{4AB35AE4-EAD8-0E58-C686-206EDD81F9D8}"/>
          </ac:spMkLst>
        </pc:spChg>
        <pc:spChg chg="mod">
          <ac:chgData name="Toby Donaldson" userId="2e6e5431-bb17-4c41-9985-d39c50d83c73" providerId="ADAL" clId="{C5FF2917-C6DB-4B08-AC7B-2071543FF6FA}" dt="2024-02-12T19:35:05.279" v="404" actId="313"/>
          <ac:spMkLst>
            <pc:docMk/>
            <pc:sldMk cId="2641024368" sldId="416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641024368" sldId="416"/>
            <ac:inkMk id="23" creationId="{4A72ECF2-6505-50CB-C56F-46223D1ADFD6}"/>
          </ac:inkMkLst>
        </pc:inkChg>
        <pc:cxnChg chg="mod">
          <ac:chgData name="Toby Donaldson" userId="2e6e5431-bb17-4c41-9985-d39c50d83c73" providerId="ADAL" clId="{C5FF2917-C6DB-4B08-AC7B-2071543FF6FA}" dt="2024-02-12T19:38:28.896" v="444" actId="14100"/>
          <ac:cxnSpMkLst>
            <pc:docMk/>
            <pc:sldMk cId="2641024368" sldId="416"/>
            <ac:cxnSpMk id="20" creationId="{AD79DAC5-2CF1-284C-05C6-42EA4EA06A10}"/>
          </ac:cxnSpMkLst>
        </pc:cxnChg>
        <pc:cxnChg chg="mod">
          <ac:chgData name="Toby Donaldson" userId="2e6e5431-bb17-4c41-9985-d39c50d83c73" providerId="ADAL" clId="{C5FF2917-C6DB-4B08-AC7B-2071543FF6FA}" dt="2024-02-12T19:38:20.877" v="443" actId="20577"/>
          <ac:cxnSpMkLst>
            <pc:docMk/>
            <pc:sldMk cId="2641024368" sldId="416"/>
            <ac:cxnSpMk id="21" creationId="{83BC55A0-B036-E297-A237-85031453C7EB}"/>
          </ac:cxnSpMkLst>
        </pc:cxnChg>
        <pc:cxnChg chg="mod">
          <ac:chgData name="Toby Donaldson" userId="2e6e5431-bb17-4c41-9985-d39c50d83c73" providerId="ADAL" clId="{C5FF2917-C6DB-4B08-AC7B-2071543FF6FA}" dt="2024-02-12T19:38:33.010" v="445" actId="14100"/>
          <ac:cxnSpMkLst>
            <pc:docMk/>
            <pc:sldMk cId="2641024368" sldId="416"/>
            <ac:cxnSpMk id="24" creationId="{6C2132BE-8E4E-21A2-418A-BE322ED3BDD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77491848" sldId="417"/>
        </pc:sldMkLst>
        <pc:spChg chg="mod">
          <ac:chgData name="Toby Donaldson" userId="2e6e5431-bb17-4c41-9985-d39c50d83c73" providerId="ADAL" clId="{C5FF2917-C6DB-4B08-AC7B-2071543FF6FA}" dt="2024-02-14T19:10:30.820" v="580" actId="20577"/>
          <ac:spMkLst>
            <pc:docMk/>
            <pc:sldMk cId="777491848" sldId="417"/>
            <ac:spMk id="7" creationId="{031AC14A-4AAA-61D4-FA73-9F3ADB483BD2}"/>
          </ac:spMkLst>
        </pc:spChg>
        <pc:spChg chg="mod">
          <ac:chgData name="Toby Donaldson" userId="2e6e5431-bb17-4c41-9985-d39c50d83c73" providerId="ADAL" clId="{C5FF2917-C6DB-4B08-AC7B-2071543FF6FA}" dt="2024-02-12T19:35:24.634" v="409" actId="313"/>
          <ac:spMkLst>
            <pc:docMk/>
            <pc:sldMk cId="777491848" sldId="417"/>
            <ac:spMk id="11" creationId="{84A9B578-87D8-D9FF-E668-B92494EDCA4B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77491848" sldId="417"/>
            <ac:inkMk id="5" creationId="{7B4C26E9-43D9-83F7-DB6A-5CDD2057B0F2}"/>
          </ac:inkMkLst>
        </pc:inkChg>
      </pc:sldChg>
      <pc:sldChg chg="modSp mod">
        <pc:chgData name="Toby Donaldson" userId="2e6e5431-bb17-4c41-9985-d39c50d83c73" providerId="ADAL" clId="{C5FF2917-C6DB-4B08-AC7B-2071543FF6FA}" dt="2024-02-14T19:10:14.727" v="574" actId="20577"/>
        <pc:sldMkLst>
          <pc:docMk/>
          <pc:sldMk cId="1808751066" sldId="418"/>
        </pc:sldMkLst>
        <pc:spChg chg="mod">
          <ac:chgData name="Toby Donaldson" userId="2e6e5431-bb17-4c41-9985-d39c50d83c73" providerId="ADAL" clId="{C5FF2917-C6DB-4B08-AC7B-2071543FF6FA}" dt="2024-02-12T19:35:42.133" v="415" actId="20577"/>
          <ac:spMkLst>
            <pc:docMk/>
            <pc:sldMk cId="1808751066" sldId="418"/>
            <ac:spMk id="5" creationId="{5D1CC6F4-11DF-92C9-8571-3F9FE4298D1D}"/>
          </ac:spMkLst>
        </pc:spChg>
        <pc:spChg chg="mod">
          <ac:chgData name="Toby Donaldson" userId="2e6e5431-bb17-4c41-9985-d39c50d83c73" providerId="ADAL" clId="{C5FF2917-C6DB-4B08-AC7B-2071543FF6FA}" dt="2024-02-14T19:10:14.727" v="574" actId="20577"/>
          <ac:spMkLst>
            <pc:docMk/>
            <pc:sldMk cId="1808751066" sldId="418"/>
            <ac:spMk id="7" creationId="{031AC14A-4AAA-61D4-FA73-9F3ADB483BD2}"/>
          </ac:spMkLst>
        </pc:spChg>
      </pc:sldChg>
      <pc:sldChg chg="modSp mod">
        <pc:chgData name="Toby Donaldson" userId="2e6e5431-bb17-4c41-9985-d39c50d83c73" providerId="ADAL" clId="{C5FF2917-C6DB-4B08-AC7B-2071543FF6FA}" dt="2024-02-12T19:35:51.844" v="435" actId="20577"/>
        <pc:sldMkLst>
          <pc:docMk/>
          <pc:sldMk cId="231268078" sldId="419"/>
        </pc:sldMkLst>
        <pc:spChg chg="mod">
          <ac:chgData name="Toby Donaldson" userId="2e6e5431-bb17-4c41-9985-d39c50d83c73" providerId="ADAL" clId="{C5FF2917-C6DB-4B08-AC7B-2071543FF6FA}" dt="2024-02-12T19:35:51.844" v="435" actId="20577"/>
          <ac:spMkLst>
            <pc:docMk/>
            <pc:sldMk cId="231268078" sldId="419"/>
            <ac:spMk id="5" creationId="{5D1CC6F4-11DF-92C9-8571-3F9FE4298D1D}"/>
          </ac:spMkLst>
        </pc:sp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3315575640" sldId="420"/>
        </pc:sldMkLst>
        <pc:spChg chg="mod">
          <ac:chgData name="Toby Donaldson" userId="2e6e5431-bb17-4c41-9985-d39c50d83c73" providerId="ADAL" clId="{C5FF2917-C6DB-4B08-AC7B-2071543FF6FA}" dt="2024-02-14T19:10:04.084" v="570" actId="20577"/>
          <ac:spMkLst>
            <pc:docMk/>
            <pc:sldMk cId="3315575640" sldId="420"/>
            <ac:spMk id="7" creationId="{031AC14A-4AAA-61D4-FA73-9F3ADB483BD2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315575640" sldId="420"/>
            <ac:inkMk id="6" creationId="{8E9ACB8F-AE20-7E8C-66C6-4AF09072DFC7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711728480" sldId="421"/>
        </pc:sldMkLst>
        <pc:spChg chg="mod">
          <ac:chgData name="Toby Donaldson" userId="2e6e5431-bb17-4c41-9985-d39c50d83c73" providerId="ADAL" clId="{C5FF2917-C6DB-4B08-AC7B-2071543FF6FA}" dt="2024-02-12T19:36:42.160" v="436" actId="20577"/>
          <ac:spMkLst>
            <pc:docMk/>
            <pc:sldMk cId="711728480" sldId="421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711728480" sldId="421"/>
            <ac:inkMk id="9" creationId="{0537423F-2E38-5472-C7F7-2ECDAAF18D64}"/>
          </ac:inkMkLst>
        </pc:inkChg>
        <pc:cxnChg chg="add">
          <ac:chgData name="Toby Donaldson" userId="2e6e5431-bb17-4c41-9985-d39c50d83c73" providerId="ADAL" clId="{C5FF2917-C6DB-4B08-AC7B-2071543FF6FA}" dt="2024-02-12T19:37:19.447" v="437" actId="11529"/>
          <ac:cxnSpMkLst>
            <pc:docMk/>
            <pc:sldMk cId="711728480" sldId="421"/>
            <ac:cxnSpMk id="6" creationId="{C2190365-E477-8F43-82A0-52C91425EAC9}"/>
          </ac:cxnSpMkLst>
        </pc:cxn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1437062659" sldId="422"/>
        </pc:sldMkLst>
        <pc:spChg chg="mod">
          <ac:chgData name="Toby Donaldson" userId="2e6e5431-bb17-4c41-9985-d39c50d83c73" providerId="ADAL" clId="{C5FF2917-C6DB-4B08-AC7B-2071543FF6FA}" dt="2024-02-12T19:37:56.461" v="441" actId="20577"/>
          <ac:spMkLst>
            <pc:docMk/>
            <pc:sldMk cId="1437062659" sldId="422"/>
            <ac:spMk id="10" creationId="{168BFDD8-6834-3156-C6C3-6DE53DEDFAD7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437062659" sldId="422"/>
            <ac:inkMk id="5" creationId="{1D514C54-87C0-C9AA-8F1A-310E91AF3219}"/>
          </ac:inkMkLst>
        </pc:inkChg>
      </pc:sldChg>
      <pc:sldChg chg="addSp delSp modSp mod">
        <pc:chgData name="Toby Donaldson" userId="2e6e5431-bb17-4c41-9985-d39c50d83c73" providerId="ADAL" clId="{C5FF2917-C6DB-4B08-AC7B-2071543FF6FA}" dt="2024-02-14T21:15:29.184" v="686"/>
        <pc:sldMkLst>
          <pc:docMk/>
          <pc:sldMk cId="498897682" sldId="423"/>
        </pc:sldMkLst>
        <pc:spChg chg="mod">
          <ac:chgData name="Toby Donaldson" userId="2e6e5431-bb17-4c41-9985-d39c50d83c73" providerId="ADAL" clId="{C5FF2917-C6DB-4B08-AC7B-2071543FF6FA}" dt="2024-02-12T19:39:25.720" v="452" actId="20577"/>
          <ac:spMkLst>
            <pc:docMk/>
            <pc:sldMk cId="498897682" sldId="423"/>
            <ac:spMk id="10" creationId="{168BFDD8-6834-3156-C6C3-6DE53DEDFAD7}"/>
          </ac:spMkLst>
        </pc:spChg>
        <pc:spChg chg="del">
          <ac:chgData name="Toby Donaldson" userId="2e6e5431-bb17-4c41-9985-d39c50d83c73" providerId="ADAL" clId="{C5FF2917-C6DB-4B08-AC7B-2071543FF6FA}" dt="2024-02-12T19:39:22.672" v="446" actId="21"/>
          <ac:spMkLst>
            <pc:docMk/>
            <pc:sldMk cId="498897682" sldId="423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498897682" sldId="423"/>
            <ac:inkMk id="5" creationId="{DA0D48AB-2274-206D-D37D-8B3824C34203}"/>
          </ac:inkMkLst>
        </pc:inkChg>
      </pc:sldChg>
      <pc:sldChg chg="addSp modSp mod">
        <pc:chgData name="Toby Donaldson" userId="2e6e5431-bb17-4c41-9985-d39c50d83c73" providerId="ADAL" clId="{C5FF2917-C6DB-4B08-AC7B-2071543FF6FA}" dt="2024-02-14T21:15:29.184" v="686"/>
        <pc:sldMkLst>
          <pc:docMk/>
          <pc:sldMk cId="2531237026" sldId="424"/>
        </pc:sldMkLst>
        <pc:spChg chg="mod">
          <ac:chgData name="Toby Donaldson" userId="2e6e5431-bb17-4c41-9985-d39c50d83c73" providerId="ADAL" clId="{C5FF2917-C6DB-4B08-AC7B-2071543FF6FA}" dt="2024-02-12T19:39:47.343" v="455" actId="20577"/>
          <ac:spMkLst>
            <pc:docMk/>
            <pc:sldMk cId="2531237026" sldId="424"/>
            <ac:spMk id="5" creationId="{1E18D33E-6062-F1B6-85C8-6C061DB1B58D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2531237026" sldId="424"/>
            <ac:inkMk id="6" creationId="{6D6998C0-E776-A848-BEBA-F1B973F1A06F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986461365" sldId="425"/>
        </pc:sldMkLst>
        <pc:spChg chg="del">
          <ac:chgData name="Toby Donaldson" userId="2e6e5431-bb17-4c41-9985-d39c50d83c73" providerId="ADAL" clId="{C5FF2917-C6DB-4B08-AC7B-2071543FF6FA}" dt="2024-02-12T19:40:09.346" v="456" actId="21"/>
          <ac:spMkLst>
            <pc:docMk/>
            <pc:sldMk cId="986461365" sldId="42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986461365" sldId="425"/>
            <ac:inkMk id="3" creationId="{3378A35E-05D1-2BC0-4E87-E560FD1F6BAC}"/>
          </ac:inkMkLst>
        </pc:inkChg>
      </pc:sldChg>
      <pc:sldChg chg="modSp mod">
        <pc:chgData name="Toby Donaldson" userId="2e6e5431-bb17-4c41-9985-d39c50d83c73" providerId="ADAL" clId="{C5FF2917-C6DB-4B08-AC7B-2071543FF6FA}" dt="2024-02-12T19:42:05.297" v="459" actId="207"/>
        <pc:sldMkLst>
          <pc:docMk/>
          <pc:sldMk cId="97675726" sldId="428"/>
        </pc:sldMkLst>
        <pc:spChg chg="mod">
          <ac:chgData name="Toby Donaldson" userId="2e6e5431-bb17-4c41-9985-d39c50d83c73" providerId="ADAL" clId="{C5FF2917-C6DB-4B08-AC7B-2071543FF6FA}" dt="2024-02-12T19:42:05.297" v="459" actId="207"/>
          <ac:spMkLst>
            <pc:docMk/>
            <pc:sldMk cId="97675726" sldId="428"/>
            <ac:spMk id="15" creationId="{DE301C6B-0995-6507-905C-D939BA9AAAEA}"/>
          </ac:spMkLst>
        </pc:spChg>
      </pc:sldChg>
      <pc:sldChg chg="delSp modSp mod">
        <pc:chgData name="Toby Donaldson" userId="2e6e5431-bb17-4c41-9985-d39c50d83c73" providerId="ADAL" clId="{C5FF2917-C6DB-4B08-AC7B-2071543FF6FA}" dt="2024-02-12T19:44:18.344" v="524" actId="207"/>
        <pc:sldMkLst>
          <pc:docMk/>
          <pc:sldMk cId="4119632172" sldId="431"/>
        </pc:sldMkLst>
        <pc:spChg chg="mod">
          <ac:chgData name="Toby Donaldson" userId="2e6e5431-bb17-4c41-9985-d39c50d83c73" providerId="ADAL" clId="{C5FF2917-C6DB-4B08-AC7B-2071543FF6FA}" dt="2024-02-12T19:44:18.344" v="524" actId="207"/>
          <ac:spMkLst>
            <pc:docMk/>
            <pc:sldMk cId="4119632172" sldId="431"/>
            <ac:spMk id="11" creationId="{B1D34692-BD3D-9C24-0979-877F4F6C1083}"/>
          </ac:spMkLst>
        </pc:sp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0" creationId="{D2B8A7E1-5C14-D94C-E4F8-4AD47C6779D7}"/>
          </ac:cxnSpMkLst>
        </pc:cxnChg>
        <pc:cxnChg chg="del">
          <ac:chgData name="Toby Donaldson" userId="2e6e5431-bb17-4c41-9985-d39c50d83c73" providerId="ADAL" clId="{C5FF2917-C6DB-4B08-AC7B-2071543FF6FA}" dt="2024-02-12T19:43:10.696" v="461" actId="21"/>
          <ac:cxnSpMkLst>
            <pc:docMk/>
            <pc:sldMk cId="4119632172" sldId="431"/>
            <ac:cxnSpMk id="31" creationId="{AFC6E228-489D-99DA-2829-22E6D6FBADC0}"/>
          </ac:cxnSpMkLst>
        </pc:cxnChg>
      </pc:sldChg>
      <pc:sldChg chg="modSp mod">
        <pc:chgData name="Toby Donaldson" userId="2e6e5431-bb17-4c41-9985-d39c50d83c73" providerId="ADAL" clId="{C5FF2917-C6DB-4B08-AC7B-2071543FF6FA}" dt="2024-02-12T19:44:54.840" v="541" actId="20577"/>
        <pc:sldMkLst>
          <pc:docMk/>
          <pc:sldMk cId="191542703" sldId="432"/>
        </pc:sldMkLst>
        <pc:spChg chg="mod">
          <ac:chgData name="Toby Donaldson" userId="2e6e5431-bb17-4c41-9985-d39c50d83c73" providerId="ADAL" clId="{C5FF2917-C6DB-4B08-AC7B-2071543FF6FA}" dt="2024-02-12T19:44:54.840" v="541" actId="20577"/>
          <ac:spMkLst>
            <pc:docMk/>
            <pc:sldMk cId="191542703" sldId="432"/>
            <ac:spMk id="35" creationId="{670560B4-9FC0-7CB7-3C97-52E99C74343D}"/>
          </ac:spMkLst>
        </pc:sp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3920920788" sldId="434"/>
        </pc:sldMkLst>
        <pc:spChg chg="del">
          <ac:chgData name="Toby Donaldson" userId="2e6e5431-bb17-4c41-9985-d39c50d83c73" providerId="ADAL" clId="{C5FF2917-C6DB-4B08-AC7B-2071543FF6FA}" dt="2024-02-12T19:40:28.744" v="457" actId="21"/>
          <ac:spMkLst>
            <pc:docMk/>
            <pc:sldMk cId="3920920788" sldId="434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3920920788" sldId="434"/>
            <ac:inkMk id="5" creationId="{536DEAB4-CF06-1C60-B470-7CCDBADBED2B}"/>
          </ac:inkMkLst>
        </pc:inkChg>
      </pc:sldChg>
      <pc:sldChg chg="addSp delSp mod">
        <pc:chgData name="Toby Donaldson" userId="2e6e5431-bb17-4c41-9985-d39c50d83c73" providerId="ADAL" clId="{C5FF2917-C6DB-4B08-AC7B-2071543FF6FA}" dt="2024-02-14T21:15:29.184" v="686"/>
        <pc:sldMkLst>
          <pc:docMk/>
          <pc:sldMk cId="1869859612" sldId="435"/>
        </pc:sldMkLst>
        <pc:spChg chg="del">
          <ac:chgData name="Toby Donaldson" userId="2e6e5431-bb17-4c41-9985-d39c50d83c73" providerId="ADAL" clId="{C5FF2917-C6DB-4B08-AC7B-2071543FF6FA}" dt="2024-02-12T19:40:50.781" v="458" actId="21"/>
          <ac:spMkLst>
            <pc:docMk/>
            <pc:sldMk cId="1869859612" sldId="435"/>
            <ac:spMk id="12" creationId="{68F75899-0D98-E778-3773-F4FD63960A5A}"/>
          </ac:spMkLst>
        </pc:spChg>
        <pc:inkChg chg="add">
          <ac:chgData name="Toby Donaldson" userId="2e6e5431-bb17-4c41-9985-d39c50d83c73" providerId="ADAL" clId="{C5FF2917-C6DB-4B08-AC7B-2071543FF6FA}" dt="2024-02-14T21:15:29.184" v="686"/>
          <ac:inkMkLst>
            <pc:docMk/>
            <pc:sldMk cId="1869859612" sldId="435"/>
            <ac:inkMk id="5" creationId="{A5CF6D72-C88B-DE95-5FF8-B3AA72AF5C3B}"/>
          </ac:inkMkLst>
        </pc:inkChg>
      </pc:sldChg>
      <pc:sldChg chg="delSp modSp add mod">
        <pc:chgData name="Toby Donaldson" userId="2e6e5431-bb17-4c41-9985-d39c50d83c73" providerId="ADAL" clId="{C5FF2917-C6DB-4B08-AC7B-2071543FF6FA}" dt="2024-02-12T19:23:53.440" v="176" actId="14100"/>
        <pc:sldMkLst>
          <pc:docMk/>
          <pc:sldMk cId="4023704484" sldId="436"/>
        </pc:sldMkLst>
        <pc:spChg chg="mod">
          <ac:chgData name="Toby Donaldson" userId="2e6e5431-bb17-4c41-9985-d39c50d83c73" providerId="ADAL" clId="{C5FF2917-C6DB-4B08-AC7B-2071543FF6FA}" dt="2024-02-12T19:23:53.440" v="176" actId="14100"/>
          <ac:spMkLst>
            <pc:docMk/>
            <pc:sldMk cId="4023704484" sldId="436"/>
            <ac:spMk id="7" creationId="{97B4A787-E0F7-4AF9-2A1D-B6DBAB747127}"/>
          </ac:spMkLst>
        </pc:spChg>
        <pc:spChg chg="del">
          <ac:chgData name="Toby Donaldson" userId="2e6e5431-bb17-4c41-9985-d39c50d83c73" providerId="ADAL" clId="{C5FF2917-C6DB-4B08-AC7B-2071543FF6FA}" dt="2024-02-12T19:23:07.504" v="161" actId="21"/>
          <ac:spMkLst>
            <pc:docMk/>
            <pc:sldMk cId="4023704484" sldId="436"/>
            <ac:spMk id="13" creationId="{DBADC047-D18C-B775-AA03-DAA0E8FBBE43}"/>
          </ac:spMkLst>
        </pc:spChg>
        <pc:cxnChg chg="mod">
          <ac:chgData name="Toby Donaldson" userId="2e6e5431-bb17-4c41-9985-d39c50d83c73" providerId="ADAL" clId="{C5FF2917-C6DB-4B08-AC7B-2071543FF6FA}" dt="2024-02-12T19:23:47.401" v="175" actId="14100"/>
          <ac:cxnSpMkLst>
            <pc:docMk/>
            <pc:sldMk cId="4023704484" sldId="436"/>
            <ac:cxnSpMk id="11" creationId="{FECA180A-4049-9599-E08C-E650ADD3ECD1}"/>
          </ac:cxnSpMkLst>
        </pc:cxnChg>
      </pc:sldChg>
      <pc:sldChg chg="delSp add mod">
        <pc:chgData name="Toby Donaldson" userId="2e6e5431-bb17-4c41-9985-d39c50d83c73" providerId="ADAL" clId="{C5FF2917-C6DB-4B08-AC7B-2071543FF6FA}" dt="2024-02-12T19:28:44.254" v="228" actId="21"/>
        <pc:sldMkLst>
          <pc:docMk/>
          <pc:sldMk cId="4291526800" sldId="437"/>
        </pc:sldMkLst>
        <pc:spChg chg="del">
          <ac:chgData name="Toby Donaldson" userId="2e6e5431-bb17-4c41-9985-d39c50d83c73" providerId="ADAL" clId="{C5FF2917-C6DB-4B08-AC7B-2071543FF6FA}" dt="2024-02-12T19:28:44.254" v="228" actId="21"/>
          <ac:spMkLst>
            <pc:docMk/>
            <pc:sldMk cId="4291526800" sldId="437"/>
            <ac:spMk id="10" creationId="{BC6992AE-8E3C-F2BE-C4CD-E0C4CDE49AF7}"/>
          </ac:spMkLst>
        </pc:spChg>
        <pc:spChg chg="del">
          <ac:chgData name="Toby Donaldson" userId="2e6e5431-bb17-4c41-9985-d39c50d83c73" providerId="ADAL" clId="{C5FF2917-C6DB-4B08-AC7B-2071543FF6FA}" dt="2024-02-12T19:28:41.364" v="227" actId="21"/>
          <ac:spMkLst>
            <pc:docMk/>
            <pc:sldMk cId="4291526800" sldId="437"/>
            <ac:spMk id="12" creationId="{331667FE-428C-44DE-E99E-B1A4112AB0AB}"/>
          </ac:spMkLst>
        </pc:spChg>
      </pc:sldChg>
      <pc:sldChg chg="add">
        <pc:chgData name="Toby Donaldson" userId="2e6e5431-bb17-4c41-9985-d39c50d83c73" providerId="ADAL" clId="{C5FF2917-C6DB-4B08-AC7B-2071543FF6FA}" dt="2024-02-12T19:28:33.483" v="226" actId="2890"/>
        <pc:sldMkLst>
          <pc:docMk/>
          <pc:sldMk cId="2562406856" sldId="438"/>
        </pc:sldMkLst>
      </pc:sldChg>
      <pc:sldChg chg="delSp modSp add mod">
        <pc:chgData name="Toby Donaldson" userId="2e6e5431-bb17-4c41-9985-d39c50d83c73" providerId="ADAL" clId="{C5FF2917-C6DB-4B08-AC7B-2071543FF6FA}" dt="2024-02-12T19:32:12.714" v="355" actId="20577"/>
        <pc:sldMkLst>
          <pc:docMk/>
          <pc:sldMk cId="2175070922" sldId="439"/>
        </pc:sldMkLst>
        <pc:spChg chg="mod">
          <ac:chgData name="Toby Donaldson" userId="2e6e5431-bb17-4c41-9985-d39c50d83c73" providerId="ADAL" clId="{C5FF2917-C6DB-4B08-AC7B-2071543FF6FA}" dt="2024-02-12T19:32:12.714" v="355" actId="20577"/>
          <ac:spMkLst>
            <pc:docMk/>
            <pc:sldMk cId="2175070922" sldId="439"/>
            <ac:spMk id="6" creationId="{C76B31A8-73A1-BC8B-179C-66453B61F93F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9" creationId="{F0CCD246-3980-BE32-169A-0FB87DEFDBFB}"/>
          </ac:spMkLst>
        </pc:spChg>
        <pc:spChg chg="del">
          <ac:chgData name="Toby Donaldson" userId="2e6e5431-bb17-4c41-9985-d39c50d83c73" providerId="ADAL" clId="{C5FF2917-C6DB-4B08-AC7B-2071543FF6FA}" dt="2024-02-12T19:32:05.558" v="346" actId="21"/>
          <ac:spMkLst>
            <pc:docMk/>
            <pc:sldMk cId="2175070922" sldId="439"/>
            <ac:spMk id="14" creationId="{47A16A10-8956-BBEB-2FC5-CE9E9AB6C1C0}"/>
          </ac:spMkLst>
        </pc:spChg>
      </pc:sldChg>
      <pc:sldChg chg="delSp add mod">
        <pc:chgData name="Toby Donaldson" userId="2e6e5431-bb17-4c41-9985-d39c50d83c73" providerId="ADAL" clId="{C5FF2917-C6DB-4B08-AC7B-2071543FF6FA}" dt="2024-02-12T19:32:25.530" v="356" actId="21"/>
        <pc:sldMkLst>
          <pc:docMk/>
          <pc:sldMk cId="2140961914" sldId="440"/>
        </pc:sldMkLst>
        <pc:spChg chg="del">
          <ac:chgData name="Toby Donaldson" userId="2e6e5431-bb17-4c41-9985-d39c50d83c73" providerId="ADAL" clId="{C5FF2917-C6DB-4B08-AC7B-2071543FF6FA}" dt="2024-02-12T19:32:25.530" v="356" actId="21"/>
          <ac:spMkLst>
            <pc:docMk/>
            <pc:sldMk cId="2140961914" sldId="440"/>
            <ac:spMk id="14" creationId="{8AE13DB1-FCAE-868E-0388-1983036EE1F6}"/>
          </ac:spMkLst>
        </pc:spChg>
      </pc:sldChg>
      <pc:sldChg chg="addSp delSp modSp add mod">
        <pc:chgData name="Toby Donaldson" userId="2e6e5431-bb17-4c41-9985-d39c50d83c73" providerId="ADAL" clId="{C5FF2917-C6DB-4B08-AC7B-2071543FF6FA}" dt="2024-02-12T19:44:33.640" v="526"/>
        <pc:sldMkLst>
          <pc:docMk/>
          <pc:sldMk cId="1198622754" sldId="441"/>
        </pc:sldMkLst>
        <pc:spChg chg="del">
          <ac:chgData name="Toby Donaldson" userId="2e6e5431-bb17-4c41-9985-d39c50d83c73" providerId="ADAL" clId="{C5FF2917-C6DB-4B08-AC7B-2071543FF6FA}" dt="2024-02-12T19:44:27.475" v="525" actId="21"/>
          <ac:spMkLst>
            <pc:docMk/>
            <pc:sldMk cId="1198622754" sldId="441"/>
            <ac:spMk id="11" creationId="{93801241-7D90-25D8-72D4-402CCE42F613}"/>
          </ac:spMkLst>
        </pc:spChg>
        <pc:spChg chg="add mod">
          <ac:chgData name="Toby Donaldson" userId="2e6e5431-bb17-4c41-9985-d39c50d83c73" providerId="ADAL" clId="{C5FF2917-C6DB-4B08-AC7B-2071543FF6FA}" dt="2024-02-12T19:44:33.640" v="526"/>
          <ac:spMkLst>
            <pc:docMk/>
            <pc:sldMk cId="1198622754" sldId="441"/>
            <ac:spMk id="12" creationId="{2FABBEDD-695A-4F2A-36CB-85279C3A2923}"/>
          </ac:spMkLst>
        </pc:spChg>
      </pc:sldChg>
      <pc:sldChg chg="addSp delSp modSp add mod ord">
        <pc:chgData name="Toby Donaldson" userId="2e6e5431-bb17-4c41-9985-d39c50d83c73" providerId="ADAL" clId="{C5FF2917-C6DB-4B08-AC7B-2071543FF6FA}" dt="2024-02-14T20:25:22.011" v="685" actId="113"/>
        <pc:sldMkLst>
          <pc:docMk/>
          <pc:sldMk cId="2946629650" sldId="443"/>
        </pc:sldMkLst>
        <pc:spChg chg="add mod">
          <ac:chgData name="Toby Donaldson" userId="2e6e5431-bb17-4c41-9985-d39c50d83c73" providerId="ADAL" clId="{C5FF2917-C6DB-4B08-AC7B-2071543FF6FA}" dt="2024-02-14T20:25:22.011" v="685" actId="113"/>
          <ac:spMkLst>
            <pc:docMk/>
            <pc:sldMk cId="2946629650" sldId="443"/>
            <ac:spMk id="3" creationId="{CC77255B-43B6-B03B-1B35-E38532B2C448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6" creationId="{EA76BFBC-AD41-92AB-B987-B0A71659CA64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7" creationId="{800612F3-19E6-8423-0AFB-AA9B68B99041}"/>
          </ac:spMkLst>
        </pc:spChg>
        <pc:spChg chg="mod topLvl">
          <ac:chgData name="Toby Donaldson" userId="2e6e5431-bb17-4c41-9985-d39c50d83c73" providerId="ADAL" clId="{C5FF2917-C6DB-4B08-AC7B-2071543FF6FA}" dt="2024-02-14T19:26:53.043" v="587" actId="1076"/>
          <ac:spMkLst>
            <pc:docMk/>
            <pc:sldMk cId="2946629650" sldId="443"/>
            <ac:spMk id="8" creationId="{84626FCB-738C-A440-45C1-3FC0D191A41E}"/>
          </ac:spMkLst>
        </pc:spChg>
        <pc:spChg chg="del">
          <ac:chgData name="Toby Donaldson" userId="2e6e5431-bb17-4c41-9985-d39c50d83c73" providerId="ADAL" clId="{C5FF2917-C6DB-4B08-AC7B-2071543FF6FA}" dt="2024-02-14T19:26:39.574" v="585" actId="21"/>
          <ac:spMkLst>
            <pc:docMk/>
            <pc:sldMk cId="2946629650" sldId="443"/>
            <ac:spMk id="11" creationId="{48EE4EC9-5CC2-37D9-F9C7-735C5D4A20F3}"/>
          </ac:spMkLst>
        </pc:spChg>
        <pc:spChg chg="mod">
          <ac:chgData name="Toby Donaldson" userId="2e6e5431-bb17-4c41-9985-d39c50d83c73" providerId="ADAL" clId="{C5FF2917-C6DB-4B08-AC7B-2071543FF6FA}" dt="2024-02-14T19:26:28.007" v="584" actId="165"/>
          <ac:spMkLst>
            <pc:docMk/>
            <pc:sldMk cId="2946629650" sldId="443"/>
            <ac:spMk id="19" creationId="{EA7B1A09-8BAE-011B-182A-275661C00E8D}"/>
          </ac:spMkLst>
        </pc:spChg>
        <pc:grpChg chg="del">
          <ac:chgData name="Toby Donaldson" userId="2e6e5431-bb17-4c41-9985-d39c50d83c73" providerId="ADAL" clId="{C5FF2917-C6DB-4B08-AC7B-2071543FF6FA}" dt="2024-02-14T19:26:28.007" v="584" actId="165"/>
          <ac:grpSpMkLst>
            <pc:docMk/>
            <pc:sldMk cId="2946629650" sldId="443"/>
            <ac:grpSpMk id="5" creationId="{4D8CDFCE-4379-07C8-1ACB-01230341F68E}"/>
          </ac:grpSpMkLst>
        </pc:grpChg>
        <pc:grpChg chg="del mod topLvl">
          <ac:chgData name="Toby Donaldson" userId="2e6e5431-bb17-4c41-9985-d39c50d83c73" providerId="ADAL" clId="{C5FF2917-C6DB-4B08-AC7B-2071543FF6FA}" dt="2024-02-14T19:26:48.564" v="586" actId="21"/>
          <ac:grpSpMkLst>
            <pc:docMk/>
            <pc:sldMk cId="2946629650" sldId="443"/>
            <ac:grpSpMk id="9" creationId="{E2CDA67B-25EE-EFE7-BDD8-B511461E5851}"/>
          </ac:grpSpMkLst>
        </pc:grp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0" creationId="{624F58B6-EB39-D619-1B92-C771DAF1E3B7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2" creationId="{759EAC10-3F1A-9C7F-F94D-58AC4FEB27EA}"/>
          </ac:cxnSpMkLst>
        </pc:cxnChg>
        <pc:cxnChg chg="del mod topLvl">
          <ac:chgData name="Toby Donaldson" userId="2e6e5431-bb17-4c41-9985-d39c50d83c73" providerId="ADAL" clId="{C5FF2917-C6DB-4B08-AC7B-2071543FF6FA}" dt="2024-02-14T19:26:48.564" v="586" actId="21"/>
          <ac:cxnSpMkLst>
            <pc:docMk/>
            <pc:sldMk cId="2946629650" sldId="443"/>
            <ac:cxnSpMk id="16" creationId="{01DE94F3-D41A-492F-F083-C60A4ED64FBF}"/>
          </ac:cxnSpMkLst>
        </pc:cxnChg>
        <pc:cxnChg chg="mod">
          <ac:chgData name="Toby Donaldson" userId="2e6e5431-bb17-4c41-9985-d39c50d83c73" providerId="ADAL" clId="{C5FF2917-C6DB-4B08-AC7B-2071543FF6FA}" dt="2024-02-14T19:26:28.007" v="584" actId="165"/>
          <ac:cxnSpMkLst>
            <pc:docMk/>
            <pc:sldMk cId="2946629650" sldId="443"/>
            <ac:cxnSpMk id="22" creationId="{2B44BC0A-4FC1-16AD-D783-D3CBF92D3D02}"/>
          </ac:cxnSpMkLst>
        </pc:cxn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1C6B7034-09E9-4D67-B59B-FA818654AEE3}"/>
    <pc:docChg chg="undo redo custSel addSld delSld modSld sldOrd delSection modSection">
      <pc:chgData name="Toby Donaldson" userId="2e6e5431-bb17-4c41-9985-d39c50d83c73" providerId="ADAL" clId="{1C6B7034-09E9-4D67-B59B-FA818654AEE3}" dt="2024-04-08T16:46:18.442" v="3395" actId="20577"/>
      <pc:docMkLst>
        <pc:docMk/>
      </pc:docMkLst>
      <pc:sldChg chg="modSp mod">
        <pc:chgData name="Toby Donaldson" userId="2e6e5431-bb17-4c41-9985-d39c50d83c73" providerId="ADAL" clId="{1C6B7034-09E9-4D67-B59B-FA818654AEE3}" dt="2024-04-08T15:56:59.392" v="29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1C6B7034-09E9-4D67-B59B-FA818654AEE3}" dt="2024-04-08T15:56:59.392" v="29" actId="20577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1C6B7034-09E9-4D67-B59B-FA818654AEE3}" dt="2024-04-08T15:56:51.539" v="2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addSp delSp modSp mod">
        <pc:chgData name="Toby Donaldson" userId="2e6e5431-bb17-4c41-9985-d39c50d83c73" providerId="ADAL" clId="{1C6B7034-09E9-4D67-B59B-FA818654AEE3}" dt="2024-04-08T16:33:16.973" v="2222"/>
        <pc:sldMkLst>
          <pc:docMk/>
          <pc:sldMk cId="3336367234" sldId="442"/>
        </pc:sldMkLst>
        <pc:spChg chg="mod">
          <ac:chgData name="Toby Donaldson" userId="2e6e5431-bb17-4c41-9985-d39c50d83c73" providerId="ADAL" clId="{1C6B7034-09E9-4D67-B59B-FA818654AEE3}" dt="2024-04-08T16:33:16.973" v="2222"/>
          <ac:spMkLst>
            <pc:docMk/>
            <pc:sldMk cId="3336367234" sldId="442"/>
            <ac:spMk id="2" creationId="{603590C5-DA94-D0D9-DE03-929E12891061}"/>
          </ac:spMkLst>
        </pc:spChg>
        <pc:spChg chg="add mod">
          <ac:chgData name="Toby Donaldson" userId="2e6e5431-bb17-4c41-9985-d39c50d83c73" providerId="ADAL" clId="{1C6B7034-09E9-4D67-B59B-FA818654AEE3}" dt="2024-04-08T15:59:55.138" v="324" actId="20577"/>
          <ac:spMkLst>
            <pc:docMk/>
            <pc:sldMk cId="3336367234" sldId="442"/>
            <ac:spMk id="5" creationId="{1656B574-F627-0C72-6BCF-828C7475395E}"/>
          </ac:spMkLst>
        </pc:spChg>
        <pc:spChg chg="del">
          <ac:chgData name="Toby Donaldson" userId="2e6e5431-bb17-4c41-9985-d39c50d83c73" providerId="ADAL" clId="{1C6B7034-09E9-4D67-B59B-FA818654AEE3}" dt="2024-04-08T15:58:09.105" v="176" actId="21"/>
          <ac:spMkLst>
            <pc:docMk/>
            <pc:sldMk cId="3336367234" sldId="442"/>
            <ac:spMk id="6" creationId="{4A351497-03A5-AD71-1D44-2234B7288989}"/>
          </ac:spMkLst>
        </pc:spChg>
        <pc:spChg chg="mod">
          <ac:chgData name="Toby Donaldson" userId="2e6e5431-bb17-4c41-9985-d39c50d83c73" providerId="ADAL" clId="{1C6B7034-09E9-4D67-B59B-FA818654AEE3}" dt="2024-04-08T16:01:51.470" v="514" actId="208"/>
          <ac:spMkLst>
            <pc:docMk/>
            <pc:sldMk cId="3336367234" sldId="442"/>
            <ac:spMk id="7" creationId="{BFD834E2-5128-15C5-3464-131EDFC0B492}"/>
          </ac:spMkLst>
        </pc:spChg>
        <pc:spChg chg="add mod">
          <ac:chgData name="Toby Donaldson" userId="2e6e5431-bb17-4c41-9985-d39c50d83c73" providerId="ADAL" clId="{1C6B7034-09E9-4D67-B59B-FA818654AEE3}" dt="2024-04-08T16:01:56.996" v="515" actId="208"/>
          <ac:spMkLst>
            <pc:docMk/>
            <pc:sldMk cId="3336367234" sldId="442"/>
            <ac:spMk id="8" creationId="{16DCE356-AE78-D55B-AF6E-E819F76B972D}"/>
          </ac:spMkLst>
        </pc:spChg>
        <pc:spChg chg="add mod">
          <ac:chgData name="Toby Donaldson" userId="2e6e5431-bb17-4c41-9985-d39c50d83c73" providerId="ADAL" clId="{1C6B7034-09E9-4D67-B59B-FA818654AEE3}" dt="2024-04-08T16:00:17.383" v="424" actId="20577"/>
          <ac:spMkLst>
            <pc:docMk/>
            <pc:sldMk cId="3336367234" sldId="442"/>
            <ac:spMk id="9" creationId="{F04AD0B3-10D6-4A94-FF04-9F256E855AF6}"/>
          </ac:spMkLst>
        </pc:spChg>
        <pc:spChg chg="add mod">
          <ac:chgData name="Toby Donaldson" userId="2e6e5431-bb17-4c41-9985-d39c50d83c73" providerId="ADAL" clId="{1C6B7034-09E9-4D67-B59B-FA818654AEE3}" dt="2024-04-08T16:01:32.118" v="513" actId="113"/>
          <ac:spMkLst>
            <pc:docMk/>
            <pc:sldMk cId="3336367234" sldId="442"/>
            <ac:spMk id="14" creationId="{AE64BE1F-2EB1-7521-AA3A-87F572D235D5}"/>
          </ac:spMkLst>
        </pc:spChg>
        <pc:inkChg chg="del">
          <ac:chgData name="Toby Donaldson" userId="2e6e5431-bb17-4c41-9985-d39c50d83c73" providerId="ADAL" clId="{1C6B7034-09E9-4D67-B59B-FA818654AEE3}" dt="2024-04-08T15:58:12.091" v="177" actId="21"/>
          <ac:inkMkLst>
            <pc:docMk/>
            <pc:sldMk cId="3336367234" sldId="442"/>
            <ac:inkMk id="3" creationId="{5BF1E5E2-B7AE-0050-D1E6-292AA4405931}"/>
          </ac:inkMkLst>
        </pc:inkChg>
        <pc:cxnChg chg="add">
          <ac:chgData name="Toby Donaldson" userId="2e6e5431-bb17-4c41-9985-d39c50d83c73" providerId="ADAL" clId="{1C6B7034-09E9-4D67-B59B-FA818654AEE3}" dt="2024-04-08T16:00:36.976" v="430" actId="11529"/>
          <ac:cxnSpMkLst>
            <pc:docMk/>
            <pc:sldMk cId="3336367234" sldId="442"/>
            <ac:cxnSpMk id="11" creationId="{A9488171-01F7-2A28-AD51-A398F70AE9A0}"/>
          </ac:cxnSpMkLst>
        </pc:cxnChg>
        <pc:cxnChg chg="add">
          <ac:chgData name="Toby Donaldson" userId="2e6e5431-bb17-4c41-9985-d39c50d83c73" providerId="ADAL" clId="{1C6B7034-09E9-4D67-B59B-FA818654AEE3}" dt="2024-04-08T16:00:47.845" v="431" actId="11529"/>
          <ac:cxnSpMkLst>
            <pc:docMk/>
            <pc:sldMk cId="3336367234" sldId="442"/>
            <ac:cxnSpMk id="13" creationId="{9F49C891-76DB-956D-56F8-55E57F50E9D3}"/>
          </ac:cxnSpMkLst>
        </pc:cxnChg>
      </pc:sldChg>
      <pc:sldChg chg="addSp delSp modSp add mod">
        <pc:chgData name="Toby Donaldson" userId="2e6e5431-bb17-4c41-9985-d39c50d83c73" providerId="ADAL" clId="{1C6B7034-09E9-4D67-B59B-FA818654AEE3}" dt="2024-04-08T16:33:11.927" v="2221" actId="20577"/>
        <pc:sldMkLst>
          <pc:docMk/>
          <pc:sldMk cId="364718086" sldId="443"/>
        </pc:sldMkLst>
        <pc:spChg chg="mod">
          <ac:chgData name="Toby Donaldson" userId="2e6e5431-bb17-4c41-9985-d39c50d83c73" providerId="ADAL" clId="{1C6B7034-09E9-4D67-B59B-FA818654AEE3}" dt="2024-04-08T16:33:11.927" v="2221" actId="20577"/>
          <ac:spMkLst>
            <pc:docMk/>
            <pc:sldMk cId="364718086" sldId="443"/>
            <ac:spMk id="2" creationId="{603590C5-DA94-D0D9-DE03-929E12891061}"/>
          </ac:spMkLst>
        </pc:spChg>
        <pc:spChg chg="add mod">
          <ac:chgData name="Toby Donaldson" userId="2e6e5431-bb17-4c41-9985-d39c50d83c73" providerId="ADAL" clId="{1C6B7034-09E9-4D67-B59B-FA818654AEE3}" dt="2024-04-08T16:04:04.315" v="534" actId="1076"/>
          <ac:spMkLst>
            <pc:docMk/>
            <pc:sldMk cId="364718086" sldId="443"/>
            <ac:spMk id="3" creationId="{699CBBE4-AD20-F1D9-B7D6-648131F41979}"/>
          </ac:spMkLst>
        </pc:spChg>
        <pc:spChg chg="add mod">
          <ac:chgData name="Toby Donaldson" userId="2e6e5431-bb17-4c41-9985-d39c50d83c73" providerId="ADAL" clId="{1C6B7034-09E9-4D67-B59B-FA818654AEE3}" dt="2024-04-08T16:04:58.696" v="697" actId="113"/>
          <ac:spMkLst>
            <pc:docMk/>
            <pc:sldMk cId="364718086" sldId="443"/>
            <ac:spMk id="6" creationId="{2B542F39-5318-B554-E9D9-E6ED7B056266}"/>
          </ac:spMkLst>
        </pc:spChg>
        <pc:spChg chg="del">
          <ac:chgData name="Toby Donaldson" userId="2e6e5431-bb17-4c41-9985-d39c50d83c73" providerId="ADAL" clId="{1C6B7034-09E9-4D67-B59B-FA818654AEE3}" dt="2024-04-08T16:03:23.262" v="521" actId="21"/>
          <ac:spMkLst>
            <pc:docMk/>
            <pc:sldMk cId="364718086" sldId="443"/>
            <ac:spMk id="9" creationId="{F04AD0B3-10D6-4A94-FF04-9F256E855AF6}"/>
          </ac:spMkLst>
        </pc:spChg>
        <pc:spChg chg="del">
          <ac:chgData name="Toby Donaldson" userId="2e6e5431-bb17-4c41-9985-d39c50d83c73" providerId="ADAL" clId="{1C6B7034-09E9-4D67-B59B-FA818654AEE3}" dt="2024-04-08T16:03:23.262" v="521" actId="21"/>
          <ac:spMkLst>
            <pc:docMk/>
            <pc:sldMk cId="364718086" sldId="443"/>
            <ac:spMk id="14" creationId="{AE64BE1F-2EB1-7521-AA3A-87F572D235D5}"/>
          </ac:spMkLst>
        </pc:spChg>
        <pc:cxnChg chg="del">
          <ac:chgData name="Toby Donaldson" userId="2e6e5431-bb17-4c41-9985-d39c50d83c73" providerId="ADAL" clId="{1C6B7034-09E9-4D67-B59B-FA818654AEE3}" dt="2024-04-08T16:03:23.262" v="521" actId="21"/>
          <ac:cxnSpMkLst>
            <pc:docMk/>
            <pc:sldMk cId="364718086" sldId="443"/>
            <ac:cxnSpMk id="11" creationId="{A9488171-01F7-2A28-AD51-A398F70AE9A0}"/>
          </ac:cxnSpMkLst>
        </pc:cxnChg>
        <pc:cxnChg chg="del mod">
          <ac:chgData name="Toby Donaldson" userId="2e6e5431-bb17-4c41-9985-d39c50d83c73" providerId="ADAL" clId="{1C6B7034-09E9-4D67-B59B-FA818654AEE3}" dt="2024-04-08T16:03:23.262" v="521" actId="21"/>
          <ac:cxnSpMkLst>
            <pc:docMk/>
            <pc:sldMk cId="364718086" sldId="443"/>
            <ac:cxnSpMk id="13" creationId="{9F49C891-76DB-956D-56F8-55E57F50E9D3}"/>
          </ac:cxnSpMkLst>
        </pc:cxnChg>
      </pc:sldChg>
      <pc:sldChg chg="modSp add del mod">
        <pc:chgData name="Toby Donaldson" userId="2e6e5431-bb17-4c41-9985-d39c50d83c73" providerId="ADAL" clId="{1C6B7034-09E9-4D67-B59B-FA818654AEE3}" dt="2024-04-08T16:09:34.555" v="998" actId="2696"/>
        <pc:sldMkLst>
          <pc:docMk/>
          <pc:sldMk cId="181477444" sldId="444"/>
        </pc:sldMkLst>
        <pc:spChg chg="mod">
          <ac:chgData name="Toby Donaldson" userId="2e6e5431-bb17-4c41-9985-d39c50d83c73" providerId="ADAL" clId="{1C6B7034-09E9-4D67-B59B-FA818654AEE3}" dt="2024-04-08T16:05:17.633" v="724" actId="20577"/>
          <ac:spMkLst>
            <pc:docMk/>
            <pc:sldMk cId="181477444" sldId="444"/>
            <ac:spMk id="3" creationId="{699CBBE4-AD20-F1D9-B7D6-648131F41979}"/>
          </ac:spMkLst>
        </pc:spChg>
        <pc:spChg chg="mod">
          <ac:chgData name="Toby Donaldson" userId="2e6e5431-bb17-4c41-9985-d39c50d83c73" providerId="ADAL" clId="{1C6B7034-09E9-4D67-B59B-FA818654AEE3}" dt="2024-04-08T16:06:45.835" v="942" actId="1076"/>
          <ac:spMkLst>
            <pc:docMk/>
            <pc:sldMk cId="181477444" sldId="444"/>
            <ac:spMk id="6" creationId="{2B542F39-5318-B554-E9D9-E6ED7B056266}"/>
          </ac:spMkLst>
        </pc:spChg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406245392" sldId="444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243389244" sldId="445"/>
        </pc:sldMkLst>
      </pc:sldChg>
      <pc:sldChg chg="addSp delSp modSp add mod">
        <pc:chgData name="Toby Donaldson" userId="2e6e5431-bb17-4c41-9985-d39c50d83c73" providerId="ADAL" clId="{1C6B7034-09E9-4D67-B59B-FA818654AEE3}" dt="2024-04-08T16:33:05.789" v="2212" actId="21"/>
        <pc:sldMkLst>
          <pc:docMk/>
          <pc:sldMk cId="3551010581" sldId="445"/>
        </pc:sldMkLst>
        <pc:spChg chg="del">
          <ac:chgData name="Toby Donaldson" userId="2e6e5431-bb17-4c41-9985-d39c50d83c73" providerId="ADAL" clId="{1C6B7034-09E9-4D67-B59B-FA818654AEE3}" dt="2024-04-08T16:33:03.421" v="2211" actId="21"/>
          <ac:spMkLst>
            <pc:docMk/>
            <pc:sldMk cId="3551010581" sldId="445"/>
            <ac:spMk id="2" creationId="{603590C5-DA94-D0D9-DE03-929E12891061}"/>
          </ac:spMkLst>
        </pc:spChg>
        <pc:spChg chg="mod">
          <ac:chgData name="Toby Donaldson" userId="2e6e5431-bb17-4c41-9985-d39c50d83c73" providerId="ADAL" clId="{1C6B7034-09E9-4D67-B59B-FA818654AEE3}" dt="2024-04-08T16:08:59.368" v="991" actId="554"/>
          <ac:spMkLst>
            <pc:docMk/>
            <pc:sldMk cId="3551010581" sldId="445"/>
            <ac:spMk id="3" creationId="{699CBBE4-AD20-F1D9-B7D6-648131F41979}"/>
          </ac:spMkLst>
        </pc:spChg>
        <pc:spChg chg="mod">
          <ac:chgData name="Toby Donaldson" userId="2e6e5431-bb17-4c41-9985-d39c50d83c73" providerId="ADAL" clId="{1C6B7034-09E9-4D67-B59B-FA818654AEE3}" dt="2024-04-08T16:13:33.123" v="1361" actId="113"/>
          <ac:spMkLst>
            <pc:docMk/>
            <pc:sldMk cId="3551010581" sldId="445"/>
            <ac:spMk id="6" creationId="{2B542F39-5318-B554-E9D9-E6ED7B056266}"/>
          </ac:spMkLst>
        </pc:spChg>
        <pc:spChg chg="mod">
          <ac:chgData name="Toby Donaldson" userId="2e6e5431-bb17-4c41-9985-d39c50d83c73" providerId="ADAL" clId="{1C6B7034-09E9-4D67-B59B-FA818654AEE3}" dt="2024-04-08T16:08:10.172" v="981" actId="1076"/>
          <ac:spMkLst>
            <pc:docMk/>
            <pc:sldMk cId="3551010581" sldId="445"/>
            <ac:spMk id="7" creationId="{BFD834E2-5128-15C5-3464-131EDFC0B492}"/>
          </ac:spMkLst>
        </pc:spChg>
        <pc:spChg chg="mod">
          <ac:chgData name="Toby Donaldson" userId="2e6e5431-bb17-4c41-9985-d39c50d83c73" providerId="ADAL" clId="{1C6B7034-09E9-4D67-B59B-FA818654AEE3}" dt="2024-04-08T16:08:10.172" v="981" actId="1076"/>
          <ac:spMkLst>
            <pc:docMk/>
            <pc:sldMk cId="3551010581" sldId="445"/>
            <ac:spMk id="8" creationId="{16DCE356-AE78-D55B-AF6E-E819F76B972D}"/>
          </ac:spMkLst>
        </pc:spChg>
        <pc:spChg chg="add mod">
          <ac:chgData name="Toby Donaldson" userId="2e6e5431-bb17-4c41-9985-d39c50d83c73" providerId="ADAL" clId="{1C6B7034-09E9-4D67-B59B-FA818654AEE3}" dt="2024-04-08T16:08:59.368" v="991" actId="554"/>
          <ac:spMkLst>
            <pc:docMk/>
            <pc:sldMk cId="3551010581" sldId="445"/>
            <ac:spMk id="9" creationId="{9B1B57AC-0A0C-F378-F26A-1DE0D71E04A6}"/>
          </ac:spMkLst>
        </pc:spChg>
        <pc:spChg chg="add mod">
          <ac:chgData name="Toby Donaldson" userId="2e6e5431-bb17-4c41-9985-d39c50d83c73" providerId="ADAL" clId="{1C6B7034-09E9-4D67-B59B-FA818654AEE3}" dt="2024-04-08T16:08:25.083" v="985" actId="1076"/>
          <ac:spMkLst>
            <pc:docMk/>
            <pc:sldMk cId="3551010581" sldId="445"/>
            <ac:spMk id="10" creationId="{0CF20027-C170-4FE3-6C13-8D28FCB561BA}"/>
          </ac:spMkLst>
        </pc:spChg>
        <pc:spChg chg="add mod">
          <ac:chgData name="Toby Donaldson" userId="2e6e5431-bb17-4c41-9985-d39c50d83c73" providerId="ADAL" clId="{1C6B7034-09E9-4D67-B59B-FA818654AEE3}" dt="2024-04-08T16:08:31.852" v="987" actId="14100"/>
          <ac:spMkLst>
            <pc:docMk/>
            <pc:sldMk cId="3551010581" sldId="445"/>
            <ac:spMk id="11" creationId="{417FBA8F-075B-E53E-772C-E47E85999221}"/>
          </ac:spMkLst>
        </pc:spChg>
        <pc:spChg chg="add mod">
          <ac:chgData name="Toby Donaldson" userId="2e6e5431-bb17-4c41-9985-d39c50d83c73" providerId="ADAL" clId="{1C6B7034-09E9-4D67-B59B-FA818654AEE3}" dt="2024-04-08T16:09:20.194" v="996" actId="1076"/>
          <ac:spMkLst>
            <pc:docMk/>
            <pc:sldMk cId="3551010581" sldId="445"/>
            <ac:spMk id="12" creationId="{80FA8DAA-40DF-515D-AD95-06D6F1D5BEB6}"/>
          </ac:spMkLst>
        </pc:spChg>
        <pc:spChg chg="add mod">
          <ac:chgData name="Toby Donaldson" userId="2e6e5431-bb17-4c41-9985-d39c50d83c73" providerId="ADAL" clId="{1C6B7034-09E9-4D67-B59B-FA818654AEE3}" dt="2024-04-08T16:32:59.284" v="2210"/>
          <ac:spMkLst>
            <pc:docMk/>
            <pc:sldMk cId="3551010581" sldId="445"/>
            <ac:spMk id="13" creationId="{8F6927A4-9460-3CA0-8D71-8BAB6083936E}"/>
          </ac:spMkLst>
        </pc:spChg>
        <pc:spChg chg="add del mod">
          <ac:chgData name="Toby Donaldson" userId="2e6e5431-bb17-4c41-9985-d39c50d83c73" providerId="ADAL" clId="{1C6B7034-09E9-4D67-B59B-FA818654AEE3}" dt="2024-04-08T16:33:05.789" v="2212" actId="21"/>
          <ac:spMkLst>
            <pc:docMk/>
            <pc:sldMk cId="3551010581" sldId="445"/>
            <ac:spMk id="15" creationId="{E7A2B209-84EC-C60C-1BBA-24E335070968}"/>
          </ac:spMkLst>
        </pc:spChg>
      </pc:sldChg>
      <pc:sldChg chg="addSp delSp modSp add mod">
        <pc:chgData name="Toby Donaldson" userId="2e6e5431-bb17-4c41-9985-d39c50d83c73" providerId="ADAL" clId="{1C6B7034-09E9-4D67-B59B-FA818654AEE3}" dt="2024-04-08T16:32:52.839" v="2209"/>
        <pc:sldMkLst>
          <pc:docMk/>
          <pc:sldMk cId="1177744884" sldId="446"/>
        </pc:sldMkLst>
        <pc:spChg chg="del">
          <ac:chgData name="Toby Donaldson" userId="2e6e5431-bb17-4c41-9985-d39c50d83c73" providerId="ADAL" clId="{1C6B7034-09E9-4D67-B59B-FA818654AEE3}" dt="2024-04-08T16:32:44.781" v="2207" actId="21"/>
          <ac:spMkLst>
            <pc:docMk/>
            <pc:sldMk cId="1177744884" sldId="446"/>
            <ac:spMk id="2" creationId="{603590C5-DA94-D0D9-DE03-929E12891061}"/>
          </ac:spMkLst>
        </pc:spChg>
        <pc:spChg chg="mod">
          <ac:chgData name="Toby Donaldson" userId="2e6e5431-bb17-4c41-9985-d39c50d83c73" providerId="ADAL" clId="{1C6B7034-09E9-4D67-B59B-FA818654AEE3}" dt="2024-04-08T16:13:27.683" v="1360" actId="113"/>
          <ac:spMkLst>
            <pc:docMk/>
            <pc:sldMk cId="1177744884" sldId="446"/>
            <ac:spMk id="6" creationId="{2B542F39-5318-B554-E9D9-E6ED7B056266}"/>
          </ac:spMkLst>
        </pc:spChg>
        <pc:spChg chg="add mod">
          <ac:chgData name="Toby Donaldson" userId="2e6e5431-bb17-4c41-9985-d39c50d83c73" providerId="ADAL" clId="{1C6B7034-09E9-4D67-B59B-FA818654AEE3}" dt="2024-04-08T16:10:37.107" v="1124" actId="1076"/>
          <ac:spMkLst>
            <pc:docMk/>
            <pc:sldMk cId="1177744884" sldId="446"/>
            <ac:spMk id="13" creationId="{EF8F7861-2DE7-2FF1-54BA-495E74FF3F44}"/>
          </ac:spMkLst>
        </pc:spChg>
        <pc:spChg chg="add del mod">
          <ac:chgData name="Toby Donaldson" userId="2e6e5431-bb17-4c41-9985-d39c50d83c73" providerId="ADAL" clId="{1C6B7034-09E9-4D67-B59B-FA818654AEE3}" dt="2024-04-08T16:32:47.058" v="2208" actId="21"/>
          <ac:spMkLst>
            <pc:docMk/>
            <pc:sldMk cId="1177744884" sldId="446"/>
            <ac:spMk id="15" creationId="{7FB64DC5-391B-6FF2-C643-478049DED494}"/>
          </ac:spMkLst>
        </pc:spChg>
        <pc:spChg chg="add mod">
          <ac:chgData name="Toby Donaldson" userId="2e6e5431-bb17-4c41-9985-d39c50d83c73" providerId="ADAL" clId="{1C6B7034-09E9-4D67-B59B-FA818654AEE3}" dt="2024-04-08T16:32:52.839" v="2209"/>
          <ac:spMkLst>
            <pc:docMk/>
            <pc:sldMk cId="1177744884" sldId="446"/>
            <ac:spMk id="16" creationId="{1E183EB8-B2FB-C0F4-F9E9-54F0DB4C7ED9}"/>
          </ac:spMkLst>
        </pc:spChg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1763284135" sldId="446"/>
        </pc:sldMkLst>
      </pc:sldChg>
      <pc:sldChg chg="addSp delSp modSp add mod">
        <pc:chgData name="Toby Donaldson" userId="2e6e5431-bb17-4c41-9985-d39c50d83c73" providerId="ADAL" clId="{1C6B7034-09E9-4D67-B59B-FA818654AEE3}" dt="2024-04-08T16:32:35.996" v="2206" actId="21"/>
        <pc:sldMkLst>
          <pc:docMk/>
          <pc:sldMk cId="1907727582" sldId="447"/>
        </pc:sldMkLst>
        <pc:spChg chg="del mod">
          <ac:chgData name="Toby Donaldson" userId="2e6e5431-bb17-4c41-9985-d39c50d83c73" providerId="ADAL" clId="{1C6B7034-09E9-4D67-B59B-FA818654AEE3}" dt="2024-04-08T16:32:31.553" v="2205" actId="21"/>
          <ac:spMkLst>
            <pc:docMk/>
            <pc:sldMk cId="1907727582" sldId="447"/>
            <ac:spMk id="2" creationId="{603590C5-DA94-D0D9-DE03-929E12891061}"/>
          </ac:spMkLst>
        </pc:spChg>
        <pc:spChg chg="mod">
          <ac:chgData name="Toby Donaldson" userId="2e6e5431-bb17-4c41-9985-d39c50d83c73" providerId="ADAL" clId="{1C6B7034-09E9-4D67-B59B-FA818654AEE3}" dt="2024-04-08T16:13:24.537" v="1359" actId="113"/>
          <ac:spMkLst>
            <pc:docMk/>
            <pc:sldMk cId="1907727582" sldId="447"/>
            <ac:spMk id="6" creationId="{2B542F39-5318-B554-E9D9-E6ED7B056266}"/>
          </ac:spMkLst>
        </pc:spChg>
        <pc:spChg chg="del">
          <ac:chgData name="Toby Donaldson" userId="2e6e5431-bb17-4c41-9985-d39c50d83c73" providerId="ADAL" clId="{1C6B7034-09E9-4D67-B59B-FA818654AEE3}" dt="2024-04-08T16:11:06.944" v="1128" actId="21"/>
          <ac:spMkLst>
            <pc:docMk/>
            <pc:sldMk cId="1907727582" sldId="447"/>
            <ac:spMk id="10" creationId="{0CF20027-C170-4FE3-6C13-8D28FCB561BA}"/>
          </ac:spMkLst>
        </pc:spChg>
        <pc:spChg chg="del">
          <ac:chgData name="Toby Donaldson" userId="2e6e5431-bb17-4c41-9985-d39c50d83c73" providerId="ADAL" clId="{1C6B7034-09E9-4D67-B59B-FA818654AEE3}" dt="2024-04-08T16:11:03.962" v="1126" actId="21"/>
          <ac:spMkLst>
            <pc:docMk/>
            <pc:sldMk cId="1907727582" sldId="447"/>
            <ac:spMk id="11" creationId="{417FBA8F-075B-E53E-772C-E47E85999221}"/>
          </ac:spMkLst>
        </pc:spChg>
        <pc:spChg chg="mod">
          <ac:chgData name="Toby Donaldson" userId="2e6e5431-bb17-4c41-9985-d39c50d83c73" providerId="ADAL" clId="{1C6B7034-09E9-4D67-B59B-FA818654AEE3}" dt="2024-04-08T16:11:41.603" v="1250" actId="1076"/>
          <ac:spMkLst>
            <pc:docMk/>
            <pc:sldMk cId="1907727582" sldId="447"/>
            <ac:spMk id="13" creationId="{EF8F7861-2DE7-2FF1-54BA-495E74FF3F44}"/>
          </ac:spMkLst>
        </pc:spChg>
        <pc:spChg chg="add mod">
          <ac:chgData name="Toby Donaldson" userId="2e6e5431-bb17-4c41-9985-d39c50d83c73" providerId="ADAL" clId="{1C6B7034-09E9-4D67-B59B-FA818654AEE3}" dt="2024-04-08T16:11:05.388" v="1127"/>
          <ac:spMkLst>
            <pc:docMk/>
            <pc:sldMk cId="1907727582" sldId="447"/>
            <ac:spMk id="14" creationId="{417FBA8F-075B-E53E-772C-E47E85999221}"/>
          </ac:spMkLst>
        </pc:spChg>
        <pc:spChg chg="add mod">
          <ac:chgData name="Toby Donaldson" userId="2e6e5431-bb17-4c41-9985-d39c50d83c73" providerId="ADAL" clId="{1C6B7034-09E9-4D67-B59B-FA818654AEE3}" dt="2024-04-08T16:32:28.378" v="2204"/>
          <ac:spMkLst>
            <pc:docMk/>
            <pc:sldMk cId="1907727582" sldId="447"/>
            <ac:spMk id="15" creationId="{110FC2DB-91ED-5430-DAC5-151F03EF88E5}"/>
          </ac:spMkLst>
        </pc:spChg>
        <pc:spChg chg="add del mod">
          <ac:chgData name="Toby Donaldson" userId="2e6e5431-bb17-4c41-9985-d39c50d83c73" providerId="ADAL" clId="{1C6B7034-09E9-4D67-B59B-FA818654AEE3}" dt="2024-04-08T16:32:35.996" v="2206" actId="21"/>
          <ac:spMkLst>
            <pc:docMk/>
            <pc:sldMk cId="1907727582" sldId="447"/>
            <ac:spMk id="17" creationId="{C4A67D1D-55EC-AE5C-2775-6C8C71CF3262}"/>
          </ac:spMkLst>
        </pc:spChg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2686022845" sldId="447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223506534" sldId="448"/>
        </pc:sldMkLst>
      </pc:sldChg>
      <pc:sldChg chg="addSp delSp modSp add mod">
        <pc:chgData name="Toby Donaldson" userId="2e6e5431-bb17-4c41-9985-d39c50d83c73" providerId="ADAL" clId="{1C6B7034-09E9-4D67-B59B-FA818654AEE3}" dt="2024-04-08T16:32:21.316" v="2203" actId="14100"/>
        <pc:sldMkLst>
          <pc:docMk/>
          <pc:sldMk cId="484007491" sldId="448"/>
        </pc:sldMkLst>
        <pc:spChg chg="add del mod">
          <ac:chgData name="Toby Donaldson" userId="2e6e5431-bb17-4c41-9985-d39c50d83c73" providerId="ADAL" clId="{1C6B7034-09E9-4D67-B59B-FA818654AEE3}" dt="2024-04-08T16:32:21.316" v="2203" actId="14100"/>
          <ac:spMkLst>
            <pc:docMk/>
            <pc:sldMk cId="484007491" sldId="448"/>
            <ac:spMk id="2" creationId="{603590C5-DA94-D0D9-DE03-929E12891061}"/>
          </ac:spMkLst>
        </pc:spChg>
        <pc:spChg chg="mod">
          <ac:chgData name="Toby Donaldson" userId="2e6e5431-bb17-4c41-9985-d39c50d83c73" providerId="ADAL" clId="{1C6B7034-09E9-4D67-B59B-FA818654AEE3}" dt="2024-04-08T16:13:21.076" v="1358" actId="113"/>
          <ac:spMkLst>
            <pc:docMk/>
            <pc:sldMk cId="484007491" sldId="448"/>
            <ac:spMk id="6" creationId="{2B542F39-5318-B554-E9D9-E6ED7B056266}"/>
          </ac:spMkLst>
        </pc:spChg>
        <pc:spChg chg="add mod">
          <ac:chgData name="Toby Donaldson" userId="2e6e5431-bb17-4c41-9985-d39c50d83c73" providerId="ADAL" clId="{1C6B7034-09E9-4D67-B59B-FA818654AEE3}" dt="2024-04-08T16:12:51.239" v="1357" actId="113"/>
          <ac:spMkLst>
            <pc:docMk/>
            <pc:sldMk cId="484007491" sldId="448"/>
            <ac:spMk id="10" creationId="{7537C83A-16A7-EDE5-9447-99102673E1BD}"/>
          </ac:spMkLst>
        </pc:spChg>
        <pc:spChg chg="add mod">
          <ac:chgData name="Toby Donaldson" userId="2e6e5431-bb17-4c41-9985-d39c50d83c73" providerId="ADAL" clId="{1C6B7034-09E9-4D67-B59B-FA818654AEE3}" dt="2024-04-08T16:12:43.309" v="1354" actId="1076"/>
          <ac:spMkLst>
            <pc:docMk/>
            <pc:sldMk cId="484007491" sldId="448"/>
            <ac:spMk id="11" creationId="{9037807E-7BA3-947A-F1C1-86725745307D}"/>
          </ac:spMkLst>
        </pc:spChg>
        <pc:spChg chg="add del mod">
          <ac:chgData name="Toby Donaldson" userId="2e6e5431-bb17-4c41-9985-d39c50d83c73" providerId="ADAL" clId="{1C6B7034-09E9-4D67-B59B-FA818654AEE3}" dt="2024-04-08T16:32:15.913" v="2202" actId="21"/>
          <ac:spMkLst>
            <pc:docMk/>
            <pc:sldMk cId="484007491" sldId="448"/>
            <ac:spMk id="15" creationId="{08C2302B-7EAB-3081-235C-099CEFB13788}"/>
          </ac:spMkLst>
        </pc:spChg>
      </pc:sldChg>
      <pc:sldChg chg="addSp delSp modSp add mod">
        <pc:chgData name="Toby Donaldson" userId="2e6e5431-bb17-4c41-9985-d39c50d83c73" providerId="ADAL" clId="{1C6B7034-09E9-4D67-B59B-FA818654AEE3}" dt="2024-04-08T16:31:35.614" v="2191"/>
        <pc:sldMkLst>
          <pc:docMk/>
          <pc:sldMk cId="400568990" sldId="449"/>
        </pc:sldMkLst>
        <pc:spChg chg="mod">
          <ac:chgData name="Toby Donaldson" userId="2e6e5431-bb17-4c41-9985-d39c50d83c73" providerId="ADAL" clId="{1C6B7034-09E9-4D67-B59B-FA818654AEE3}" dt="2024-04-08T16:31:35.614" v="2191"/>
          <ac:spMkLst>
            <pc:docMk/>
            <pc:sldMk cId="400568990" sldId="449"/>
            <ac:spMk id="2" creationId="{603590C5-DA94-D0D9-DE03-929E12891061}"/>
          </ac:spMkLst>
        </pc:spChg>
        <pc:spChg chg="del">
          <ac:chgData name="Toby Donaldson" userId="2e6e5431-bb17-4c41-9985-d39c50d83c73" providerId="ADAL" clId="{1C6B7034-09E9-4D67-B59B-FA818654AEE3}" dt="2024-04-08T16:14:29.800" v="1363" actId="21"/>
          <ac:spMkLst>
            <pc:docMk/>
            <pc:sldMk cId="400568990" sldId="449"/>
            <ac:spMk id="3" creationId="{699CBBE4-AD20-F1D9-B7D6-648131F41979}"/>
          </ac:spMkLst>
        </pc:spChg>
        <pc:spChg chg="mod">
          <ac:chgData name="Toby Donaldson" userId="2e6e5431-bb17-4c41-9985-d39c50d83c73" providerId="ADAL" clId="{1C6B7034-09E9-4D67-B59B-FA818654AEE3}" dt="2024-04-08T16:16:04.899" v="1516" actId="1076"/>
          <ac:spMkLst>
            <pc:docMk/>
            <pc:sldMk cId="400568990" sldId="449"/>
            <ac:spMk id="5" creationId="{1656B574-F627-0C72-6BCF-828C7475395E}"/>
          </ac:spMkLst>
        </pc:spChg>
        <pc:spChg chg="del">
          <ac:chgData name="Toby Donaldson" userId="2e6e5431-bb17-4c41-9985-d39c50d83c73" providerId="ADAL" clId="{1C6B7034-09E9-4D67-B59B-FA818654AEE3}" dt="2024-04-08T16:14:33.941" v="1365" actId="21"/>
          <ac:spMkLst>
            <pc:docMk/>
            <pc:sldMk cId="400568990" sldId="449"/>
            <ac:spMk id="6" creationId="{2B542F39-5318-B554-E9D9-E6ED7B056266}"/>
          </ac:spMkLst>
        </pc:spChg>
        <pc:spChg chg="mod">
          <ac:chgData name="Toby Donaldson" userId="2e6e5431-bb17-4c41-9985-d39c50d83c73" providerId="ADAL" clId="{1C6B7034-09E9-4D67-B59B-FA818654AEE3}" dt="2024-04-08T16:15:25.564" v="1383" actId="14100"/>
          <ac:spMkLst>
            <pc:docMk/>
            <pc:sldMk cId="400568990" sldId="449"/>
            <ac:spMk id="7" creationId="{BFD834E2-5128-15C5-3464-131EDFC0B492}"/>
          </ac:spMkLst>
        </pc:spChg>
        <pc:spChg chg="del">
          <ac:chgData name="Toby Donaldson" userId="2e6e5431-bb17-4c41-9985-d39c50d83c73" providerId="ADAL" clId="{1C6B7034-09E9-4D67-B59B-FA818654AEE3}" dt="2024-04-08T16:14:36.754" v="1366" actId="21"/>
          <ac:spMkLst>
            <pc:docMk/>
            <pc:sldMk cId="400568990" sldId="449"/>
            <ac:spMk id="8" creationId="{16DCE356-AE78-D55B-AF6E-E819F76B972D}"/>
          </ac:spMkLst>
        </pc:spChg>
        <pc:spChg chg="del">
          <ac:chgData name="Toby Donaldson" userId="2e6e5431-bb17-4c41-9985-d39c50d83c73" providerId="ADAL" clId="{1C6B7034-09E9-4D67-B59B-FA818654AEE3}" dt="2024-04-08T16:14:29.800" v="1363" actId="21"/>
          <ac:spMkLst>
            <pc:docMk/>
            <pc:sldMk cId="400568990" sldId="449"/>
            <ac:spMk id="9" creationId="{9B1B57AC-0A0C-F378-F26A-1DE0D71E04A6}"/>
          </ac:spMkLst>
        </pc:spChg>
        <pc:spChg chg="del">
          <ac:chgData name="Toby Donaldson" userId="2e6e5431-bb17-4c41-9985-d39c50d83c73" providerId="ADAL" clId="{1C6B7034-09E9-4D67-B59B-FA818654AEE3}" dt="2024-04-08T16:14:32.315" v="1364" actId="21"/>
          <ac:spMkLst>
            <pc:docMk/>
            <pc:sldMk cId="400568990" sldId="449"/>
            <ac:spMk id="10" creationId="{7537C83A-16A7-EDE5-9447-99102673E1BD}"/>
          </ac:spMkLst>
        </pc:spChg>
        <pc:spChg chg="del">
          <ac:chgData name="Toby Donaldson" userId="2e6e5431-bb17-4c41-9985-d39c50d83c73" providerId="ADAL" clId="{1C6B7034-09E9-4D67-B59B-FA818654AEE3}" dt="2024-04-08T16:14:32.315" v="1364" actId="21"/>
          <ac:spMkLst>
            <pc:docMk/>
            <pc:sldMk cId="400568990" sldId="449"/>
            <ac:spMk id="11" creationId="{9037807E-7BA3-947A-F1C1-86725745307D}"/>
          </ac:spMkLst>
        </pc:spChg>
        <pc:spChg chg="del">
          <ac:chgData name="Toby Donaldson" userId="2e6e5431-bb17-4c41-9985-d39c50d83c73" providerId="ADAL" clId="{1C6B7034-09E9-4D67-B59B-FA818654AEE3}" dt="2024-04-08T16:14:29.800" v="1363" actId="21"/>
          <ac:spMkLst>
            <pc:docMk/>
            <pc:sldMk cId="400568990" sldId="449"/>
            <ac:spMk id="12" creationId="{80FA8DAA-40DF-515D-AD95-06D6F1D5BEB6}"/>
          </ac:spMkLst>
        </pc:spChg>
        <pc:spChg chg="del">
          <ac:chgData name="Toby Donaldson" userId="2e6e5431-bb17-4c41-9985-d39c50d83c73" providerId="ADAL" clId="{1C6B7034-09E9-4D67-B59B-FA818654AEE3}" dt="2024-04-08T16:14:32.315" v="1364" actId="21"/>
          <ac:spMkLst>
            <pc:docMk/>
            <pc:sldMk cId="400568990" sldId="449"/>
            <ac:spMk id="13" creationId="{EF8F7861-2DE7-2FF1-54BA-495E74FF3F44}"/>
          </ac:spMkLst>
        </pc:spChg>
        <pc:spChg chg="add mod">
          <ac:chgData name="Toby Donaldson" userId="2e6e5431-bb17-4c41-9985-d39c50d83c73" providerId="ADAL" clId="{1C6B7034-09E9-4D67-B59B-FA818654AEE3}" dt="2024-04-08T16:16:27.922" v="1599" actId="113"/>
          <ac:spMkLst>
            <pc:docMk/>
            <pc:sldMk cId="400568990" sldId="449"/>
            <ac:spMk id="14" creationId="{4D1FF3BC-FDDE-7974-3C3F-526434BEF97D}"/>
          </ac:spMkLst>
        </pc:spChg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3253415914" sldId="449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2336425564" sldId="450"/>
        </pc:sldMkLst>
      </pc:sldChg>
      <pc:sldChg chg="addSp delSp modSp add del mod">
        <pc:chgData name="Toby Donaldson" userId="2e6e5431-bb17-4c41-9985-d39c50d83c73" providerId="ADAL" clId="{1C6B7034-09E9-4D67-B59B-FA818654AEE3}" dt="2024-04-08T16:31:31.186" v="2190"/>
        <pc:sldMkLst>
          <pc:docMk/>
          <pc:sldMk cId="3322684104" sldId="450"/>
        </pc:sldMkLst>
        <pc:spChg chg="mod">
          <ac:chgData name="Toby Donaldson" userId="2e6e5431-bb17-4c41-9985-d39c50d83c73" providerId="ADAL" clId="{1C6B7034-09E9-4D67-B59B-FA818654AEE3}" dt="2024-04-08T16:31:31.186" v="2190"/>
          <ac:spMkLst>
            <pc:docMk/>
            <pc:sldMk cId="3322684104" sldId="450"/>
            <ac:spMk id="2" creationId="{603590C5-DA94-D0D9-DE03-929E12891061}"/>
          </ac:spMkLst>
        </pc:spChg>
        <pc:spChg chg="add mod">
          <ac:chgData name="Toby Donaldson" userId="2e6e5431-bb17-4c41-9985-d39c50d83c73" providerId="ADAL" clId="{1C6B7034-09E9-4D67-B59B-FA818654AEE3}" dt="2024-04-08T16:17:35.340" v="1663" actId="1076"/>
          <ac:spMkLst>
            <pc:docMk/>
            <pc:sldMk cId="3322684104" sldId="450"/>
            <ac:spMk id="3" creationId="{5DE6DFF0-6535-D6BA-7697-274E633BF9B7}"/>
          </ac:spMkLst>
        </pc:spChg>
        <pc:spChg chg="add del mod">
          <ac:chgData name="Toby Donaldson" userId="2e6e5431-bb17-4c41-9985-d39c50d83c73" providerId="ADAL" clId="{1C6B7034-09E9-4D67-B59B-FA818654AEE3}" dt="2024-04-08T16:17:31.447" v="1662" actId="21"/>
          <ac:spMkLst>
            <pc:docMk/>
            <pc:sldMk cId="3322684104" sldId="450"/>
            <ac:spMk id="6" creationId="{78261AA5-1A7D-0695-C892-5A7BEB8518AD}"/>
          </ac:spMkLst>
        </pc:spChg>
        <pc:spChg chg="add">
          <ac:chgData name="Toby Donaldson" userId="2e6e5431-bb17-4c41-9985-d39c50d83c73" providerId="ADAL" clId="{1C6B7034-09E9-4D67-B59B-FA818654AEE3}" dt="2024-04-08T16:17:39.542" v="1664" actId="11529"/>
          <ac:spMkLst>
            <pc:docMk/>
            <pc:sldMk cId="3322684104" sldId="450"/>
            <ac:spMk id="8" creationId="{3D0DF6C6-7DC0-0130-77B0-3647871E32FE}"/>
          </ac:spMkLst>
        </pc:spChg>
      </pc:sldChg>
      <pc:sldChg chg="add del">
        <pc:chgData name="Toby Donaldson" userId="2e6e5431-bb17-4c41-9985-d39c50d83c73" providerId="ADAL" clId="{1C6B7034-09E9-4D67-B59B-FA818654AEE3}" dt="2024-04-08T16:18:04.891" v="1668" actId="2696"/>
        <pc:sldMkLst>
          <pc:docMk/>
          <pc:sldMk cId="643051582" sldId="451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1429009835" sldId="451"/>
        </pc:sldMkLst>
      </pc:sldChg>
      <pc:sldChg chg="addSp modSp add mod">
        <pc:chgData name="Toby Donaldson" userId="2e6e5431-bb17-4c41-9985-d39c50d83c73" providerId="ADAL" clId="{1C6B7034-09E9-4D67-B59B-FA818654AEE3}" dt="2024-04-08T16:31:27.914" v="2189"/>
        <pc:sldMkLst>
          <pc:docMk/>
          <pc:sldMk cId="146816602" sldId="452"/>
        </pc:sldMkLst>
        <pc:spChg chg="mod">
          <ac:chgData name="Toby Donaldson" userId="2e6e5431-bb17-4c41-9985-d39c50d83c73" providerId="ADAL" clId="{1C6B7034-09E9-4D67-B59B-FA818654AEE3}" dt="2024-04-08T16:31:27.914" v="2189"/>
          <ac:spMkLst>
            <pc:docMk/>
            <pc:sldMk cId="146816602" sldId="452"/>
            <ac:spMk id="2" creationId="{603590C5-DA94-D0D9-DE03-929E12891061}"/>
          </ac:spMkLst>
        </pc:spChg>
        <pc:spChg chg="add mod">
          <ac:chgData name="Toby Donaldson" userId="2e6e5431-bb17-4c41-9985-d39c50d83c73" providerId="ADAL" clId="{1C6B7034-09E9-4D67-B59B-FA818654AEE3}" dt="2024-04-08T16:18:48.789" v="1784" actId="20577"/>
          <ac:spMkLst>
            <pc:docMk/>
            <pc:sldMk cId="146816602" sldId="452"/>
            <ac:spMk id="6" creationId="{997BE2D6-894A-3C09-1B37-05E679FE020B}"/>
          </ac:spMkLst>
        </pc:spChg>
        <pc:spChg chg="add mod">
          <ac:chgData name="Toby Donaldson" userId="2e6e5431-bb17-4c41-9985-d39c50d83c73" providerId="ADAL" clId="{1C6B7034-09E9-4D67-B59B-FA818654AEE3}" dt="2024-04-08T16:18:17.333" v="1670" actId="1076"/>
          <ac:spMkLst>
            <pc:docMk/>
            <pc:sldMk cId="146816602" sldId="452"/>
            <ac:spMk id="9" creationId="{3DC45AEA-066D-6729-7510-C939CE08EB9E}"/>
          </ac:spMkLst>
        </pc:spChg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551168212" sldId="452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2216371282" sldId="453"/>
        </pc:sldMkLst>
      </pc:sldChg>
      <pc:sldChg chg="addSp delSp modSp add mod">
        <pc:chgData name="Toby Donaldson" userId="2e6e5431-bb17-4c41-9985-d39c50d83c73" providerId="ADAL" clId="{1C6B7034-09E9-4D67-B59B-FA818654AEE3}" dt="2024-04-08T16:31:24.043" v="2188"/>
        <pc:sldMkLst>
          <pc:docMk/>
          <pc:sldMk cId="2680462609" sldId="453"/>
        </pc:sldMkLst>
        <pc:spChg chg="mod">
          <ac:chgData name="Toby Donaldson" userId="2e6e5431-bb17-4c41-9985-d39c50d83c73" providerId="ADAL" clId="{1C6B7034-09E9-4D67-B59B-FA818654AEE3}" dt="2024-04-08T16:31:24.043" v="2188"/>
          <ac:spMkLst>
            <pc:docMk/>
            <pc:sldMk cId="2680462609" sldId="453"/>
            <ac:spMk id="2" creationId="{603590C5-DA94-D0D9-DE03-929E12891061}"/>
          </ac:spMkLst>
        </pc:spChg>
        <pc:spChg chg="del">
          <ac:chgData name="Toby Donaldson" userId="2e6e5431-bb17-4c41-9985-d39c50d83c73" providerId="ADAL" clId="{1C6B7034-09E9-4D67-B59B-FA818654AEE3}" dt="2024-04-08T16:19:16.590" v="1786" actId="21"/>
          <ac:spMkLst>
            <pc:docMk/>
            <pc:sldMk cId="2680462609" sldId="453"/>
            <ac:spMk id="3" creationId="{5DE6DFF0-6535-D6BA-7697-274E633BF9B7}"/>
          </ac:spMkLst>
        </pc:spChg>
        <pc:spChg chg="mod">
          <ac:chgData name="Toby Donaldson" userId="2e6e5431-bb17-4c41-9985-d39c50d83c73" providerId="ADAL" clId="{1C6B7034-09E9-4D67-B59B-FA818654AEE3}" dt="2024-04-08T16:20:30.506" v="1806" actId="1076"/>
          <ac:spMkLst>
            <pc:docMk/>
            <pc:sldMk cId="2680462609" sldId="453"/>
            <ac:spMk id="5" creationId="{1656B574-F627-0C72-6BCF-828C7475395E}"/>
          </ac:spMkLst>
        </pc:spChg>
        <pc:spChg chg="del">
          <ac:chgData name="Toby Donaldson" userId="2e6e5431-bb17-4c41-9985-d39c50d83c73" providerId="ADAL" clId="{1C6B7034-09E9-4D67-B59B-FA818654AEE3}" dt="2024-04-08T16:19:16.590" v="1786" actId="21"/>
          <ac:spMkLst>
            <pc:docMk/>
            <pc:sldMk cId="2680462609" sldId="453"/>
            <ac:spMk id="6" creationId="{997BE2D6-894A-3C09-1B37-05E679FE020B}"/>
          </ac:spMkLst>
        </pc:spChg>
        <pc:spChg chg="del">
          <ac:chgData name="Toby Donaldson" userId="2e6e5431-bb17-4c41-9985-d39c50d83c73" providerId="ADAL" clId="{1C6B7034-09E9-4D67-B59B-FA818654AEE3}" dt="2024-04-08T16:19:16.590" v="1786" actId="21"/>
          <ac:spMkLst>
            <pc:docMk/>
            <pc:sldMk cId="2680462609" sldId="453"/>
            <ac:spMk id="8" creationId="{3D0DF6C6-7DC0-0130-77B0-3647871E32FE}"/>
          </ac:spMkLst>
        </pc:spChg>
        <pc:spChg chg="del">
          <ac:chgData name="Toby Donaldson" userId="2e6e5431-bb17-4c41-9985-d39c50d83c73" providerId="ADAL" clId="{1C6B7034-09E9-4D67-B59B-FA818654AEE3}" dt="2024-04-08T16:19:16.590" v="1786" actId="21"/>
          <ac:spMkLst>
            <pc:docMk/>
            <pc:sldMk cId="2680462609" sldId="453"/>
            <ac:spMk id="9" creationId="{3DC45AEA-066D-6729-7510-C939CE08EB9E}"/>
          </ac:spMkLst>
        </pc:spChg>
        <pc:spChg chg="add mod">
          <ac:chgData name="Toby Donaldson" userId="2e6e5431-bb17-4c41-9985-d39c50d83c73" providerId="ADAL" clId="{1C6B7034-09E9-4D67-B59B-FA818654AEE3}" dt="2024-04-08T16:21:16.192" v="1891" actId="20577"/>
          <ac:spMkLst>
            <pc:docMk/>
            <pc:sldMk cId="2680462609" sldId="453"/>
            <ac:spMk id="10" creationId="{2FBABC23-267D-6B4A-FFE0-B316F772FA43}"/>
          </ac:spMkLst>
        </pc:spChg>
        <pc:spChg chg="add">
          <ac:chgData name="Toby Donaldson" userId="2e6e5431-bb17-4c41-9985-d39c50d83c73" providerId="ADAL" clId="{1C6B7034-09E9-4D67-B59B-FA818654AEE3}" dt="2024-04-08T16:20:25.427" v="1804" actId="11529"/>
          <ac:spMkLst>
            <pc:docMk/>
            <pc:sldMk cId="2680462609" sldId="453"/>
            <ac:spMk id="11" creationId="{1E6995DC-CCB5-37E2-42FB-F55A8648E0B2}"/>
          </ac:spMkLst>
        </pc:spChg>
        <pc:spChg chg="add mod">
          <ac:chgData name="Toby Donaldson" userId="2e6e5431-bb17-4c41-9985-d39c50d83c73" providerId="ADAL" clId="{1C6B7034-09E9-4D67-B59B-FA818654AEE3}" dt="2024-04-08T16:20:53.751" v="1887" actId="20577"/>
          <ac:spMkLst>
            <pc:docMk/>
            <pc:sldMk cId="2680462609" sldId="453"/>
            <ac:spMk id="12" creationId="{6BFC8596-5455-734B-A966-B11EE259255E}"/>
          </ac:spMkLst>
        </pc:spChg>
        <pc:spChg chg="del">
          <ac:chgData name="Toby Donaldson" userId="2e6e5431-bb17-4c41-9985-d39c50d83c73" providerId="ADAL" clId="{1C6B7034-09E9-4D67-B59B-FA818654AEE3}" dt="2024-04-08T16:19:16.590" v="1786" actId="21"/>
          <ac:spMkLst>
            <pc:docMk/>
            <pc:sldMk cId="2680462609" sldId="453"/>
            <ac:spMk id="14" creationId="{4D1FF3BC-FDDE-7974-3C3F-526434BEF97D}"/>
          </ac:spMkLst>
        </pc:spChg>
      </pc:sldChg>
      <pc:sldChg chg="addSp delSp modSp add mod">
        <pc:chgData name="Toby Donaldson" userId="2e6e5431-bb17-4c41-9985-d39c50d83c73" providerId="ADAL" clId="{1C6B7034-09E9-4D67-B59B-FA818654AEE3}" dt="2024-04-08T16:31:17.676" v="2185"/>
        <pc:sldMkLst>
          <pc:docMk/>
          <pc:sldMk cId="3217502817" sldId="454"/>
        </pc:sldMkLst>
        <pc:spChg chg="mod">
          <ac:chgData name="Toby Donaldson" userId="2e6e5431-bb17-4c41-9985-d39c50d83c73" providerId="ADAL" clId="{1C6B7034-09E9-4D67-B59B-FA818654AEE3}" dt="2024-04-08T16:31:17.676" v="2185"/>
          <ac:spMkLst>
            <pc:docMk/>
            <pc:sldMk cId="3217502817" sldId="454"/>
            <ac:spMk id="2" creationId="{603590C5-DA94-D0D9-DE03-929E12891061}"/>
          </ac:spMkLst>
        </pc:spChg>
        <pc:spChg chg="add mod">
          <ac:chgData name="Toby Donaldson" userId="2e6e5431-bb17-4c41-9985-d39c50d83c73" providerId="ADAL" clId="{1C6B7034-09E9-4D67-B59B-FA818654AEE3}" dt="2024-04-08T16:25:46.974" v="1980" actId="207"/>
          <ac:spMkLst>
            <pc:docMk/>
            <pc:sldMk cId="3217502817" sldId="454"/>
            <ac:spMk id="3" creationId="{8FFD2F24-FECE-DE1F-044C-4039E3DEA6E4}"/>
          </ac:spMkLst>
        </pc:spChg>
        <pc:spChg chg="add mod">
          <ac:chgData name="Toby Donaldson" userId="2e6e5431-bb17-4c41-9985-d39c50d83c73" providerId="ADAL" clId="{1C6B7034-09E9-4D67-B59B-FA818654AEE3}" dt="2024-04-08T16:26:14.871" v="2027" actId="113"/>
          <ac:spMkLst>
            <pc:docMk/>
            <pc:sldMk cId="3217502817" sldId="454"/>
            <ac:spMk id="6" creationId="{686DF62F-99E2-CB5A-AE73-3C58DA8C3692}"/>
          </ac:spMkLst>
        </pc:spChg>
        <pc:spChg chg="mod">
          <ac:chgData name="Toby Donaldson" userId="2e6e5431-bb17-4c41-9985-d39c50d83c73" providerId="ADAL" clId="{1C6B7034-09E9-4D67-B59B-FA818654AEE3}" dt="2024-04-08T16:21:44.523" v="1894" actId="1076"/>
          <ac:spMkLst>
            <pc:docMk/>
            <pc:sldMk cId="3217502817" sldId="454"/>
            <ac:spMk id="10" creationId="{2FBABC23-267D-6B4A-FFE0-B316F772FA43}"/>
          </ac:spMkLst>
        </pc:spChg>
        <pc:spChg chg="del">
          <ac:chgData name="Toby Donaldson" userId="2e6e5431-bb17-4c41-9985-d39c50d83c73" providerId="ADAL" clId="{1C6B7034-09E9-4D67-B59B-FA818654AEE3}" dt="2024-04-08T16:21:46.828" v="1895" actId="21"/>
          <ac:spMkLst>
            <pc:docMk/>
            <pc:sldMk cId="3217502817" sldId="454"/>
            <ac:spMk id="11" creationId="{1E6995DC-CCB5-37E2-42FB-F55A8648E0B2}"/>
          </ac:spMkLst>
        </pc:spChg>
        <pc:spChg chg="del">
          <ac:chgData name="Toby Donaldson" userId="2e6e5431-bb17-4c41-9985-d39c50d83c73" providerId="ADAL" clId="{1C6B7034-09E9-4D67-B59B-FA818654AEE3}" dt="2024-04-08T16:21:41.280" v="1893" actId="21"/>
          <ac:spMkLst>
            <pc:docMk/>
            <pc:sldMk cId="3217502817" sldId="454"/>
            <ac:spMk id="12" creationId="{6BFC8596-5455-734B-A966-B11EE259255E}"/>
          </ac:spMkLst>
        </pc:spChg>
        <pc:cxnChg chg="add mod">
          <ac:chgData name="Toby Donaldson" userId="2e6e5431-bb17-4c41-9985-d39c50d83c73" providerId="ADAL" clId="{1C6B7034-09E9-4D67-B59B-FA818654AEE3}" dt="2024-04-08T16:26:29.998" v="2029" actId="14100"/>
          <ac:cxnSpMkLst>
            <pc:docMk/>
            <pc:sldMk cId="3217502817" sldId="454"/>
            <ac:cxnSpMk id="9" creationId="{28F8FDDA-1546-BAFA-F69A-1D3DFBA9BC03}"/>
          </ac:cxnSpMkLst>
        </pc:cxnChg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3664746602" sldId="454"/>
        </pc:sldMkLst>
      </pc:sldChg>
      <pc:sldChg chg="addSp delSp modSp add mod ord">
        <pc:chgData name="Toby Donaldson" userId="2e6e5431-bb17-4c41-9985-d39c50d83c73" providerId="ADAL" clId="{1C6B7034-09E9-4D67-B59B-FA818654AEE3}" dt="2024-04-08T16:31:09.395" v="2182" actId="1076"/>
        <pc:sldMkLst>
          <pc:docMk/>
          <pc:sldMk cId="1026931636" sldId="455"/>
        </pc:sldMkLst>
        <pc:spChg chg="mod">
          <ac:chgData name="Toby Donaldson" userId="2e6e5431-bb17-4c41-9985-d39c50d83c73" providerId="ADAL" clId="{1C6B7034-09E9-4D67-B59B-FA818654AEE3}" dt="2024-04-08T16:31:09.395" v="2182" actId="1076"/>
          <ac:spMkLst>
            <pc:docMk/>
            <pc:sldMk cId="1026931636" sldId="455"/>
            <ac:spMk id="2" creationId="{603590C5-DA94-D0D9-DE03-929E12891061}"/>
          </ac:spMkLst>
        </pc:spChg>
        <pc:spChg chg="add mod">
          <ac:chgData name="Toby Donaldson" userId="2e6e5431-bb17-4c41-9985-d39c50d83c73" providerId="ADAL" clId="{1C6B7034-09E9-4D67-B59B-FA818654AEE3}" dt="2024-04-08T16:28:52.196" v="2086" actId="1076"/>
          <ac:spMkLst>
            <pc:docMk/>
            <pc:sldMk cId="1026931636" sldId="455"/>
            <ac:spMk id="3" creationId="{2A92DB2E-3177-BAE2-2851-7F6F23517ACF}"/>
          </ac:spMkLst>
        </pc:spChg>
        <pc:spChg chg="mod">
          <ac:chgData name="Toby Donaldson" userId="2e6e5431-bb17-4c41-9985-d39c50d83c73" providerId="ADAL" clId="{1C6B7034-09E9-4D67-B59B-FA818654AEE3}" dt="2024-04-08T16:30:18.333" v="2164" actId="20577"/>
          <ac:spMkLst>
            <pc:docMk/>
            <pc:sldMk cId="1026931636" sldId="455"/>
            <ac:spMk id="5" creationId="{1656B574-F627-0C72-6BCF-828C7475395E}"/>
          </ac:spMkLst>
        </pc:spChg>
        <pc:spChg chg="add mod">
          <ac:chgData name="Toby Donaldson" userId="2e6e5431-bb17-4c41-9985-d39c50d83c73" providerId="ADAL" clId="{1C6B7034-09E9-4D67-B59B-FA818654AEE3}" dt="2024-04-08T16:29:03.606" v="2088" actId="1076"/>
          <ac:spMkLst>
            <pc:docMk/>
            <pc:sldMk cId="1026931636" sldId="455"/>
            <ac:spMk id="6" creationId="{51443080-1326-5616-0910-50D847F043D7}"/>
          </ac:spMkLst>
        </pc:spChg>
        <pc:spChg chg="mod">
          <ac:chgData name="Toby Donaldson" userId="2e6e5431-bb17-4c41-9985-d39c50d83c73" providerId="ADAL" clId="{1C6B7034-09E9-4D67-B59B-FA818654AEE3}" dt="2024-04-08T16:29:53.807" v="2160" actId="207"/>
          <ac:spMkLst>
            <pc:docMk/>
            <pc:sldMk cId="1026931636" sldId="455"/>
            <ac:spMk id="7" creationId="{BFD834E2-5128-15C5-3464-131EDFC0B492}"/>
          </ac:spMkLst>
        </pc:spChg>
        <pc:spChg chg="add mod">
          <ac:chgData name="Toby Donaldson" userId="2e6e5431-bb17-4c41-9985-d39c50d83c73" providerId="ADAL" clId="{1C6B7034-09E9-4D67-B59B-FA818654AEE3}" dt="2024-04-08T16:29:41.565" v="2159" actId="113"/>
          <ac:spMkLst>
            <pc:docMk/>
            <pc:sldMk cId="1026931636" sldId="455"/>
            <ac:spMk id="8" creationId="{96522BD9-8DBA-1D43-0FFD-77BA80EECC42}"/>
          </ac:spMkLst>
        </pc:spChg>
        <pc:spChg chg="del">
          <ac:chgData name="Toby Donaldson" userId="2e6e5431-bb17-4c41-9985-d39c50d83c73" providerId="ADAL" clId="{1C6B7034-09E9-4D67-B59B-FA818654AEE3}" dt="2024-04-08T16:27:36.466" v="2046" actId="21"/>
          <ac:spMkLst>
            <pc:docMk/>
            <pc:sldMk cId="1026931636" sldId="455"/>
            <ac:spMk id="14" creationId="{4D1FF3BC-FDDE-7974-3C3F-526434BEF97D}"/>
          </ac:spMkLst>
        </pc:spChg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3111628777" sldId="455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1782662699" sldId="456"/>
        </pc:sldMkLst>
      </pc:sldChg>
      <pc:sldChg chg="addSp delSp modSp add mod">
        <pc:chgData name="Toby Donaldson" userId="2e6e5431-bb17-4c41-9985-d39c50d83c73" providerId="ADAL" clId="{1C6B7034-09E9-4D67-B59B-FA818654AEE3}" dt="2024-04-08T16:40:33.511" v="2670" actId="20577"/>
        <pc:sldMkLst>
          <pc:docMk/>
          <pc:sldMk cId="2542118733" sldId="456"/>
        </pc:sldMkLst>
        <pc:spChg chg="mod">
          <ac:chgData name="Toby Donaldson" userId="2e6e5431-bb17-4c41-9985-d39c50d83c73" providerId="ADAL" clId="{1C6B7034-09E9-4D67-B59B-FA818654AEE3}" dt="2024-04-08T16:30:57.604" v="2172" actId="14100"/>
          <ac:spMkLst>
            <pc:docMk/>
            <pc:sldMk cId="2542118733" sldId="456"/>
            <ac:spMk id="2" creationId="{603590C5-DA94-D0D9-DE03-929E12891061}"/>
          </ac:spMkLst>
        </pc:spChg>
        <pc:spChg chg="del">
          <ac:chgData name="Toby Donaldson" userId="2e6e5431-bb17-4c41-9985-d39c50d83c73" providerId="ADAL" clId="{1C6B7034-09E9-4D67-B59B-FA818654AEE3}" dt="2024-04-08T16:33:57.035" v="2302" actId="21"/>
          <ac:spMkLst>
            <pc:docMk/>
            <pc:sldMk cId="2542118733" sldId="456"/>
            <ac:spMk id="3" creationId="{2A92DB2E-3177-BAE2-2851-7F6F23517ACF}"/>
          </ac:spMkLst>
        </pc:spChg>
        <pc:spChg chg="mod">
          <ac:chgData name="Toby Donaldson" userId="2e6e5431-bb17-4c41-9985-d39c50d83c73" providerId="ADAL" clId="{1C6B7034-09E9-4D67-B59B-FA818654AEE3}" dt="2024-04-08T16:34:00.417" v="2303" actId="113"/>
          <ac:spMkLst>
            <pc:docMk/>
            <pc:sldMk cId="2542118733" sldId="456"/>
            <ac:spMk id="5" creationId="{1656B574-F627-0C72-6BCF-828C7475395E}"/>
          </ac:spMkLst>
        </pc:spChg>
        <pc:spChg chg="del">
          <ac:chgData name="Toby Donaldson" userId="2e6e5431-bb17-4c41-9985-d39c50d83c73" providerId="ADAL" clId="{1C6B7034-09E9-4D67-B59B-FA818654AEE3}" dt="2024-04-08T16:33:57.035" v="2302" actId="21"/>
          <ac:spMkLst>
            <pc:docMk/>
            <pc:sldMk cId="2542118733" sldId="456"/>
            <ac:spMk id="6" creationId="{51443080-1326-5616-0910-50D847F043D7}"/>
          </ac:spMkLst>
        </pc:spChg>
        <pc:spChg chg="mod">
          <ac:chgData name="Toby Donaldson" userId="2e6e5431-bb17-4c41-9985-d39c50d83c73" providerId="ADAL" clId="{1C6B7034-09E9-4D67-B59B-FA818654AEE3}" dt="2024-04-08T16:40:33.511" v="2670" actId="20577"/>
          <ac:spMkLst>
            <pc:docMk/>
            <pc:sldMk cId="2542118733" sldId="456"/>
            <ac:spMk id="7" creationId="{BFD834E2-5128-15C5-3464-131EDFC0B492}"/>
          </ac:spMkLst>
        </pc:spChg>
        <pc:spChg chg="del">
          <ac:chgData name="Toby Donaldson" userId="2e6e5431-bb17-4c41-9985-d39c50d83c73" providerId="ADAL" clId="{1C6B7034-09E9-4D67-B59B-FA818654AEE3}" dt="2024-04-08T16:33:57.035" v="2302" actId="21"/>
          <ac:spMkLst>
            <pc:docMk/>
            <pc:sldMk cId="2542118733" sldId="456"/>
            <ac:spMk id="8" creationId="{96522BD9-8DBA-1D43-0FFD-77BA80EECC42}"/>
          </ac:spMkLst>
        </pc:spChg>
        <pc:spChg chg="add mod">
          <ac:chgData name="Toby Donaldson" userId="2e6e5431-bb17-4c41-9985-d39c50d83c73" providerId="ADAL" clId="{1C6B7034-09E9-4D67-B59B-FA818654AEE3}" dt="2024-04-08T16:39:27.556" v="2591" actId="1076"/>
          <ac:spMkLst>
            <pc:docMk/>
            <pc:sldMk cId="2542118733" sldId="456"/>
            <ac:spMk id="9" creationId="{D1025EB7-C32F-8C3A-1AEC-E74233498E40}"/>
          </ac:spMkLst>
        </pc:spChg>
        <pc:spChg chg="add mod">
          <ac:chgData name="Toby Donaldson" userId="2e6e5431-bb17-4c41-9985-d39c50d83c73" providerId="ADAL" clId="{1C6B7034-09E9-4D67-B59B-FA818654AEE3}" dt="2024-04-08T16:39:39.269" v="2593" actId="1076"/>
          <ac:spMkLst>
            <pc:docMk/>
            <pc:sldMk cId="2542118733" sldId="456"/>
            <ac:spMk id="10" creationId="{7367EBA3-4B1E-BB2B-610B-E728B4BB7CE6}"/>
          </ac:spMkLst>
        </pc:spChg>
        <pc:spChg chg="add del mod">
          <ac:chgData name="Toby Donaldson" userId="2e6e5431-bb17-4c41-9985-d39c50d83c73" providerId="ADAL" clId="{1C6B7034-09E9-4D67-B59B-FA818654AEE3}" dt="2024-04-08T16:40:24.822" v="2662" actId="21"/>
          <ac:spMkLst>
            <pc:docMk/>
            <pc:sldMk cId="2542118733" sldId="456"/>
            <ac:spMk id="11" creationId="{6D550ED8-1FFD-BBAF-873E-DA6A411E68E3}"/>
          </ac:spMkLst>
        </pc:spChg>
        <pc:spChg chg="add del mod">
          <ac:chgData name="Toby Donaldson" userId="2e6e5431-bb17-4c41-9985-d39c50d83c73" providerId="ADAL" clId="{1C6B7034-09E9-4D67-B59B-FA818654AEE3}" dt="2024-04-08T16:40:24.822" v="2662" actId="21"/>
          <ac:spMkLst>
            <pc:docMk/>
            <pc:sldMk cId="2542118733" sldId="456"/>
            <ac:spMk id="12" creationId="{23C56DCD-42BE-8706-9787-3A6D66A5FC6D}"/>
          </ac:spMkLst>
        </pc:spChg>
        <pc:cxnChg chg="add mod">
          <ac:chgData name="Toby Donaldson" userId="2e6e5431-bb17-4c41-9985-d39c50d83c73" providerId="ADAL" clId="{1C6B7034-09E9-4D67-B59B-FA818654AEE3}" dt="2024-04-08T16:40:29.941" v="2663" actId="20577"/>
          <ac:cxnSpMkLst>
            <pc:docMk/>
            <pc:sldMk cId="2542118733" sldId="456"/>
            <ac:cxnSpMk id="14" creationId="{4D7FE1FB-CE67-2B62-C9AE-01D3BD21BED7}"/>
          </ac:cxnSpMkLst>
        </pc:cxnChg>
      </pc:sldChg>
      <pc:sldChg chg="modSp add mod">
        <pc:chgData name="Toby Donaldson" userId="2e6e5431-bb17-4c41-9985-d39c50d83c73" providerId="ADAL" clId="{1C6B7034-09E9-4D67-B59B-FA818654AEE3}" dt="2024-04-08T16:40:39.115" v="2673" actId="20577"/>
        <pc:sldMkLst>
          <pc:docMk/>
          <pc:sldMk cId="1586556452" sldId="457"/>
        </pc:sldMkLst>
        <pc:spChg chg="mod">
          <ac:chgData name="Toby Donaldson" userId="2e6e5431-bb17-4c41-9985-d39c50d83c73" providerId="ADAL" clId="{1C6B7034-09E9-4D67-B59B-FA818654AEE3}" dt="2024-04-08T16:40:39.115" v="2673" actId="20577"/>
          <ac:spMkLst>
            <pc:docMk/>
            <pc:sldMk cId="1586556452" sldId="457"/>
            <ac:spMk id="7" creationId="{BFD834E2-5128-15C5-3464-131EDFC0B492}"/>
          </ac:spMkLst>
        </pc:spChg>
        <pc:cxnChg chg="mod">
          <ac:chgData name="Toby Donaldson" userId="2e6e5431-bb17-4c41-9985-d39c50d83c73" providerId="ADAL" clId="{1C6B7034-09E9-4D67-B59B-FA818654AEE3}" dt="2024-04-08T16:40:37.787" v="2671" actId="20577"/>
          <ac:cxnSpMkLst>
            <pc:docMk/>
            <pc:sldMk cId="1586556452" sldId="457"/>
            <ac:cxnSpMk id="14" creationId="{4D7FE1FB-CE67-2B62-C9AE-01D3BD21BED7}"/>
          </ac:cxnSpMkLst>
        </pc:cxnChg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2114058853" sldId="457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1346880709" sldId="458"/>
        </pc:sldMkLst>
      </pc:sldChg>
      <pc:sldChg chg="addSp delSp modSp add mod">
        <pc:chgData name="Toby Donaldson" userId="2e6e5431-bb17-4c41-9985-d39c50d83c73" providerId="ADAL" clId="{1C6B7034-09E9-4D67-B59B-FA818654AEE3}" dt="2024-04-08T16:43:40.013" v="2826" actId="1076"/>
        <pc:sldMkLst>
          <pc:docMk/>
          <pc:sldMk cId="1952955008" sldId="458"/>
        </pc:sldMkLst>
        <pc:spChg chg="add mod">
          <ac:chgData name="Toby Donaldson" userId="2e6e5431-bb17-4c41-9985-d39c50d83c73" providerId="ADAL" clId="{1C6B7034-09E9-4D67-B59B-FA818654AEE3}" dt="2024-04-08T16:42:45.206" v="2701" actId="207"/>
          <ac:spMkLst>
            <pc:docMk/>
            <pc:sldMk cId="1952955008" sldId="458"/>
            <ac:spMk id="3" creationId="{43332529-4CC4-9902-E281-BEF05AA59831}"/>
          </ac:spMkLst>
        </pc:spChg>
        <pc:spChg chg="del">
          <ac:chgData name="Toby Donaldson" userId="2e6e5431-bb17-4c41-9985-d39c50d83c73" providerId="ADAL" clId="{1C6B7034-09E9-4D67-B59B-FA818654AEE3}" dt="2024-04-08T16:41:14.307" v="2675" actId="21"/>
          <ac:spMkLst>
            <pc:docMk/>
            <pc:sldMk cId="1952955008" sldId="458"/>
            <ac:spMk id="5" creationId="{1656B574-F627-0C72-6BCF-828C7475395E}"/>
          </ac:spMkLst>
        </pc:spChg>
        <pc:spChg chg="add">
          <ac:chgData name="Toby Donaldson" userId="2e6e5431-bb17-4c41-9985-d39c50d83c73" providerId="ADAL" clId="{1C6B7034-09E9-4D67-B59B-FA818654AEE3}" dt="2024-04-08T16:43:30.360" v="2823" actId="11529"/>
          <ac:spMkLst>
            <pc:docMk/>
            <pc:sldMk cId="1952955008" sldId="458"/>
            <ac:spMk id="6" creationId="{FC37AE1C-EA49-219D-C0EB-E5D866B13ECB}"/>
          </ac:spMkLst>
        </pc:spChg>
        <pc:spChg chg="mod">
          <ac:chgData name="Toby Donaldson" userId="2e6e5431-bb17-4c41-9985-d39c50d83c73" providerId="ADAL" clId="{1C6B7034-09E9-4D67-B59B-FA818654AEE3}" dt="2024-04-08T16:41:26.973" v="2679" actId="14100"/>
          <ac:spMkLst>
            <pc:docMk/>
            <pc:sldMk cId="1952955008" sldId="458"/>
            <ac:spMk id="7" creationId="{BFD834E2-5128-15C5-3464-131EDFC0B492}"/>
          </ac:spMkLst>
        </pc:spChg>
        <pc:spChg chg="add mod">
          <ac:chgData name="Toby Donaldson" userId="2e6e5431-bb17-4c41-9985-d39c50d83c73" providerId="ADAL" clId="{1C6B7034-09E9-4D67-B59B-FA818654AEE3}" dt="2024-04-08T16:43:40.013" v="2826" actId="1076"/>
          <ac:spMkLst>
            <pc:docMk/>
            <pc:sldMk cId="1952955008" sldId="458"/>
            <ac:spMk id="8" creationId="{9EC86D31-8C4F-BCC8-E449-10CEC56CD2A6}"/>
          </ac:spMkLst>
        </pc:spChg>
        <pc:spChg chg="del">
          <ac:chgData name="Toby Donaldson" userId="2e6e5431-bb17-4c41-9985-d39c50d83c73" providerId="ADAL" clId="{1C6B7034-09E9-4D67-B59B-FA818654AEE3}" dt="2024-04-08T16:41:14.307" v="2675" actId="21"/>
          <ac:spMkLst>
            <pc:docMk/>
            <pc:sldMk cId="1952955008" sldId="458"/>
            <ac:spMk id="9" creationId="{D1025EB7-C32F-8C3A-1AEC-E74233498E40}"/>
          </ac:spMkLst>
        </pc:spChg>
        <pc:spChg chg="del">
          <ac:chgData name="Toby Donaldson" userId="2e6e5431-bb17-4c41-9985-d39c50d83c73" providerId="ADAL" clId="{1C6B7034-09E9-4D67-B59B-FA818654AEE3}" dt="2024-04-08T16:41:14.307" v="2675" actId="21"/>
          <ac:spMkLst>
            <pc:docMk/>
            <pc:sldMk cId="1952955008" sldId="458"/>
            <ac:spMk id="10" creationId="{7367EBA3-4B1E-BB2B-610B-E728B4BB7CE6}"/>
          </ac:spMkLst>
        </pc:spChg>
        <pc:spChg chg="del">
          <ac:chgData name="Toby Donaldson" userId="2e6e5431-bb17-4c41-9985-d39c50d83c73" providerId="ADAL" clId="{1C6B7034-09E9-4D67-B59B-FA818654AEE3}" dt="2024-04-08T16:41:20.243" v="2677" actId="21"/>
          <ac:spMkLst>
            <pc:docMk/>
            <pc:sldMk cId="1952955008" sldId="458"/>
            <ac:spMk id="11" creationId="{6D550ED8-1FFD-BBAF-873E-DA6A411E68E3}"/>
          </ac:spMkLst>
        </pc:spChg>
        <pc:spChg chg="mod">
          <ac:chgData name="Toby Donaldson" userId="2e6e5431-bb17-4c41-9985-d39c50d83c73" providerId="ADAL" clId="{1C6B7034-09E9-4D67-B59B-FA818654AEE3}" dt="2024-04-08T16:43:26.375" v="2822" actId="1076"/>
          <ac:spMkLst>
            <pc:docMk/>
            <pc:sldMk cId="1952955008" sldId="458"/>
            <ac:spMk id="12" creationId="{23C56DCD-42BE-8706-9787-3A6D66A5FC6D}"/>
          </ac:spMkLst>
        </pc:spChg>
        <pc:cxnChg chg="del mod">
          <ac:chgData name="Toby Donaldson" userId="2e6e5431-bb17-4c41-9985-d39c50d83c73" providerId="ADAL" clId="{1C6B7034-09E9-4D67-B59B-FA818654AEE3}" dt="2024-04-08T16:41:20.243" v="2677" actId="21"/>
          <ac:cxnSpMkLst>
            <pc:docMk/>
            <pc:sldMk cId="1952955008" sldId="458"/>
            <ac:cxnSpMk id="14" creationId="{4D7FE1FB-CE67-2B62-C9AE-01D3BD21BED7}"/>
          </ac:cxnSpMkLst>
        </pc:cxnChg>
      </pc:sldChg>
      <pc:sldChg chg="modSp new mod">
        <pc:chgData name="Toby Donaldson" userId="2e6e5431-bb17-4c41-9985-d39c50d83c73" providerId="ADAL" clId="{1C6B7034-09E9-4D67-B59B-FA818654AEE3}" dt="2024-04-08T16:46:18.442" v="3395" actId="20577"/>
        <pc:sldMkLst>
          <pc:docMk/>
          <pc:sldMk cId="1184591334" sldId="459"/>
        </pc:sldMkLst>
        <pc:spChg chg="mod">
          <ac:chgData name="Toby Donaldson" userId="2e6e5431-bb17-4c41-9985-d39c50d83c73" providerId="ADAL" clId="{1C6B7034-09E9-4D67-B59B-FA818654AEE3}" dt="2024-04-08T16:43:59.240" v="2836" actId="20577"/>
          <ac:spMkLst>
            <pc:docMk/>
            <pc:sldMk cId="1184591334" sldId="459"/>
            <ac:spMk id="2" creationId="{B8B6BFDF-2170-86F5-2CD4-3105C1BBD0F3}"/>
          </ac:spMkLst>
        </pc:spChg>
        <pc:spChg chg="mod">
          <ac:chgData name="Toby Donaldson" userId="2e6e5431-bb17-4c41-9985-d39c50d83c73" providerId="ADAL" clId="{1C6B7034-09E9-4D67-B59B-FA818654AEE3}" dt="2024-04-08T16:46:18.442" v="3395" actId="20577"/>
          <ac:spMkLst>
            <pc:docMk/>
            <pc:sldMk cId="1184591334" sldId="459"/>
            <ac:spMk id="3" creationId="{EDC53176-B4E4-2E03-520E-7CE85F07B974}"/>
          </ac:spMkLst>
        </pc:spChg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3239798369" sldId="459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2571205766" sldId="460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1250719712" sldId="461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1630020066" sldId="462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3094632745" sldId="463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3497656963" sldId="464"/>
        </pc:sldMkLst>
      </pc:sldChg>
      <pc:sldChg chg="del">
        <pc:chgData name="Toby Donaldson" userId="2e6e5431-bb17-4c41-9985-d39c50d83c73" providerId="ADAL" clId="{1C6B7034-09E9-4D67-B59B-FA818654AEE3}" dt="2024-04-08T16:02:11.451" v="516" actId="47"/>
        <pc:sldMkLst>
          <pc:docMk/>
          <pc:sldMk cId="2355347874" sldId="466"/>
        </pc:sldMkLst>
      </pc:sldChg>
    </pc:docChg>
  </pc:docChgLst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58B9E88D-B731-4E1D-AEBB-7AF6D226F449}"/>
    <pc:docChg chg="undo custSel addSld delSld modSld sldOrd addSection delSection modSection">
      <pc:chgData name="Toby Donaldson" userId="2e6e5431-bb17-4c41-9985-d39c50d83c73" providerId="ADAL" clId="{58B9E88D-B731-4E1D-AEBB-7AF6D226F449}" dt="2024-02-02T21:28:36.769" v="4992"/>
      <pc:docMkLst>
        <pc:docMk/>
      </pc:docMkLst>
      <pc:sldChg chg="addSp modSp mod">
        <pc:chgData name="Toby Donaldson" userId="2e6e5431-bb17-4c41-9985-d39c50d83c73" providerId="ADAL" clId="{58B9E88D-B731-4E1D-AEBB-7AF6D226F449}" dt="2024-01-29T18:55:27.966" v="7" actId="1076"/>
        <pc:sldMkLst>
          <pc:docMk/>
          <pc:sldMk cId="1990534629" sldId="256"/>
        </pc:sldMkLst>
        <pc:spChg chg="add mod">
          <ac:chgData name="Toby Donaldson" userId="2e6e5431-bb17-4c41-9985-d39c50d83c73" providerId="ADAL" clId="{58B9E88D-B731-4E1D-AEBB-7AF6D226F449}" dt="2024-01-29T18:55:27.966" v="7" actId="1076"/>
          <ac:spMkLst>
            <pc:docMk/>
            <pc:sldMk cId="1990534629" sldId="256"/>
            <ac:spMk id="4" creationId="{47AFE60C-6CF9-81EA-958C-8B9C232B748D}"/>
          </ac:spMkLst>
        </pc:spChg>
      </pc:sldChg>
      <pc:sldChg chg="del">
        <pc:chgData name="Toby Donaldson" userId="2e6e5431-bb17-4c41-9985-d39c50d83c73" providerId="ADAL" clId="{58B9E88D-B731-4E1D-AEBB-7AF6D226F449}" dt="2024-01-29T18:55:34.490" v="8" actId="2696"/>
        <pc:sldMkLst>
          <pc:docMk/>
          <pc:sldMk cId="3457032960" sldId="258"/>
        </pc:sldMkLst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99321998" sldId="34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99321998" sldId="349"/>
            <ac:inkMk id="5" creationId="{1E065F0B-DD8E-AECF-2F31-4ECA226B5962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2755035059" sldId="350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2755035059" sldId="350"/>
            <ac:inkMk id="6" creationId="{E564D219-7FA1-FDF5-8AC9-13256B83004D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058507303" sldId="35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058507303" sldId="351"/>
            <ac:inkMk id="9" creationId="{E6029E04-7C8F-1589-B892-2FC1E075B4A9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997635775" sldId="353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997635775" sldId="353"/>
            <ac:inkMk id="6" creationId="{75EDF3A6-2028-80A7-BBCA-B1D4B139EA8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988390374" sldId="355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988390374" sldId="355"/>
            <ac:inkMk id="8" creationId="{8AEF5137-373F-4216-A23C-6BF72B289C07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506941026" sldId="356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506941026" sldId="356"/>
            <ac:inkMk id="9" creationId="{83C0CDBF-0A31-086D-6C94-74805CCCCB6F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228357853" sldId="357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228357853" sldId="357"/>
            <ac:inkMk id="6" creationId="{035B827B-F33E-7E13-7319-07EDD0F3D6D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865773873" sldId="35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865773873" sldId="359"/>
            <ac:inkMk id="6" creationId="{B0B0CAF1-4F37-10EE-820D-418810927C10}"/>
          </ac:inkMkLst>
        </pc:inkChg>
      </pc:sldChg>
      <pc:sldChg chg="modSp mod modNotesTx">
        <pc:chgData name="Toby Donaldson" userId="2e6e5431-bb17-4c41-9985-d39c50d83c73" providerId="ADAL" clId="{58B9E88D-B731-4E1D-AEBB-7AF6D226F449}" dt="2024-01-29T19:20:54.480" v="211" actId="20577"/>
        <pc:sldMkLst>
          <pc:docMk/>
          <pc:sldMk cId="161823644" sldId="360"/>
        </pc:sldMkLst>
        <pc:spChg chg="mod">
          <ac:chgData name="Toby Donaldson" userId="2e6e5431-bb17-4c41-9985-d39c50d83c73" providerId="ADAL" clId="{58B9E88D-B731-4E1D-AEBB-7AF6D226F449}" dt="2024-01-29T19:16:50.099" v="12" actId="20577"/>
          <ac:spMkLst>
            <pc:docMk/>
            <pc:sldMk cId="161823644" sldId="360"/>
            <ac:spMk id="10" creationId="{27910B02-5A46-A5DA-C510-6580880B2746}"/>
          </ac:spMkLst>
        </pc:spChg>
        <pc:spChg chg="mod">
          <ac:chgData name="Toby Donaldson" userId="2e6e5431-bb17-4c41-9985-d39c50d83c73" providerId="ADAL" clId="{58B9E88D-B731-4E1D-AEBB-7AF6D226F449}" dt="2024-01-29T19:19:45.428" v="27" actId="1076"/>
          <ac:spMkLst>
            <pc:docMk/>
            <pc:sldMk cId="161823644" sldId="360"/>
            <ac:spMk id="11" creationId="{CEC24BEB-9EBE-4F29-B7FD-EA713E2E6EC3}"/>
          </ac:spMkLst>
        </pc:spChg>
      </pc:sldChg>
      <pc:sldChg chg="modSp mod">
        <pc:chgData name="Toby Donaldson" userId="2e6e5431-bb17-4c41-9985-d39c50d83c73" providerId="ADAL" clId="{58B9E88D-B731-4E1D-AEBB-7AF6D226F449}" dt="2024-01-29T19:17:00.128" v="14" actId="20577"/>
        <pc:sldMkLst>
          <pc:docMk/>
          <pc:sldMk cId="1518291825" sldId="361"/>
        </pc:sldMkLst>
        <pc:spChg chg="mod">
          <ac:chgData name="Toby Donaldson" userId="2e6e5431-bb17-4c41-9985-d39c50d83c73" providerId="ADAL" clId="{58B9E88D-B731-4E1D-AEBB-7AF6D226F449}" dt="2024-01-29T19:17:00.128" v="14" actId="20577"/>
          <ac:spMkLst>
            <pc:docMk/>
            <pc:sldMk cId="1518291825" sldId="361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07.989" v="18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58B9E88D-B731-4E1D-AEBB-7AF6D226F449}" dt="2024-01-29T19:17:07.989" v="18" actId="20577"/>
          <ac:spMkLst>
            <pc:docMk/>
            <pc:sldMk cId="2995457733" sldId="362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12.983" v="19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58B9E88D-B731-4E1D-AEBB-7AF6D226F449}" dt="2024-01-29T19:17:12.983" v="19" actId="20577"/>
          <ac:spMkLst>
            <pc:docMk/>
            <pc:sldMk cId="2512992697" sldId="363"/>
            <ac:spMk id="10" creationId="{27910B02-5A46-A5DA-C510-6580880B2746}"/>
          </ac:spMkLst>
        </pc:spChg>
      </pc:sldChg>
      <pc:sldChg chg="modSp mod ord">
        <pc:chgData name="Toby Donaldson" userId="2e6e5431-bb17-4c41-9985-d39c50d83c73" providerId="ADAL" clId="{58B9E88D-B731-4E1D-AEBB-7AF6D226F449}" dt="2024-01-31T20:08:59.552" v="2286" actId="20578"/>
        <pc:sldMkLst>
          <pc:docMk/>
          <pc:sldMk cId="3897277287" sldId="364"/>
        </pc:sldMkLst>
        <pc:spChg chg="mod">
          <ac:chgData name="Toby Donaldson" userId="2e6e5431-bb17-4c41-9985-d39c50d83c73" providerId="ADAL" clId="{58B9E88D-B731-4E1D-AEBB-7AF6D226F449}" dt="2024-01-29T19:17:24.170" v="23" actId="20577"/>
          <ac:spMkLst>
            <pc:docMk/>
            <pc:sldMk cId="3897277287" sldId="364"/>
            <ac:spMk id="10" creationId="{27910B02-5A46-A5DA-C510-6580880B2746}"/>
          </ac:spMkLst>
        </pc:spChg>
        <pc:cxnChg chg="mod">
          <ac:chgData name="Toby Donaldson" userId="2e6e5431-bb17-4c41-9985-d39c50d83c73" providerId="ADAL" clId="{58B9E88D-B731-4E1D-AEBB-7AF6D226F449}" dt="2024-01-31T19:16:35.577" v="215" actId="14100"/>
          <ac:cxnSpMkLst>
            <pc:docMk/>
            <pc:sldMk cId="3897277287" sldId="364"/>
            <ac:cxnSpMk id="11" creationId="{42D34CF6-E13B-4413-2F8A-1E46BF5D25F2}"/>
          </ac:cxnSpMkLst>
        </pc:cxnChg>
      </pc:sldChg>
      <pc:sldChg chg="modSp del mod">
        <pc:chgData name="Toby Donaldson" userId="2e6e5431-bb17-4c41-9985-d39c50d83c73" providerId="ADAL" clId="{58B9E88D-B731-4E1D-AEBB-7AF6D226F449}" dt="2024-01-31T19:16:21.571" v="214" actId="2696"/>
        <pc:sldMkLst>
          <pc:docMk/>
          <pc:sldMk cId="4163302408" sldId="365"/>
        </pc:sldMkLst>
        <pc:spChg chg="mod">
          <ac:chgData name="Toby Donaldson" userId="2e6e5431-bb17-4c41-9985-d39c50d83c73" providerId="ADAL" clId="{58B9E88D-B731-4E1D-AEBB-7AF6D226F449}" dt="2024-01-31T19:14:26.679" v="213" actId="20577"/>
          <ac:spMkLst>
            <pc:docMk/>
            <pc:sldMk cId="4163302408" sldId="365"/>
            <ac:spMk id="9" creationId="{5B37DF52-0F40-C441-85AB-5368C05A7A12}"/>
          </ac:spMkLst>
        </pc:spChg>
        <pc:spChg chg="mod">
          <ac:chgData name="Toby Donaldson" userId="2e6e5431-bb17-4c41-9985-d39c50d83c73" providerId="ADAL" clId="{58B9E88D-B731-4E1D-AEBB-7AF6D226F449}" dt="2024-01-29T19:17:30.283" v="25" actId="20577"/>
          <ac:spMkLst>
            <pc:docMk/>
            <pc:sldMk cId="4163302408" sldId="365"/>
            <ac:spMk id="10" creationId="{27910B02-5A46-A5DA-C510-6580880B2746}"/>
          </ac:spMkLst>
        </pc:spChg>
      </pc:sldChg>
      <pc:sldChg chg="modSp mod">
        <pc:chgData name="Toby Donaldson" userId="2e6e5431-bb17-4c41-9985-d39c50d83c73" providerId="ADAL" clId="{58B9E88D-B731-4E1D-AEBB-7AF6D226F449}" dt="2024-01-29T19:17:36.178" v="26" actId="20577"/>
        <pc:sldMkLst>
          <pc:docMk/>
          <pc:sldMk cId="2023942161" sldId="366"/>
        </pc:sldMkLst>
        <pc:spChg chg="mod">
          <ac:chgData name="Toby Donaldson" userId="2e6e5431-bb17-4c41-9985-d39c50d83c73" providerId="ADAL" clId="{58B9E88D-B731-4E1D-AEBB-7AF6D226F449}" dt="2024-01-29T19:17:36.178" v="26" actId="20577"/>
          <ac:spMkLst>
            <pc:docMk/>
            <pc:sldMk cId="2023942161" sldId="366"/>
            <ac:spMk id="10" creationId="{27910B02-5A46-A5DA-C510-6580880B2746}"/>
          </ac:spMkLst>
        </pc:spChg>
      </pc:sldChg>
      <pc:sldChg chg="addSp modSp mod ord">
        <pc:chgData name="Toby Donaldson" userId="2e6e5431-bb17-4c41-9985-d39c50d83c73" providerId="ADAL" clId="{58B9E88D-B731-4E1D-AEBB-7AF6D226F449}" dt="2024-02-01T06:33:56.937" v="2287"/>
        <pc:sldMkLst>
          <pc:docMk/>
          <pc:sldMk cId="1876620749" sldId="367"/>
        </pc:sldMkLst>
        <pc:spChg chg="mod">
          <ac:chgData name="Toby Donaldson" userId="2e6e5431-bb17-4c41-9985-d39c50d83c73" providerId="ADAL" clId="{58B9E88D-B731-4E1D-AEBB-7AF6D226F449}" dt="2024-01-31T19:44:16.774" v="1802" actId="255"/>
          <ac:spMkLst>
            <pc:docMk/>
            <pc:sldMk cId="1876620749" sldId="367"/>
            <ac:spMk id="3" creationId="{7CD55DEB-120A-D8DA-C7F0-BF76129176A6}"/>
          </ac:spMkLst>
        </pc:spChg>
        <pc:picChg chg="add mod">
          <ac:chgData name="Toby Donaldson" userId="2e6e5431-bb17-4c41-9985-d39c50d83c73" providerId="ADAL" clId="{58B9E88D-B731-4E1D-AEBB-7AF6D226F449}" dt="2024-01-31T19:32:05.078" v="793" actId="1076"/>
          <ac:picMkLst>
            <pc:docMk/>
            <pc:sldMk cId="1876620749" sldId="367"/>
            <ac:picMk id="1026" creationId="{28D0E854-10AC-AD3E-6FD7-62CE67B7BEC8}"/>
          </ac:picMkLst>
        </pc:picChg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876620749" sldId="367"/>
            <ac:inkMk id="5" creationId="{541C378D-B858-28EC-A09D-7C9979B218D7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2645018095" sldId="368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2645018095" sldId="368"/>
            <ac:inkMk id="3" creationId="{0C83043E-6B2B-3C4D-83FE-97049C593357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5:42.646" v="2302" actId="1076"/>
        <pc:sldMkLst>
          <pc:docMk/>
          <pc:sldMk cId="3105053930" sldId="369"/>
        </pc:sldMkLst>
        <pc:spChg chg="add mod">
          <ac:chgData name="Toby Donaldson" userId="2e6e5431-bb17-4c41-9985-d39c50d83c73" providerId="ADAL" clId="{58B9E88D-B731-4E1D-AEBB-7AF6D226F449}" dt="2024-01-31T19:53:23.905" v="2162" actId="1076"/>
          <ac:spMkLst>
            <pc:docMk/>
            <pc:sldMk cId="3105053930" sldId="369"/>
            <ac:spMk id="3" creationId="{B33F0CF4-422C-4FE9-5956-A38CA7A119CD}"/>
          </ac:spMkLst>
        </pc:spChg>
        <pc:spChg chg="mod">
          <ac:chgData name="Toby Donaldson" userId="2e6e5431-bb17-4c41-9985-d39c50d83c73" providerId="ADAL" clId="{58B9E88D-B731-4E1D-AEBB-7AF6D226F449}" dt="2024-02-02T19:05:42.646" v="2302" actId="1076"/>
          <ac:spMkLst>
            <pc:docMk/>
            <pc:sldMk cId="3105053930" sldId="369"/>
            <ac:spMk id="33" creationId="{18C67D92-158E-3F09-77A2-A5210E27D1E1}"/>
          </ac:spMkLst>
        </pc:spChg>
        <pc:inkChg chg="add del">
          <ac:chgData name="Toby Donaldson" userId="2e6e5431-bb17-4c41-9985-d39c50d83c73" providerId="ADAL" clId="{58B9E88D-B731-4E1D-AEBB-7AF6D226F449}" dt="2024-02-02T19:02:26.666" v="2291" actId="21"/>
          <ac:inkMkLst>
            <pc:docMk/>
            <pc:sldMk cId="3105053930" sldId="369"/>
            <ac:inkMk id="4" creationId="{02C9C1FA-2F93-EBD0-B8E8-6D98EBD84425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6.147" v="2293" actId="21"/>
        <pc:sldMkLst>
          <pc:docMk/>
          <pc:sldMk cId="2887589525" sldId="370"/>
        </pc:sldMkLst>
        <pc:spChg chg="add mod">
          <ac:chgData name="Toby Donaldson" userId="2e6e5431-bb17-4c41-9985-d39c50d83c73" providerId="ADAL" clId="{58B9E88D-B731-4E1D-AEBB-7AF6D226F449}" dt="2024-01-31T19:53:32.874" v="2164"/>
          <ac:spMkLst>
            <pc:docMk/>
            <pc:sldMk cId="2887589525" sldId="370"/>
            <ac:spMk id="11" creationId="{18EFE7F7-7630-138F-93D4-94F6CE8D6DFD}"/>
          </ac:spMkLst>
        </pc:spChg>
        <pc:inkChg chg="add del">
          <ac:chgData name="Toby Donaldson" userId="2e6e5431-bb17-4c41-9985-d39c50d83c73" providerId="ADAL" clId="{58B9E88D-B731-4E1D-AEBB-7AF6D226F449}" dt="2024-02-02T19:02:36.147" v="2293" actId="21"/>
          <ac:inkMkLst>
            <pc:docMk/>
            <pc:sldMk cId="2887589525" sldId="370"/>
            <ac:inkMk id="13" creationId="{77008B07-2DB7-2A65-E208-8248BB3DDC09}"/>
          </ac:inkMkLst>
        </pc:inkChg>
      </pc:sldChg>
      <pc:sldChg chg="addSp delSp modSp mod">
        <pc:chgData name="Toby Donaldson" userId="2e6e5431-bb17-4c41-9985-d39c50d83c73" providerId="ADAL" clId="{58B9E88D-B731-4E1D-AEBB-7AF6D226F449}" dt="2024-02-02T19:02:31.044" v="2292" actId="21"/>
        <pc:sldMkLst>
          <pc:docMk/>
          <pc:sldMk cId="2752253849" sldId="371"/>
        </pc:sldMkLst>
        <pc:spChg chg="add mod">
          <ac:chgData name="Toby Donaldson" userId="2e6e5431-bb17-4c41-9985-d39c50d83c73" providerId="ADAL" clId="{58B9E88D-B731-4E1D-AEBB-7AF6D226F449}" dt="2024-01-31T19:53:29.729" v="2163"/>
          <ac:spMkLst>
            <pc:docMk/>
            <pc:sldMk cId="2752253849" sldId="371"/>
            <ac:spMk id="12" creationId="{B02D923D-FC0F-69B1-9C27-855E961EAA29}"/>
          </ac:spMkLst>
        </pc:spChg>
        <pc:inkChg chg="add del">
          <ac:chgData name="Toby Donaldson" userId="2e6e5431-bb17-4c41-9985-d39c50d83c73" providerId="ADAL" clId="{58B9E88D-B731-4E1D-AEBB-7AF6D226F449}" dt="2024-02-02T19:02:31.044" v="2292" actId="21"/>
          <ac:inkMkLst>
            <pc:docMk/>
            <pc:sldMk cId="2752253849" sldId="371"/>
            <ac:inkMk id="13" creationId="{1A34C8FA-C10D-8B9F-3E41-A500052299D4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19:03:08.205" v="2295"/>
        <pc:sldMkLst>
          <pc:docMk/>
          <pc:sldMk cId="3227526285" sldId="372"/>
        </pc:sldMkLst>
        <pc:spChg chg="add mod">
          <ac:chgData name="Toby Donaldson" userId="2e6e5431-bb17-4c41-9985-d39c50d83c73" providerId="ADAL" clId="{58B9E88D-B731-4E1D-AEBB-7AF6D226F449}" dt="2024-01-31T19:53:35.194" v="2165"/>
          <ac:spMkLst>
            <pc:docMk/>
            <pc:sldMk cId="3227526285" sldId="372"/>
            <ac:spMk id="4" creationId="{98C50901-8CBE-F285-A005-F67FDBA63076}"/>
          </ac:spMkLst>
        </pc:spChg>
        <pc:inkChg chg="add del">
          <ac:chgData name="Toby Donaldson" userId="2e6e5431-bb17-4c41-9985-d39c50d83c73" providerId="ADAL" clId="{58B9E88D-B731-4E1D-AEBB-7AF6D226F449}" dt="2024-02-02T19:02:12.552" v="2290" actId="21"/>
          <ac:inkMkLst>
            <pc:docMk/>
            <pc:sldMk cId="3227526285" sldId="372"/>
            <ac:inkMk id="11" creationId="{4DE40694-64CD-0F30-4A47-188DCD3EF8B2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2708408151" sldId="373"/>
        </pc:sldMkLst>
        <pc:spChg chg="add mod">
          <ac:chgData name="Toby Donaldson" userId="2e6e5431-bb17-4c41-9985-d39c50d83c73" providerId="ADAL" clId="{58B9E88D-B731-4E1D-AEBB-7AF6D226F449}" dt="2024-01-31T19:53:39.442" v="2166"/>
          <ac:spMkLst>
            <pc:docMk/>
            <pc:sldMk cId="2708408151" sldId="373"/>
            <ac:spMk id="2" creationId="{EB5981E7-28E6-2194-948F-14ADB1A11DF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708408151" sldId="373"/>
            <ac:inkMk id="4" creationId="{1C819C7F-CD90-746A-8674-65BBC95AC4C6}"/>
          </ac:inkMkLst>
        </pc:inkChg>
      </pc:sldChg>
      <pc:sldChg chg="addSp modSp ord">
        <pc:chgData name="Toby Donaldson" userId="2e6e5431-bb17-4c41-9985-d39c50d83c73" providerId="ADAL" clId="{58B9E88D-B731-4E1D-AEBB-7AF6D226F449}" dt="2024-02-02T21:28:36.769" v="4992"/>
        <pc:sldMkLst>
          <pc:docMk/>
          <pc:sldMk cId="62932926" sldId="374"/>
        </pc:sldMkLst>
        <pc:spChg chg="add mod">
          <ac:chgData name="Toby Donaldson" userId="2e6e5431-bb17-4c41-9985-d39c50d83c73" providerId="ADAL" clId="{58B9E88D-B731-4E1D-AEBB-7AF6D226F449}" dt="2024-01-31T19:53:43.300" v="2167"/>
          <ac:spMkLst>
            <pc:docMk/>
            <pc:sldMk cId="62932926" sldId="374"/>
            <ac:spMk id="4" creationId="{4150608B-645F-73ED-180C-6ACC8D0678B6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2932926" sldId="374"/>
            <ac:inkMk id="6" creationId="{FF6A1BEB-28D4-155C-5BC5-D14BEDFE1F23}"/>
          </ac:inkMkLst>
        </pc:inkChg>
      </pc:sldChg>
      <pc:sldChg chg="modSp mod ord">
        <pc:chgData name="Toby Donaldson" userId="2e6e5431-bb17-4c41-9985-d39c50d83c73" providerId="ADAL" clId="{58B9E88D-B731-4E1D-AEBB-7AF6D226F449}" dt="2024-02-02T19:04:23.352" v="2300" actId="20577"/>
        <pc:sldMkLst>
          <pc:docMk/>
          <pc:sldMk cId="30333298" sldId="375"/>
        </pc:sldMkLst>
        <pc:spChg chg="mod">
          <ac:chgData name="Toby Donaldson" userId="2e6e5431-bb17-4c41-9985-d39c50d83c73" providerId="ADAL" clId="{58B9E88D-B731-4E1D-AEBB-7AF6D226F449}" dt="2024-02-02T19:04:23.352" v="2300" actId="20577"/>
          <ac:spMkLst>
            <pc:docMk/>
            <pc:sldMk cId="30333298" sldId="375"/>
            <ac:spMk id="42" creationId="{57838560-1FF0-08AB-BB02-84B7C6AB4761}"/>
          </ac:spMkLst>
        </pc:sp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855810382" sldId="376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855810382" sldId="376"/>
            <ac:inkMk id="5" creationId="{F64138B9-9BB2-C6D9-2803-99EEA68487D8}"/>
          </ac:inkMkLst>
        </pc:inkChg>
      </pc:sldChg>
      <pc:sldChg chg="addSp ord">
        <pc:chgData name="Toby Donaldson" userId="2e6e5431-bb17-4c41-9985-d39c50d83c73" providerId="ADAL" clId="{58B9E88D-B731-4E1D-AEBB-7AF6D226F449}" dt="2024-02-02T21:28:36.769" v="4992"/>
        <pc:sldMkLst>
          <pc:docMk/>
          <pc:sldMk cId="651224588" sldId="377"/>
        </pc:sldMkLst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651224588" sldId="377"/>
            <ac:inkMk id="5" creationId="{3E513D96-524A-B201-5230-08BCB5CE29D7}"/>
          </ac:inkMkLst>
        </pc:inkChg>
      </pc:sldChg>
      <pc:sldChg chg="modSp mod">
        <pc:chgData name="Toby Donaldson" userId="2e6e5431-bb17-4c41-9985-d39c50d83c73" providerId="ADAL" clId="{58B9E88D-B731-4E1D-AEBB-7AF6D226F449}" dt="2024-01-29T18:56:34.928" v="10" actId="27107"/>
        <pc:sldMkLst>
          <pc:docMk/>
          <pc:sldMk cId="1536653271" sldId="378"/>
        </pc:sldMkLst>
        <pc:spChg chg="mod">
          <ac:chgData name="Toby Donaldson" userId="2e6e5431-bb17-4c41-9985-d39c50d83c73" providerId="ADAL" clId="{58B9E88D-B731-4E1D-AEBB-7AF6D226F449}" dt="2024-01-29T18:56:34.928" v="10" actId="27107"/>
          <ac:spMkLst>
            <pc:docMk/>
            <pc:sldMk cId="1536653271" sldId="378"/>
            <ac:spMk id="3" creationId="{3CA38683-B551-7BCB-3407-268CA915A4E7}"/>
          </ac:spMkLst>
        </pc:sp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462733382" sldId="379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462733382" sldId="379"/>
            <ac:inkMk id="22" creationId="{88A68F52-22D4-E1C1-687E-392A121961CE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3161029524" sldId="381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3161029524" sldId="381"/>
            <ac:inkMk id="16" creationId="{2407C6D3-30AC-1CF5-4E61-CD97976DFFB8}"/>
          </ac:inkMkLst>
        </pc:inkChg>
      </pc:sldChg>
      <pc:sldChg chg="addSp">
        <pc:chgData name="Toby Donaldson" userId="2e6e5431-bb17-4c41-9985-d39c50d83c73" providerId="ADAL" clId="{58B9E88D-B731-4E1D-AEBB-7AF6D226F449}" dt="2024-01-31T18:59:23.933" v="212"/>
        <pc:sldMkLst>
          <pc:docMk/>
          <pc:sldMk cId="1579403835" sldId="382"/>
        </pc:sldMkLst>
        <pc:inkChg chg="add">
          <ac:chgData name="Toby Donaldson" userId="2e6e5431-bb17-4c41-9985-d39c50d83c73" providerId="ADAL" clId="{58B9E88D-B731-4E1D-AEBB-7AF6D226F449}" dt="2024-01-31T18:59:23.933" v="212"/>
          <ac:inkMkLst>
            <pc:docMk/>
            <pc:sldMk cId="1579403835" sldId="382"/>
            <ac:inkMk id="20" creationId="{5EF79C1B-AAF2-D5CC-9F92-44632F19AEE6}"/>
          </ac:inkMkLst>
        </pc:inkChg>
      </pc:sldChg>
      <pc:sldChg chg="addSp">
        <pc:chgData name="Toby Donaldson" userId="2e6e5431-bb17-4c41-9985-d39c50d83c73" providerId="ADAL" clId="{58B9E88D-B731-4E1D-AEBB-7AF6D226F449}" dt="2024-02-01T06:33:56.937" v="2287"/>
        <pc:sldMkLst>
          <pc:docMk/>
          <pc:sldMk cId="1095751735" sldId="383"/>
        </pc:sldMkLst>
        <pc:inkChg chg="add">
          <ac:chgData name="Toby Donaldson" userId="2e6e5431-bb17-4c41-9985-d39c50d83c73" providerId="ADAL" clId="{58B9E88D-B731-4E1D-AEBB-7AF6D226F449}" dt="2024-02-01T06:33:56.937" v="2287"/>
          <ac:inkMkLst>
            <pc:docMk/>
            <pc:sldMk cId="1095751735" sldId="383"/>
            <ac:inkMk id="3" creationId="{653DB3F1-0320-7C85-1144-60C3D89099A6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479419398" sldId="385"/>
        </pc:sldMkLst>
        <pc:spChg chg="mod">
          <ac:chgData name="Toby Donaldson" userId="2e6e5431-bb17-4c41-9985-d39c50d83c73" providerId="ADAL" clId="{58B9E88D-B731-4E1D-AEBB-7AF6D226F449}" dt="2024-02-02T19:07:48.156" v="2524" actId="20577"/>
          <ac:spMkLst>
            <pc:docMk/>
            <pc:sldMk cId="2479419398" sldId="385"/>
            <ac:spMk id="9" creationId="{2F53DC27-4ED8-18EE-86C4-32BD4AD2F4F8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79419398" sldId="385"/>
            <ac:inkMk id="2" creationId="{CA01BA9D-F766-6A84-C5A3-61D43975E8F4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469128912" sldId="386"/>
        </pc:sldMkLst>
        <pc:spChg chg="mod">
          <ac:chgData name="Toby Donaldson" userId="2e6e5431-bb17-4c41-9985-d39c50d83c73" providerId="ADAL" clId="{58B9E88D-B731-4E1D-AEBB-7AF6D226F449}" dt="2024-02-02T19:08:32.725" v="2531" actId="20577"/>
          <ac:spMkLst>
            <pc:docMk/>
            <pc:sldMk cId="1469128912" sldId="386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08:09.541" v="2528" actId="207"/>
          <ac:spMkLst>
            <pc:docMk/>
            <pc:sldMk cId="1469128912" sldId="386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6:00.375" v="3137" actId="20577"/>
          <ac:spMkLst>
            <pc:docMk/>
            <pc:sldMk cId="1469128912" sldId="386"/>
            <ac:spMk id="6" creationId="{05E10AD6-7C5D-C87B-EA30-57DE3BE2E9BF}"/>
          </ac:spMkLst>
        </pc:spChg>
        <pc:spChg chg="mod">
          <ac:chgData name="Toby Donaldson" userId="2e6e5431-bb17-4c41-9985-d39c50d83c73" providerId="ADAL" clId="{58B9E88D-B731-4E1D-AEBB-7AF6D226F449}" dt="2024-02-02T19:08:13.596" v="2529" actId="207"/>
          <ac:spMkLst>
            <pc:docMk/>
            <pc:sldMk cId="1469128912" sldId="386"/>
            <ac:spMk id="7" creationId="{BD12BD6E-1CA2-2E4E-A879-47B183E1C9A1}"/>
          </ac:spMkLst>
        </pc:spChg>
        <pc:spChg chg="mod">
          <ac:chgData name="Toby Donaldson" userId="2e6e5431-bb17-4c41-9985-d39c50d83c73" providerId="ADAL" clId="{58B9E88D-B731-4E1D-AEBB-7AF6D226F449}" dt="2024-01-31T19:54:41.191" v="2175" actId="20577"/>
          <ac:spMkLst>
            <pc:docMk/>
            <pc:sldMk cId="1469128912" sldId="386"/>
            <ac:spMk id="8" creationId="{A6612252-5CB9-C390-E238-F7EA740E561B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469128912" sldId="386"/>
            <ac:inkMk id="3" creationId="{41605DDA-1FFF-2D2C-DA7C-203FD728879F}"/>
          </ac:inkMkLst>
        </pc:inkChg>
      </pc:sldChg>
      <pc:sldChg chg="addSp del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329248977" sldId="387"/>
        </pc:sldMkLst>
        <pc:spChg chg="mod">
          <ac:chgData name="Toby Donaldson" userId="2e6e5431-bb17-4c41-9985-d39c50d83c73" providerId="ADAL" clId="{58B9E88D-B731-4E1D-AEBB-7AF6D226F449}" dt="2024-02-02T19:08:25.283" v="2530" actId="20577"/>
          <ac:spMkLst>
            <pc:docMk/>
            <pc:sldMk cId="3329248977" sldId="387"/>
            <ac:spMk id="2" creationId="{2BCAF865-7A80-BECA-2073-084585B8DF9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13.524" v="3141" actId="20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53.823" v="3147" actId="20577"/>
          <ac:spMkLst>
            <pc:docMk/>
            <pc:sldMk cId="3329248977" sldId="387"/>
            <ac:spMk id="7" creationId="{BD12BD6E-1CA2-2E4E-A879-47B183E1C9A1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9" creationId="{5C3C2DA4-8310-86B4-3ECF-A4C79B0876F5}"/>
          </ac:spMkLst>
        </pc:spChg>
        <pc:spChg chg="del">
          <ac:chgData name="Toby Donaldson" userId="2e6e5431-bb17-4c41-9985-d39c50d83c73" providerId="ADAL" clId="{58B9E88D-B731-4E1D-AEBB-7AF6D226F449}" dt="2024-01-31T19:56:22.486" v="2176" actId="21"/>
          <ac:spMkLst>
            <pc:docMk/>
            <pc:sldMk cId="3329248977" sldId="387"/>
            <ac:spMk id="10" creationId="{62BB0D8D-A40A-18E1-BC31-891A1F18688D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5" creationId="{BBFC2537-FFF7-E1A6-AEDA-57F8D1AE04D5}"/>
          </ac:spMkLst>
        </pc:spChg>
        <pc:spChg chg="del">
          <ac:chgData name="Toby Donaldson" userId="2e6e5431-bb17-4c41-9985-d39c50d83c73" providerId="ADAL" clId="{58B9E88D-B731-4E1D-AEBB-7AF6D226F449}" dt="2024-01-31T19:56:31.801" v="2177" actId="21"/>
          <ac:spMkLst>
            <pc:docMk/>
            <pc:sldMk cId="3329248977" sldId="387"/>
            <ac:spMk id="16" creationId="{D20E75BD-1499-FC3A-1F10-59F0FC0AB6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329248977" sldId="387"/>
            <ac:inkMk id="3" creationId="{68DEDF1A-3175-08D5-A9BF-B279B153DB1B}"/>
          </ac:inkMkLst>
        </pc:ink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58B9E88D-B731-4E1D-AEBB-7AF6D226F449}" dt="2024-01-31T19:56:22.486" v="2176" actId="21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386135243" sldId="388"/>
        </pc:sldMkLst>
        <pc:spChg chg="mod">
          <ac:chgData name="Toby Donaldson" userId="2e6e5431-bb17-4c41-9985-d39c50d83c73" providerId="ADAL" clId="{58B9E88D-B731-4E1D-AEBB-7AF6D226F449}" dt="2024-02-02T19:08:41.422" v="2532" actId="20577"/>
          <ac:spMkLst>
            <pc:docMk/>
            <pc:sldMk cId="1386135243" sldId="388"/>
            <ac:spMk id="2" creationId="{2BCAF865-7A80-BECA-2073-084585B8DF91}"/>
          </ac:spMkLst>
        </pc:spChg>
        <pc:spChg chg="mod">
          <ac:chgData name="Toby Donaldson" userId="2e6e5431-bb17-4c41-9985-d39c50d83c73" providerId="ADAL" clId="{58B9E88D-B731-4E1D-AEBB-7AF6D226F449}" dt="2024-02-02T19:18:06.350" v="3148" actId="1076"/>
          <ac:spMkLst>
            <pc:docMk/>
            <pc:sldMk cId="1386135243" sldId="388"/>
            <ac:spMk id="3" creationId="{6D55963E-F358-4191-C9C1-C5033960B686}"/>
          </ac:spMkLst>
        </pc:spChg>
        <pc:spChg chg="mod">
          <ac:chgData name="Toby Donaldson" userId="2e6e5431-bb17-4c41-9985-d39c50d83c73" providerId="ADAL" clId="{58B9E88D-B731-4E1D-AEBB-7AF6D226F449}" dt="2024-02-02T19:17:25.407" v="3143" actId="207"/>
          <ac:spMkLst>
            <pc:docMk/>
            <pc:sldMk cId="1386135243" sldId="388"/>
            <ac:spMk id="5" creationId="{A6C765DD-B293-2986-FBE0-702D81144A7D}"/>
          </ac:spMkLst>
        </pc:spChg>
        <pc:spChg chg="mod">
          <ac:chgData name="Toby Donaldson" userId="2e6e5431-bb17-4c41-9985-d39c50d83c73" providerId="ADAL" clId="{58B9E88D-B731-4E1D-AEBB-7AF6D226F449}" dt="2024-02-02T19:17:46.010" v="3146" actId="20577"/>
          <ac:spMkLst>
            <pc:docMk/>
            <pc:sldMk cId="1386135243" sldId="388"/>
            <ac:spMk id="7" creationId="{BD12BD6E-1CA2-2E4E-A879-47B183E1C9A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386135243" sldId="388"/>
            <ac:inkMk id="10" creationId="{833DA091-FA4B-1317-716D-8D0B7F81B6EE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2984200387" sldId="389"/>
        </pc:sldMkLst>
        <pc:spChg chg="mod">
          <ac:chgData name="Toby Donaldson" userId="2e6e5431-bb17-4c41-9985-d39c50d83c73" providerId="ADAL" clId="{58B9E88D-B731-4E1D-AEBB-7AF6D226F449}" dt="2024-02-02T19:18:40.464" v="3164" actId="113"/>
          <ac:spMkLst>
            <pc:docMk/>
            <pc:sldMk cId="2984200387" sldId="389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984200387" sldId="389"/>
            <ac:inkMk id="3" creationId="{DCCD0148-5305-1D69-B1CD-F3966F8B5DF5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09177711" sldId="390"/>
        </pc:sldMkLst>
        <pc:spChg chg="mod">
          <ac:chgData name="Toby Donaldson" userId="2e6e5431-bb17-4c41-9985-d39c50d83c73" providerId="ADAL" clId="{58B9E88D-B731-4E1D-AEBB-7AF6D226F449}" dt="2024-02-02T19:19:52.738" v="3177" actId="114"/>
          <ac:spMkLst>
            <pc:docMk/>
            <pc:sldMk cId="1109177711" sldId="390"/>
            <ac:spMk id="11" creationId="{B8640366-C0B9-2DCB-8EAD-E2A26F16D915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09177711" sldId="390"/>
            <ac:inkMk id="5" creationId="{4573095B-AEC8-3F67-C59B-BED54B65A6DD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086549521" sldId="391"/>
        </pc:sldMkLst>
        <pc:spChg chg="mod">
          <ac:chgData name="Toby Donaldson" userId="2e6e5431-bb17-4c41-9985-d39c50d83c73" providerId="ADAL" clId="{58B9E88D-B731-4E1D-AEBB-7AF6D226F449}" dt="2024-02-02T19:20:37.391" v="3181" actId="1076"/>
          <ac:spMkLst>
            <pc:docMk/>
            <pc:sldMk cId="3086549521" sldId="391"/>
            <ac:spMk id="3" creationId="{F2BEF0C3-FBD4-9514-07A3-21C5AFA241C1}"/>
          </ac:spMkLst>
        </pc:spChg>
        <pc:spChg chg="add mod">
          <ac:chgData name="Toby Donaldson" userId="2e6e5431-bb17-4c41-9985-d39c50d83c73" providerId="ADAL" clId="{58B9E88D-B731-4E1D-AEBB-7AF6D226F449}" dt="2024-02-02T19:20:31.449" v="3180" actId="208"/>
          <ac:spMkLst>
            <pc:docMk/>
            <pc:sldMk cId="3086549521" sldId="391"/>
            <ac:spMk id="4" creationId="{4F01AAE4-64C0-1BEE-BE1D-028430C626C1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086549521" sldId="391"/>
            <ac:inkMk id="6" creationId="{03E1AECB-E220-F5AE-35DB-A4A66EC25952}"/>
          </ac:inkMkLst>
        </pc:ink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1145854150" sldId="392"/>
        </pc:sldMkLst>
        <pc:spChg chg="mod">
          <ac:chgData name="Toby Donaldson" userId="2e6e5431-bb17-4c41-9985-d39c50d83c73" providerId="ADAL" clId="{58B9E88D-B731-4E1D-AEBB-7AF6D226F449}" dt="2024-02-02T19:21:33.958" v="3186" actId="207"/>
          <ac:spMkLst>
            <pc:docMk/>
            <pc:sldMk cId="1145854150" sldId="392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38.480" v="3187" actId="207"/>
          <ac:spMkLst>
            <pc:docMk/>
            <pc:sldMk cId="1145854150" sldId="392"/>
            <ac:spMk id="8" creationId="{D0A87680-E875-C40A-20CC-0446C4935870}"/>
          </ac:spMkLst>
        </pc:spChg>
        <pc:spChg chg="mod">
          <ac:chgData name="Toby Donaldson" userId="2e6e5431-bb17-4c41-9985-d39c50d83c73" providerId="ADAL" clId="{58B9E88D-B731-4E1D-AEBB-7AF6D226F449}" dt="2024-02-02T19:21:10.749" v="3183" actId="2711"/>
          <ac:spMkLst>
            <pc:docMk/>
            <pc:sldMk cId="1145854150" sldId="392"/>
            <ac:spMk id="10" creationId="{878A001D-AB4D-7C81-06A9-E808392E1CA9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1145854150" sldId="392"/>
            <ac:inkMk id="2" creationId="{296CF155-5626-2F12-455E-8B597C7C9083}"/>
          </ac:inkMkLst>
        </pc:inkChg>
      </pc:sldChg>
      <pc:sldChg chg="addSp delSp modSp del mod ord">
        <pc:chgData name="Toby Donaldson" userId="2e6e5431-bb17-4c41-9985-d39c50d83c73" providerId="ADAL" clId="{58B9E88D-B731-4E1D-AEBB-7AF6D226F449}" dt="2024-02-02T19:22:39.858" v="3194" actId="2696"/>
        <pc:sldMkLst>
          <pc:docMk/>
          <pc:sldMk cId="2872140675" sldId="393"/>
        </pc:sldMkLst>
        <pc:spChg chg="add del mod">
          <ac:chgData name="Toby Donaldson" userId="2e6e5431-bb17-4c41-9985-d39c50d83c73" providerId="ADAL" clId="{58B9E88D-B731-4E1D-AEBB-7AF6D226F449}" dt="2024-02-02T19:22:22.061" v="3192" actId="21"/>
          <ac:spMkLst>
            <pc:docMk/>
            <pc:sldMk cId="2872140675" sldId="393"/>
            <ac:spMk id="2" creationId="{5E74ADF8-6E12-BF25-0B7A-C4103D7C53E5}"/>
          </ac:spMkLst>
        </pc:spChg>
        <pc:spChg chg="add mod">
          <ac:chgData name="Toby Donaldson" userId="2e6e5431-bb17-4c41-9985-d39c50d83c73" providerId="ADAL" clId="{58B9E88D-B731-4E1D-AEBB-7AF6D226F449}" dt="2024-02-02T19:22:28.218" v="3193"/>
          <ac:spMkLst>
            <pc:docMk/>
            <pc:sldMk cId="2872140675" sldId="393"/>
            <ac:spMk id="3" creationId="{1BECF581-4206-AE4F-C56E-16D6C74F3A4A}"/>
          </ac:spMkLst>
        </pc:spChg>
        <pc:spChg chg="mod">
          <ac:chgData name="Toby Donaldson" userId="2e6e5431-bb17-4c41-9985-d39c50d83c73" providerId="ADAL" clId="{58B9E88D-B731-4E1D-AEBB-7AF6D226F449}" dt="2024-02-02T19:21:50.854" v="3190" actId="207"/>
          <ac:spMkLst>
            <pc:docMk/>
            <pc:sldMk cId="2872140675" sldId="393"/>
            <ac:spMk id="6" creationId="{82FA8468-3390-1FD0-DA91-EE5A9FC9305A}"/>
          </ac:spMkLst>
        </pc:spChg>
        <pc:spChg chg="mod">
          <ac:chgData name="Toby Donaldson" userId="2e6e5431-bb17-4c41-9985-d39c50d83c73" providerId="ADAL" clId="{58B9E88D-B731-4E1D-AEBB-7AF6D226F449}" dt="2024-02-02T19:21:54.872" v="3191" actId="207"/>
          <ac:spMkLst>
            <pc:docMk/>
            <pc:sldMk cId="2872140675" sldId="393"/>
            <ac:spMk id="8" creationId="{D0A87680-E875-C40A-20CC-0446C4935870}"/>
          </ac:spMkLst>
        </pc:spChg>
        <pc:spChg chg="del">
          <ac:chgData name="Toby Donaldson" userId="2e6e5431-bb17-4c41-9985-d39c50d83c73" providerId="ADAL" clId="{58B9E88D-B731-4E1D-AEBB-7AF6D226F449}" dt="2024-01-31T19:58:50.843" v="2179" actId="21"/>
          <ac:spMkLst>
            <pc:docMk/>
            <pc:sldMk cId="2872140675" sldId="393"/>
            <ac:spMk id="10" creationId="{878A001D-AB4D-7C81-06A9-E808392E1CA9}"/>
          </ac:spMkLst>
        </pc:spChg>
      </pc:sldChg>
      <pc:sldChg chg="addSp modSp mod ord">
        <pc:chgData name="Toby Donaldson" userId="2e6e5431-bb17-4c41-9985-d39c50d83c73" providerId="ADAL" clId="{58B9E88D-B731-4E1D-AEBB-7AF6D226F449}" dt="2024-02-02T21:28:36.769" v="4992"/>
        <pc:sldMkLst>
          <pc:docMk/>
          <pc:sldMk cId="318261000" sldId="394"/>
        </pc:sldMkLst>
        <pc:spChg chg="mod">
          <ac:chgData name="Toby Donaldson" userId="2e6e5431-bb17-4c41-9985-d39c50d83c73" providerId="ADAL" clId="{58B9E88D-B731-4E1D-AEBB-7AF6D226F449}" dt="2024-02-02T19:23:36.702" v="3196" actId="207"/>
          <ac:spMkLst>
            <pc:docMk/>
            <pc:sldMk cId="318261000" sldId="394"/>
            <ac:spMk id="4" creationId="{F05D1AF7-6CA1-D237-1DD7-714213AFA193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318261000" sldId="394"/>
            <ac:inkMk id="3" creationId="{7647E8A7-022D-34EB-1021-CF5539805D8C}"/>
          </ac:inkMkLst>
        </pc:inkChg>
      </pc:sldChg>
      <pc:sldChg chg="modSp mod ord">
        <pc:chgData name="Toby Donaldson" userId="2e6e5431-bb17-4c41-9985-d39c50d83c73" providerId="ADAL" clId="{58B9E88D-B731-4E1D-AEBB-7AF6D226F449}" dt="2024-02-02T19:24:54.147" v="3255" actId="1076"/>
        <pc:sldMkLst>
          <pc:docMk/>
          <pc:sldMk cId="2287764959" sldId="396"/>
        </pc:sldMkLst>
        <pc:spChg chg="mod">
          <ac:chgData name="Toby Donaldson" userId="2e6e5431-bb17-4c41-9985-d39c50d83c73" providerId="ADAL" clId="{58B9E88D-B731-4E1D-AEBB-7AF6D226F449}" dt="2024-02-02T19:24:01.724" v="3197" actId="20577"/>
          <ac:spMkLst>
            <pc:docMk/>
            <pc:sldMk cId="2287764959" sldId="39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4:54.147" v="3255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delSp modSp mod ord">
        <pc:chgData name="Toby Donaldson" userId="2e6e5431-bb17-4c41-9985-d39c50d83c73" providerId="ADAL" clId="{58B9E88D-B731-4E1D-AEBB-7AF6D226F449}" dt="2024-02-02T19:25:25.002" v="3256" actId="21"/>
        <pc:sldMkLst>
          <pc:docMk/>
          <pc:sldMk cId="663618084" sldId="397"/>
        </pc:sldMkLst>
        <pc:spChg chg="mod">
          <ac:chgData name="Toby Donaldson" userId="2e6e5431-bb17-4c41-9985-d39c50d83c73" providerId="ADAL" clId="{58B9E88D-B731-4E1D-AEBB-7AF6D226F449}" dt="2024-01-31T20:01:15.824" v="2182" actId="20577"/>
          <ac:spMkLst>
            <pc:docMk/>
            <pc:sldMk cId="663618084" sldId="397"/>
            <ac:spMk id="3" creationId="{1BD4FFB3-129F-8468-E73B-1E6DA086065B}"/>
          </ac:spMkLst>
        </pc:spChg>
        <pc:spChg chg="del">
          <ac:chgData name="Toby Donaldson" userId="2e6e5431-bb17-4c41-9985-d39c50d83c73" providerId="ADAL" clId="{58B9E88D-B731-4E1D-AEBB-7AF6D226F449}" dt="2024-02-02T19:25:25.002" v="3256" actId="21"/>
          <ac:spMkLst>
            <pc:docMk/>
            <pc:sldMk cId="663618084" sldId="397"/>
            <ac:spMk id="8" creationId="{91B47311-6541-0144-6AD6-DE0F6F0A3598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26:23.139" v="3266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58B9E88D-B731-4E1D-AEBB-7AF6D226F449}" dt="2024-01-31T20:01:26.086" v="2184" actId="20577"/>
          <ac:spMkLst>
            <pc:docMk/>
            <pc:sldMk cId="2354844912" sldId="398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25:55.102" v="3261" actId="14100"/>
          <ac:spMkLst>
            <pc:docMk/>
            <pc:sldMk cId="2354844912" sldId="398"/>
            <ac:spMk id="6" creationId="{ABE01461-AC83-3547-D26D-11734D586E7E}"/>
          </ac:spMkLst>
        </pc:spChg>
        <pc:spChg chg="mod">
          <ac:chgData name="Toby Donaldson" userId="2e6e5431-bb17-4c41-9985-d39c50d83c73" providerId="ADAL" clId="{58B9E88D-B731-4E1D-AEBB-7AF6D226F449}" dt="2024-02-02T19:26:23.139" v="3266" actId="20577"/>
          <ac:spMkLst>
            <pc:docMk/>
            <pc:sldMk cId="2354844912" sldId="398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753011666" sldId="399"/>
        </pc:sldMkLst>
        <pc:spChg chg="mod">
          <ac:chgData name="Toby Donaldson" userId="2e6e5431-bb17-4c41-9985-d39c50d83c73" providerId="ADAL" clId="{58B9E88D-B731-4E1D-AEBB-7AF6D226F449}" dt="2024-01-31T20:01:20.946" v="2183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addSp modSp mod ord">
        <pc:chgData name="Toby Donaldson" userId="2e6e5431-bb17-4c41-9985-d39c50d83c73" providerId="ADAL" clId="{58B9E88D-B731-4E1D-AEBB-7AF6D226F449}" dt="2024-02-02T19:41:42.457" v="4971" actId="1076"/>
        <pc:sldMkLst>
          <pc:docMk/>
          <pc:sldMk cId="1827292657" sldId="400"/>
        </pc:sldMkLst>
        <pc:spChg chg="mod">
          <ac:chgData name="Toby Donaldson" userId="2e6e5431-bb17-4c41-9985-d39c50d83c73" providerId="ADAL" clId="{58B9E88D-B731-4E1D-AEBB-7AF6D226F449}" dt="2024-01-31T20:01:34.473" v="2186" actId="20577"/>
          <ac:spMkLst>
            <pc:docMk/>
            <pc:sldMk cId="1827292657" sldId="400"/>
            <ac:spMk id="3" creationId="{1BD4FFB3-129F-8468-E73B-1E6DA086065B}"/>
          </ac:spMkLst>
        </pc:spChg>
        <pc:spChg chg="add mod">
          <ac:chgData name="Toby Donaldson" userId="2e6e5431-bb17-4c41-9985-d39c50d83c73" providerId="ADAL" clId="{58B9E88D-B731-4E1D-AEBB-7AF6D226F449}" dt="2024-02-02T19:41:42.457" v="4971" actId="1076"/>
          <ac:spMkLst>
            <pc:docMk/>
            <pc:sldMk cId="1827292657" sldId="400"/>
            <ac:spMk id="6" creationId="{92299F3D-55E4-86E6-413E-310C828BDDCD}"/>
          </ac:spMkLst>
        </pc:spChg>
        <pc:spChg chg="mod">
          <ac:chgData name="Toby Donaldson" userId="2e6e5431-bb17-4c41-9985-d39c50d83c73" providerId="ADAL" clId="{58B9E88D-B731-4E1D-AEBB-7AF6D226F449}" dt="2024-02-02T19:36:40.088" v="4699" actId="14100"/>
          <ac:spMkLst>
            <pc:docMk/>
            <pc:sldMk cId="1827292657" sldId="400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98727621" sldId="401"/>
        </pc:sldMkLst>
        <pc:spChg chg="mod">
          <ac:chgData name="Toby Donaldson" userId="2e6e5431-bb17-4c41-9985-d39c50d83c73" providerId="ADAL" clId="{58B9E88D-B731-4E1D-AEBB-7AF6D226F449}" dt="2024-01-31T20:01:39.624" v="2187" actId="20577"/>
          <ac:spMkLst>
            <pc:docMk/>
            <pc:sldMk cId="98727621" sldId="401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98127497" sldId="402"/>
        </pc:sldMkLst>
        <pc:spChg chg="mod">
          <ac:chgData name="Toby Donaldson" userId="2e6e5431-bb17-4c41-9985-d39c50d83c73" providerId="ADAL" clId="{58B9E88D-B731-4E1D-AEBB-7AF6D226F449}" dt="2024-01-31T20:01:43.543" v="2188" actId="20577"/>
          <ac:spMkLst>
            <pc:docMk/>
            <pc:sldMk cId="2098127497" sldId="402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37:56.958" v="4701" actId="20577"/>
        <pc:sldMkLst>
          <pc:docMk/>
          <pc:sldMk cId="940628499" sldId="403"/>
        </pc:sldMkLst>
        <pc:spChg chg="mod">
          <ac:chgData name="Toby Donaldson" userId="2e6e5431-bb17-4c41-9985-d39c50d83c73" providerId="ADAL" clId="{58B9E88D-B731-4E1D-AEBB-7AF6D226F449}" dt="2024-01-31T20:02:09.286" v="2189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3:01.989" v="2204" actId="1076"/>
          <ac:spMkLst>
            <pc:docMk/>
            <pc:sldMk cId="940628499" sldId="403"/>
            <ac:spMk id="30" creationId="{CC895206-4CA7-46A0-40BB-9E7C65E3EF10}"/>
          </ac:spMkLst>
        </pc:spChg>
        <pc:spChg chg="mod">
          <ac:chgData name="Toby Donaldson" userId="2e6e5431-bb17-4c41-9985-d39c50d83c73" providerId="ADAL" clId="{58B9E88D-B731-4E1D-AEBB-7AF6D226F449}" dt="2024-02-02T19:37:56.958" v="4701" actId="20577"/>
          <ac:spMkLst>
            <pc:docMk/>
            <pc:sldMk cId="940628499" sldId="403"/>
            <ac:spMk id="31" creationId="{69DCA523-698E-22DF-DC8E-C86499ED9E60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059484835" sldId="404"/>
        </pc:sldMkLst>
        <pc:spChg chg="mod">
          <ac:chgData name="Toby Donaldson" userId="2e6e5431-bb17-4c41-9985-d39c50d83c73" providerId="ADAL" clId="{58B9E88D-B731-4E1D-AEBB-7AF6D226F449}" dt="2024-01-31T20:03:35.222" v="2205" actId="20577"/>
          <ac:spMkLst>
            <pc:docMk/>
            <pc:sldMk cId="2059484835" sldId="404"/>
            <ac:spMk id="3" creationId="{1BD4FFB3-129F-8468-E73B-1E6DA086065B}"/>
          </ac:spMkLst>
        </pc:spChg>
      </pc:sldChg>
      <pc:sldChg chg="modSp mod ord">
        <pc:chgData name="Toby Donaldson" userId="2e6e5431-bb17-4c41-9985-d39c50d83c73" providerId="ADAL" clId="{58B9E88D-B731-4E1D-AEBB-7AF6D226F449}" dt="2024-02-02T19:43:19.432" v="4984" actId="14100"/>
        <pc:sldMkLst>
          <pc:docMk/>
          <pc:sldMk cId="660001074" sldId="405"/>
        </pc:sldMkLst>
        <pc:spChg chg="mod">
          <ac:chgData name="Toby Donaldson" userId="2e6e5431-bb17-4c41-9985-d39c50d83c73" providerId="ADAL" clId="{58B9E88D-B731-4E1D-AEBB-7AF6D226F449}" dt="2024-01-31T20:03:38.427" v="2206" actId="20577"/>
          <ac:spMkLst>
            <pc:docMk/>
            <pc:sldMk cId="660001074" sldId="405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3:19.432" v="4984" actId="14100"/>
          <ac:spMkLst>
            <pc:docMk/>
            <pc:sldMk cId="660001074" sldId="405"/>
            <ac:spMk id="13" creationId="{9C76A361-1852-3CE8-9103-92B277620487}"/>
          </ac:spMkLst>
        </pc:spChg>
        <pc:cxnChg chg="mod">
          <ac:chgData name="Toby Donaldson" userId="2e6e5431-bb17-4c41-9985-d39c50d83c73" providerId="ADAL" clId="{58B9E88D-B731-4E1D-AEBB-7AF6D226F449}" dt="2024-02-02T19:43:19.432" v="4984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modSp mod ord">
        <pc:chgData name="Toby Donaldson" userId="2e6e5431-bb17-4c41-9985-d39c50d83c73" providerId="ADAL" clId="{58B9E88D-B731-4E1D-AEBB-7AF6D226F449}" dt="2024-02-02T19:26:41.949" v="3267" actId="113"/>
        <pc:sldMkLst>
          <pc:docMk/>
          <pc:sldMk cId="1115259671" sldId="406"/>
        </pc:sldMkLst>
        <pc:spChg chg="mod">
          <ac:chgData name="Toby Donaldson" userId="2e6e5431-bb17-4c41-9985-d39c50d83c73" providerId="ADAL" clId="{58B9E88D-B731-4E1D-AEBB-7AF6D226F449}" dt="2024-01-31T20:01:30.379" v="2185" actId="20577"/>
          <ac:spMkLst>
            <pc:docMk/>
            <pc:sldMk cId="1115259671" sldId="406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26:41.949" v="3267" actId="113"/>
          <ac:spMkLst>
            <pc:docMk/>
            <pc:sldMk cId="1115259671" sldId="406"/>
            <ac:spMk id="7" creationId="{0EBEA454-A455-6177-3ADB-F18344428A1D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119016610" sldId="407"/>
        </pc:sldMkLst>
        <pc:spChg chg="mod">
          <ac:chgData name="Toby Donaldson" userId="2e6e5431-bb17-4c41-9985-d39c50d83c73" providerId="ADAL" clId="{58B9E88D-B731-4E1D-AEBB-7AF6D226F449}" dt="2024-01-31T20:05:00.443" v="2269" actId="20577"/>
          <ac:spMkLst>
            <pc:docMk/>
            <pc:sldMk cId="119016610" sldId="407"/>
            <ac:spMk id="3" creationId="{4E6D41F9-D672-06B9-1E23-75EB2C8A0482}"/>
          </ac:spMkLst>
        </pc:spChg>
      </pc:sldChg>
      <pc:sldChg chg="modSp mod ord">
        <pc:chgData name="Toby Donaldson" userId="2e6e5431-bb17-4c41-9985-d39c50d83c73" providerId="ADAL" clId="{58B9E88D-B731-4E1D-AEBB-7AF6D226F449}" dt="2024-02-02T19:44:18.069" v="4987" actId="207"/>
        <pc:sldMkLst>
          <pc:docMk/>
          <pc:sldMk cId="2683748588" sldId="408"/>
        </pc:sldMkLst>
        <pc:spChg chg="mod">
          <ac:chgData name="Toby Donaldson" userId="2e6e5431-bb17-4c41-9985-d39c50d83c73" providerId="ADAL" clId="{58B9E88D-B731-4E1D-AEBB-7AF6D226F449}" dt="2024-01-31T20:05:17.905" v="2270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18.069" v="4987" actId="207"/>
          <ac:spMkLst>
            <pc:docMk/>
            <pc:sldMk cId="2683748588" sldId="408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26.656" v="4988" actId="207"/>
        <pc:sldMkLst>
          <pc:docMk/>
          <pc:sldMk cId="3080840747" sldId="409"/>
        </pc:sldMkLst>
        <pc:spChg chg="mod">
          <ac:chgData name="Toby Donaldson" userId="2e6e5431-bb17-4c41-9985-d39c50d83c73" providerId="ADAL" clId="{58B9E88D-B731-4E1D-AEBB-7AF6D226F449}" dt="2024-01-31T20:05:31.582" v="2271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26.656" v="4988" actId="207"/>
          <ac:spMkLst>
            <pc:docMk/>
            <pc:sldMk cId="3080840747" sldId="409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36.728" v="4989" actId="207"/>
        <pc:sldMkLst>
          <pc:docMk/>
          <pc:sldMk cId="2637678866" sldId="410"/>
        </pc:sldMkLst>
        <pc:spChg chg="mod">
          <ac:chgData name="Toby Donaldson" userId="2e6e5431-bb17-4c41-9985-d39c50d83c73" providerId="ADAL" clId="{58B9E88D-B731-4E1D-AEBB-7AF6D226F449}" dt="2024-01-31T20:06:00.546" v="2272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36.728" v="4989" actId="207"/>
          <ac:spMkLst>
            <pc:docMk/>
            <pc:sldMk cId="2637678866" sldId="410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45.481" v="4990" actId="207"/>
        <pc:sldMkLst>
          <pc:docMk/>
          <pc:sldMk cId="3276145943" sldId="411"/>
        </pc:sldMkLst>
        <pc:spChg chg="mod">
          <ac:chgData name="Toby Donaldson" userId="2e6e5431-bb17-4c41-9985-d39c50d83c73" providerId="ADAL" clId="{58B9E88D-B731-4E1D-AEBB-7AF6D226F449}" dt="2024-01-31T20:06:03.872" v="2273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6:37.843" v="2281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58B9E88D-B731-4E1D-AEBB-7AF6D226F449}" dt="2024-02-02T19:44:45.481" v="4990" actId="207"/>
          <ac:spMkLst>
            <pc:docMk/>
            <pc:sldMk cId="3276145943" sldId="411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44:58.238" v="4991" actId="207"/>
        <pc:sldMkLst>
          <pc:docMk/>
          <pc:sldMk cId="557759141" sldId="412"/>
        </pc:sldMkLst>
        <pc:spChg chg="mod">
          <ac:chgData name="Toby Donaldson" userId="2e6e5431-bb17-4c41-9985-d39c50d83c73" providerId="ADAL" clId="{58B9E88D-B731-4E1D-AEBB-7AF6D226F449}" dt="2024-01-31T20:06:46.816" v="2282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2-02T19:44:58.238" v="4991" actId="207"/>
          <ac:spMkLst>
            <pc:docMk/>
            <pc:sldMk cId="557759141" sldId="412"/>
            <ac:spMk id="9" creationId="{6F6F9509-2304-4DF5-E5E4-647F33FB837C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4052424333" sldId="413"/>
        </pc:sldMkLst>
        <pc:spChg chg="mod">
          <ac:chgData name="Toby Donaldson" userId="2e6e5431-bb17-4c41-9985-d39c50d83c73" providerId="ADAL" clId="{58B9E88D-B731-4E1D-AEBB-7AF6D226F449}" dt="2024-01-31T20:07:39.320" v="2284" actId="20577"/>
          <ac:spMkLst>
            <pc:docMk/>
            <pc:sldMk cId="4052424333" sldId="413"/>
            <ac:spMk id="3" creationId="{1BD4FFB3-129F-8468-E73B-1E6DA086065B}"/>
          </ac:spMkLst>
        </pc:spChg>
        <pc:spChg chg="mod">
          <ac:chgData name="Toby Donaldson" userId="2e6e5431-bb17-4c41-9985-d39c50d83c73" providerId="ADAL" clId="{58B9E88D-B731-4E1D-AEBB-7AF6D226F449}" dt="2024-01-31T20:07:16.704" v="2283" actId="113"/>
          <ac:spMkLst>
            <pc:docMk/>
            <pc:sldMk cId="4052424333" sldId="413"/>
            <ac:spMk id="13" creationId="{9C76A361-1852-3CE8-9103-92B277620487}"/>
          </ac:spMkLst>
        </pc:spChg>
      </pc:sldChg>
      <pc:sldChg chg="modSp mod ord">
        <pc:chgData name="Toby Donaldson" userId="2e6e5431-bb17-4c41-9985-d39c50d83c73" providerId="ADAL" clId="{58B9E88D-B731-4E1D-AEBB-7AF6D226F449}" dt="2024-02-02T19:03:08.205" v="2295"/>
        <pc:sldMkLst>
          <pc:docMk/>
          <pc:sldMk cId="22547546" sldId="414"/>
        </pc:sldMkLst>
        <pc:spChg chg="mod">
          <ac:chgData name="Toby Donaldson" userId="2e6e5431-bb17-4c41-9985-d39c50d83c73" providerId="ADAL" clId="{58B9E88D-B731-4E1D-AEBB-7AF6D226F449}" dt="2024-01-31T20:07:43.754" v="2285" actId="20577"/>
          <ac:spMkLst>
            <pc:docMk/>
            <pc:sldMk cId="22547546" sldId="414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58B9E88D-B731-4E1D-AEBB-7AF6D226F449}" dt="2024-01-31T19:50:37.185" v="2157" actId="20577"/>
        <pc:sldMkLst>
          <pc:docMk/>
          <pc:sldMk cId="3278873853" sldId="415"/>
        </pc:sldMkLst>
        <pc:spChg chg="del">
          <ac:chgData name="Toby Donaldson" userId="2e6e5431-bb17-4c41-9985-d39c50d83c73" providerId="ADAL" clId="{58B9E88D-B731-4E1D-AEBB-7AF6D226F449}" dt="2024-01-31T19:36:58.348" v="1135" actId="21"/>
          <ac:spMkLst>
            <pc:docMk/>
            <pc:sldMk cId="3278873853" sldId="415"/>
            <ac:spMk id="3" creationId="{7CD55DEB-120A-D8DA-C7F0-BF76129176A6}"/>
          </ac:spMkLst>
        </pc:spChg>
        <pc:spChg chg="add mod">
          <ac:chgData name="Toby Donaldson" userId="2e6e5431-bb17-4c41-9985-d39c50d83c73" providerId="ADAL" clId="{58B9E88D-B731-4E1D-AEBB-7AF6D226F449}" dt="2024-01-31T19:38:04.783" v="1155" actId="14100"/>
          <ac:spMkLst>
            <pc:docMk/>
            <pc:sldMk cId="3278873853" sldId="415"/>
            <ac:spMk id="5" creationId="{F301EB4D-240F-AAF2-5A1A-F113FBB73B0F}"/>
          </ac:spMkLst>
        </pc:spChg>
        <pc:spChg chg="add del mod">
          <ac:chgData name="Toby Donaldson" userId="2e6e5431-bb17-4c41-9985-d39c50d83c73" providerId="ADAL" clId="{58B9E88D-B731-4E1D-AEBB-7AF6D226F449}" dt="2024-01-31T19:37:02.802" v="1136" actId="21"/>
          <ac:spMkLst>
            <pc:docMk/>
            <pc:sldMk cId="3278873853" sldId="415"/>
            <ac:spMk id="7" creationId="{C1D70212-79D7-BBFF-36E3-186284E32780}"/>
          </ac:spMkLst>
        </pc:spChg>
        <pc:spChg chg="add mod">
          <ac:chgData name="Toby Donaldson" userId="2e6e5431-bb17-4c41-9985-d39c50d83c73" providerId="ADAL" clId="{58B9E88D-B731-4E1D-AEBB-7AF6D226F449}" dt="2024-01-31T19:50:37.185" v="2157" actId="20577"/>
          <ac:spMkLst>
            <pc:docMk/>
            <pc:sldMk cId="3278873853" sldId="415"/>
            <ac:spMk id="8" creationId="{36C790D1-6B98-5AB0-07EE-E68AF657F724}"/>
          </ac:spMkLst>
        </pc:spChg>
      </pc:sldChg>
      <pc:sldChg chg="delSp modSp add mod">
        <pc:chgData name="Toby Donaldson" userId="2e6e5431-bb17-4c41-9985-d39c50d83c73" providerId="ADAL" clId="{58B9E88D-B731-4E1D-AEBB-7AF6D226F449}" dt="2024-01-31T19:40:16.334" v="1487" actId="27636"/>
        <pc:sldMkLst>
          <pc:docMk/>
          <pc:sldMk cId="2081931127" sldId="416"/>
        </pc:sldMkLst>
        <pc:spChg chg="mod">
          <ac:chgData name="Toby Donaldson" userId="2e6e5431-bb17-4c41-9985-d39c50d83c73" providerId="ADAL" clId="{58B9E88D-B731-4E1D-AEBB-7AF6D226F449}" dt="2024-01-31T19:40:16.334" v="1487" actId="27636"/>
          <ac:spMkLst>
            <pc:docMk/>
            <pc:sldMk cId="2081931127" sldId="416"/>
            <ac:spMk id="3" creationId="{7CD55DEB-120A-D8DA-C7F0-BF76129176A6}"/>
          </ac:spMkLst>
        </pc:spChg>
        <pc:picChg chg="del">
          <ac:chgData name="Toby Donaldson" userId="2e6e5431-bb17-4c41-9985-d39c50d83c73" providerId="ADAL" clId="{58B9E88D-B731-4E1D-AEBB-7AF6D226F449}" dt="2024-01-31T19:39:46.577" v="1437" actId="21"/>
          <ac:picMkLst>
            <pc:docMk/>
            <pc:sldMk cId="2081931127" sldId="416"/>
            <ac:picMk id="1026" creationId="{28D0E854-10AC-AD3E-6FD7-62CE67B7BEC8}"/>
          </ac:picMkLst>
        </pc:picChg>
      </pc:sldChg>
      <pc:sldChg chg="addSp delSp modSp add mod">
        <pc:chgData name="Toby Donaldson" userId="2e6e5431-bb17-4c41-9985-d39c50d83c73" providerId="ADAL" clId="{58B9E88D-B731-4E1D-AEBB-7AF6D226F449}" dt="2024-01-31T19:48:58.352" v="2012" actId="255"/>
        <pc:sldMkLst>
          <pc:docMk/>
          <pc:sldMk cId="4070220209" sldId="417"/>
        </pc:sldMkLst>
        <pc:spChg chg="mod">
          <ac:chgData name="Toby Donaldson" userId="2e6e5431-bb17-4c41-9985-d39c50d83c73" providerId="ADAL" clId="{58B9E88D-B731-4E1D-AEBB-7AF6D226F449}" dt="2024-01-31T19:48:58.352" v="2012" actId="255"/>
          <ac:spMkLst>
            <pc:docMk/>
            <pc:sldMk cId="4070220209" sldId="417"/>
            <ac:spMk id="3" creationId="{7CD55DEB-120A-D8DA-C7F0-BF76129176A6}"/>
          </ac:spMkLst>
        </pc:spChg>
        <pc:spChg chg="add del mod">
          <ac:chgData name="Toby Donaldson" userId="2e6e5431-bb17-4c41-9985-d39c50d83c73" providerId="ADAL" clId="{58B9E88D-B731-4E1D-AEBB-7AF6D226F449}" dt="2024-01-31T19:45:35.237" v="2007" actId="21"/>
          <ac:spMkLst>
            <pc:docMk/>
            <pc:sldMk cId="4070220209" sldId="417"/>
            <ac:spMk id="5" creationId="{CFCB3390-F33F-12E5-3E10-8C7DE32DFABF}"/>
          </ac:spMkLst>
        </pc:spChg>
      </pc:sldChg>
      <pc:sldChg chg="add">
        <pc:chgData name="Toby Donaldson" userId="2e6e5431-bb17-4c41-9985-d39c50d83c73" providerId="ADAL" clId="{58B9E88D-B731-4E1D-AEBB-7AF6D226F449}" dt="2024-01-31T19:45:31.183" v="2006" actId="2890"/>
        <pc:sldMkLst>
          <pc:docMk/>
          <pc:sldMk cId="3078154198" sldId="418"/>
        </pc:sldMkLst>
      </pc:sldChg>
      <pc:sldChg chg="addSp delSp modSp add mod ord">
        <pc:chgData name="Toby Donaldson" userId="2e6e5431-bb17-4c41-9985-d39c50d83c73" providerId="ADAL" clId="{58B9E88D-B731-4E1D-AEBB-7AF6D226F449}" dt="2024-01-31T19:49:22.642" v="2017" actId="208"/>
        <pc:sldMkLst>
          <pc:docMk/>
          <pc:sldMk cId="2477748274" sldId="419"/>
        </pc:sldMkLst>
        <pc:spChg chg="del">
          <ac:chgData name="Toby Donaldson" userId="2e6e5431-bb17-4c41-9985-d39c50d83c73" providerId="ADAL" clId="{58B9E88D-B731-4E1D-AEBB-7AF6D226F449}" dt="2024-01-31T19:48:02.595" v="2009" actId="21"/>
          <ac:spMkLst>
            <pc:docMk/>
            <pc:sldMk cId="2477748274" sldId="419"/>
            <ac:spMk id="5" creationId="{CFCB3390-F33F-12E5-3E10-8C7DE32DFABF}"/>
          </ac:spMkLst>
        </pc:spChg>
        <pc:spChg chg="add mod">
          <ac:chgData name="Toby Donaldson" userId="2e6e5431-bb17-4c41-9985-d39c50d83c73" providerId="ADAL" clId="{58B9E88D-B731-4E1D-AEBB-7AF6D226F449}" dt="2024-01-31T19:49:22.642" v="2017" actId="208"/>
          <ac:spMkLst>
            <pc:docMk/>
            <pc:sldMk cId="2477748274" sldId="419"/>
            <ac:spMk id="6" creationId="{8F8B6AA7-6C89-7D63-E188-DE362392582E}"/>
          </ac:spMkLst>
        </pc:spChg>
      </pc:sldChg>
      <pc:sldChg chg="addSp modSp new mod">
        <pc:chgData name="Toby Donaldson" userId="2e6e5431-bb17-4c41-9985-d39c50d83c73" providerId="ADAL" clId="{58B9E88D-B731-4E1D-AEBB-7AF6D226F449}" dt="2024-02-02T21:28:36.769" v="4992"/>
        <pc:sldMkLst>
          <pc:docMk/>
          <pc:sldMk cId="2450992427" sldId="420"/>
        </pc:sldMkLst>
        <pc:spChg chg="mod">
          <ac:chgData name="Toby Donaldson" userId="2e6e5431-bb17-4c41-9985-d39c50d83c73" providerId="ADAL" clId="{58B9E88D-B731-4E1D-AEBB-7AF6D226F449}" dt="2024-02-02T19:09:13.515" v="2534"/>
          <ac:spMkLst>
            <pc:docMk/>
            <pc:sldMk cId="2450992427" sldId="420"/>
            <ac:spMk id="2" creationId="{6995475B-A8F5-7519-9D23-A055900DC7FD}"/>
          </ac:spMkLst>
        </pc:spChg>
        <pc:spChg chg="mod">
          <ac:chgData name="Toby Donaldson" userId="2e6e5431-bb17-4c41-9985-d39c50d83c73" providerId="ADAL" clId="{58B9E88D-B731-4E1D-AEBB-7AF6D226F449}" dt="2024-02-02T19:14:53.613" v="3093" actId="20577"/>
          <ac:spMkLst>
            <pc:docMk/>
            <pc:sldMk cId="2450992427" sldId="420"/>
            <ac:spMk id="3" creationId="{A9C34C06-1791-28E6-AF7C-A0510B5E7C9E}"/>
          </ac:spMkLst>
        </pc:spChg>
        <pc:spChg chg="add mod">
          <ac:chgData name="Toby Donaldson" userId="2e6e5431-bb17-4c41-9985-d39c50d83c73" providerId="ADAL" clId="{58B9E88D-B731-4E1D-AEBB-7AF6D226F449}" dt="2024-02-02T19:14:02.079" v="3025" actId="20577"/>
          <ac:spMkLst>
            <pc:docMk/>
            <pc:sldMk cId="2450992427" sldId="420"/>
            <ac:spMk id="5" creationId="{78526AB8-1D8D-DA5B-90A0-726DD50B7109}"/>
          </ac:spMkLst>
        </pc:spChg>
        <pc:spChg chg="add mod">
          <ac:chgData name="Toby Donaldson" userId="2e6e5431-bb17-4c41-9985-d39c50d83c73" providerId="ADAL" clId="{58B9E88D-B731-4E1D-AEBB-7AF6D226F449}" dt="2024-02-02T19:15:32.690" v="3113" actId="113"/>
          <ac:spMkLst>
            <pc:docMk/>
            <pc:sldMk cId="2450992427" sldId="420"/>
            <ac:spMk id="6" creationId="{9BCC6B75-5A6B-D4A3-E8BE-6D752DED8F3D}"/>
          </ac:spMkLst>
        </pc:spChg>
        <pc:inkChg chg="add">
          <ac:chgData name="Toby Donaldson" userId="2e6e5431-bb17-4c41-9985-d39c50d83c73" providerId="ADAL" clId="{58B9E88D-B731-4E1D-AEBB-7AF6D226F449}" dt="2024-02-02T21:28:36.769" v="4992"/>
          <ac:inkMkLst>
            <pc:docMk/>
            <pc:sldMk cId="2450992427" sldId="420"/>
            <ac:inkMk id="13" creationId="{F4DE1FE9-3CBD-0329-C4BE-C63A515D4C7A}"/>
          </ac:inkMkLst>
        </pc:inkChg>
        <pc:cxnChg chg="add mod">
          <ac:chgData name="Toby Donaldson" userId="2e6e5431-bb17-4c41-9985-d39c50d83c73" providerId="ADAL" clId="{58B9E88D-B731-4E1D-AEBB-7AF6D226F449}" dt="2024-02-02T19:15:01.283" v="3095" actId="14100"/>
          <ac:cxnSpMkLst>
            <pc:docMk/>
            <pc:sldMk cId="2450992427" sldId="420"/>
            <ac:cxnSpMk id="8" creationId="{14D8CB99-EFE4-76C6-EFD3-84E6546E6A93}"/>
          </ac:cxnSpMkLst>
        </pc:cxnChg>
        <pc:cxnChg chg="add mod">
          <ac:chgData name="Toby Donaldson" userId="2e6e5431-bb17-4c41-9985-d39c50d83c73" providerId="ADAL" clId="{58B9E88D-B731-4E1D-AEBB-7AF6D226F449}" dt="2024-02-02T19:14:58.100" v="3094" actId="14100"/>
          <ac:cxnSpMkLst>
            <pc:docMk/>
            <pc:sldMk cId="2450992427" sldId="420"/>
            <ac:cxnSpMk id="10" creationId="{72675FC0-5389-658A-D1F4-5EAE763BE092}"/>
          </ac:cxnSpMkLst>
        </pc:cxnChg>
      </pc:sldChg>
      <pc:sldChg chg="modSp new mod">
        <pc:chgData name="Toby Donaldson" userId="2e6e5431-bb17-4c41-9985-d39c50d83c73" providerId="ADAL" clId="{58B9E88D-B731-4E1D-AEBB-7AF6D226F449}" dt="2024-02-02T19:35:53.420" v="4681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58B9E88D-B731-4E1D-AEBB-7AF6D226F449}" dt="2024-02-02T19:27:11.487" v="3306" actId="2711"/>
          <ac:spMkLst>
            <pc:docMk/>
            <pc:sldMk cId="3702841320" sldId="421"/>
            <ac:spMk id="2" creationId="{BE2742BB-0079-F550-3E47-5456D0A41677}"/>
          </ac:spMkLst>
        </pc:spChg>
        <pc:spChg chg="mod">
          <ac:chgData name="Toby Donaldson" userId="2e6e5431-bb17-4c41-9985-d39c50d83c73" providerId="ADAL" clId="{58B9E88D-B731-4E1D-AEBB-7AF6D226F449}" dt="2024-02-02T19:35:53.420" v="4681" actId="20577"/>
          <ac:spMkLst>
            <pc:docMk/>
            <pc:sldMk cId="3702841320" sldId="421"/>
            <ac:spMk id="3" creationId="{A7C0964B-67CE-ADF5-6664-560B0659AFC8}"/>
          </ac:spMkLst>
        </pc:spChg>
      </pc:sldChg>
    </pc:docChg>
  </pc:docChgLst>
  <pc:docChgLst>
    <pc:chgData name="Toby Donaldson" userId="2e6e5431-bb17-4c41-9985-d39c50d83c73" providerId="ADAL" clId="{B4492BD8-1607-42DC-BF62-698597F97F1C}"/>
    <pc:docChg chg="undo redo custSel addSld delSld modSld sldOrd modSection">
      <pc:chgData name="Toby Donaldson" userId="2e6e5431-bb17-4c41-9985-d39c50d83c73" providerId="ADAL" clId="{B4492BD8-1607-42DC-BF62-698597F97F1C}" dt="2024-03-11T02:20:29.020" v="4991" actId="20578"/>
      <pc:docMkLst>
        <pc:docMk/>
      </pc:docMkLst>
      <pc:sldChg chg="addSp delSp modSp mod">
        <pc:chgData name="Toby Donaldson" userId="2e6e5431-bb17-4c41-9985-d39c50d83c73" providerId="ADAL" clId="{B4492BD8-1607-42DC-BF62-698597F97F1C}" dt="2024-03-01T08:20:27.525" v="1057" actId="20577"/>
        <pc:sldMkLst>
          <pc:docMk/>
          <pc:sldMk cId="3336367234" sldId="442"/>
        </pc:sldMkLst>
        <pc:spChg chg="mod">
          <ac:chgData name="Toby Donaldson" userId="2e6e5431-bb17-4c41-9985-d39c50d83c73" providerId="ADAL" clId="{B4492BD8-1607-42DC-BF62-698597F97F1C}" dt="2024-03-01T08:06:35.274" v="14" actId="14100"/>
          <ac:spMkLst>
            <pc:docMk/>
            <pc:sldMk cId="3336367234" sldId="442"/>
            <ac:spMk id="2" creationId="{603590C5-DA94-D0D9-DE03-929E12891061}"/>
          </ac:spMkLst>
        </pc:spChg>
        <pc:spChg chg="add del mod">
          <ac:chgData name="Toby Donaldson" userId="2e6e5431-bb17-4c41-9985-d39c50d83c73" providerId="ADAL" clId="{B4492BD8-1607-42DC-BF62-698597F97F1C}" dt="2024-03-01T08:07:19.267" v="25" actId="21"/>
          <ac:spMkLst>
            <pc:docMk/>
            <pc:sldMk cId="3336367234" sldId="442"/>
            <ac:spMk id="3" creationId="{09698020-A507-FD39-2DF0-E2000874FF58}"/>
          </ac:spMkLst>
        </pc:spChg>
        <pc:spChg chg="del">
          <ac:chgData name="Toby Donaldson" userId="2e6e5431-bb17-4c41-9985-d39c50d83c73" providerId="ADAL" clId="{B4492BD8-1607-42DC-BF62-698597F97F1C}" dt="2024-03-01T08:06:23.548" v="12" actId="21"/>
          <ac:spMkLst>
            <pc:docMk/>
            <pc:sldMk cId="3336367234" sldId="442"/>
            <ac:spMk id="5" creationId="{488C937C-77F9-B93C-D6BE-FBB4727B371C}"/>
          </ac:spMkLst>
        </pc:spChg>
        <pc:spChg chg="add mod">
          <ac:chgData name="Toby Donaldson" userId="2e6e5431-bb17-4c41-9985-d39c50d83c73" providerId="ADAL" clId="{B4492BD8-1607-42DC-BF62-698597F97F1C}" dt="2024-03-01T08:09:49.505" v="178" actId="1076"/>
          <ac:spMkLst>
            <pc:docMk/>
            <pc:sldMk cId="3336367234" sldId="442"/>
            <ac:spMk id="6" creationId="{4A351497-03A5-AD71-1D44-2234B7288989}"/>
          </ac:spMkLst>
        </pc:spChg>
        <pc:spChg chg="add mod">
          <ac:chgData name="Toby Donaldson" userId="2e6e5431-bb17-4c41-9985-d39c50d83c73" providerId="ADAL" clId="{B4492BD8-1607-42DC-BF62-698597F97F1C}" dt="2024-03-01T08:20:27.525" v="1057" actId="20577"/>
          <ac:spMkLst>
            <pc:docMk/>
            <pc:sldMk cId="3336367234" sldId="442"/>
            <ac:spMk id="7" creationId="{BFD834E2-5128-15C5-3464-131EDFC0B492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8" creationId="{CC401080-72DD-75A3-C1B1-906993D3FBB9}"/>
          </ac:spMkLst>
        </pc:spChg>
        <pc:spChg chg="add mod">
          <ac:chgData name="Toby Donaldson" userId="2e6e5431-bb17-4c41-9985-d39c50d83c73" providerId="ADAL" clId="{B4492BD8-1607-42DC-BF62-698597F97F1C}" dt="2024-03-01T08:08:21.381" v="137"/>
          <ac:spMkLst>
            <pc:docMk/>
            <pc:sldMk cId="3336367234" sldId="442"/>
            <ac:spMk id="9" creationId="{E5851E7D-0C45-AB2F-9ADB-EE258723F221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11" creationId="{22171B87-378F-45F3-1C38-779718AF2C0F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13" creationId="{F3E14AC2-08FB-5C22-1C18-E1A5700B3AC4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19" creationId="{83A7095D-FBC9-A0C9-BCD7-BDCF8A14260E}"/>
          </ac:spMkLst>
        </pc:spChg>
        <pc:spChg chg="del">
          <ac:chgData name="Toby Donaldson" userId="2e6e5431-bb17-4c41-9985-d39c50d83c73" providerId="ADAL" clId="{B4492BD8-1607-42DC-BF62-698597F97F1C}" dt="2024-03-01T08:06:32.294" v="13" actId="21"/>
          <ac:spMkLst>
            <pc:docMk/>
            <pc:sldMk cId="3336367234" sldId="442"/>
            <ac:spMk id="25" creationId="{0FB298C7-6C70-56FA-4C45-E36992FA5BBC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27" creationId="{C5D1C66D-9142-92D0-7733-1A0850FF41B2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30" creationId="{A192CA76-6E9E-B2CB-2951-05CBC8401419}"/>
          </ac:spMkLst>
        </pc:spChg>
        <pc:spChg chg="del">
          <ac:chgData name="Toby Donaldson" userId="2e6e5431-bb17-4c41-9985-d39c50d83c73" providerId="ADAL" clId="{B4492BD8-1607-42DC-BF62-698597F97F1C}" dt="2024-03-01T08:06:20.497" v="11" actId="21"/>
          <ac:spMkLst>
            <pc:docMk/>
            <pc:sldMk cId="3336367234" sldId="442"/>
            <ac:spMk id="31" creationId="{75EAF27D-C745-8533-830B-839F7AFFF3A8}"/>
          </ac:spMkLst>
        </pc:spChg>
        <pc:cxnChg chg="del">
          <ac:chgData name="Toby Donaldson" userId="2e6e5431-bb17-4c41-9985-d39c50d83c73" providerId="ADAL" clId="{B4492BD8-1607-42DC-BF62-698597F97F1C}" dt="2024-03-01T08:06:32.294" v="13" actId="21"/>
          <ac:cxnSpMkLst>
            <pc:docMk/>
            <pc:sldMk cId="3336367234" sldId="442"/>
            <ac:cxnSpMk id="10" creationId="{025709B8-852D-ADD9-B06D-D429D222CB89}"/>
          </ac:cxnSpMkLst>
        </pc:cxnChg>
        <pc:cxnChg chg="del">
          <ac:chgData name="Toby Donaldson" userId="2e6e5431-bb17-4c41-9985-d39c50d83c73" providerId="ADAL" clId="{B4492BD8-1607-42DC-BF62-698597F97F1C}" dt="2024-03-01T08:06:32.294" v="13" actId="21"/>
          <ac:cxnSpMkLst>
            <pc:docMk/>
            <pc:sldMk cId="3336367234" sldId="442"/>
            <ac:cxnSpMk id="21" creationId="{E62424B4-B8C1-4FB2-C8C3-61C615FA9B1F}"/>
          </ac:cxnSpMkLst>
        </pc:cxnChg>
      </pc:sldChg>
      <pc:sldChg chg="add del">
        <pc:chgData name="Toby Donaldson" userId="2e6e5431-bb17-4c41-9985-d39c50d83c73" providerId="ADAL" clId="{B4492BD8-1607-42DC-BF62-698597F97F1C}" dt="2024-03-01T08:24:13.332" v="1270" actId="2696"/>
        <pc:sldMkLst>
          <pc:docMk/>
          <pc:sldMk cId="4126938055" sldId="443"/>
        </pc:sldMkLst>
      </pc:sldChg>
      <pc:sldChg chg="addSp delSp modSp add mod">
        <pc:chgData name="Toby Donaldson" userId="2e6e5431-bb17-4c41-9985-d39c50d83c73" providerId="ADAL" clId="{B4492BD8-1607-42DC-BF62-698597F97F1C}" dt="2024-03-01T08:22:34.816" v="1269"/>
        <pc:sldMkLst>
          <pc:docMk/>
          <pc:sldMk cId="406245392" sldId="444"/>
        </pc:sldMkLst>
        <pc:spChg chg="add mod">
          <ac:chgData name="Toby Donaldson" userId="2e6e5431-bb17-4c41-9985-d39c50d83c73" providerId="ADAL" clId="{B4492BD8-1607-42DC-BF62-698597F97F1C}" dt="2024-03-01T08:11:13.795" v="381" actId="20577"/>
          <ac:spMkLst>
            <pc:docMk/>
            <pc:sldMk cId="406245392" sldId="444"/>
            <ac:spMk id="3" creationId="{711298C5-F311-44E0-B2F6-FD827327E4CF}"/>
          </ac:spMkLst>
        </pc:spChg>
        <pc:spChg chg="add del">
          <ac:chgData name="Toby Donaldson" userId="2e6e5431-bb17-4c41-9985-d39c50d83c73" providerId="ADAL" clId="{B4492BD8-1607-42DC-BF62-698597F97F1C}" dt="2024-03-01T08:10:51.720" v="377" actId="11529"/>
          <ac:spMkLst>
            <pc:docMk/>
            <pc:sldMk cId="406245392" sldId="444"/>
            <ac:spMk id="5" creationId="{075BEDC8-53EE-7E19-8BA0-D0FEAC07206B}"/>
          </ac:spMkLst>
        </pc:spChg>
        <pc:spChg chg="mod">
          <ac:chgData name="Toby Donaldson" userId="2e6e5431-bb17-4c41-9985-d39c50d83c73" providerId="ADAL" clId="{B4492BD8-1607-42DC-BF62-698597F97F1C}" dt="2024-03-01T08:20:22.219" v="1052" actId="20577"/>
          <ac:spMkLst>
            <pc:docMk/>
            <pc:sldMk cId="406245392" sldId="444"/>
            <ac:spMk id="7" creationId="{DE812F94-6287-18EE-26EE-D2AAB7CAA610}"/>
          </ac:spMkLst>
        </pc:spChg>
        <pc:spChg chg="add del mod">
          <ac:chgData name="Toby Donaldson" userId="2e6e5431-bb17-4c41-9985-d39c50d83c73" providerId="ADAL" clId="{B4492BD8-1607-42DC-BF62-698597F97F1C}" dt="2024-03-01T08:22:20.503" v="1266" actId="21"/>
          <ac:spMkLst>
            <pc:docMk/>
            <pc:sldMk cId="406245392" sldId="444"/>
            <ac:spMk id="8" creationId="{604A3DD8-F81B-0F39-3838-2742035276EC}"/>
          </ac:spMkLst>
        </pc:spChg>
        <pc:spChg chg="add mod">
          <ac:chgData name="Toby Donaldson" userId="2e6e5431-bb17-4c41-9985-d39c50d83c73" providerId="ADAL" clId="{B4492BD8-1607-42DC-BF62-698597F97F1C}" dt="2024-03-01T08:13:33.827" v="576" actId="1076"/>
          <ac:spMkLst>
            <pc:docMk/>
            <pc:sldMk cId="406245392" sldId="444"/>
            <ac:spMk id="11" creationId="{E95763D0-E823-5486-8BCF-8A3157681102}"/>
          </ac:spMkLst>
        </pc:spChg>
        <pc:spChg chg="add mod">
          <ac:chgData name="Toby Donaldson" userId="2e6e5431-bb17-4c41-9985-d39c50d83c73" providerId="ADAL" clId="{B4492BD8-1607-42DC-BF62-698597F97F1C}" dt="2024-03-01T08:12:22.671" v="559"/>
          <ac:spMkLst>
            <pc:docMk/>
            <pc:sldMk cId="406245392" sldId="444"/>
            <ac:spMk id="12" creationId="{58890B9E-9197-F5A7-77A8-F993EE4A2815}"/>
          </ac:spMkLst>
        </pc:spChg>
        <pc:spChg chg="add mod">
          <ac:chgData name="Toby Donaldson" userId="2e6e5431-bb17-4c41-9985-d39c50d83c73" providerId="ADAL" clId="{B4492BD8-1607-42DC-BF62-698597F97F1C}" dt="2024-03-01T08:19:51.304" v="1042" actId="208"/>
          <ac:spMkLst>
            <pc:docMk/>
            <pc:sldMk cId="406245392" sldId="444"/>
            <ac:spMk id="15" creationId="{45B2EDB0-5988-3D10-C23F-583BA3310717}"/>
          </ac:spMkLst>
        </pc:spChg>
        <pc:spChg chg="add mod">
          <ac:chgData name="Toby Donaldson" userId="2e6e5431-bb17-4c41-9985-d39c50d83c73" providerId="ADAL" clId="{B4492BD8-1607-42DC-BF62-698597F97F1C}" dt="2024-03-01T08:15:27.674" v="726" actId="1076"/>
          <ac:spMkLst>
            <pc:docMk/>
            <pc:sldMk cId="406245392" sldId="444"/>
            <ac:spMk id="19" creationId="{5DE97A77-DA75-CE70-5479-2ED194E7B1D4}"/>
          </ac:spMkLst>
        </pc:spChg>
        <pc:spChg chg="add mod">
          <ac:chgData name="Toby Donaldson" userId="2e6e5431-bb17-4c41-9985-d39c50d83c73" providerId="ADAL" clId="{B4492BD8-1607-42DC-BF62-698597F97F1C}" dt="2024-03-01T08:15:10.571" v="724" actId="14100"/>
          <ac:spMkLst>
            <pc:docMk/>
            <pc:sldMk cId="406245392" sldId="444"/>
            <ac:spMk id="20" creationId="{ED273D98-8751-1F19-B439-799574D5A0AF}"/>
          </ac:spMkLst>
        </pc:spChg>
        <pc:spChg chg="add mod">
          <ac:chgData name="Toby Donaldson" userId="2e6e5431-bb17-4c41-9985-d39c50d83c73" providerId="ADAL" clId="{B4492BD8-1607-42DC-BF62-698597F97F1C}" dt="2024-03-01T08:22:34.816" v="1269"/>
          <ac:spMkLst>
            <pc:docMk/>
            <pc:sldMk cId="406245392" sldId="444"/>
            <ac:spMk id="25" creationId="{5EBB4C2C-3AF5-A732-D53E-A6E2534D4117}"/>
          </ac:spMkLst>
        </pc:spChg>
        <pc:cxnChg chg="add">
          <ac:chgData name="Toby Donaldson" userId="2e6e5431-bb17-4c41-9985-d39c50d83c73" providerId="ADAL" clId="{B4492BD8-1607-42DC-BF62-698597F97F1C}" dt="2024-03-01T08:11:40.735" v="403" actId="11529"/>
          <ac:cxnSpMkLst>
            <pc:docMk/>
            <pc:sldMk cId="406245392" sldId="444"/>
            <ac:cxnSpMk id="10" creationId="{3254C5C1-F045-8F81-DC12-8DB91AA6C966}"/>
          </ac:cxnSpMkLst>
        </pc:cxnChg>
        <pc:cxnChg chg="add mod">
          <ac:chgData name="Toby Donaldson" userId="2e6e5431-bb17-4c41-9985-d39c50d83c73" providerId="ADAL" clId="{B4492BD8-1607-42DC-BF62-698597F97F1C}" dt="2024-03-01T08:13:44.138" v="580" actId="14100"/>
          <ac:cxnSpMkLst>
            <pc:docMk/>
            <pc:sldMk cId="406245392" sldId="444"/>
            <ac:cxnSpMk id="14" creationId="{2879C275-919C-607D-8BFE-5BF9CCEC875D}"/>
          </ac:cxnSpMkLst>
        </pc:cxnChg>
        <pc:cxnChg chg="add mod">
          <ac:chgData name="Toby Donaldson" userId="2e6e5431-bb17-4c41-9985-d39c50d83c73" providerId="ADAL" clId="{B4492BD8-1607-42DC-BF62-698597F97F1C}" dt="2024-03-01T08:15:38.745" v="728" actId="14100"/>
          <ac:cxnSpMkLst>
            <pc:docMk/>
            <pc:sldMk cId="406245392" sldId="444"/>
            <ac:cxnSpMk id="22" creationId="{A5E724BF-FA62-2A36-F5F4-BB59C555684B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22:33.309" v="1268"/>
        <pc:sldMkLst>
          <pc:docMk/>
          <pc:sldMk cId="243389244" sldId="445"/>
        </pc:sldMkLst>
        <pc:spChg chg="mod">
          <ac:chgData name="Toby Donaldson" userId="2e6e5431-bb17-4c41-9985-d39c50d83c73" providerId="ADAL" clId="{B4492BD8-1607-42DC-BF62-698597F97F1C}" dt="2024-03-01T08:18:26.834" v="1037" actId="12788"/>
          <ac:spMkLst>
            <pc:docMk/>
            <pc:sldMk cId="243389244" sldId="445"/>
            <ac:spMk id="3" creationId="{8827E422-5DBA-ACCF-026A-CC2FAB33FD48}"/>
          </ac:spMkLst>
        </pc:spChg>
        <pc:spChg chg="add mod">
          <ac:chgData name="Toby Donaldson" userId="2e6e5431-bb17-4c41-9985-d39c50d83c73" providerId="ADAL" clId="{B4492BD8-1607-42DC-BF62-698597F97F1C}" dt="2024-03-01T08:18:34.063" v="1038" actId="465"/>
          <ac:spMkLst>
            <pc:docMk/>
            <pc:sldMk cId="243389244" sldId="445"/>
            <ac:spMk id="5" creationId="{935791D7-C357-EE97-F1F0-DBCAF648929A}"/>
          </ac:spMkLst>
        </pc:spChg>
        <pc:spChg chg="mod">
          <ac:chgData name="Toby Donaldson" userId="2e6e5431-bb17-4c41-9985-d39c50d83c73" providerId="ADAL" clId="{B4492BD8-1607-42DC-BF62-698597F97F1C}" dt="2024-03-01T08:20:16.472" v="1047" actId="20577"/>
          <ac:spMkLst>
            <pc:docMk/>
            <pc:sldMk cId="243389244" sldId="445"/>
            <ac:spMk id="7" creationId="{3A9826C0-6CF4-A4E2-A8A0-E44D8C6A8956}"/>
          </ac:spMkLst>
        </pc:spChg>
        <pc:spChg chg="del">
          <ac:chgData name="Toby Donaldson" userId="2e6e5431-bb17-4c41-9985-d39c50d83c73" providerId="ADAL" clId="{B4492BD8-1607-42DC-BF62-698597F97F1C}" dt="2024-03-01T08:22:27.919" v="1267" actId="21"/>
          <ac:spMkLst>
            <pc:docMk/>
            <pc:sldMk cId="243389244" sldId="445"/>
            <ac:spMk id="8" creationId="{3BECA2D4-D8DA-65FE-DB8C-8099D995CE92}"/>
          </ac:spMkLst>
        </pc:spChg>
        <pc:spChg chg="add mod">
          <ac:chgData name="Toby Donaldson" userId="2e6e5431-bb17-4c41-9985-d39c50d83c73" providerId="ADAL" clId="{B4492BD8-1607-42DC-BF62-698597F97F1C}" dt="2024-03-01T08:22:33.309" v="1268"/>
          <ac:spMkLst>
            <pc:docMk/>
            <pc:sldMk cId="243389244" sldId="445"/>
            <ac:spMk id="9" creationId="{6ABE3CB9-E402-5915-82E4-8E0A25B8D16F}"/>
          </ac:spMkLst>
        </pc:spChg>
        <pc:spChg chg="mod">
          <ac:chgData name="Toby Donaldson" userId="2e6e5431-bb17-4c41-9985-d39c50d83c73" providerId="ADAL" clId="{B4492BD8-1607-42DC-BF62-698597F97F1C}" dt="2024-03-01T08:18:26.834" v="1037" actId="12788"/>
          <ac:spMkLst>
            <pc:docMk/>
            <pc:sldMk cId="243389244" sldId="445"/>
            <ac:spMk id="11" creationId="{24281356-EC72-FE6E-BB92-FB658E703999}"/>
          </ac:spMkLst>
        </pc:spChg>
        <pc:spChg chg="mod">
          <ac:chgData name="Toby Donaldson" userId="2e6e5431-bb17-4c41-9985-d39c50d83c73" providerId="ADAL" clId="{B4492BD8-1607-42DC-BF62-698597F97F1C}" dt="2024-03-01T08:19:30.794" v="1040" actId="208"/>
          <ac:spMkLst>
            <pc:docMk/>
            <pc:sldMk cId="243389244" sldId="445"/>
            <ac:spMk id="15" creationId="{8E705863-4A15-B629-8070-5568453F16D4}"/>
          </ac:spMkLst>
        </pc:spChg>
        <pc:spChg chg="del">
          <ac:chgData name="Toby Donaldson" userId="2e6e5431-bb17-4c41-9985-d39c50d83c73" providerId="ADAL" clId="{B4492BD8-1607-42DC-BF62-698597F97F1C}" dt="2024-03-01T08:17:53.528" v="1030" actId="21"/>
          <ac:spMkLst>
            <pc:docMk/>
            <pc:sldMk cId="243389244" sldId="445"/>
            <ac:spMk id="19" creationId="{8E899F6F-7911-04BB-68B9-9121720DF882}"/>
          </ac:spMkLst>
        </pc:spChg>
        <pc:cxnChg chg="mod">
          <ac:chgData name="Toby Donaldson" userId="2e6e5431-bb17-4c41-9985-d39c50d83c73" providerId="ADAL" clId="{B4492BD8-1607-42DC-BF62-698597F97F1C}" dt="2024-03-01T08:18:26.834" v="1037" actId="12788"/>
          <ac:cxnSpMkLst>
            <pc:docMk/>
            <pc:sldMk cId="243389244" sldId="445"/>
            <ac:cxnSpMk id="10" creationId="{424C0A5B-0829-529D-4735-E666DB02E90B}"/>
          </ac:cxnSpMkLst>
        </pc:cxnChg>
        <pc:cxnChg chg="del mod">
          <ac:chgData name="Toby Donaldson" userId="2e6e5431-bb17-4c41-9985-d39c50d83c73" providerId="ADAL" clId="{B4492BD8-1607-42DC-BF62-698597F97F1C}" dt="2024-03-01T08:17:53.528" v="1030" actId="21"/>
          <ac:cxnSpMkLst>
            <pc:docMk/>
            <pc:sldMk cId="243389244" sldId="445"/>
            <ac:cxnSpMk id="14" creationId="{5BE4BA1B-3A17-9ABF-6D19-E12C0E533BDE}"/>
          </ac:cxnSpMkLst>
        </pc:cxnChg>
        <pc:cxnChg chg="del mod">
          <ac:chgData name="Toby Donaldson" userId="2e6e5431-bb17-4c41-9985-d39c50d83c73" providerId="ADAL" clId="{B4492BD8-1607-42DC-BF62-698597F97F1C}" dt="2024-03-01T08:17:53.528" v="1030" actId="21"/>
          <ac:cxnSpMkLst>
            <pc:docMk/>
            <pc:sldMk cId="243389244" sldId="445"/>
            <ac:cxnSpMk id="22" creationId="{9C196CDB-2CE1-5250-1BEB-1AC7F10587D1}"/>
          </ac:cxnSpMkLst>
        </pc:cxnChg>
      </pc:sldChg>
      <pc:sldChg chg="delSp modSp add mod">
        <pc:chgData name="Toby Donaldson" userId="2e6e5431-bb17-4c41-9985-d39c50d83c73" providerId="ADAL" clId="{B4492BD8-1607-42DC-BF62-698597F97F1C}" dt="2024-03-01T08:22:11.611" v="1265" actId="14100"/>
        <pc:sldMkLst>
          <pc:docMk/>
          <pc:sldMk cId="1763284135" sldId="446"/>
        </pc:sldMkLst>
        <pc:spChg chg="mod">
          <ac:chgData name="Toby Donaldson" userId="2e6e5431-bb17-4c41-9985-d39c50d83c73" providerId="ADAL" clId="{B4492BD8-1607-42DC-BF62-698597F97F1C}" dt="2024-03-01T08:21:53.278" v="1264" actId="20577"/>
          <ac:spMkLst>
            <pc:docMk/>
            <pc:sldMk cId="1763284135" sldId="446"/>
            <ac:spMk id="3" creationId="{6646E3ED-027B-356B-3A29-839F4F460211}"/>
          </ac:spMkLst>
        </pc:spChg>
        <pc:spChg chg="del">
          <ac:chgData name="Toby Donaldson" userId="2e6e5431-bb17-4c41-9985-d39c50d83c73" providerId="ADAL" clId="{B4492BD8-1607-42DC-BF62-698597F97F1C}" dt="2024-03-01T08:20:38.882" v="1059" actId="21"/>
          <ac:spMkLst>
            <pc:docMk/>
            <pc:sldMk cId="1763284135" sldId="446"/>
            <ac:spMk id="5" creationId="{2CB3041A-0EE3-C9E3-358C-C044097F13A9}"/>
          </ac:spMkLst>
        </pc:spChg>
        <pc:spChg chg="mod">
          <ac:chgData name="Toby Donaldson" userId="2e6e5431-bb17-4c41-9985-d39c50d83c73" providerId="ADAL" clId="{B4492BD8-1607-42DC-BF62-698597F97F1C}" dt="2024-03-01T08:22:11.611" v="1265" actId="14100"/>
          <ac:spMkLst>
            <pc:docMk/>
            <pc:sldMk cId="1763284135" sldId="446"/>
            <ac:spMk id="8" creationId="{A605C9DC-16B6-4744-297E-68F50194AA3B}"/>
          </ac:spMkLst>
        </pc:spChg>
        <pc:spChg chg="del">
          <ac:chgData name="Toby Donaldson" userId="2e6e5431-bb17-4c41-9985-d39c50d83c73" providerId="ADAL" clId="{B4492BD8-1607-42DC-BF62-698597F97F1C}" dt="2024-03-01T08:20:38.882" v="1059" actId="21"/>
          <ac:spMkLst>
            <pc:docMk/>
            <pc:sldMk cId="1763284135" sldId="446"/>
            <ac:spMk id="11" creationId="{A397C751-D2AC-8DC6-3C4C-EEB805F0AACE}"/>
          </ac:spMkLst>
        </pc:spChg>
        <pc:cxnChg chg="mod">
          <ac:chgData name="Toby Donaldson" userId="2e6e5431-bb17-4c41-9985-d39c50d83c73" providerId="ADAL" clId="{B4492BD8-1607-42DC-BF62-698597F97F1C}" dt="2024-03-01T08:21:28.179" v="1225" actId="20577"/>
          <ac:cxnSpMkLst>
            <pc:docMk/>
            <pc:sldMk cId="1763284135" sldId="446"/>
            <ac:cxnSpMk id="10" creationId="{C31A213D-FF9D-4B21-C0C4-588D111FFA05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0:03.230" v="1849" actId="21"/>
        <pc:sldMkLst>
          <pc:docMk/>
          <pc:sldMk cId="2686022845" sldId="447"/>
        </pc:sldMkLst>
        <pc:spChg chg="mod">
          <ac:chgData name="Toby Donaldson" userId="2e6e5431-bb17-4c41-9985-d39c50d83c73" providerId="ADAL" clId="{B4492BD8-1607-42DC-BF62-698597F97F1C}" dt="2024-03-01T08:26:22.713" v="1454" actId="113"/>
          <ac:spMkLst>
            <pc:docMk/>
            <pc:sldMk cId="2686022845" sldId="447"/>
            <ac:spMk id="3" creationId="{553C4442-6049-1CEF-1DF9-7A4A92590438}"/>
          </ac:spMkLst>
        </pc:spChg>
        <pc:spChg chg="mod">
          <ac:chgData name="Toby Donaldson" userId="2e6e5431-bb17-4c41-9985-d39c50d83c73" providerId="ADAL" clId="{B4492BD8-1607-42DC-BF62-698597F97F1C}" dt="2024-03-01T08:25:13.389" v="1297" actId="20577"/>
          <ac:spMkLst>
            <pc:docMk/>
            <pc:sldMk cId="2686022845" sldId="447"/>
            <ac:spMk id="7" creationId="{6B9C4406-1D27-4D82-861A-303AE1147EF4}"/>
          </ac:spMkLst>
        </pc:spChg>
        <pc:spChg chg="del">
          <ac:chgData name="Toby Donaldson" userId="2e6e5431-bb17-4c41-9985-d39c50d83c73" providerId="ADAL" clId="{B4492BD8-1607-42DC-BF62-698597F97F1C}" dt="2024-03-01T08:24:25.340" v="1272" actId="21"/>
          <ac:spMkLst>
            <pc:docMk/>
            <pc:sldMk cId="2686022845" sldId="447"/>
            <ac:spMk id="8" creationId="{38B6A31B-8DA0-E84F-3D96-29A378AE5F2A}"/>
          </ac:spMkLst>
        </pc:spChg>
        <pc:spChg chg="add mod">
          <ac:chgData name="Toby Donaldson" userId="2e6e5431-bb17-4c41-9985-d39c50d83c73" providerId="ADAL" clId="{B4492BD8-1607-42DC-BF62-698597F97F1C}" dt="2024-03-01T08:27:02.013" v="1521" actId="114"/>
          <ac:spMkLst>
            <pc:docMk/>
            <pc:sldMk cId="2686022845" sldId="447"/>
            <ac:spMk id="11" creationId="{7E7AB615-AA1C-25E1-3223-A72C7F506263}"/>
          </ac:spMkLst>
        </pc:spChg>
        <pc:spChg chg="del">
          <ac:chgData name="Toby Donaldson" userId="2e6e5431-bb17-4c41-9985-d39c50d83c73" providerId="ADAL" clId="{B4492BD8-1607-42DC-BF62-698597F97F1C}" dt="2024-03-01T08:24:28.198" v="1273" actId="21"/>
          <ac:spMkLst>
            <pc:docMk/>
            <pc:sldMk cId="2686022845" sldId="447"/>
            <ac:spMk id="15" creationId="{999D9348-DECA-FE8E-346B-2E8CBE24BD89}"/>
          </ac:spMkLst>
        </pc:spChg>
        <pc:spChg chg="add del mod">
          <ac:chgData name="Toby Donaldson" userId="2e6e5431-bb17-4c41-9985-d39c50d83c73" providerId="ADAL" clId="{B4492BD8-1607-42DC-BF62-698597F97F1C}" dt="2024-03-01T08:30:03.230" v="1849" actId="21"/>
          <ac:spMkLst>
            <pc:docMk/>
            <pc:sldMk cId="2686022845" sldId="447"/>
            <ac:spMk id="16" creationId="{C3F3628C-741E-E2FE-C95C-886FBC39F771}"/>
          </ac:spMkLst>
        </pc:spChg>
        <pc:spChg chg="add del mod">
          <ac:chgData name="Toby Donaldson" userId="2e6e5431-bb17-4c41-9985-d39c50d83c73" providerId="ADAL" clId="{B4492BD8-1607-42DC-BF62-698597F97F1C}" dt="2024-03-01T08:29:49.059" v="1848" actId="21"/>
          <ac:spMkLst>
            <pc:docMk/>
            <pc:sldMk cId="2686022845" sldId="447"/>
            <ac:spMk id="17" creationId="{F983144F-A43C-A2D8-EE5A-09AE8D2B9E62}"/>
          </ac:spMkLst>
        </pc:spChg>
        <pc:spChg chg="add del mod">
          <ac:chgData name="Toby Donaldson" userId="2e6e5431-bb17-4c41-9985-d39c50d83c73" providerId="ADAL" clId="{B4492BD8-1607-42DC-BF62-698597F97F1C}" dt="2024-03-01T08:29:49.059" v="1848" actId="21"/>
          <ac:spMkLst>
            <pc:docMk/>
            <pc:sldMk cId="2686022845" sldId="447"/>
            <ac:spMk id="18" creationId="{29ECB81F-0019-F38E-3440-5CEF0FCBC87D}"/>
          </ac:spMkLst>
        </pc:spChg>
        <pc:spChg chg="del">
          <ac:chgData name="Toby Donaldson" userId="2e6e5431-bb17-4c41-9985-d39c50d83c73" providerId="ADAL" clId="{B4492BD8-1607-42DC-BF62-698597F97F1C}" dt="2024-03-01T08:24:30.177" v="1274" actId="21"/>
          <ac:spMkLst>
            <pc:docMk/>
            <pc:sldMk cId="2686022845" sldId="447"/>
            <ac:spMk id="20" creationId="{B749FDAE-1542-5F5F-4DEC-CA9815C1611E}"/>
          </ac:spMkLst>
        </pc:spChg>
        <pc:cxnChg chg="mod">
          <ac:chgData name="Toby Donaldson" userId="2e6e5431-bb17-4c41-9985-d39c50d83c73" providerId="ADAL" clId="{B4492BD8-1607-42DC-BF62-698597F97F1C}" dt="2024-03-01T08:26:18.826" v="1453" actId="14100"/>
          <ac:cxnSpMkLst>
            <pc:docMk/>
            <pc:sldMk cId="2686022845" sldId="447"/>
            <ac:cxnSpMk id="10" creationId="{B5EDA863-8466-8866-906F-F2ED06303CC9}"/>
          </ac:cxnSpMkLst>
        </pc:cxnChg>
        <pc:cxnChg chg="add mod">
          <ac:chgData name="Toby Donaldson" userId="2e6e5431-bb17-4c41-9985-d39c50d83c73" providerId="ADAL" clId="{B4492BD8-1607-42DC-BF62-698597F97F1C}" dt="2024-03-01T08:26:49.518" v="1505" actId="20577"/>
          <ac:cxnSpMkLst>
            <pc:docMk/>
            <pc:sldMk cId="2686022845" sldId="447"/>
            <ac:cxnSpMk id="12" creationId="{D3283663-61ED-1E68-CD1C-3F70F4A6A51A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6:34.392" v="2333" actId="1076"/>
        <pc:sldMkLst>
          <pc:docMk/>
          <pc:sldMk cId="223506534" sldId="448"/>
        </pc:sldMkLst>
        <pc:spChg chg="mod">
          <ac:chgData name="Toby Donaldson" userId="2e6e5431-bb17-4c41-9985-d39c50d83c73" providerId="ADAL" clId="{B4492BD8-1607-42DC-BF62-698597F97F1C}" dt="2024-03-01T08:34:37.346" v="2018" actId="1076"/>
          <ac:spMkLst>
            <pc:docMk/>
            <pc:sldMk cId="223506534" sldId="448"/>
            <ac:spMk id="3" creationId="{BDA4124B-A58F-087E-16C1-D9E659BE0DF8}"/>
          </ac:spMkLst>
        </pc:spChg>
        <pc:spChg chg="add mod">
          <ac:chgData name="Toby Donaldson" userId="2e6e5431-bb17-4c41-9985-d39c50d83c73" providerId="ADAL" clId="{B4492BD8-1607-42DC-BF62-698597F97F1C}" dt="2024-03-01T08:35:50.683" v="2232" actId="20577"/>
          <ac:spMkLst>
            <pc:docMk/>
            <pc:sldMk cId="223506534" sldId="448"/>
            <ac:spMk id="5" creationId="{F9BDE91E-1739-48C1-1FAA-8BC94B9567D8}"/>
          </ac:spMkLst>
        </pc:spChg>
        <pc:spChg chg="mod">
          <ac:chgData name="Toby Donaldson" userId="2e6e5431-bb17-4c41-9985-d39c50d83c73" providerId="ADAL" clId="{B4492BD8-1607-42DC-BF62-698597F97F1C}" dt="2024-03-01T08:36:34.392" v="2333" actId="1076"/>
          <ac:spMkLst>
            <pc:docMk/>
            <pc:sldMk cId="223506534" sldId="448"/>
            <ac:spMk id="6" creationId="{C2364818-07B3-E3F1-2A6A-97D266AF9109}"/>
          </ac:spMkLst>
        </pc:spChg>
        <pc:spChg chg="mod">
          <ac:chgData name="Toby Donaldson" userId="2e6e5431-bb17-4c41-9985-d39c50d83c73" providerId="ADAL" clId="{B4492BD8-1607-42DC-BF62-698597F97F1C}" dt="2024-03-01T08:32:46.890" v="1943" actId="1076"/>
          <ac:spMkLst>
            <pc:docMk/>
            <pc:sldMk cId="223506534" sldId="448"/>
            <ac:spMk id="7" creationId="{EC8C86F9-0B9C-A890-0F20-B808B123B5CC}"/>
          </ac:spMkLst>
        </pc:spChg>
        <pc:spChg chg="add mod">
          <ac:chgData name="Toby Donaldson" userId="2e6e5431-bb17-4c41-9985-d39c50d83c73" providerId="ADAL" clId="{B4492BD8-1607-42DC-BF62-698597F97F1C}" dt="2024-03-01T08:34:04.175" v="2013" actId="207"/>
          <ac:spMkLst>
            <pc:docMk/>
            <pc:sldMk cId="223506534" sldId="448"/>
            <ac:spMk id="8" creationId="{976F14E2-9DA9-0B51-5C9F-FE6D0CCEF82F}"/>
          </ac:spMkLst>
        </pc:spChg>
        <pc:spChg chg="del">
          <ac:chgData name="Toby Donaldson" userId="2e6e5431-bb17-4c41-9985-d39c50d83c73" providerId="ADAL" clId="{B4492BD8-1607-42DC-BF62-698597F97F1C}" dt="2024-03-01T08:33:27.139" v="2006" actId="21"/>
          <ac:spMkLst>
            <pc:docMk/>
            <pc:sldMk cId="223506534" sldId="448"/>
            <ac:spMk id="11" creationId="{D27E7DED-D3E9-D0EE-27F8-35F6C6A5843F}"/>
          </ac:spMkLst>
        </pc:spChg>
        <pc:spChg chg="add mod">
          <ac:chgData name="Toby Donaldson" userId="2e6e5431-bb17-4c41-9985-d39c50d83c73" providerId="ADAL" clId="{B4492BD8-1607-42DC-BF62-698597F97F1C}" dt="2024-03-01T08:35:55.672" v="2233" actId="1076"/>
          <ac:spMkLst>
            <pc:docMk/>
            <pc:sldMk cId="223506534" sldId="448"/>
            <ac:spMk id="15" creationId="{E3B8E813-374D-B6CB-0D9D-F82A93F1A30E}"/>
          </ac:spMkLst>
        </pc:spChg>
        <pc:spChg chg="add mod">
          <ac:chgData name="Toby Donaldson" userId="2e6e5431-bb17-4c41-9985-d39c50d83c73" providerId="ADAL" clId="{B4492BD8-1607-42DC-BF62-698597F97F1C}" dt="2024-03-01T08:36:24.132" v="2332" actId="113"/>
          <ac:spMkLst>
            <pc:docMk/>
            <pc:sldMk cId="223506534" sldId="448"/>
            <ac:spMk id="16" creationId="{FF533969-AB45-BE56-A1B5-40B02905EB28}"/>
          </ac:spMkLst>
        </pc:spChg>
        <pc:cxnChg chg="del mod">
          <ac:chgData name="Toby Donaldson" userId="2e6e5431-bb17-4c41-9985-d39c50d83c73" providerId="ADAL" clId="{B4492BD8-1607-42DC-BF62-698597F97F1C}" dt="2024-03-01T08:33:39.943" v="2009" actId="21"/>
          <ac:cxnSpMkLst>
            <pc:docMk/>
            <pc:sldMk cId="223506534" sldId="448"/>
            <ac:cxnSpMk id="10" creationId="{D9E6EB54-AF8F-A3BD-90E4-DDABB7ADFFD3}"/>
          </ac:cxnSpMkLst>
        </pc:cxnChg>
        <pc:cxnChg chg="del mod">
          <ac:chgData name="Toby Donaldson" userId="2e6e5431-bb17-4c41-9985-d39c50d83c73" providerId="ADAL" clId="{B4492BD8-1607-42DC-BF62-698597F97F1C}" dt="2024-03-01T08:33:27.139" v="2006" actId="21"/>
          <ac:cxnSpMkLst>
            <pc:docMk/>
            <pc:sldMk cId="223506534" sldId="448"/>
            <ac:cxnSpMk id="12" creationId="{65A5E811-5AB0-C5B3-F0E5-E218EC84E733}"/>
          </ac:cxnSpMkLst>
        </pc:cxnChg>
        <pc:cxnChg chg="add mod">
          <ac:chgData name="Toby Donaldson" userId="2e6e5431-bb17-4c41-9985-d39c50d83c73" providerId="ADAL" clId="{B4492BD8-1607-42DC-BF62-698597F97F1C}" dt="2024-03-01T08:34:40.570" v="2019" actId="14100"/>
          <ac:cxnSpMkLst>
            <pc:docMk/>
            <pc:sldMk cId="223506534" sldId="448"/>
            <ac:cxnSpMk id="13" creationId="{DE98907B-C598-A3C4-6D52-57F10F5D26C4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38:24.291" v="2684" actId="1076"/>
        <pc:sldMkLst>
          <pc:docMk/>
          <pc:sldMk cId="3253415914" sldId="449"/>
        </pc:sldMkLst>
        <pc:spChg chg="mod">
          <ac:chgData name="Toby Donaldson" userId="2e6e5431-bb17-4c41-9985-d39c50d83c73" providerId="ADAL" clId="{B4492BD8-1607-42DC-BF62-698597F97F1C}" dt="2024-03-01T08:37:22.829" v="2483" actId="20577"/>
          <ac:spMkLst>
            <pc:docMk/>
            <pc:sldMk cId="3253415914" sldId="449"/>
            <ac:spMk id="3" creationId="{84174F71-1B2E-ED4A-BE45-674A61ADB1A7}"/>
          </ac:spMkLst>
        </pc:spChg>
        <pc:spChg chg="add mod">
          <ac:chgData name="Toby Donaldson" userId="2e6e5431-bb17-4c41-9985-d39c50d83c73" providerId="ADAL" clId="{B4492BD8-1607-42DC-BF62-698597F97F1C}" dt="2024-03-01T08:38:24.291" v="2684" actId="1076"/>
          <ac:spMkLst>
            <pc:docMk/>
            <pc:sldMk cId="3253415914" sldId="449"/>
            <ac:spMk id="9" creationId="{7DA76080-B651-5BBD-27EC-665FF28EAB6A}"/>
          </ac:spMkLst>
        </pc:spChg>
        <pc:spChg chg="mod">
          <ac:chgData name="Toby Donaldson" userId="2e6e5431-bb17-4c41-9985-d39c50d83c73" providerId="ADAL" clId="{B4492BD8-1607-42DC-BF62-698597F97F1C}" dt="2024-03-01T08:38:13.422" v="2682" actId="20577"/>
          <ac:spMkLst>
            <pc:docMk/>
            <pc:sldMk cId="3253415914" sldId="449"/>
            <ac:spMk id="15" creationId="{6415315B-5D99-3DA9-E363-E7D4DF9CBA19}"/>
          </ac:spMkLst>
        </pc:spChg>
        <pc:spChg chg="del">
          <ac:chgData name="Toby Donaldson" userId="2e6e5431-bb17-4c41-9985-d39c50d83c73" providerId="ADAL" clId="{B4492BD8-1607-42DC-BF62-698597F97F1C}" dt="2024-03-01T08:37:28.360" v="2484" actId="21"/>
          <ac:spMkLst>
            <pc:docMk/>
            <pc:sldMk cId="3253415914" sldId="449"/>
            <ac:spMk id="16" creationId="{ED69CF14-66D0-3FB2-ADB9-2F3D03608D64}"/>
          </ac:spMkLst>
        </pc:spChg>
        <pc:cxnChg chg="mod">
          <ac:chgData name="Toby Donaldson" userId="2e6e5431-bb17-4c41-9985-d39c50d83c73" providerId="ADAL" clId="{B4492BD8-1607-42DC-BF62-698597F97F1C}" dt="2024-03-01T08:37:07.289" v="2411" actId="20577"/>
          <ac:cxnSpMkLst>
            <pc:docMk/>
            <pc:sldMk cId="3253415914" sldId="449"/>
            <ac:cxnSpMk id="13" creationId="{973B6867-F458-E6E1-E99A-1556C4F9EA80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41:06.532" v="2862" actId="20577"/>
        <pc:sldMkLst>
          <pc:docMk/>
          <pc:sldMk cId="2336425564" sldId="450"/>
        </pc:sldMkLst>
        <pc:spChg chg="mod">
          <ac:chgData name="Toby Donaldson" userId="2e6e5431-bb17-4c41-9985-d39c50d83c73" providerId="ADAL" clId="{B4492BD8-1607-42DC-BF62-698597F97F1C}" dt="2024-03-01T08:41:06.532" v="2862" actId="20577"/>
          <ac:spMkLst>
            <pc:docMk/>
            <pc:sldMk cId="2336425564" sldId="450"/>
            <ac:spMk id="3" creationId="{E4A66757-403B-2813-811B-A93E8343A09E}"/>
          </ac:spMkLst>
        </pc:spChg>
        <pc:spChg chg="mod">
          <ac:chgData name="Toby Donaldson" userId="2e6e5431-bb17-4c41-9985-d39c50d83c73" providerId="ADAL" clId="{B4492BD8-1607-42DC-BF62-698597F97F1C}" dt="2024-03-01T08:40:40.686" v="2859" actId="113"/>
          <ac:spMkLst>
            <pc:docMk/>
            <pc:sldMk cId="2336425564" sldId="450"/>
            <ac:spMk id="5" creationId="{DA43A28D-1F32-1793-33F1-AB50D0D3F441}"/>
          </ac:spMkLst>
        </pc:spChg>
        <pc:spChg chg="del">
          <ac:chgData name="Toby Donaldson" userId="2e6e5431-bb17-4c41-9985-d39c50d83c73" providerId="ADAL" clId="{B4492BD8-1607-42DC-BF62-698597F97F1C}" dt="2024-03-01T08:39:08.031" v="2686" actId="21"/>
          <ac:spMkLst>
            <pc:docMk/>
            <pc:sldMk cId="2336425564" sldId="450"/>
            <ac:spMk id="7" creationId="{A27526EB-E9DC-6103-67BC-69DA8EEC5E86}"/>
          </ac:spMkLst>
        </pc:spChg>
        <pc:spChg chg="del">
          <ac:chgData name="Toby Donaldson" userId="2e6e5431-bb17-4c41-9985-d39c50d83c73" providerId="ADAL" clId="{B4492BD8-1607-42DC-BF62-698597F97F1C}" dt="2024-03-01T08:39:12.957" v="2688" actId="21"/>
          <ac:spMkLst>
            <pc:docMk/>
            <pc:sldMk cId="2336425564" sldId="450"/>
            <ac:spMk id="8" creationId="{31DEE068-FA2C-B539-E33B-9E6E3B72ADE3}"/>
          </ac:spMkLst>
        </pc:spChg>
        <pc:spChg chg="del">
          <ac:chgData name="Toby Donaldson" userId="2e6e5431-bb17-4c41-9985-d39c50d83c73" providerId="ADAL" clId="{B4492BD8-1607-42DC-BF62-698597F97F1C}" dt="2024-03-01T08:39:16.561" v="2691" actId="21"/>
          <ac:spMkLst>
            <pc:docMk/>
            <pc:sldMk cId="2336425564" sldId="450"/>
            <ac:spMk id="9" creationId="{CC90D1F0-67FF-7C63-E845-2EF8E1FBE5CD}"/>
          </ac:spMkLst>
        </pc:spChg>
        <pc:spChg chg="del">
          <ac:chgData name="Toby Donaldson" userId="2e6e5431-bb17-4c41-9985-d39c50d83c73" providerId="ADAL" clId="{B4492BD8-1607-42DC-BF62-698597F97F1C}" dt="2024-03-01T08:39:16.561" v="2691" actId="21"/>
          <ac:spMkLst>
            <pc:docMk/>
            <pc:sldMk cId="2336425564" sldId="450"/>
            <ac:spMk id="15" creationId="{1DC65685-C0B0-5C7C-0F14-50353992DA1E}"/>
          </ac:spMkLst>
        </pc:spChg>
        <pc:cxnChg chg="add mod">
          <ac:chgData name="Toby Donaldson" userId="2e6e5431-bb17-4c41-9985-d39c50d83c73" providerId="ADAL" clId="{B4492BD8-1607-42DC-BF62-698597F97F1C}" dt="2024-03-01T08:41:06.532" v="2862" actId="20577"/>
          <ac:cxnSpMkLst>
            <pc:docMk/>
            <pc:sldMk cId="2336425564" sldId="450"/>
            <ac:cxnSpMk id="11" creationId="{0F212088-F0AA-BB8D-3B13-FFD4D2791196}"/>
          </ac:cxnSpMkLst>
        </pc:cxnChg>
        <pc:cxnChg chg="del mod">
          <ac:chgData name="Toby Donaldson" userId="2e6e5431-bb17-4c41-9985-d39c50d83c73" providerId="ADAL" clId="{B4492BD8-1607-42DC-BF62-698597F97F1C}" dt="2024-03-01T08:39:14.678" v="2690" actId="21"/>
          <ac:cxnSpMkLst>
            <pc:docMk/>
            <pc:sldMk cId="2336425564" sldId="450"/>
            <ac:cxnSpMk id="13" creationId="{0A87096E-1A68-D35E-3CFB-F0976A82E92A}"/>
          </ac:cxnSpMkLst>
        </pc:cxnChg>
        <pc:cxnChg chg="add mod">
          <ac:chgData name="Toby Donaldson" userId="2e6e5431-bb17-4c41-9985-d39c50d83c73" providerId="ADAL" clId="{B4492BD8-1607-42DC-BF62-698597F97F1C}" dt="2024-03-01T08:41:06.532" v="2862" actId="20577"/>
          <ac:cxnSpMkLst>
            <pc:docMk/>
            <pc:sldMk cId="2336425564" sldId="450"/>
            <ac:cxnSpMk id="14" creationId="{51FE24A7-4C7C-C5B9-548D-E28A80DE5FEB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1T08:50:39.585" v="3204" actId="1076"/>
        <pc:sldMkLst>
          <pc:docMk/>
          <pc:sldMk cId="1429009835" sldId="451"/>
        </pc:sldMkLst>
        <pc:spChg chg="mod">
          <ac:chgData name="Toby Donaldson" userId="2e6e5431-bb17-4c41-9985-d39c50d83c73" providerId="ADAL" clId="{B4492BD8-1607-42DC-BF62-698597F97F1C}" dt="2024-03-01T08:49:35.285" v="3203" actId="113"/>
          <ac:spMkLst>
            <pc:docMk/>
            <pc:sldMk cId="1429009835" sldId="451"/>
            <ac:spMk id="3" creationId="{E529B293-A25E-67B8-C453-C92CE5A22479}"/>
          </ac:spMkLst>
        </pc:spChg>
        <pc:spChg chg="mod">
          <ac:chgData name="Toby Donaldson" userId="2e6e5431-bb17-4c41-9985-d39c50d83c73" providerId="ADAL" clId="{B4492BD8-1607-42DC-BF62-698597F97F1C}" dt="2024-03-01T08:43:48.073" v="3112" actId="113"/>
          <ac:spMkLst>
            <pc:docMk/>
            <pc:sldMk cId="1429009835" sldId="451"/>
            <ac:spMk id="5" creationId="{CA76930B-CB87-0559-596B-01B1A826FEBB}"/>
          </ac:spMkLst>
        </pc:spChg>
        <pc:spChg chg="add mod">
          <ac:chgData name="Toby Donaldson" userId="2e6e5431-bb17-4c41-9985-d39c50d83c73" providerId="ADAL" clId="{B4492BD8-1607-42DC-BF62-698597F97F1C}" dt="2024-03-01T08:50:39.585" v="3204" actId="1076"/>
          <ac:spMkLst>
            <pc:docMk/>
            <pc:sldMk cId="1429009835" sldId="451"/>
            <ac:spMk id="7" creationId="{D51F8D4F-9427-E84B-F31C-AF92B5D36197}"/>
          </ac:spMkLst>
        </pc:spChg>
        <pc:cxnChg chg="mod">
          <ac:chgData name="Toby Donaldson" userId="2e6e5431-bb17-4c41-9985-d39c50d83c73" providerId="ADAL" clId="{B4492BD8-1607-42DC-BF62-698597F97F1C}" dt="2024-03-01T08:49:13.851" v="3181" actId="20577"/>
          <ac:cxnSpMkLst>
            <pc:docMk/>
            <pc:sldMk cId="1429009835" sldId="451"/>
            <ac:cxnSpMk id="11" creationId="{2141CB13-E039-EE62-75A2-F3C11D820888}"/>
          </ac:cxnSpMkLst>
        </pc:cxnChg>
        <pc:cxnChg chg="del mod">
          <ac:chgData name="Toby Donaldson" userId="2e6e5431-bb17-4c41-9985-d39c50d83c73" providerId="ADAL" clId="{B4492BD8-1607-42DC-BF62-698597F97F1C}" dt="2024-03-01T08:42:25.463" v="2949" actId="21"/>
          <ac:cxnSpMkLst>
            <pc:docMk/>
            <pc:sldMk cId="1429009835" sldId="451"/>
            <ac:cxnSpMk id="14" creationId="{11E1C27E-0150-302C-327C-2375D7C8CFC6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3T05:14:35.962" v="3638" actId="21"/>
        <pc:sldMkLst>
          <pc:docMk/>
          <pc:sldMk cId="551168212" sldId="452"/>
        </pc:sldMkLst>
        <pc:spChg chg="del">
          <ac:chgData name="Toby Donaldson" userId="2e6e5431-bb17-4c41-9985-d39c50d83c73" providerId="ADAL" clId="{B4492BD8-1607-42DC-BF62-698597F97F1C}" dt="2024-03-03T05:07:06.079" v="3327" actId="21"/>
          <ac:spMkLst>
            <pc:docMk/>
            <pc:sldMk cId="551168212" sldId="452"/>
            <ac:spMk id="3" creationId="{F5F0FF5A-8549-950E-06F4-4387621FEFE7}"/>
          </ac:spMkLst>
        </pc:spChg>
        <pc:spChg chg="del">
          <ac:chgData name="Toby Donaldson" userId="2e6e5431-bb17-4c41-9985-d39c50d83c73" providerId="ADAL" clId="{B4492BD8-1607-42DC-BF62-698597F97F1C}" dt="2024-03-03T05:06:58.924" v="3324" actId="21"/>
          <ac:spMkLst>
            <pc:docMk/>
            <pc:sldMk cId="551168212" sldId="452"/>
            <ac:spMk id="5" creationId="{74D49204-D68D-7A1A-1135-1B010E325533}"/>
          </ac:spMkLst>
        </pc:spChg>
        <pc:spChg chg="del">
          <ac:chgData name="Toby Donaldson" userId="2e6e5431-bb17-4c41-9985-d39c50d83c73" providerId="ADAL" clId="{B4492BD8-1607-42DC-BF62-698597F97F1C}" dt="2024-03-03T05:07:00.790" v="3325" actId="21"/>
          <ac:spMkLst>
            <pc:docMk/>
            <pc:sldMk cId="551168212" sldId="452"/>
            <ac:spMk id="7" creationId="{BE719579-1184-A7F5-019C-3D93E777AF94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8" creationId="{3F943796-99D7-7E7A-DE77-571905458D1D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9" creationId="{5004120E-6CA6-3285-0E59-EBDB326945D1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10" creationId="{F133CAE4-FC31-92A5-3110-BD7B2B0CA954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12" creationId="{4D656FDD-B7E1-EB7A-C927-F025EE870A20}"/>
          </ac:spMkLst>
        </pc:spChg>
        <pc:spChg chg="add mod">
          <ac:chgData name="Toby Donaldson" userId="2e6e5431-bb17-4c41-9985-d39c50d83c73" providerId="ADAL" clId="{B4492BD8-1607-42DC-BF62-698597F97F1C}" dt="2024-03-03T05:07:23.204" v="3329" actId="1076"/>
          <ac:spMkLst>
            <pc:docMk/>
            <pc:sldMk cId="551168212" sldId="452"/>
            <ac:spMk id="13" creationId="{EAA503EB-C5F8-DD42-0B26-95FF34E8E6AB}"/>
          </ac:spMkLst>
        </pc:spChg>
        <pc:spChg chg="mod">
          <ac:chgData name="Toby Donaldson" userId="2e6e5431-bb17-4c41-9985-d39c50d83c73" providerId="ADAL" clId="{B4492BD8-1607-42DC-BF62-698597F97F1C}" dt="2024-03-03T05:07:19.266" v="3328"/>
          <ac:spMkLst>
            <pc:docMk/>
            <pc:sldMk cId="551168212" sldId="452"/>
            <ac:spMk id="15" creationId="{1396D851-1BA3-9039-82E8-1ABABB8C7E30}"/>
          </ac:spMkLst>
        </pc:spChg>
        <pc:spChg chg="add del mod">
          <ac:chgData name="Toby Donaldson" userId="2e6e5431-bb17-4c41-9985-d39c50d83c73" providerId="ADAL" clId="{B4492BD8-1607-42DC-BF62-698597F97F1C}" dt="2024-03-03T05:14:35.962" v="3638" actId="21"/>
          <ac:spMkLst>
            <pc:docMk/>
            <pc:sldMk cId="551168212" sldId="452"/>
            <ac:spMk id="20" creationId="{ECE36794-F4B8-A9C5-66C1-FF3FD6B3F3A0}"/>
          </ac:spMkLst>
        </pc:spChg>
        <pc:spChg chg="add del mod">
          <ac:chgData name="Toby Donaldson" userId="2e6e5431-bb17-4c41-9985-d39c50d83c73" providerId="ADAL" clId="{B4492BD8-1607-42DC-BF62-698597F97F1C}" dt="2024-03-03T05:10:09.562" v="3341" actId="21"/>
          <ac:spMkLst>
            <pc:docMk/>
            <pc:sldMk cId="551168212" sldId="452"/>
            <ac:spMk id="21" creationId="{69E06600-C05A-CC8A-E036-28B06228BA55}"/>
          </ac:spMkLst>
        </pc:spChg>
        <pc:spChg chg="add del mod">
          <ac:chgData name="Toby Donaldson" userId="2e6e5431-bb17-4c41-9985-d39c50d83c73" providerId="ADAL" clId="{B4492BD8-1607-42DC-BF62-698597F97F1C}" dt="2024-03-03T05:09:50.189" v="3340" actId="21"/>
          <ac:spMkLst>
            <pc:docMk/>
            <pc:sldMk cId="551168212" sldId="452"/>
            <ac:spMk id="22" creationId="{147FF9E2-5F8A-D895-C563-505EFDD540B1}"/>
          </ac:spMkLst>
        </pc:spChg>
        <pc:spChg chg="add del mod">
          <ac:chgData name="Toby Donaldson" userId="2e6e5431-bb17-4c41-9985-d39c50d83c73" providerId="ADAL" clId="{B4492BD8-1607-42DC-BF62-698597F97F1C}" dt="2024-03-03T05:09:39.005" v="3338" actId="21"/>
          <ac:spMkLst>
            <pc:docMk/>
            <pc:sldMk cId="551168212" sldId="452"/>
            <ac:spMk id="23" creationId="{88DFDC09-96F9-CE27-C451-556EBF628CE6}"/>
          </ac:spMkLst>
        </pc:spChg>
        <pc:spChg chg="add del mod">
          <ac:chgData name="Toby Donaldson" userId="2e6e5431-bb17-4c41-9985-d39c50d83c73" providerId="ADAL" clId="{B4492BD8-1607-42DC-BF62-698597F97F1C}" dt="2024-03-03T05:09:33.064" v="3336" actId="21"/>
          <ac:spMkLst>
            <pc:docMk/>
            <pc:sldMk cId="551168212" sldId="452"/>
            <ac:spMk id="24" creationId="{CCDC4B40-7652-E601-20F9-38C3101DC324}"/>
          </ac:spMkLst>
        </pc:spChg>
        <pc:spChg chg="add del mod">
          <ac:chgData name="Toby Donaldson" userId="2e6e5431-bb17-4c41-9985-d39c50d83c73" providerId="ADAL" clId="{B4492BD8-1607-42DC-BF62-698597F97F1C}" dt="2024-03-03T05:10:09.562" v="3341" actId="21"/>
          <ac:spMkLst>
            <pc:docMk/>
            <pc:sldMk cId="551168212" sldId="452"/>
            <ac:spMk id="25" creationId="{00152014-8B79-5D2E-0B1E-2AEA31ADAFC7}"/>
          </ac:spMkLst>
        </pc:spChg>
        <pc:spChg chg="add del mod">
          <ac:chgData name="Toby Donaldson" userId="2e6e5431-bb17-4c41-9985-d39c50d83c73" providerId="ADAL" clId="{B4492BD8-1607-42DC-BF62-698597F97F1C}" dt="2024-03-03T05:08:19.180" v="3332" actId="21"/>
          <ac:spMkLst>
            <pc:docMk/>
            <pc:sldMk cId="551168212" sldId="452"/>
            <ac:spMk id="27" creationId="{C4741EEA-3087-AC43-CBC8-24B526943EE5}"/>
          </ac:spMkLst>
        </pc:spChg>
        <pc:spChg chg="add del mod">
          <ac:chgData name="Toby Donaldson" userId="2e6e5431-bb17-4c41-9985-d39c50d83c73" providerId="ADAL" clId="{B4492BD8-1607-42DC-BF62-698597F97F1C}" dt="2024-03-03T05:08:19.180" v="3332" actId="21"/>
          <ac:spMkLst>
            <pc:docMk/>
            <pc:sldMk cId="551168212" sldId="452"/>
            <ac:spMk id="28" creationId="{1866933C-928A-9215-75D6-3C747D488EA8}"/>
          </ac:spMkLst>
        </pc:spChg>
        <pc:spChg chg="add mod">
          <ac:chgData name="Toby Donaldson" userId="2e6e5431-bb17-4c41-9985-d39c50d83c73" providerId="ADAL" clId="{B4492BD8-1607-42DC-BF62-698597F97F1C}" dt="2024-03-03T05:13:08.849" v="3635"/>
          <ac:spMkLst>
            <pc:docMk/>
            <pc:sldMk cId="551168212" sldId="452"/>
            <ac:spMk id="29" creationId="{61C36A4A-598D-FADC-B293-190BCCE3CD52}"/>
          </ac:spMkLst>
        </pc:spChg>
        <pc:grpChg chg="add mod">
          <ac:chgData name="Toby Donaldson" userId="2e6e5431-bb17-4c41-9985-d39c50d83c73" providerId="ADAL" clId="{B4492BD8-1607-42DC-BF62-698597F97F1C}" dt="2024-03-03T05:07:23.204" v="3329" actId="1076"/>
          <ac:grpSpMkLst>
            <pc:docMk/>
            <pc:sldMk cId="551168212" sldId="452"/>
            <ac:grpSpMk id="14" creationId="{6C700EA3-BB70-8FED-B273-ACE66052DCE5}"/>
          </ac:grpSpMkLst>
        </pc:grpChg>
        <pc:grpChg chg="mod">
          <ac:chgData name="Toby Donaldson" userId="2e6e5431-bb17-4c41-9985-d39c50d83c73" providerId="ADAL" clId="{B4492BD8-1607-42DC-BF62-698597F97F1C}" dt="2024-03-03T05:07:19.266" v="3328"/>
          <ac:grpSpMkLst>
            <pc:docMk/>
            <pc:sldMk cId="551168212" sldId="452"/>
            <ac:grpSpMk id="16" creationId="{1398F84D-FE61-F4AF-5565-3DA4C8B4522D}"/>
          </ac:grpSpMkLst>
        </pc:grpChg>
        <pc:cxnChg chg="del mod">
          <ac:chgData name="Toby Donaldson" userId="2e6e5431-bb17-4c41-9985-d39c50d83c73" providerId="ADAL" clId="{B4492BD8-1607-42DC-BF62-698597F97F1C}" dt="2024-03-03T05:07:02.148" v="3326" actId="21"/>
          <ac:cxnSpMkLst>
            <pc:docMk/>
            <pc:sldMk cId="551168212" sldId="452"/>
            <ac:cxnSpMk id="11" creationId="{7D480BEF-3093-5D32-4FFD-72F9A8D9B600}"/>
          </ac:cxnSpMkLst>
        </pc:cxnChg>
        <pc:cxnChg chg="mod">
          <ac:chgData name="Toby Donaldson" userId="2e6e5431-bb17-4c41-9985-d39c50d83c73" providerId="ADAL" clId="{B4492BD8-1607-42DC-BF62-698597F97F1C}" dt="2024-03-03T05:07:19.266" v="3328"/>
          <ac:cxnSpMkLst>
            <pc:docMk/>
            <pc:sldMk cId="551168212" sldId="452"/>
            <ac:cxnSpMk id="17" creationId="{ACC4DB0E-830E-6339-4DEF-5DE2F2F443E1}"/>
          </ac:cxnSpMkLst>
        </pc:cxnChg>
        <pc:cxnChg chg="mod">
          <ac:chgData name="Toby Donaldson" userId="2e6e5431-bb17-4c41-9985-d39c50d83c73" providerId="ADAL" clId="{B4492BD8-1607-42DC-BF62-698597F97F1C}" dt="2024-03-03T05:07:19.266" v="3328"/>
          <ac:cxnSpMkLst>
            <pc:docMk/>
            <pc:sldMk cId="551168212" sldId="452"/>
            <ac:cxnSpMk id="18" creationId="{093B3C8B-1117-5F6C-15BF-0C15D1C9E577}"/>
          </ac:cxnSpMkLst>
        </pc:cxnChg>
        <pc:cxnChg chg="mod">
          <ac:chgData name="Toby Donaldson" userId="2e6e5431-bb17-4c41-9985-d39c50d83c73" providerId="ADAL" clId="{B4492BD8-1607-42DC-BF62-698597F97F1C}" dt="2024-03-03T05:07:19.266" v="3328"/>
          <ac:cxnSpMkLst>
            <pc:docMk/>
            <pc:sldMk cId="551168212" sldId="452"/>
            <ac:cxnSpMk id="19" creationId="{8E5F0BD4-6659-4896-9489-55F5F1FC9772}"/>
          </ac:cxnSpMkLst>
        </pc:cxnChg>
        <pc:cxnChg chg="add del mod">
          <ac:chgData name="Toby Donaldson" userId="2e6e5431-bb17-4c41-9985-d39c50d83c73" providerId="ADAL" clId="{B4492BD8-1607-42DC-BF62-698597F97F1C}" dt="2024-03-03T05:08:27.041" v="3334" actId="21"/>
          <ac:cxnSpMkLst>
            <pc:docMk/>
            <pc:sldMk cId="551168212" sldId="452"/>
            <ac:cxnSpMk id="26" creationId="{9FC2853D-0D23-3B44-E482-C463645A33F2}"/>
          </ac:cxnSpMkLst>
        </pc:cxnChg>
      </pc:sldChg>
      <pc:sldChg chg="addSp delSp modSp new del mod">
        <pc:chgData name="Toby Donaldson" userId="2e6e5431-bb17-4c41-9985-d39c50d83c73" providerId="ADAL" clId="{B4492BD8-1607-42DC-BF62-698597F97F1C}" dt="2024-03-02T06:47:22.084" v="3322" actId="2696"/>
        <pc:sldMkLst>
          <pc:docMk/>
          <pc:sldMk cId="2745408797" sldId="452"/>
        </pc:sldMkLst>
        <pc:spChg chg="mod">
          <ac:chgData name="Toby Donaldson" userId="2e6e5431-bb17-4c41-9985-d39c50d83c73" providerId="ADAL" clId="{B4492BD8-1607-42DC-BF62-698597F97F1C}" dt="2024-03-01T23:43:34.906" v="3214" actId="20577"/>
          <ac:spMkLst>
            <pc:docMk/>
            <pc:sldMk cId="2745408797" sldId="452"/>
            <ac:spMk id="2" creationId="{D40650D9-1223-A0A3-287B-F2331227EE6F}"/>
          </ac:spMkLst>
        </pc:spChg>
        <pc:spChg chg="del">
          <ac:chgData name="Toby Donaldson" userId="2e6e5431-bb17-4c41-9985-d39c50d83c73" providerId="ADAL" clId="{B4492BD8-1607-42DC-BF62-698597F97F1C}" dt="2024-03-02T06:02:23.329" v="3216" actId="21"/>
          <ac:spMkLst>
            <pc:docMk/>
            <pc:sldMk cId="2745408797" sldId="452"/>
            <ac:spMk id="3" creationId="{F98A8823-C4F0-776D-CD62-C43DDAFF0CB0}"/>
          </ac:spMkLst>
        </pc:spChg>
        <pc:spChg chg="add mod">
          <ac:chgData name="Toby Donaldson" userId="2e6e5431-bb17-4c41-9985-d39c50d83c73" providerId="ADAL" clId="{B4492BD8-1607-42DC-BF62-698597F97F1C}" dt="2024-03-02T06:03:30.302" v="3321" actId="20577"/>
          <ac:spMkLst>
            <pc:docMk/>
            <pc:sldMk cId="2745408797" sldId="452"/>
            <ac:spMk id="5" creationId="{F6422268-3ED7-6B58-DDA9-D17BC9232DF8}"/>
          </ac:spMkLst>
        </pc:spChg>
        <pc:spChg chg="add mod">
          <ac:chgData name="Toby Donaldson" userId="2e6e5431-bb17-4c41-9985-d39c50d83c73" providerId="ADAL" clId="{B4492BD8-1607-42DC-BF62-698597F97F1C}" dt="2024-03-02T06:02:59.825" v="3289" actId="1076"/>
          <ac:spMkLst>
            <pc:docMk/>
            <pc:sldMk cId="2745408797" sldId="452"/>
            <ac:spMk id="6" creationId="{F20E4FB4-C5AF-212C-73F8-8BDBD6B2CEC2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2:44.890" v="3630" actId="1076"/>
        <pc:sldMkLst>
          <pc:docMk/>
          <pc:sldMk cId="2216371282" sldId="453"/>
        </pc:sldMkLst>
        <pc:spChg chg="add del mod">
          <ac:chgData name="Toby Donaldson" userId="2e6e5431-bb17-4c41-9985-d39c50d83c73" providerId="ADAL" clId="{B4492BD8-1607-42DC-BF62-698597F97F1C}" dt="2024-03-03T05:11:03.365" v="3347"/>
          <ac:spMkLst>
            <pc:docMk/>
            <pc:sldMk cId="2216371282" sldId="453"/>
            <ac:spMk id="3" creationId="{937EB2D7-8B79-4E62-3977-8AEF4BCC4BFE}"/>
          </ac:spMkLst>
        </pc:spChg>
        <pc:spChg chg="add mod">
          <ac:chgData name="Toby Donaldson" userId="2e6e5431-bb17-4c41-9985-d39c50d83c73" providerId="ADAL" clId="{B4492BD8-1607-42DC-BF62-698597F97F1C}" dt="2024-03-03T05:12:44.890" v="3630" actId="1076"/>
          <ac:spMkLst>
            <pc:docMk/>
            <pc:sldMk cId="2216371282" sldId="453"/>
            <ac:spMk id="5" creationId="{6650D92F-7863-B5DE-4969-0DB786E77B80}"/>
          </ac:spMkLst>
        </pc:spChg>
      </pc:sldChg>
      <pc:sldChg chg="addSp modSp add">
        <pc:chgData name="Toby Donaldson" userId="2e6e5431-bb17-4c41-9985-d39c50d83c73" providerId="ADAL" clId="{B4492BD8-1607-42DC-BF62-698597F97F1C}" dt="2024-03-03T05:13:03.348" v="3631"/>
        <pc:sldMkLst>
          <pc:docMk/>
          <pc:sldMk cId="3664746602" sldId="454"/>
        </pc:sldMkLst>
        <pc:spChg chg="add mod">
          <ac:chgData name="Toby Donaldson" userId="2e6e5431-bb17-4c41-9985-d39c50d83c73" providerId="ADAL" clId="{B4492BD8-1607-42DC-BF62-698597F97F1C}" dt="2024-03-03T05:13:03.348" v="3631"/>
          <ac:spMkLst>
            <pc:docMk/>
            <pc:sldMk cId="3664746602" sldId="454"/>
            <ac:spMk id="3" creationId="{C0EF809A-0E11-A2EB-3F06-F5CB138BE188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3:04.805" v="3632"/>
        <pc:sldMkLst>
          <pc:docMk/>
          <pc:sldMk cId="3111628777" sldId="455"/>
        </pc:sldMkLst>
        <pc:spChg chg="add mod">
          <ac:chgData name="Toby Donaldson" userId="2e6e5431-bb17-4c41-9985-d39c50d83c73" providerId="ADAL" clId="{B4492BD8-1607-42DC-BF62-698597F97F1C}" dt="2024-03-03T05:13:04.805" v="3632"/>
          <ac:spMkLst>
            <pc:docMk/>
            <pc:sldMk cId="3111628777" sldId="455"/>
            <ac:spMk id="3" creationId="{B9D7FD68-7EA6-A0E3-A90C-20D9EABBF437}"/>
          </ac:spMkLst>
        </pc:spChg>
        <pc:spChg chg="del">
          <ac:chgData name="Toby Donaldson" userId="2e6e5431-bb17-4c41-9985-d39c50d83c73" providerId="ADAL" clId="{B4492BD8-1607-42DC-BF62-698597F97F1C}" dt="2024-03-03T05:10:30.574" v="3344" actId="21"/>
          <ac:spMkLst>
            <pc:docMk/>
            <pc:sldMk cId="3111628777" sldId="455"/>
            <ac:spMk id="25" creationId="{273EDA5C-2A43-DD2C-A2DF-1D641485D523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3:05.853" v="3633"/>
        <pc:sldMkLst>
          <pc:docMk/>
          <pc:sldMk cId="1782662699" sldId="456"/>
        </pc:sldMkLst>
        <pc:spChg chg="add mod">
          <ac:chgData name="Toby Donaldson" userId="2e6e5431-bb17-4c41-9985-d39c50d83c73" providerId="ADAL" clId="{B4492BD8-1607-42DC-BF62-698597F97F1C}" dt="2024-03-03T05:13:05.853" v="3633"/>
          <ac:spMkLst>
            <pc:docMk/>
            <pc:sldMk cId="1782662699" sldId="456"/>
            <ac:spMk id="3" creationId="{FFCCDC33-691B-9842-2C7F-0863F5B44129}"/>
          </ac:spMkLst>
        </pc:spChg>
        <pc:spChg chg="del">
          <ac:chgData name="Toby Donaldson" userId="2e6e5431-bb17-4c41-9985-d39c50d83c73" providerId="ADAL" clId="{B4492BD8-1607-42DC-BF62-698597F97F1C}" dt="2024-03-03T05:10:21.176" v="3343" actId="21"/>
          <ac:spMkLst>
            <pc:docMk/>
            <pc:sldMk cId="1782662699" sldId="456"/>
            <ac:spMk id="25" creationId="{D946470F-54F7-063A-3C1B-56FD4737234D}"/>
          </ac:spMkLst>
        </pc:spChg>
      </pc:sldChg>
      <pc:sldChg chg="addSp delSp modSp add mod">
        <pc:chgData name="Toby Donaldson" userId="2e6e5431-bb17-4c41-9985-d39c50d83c73" providerId="ADAL" clId="{B4492BD8-1607-42DC-BF62-698597F97F1C}" dt="2024-03-03T05:14:32.748" v="3637" actId="21"/>
        <pc:sldMkLst>
          <pc:docMk/>
          <pc:sldMk cId="2114058853" sldId="457"/>
        </pc:sldMkLst>
        <pc:spChg chg="add mod">
          <ac:chgData name="Toby Donaldson" userId="2e6e5431-bb17-4c41-9985-d39c50d83c73" providerId="ADAL" clId="{B4492BD8-1607-42DC-BF62-698597F97F1C}" dt="2024-03-03T05:13:06.721" v="3634"/>
          <ac:spMkLst>
            <pc:docMk/>
            <pc:sldMk cId="2114058853" sldId="457"/>
            <ac:spMk id="3" creationId="{7EECA591-EF6F-4398-E41E-ECF885555AEE}"/>
          </ac:spMkLst>
        </pc:spChg>
        <pc:spChg chg="add del">
          <ac:chgData name="Toby Donaldson" userId="2e6e5431-bb17-4c41-9985-d39c50d83c73" providerId="ADAL" clId="{B4492BD8-1607-42DC-BF62-698597F97F1C}" dt="2024-03-03T05:14:32.748" v="3637" actId="21"/>
          <ac:spMkLst>
            <pc:docMk/>
            <pc:sldMk cId="2114058853" sldId="457"/>
            <ac:spMk id="20" creationId="{191FA44B-BE7C-4C2D-A2FA-BAC540BDBE0E}"/>
          </ac:spMkLst>
        </pc:spChg>
        <pc:spChg chg="del">
          <ac:chgData name="Toby Donaldson" userId="2e6e5431-bb17-4c41-9985-d39c50d83c73" providerId="ADAL" clId="{B4492BD8-1607-42DC-BF62-698597F97F1C}" dt="2024-03-03T05:10:15.902" v="3342" actId="21"/>
          <ac:spMkLst>
            <pc:docMk/>
            <pc:sldMk cId="2114058853" sldId="457"/>
            <ac:spMk id="21" creationId="{E51D807B-D1E0-CFA8-EF21-485E57B8B5FB}"/>
          </ac:spMkLst>
        </pc:spChg>
        <pc:spChg chg="del">
          <ac:chgData name="Toby Donaldson" userId="2e6e5431-bb17-4c41-9985-d39c50d83c73" providerId="ADAL" clId="{B4492BD8-1607-42DC-BF62-698597F97F1C}" dt="2024-03-03T05:10:15.902" v="3342" actId="21"/>
          <ac:spMkLst>
            <pc:docMk/>
            <pc:sldMk cId="2114058853" sldId="457"/>
            <ac:spMk id="25" creationId="{F45BE61F-9888-0853-76A7-5E87ECF9E1A3}"/>
          </ac:spMkLst>
        </pc:spChg>
      </pc:sldChg>
      <pc:sldChg chg="delSp modSp mod">
        <pc:chgData name="Toby Donaldson" userId="2e6e5431-bb17-4c41-9985-d39c50d83c73" providerId="ADAL" clId="{B4492BD8-1607-42DC-BF62-698597F97F1C}" dt="2024-03-05T02:19:19.088" v="4141" actId="14100"/>
        <pc:sldMkLst>
          <pc:docMk/>
          <pc:sldMk cId="2571205766" sldId="460"/>
        </pc:sldMkLst>
        <pc:spChg chg="mod">
          <ac:chgData name="Toby Donaldson" userId="2e6e5431-bb17-4c41-9985-d39c50d83c73" providerId="ADAL" clId="{B4492BD8-1607-42DC-BF62-698597F97F1C}" dt="2024-03-05T02:16:41.767" v="3867" actId="113"/>
          <ac:spMkLst>
            <pc:docMk/>
            <pc:sldMk cId="2571205766" sldId="460"/>
            <ac:spMk id="3" creationId="{67D671E5-615A-1C1A-4E3C-FBD45ABFDA7B}"/>
          </ac:spMkLst>
        </pc:spChg>
        <pc:spChg chg="mod">
          <ac:chgData name="Toby Donaldson" userId="2e6e5431-bb17-4c41-9985-d39c50d83c73" providerId="ADAL" clId="{B4492BD8-1607-42DC-BF62-698597F97F1C}" dt="2024-03-05T02:19:15.536" v="4140" actId="1076"/>
          <ac:spMkLst>
            <pc:docMk/>
            <pc:sldMk cId="2571205766" sldId="460"/>
            <ac:spMk id="5" creationId="{766AA670-35E3-DFCE-79EB-CDC635ED7B95}"/>
          </ac:spMkLst>
        </pc:spChg>
        <pc:cxnChg chg="mod">
          <ac:chgData name="Toby Donaldson" userId="2e6e5431-bb17-4c41-9985-d39c50d83c73" providerId="ADAL" clId="{B4492BD8-1607-42DC-BF62-698597F97F1C}" dt="2024-03-05T02:19:19.088" v="4141" actId="14100"/>
          <ac:cxnSpMkLst>
            <pc:docMk/>
            <pc:sldMk cId="2571205766" sldId="460"/>
            <ac:cxnSpMk id="11" creationId="{58F9227B-FBFC-FCCA-1E8B-786D2AB2B02D}"/>
          </ac:cxnSpMkLst>
        </pc:cxnChg>
        <pc:cxnChg chg="del mod">
          <ac:chgData name="Toby Donaldson" userId="2e6e5431-bb17-4c41-9985-d39c50d83c73" providerId="ADAL" clId="{B4492BD8-1607-42DC-BF62-698597F97F1C}" dt="2024-03-05T02:16:55.500" v="3868" actId="21"/>
          <ac:cxnSpMkLst>
            <pc:docMk/>
            <pc:sldMk cId="2571205766" sldId="460"/>
            <ac:cxnSpMk id="14" creationId="{BCB27234-5877-848F-14B0-07F1E6E6137C}"/>
          </ac:cxnSpMkLst>
        </pc:cxnChg>
      </pc:sldChg>
      <pc:sldChg chg="addSp delSp modSp add mod">
        <pc:chgData name="Toby Donaldson" userId="2e6e5431-bb17-4c41-9985-d39c50d83c73" providerId="ADAL" clId="{B4492BD8-1607-42DC-BF62-698597F97F1C}" dt="2024-03-05T02:25:12.919" v="4570" actId="20577"/>
        <pc:sldMkLst>
          <pc:docMk/>
          <pc:sldMk cId="1250719712" sldId="461"/>
        </pc:sldMkLst>
        <pc:spChg chg="mod">
          <ac:chgData name="Toby Donaldson" userId="2e6e5431-bb17-4c41-9985-d39c50d83c73" providerId="ADAL" clId="{B4492BD8-1607-42DC-BF62-698597F97F1C}" dt="2024-03-05T02:19:07.192" v="4139" actId="14100"/>
          <ac:spMkLst>
            <pc:docMk/>
            <pc:sldMk cId="1250719712" sldId="461"/>
            <ac:spMk id="2" creationId="{CBFFAED6-C859-D202-B231-69CCBD0ACBBB}"/>
          </ac:spMkLst>
        </pc:spChg>
        <pc:spChg chg="del">
          <ac:chgData name="Toby Donaldson" userId="2e6e5431-bb17-4c41-9985-d39c50d83c73" providerId="ADAL" clId="{B4492BD8-1607-42DC-BF62-698597F97F1C}" dt="2024-03-05T02:19:25.425" v="4142" actId="21"/>
          <ac:spMkLst>
            <pc:docMk/>
            <pc:sldMk cId="1250719712" sldId="461"/>
            <ac:spMk id="3" creationId="{F3290D2C-FBB5-39FE-D909-5DB8EC2B781B}"/>
          </ac:spMkLst>
        </pc:spChg>
        <pc:spChg chg="del">
          <ac:chgData name="Toby Donaldson" userId="2e6e5431-bb17-4c41-9985-d39c50d83c73" providerId="ADAL" clId="{B4492BD8-1607-42DC-BF62-698597F97F1C}" dt="2024-03-05T02:19:25.425" v="4142" actId="21"/>
          <ac:spMkLst>
            <pc:docMk/>
            <pc:sldMk cId="1250719712" sldId="461"/>
            <ac:spMk id="5" creationId="{43058611-A70C-5949-BD5C-106A909628BA}"/>
          </ac:spMkLst>
        </pc:spChg>
        <pc:spChg chg="add mod">
          <ac:chgData name="Toby Donaldson" userId="2e6e5431-bb17-4c41-9985-d39c50d83c73" providerId="ADAL" clId="{B4492BD8-1607-42DC-BF62-698597F97F1C}" dt="2024-03-05T02:20:05.853" v="4158" actId="5793"/>
          <ac:spMkLst>
            <pc:docMk/>
            <pc:sldMk cId="1250719712" sldId="461"/>
            <ac:spMk id="7" creationId="{DA484886-010F-5610-6224-BD6580E7A831}"/>
          </ac:spMkLst>
        </pc:spChg>
        <pc:spChg chg="add mod">
          <ac:chgData name="Toby Donaldson" userId="2e6e5431-bb17-4c41-9985-d39c50d83c73" providerId="ADAL" clId="{B4492BD8-1607-42DC-BF62-698597F97F1C}" dt="2024-03-05T02:25:12.919" v="4570" actId="20577"/>
          <ac:spMkLst>
            <pc:docMk/>
            <pc:sldMk cId="1250719712" sldId="461"/>
            <ac:spMk id="8" creationId="{6B0F033F-5018-8E7B-1DBD-07DEFB882F60}"/>
          </ac:spMkLst>
        </pc:spChg>
        <pc:spChg chg="add mod">
          <ac:chgData name="Toby Donaldson" userId="2e6e5431-bb17-4c41-9985-d39c50d83c73" providerId="ADAL" clId="{B4492BD8-1607-42DC-BF62-698597F97F1C}" dt="2024-03-05T02:19:35.990" v="4143"/>
          <ac:spMkLst>
            <pc:docMk/>
            <pc:sldMk cId="1250719712" sldId="461"/>
            <ac:spMk id="9" creationId="{CDC80B8A-8F18-C5CF-C399-20F7A6428B40}"/>
          </ac:spMkLst>
        </pc:spChg>
        <pc:spChg chg="add mod">
          <ac:chgData name="Toby Donaldson" userId="2e6e5431-bb17-4c41-9985-d39c50d83c73" providerId="ADAL" clId="{B4492BD8-1607-42DC-BF62-698597F97F1C}" dt="2024-03-05T02:19:35.990" v="4143"/>
          <ac:spMkLst>
            <pc:docMk/>
            <pc:sldMk cId="1250719712" sldId="461"/>
            <ac:spMk id="10" creationId="{8035C95F-C667-B2DB-2C31-7F1381265F87}"/>
          </ac:spMkLst>
        </pc:spChg>
        <pc:cxnChg chg="del mod">
          <ac:chgData name="Toby Donaldson" userId="2e6e5431-bb17-4c41-9985-d39c50d83c73" providerId="ADAL" clId="{B4492BD8-1607-42DC-BF62-698597F97F1C}" dt="2024-03-05T02:19:25.425" v="4142" actId="21"/>
          <ac:cxnSpMkLst>
            <pc:docMk/>
            <pc:sldMk cId="1250719712" sldId="461"/>
            <ac:cxnSpMk id="11" creationId="{D127153F-7641-451F-7A9D-1347B8FA2DDD}"/>
          </ac:cxnSpMkLst>
        </pc:cxnChg>
        <pc:cxnChg chg="add mod">
          <ac:chgData name="Toby Donaldson" userId="2e6e5431-bb17-4c41-9985-d39c50d83c73" providerId="ADAL" clId="{B4492BD8-1607-42DC-BF62-698597F97F1C}" dt="2024-03-05T02:19:35.990" v="4143"/>
          <ac:cxnSpMkLst>
            <pc:docMk/>
            <pc:sldMk cId="1250719712" sldId="461"/>
            <ac:cxnSpMk id="12" creationId="{AC58D383-F97B-186E-E325-EAA05C38B906}"/>
          </ac:cxnSpMkLst>
        </pc:cxnChg>
      </pc:sldChg>
      <pc:sldChg chg="delSp modSp add mod">
        <pc:chgData name="Toby Donaldson" userId="2e6e5431-bb17-4c41-9985-d39c50d83c73" providerId="ADAL" clId="{B4492BD8-1607-42DC-BF62-698597F97F1C}" dt="2024-03-05T02:25:07.510" v="4569" actId="20577"/>
        <pc:sldMkLst>
          <pc:docMk/>
          <pc:sldMk cId="1630020066" sldId="462"/>
        </pc:sldMkLst>
        <pc:spChg chg="del">
          <ac:chgData name="Toby Donaldson" userId="2e6e5431-bb17-4c41-9985-d39c50d83c73" providerId="ADAL" clId="{B4492BD8-1607-42DC-BF62-698597F97F1C}" dt="2024-03-05T02:20:17.730" v="4160" actId="21"/>
          <ac:spMkLst>
            <pc:docMk/>
            <pc:sldMk cId="1630020066" sldId="462"/>
            <ac:spMk id="7" creationId="{D19C60A6-BF02-A3B5-3CE8-63C68824B85E}"/>
          </ac:spMkLst>
        </pc:spChg>
        <pc:spChg chg="mod">
          <ac:chgData name="Toby Donaldson" userId="2e6e5431-bb17-4c41-9985-d39c50d83c73" providerId="ADAL" clId="{B4492BD8-1607-42DC-BF62-698597F97F1C}" dt="2024-03-05T02:25:07.510" v="4569" actId="20577"/>
          <ac:spMkLst>
            <pc:docMk/>
            <pc:sldMk cId="1630020066" sldId="462"/>
            <ac:spMk id="8" creationId="{1B9B415C-14BE-AACD-F9F7-7720AF058412}"/>
          </ac:spMkLst>
        </pc:spChg>
        <pc:spChg chg="mod">
          <ac:chgData name="Toby Donaldson" userId="2e6e5431-bb17-4c41-9985-d39c50d83c73" providerId="ADAL" clId="{B4492BD8-1607-42DC-BF62-698597F97F1C}" dt="2024-03-05T02:23:47.280" v="4568" actId="1076"/>
          <ac:spMkLst>
            <pc:docMk/>
            <pc:sldMk cId="1630020066" sldId="462"/>
            <ac:spMk id="9" creationId="{2028B2C9-1BEB-53BF-CD9E-B5DA09719AE2}"/>
          </ac:spMkLst>
        </pc:spChg>
        <pc:spChg chg="mod">
          <ac:chgData name="Toby Donaldson" userId="2e6e5431-bb17-4c41-9985-d39c50d83c73" providerId="ADAL" clId="{B4492BD8-1607-42DC-BF62-698597F97F1C}" dt="2024-03-05T02:21:33.768" v="4251" actId="313"/>
          <ac:spMkLst>
            <pc:docMk/>
            <pc:sldMk cId="1630020066" sldId="462"/>
            <ac:spMk id="10" creationId="{1DEBA2E4-612F-A53A-024E-C9CB05BC1C11}"/>
          </ac:spMkLst>
        </pc:spChg>
        <pc:cxnChg chg="del mod">
          <ac:chgData name="Toby Donaldson" userId="2e6e5431-bb17-4c41-9985-d39c50d83c73" providerId="ADAL" clId="{B4492BD8-1607-42DC-BF62-698597F97F1C}" dt="2024-03-05T02:20:19.897" v="4161" actId="21"/>
          <ac:cxnSpMkLst>
            <pc:docMk/>
            <pc:sldMk cId="1630020066" sldId="462"/>
            <ac:cxnSpMk id="12" creationId="{AD1ECBE9-82C4-CDA3-B3CE-1280E28BB39B}"/>
          </ac:cxnSpMkLst>
        </pc:cxnChg>
      </pc:sldChg>
      <pc:sldChg chg="delSp modSp add mod">
        <pc:chgData name="Toby Donaldson" userId="2e6e5431-bb17-4c41-9985-d39c50d83c73" providerId="ADAL" clId="{B4492BD8-1607-42DC-BF62-698597F97F1C}" dt="2024-03-05T02:28:26.978" v="4744" actId="20577"/>
        <pc:sldMkLst>
          <pc:docMk/>
          <pc:sldMk cId="3094632745" sldId="463"/>
        </pc:sldMkLst>
        <pc:spChg chg="mod">
          <ac:chgData name="Toby Donaldson" userId="2e6e5431-bb17-4c41-9985-d39c50d83c73" providerId="ADAL" clId="{B4492BD8-1607-42DC-BF62-698597F97F1C}" dt="2024-03-05T02:28:26.978" v="4744" actId="20577"/>
          <ac:spMkLst>
            <pc:docMk/>
            <pc:sldMk cId="3094632745" sldId="463"/>
            <ac:spMk id="3" creationId="{6A9F8644-8111-1AAA-91FF-8E707F7E2F94}"/>
          </ac:spMkLst>
        </pc:spChg>
        <pc:spChg chg="mod">
          <ac:chgData name="Toby Donaldson" userId="2e6e5431-bb17-4c41-9985-d39c50d83c73" providerId="ADAL" clId="{B4492BD8-1607-42DC-BF62-698597F97F1C}" dt="2024-03-05T02:26:32.536" v="4620" actId="20577"/>
          <ac:spMkLst>
            <pc:docMk/>
            <pc:sldMk cId="3094632745" sldId="463"/>
            <ac:spMk id="5" creationId="{3FC129A5-FFAB-840B-CAEB-2A84E28E1C0B}"/>
          </ac:spMkLst>
        </pc:spChg>
        <pc:spChg chg="del mod">
          <ac:chgData name="Toby Donaldson" userId="2e6e5431-bb17-4c41-9985-d39c50d83c73" providerId="ADAL" clId="{B4492BD8-1607-42DC-BF62-698597F97F1C}" dt="2024-03-05T02:26:40.314" v="4622" actId="21"/>
          <ac:spMkLst>
            <pc:docMk/>
            <pc:sldMk cId="3094632745" sldId="463"/>
            <ac:spMk id="7" creationId="{C74421F8-07B9-7B33-732D-7B566454A371}"/>
          </ac:spMkLst>
        </pc:spChg>
        <pc:cxnChg chg="mod">
          <ac:chgData name="Toby Donaldson" userId="2e6e5431-bb17-4c41-9985-d39c50d83c73" providerId="ADAL" clId="{B4492BD8-1607-42DC-BF62-698597F97F1C}" dt="2024-03-05T02:28:12.524" v="4726" actId="20577"/>
          <ac:cxnSpMkLst>
            <pc:docMk/>
            <pc:sldMk cId="3094632745" sldId="463"/>
            <ac:cxnSpMk id="11" creationId="{EBC75D85-D161-A52E-AED7-E86C6C70480A}"/>
          </ac:cxnSpMkLst>
        </pc:cxnChg>
      </pc:sldChg>
      <pc:sldChg chg="modSp new mod">
        <pc:chgData name="Toby Donaldson" userId="2e6e5431-bb17-4c41-9985-d39c50d83c73" providerId="ADAL" clId="{B4492BD8-1607-42DC-BF62-698597F97F1C}" dt="2024-03-11T02:20:13.523" v="4988" actId="20577"/>
        <pc:sldMkLst>
          <pc:docMk/>
          <pc:sldMk cId="3497656963" sldId="464"/>
        </pc:sldMkLst>
        <pc:spChg chg="mod">
          <ac:chgData name="Toby Donaldson" userId="2e6e5431-bb17-4c41-9985-d39c50d83c73" providerId="ADAL" clId="{B4492BD8-1607-42DC-BF62-698597F97F1C}" dt="2024-03-11T02:20:11.131" v="4987" actId="20577"/>
          <ac:spMkLst>
            <pc:docMk/>
            <pc:sldMk cId="3497656963" sldId="464"/>
            <ac:spMk id="2" creationId="{F8D84289-0B19-F0EC-1A26-2233FEBDA477}"/>
          </ac:spMkLst>
        </pc:spChg>
        <pc:spChg chg="mod">
          <ac:chgData name="Toby Donaldson" userId="2e6e5431-bb17-4c41-9985-d39c50d83c73" providerId="ADAL" clId="{B4492BD8-1607-42DC-BF62-698597F97F1C}" dt="2024-03-11T02:20:13.523" v="4988" actId="20577"/>
          <ac:spMkLst>
            <pc:docMk/>
            <pc:sldMk cId="3497656963" sldId="464"/>
            <ac:spMk id="3" creationId="{6582B11A-53EF-EEBA-A44D-0CAB2A2EF48B}"/>
          </ac:spMkLst>
        </pc:spChg>
      </pc:sldChg>
      <pc:sldChg chg="modSp add del mod ord">
        <pc:chgData name="Toby Donaldson" userId="2e6e5431-bb17-4c41-9985-d39c50d83c73" providerId="ADAL" clId="{B4492BD8-1607-42DC-BF62-698597F97F1C}" dt="2024-03-11T02:20:26.748" v="4990" actId="2696"/>
        <pc:sldMkLst>
          <pc:docMk/>
          <pc:sldMk cId="4254618769" sldId="465"/>
        </pc:sldMkLst>
        <pc:spChg chg="mod">
          <ac:chgData name="Toby Donaldson" userId="2e6e5431-bb17-4c41-9985-d39c50d83c73" providerId="ADAL" clId="{B4492BD8-1607-42DC-BF62-698597F97F1C}" dt="2024-03-11T02:10:26.427" v="4974" actId="20577"/>
          <ac:spMkLst>
            <pc:docMk/>
            <pc:sldMk cId="4254618769" sldId="465"/>
            <ac:spMk id="2" creationId="{E2286EF0-6C9D-3482-E241-B4DC5455AD0E}"/>
          </ac:spMkLst>
        </pc:spChg>
      </pc:sldChg>
      <pc:sldChg chg="add ord">
        <pc:chgData name="Toby Donaldson" userId="2e6e5431-bb17-4c41-9985-d39c50d83c73" providerId="ADAL" clId="{B4492BD8-1607-42DC-BF62-698597F97F1C}" dt="2024-03-11T02:20:29.020" v="4991" actId="20578"/>
        <pc:sldMkLst>
          <pc:docMk/>
          <pc:sldMk cId="2355347874" sldId="466"/>
        </pc:sldMkLst>
      </pc:sldChg>
    </pc:docChg>
  </pc:docChgLst>
  <pc:docChgLst>
    <pc:chgData name="Toby Donaldson" userId="2e6e5431-bb17-4c41-9985-d39c50d83c73" providerId="ADAL" clId="{0D932154-FDD2-4B48-9517-3B03CC7725C3}"/>
    <pc:docChg chg="undo custSel addSld delSld modSld modSection">
      <pc:chgData name="Toby Donaldson" userId="2e6e5431-bb17-4c41-9985-d39c50d83c73" providerId="ADAL" clId="{0D932154-FDD2-4B48-9517-3B03CC7725C3}" dt="2024-02-16T19:54:52.212" v="329" actId="1076"/>
      <pc:docMkLst>
        <pc:docMk/>
      </pc:docMkLst>
      <pc:sldChg chg="addSp delSp modSp mod">
        <pc:chgData name="Toby Donaldson" userId="2e6e5431-bb17-4c41-9985-d39c50d83c73" providerId="ADAL" clId="{0D932154-FDD2-4B48-9517-3B03CC7725C3}" dt="2024-02-16T19:54:52.212" v="329" actId="1076"/>
        <pc:sldMkLst>
          <pc:docMk/>
          <pc:sldMk cId="3517739002" sldId="427"/>
        </pc:sldMkLst>
        <pc:spChg chg="mod">
          <ac:chgData name="Toby Donaldson" userId="2e6e5431-bb17-4c41-9985-d39c50d83c73" providerId="ADAL" clId="{0D932154-FDD2-4B48-9517-3B03CC7725C3}" dt="2024-02-16T19:46:28.252" v="87" actId="1076"/>
          <ac:spMkLst>
            <pc:docMk/>
            <pc:sldMk cId="3517739002" sldId="427"/>
            <ac:spMk id="2" creationId="{028DB8BD-D23C-28C2-A7D4-18C667709BDC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5" creationId="{E8ECB56C-0360-E05B-9C13-C2DB1DC7797E}"/>
          </ac:spMkLst>
        </pc:spChg>
        <pc:spChg chg="mod">
          <ac:chgData name="Toby Donaldson" userId="2e6e5431-bb17-4c41-9985-d39c50d83c73" providerId="ADAL" clId="{0D932154-FDD2-4B48-9517-3B03CC7725C3}" dt="2024-02-16T19:54:25.526" v="325" actId="1076"/>
          <ac:spMkLst>
            <pc:docMk/>
            <pc:sldMk cId="3517739002" sldId="427"/>
            <ac:spMk id="6" creationId="{DEE85AC8-DD2C-DE29-4E08-7F13D4B84F7C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7" creationId="{2E529A02-74BD-A74D-E849-5AD1C65C0FFF}"/>
          </ac:spMkLst>
        </pc:spChg>
        <pc:spChg chg="add mod">
          <ac:chgData name="Toby Donaldson" userId="2e6e5431-bb17-4c41-9985-d39c50d83c73" providerId="ADAL" clId="{0D932154-FDD2-4B48-9517-3B03CC7725C3}" dt="2024-02-16T19:54:37.016" v="326" actId="1076"/>
          <ac:spMkLst>
            <pc:docMk/>
            <pc:sldMk cId="3517739002" sldId="427"/>
            <ac:spMk id="9" creationId="{E5D6C31B-64FD-1F44-474D-DE4AEFF6104B}"/>
          </ac:spMkLst>
        </pc:spChg>
        <pc:spChg chg="mod">
          <ac:chgData name="Toby Donaldson" userId="2e6e5431-bb17-4c41-9985-d39c50d83c73" providerId="ADAL" clId="{0D932154-FDD2-4B48-9517-3B03CC7725C3}" dt="2024-02-16T19:54:08.140" v="323" actId="1076"/>
          <ac:spMkLst>
            <pc:docMk/>
            <pc:sldMk cId="3517739002" sldId="427"/>
            <ac:spMk id="10" creationId="{33E9083F-400F-9557-0B7C-3221EA985E85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1" creationId="{A54F92AE-2EB7-AFAB-3C69-6C346C60BB46}"/>
          </ac:spMkLst>
        </pc:spChg>
        <pc:spChg chg="del">
          <ac:chgData name="Toby Donaldson" userId="2e6e5431-bb17-4c41-9985-d39c50d83c73" providerId="ADAL" clId="{0D932154-FDD2-4B48-9517-3B03CC7725C3}" dt="2024-02-16T19:45:43.683" v="63" actId="21"/>
          <ac:spMkLst>
            <pc:docMk/>
            <pc:sldMk cId="3517739002" sldId="427"/>
            <ac:spMk id="12" creationId="{FB629068-67BC-C6E1-CEC2-61152B8F062A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13" creationId="{DB5978BF-63A1-109F-5D3D-0654A630709E}"/>
          </ac:spMkLst>
        </pc:spChg>
        <pc:spChg chg="add del mod">
          <ac:chgData name="Toby Donaldson" userId="2e6e5431-bb17-4c41-9985-d39c50d83c73" providerId="ADAL" clId="{0D932154-FDD2-4B48-9517-3B03CC7725C3}" dt="2024-02-16T19:54:44.743" v="327" actId="21"/>
          <ac:spMkLst>
            <pc:docMk/>
            <pc:sldMk cId="3517739002" sldId="427"/>
            <ac:spMk id="18" creationId="{78084E28-ADDB-8B70-AA3D-12F8184231C9}"/>
          </ac:spMkLst>
        </pc:spChg>
        <pc:spChg chg="add mod">
          <ac:chgData name="Toby Donaldson" userId="2e6e5431-bb17-4c41-9985-d39c50d83c73" providerId="ADAL" clId="{0D932154-FDD2-4B48-9517-3B03CC7725C3}" dt="2024-02-16T19:52:51.688" v="313" actId="20577"/>
          <ac:spMkLst>
            <pc:docMk/>
            <pc:sldMk cId="3517739002" sldId="427"/>
            <ac:spMk id="19" creationId="{853A26F2-A2BB-07CA-5B29-F918A1024CB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1" creationId="{4851FACE-FACD-61C8-CBB7-2F5D0F390604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2" creationId="{182C8C67-259A-63CF-041A-ECC7D2E6474F}"/>
          </ac:spMkLst>
        </pc:spChg>
        <pc:spChg chg="del mod topLvl">
          <ac:chgData name="Toby Donaldson" userId="2e6e5431-bb17-4c41-9985-d39c50d83c73" providerId="ADAL" clId="{0D932154-FDD2-4B48-9517-3B03CC7725C3}" dt="2024-02-16T19:53:35.834" v="318" actId="21"/>
          <ac:spMkLst>
            <pc:docMk/>
            <pc:sldMk cId="3517739002" sldId="427"/>
            <ac:spMk id="23" creationId="{39A492C9-ED34-C8C5-4357-33AFB2D1A495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4" creationId="{0D5362AA-C211-685D-5847-22E916296B03}"/>
          </ac:spMkLst>
        </pc:spChg>
        <pc:spChg chg="add mod">
          <ac:chgData name="Toby Donaldson" userId="2e6e5431-bb17-4c41-9985-d39c50d83c73" providerId="ADAL" clId="{0D932154-FDD2-4B48-9517-3B03CC7725C3}" dt="2024-02-16T19:52:56.532" v="314" actId="20577"/>
          <ac:spMkLst>
            <pc:docMk/>
            <pc:sldMk cId="3517739002" sldId="427"/>
            <ac:spMk id="25" creationId="{B1DB4ECE-DD7E-B038-4577-8061A7D76550}"/>
          </ac:spMkLst>
        </pc:spChg>
        <pc:spChg chg="mod">
          <ac:chgData name="Toby Donaldson" userId="2e6e5431-bb17-4c41-9985-d39c50d83c73" providerId="ADAL" clId="{0D932154-FDD2-4B48-9517-3B03CC7725C3}" dt="2024-02-16T19:53:12.843" v="315" actId="165"/>
          <ac:spMkLst>
            <pc:docMk/>
            <pc:sldMk cId="3517739002" sldId="427"/>
            <ac:spMk id="28" creationId="{E1138610-AB4D-501A-F1FD-7FA62A642EBF}"/>
          </ac:spMkLst>
        </pc:spChg>
        <pc:spChg chg="del mod topLvl">
          <ac:chgData name="Toby Donaldson" userId="2e6e5431-bb17-4c41-9985-d39c50d83c73" providerId="ADAL" clId="{0D932154-FDD2-4B48-9517-3B03CC7725C3}" dt="2024-02-16T19:53:52.526" v="320" actId="21"/>
          <ac:spMkLst>
            <pc:docMk/>
            <pc:sldMk cId="3517739002" sldId="427"/>
            <ac:spMk id="29" creationId="{5ECF89C4-6080-FCE7-6E12-4DE088D5C026}"/>
          </ac:spMkLst>
        </pc:spChg>
        <pc:grpChg chg="mod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20" creationId="{09B11DD4-A20E-DF59-DFF5-C083857FF956}"/>
          </ac:grpSpMkLst>
        </pc:grpChg>
        <pc:grpChg chg="mod topLvl">
          <ac:chgData name="Toby Donaldson" userId="2e6e5431-bb17-4c41-9985-d39c50d83c73" providerId="ADAL" clId="{0D932154-FDD2-4B48-9517-3B03CC7725C3}" dt="2024-02-16T19:54:48.537" v="328" actId="1076"/>
          <ac:grpSpMkLst>
            <pc:docMk/>
            <pc:sldMk cId="3517739002" sldId="427"/>
            <ac:grpSpMk id="30" creationId="{F74B6770-1C97-4AF2-A916-6CBC5863E7A7}"/>
          </ac:grpSpMkLst>
        </pc:grpChg>
        <pc:grpChg chg="mod topLvl">
          <ac:chgData name="Toby Donaldson" userId="2e6e5431-bb17-4c41-9985-d39c50d83c73" providerId="ADAL" clId="{0D932154-FDD2-4B48-9517-3B03CC7725C3}" dt="2024-02-16T19:54:52.212" v="329" actId="1076"/>
          <ac:grpSpMkLst>
            <pc:docMk/>
            <pc:sldMk cId="3517739002" sldId="427"/>
            <ac:grpSpMk id="31" creationId="{556D76FB-43E2-5A60-E839-8DA4AF6E7DAA}"/>
          </ac:grpSpMkLst>
        </pc:grpChg>
        <pc:grpChg chg="del mod topLvl">
          <ac:chgData name="Toby Donaldson" userId="2e6e5431-bb17-4c41-9985-d39c50d83c73" providerId="ADAL" clId="{0D932154-FDD2-4B48-9517-3B03CC7725C3}" dt="2024-02-16T19:53:35.834" v="318" actId="21"/>
          <ac:grpSpMkLst>
            <pc:docMk/>
            <pc:sldMk cId="3517739002" sldId="427"/>
            <ac:grpSpMk id="32" creationId="{D8570479-69B8-8DD8-D1AB-0F425875F945}"/>
          </ac:grpSpMkLst>
        </pc:grpChg>
        <pc:grpChg chg="del mod topLvl">
          <ac:chgData name="Toby Donaldson" userId="2e6e5431-bb17-4c41-9985-d39c50d83c73" providerId="ADAL" clId="{0D932154-FDD2-4B48-9517-3B03CC7725C3}" dt="2024-02-16T19:53:52.526" v="320" actId="21"/>
          <ac:grpSpMkLst>
            <pc:docMk/>
            <pc:sldMk cId="3517739002" sldId="427"/>
            <ac:grpSpMk id="33" creationId="{9A2C95EF-BC44-BFFA-FE1D-84B38CEC688F}"/>
          </ac:grpSpMkLst>
        </pc:grpChg>
        <pc:grpChg chg="del">
          <ac:chgData name="Toby Donaldson" userId="2e6e5431-bb17-4c41-9985-d39c50d83c73" providerId="ADAL" clId="{0D932154-FDD2-4B48-9517-3B03CC7725C3}" dt="2024-02-16T19:53:12.843" v="315" actId="165"/>
          <ac:grpSpMkLst>
            <pc:docMk/>
            <pc:sldMk cId="3517739002" sldId="427"/>
            <ac:grpSpMk id="34" creationId="{8232B553-17A3-A883-D37E-2F3873027783}"/>
          </ac:grpSpMkLst>
        </pc:grpChg>
        <pc:cxnChg chg="mod">
          <ac:chgData name="Toby Donaldson" userId="2e6e5431-bb17-4c41-9985-d39c50d83c73" providerId="ADAL" clId="{0D932154-FDD2-4B48-9517-3B03CC7725C3}" dt="2024-02-16T19:54:25.526" v="325" actId="1076"/>
          <ac:cxnSpMkLst>
            <pc:docMk/>
            <pc:sldMk cId="3517739002" sldId="427"/>
            <ac:cxnSpMk id="8" creationId="{EBA27C40-82B0-609D-DDA4-29C6A7BDEB1C}"/>
          </ac:cxnSpMkLst>
        </pc:cxnChg>
        <pc:cxnChg chg="add mod">
          <ac:chgData name="Toby Donaldson" userId="2e6e5431-bb17-4c41-9985-d39c50d83c73" providerId="ADAL" clId="{0D932154-FDD2-4B48-9517-3B03CC7725C3}" dt="2024-02-16T19:54:37.016" v="326" actId="1076"/>
          <ac:cxnSpMkLst>
            <pc:docMk/>
            <pc:sldMk cId="3517739002" sldId="427"/>
            <ac:cxnSpMk id="14" creationId="{BFB8B30A-64AF-7FF0-1756-FA9893BF8DB6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5" creationId="{DC06E9CF-39DB-BA0C-E3DB-B580D010D9C1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16" creationId="{877922C9-F5C9-0F99-D3B6-1B35A362C4D4}"/>
          </ac:cxnSpMkLst>
        </pc:cxnChg>
        <pc:cxnChg chg="mod">
          <ac:chgData name="Toby Donaldson" userId="2e6e5431-bb17-4c41-9985-d39c50d83c73" providerId="ADAL" clId="{0D932154-FDD2-4B48-9517-3B03CC7725C3}" dt="2024-02-16T19:53:12.843" v="315" actId="165"/>
          <ac:cxnSpMkLst>
            <pc:docMk/>
            <pc:sldMk cId="3517739002" sldId="427"/>
            <ac:cxnSpMk id="26" creationId="{A20760F0-AF80-AD57-B0C0-07B8FEA101C9}"/>
          </ac:cxnSpMkLst>
        </pc:cxnChg>
      </pc:sldChg>
      <pc:sldChg chg="add">
        <pc:chgData name="Toby Donaldson" userId="2e6e5431-bb17-4c41-9985-d39c50d83c73" providerId="ADAL" clId="{0D932154-FDD2-4B48-9517-3B03CC7725C3}" dt="2024-02-16T19:45:17.394" v="2" actId="2890"/>
        <pc:sldMkLst>
          <pc:docMk/>
          <pc:sldMk cId="1644063637" sldId="446"/>
        </pc:sldMkLst>
      </pc:sldChg>
      <pc:sldChg chg="add del">
        <pc:chgData name="Toby Donaldson" userId="2e6e5431-bb17-4c41-9985-d39c50d83c73" providerId="ADAL" clId="{0D932154-FDD2-4B48-9517-3B03CC7725C3}" dt="2024-02-16T19:45:13.154" v="1" actId="2890"/>
        <pc:sldMkLst>
          <pc:docMk/>
          <pc:sldMk cId="1996916630" sldId="446"/>
        </pc:sldMkLst>
      </pc:sldChg>
    </pc:docChg>
  </pc:docChgLst>
  <pc:docChgLst>
    <pc:chgData name="Toby Donaldson" userId="2e6e5431-bb17-4c41-9985-d39c50d83c73" providerId="ADAL" clId="{85CE029C-1CD8-4E1B-BE91-7246B726DC32}"/>
    <pc:docChg chg="undo custSel addSld modSld modSection">
      <pc:chgData name="Toby Donaldson" userId="2e6e5431-bb17-4c41-9985-d39c50d83c73" providerId="ADAL" clId="{85CE029C-1CD8-4E1B-BE91-7246B726DC32}" dt="2024-02-09T19:12:28.725" v="205" actId="21"/>
      <pc:docMkLst>
        <pc:docMk/>
      </pc:docMkLst>
      <pc:sldChg chg="addSp delSp modSp mod">
        <pc:chgData name="Toby Donaldson" userId="2e6e5431-bb17-4c41-9985-d39c50d83c73" providerId="ADAL" clId="{85CE029C-1CD8-4E1B-BE91-7246B726DC32}" dt="2024-02-08T23:32:32.584" v="5" actId="21"/>
        <pc:sldMkLst>
          <pc:docMk/>
          <pc:sldMk cId="1990534629" sldId="256"/>
        </pc:sldMkLst>
        <pc:inkChg chg="add del">
          <ac:chgData name="Toby Donaldson" userId="2e6e5431-bb17-4c41-9985-d39c50d83c73" providerId="ADAL" clId="{85CE029C-1CD8-4E1B-BE91-7246B726DC32}" dt="2024-02-08T23:28:37.824" v="1" actId="21"/>
          <ac:inkMkLst>
            <pc:docMk/>
            <pc:sldMk cId="1990534629" sldId="256"/>
            <ac:inkMk id="6" creationId="{759F523F-902A-4CCD-36F1-5CDDB8A7C158}"/>
          </ac:inkMkLst>
        </pc:inkChg>
        <pc:inkChg chg="add del">
          <ac:chgData name="Toby Donaldson" userId="2e6e5431-bb17-4c41-9985-d39c50d83c73" providerId="ADAL" clId="{85CE029C-1CD8-4E1B-BE91-7246B726DC32}" dt="2024-02-08T23:32:32.584" v="5" actId="21"/>
          <ac:inkMkLst>
            <pc:docMk/>
            <pc:sldMk cId="1990534629" sldId="256"/>
            <ac:inkMk id="7" creationId="{D13F080A-6257-BBE9-9901-3ABD92162328}"/>
          </ac:inkMkLst>
        </pc:inkChg>
        <pc:inkChg chg="add del mod">
          <ac:chgData name="Toby Donaldson" userId="2e6e5431-bb17-4c41-9985-d39c50d83c73" providerId="ADAL" clId="{85CE029C-1CD8-4E1B-BE91-7246B726DC32}" dt="2024-02-08T23:32:30.154" v="4" actId="21"/>
          <ac:inkMkLst>
            <pc:docMk/>
            <pc:sldMk cId="1990534629" sldId="256"/>
            <ac:inkMk id="8" creationId="{BACBD8DD-5A59-7737-8161-FB46EB38621E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1.485" v="204" actId="21"/>
        <pc:sldMkLst>
          <pc:docMk/>
          <pc:sldMk cId="1731394609" sldId="449"/>
        </pc:sldMkLst>
        <pc:grpChg chg="mod">
          <ac:chgData name="Toby Donaldson" userId="2e6e5431-bb17-4c41-9985-d39c50d83c73" providerId="ADAL" clId="{85CE029C-1CD8-4E1B-BE91-7246B726DC32}" dt="2024-02-09T19:02:11.094" v="12"/>
          <ac:grpSpMkLst>
            <pc:docMk/>
            <pc:sldMk cId="1731394609" sldId="449"/>
            <ac:grpSpMk id="7" creationId="{404E1DA4-8AA4-3930-AB64-DBC0DDFFCF51}"/>
          </ac:grpSpMkLst>
        </pc:grpChg>
        <pc:grpChg chg="del mod">
          <ac:chgData name="Toby Donaldson" userId="2e6e5431-bb17-4c41-9985-d39c50d83c73" providerId="ADAL" clId="{85CE029C-1CD8-4E1B-BE91-7246B726DC32}" dt="2024-02-09T19:12:21.485" v="204" actId="21"/>
          <ac:grpSpMkLst>
            <pc:docMk/>
            <pc:sldMk cId="1731394609" sldId="449"/>
            <ac:grpSpMk id="14" creationId="{EC52097D-2B7D-63E2-B27C-8AC7775BB267}"/>
          </ac:grpSpMkLst>
        </pc:grpChg>
        <pc:inkChg chg="add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5" creationId="{DC53241D-7EE4-ACB9-451F-E85D69C366BC}"/>
          </ac:inkMkLst>
        </pc:inkChg>
        <pc:inkChg chg="add del mod">
          <ac:chgData name="Toby Donaldson" userId="2e6e5431-bb17-4c41-9985-d39c50d83c73" providerId="ADAL" clId="{85CE029C-1CD8-4E1B-BE91-7246B726DC32}" dt="2024-02-09T19:02:11.094" v="12"/>
          <ac:inkMkLst>
            <pc:docMk/>
            <pc:sldMk cId="1731394609" sldId="449"/>
            <ac:inkMk id="6" creationId="{40E29005-2B20-EB77-CCFC-D1100EDC54AC}"/>
          </ac:inkMkLst>
        </pc:inkChg>
        <pc:inkChg chg="add del">
          <ac:chgData name="Toby Donaldson" userId="2e6e5431-bb17-4c41-9985-d39c50d83c73" providerId="ADAL" clId="{85CE029C-1CD8-4E1B-BE91-7246B726DC32}" dt="2024-02-09T19:02:16.325" v="14" actId="9405"/>
          <ac:inkMkLst>
            <pc:docMk/>
            <pc:sldMk cId="1731394609" sldId="449"/>
            <ac:inkMk id="8" creationId="{E9DF4091-9348-F4E4-BE62-EA7908B5C79C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9" creationId="{1B0B783F-38FF-2A49-45AA-FDB7B145204E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0" creationId="{AD04B53E-DCD7-2719-12F5-B6B477D174AB}"/>
          </ac:inkMkLst>
        </pc:inkChg>
        <pc:inkChg chg="add del">
          <ac:chgData name="Toby Donaldson" userId="2e6e5431-bb17-4c41-9985-d39c50d83c73" providerId="ADAL" clId="{85CE029C-1CD8-4E1B-BE91-7246B726DC32}" dt="2024-02-09T19:12:21.485" v="204" actId="21"/>
          <ac:inkMkLst>
            <pc:docMk/>
            <pc:sldMk cId="1731394609" sldId="449"/>
            <ac:inkMk id="11" creationId="{77DF4889-EEF2-4837-204E-459EC1DDA81E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2" creationId="{42F623D5-810D-9AB4-7F33-7FAEAB839EB5}"/>
          </ac:inkMkLst>
        </pc:inkChg>
        <pc:inkChg chg="add mod">
          <ac:chgData name="Toby Donaldson" userId="2e6e5431-bb17-4c41-9985-d39c50d83c73" providerId="ADAL" clId="{85CE029C-1CD8-4E1B-BE91-7246B726DC32}" dt="2024-02-09T19:04:13.639" v="20"/>
          <ac:inkMkLst>
            <pc:docMk/>
            <pc:sldMk cId="1731394609" sldId="449"/>
            <ac:inkMk id="13" creationId="{2814C24F-AE9F-83AB-8508-A0F9BA79B866}"/>
          </ac:inkMkLst>
        </pc:inkChg>
      </pc:sldChg>
      <pc:sldChg chg="addSp delSp modSp mod">
        <pc:chgData name="Toby Donaldson" userId="2e6e5431-bb17-4c41-9985-d39c50d83c73" providerId="ADAL" clId="{85CE029C-1CD8-4E1B-BE91-7246B726DC32}" dt="2024-02-09T19:12:28.725" v="205" actId="21"/>
        <pc:sldMkLst>
          <pc:docMk/>
          <pc:sldMk cId="3080304898" sldId="450"/>
        </pc:sldMkLst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6" creationId="{721A86D2-228D-D28A-89DE-7EF7439D655C}"/>
          </ac:grpSpMkLst>
        </pc:grpChg>
        <pc:grpChg chg="del mod">
          <ac:chgData name="Toby Donaldson" userId="2e6e5431-bb17-4c41-9985-d39c50d83c73" providerId="ADAL" clId="{85CE029C-1CD8-4E1B-BE91-7246B726DC32}" dt="2024-02-09T19:04:53.963" v="35"/>
          <ac:grpSpMkLst>
            <pc:docMk/>
            <pc:sldMk cId="3080304898" sldId="450"/>
            <ac:grpSpMk id="29" creationId="{CDEE7569-5819-24E1-470B-A306154ABF80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31" creationId="{62234850-4B4C-2DF0-AA23-DDEB9B9DA887}"/>
          </ac:grpSpMkLst>
        </pc:grpChg>
        <pc:grpChg chg="del mod">
          <ac:chgData name="Toby Donaldson" userId="2e6e5431-bb17-4c41-9985-d39c50d83c73" providerId="ADAL" clId="{85CE029C-1CD8-4E1B-BE91-7246B726DC32}" dt="2024-02-09T19:05:01.454" v="47"/>
          <ac:grpSpMkLst>
            <pc:docMk/>
            <pc:sldMk cId="3080304898" sldId="450"/>
            <ac:grpSpMk id="36" creationId="{489ABDEF-2FAD-2021-EE6D-95E325CA52D6}"/>
          </ac:grpSpMkLst>
        </pc:grpChg>
        <pc:grpChg chg="del mod">
          <ac:chgData name="Toby Donaldson" userId="2e6e5431-bb17-4c41-9985-d39c50d83c73" providerId="ADAL" clId="{85CE029C-1CD8-4E1B-BE91-7246B726DC32}" dt="2024-02-09T19:05:21.908" v="73"/>
          <ac:grpSpMkLst>
            <pc:docMk/>
            <pc:sldMk cId="3080304898" sldId="450"/>
            <ac:grpSpMk id="43" creationId="{EAF33AC6-01BF-0E7B-B995-11AB746501DB}"/>
          </ac:grpSpMkLst>
        </pc:grpChg>
        <pc:grpChg chg="del mod">
          <ac:chgData name="Toby Donaldson" userId="2e6e5431-bb17-4c41-9985-d39c50d83c73" providerId="ADAL" clId="{85CE029C-1CD8-4E1B-BE91-7246B726DC32}" dt="2024-02-09T19:05:06.219" v="54"/>
          <ac:grpSpMkLst>
            <pc:docMk/>
            <pc:sldMk cId="3080304898" sldId="450"/>
            <ac:grpSpMk id="48" creationId="{E76617F9-E304-FF97-4301-228F4E5D1324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50" creationId="{8405FB62-A5CE-A292-89C1-67CAF10F1D2D}"/>
          </ac:grpSpMkLst>
        </pc:grpChg>
        <pc:grpChg chg="del mod">
          <ac:chgData name="Toby Donaldson" userId="2e6e5431-bb17-4c41-9985-d39c50d83c73" providerId="ADAL" clId="{85CE029C-1CD8-4E1B-BE91-7246B726DC32}" dt="2024-02-09T19:12:28.725" v="205" actId="21"/>
          <ac:grpSpMkLst>
            <pc:docMk/>
            <pc:sldMk cId="3080304898" sldId="450"/>
            <ac:grpSpMk id="61" creationId="{85D64C80-5432-3900-2D2A-0FCC41B06955}"/>
          </ac:grpSpMkLst>
        </pc:grp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" creationId="{40108EC4-1873-E91F-81D3-3E46DF2A9BC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" creationId="{4FDAEAFE-E15B-B2ED-D51D-F08CCE304F44}"/>
          </ac:inkMkLst>
        </pc:inkChg>
        <pc:inkChg chg="add del mod">
          <ac:chgData name="Toby Donaldson" userId="2e6e5431-bb17-4c41-9985-d39c50d83c73" providerId="ADAL" clId="{85CE029C-1CD8-4E1B-BE91-7246B726DC32}" dt="2024-02-09T19:05:14.228" v="61"/>
          <ac:inkMkLst>
            <pc:docMk/>
            <pc:sldMk cId="3080304898" sldId="450"/>
            <ac:inkMk id="20" creationId="{69D3C849-A0C7-2138-B64D-70CD91B00DFC}"/>
          </ac:inkMkLst>
        </pc:inkChg>
        <pc:inkChg chg="add del mod">
          <ac:chgData name="Toby Donaldson" userId="2e6e5431-bb17-4c41-9985-d39c50d83c73" providerId="ADAL" clId="{85CE029C-1CD8-4E1B-BE91-7246B726DC32}" dt="2024-02-09T19:05:14.226" v="55"/>
          <ac:inkMkLst>
            <pc:docMk/>
            <pc:sldMk cId="3080304898" sldId="450"/>
            <ac:inkMk id="21" creationId="{0D6049EC-F5FF-95DF-1728-221DFEDCDB5F}"/>
          </ac:inkMkLst>
        </pc:inkChg>
        <pc:inkChg chg="add del mod">
          <ac:chgData name="Toby Donaldson" userId="2e6e5431-bb17-4c41-9985-d39c50d83c73" providerId="ADAL" clId="{85CE029C-1CD8-4E1B-BE91-7246B726DC32}" dt="2024-02-09T19:05:14.227" v="58"/>
          <ac:inkMkLst>
            <pc:docMk/>
            <pc:sldMk cId="3080304898" sldId="450"/>
            <ac:inkMk id="22" creationId="{393EF7CC-4AD2-3D0C-8C36-45BD7F41CA66}"/>
          </ac:inkMkLst>
        </pc:inkChg>
        <pc:inkChg chg="add del mod">
          <ac:chgData name="Toby Donaldson" userId="2e6e5431-bb17-4c41-9985-d39c50d83c73" providerId="ADAL" clId="{85CE029C-1CD8-4E1B-BE91-7246B726DC32}" dt="2024-02-09T19:05:14.226" v="56"/>
          <ac:inkMkLst>
            <pc:docMk/>
            <pc:sldMk cId="3080304898" sldId="450"/>
            <ac:inkMk id="23" creationId="{E3494688-C0B6-554D-D945-D5076484FB11}"/>
          </ac:inkMkLst>
        </pc:inkChg>
        <pc:inkChg chg="add del mod">
          <ac:chgData name="Toby Donaldson" userId="2e6e5431-bb17-4c41-9985-d39c50d83c73" providerId="ADAL" clId="{85CE029C-1CD8-4E1B-BE91-7246B726DC32}" dt="2024-02-09T19:05:14.227" v="59"/>
          <ac:inkMkLst>
            <pc:docMk/>
            <pc:sldMk cId="3080304898" sldId="450"/>
            <ac:inkMk id="24" creationId="{14CF44E6-4B6A-55BA-F54A-B88409A6C838}"/>
          </ac:inkMkLst>
        </pc:inkChg>
        <pc:inkChg chg="add del mod">
          <ac:chgData name="Toby Donaldson" userId="2e6e5431-bb17-4c41-9985-d39c50d83c73" providerId="ADAL" clId="{85CE029C-1CD8-4E1B-BE91-7246B726DC32}" dt="2024-02-09T19:05:14.228" v="62"/>
          <ac:inkMkLst>
            <pc:docMk/>
            <pc:sldMk cId="3080304898" sldId="450"/>
            <ac:inkMk id="25" creationId="{BED4F7F7-5461-51BE-73AC-7AEA3DB98DB8}"/>
          </ac:inkMkLst>
        </pc:inkChg>
        <pc:inkChg chg="add del mod">
          <ac:chgData name="Toby Donaldson" userId="2e6e5431-bb17-4c41-9985-d39c50d83c73" providerId="ADAL" clId="{85CE029C-1CD8-4E1B-BE91-7246B726DC32}" dt="2024-02-09T19:05:14.227" v="60"/>
          <ac:inkMkLst>
            <pc:docMk/>
            <pc:sldMk cId="3080304898" sldId="450"/>
            <ac:inkMk id="26" creationId="{30E4FA0D-3DD3-9755-AD83-AD71F487DB1C}"/>
          </ac:inkMkLst>
        </pc:inkChg>
        <pc:inkChg chg="add del mod">
          <ac:chgData name="Toby Donaldson" userId="2e6e5431-bb17-4c41-9985-d39c50d83c73" providerId="ADAL" clId="{85CE029C-1CD8-4E1B-BE91-7246B726DC32}" dt="2024-02-09T19:05:14.227" v="57"/>
          <ac:inkMkLst>
            <pc:docMk/>
            <pc:sldMk cId="3080304898" sldId="450"/>
            <ac:inkMk id="27" creationId="{EC69DCA1-4CC1-BB71-4259-D02CAB3ABB7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28" creationId="{3084BCCF-BF5F-9D2D-5401-B560F7177DD5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0" creationId="{437D6BC0-5590-88AE-EE73-268CD5FBE10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2" creationId="{6EDA798F-5ED1-EEC1-597D-17A0A972E660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3" creationId="{53C8A4EB-0F8B-F318-DB53-0B0E154ACA0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4" creationId="{9A73E031-3C56-03A5-9B04-BBD5B04E33A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5" creationId="{AC64E292-7EFA-B61A-B53A-882D1C13B07C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7" creationId="{87129D0F-D919-21BA-27E4-90643801B57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8" creationId="{1CA7F10A-40F2-BAF9-6F87-745567CE67AD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39" creationId="{F302BBD4-3E68-F9DE-98AB-26498FA5B50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0" creationId="{D05F9044-6A32-C5C6-6EE7-389562913AE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1" creationId="{E3CDFB77-1D7F-EF6D-5DAC-9B1AB3516AE6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42" creationId="{2B8F53FD-BBA9-ACBC-B894-14F2769A9E1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4" creationId="{4FE1945B-AAE2-48EE-07DA-1A79D33D3703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5" creationId="{9858D891-049C-6226-AB7E-28710F7662A6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6" creationId="{9E075289-D2E9-4F1C-B194-B8C03A11FB52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7" creationId="{5BF63D4B-C134-6C7A-BE9E-86D29B0102FF}"/>
          </ac:inkMkLst>
        </pc:inkChg>
        <pc:inkChg chg="add mod">
          <ac:chgData name="Toby Donaldson" userId="2e6e5431-bb17-4c41-9985-d39c50d83c73" providerId="ADAL" clId="{85CE029C-1CD8-4E1B-BE91-7246B726DC32}" dt="2024-02-09T19:05:06.219" v="54"/>
          <ac:inkMkLst>
            <pc:docMk/>
            <pc:sldMk cId="3080304898" sldId="450"/>
            <ac:inkMk id="49" creationId="{75014FF1-5883-4B79-5DAD-1BCA4FA4E2DA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1" creationId="{70145771-63DE-9EAA-67E7-0A215A61CB31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2" creationId="{34637874-86A3-5524-1E8D-6A579357C693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3" creationId="{35B5CE3F-154F-C4BC-52D1-4D69D6F8CEB9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4" creationId="{376A58E9-58DD-CE15-E4C3-6130BF1689D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5" creationId="{A027A941-75EA-543D-43CC-D0348EFA5724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6" creationId="{D0CEA4C0-2DC1-1DBF-72AD-9DAD8410C4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7" creationId="{B5FA5794-9AE9-A9EF-F78C-F0A6F82D7DAB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8" creationId="{45EABC9A-7E75-7D1F-1CA7-DD5D6D202367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59" creationId="{BF74E20F-95B4-1BCE-689E-2EC3995DA8CF}"/>
          </ac:inkMkLst>
        </pc:inkChg>
        <pc:inkChg chg="add mod">
          <ac:chgData name="Toby Donaldson" userId="2e6e5431-bb17-4c41-9985-d39c50d83c73" providerId="ADAL" clId="{85CE029C-1CD8-4E1B-BE91-7246B726DC32}" dt="2024-02-09T19:05:21.908" v="73"/>
          <ac:inkMkLst>
            <pc:docMk/>
            <pc:sldMk cId="3080304898" sldId="450"/>
            <ac:inkMk id="60" creationId="{22FDF75C-988D-C311-077B-BE500D3C68D7}"/>
          </ac:inkMkLst>
        </pc:inkChg>
      </pc:sldChg>
      <pc:sldChg chg="modSp mod">
        <pc:chgData name="Toby Donaldson" userId="2e6e5431-bb17-4c41-9985-d39c50d83c73" providerId="ADAL" clId="{85CE029C-1CD8-4E1B-BE91-7246B726DC32}" dt="2024-02-09T19:06:40.863" v="122" actId="20577"/>
        <pc:sldMkLst>
          <pc:docMk/>
          <pc:sldMk cId="2440537417" sldId="452"/>
        </pc:sldMkLst>
        <pc:spChg chg="mod">
          <ac:chgData name="Toby Donaldson" userId="2e6e5431-bb17-4c41-9985-d39c50d83c73" providerId="ADAL" clId="{85CE029C-1CD8-4E1B-BE91-7246B726DC32}" dt="2024-02-09T19:06:40.863" v="122" actId="20577"/>
          <ac:spMkLst>
            <pc:docMk/>
            <pc:sldMk cId="2440537417" sldId="452"/>
            <ac:spMk id="12" creationId="{43D962D1-3610-6E73-A48D-387116A033DD}"/>
          </ac:spMkLst>
        </pc:spChg>
      </pc:sldChg>
      <pc:sldChg chg="modSp mod">
        <pc:chgData name="Toby Donaldson" userId="2e6e5431-bb17-4c41-9985-d39c50d83c73" providerId="ADAL" clId="{85CE029C-1CD8-4E1B-BE91-7246B726DC32}" dt="2024-02-08T23:33:26.315" v="6" actId="207"/>
        <pc:sldMkLst>
          <pc:docMk/>
          <pc:sldMk cId="870577980" sldId="456"/>
        </pc:sldMkLst>
        <pc:spChg chg="mod">
          <ac:chgData name="Toby Donaldson" userId="2e6e5431-bb17-4c41-9985-d39c50d83c73" providerId="ADAL" clId="{85CE029C-1CD8-4E1B-BE91-7246B726DC32}" dt="2024-02-08T23:33:26.315" v="6" actId="207"/>
          <ac:spMkLst>
            <pc:docMk/>
            <pc:sldMk cId="870577980" sldId="456"/>
            <ac:spMk id="3" creationId="{C37B9E15-4A72-AFE3-3376-B11C9CCF5D99}"/>
          </ac:spMkLst>
        </pc:spChg>
      </pc:sldChg>
      <pc:sldChg chg="modSp mod">
        <pc:chgData name="Toby Donaldson" userId="2e6e5431-bb17-4c41-9985-d39c50d83c73" providerId="ADAL" clId="{85CE029C-1CD8-4E1B-BE91-7246B726DC32}" dt="2024-02-08T23:33:32.901" v="7" actId="207"/>
        <pc:sldMkLst>
          <pc:docMk/>
          <pc:sldMk cId="37110891" sldId="457"/>
        </pc:sldMkLst>
        <pc:spChg chg="mod">
          <ac:chgData name="Toby Donaldson" userId="2e6e5431-bb17-4c41-9985-d39c50d83c73" providerId="ADAL" clId="{85CE029C-1CD8-4E1B-BE91-7246B726DC32}" dt="2024-02-08T23:33:32.901" v="7" actId="207"/>
          <ac:spMkLst>
            <pc:docMk/>
            <pc:sldMk cId="37110891" sldId="457"/>
            <ac:spMk id="3" creationId="{C37B9E15-4A72-AFE3-3376-B11C9CCF5D99}"/>
          </ac:spMkLst>
        </pc:spChg>
      </pc:sldChg>
      <pc:sldChg chg="addSp modSp add mod">
        <pc:chgData name="Toby Donaldson" userId="2e6e5431-bb17-4c41-9985-d39c50d83c73" providerId="ADAL" clId="{85CE029C-1CD8-4E1B-BE91-7246B726DC32}" dt="2024-02-09T19:09:32.704" v="203" actId="14100"/>
        <pc:sldMkLst>
          <pc:docMk/>
          <pc:sldMk cId="982129422" sldId="459"/>
        </pc:sldMkLst>
        <pc:spChg chg="add mod">
          <ac:chgData name="Toby Donaldson" userId="2e6e5431-bb17-4c41-9985-d39c50d83c73" providerId="ADAL" clId="{85CE029C-1CD8-4E1B-BE91-7246B726DC32}" dt="2024-02-09T19:08:03.282" v="126" actId="208"/>
          <ac:spMkLst>
            <pc:docMk/>
            <pc:sldMk cId="982129422" sldId="459"/>
            <ac:spMk id="7" creationId="{D43765FF-0618-E358-71F8-E2968AD9914B}"/>
          </ac:spMkLst>
        </pc:spChg>
        <pc:spChg chg="add mod">
          <ac:chgData name="Toby Donaldson" userId="2e6e5431-bb17-4c41-9985-d39c50d83c73" providerId="ADAL" clId="{85CE029C-1CD8-4E1B-BE91-7246B726DC32}" dt="2024-02-09T19:09:32.704" v="203" actId="14100"/>
          <ac:spMkLst>
            <pc:docMk/>
            <pc:sldMk cId="982129422" sldId="459"/>
            <ac:spMk id="10" creationId="{5C036064-3862-2845-3D22-EB05D56BB4B0}"/>
          </ac:spMkLst>
        </pc:spChg>
      </pc:sldChg>
    </pc:docChg>
  </pc:docChgLst>
  <pc:docChgLst>
    <pc:chgData name="Toby Donaldson" userId="2e6e5431-bb17-4c41-9985-d39c50d83c73" providerId="ADAL" clId="{79EEACF7-F4D4-4805-A1A0-5E3B9BECFB1D}"/>
    <pc:docChg chg="undo custSel addSld modSld modSection">
      <pc:chgData name="Toby Donaldson" userId="2e6e5431-bb17-4c41-9985-d39c50d83c73" providerId="ADAL" clId="{79EEACF7-F4D4-4805-A1A0-5E3B9BECFB1D}" dt="2024-03-04T21:19:29.661" v="1874"/>
      <pc:docMkLst>
        <pc:docMk/>
      </pc:docMkLst>
      <pc:sldChg chg="modSp mod">
        <pc:chgData name="Toby Donaldson" userId="2e6e5431-bb17-4c41-9985-d39c50d83c73" providerId="ADAL" clId="{79EEACF7-F4D4-4805-A1A0-5E3B9BECFB1D}" dt="2024-03-04T19:27:42.912" v="8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79EEACF7-F4D4-4805-A1A0-5E3B9BECFB1D}" dt="2024-03-04T19:27:42.912" v="8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3336367234" sldId="442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3336367234" sldId="442"/>
            <ac:inkMk id="3" creationId="{5BF1E5E2-B7AE-0050-D1E6-292AA4405931}"/>
          </ac:inkMkLst>
        </pc:ink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406245392" sldId="444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406245392" sldId="444"/>
            <ac:inkMk id="5" creationId="{063D7A63-C44A-255A-5B81-7447DCAF699F}"/>
          </ac:inkMkLst>
        </pc:ink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2686022845" sldId="447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2686022845" sldId="447"/>
            <ac:inkMk id="5" creationId="{DA7181CF-26B0-5676-252C-410E7BDB93F0}"/>
          </ac:inkMkLst>
        </pc:ink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223506534" sldId="448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223506534" sldId="448"/>
            <ac:inkMk id="9" creationId="{193A8AEC-ABF7-801B-0215-574EF348F566}"/>
          </ac:inkMkLst>
        </pc:inkChg>
      </pc:sldChg>
      <pc:sldChg chg="addSp">
        <pc:chgData name="Toby Donaldson" userId="2e6e5431-bb17-4c41-9985-d39c50d83c73" providerId="ADAL" clId="{79EEACF7-F4D4-4805-A1A0-5E3B9BECFB1D}" dt="2024-03-04T21:19:29.661" v="1874"/>
        <pc:sldMkLst>
          <pc:docMk/>
          <pc:sldMk cId="2216371282" sldId="453"/>
        </pc:sldMkLst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2216371282" sldId="453"/>
            <ac:inkMk id="3" creationId="{B63E5B2A-5D48-A3E7-6765-9C695AE5A01F}"/>
          </ac:inkMkLst>
        </pc:inkChg>
      </pc:sldChg>
      <pc:sldChg chg="addSp modSp new mod">
        <pc:chgData name="Toby Donaldson" userId="2e6e5431-bb17-4c41-9985-d39c50d83c73" providerId="ADAL" clId="{79EEACF7-F4D4-4805-A1A0-5E3B9BECFB1D}" dt="2024-03-04T21:19:29.661" v="1874"/>
        <pc:sldMkLst>
          <pc:docMk/>
          <pc:sldMk cId="1346880709" sldId="458"/>
        </pc:sldMkLst>
        <pc:spChg chg="mod">
          <ac:chgData name="Toby Donaldson" userId="2e6e5431-bb17-4c41-9985-d39c50d83c73" providerId="ADAL" clId="{79EEACF7-F4D4-4805-A1A0-5E3B9BECFB1D}" dt="2024-03-04T19:56:43.623" v="36" actId="20577"/>
          <ac:spMkLst>
            <pc:docMk/>
            <pc:sldMk cId="1346880709" sldId="458"/>
            <ac:spMk id="2" creationId="{9EF18FA4-5828-44F5-6696-A6752437EDF8}"/>
          </ac:spMkLst>
        </pc:spChg>
        <pc:spChg chg="mod">
          <ac:chgData name="Toby Donaldson" userId="2e6e5431-bb17-4c41-9985-d39c50d83c73" providerId="ADAL" clId="{79EEACF7-F4D4-4805-A1A0-5E3B9BECFB1D}" dt="2024-03-04T20:08:31.517" v="1030" actId="113"/>
          <ac:spMkLst>
            <pc:docMk/>
            <pc:sldMk cId="1346880709" sldId="458"/>
            <ac:spMk id="3" creationId="{10C0139F-C16D-4D54-FEA3-46A96E998491}"/>
          </ac:spMkLst>
        </pc:spChg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1346880709" sldId="458"/>
            <ac:inkMk id="5" creationId="{4F0ACD6F-2073-F1AB-AE4F-2ABFD8A050D1}"/>
          </ac:inkMkLst>
        </pc:inkChg>
      </pc:sldChg>
      <pc:sldChg chg="addSp modSp new mod">
        <pc:chgData name="Toby Donaldson" userId="2e6e5431-bb17-4c41-9985-d39c50d83c73" providerId="ADAL" clId="{79EEACF7-F4D4-4805-A1A0-5E3B9BECFB1D}" dt="2024-03-04T21:19:29.661" v="1874"/>
        <pc:sldMkLst>
          <pc:docMk/>
          <pc:sldMk cId="3239798369" sldId="459"/>
        </pc:sldMkLst>
        <pc:spChg chg="mod">
          <ac:chgData name="Toby Donaldson" userId="2e6e5431-bb17-4c41-9985-d39c50d83c73" providerId="ADAL" clId="{79EEACF7-F4D4-4805-A1A0-5E3B9BECFB1D}" dt="2024-03-04T20:09:14.006" v="1060" actId="20577"/>
          <ac:spMkLst>
            <pc:docMk/>
            <pc:sldMk cId="3239798369" sldId="459"/>
            <ac:spMk id="2" creationId="{318AFD74-8BC4-A689-B9B8-0766ACE737C8}"/>
          </ac:spMkLst>
        </pc:spChg>
        <pc:spChg chg="mod">
          <ac:chgData name="Toby Donaldson" userId="2e6e5431-bb17-4c41-9985-d39c50d83c73" providerId="ADAL" clId="{79EEACF7-F4D4-4805-A1A0-5E3B9BECFB1D}" dt="2024-03-04T20:14:01.099" v="1873" actId="20577"/>
          <ac:spMkLst>
            <pc:docMk/>
            <pc:sldMk cId="3239798369" sldId="459"/>
            <ac:spMk id="3" creationId="{5BC2CEF1-A688-5092-C330-B75509377986}"/>
          </ac:spMkLst>
        </pc:spChg>
        <pc:inkChg chg="add">
          <ac:chgData name="Toby Donaldson" userId="2e6e5431-bb17-4c41-9985-d39c50d83c73" providerId="ADAL" clId="{79EEACF7-F4D4-4805-A1A0-5E3B9BECFB1D}" dt="2024-03-04T21:19:29.661" v="1874"/>
          <ac:inkMkLst>
            <pc:docMk/>
            <pc:sldMk cId="3239798369" sldId="459"/>
            <ac:inkMk id="5" creationId="{70C83948-0A7C-D2F3-F751-745D08EA0A82}"/>
          </ac:inkMkLst>
        </pc:inkChg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2-02T22:52:33.893" v="18044" actId="20577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8T22:44:08.601" v="7321" actId="20577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8T22:44:08.601" v="7321" actId="20577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5:46.119" v="6848" actId="271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7T05:35:46.119" v="6848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36:32.374" v="6851" actId="2711"/>
        <pc:sldMkLst>
          <pc:docMk/>
          <pc:sldMk cId="3731398061" sldId="352"/>
        </pc:sldMkLst>
        <pc:spChg chg="del">
          <ac:chgData name="Toby Donaldson" userId="2e6e5431-bb17-4c41-9985-d39c50d83c73" providerId="ADAL" clId="{A96DF0CC-E8B0-4304-9663-FE5241FC3812}" dt="2024-01-27T05:35:57.088" v="6849" actId="21"/>
          <ac:spMkLst>
            <pc:docMk/>
            <pc:sldMk cId="3731398061" sldId="352"/>
            <ac:spMk id="8" creationId="{F9365890-D20F-7150-1EF0-D51FA5B97916}"/>
          </ac:spMkLst>
        </pc:spChg>
        <pc:spChg chg="add mod">
          <ac:chgData name="Toby Donaldson" userId="2e6e5431-bb17-4c41-9985-d39c50d83c73" providerId="ADAL" clId="{A96DF0CC-E8B0-4304-9663-FE5241FC3812}" dt="2024-01-27T05:36:11.594" v="6850"/>
          <ac:spMkLst>
            <pc:docMk/>
            <pc:sldMk cId="3731398061" sldId="352"/>
            <ac:spMk id="9" creationId="{79F0530D-9CE6-3BC1-B40C-AE701C50F4D5}"/>
          </ac:spMkLst>
        </pc:spChg>
        <pc:spChg chg="mod">
          <ac:chgData name="Toby Donaldson" userId="2e6e5431-bb17-4c41-9985-d39c50d83c73" providerId="ADAL" clId="{A96DF0CC-E8B0-4304-9663-FE5241FC3812}" dt="2024-01-27T05:36:32.374" v="6851" actId="2711"/>
          <ac:spMkLst>
            <pc:docMk/>
            <pc:sldMk cId="3731398061" sldId="352"/>
            <ac:spMk id="11" creationId="{069A20A8-E2FF-10ED-5BFB-0BD29AD9413F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8T22:45:32.886" v="7327" actId="14100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8T22:45:32.886" v="7327" actId="14100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 mod">
          <ac:chgData name="Toby Donaldson" userId="2e6e5431-bb17-4c41-9985-d39c50d83c73" providerId="ADAL" clId="{A96DF0CC-E8B0-4304-9663-FE5241FC3812}" dt="2024-01-28T22:45:32.886" v="7327" actId="14100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7T05:38:12.333" v="6878" actId="20577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7T05:38:12.333" v="6878" actId="20577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8T23:47:52.286" v="7341" actId="20577"/>
        <pc:sldMkLst>
          <pc:docMk/>
          <pc:sldMk cId="2952900749" sldId="358"/>
        </pc:sldMkLst>
        <pc:spChg chg="add mod ord">
          <ac:chgData name="Toby Donaldson" userId="2e6e5431-bb17-4c41-9985-d39c50d83c73" providerId="ADAL" clId="{A96DF0CC-E8B0-4304-9663-FE5241FC3812}" dt="2024-01-27T05:39:15.153" v="6885" actId="16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8T23:47:52.286" v="7341" actId="20577"/>
          <ac:spMkLst>
            <pc:docMk/>
            <pc:sldMk cId="2952900749" sldId="358"/>
            <ac:spMk id="9" creationId="{9A80B606-DA42-6A4A-B91A-BF2F6171E8B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44:46.289" v="7012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add mod">
          <ac:chgData name="Toby Donaldson" userId="2e6e5431-bb17-4c41-9985-d39c50d83c73" providerId="ADAL" clId="{A96DF0CC-E8B0-4304-9663-FE5241FC3812}" dt="2024-01-27T05:44:46.289" v="7012" actId="1076"/>
          <ac:spMkLst>
            <pc:docMk/>
            <pc:sldMk cId="161823644" sldId="360"/>
            <ac:spMk id="9" creationId="{C39B0B2C-3464-76D7-160B-BCF46C9095DE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7T05:44:37.093" v="7009" actId="113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7T05:42:34.496" v="6890"/>
          <ac:spMkLst>
            <pc:docMk/>
            <pc:sldMk cId="161823644" sldId="360"/>
            <ac:spMk id="12" creationId="{E972E419-D343-2447-0E4C-049CFA007929}"/>
          </ac:spMkLst>
        </pc:spChg>
        <pc:spChg chg="add mod">
          <ac:chgData name="Toby Donaldson" userId="2e6e5431-bb17-4c41-9985-d39c50d83c73" providerId="ADAL" clId="{A96DF0CC-E8B0-4304-9663-FE5241FC3812}" dt="2024-01-27T05:42:15.352" v="6887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7:27.261" v="7355" actId="20577"/>
        <pc:sldMkLst>
          <pc:docMk/>
          <pc:sldMk cId="2995457733" sldId="362"/>
        </pc:sldMkLst>
        <pc:spChg chg="mod">
          <ac:chgData name="Toby Donaldson" userId="2e6e5431-bb17-4c41-9985-d39c50d83c73" providerId="ADAL" clId="{A96DF0CC-E8B0-4304-9663-FE5241FC3812}" dt="2024-01-29T23:07:27.261" v="7355" actId="20577"/>
          <ac:spMkLst>
            <pc:docMk/>
            <pc:sldMk cId="2995457733" sldId="362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7T05:45:20.633" v="7039" actId="20577"/>
          <ac:spMkLst>
            <pc:docMk/>
            <pc:sldMk cId="2995457733" sldId="362"/>
            <ac:spMk id="14" creationId="{EDAE630A-B1CA-7D60-6AF9-464A6280EF8D}"/>
          </ac:spMkLst>
        </pc:spChg>
        <pc:cxnChg chg="mod">
          <ac:chgData name="Toby Donaldson" userId="2e6e5431-bb17-4c41-9985-d39c50d83c73" providerId="ADAL" clId="{A96DF0CC-E8B0-4304-9663-FE5241FC3812}" dt="2024-01-27T05:45:15.680" v="7021" actId="20577"/>
          <ac:cxnSpMkLst>
            <pc:docMk/>
            <pc:sldMk cId="2995457733" sldId="362"/>
            <ac:cxnSpMk id="16" creationId="{35C016AE-6EB1-AE9F-3309-7FA9E3888878}"/>
          </ac:cxnSpMkLst>
        </pc:cxnChg>
      </pc:sldChg>
      <pc:sldChg chg="modSp add mod">
        <pc:chgData name="Toby Donaldson" userId="2e6e5431-bb17-4c41-9985-d39c50d83c73" providerId="ADAL" clId="{A96DF0CC-E8B0-4304-9663-FE5241FC3812}" dt="2024-01-29T23:09:00.946" v="7362" actId="2057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2.234" v="7348" actId="20577"/>
          <ac:spMkLst>
            <pc:docMk/>
            <pc:sldMk cId="2512992697" sldId="363"/>
            <ac:spMk id="9" creationId="{5B37DF52-0F40-C441-85AB-5368C05A7A12}"/>
          </ac:spMkLst>
        </pc:spChg>
        <pc:spChg chg="mod">
          <ac:chgData name="Toby Donaldson" userId="2e6e5431-bb17-4c41-9985-d39c50d83c73" providerId="ADAL" clId="{A96DF0CC-E8B0-4304-9663-FE5241FC3812}" dt="2024-01-29T23:09:00.946" v="7362" actId="20577"/>
          <ac:spMkLst>
            <pc:docMk/>
            <pc:sldMk cId="2512992697" sldId="363"/>
            <ac:spMk id="14" creationId="{EDAE630A-B1CA-7D60-6AF9-464A6280EF8D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9T23:09:25.030" v="7366" actId="21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5:54.052" v="7047" actId="207"/>
          <ac:spMkLst>
            <pc:docMk/>
            <pc:sldMk cId="3897277287" sldId="364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6:38.174" v="7349" actId="20577"/>
          <ac:spMkLst>
            <pc:docMk/>
            <pc:sldMk cId="3897277287" sldId="364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18.237" v="7364"/>
          <ac:spMkLst>
            <pc:docMk/>
            <pc:sldMk cId="3897277287" sldId="364"/>
            <ac:spMk id="13" creationId="{3FDC71FF-8D1E-A3EE-6C9F-5072B697A91A}"/>
          </ac:spMkLst>
        </pc:spChg>
        <pc:spChg chg="del mod">
          <ac:chgData name="Toby Donaldson" userId="2e6e5431-bb17-4c41-9985-d39c50d83c73" providerId="ADAL" clId="{A96DF0CC-E8B0-4304-9663-FE5241FC3812}" dt="2024-01-29T23:09:25.030" v="7366" actId="21"/>
          <ac:spMkLst>
            <pc:docMk/>
            <pc:sldMk cId="3897277287" sldId="364"/>
            <ac:spMk id="14" creationId="{EDAE630A-B1CA-7D60-6AF9-464A6280EF8D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9T23:09:22.459" v="7365" actId="14100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01.222" v="7372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7T05:46:11.123" v="7049" actId="207"/>
          <ac:spMkLst>
            <pc:docMk/>
            <pc:sldMk cId="4163302408" sldId="365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9T23:09:46.146" v="7370" actId="1076"/>
          <ac:spMkLst>
            <pc:docMk/>
            <pc:sldMk cId="4163302408" sldId="365"/>
            <ac:spMk id="8" creationId="{EDAE630A-B1CA-7D60-6AF9-464A6280EF8D}"/>
          </ac:spMkLst>
        </pc:spChg>
        <pc:spChg chg="mod">
          <ac:chgData name="Toby Donaldson" userId="2e6e5431-bb17-4c41-9985-d39c50d83c73" providerId="ADAL" clId="{A96DF0CC-E8B0-4304-9663-FE5241FC3812}" dt="2024-01-27T05:46:15.317" v="7050" actId="207"/>
          <ac:spMkLst>
            <pc:docMk/>
            <pc:sldMk cId="4163302408" sldId="365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09:57.635" v="7371"/>
          <ac:spMkLst>
            <pc:docMk/>
            <pc:sldMk cId="4163302408" sldId="365"/>
            <ac:spMk id="13" creationId="{EFD8F96D-57AE-2A68-748B-984E306BBDA1}"/>
          </ac:spMkLst>
        </pc:spChg>
        <pc:spChg chg="del mod">
          <ac:chgData name="Toby Donaldson" userId="2e6e5431-bb17-4c41-9985-d39c50d83c73" providerId="ADAL" clId="{A96DF0CC-E8B0-4304-9663-FE5241FC3812}" dt="2024-01-29T23:10:01.222" v="7372" actId="21"/>
          <ac:spMkLst>
            <pc:docMk/>
            <pc:sldMk cId="4163302408" sldId="365"/>
            <ac:spMk id="14" creationId="{EDAE630A-B1CA-7D60-6AF9-464A6280EF8D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  <pc:cxnChg chg="add mod">
          <ac:chgData name="Toby Donaldson" userId="2e6e5431-bb17-4c41-9985-d39c50d83c73" providerId="ADAL" clId="{A96DF0CC-E8B0-4304-9663-FE5241FC3812}" dt="2024-01-29T23:09:57.635" v="7371"/>
          <ac:cxnSpMkLst>
            <pc:docMk/>
            <pc:sldMk cId="4163302408" sldId="365"/>
            <ac:cxnSpMk id="11" creationId="{EBC3D6E7-D6A3-A195-4E9C-E86AABE85832}"/>
          </ac:cxnSpMkLst>
        </pc:cxnChg>
        <pc:cxnChg chg="del mod">
          <ac:chgData name="Toby Donaldson" userId="2e6e5431-bb17-4c41-9985-d39c50d83c73" providerId="ADAL" clId="{A96DF0CC-E8B0-4304-9663-FE5241FC3812}" dt="2024-01-29T23:10:01.222" v="7372" actId="21"/>
          <ac:cxnSpMkLst>
            <pc:docMk/>
            <pc:sldMk cId="4163302408" sldId="365"/>
            <ac:cxnSpMk id="16" creationId="{35C016AE-6EB1-AE9F-3309-7FA9E3888878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9T23:10:12.493" v="7374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  <pc:spChg chg="mod">
          <ac:chgData name="Toby Donaldson" userId="2e6e5431-bb17-4c41-9985-d39c50d83c73" providerId="ADAL" clId="{A96DF0CC-E8B0-4304-9663-FE5241FC3812}" dt="2024-01-27T05:46:27.900" v="7052" actId="207"/>
          <ac:spMkLst>
            <pc:docMk/>
            <pc:sldMk cId="2023942161" sldId="366"/>
            <ac:spMk id="7" creationId="{795CE44B-E26F-2BF5-6673-CAB819043595}"/>
          </ac:spMkLst>
        </pc:spChg>
        <pc:spChg chg="mod">
          <ac:chgData name="Toby Donaldson" userId="2e6e5431-bb17-4c41-9985-d39c50d83c73" providerId="ADAL" clId="{A96DF0CC-E8B0-4304-9663-FE5241FC3812}" dt="2024-01-29T23:07:03.311" v="7350" actId="20577"/>
          <ac:spMkLst>
            <pc:docMk/>
            <pc:sldMk cId="2023942161" sldId="366"/>
            <ac:spMk id="9" creationId="{5B37DF52-0F40-C441-85AB-5368C05A7A12}"/>
          </ac:spMkLst>
        </pc:spChg>
        <pc:spChg chg="add mod">
          <ac:chgData name="Toby Donaldson" userId="2e6e5431-bb17-4c41-9985-d39c50d83c73" providerId="ADAL" clId="{A96DF0CC-E8B0-4304-9663-FE5241FC3812}" dt="2024-01-29T23:10:12.493" v="7374"/>
          <ac:spMkLst>
            <pc:docMk/>
            <pc:sldMk cId="2023942161" sldId="366"/>
            <ac:spMk id="11" creationId="{8FDE9E8F-1C1F-B459-87FC-A77D80343897}"/>
          </ac:spMkLst>
        </pc:spChg>
        <pc:spChg chg="del">
          <ac:chgData name="Toby Donaldson" userId="2e6e5431-bb17-4c41-9985-d39c50d83c73" providerId="ADAL" clId="{A96DF0CC-E8B0-4304-9663-FE5241FC3812}" dt="2024-01-29T23:10:07.915" v="7373" actId="21"/>
          <ac:spMkLst>
            <pc:docMk/>
            <pc:sldMk cId="2023942161" sldId="366"/>
            <ac:spMk id="14" creationId="{EDAE630A-B1CA-7D60-6AF9-464A6280EF8D}"/>
          </ac:spMkLst>
        </pc:spChg>
        <pc:cxnChg chg="add mod">
          <ac:chgData name="Toby Donaldson" userId="2e6e5431-bb17-4c41-9985-d39c50d83c73" providerId="ADAL" clId="{A96DF0CC-E8B0-4304-9663-FE5241FC3812}" dt="2024-01-29T23:10:12.493" v="7374"/>
          <ac:cxnSpMkLst>
            <pc:docMk/>
            <pc:sldMk cId="2023942161" sldId="366"/>
            <ac:cxnSpMk id="8" creationId="{63CDAC11-F150-0491-67D5-68AF94AB2C06}"/>
          </ac:cxnSpMkLst>
        </pc:cxnChg>
        <pc:cxnChg chg="del mod">
          <ac:chgData name="Toby Donaldson" userId="2e6e5431-bb17-4c41-9985-d39c50d83c73" providerId="ADAL" clId="{A96DF0CC-E8B0-4304-9663-FE5241FC3812}" dt="2024-01-29T23:10:07.915" v="7373" actId="21"/>
          <ac:cxnSpMkLst>
            <pc:docMk/>
            <pc:sldMk cId="2023942161" sldId="366"/>
            <ac:cxnSpMk id="16" creationId="{35C016AE-6EB1-AE9F-3309-7FA9E3888878}"/>
          </ac:cxnSpMkLst>
        </pc:cxn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7T05:47:55.453" v="7059" actId="27636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7T05:47:14.522" v="7053" actId="255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7T05:47:55.452" v="705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7T05:47:23.749" v="7054" actId="255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7T05:47:55.453" v="7059" actId="27636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7T05:50:25.787" v="7133" actId="21"/>
        <pc:sldMkLst>
          <pc:docMk/>
          <pc:sldMk cId="3105053930" sldId="369"/>
        </pc:sldMkLst>
        <pc:spChg chg="add mod">
          <ac:chgData name="Toby Donaldson" userId="2e6e5431-bb17-4c41-9985-d39c50d83c73" providerId="ADAL" clId="{A96DF0CC-E8B0-4304-9663-FE5241FC3812}" dt="2024-01-27T05:50:02.088" v="7124" actId="1076"/>
          <ac:spMkLst>
            <pc:docMk/>
            <pc:sldMk cId="3105053930" sldId="369"/>
            <ac:spMk id="2" creationId="{2778A7D0-3E06-9E59-4F3A-6B0D6FA1D7E4}"/>
          </ac:spMkLst>
        </pc:spChg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add del mod">
          <ac:chgData name="Toby Donaldson" userId="2e6e5431-bb17-4c41-9985-d39c50d83c73" providerId="ADAL" clId="{A96DF0CC-E8B0-4304-9663-FE5241FC3812}" dt="2024-01-27T05:50:25.787" v="7133" actId="21"/>
          <ac:spMkLst>
            <pc:docMk/>
            <pc:sldMk cId="3105053930" sldId="369"/>
            <ac:spMk id="3" creationId="{C3B1AA5E-6BEF-3E88-6B74-B36EF8BCF00B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7T05:48:23.492" v="7064" actId="113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3:54.193" v="7201" actId="14100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7T05:53:39.385" v="7199" actId="14100"/>
          <ac:spMkLst>
            <pc:docMk/>
            <pc:sldMk cId="2887589525" sldId="370"/>
            <ac:spMk id="3" creationId="{09CB0145-6555-DDDB-47AE-47E3A80B5A33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7T05:50:58.128" v="7136" actId="14100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add mod">
          <ac:chgData name="Toby Donaldson" userId="2e6e5431-bb17-4c41-9985-d39c50d83c73" providerId="ADAL" clId="{A96DF0CC-E8B0-4304-9663-FE5241FC3812}" dt="2024-01-27T05:53:54.193" v="7201" actId="14100"/>
          <ac:cxnSpMkLst>
            <pc:docMk/>
            <pc:sldMk cId="2887589525" sldId="370"/>
            <ac:cxnSpMk id="12" creationId="{EE33EB65-9477-7026-E8C2-6C306B358C18}"/>
          </ac:cxnSpMkLst>
        </pc:cxn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2:34.285" v="7165" actId="255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add mod">
          <ac:chgData name="Toby Donaldson" userId="2e6e5431-bb17-4c41-9985-d39c50d83c73" providerId="ADAL" clId="{A96DF0CC-E8B0-4304-9663-FE5241FC3812}" dt="2024-01-27T05:52:34.285" v="7165" actId="255"/>
          <ac:spMkLst>
            <pc:docMk/>
            <pc:sldMk cId="2752253849" sldId="371"/>
            <ac:spMk id="11" creationId="{2250B087-22F7-C60D-4654-3F4834866500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27T05:54:28.365" v="7202" actId="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7T05:54:28.365" v="7202" actId="21"/>
          <ac:spMkLst>
            <pc:docMk/>
            <pc:sldMk cId="3227526285" sldId="372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7T05:55:22.819" v="7204" actId="2711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7T05:55:22.819" v="7204" actId="2711"/>
          <ac:spMkLst>
            <pc:docMk/>
            <pc:sldMk cId="62932926" sldId="374"/>
            <ac:spMk id="2" creationId="{5AA97366-FFF4-6798-4579-A5085C05C5D6}"/>
          </ac:spMkLst>
        </pc:spChg>
        <pc:spChg chg="mod">
          <ac:chgData name="Toby Donaldson" userId="2e6e5431-bb17-4c41-9985-d39c50d83c73" providerId="ADAL" clId="{A96DF0CC-E8B0-4304-9663-FE5241FC3812}" dt="2024-01-27T05:55:13.147" v="7203" actId="2711"/>
          <ac:spMkLst>
            <pc:docMk/>
            <pc:sldMk cId="62932926" sldId="374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7T05:55:57.376" v="7205" actId="14100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7T05:55:57.376" v="7205" actId="14100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  <pc:sldChg chg="addSp delSp modSp mod">
        <pc:chgData name="Toby Donaldson" userId="2e6e5431-bb17-4c41-9985-d39c50d83c73" providerId="ADAL" clId="{A96DF0CC-E8B0-4304-9663-FE5241FC3812}" dt="2024-01-28T22:41:03.338" v="7211" actId="21"/>
        <pc:sldMkLst>
          <pc:docMk/>
          <pc:sldMk cId="462733382" sldId="379"/>
        </pc:sldMkLst>
        <pc:spChg chg="add del mod">
          <ac:chgData name="Toby Donaldson" userId="2e6e5431-bb17-4c41-9985-d39c50d83c73" providerId="ADAL" clId="{A96DF0CC-E8B0-4304-9663-FE5241FC3812}" dt="2024-01-28T22:41:03.338" v="7211" actId="21"/>
          <ac:spMkLst>
            <pc:docMk/>
            <pc:sldMk cId="462733382" sldId="379"/>
            <ac:spMk id="22" creationId="{7EB81191-77F6-53EF-32A2-928954406AAA}"/>
          </ac:spMkLst>
        </pc:spChg>
      </pc:sldChg>
      <pc:sldChg chg="addSp modSp mod">
        <pc:chgData name="Toby Donaldson" userId="2e6e5431-bb17-4c41-9985-d39c50d83c73" providerId="ADAL" clId="{A96DF0CC-E8B0-4304-9663-FE5241FC3812}" dt="2024-01-28T22:41:53.452" v="7287" actId="1076"/>
        <pc:sldMkLst>
          <pc:docMk/>
          <pc:sldMk cId="1954948670" sldId="380"/>
        </pc:sldMkLst>
        <pc:spChg chg="add mod">
          <ac:chgData name="Toby Donaldson" userId="2e6e5431-bb17-4c41-9985-d39c50d83c73" providerId="ADAL" clId="{A96DF0CC-E8B0-4304-9663-FE5241FC3812}" dt="2024-01-28T22:40:55.963" v="7210"/>
          <ac:spMkLst>
            <pc:docMk/>
            <pc:sldMk cId="1954948670" sldId="380"/>
            <ac:spMk id="23" creationId="{E325FA19-21E3-00A9-4890-7240C4496313}"/>
          </ac:spMkLst>
        </pc:spChg>
        <pc:spChg chg="add mod">
          <ac:chgData name="Toby Donaldson" userId="2e6e5431-bb17-4c41-9985-d39c50d83c73" providerId="ADAL" clId="{A96DF0CC-E8B0-4304-9663-FE5241FC3812}" dt="2024-01-28T22:41:53.452" v="7287" actId="1076"/>
          <ac:spMkLst>
            <pc:docMk/>
            <pc:sldMk cId="1954948670" sldId="380"/>
            <ac:spMk id="24" creationId="{CFA53467-F02E-9290-D477-F43450462261}"/>
          </ac:spMkLst>
        </pc:spChg>
      </pc:sldChg>
      <pc:sldChg chg="delSp mod">
        <pc:chgData name="Toby Donaldson" userId="2e6e5431-bb17-4c41-9985-d39c50d83c73" providerId="ADAL" clId="{A96DF0CC-E8B0-4304-9663-FE5241FC3812}" dt="2024-01-28T22:42:18.711" v="7288" actId="21"/>
        <pc:sldMkLst>
          <pc:docMk/>
          <pc:sldMk cId="3161029524" sldId="381"/>
        </pc:sldMkLst>
        <pc:spChg chg="del">
          <ac:chgData name="Toby Donaldson" userId="2e6e5431-bb17-4c41-9985-d39c50d83c73" providerId="ADAL" clId="{A96DF0CC-E8B0-4304-9663-FE5241FC3812}" dt="2024-01-28T22:42:18.711" v="7288" actId="21"/>
          <ac:spMkLst>
            <pc:docMk/>
            <pc:sldMk cId="3161029524" sldId="381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A96DF0CC-E8B0-4304-9663-FE5241FC3812}" dt="2024-01-28T22:42:25.849" v="7290" actId="20577"/>
        <pc:sldMkLst>
          <pc:docMk/>
          <pc:sldMk cId="1579403835" sldId="382"/>
        </pc:sldMkLst>
        <pc:spChg chg="mod">
          <ac:chgData name="Toby Donaldson" userId="2e6e5431-bb17-4c41-9985-d39c50d83c73" providerId="ADAL" clId="{A96DF0CC-E8B0-4304-9663-FE5241FC3812}" dt="2024-01-28T22:42:25.849" v="7290" actId="20577"/>
          <ac:spMkLst>
            <pc:docMk/>
            <pc:sldMk cId="1579403835" sldId="382"/>
            <ac:spMk id="31" creationId="{16792C5B-22BA-7E11-844C-363F9417C925}"/>
          </ac:spMkLst>
        </pc:spChg>
      </pc:sldChg>
      <pc:sldChg chg="modSp add mod">
        <pc:chgData name="Toby Donaldson" userId="2e6e5431-bb17-4c41-9985-d39c50d83c73" providerId="ADAL" clId="{A96DF0CC-E8B0-4304-9663-FE5241FC3812}" dt="2024-01-29T04:01:14.617" v="7342" actId="20577"/>
        <pc:sldMkLst>
          <pc:docMk/>
          <pc:sldMk cId="1095751735" sldId="383"/>
        </pc:sldMkLst>
        <pc:spChg chg="mod">
          <ac:chgData name="Toby Donaldson" userId="2e6e5431-bb17-4c41-9985-d39c50d83c73" providerId="ADAL" clId="{A96DF0CC-E8B0-4304-9663-FE5241FC3812}" dt="2024-01-29T04:01:14.617" v="7342" actId="20577"/>
          <ac:spMkLst>
            <pc:docMk/>
            <pc:sldMk cId="1095751735" sldId="383"/>
            <ac:spMk id="6" creationId="{7E3A98AB-00EC-6E69-85FE-846838B0327A}"/>
          </ac:spMkLst>
        </pc:spChg>
        <pc:spChg chg="mod">
          <ac:chgData name="Toby Donaldson" userId="2e6e5431-bb17-4c41-9985-d39c50d83c73" providerId="ADAL" clId="{A96DF0CC-E8B0-4304-9663-FE5241FC3812}" dt="2024-01-27T05:48:09.701" v="7063" actId="27636"/>
          <ac:spMkLst>
            <pc:docMk/>
            <pc:sldMk cId="1095751735" sldId="383"/>
            <ac:spMk id="8" creationId="{1C39A997-3A67-E6E3-D2E8-ABFAE39D19F6}"/>
          </ac:spMkLst>
        </pc:spChg>
      </pc:sldChg>
      <pc:sldChg chg="add">
        <pc:chgData name="Toby Donaldson" userId="2e6e5431-bb17-4c41-9985-d39c50d83c73" providerId="ADAL" clId="{A96DF0CC-E8B0-4304-9663-FE5241FC3812}" dt="2024-01-27T05:48:04.081" v="7060" actId="2890"/>
        <pc:sldMkLst>
          <pc:docMk/>
          <pc:sldMk cId="358553731" sldId="384"/>
        </pc:sldMkLst>
      </pc:sldChg>
      <pc:sldChg chg="addSp delSp modSp new mod modClrScheme chgLayout">
        <pc:chgData name="Toby Donaldson" userId="2e6e5431-bb17-4c41-9985-d39c50d83c73" providerId="ADAL" clId="{A96DF0CC-E8B0-4304-9663-FE5241FC3812}" dt="2024-01-30T00:35:45.241" v="8187" actId="20577"/>
        <pc:sldMkLst>
          <pc:docMk/>
          <pc:sldMk cId="2479419398" sldId="385"/>
        </pc:sldMkLst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2" creationId="{D2A11B49-18B5-A628-7220-A350FE500854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3" creationId="{79821932-AF46-622B-4704-338D8C19D444}"/>
          </ac:spMkLst>
        </pc:spChg>
        <pc:spChg chg="del 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4" creationId="{FB00A89C-0476-A49F-BEC4-1773E12C624F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5" creationId="{EDA19074-AED7-EE8A-31C6-A102889FE497}"/>
          </ac:spMkLst>
        </pc:spChg>
        <pc:spChg chg="del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6" creationId="{FF943ADA-50BD-ED3F-D636-FE97E8DC97E2}"/>
          </ac:spMkLst>
        </pc:spChg>
        <pc:spChg chg="mod ord">
          <ac:chgData name="Toby Donaldson" userId="2e6e5431-bb17-4c41-9985-d39c50d83c73" providerId="ADAL" clId="{A96DF0CC-E8B0-4304-9663-FE5241FC3812}" dt="2024-01-29T23:21:20.331" v="7376" actId="700"/>
          <ac:spMkLst>
            <pc:docMk/>
            <pc:sldMk cId="2479419398" sldId="385"/>
            <ac:spMk id="7" creationId="{ED92D891-A89E-EE7B-2A43-1EC138AF30A7}"/>
          </ac:spMkLst>
        </pc:spChg>
        <pc:spChg chg="add mod ord">
          <ac:chgData name="Toby Donaldson" userId="2e6e5431-bb17-4c41-9985-d39c50d83c73" providerId="ADAL" clId="{A96DF0CC-E8B0-4304-9663-FE5241FC3812}" dt="2024-01-29T23:21:30.311" v="7418" actId="20577"/>
          <ac:spMkLst>
            <pc:docMk/>
            <pc:sldMk cId="2479419398" sldId="385"/>
            <ac:spMk id="8" creationId="{7C1EC7FB-14B6-DD80-8AA5-89F0E2FF57E9}"/>
          </ac:spMkLst>
        </pc:spChg>
        <pc:spChg chg="add mod ord">
          <ac:chgData name="Toby Donaldson" userId="2e6e5431-bb17-4c41-9985-d39c50d83c73" providerId="ADAL" clId="{A96DF0CC-E8B0-4304-9663-FE5241FC3812}" dt="2024-01-30T00:35:45.241" v="8187" actId="20577"/>
          <ac:spMkLst>
            <pc:docMk/>
            <pc:sldMk cId="2479419398" sldId="385"/>
            <ac:spMk id="9" creationId="{2F53DC27-4ED8-18EE-86C4-32BD4AD2F4F8}"/>
          </ac:spMkLst>
        </pc:spChg>
      </pc:sldChg>
      <pc:sldChg chg="addSp delSp modSp new mod modClrScheme chgLayout">
        <pc:chgData name="Toby Donaldson" userId="2e6e5431-bb17-4c41-9985-d39c50d83c73" providerId="ADAL" clId="{A96DF0CC-E8B0-4304-9663-FE5241FC3812}" dt="2024-01-30T00:39:32.180" v="8790" actId="20577"/>
        <pc:sldMkLst>
          <pc:docMk/>
          <pc:sldMk cId="1469128912" sldId="386"/>
        </pc:sldMkLst>
        <pc:spChg chg="mod ord">
          <ac:chgData name="Toby Donaldson" userId="2e6e5431-bb17-4c41-9985-d39c50d83c73" providerId="ADAL" clId="{A96DF0CC-E8B0-4304-9663-FE5241FC3812}" dt="2024-01-30T00:36:43.575" v="8281" actId="20577"/>
          <ac:spMkLst>
            <pc:docMk/>
            <pc:sldMk cId="1469128912" sldId="386"/>
            <ac:spMk id="2" creationId="{2BCAF865-7A80-BECA-2073-084585B8DF91}"/>
          </ac:spMkLst>
        </pc:spChg>
        <pc:spChg chg="del 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3" creationId="{30FDFDC7-0C94-5490-B6E2-DCB795437AD3}"/>
          </ac:spMkLst>
        </pc:spChg>
        <pc:spChg chg="mod ord">
          <ac:chgData name="Toby Donaldson" userId="2e6e5431-bb17-4c41-9985-d39c50d83c73" providerId="ADAL" clId="{A96DF0CC-E8B0-4304-9663-FE5241FC3812}" dt="2024-01-30T00:36:29.394" v="8251" actId="700"/>
          <ac:spMkLst>
            <pc:docMk/>
            <pc:sldMk cId="1469128912" sldId="386"/>
            <ac:spMk id="4" creationId="{DFDB283C-BD1A-0159-1239-52D5EA3D7BEA}"/>
          </ac:spMkLst>
        </pc:spChg>
        <pc:spChg chg="add mod ord">
          <ac:chgData name="Toby Donaldson" userId="2e6e5431-bb17-4c41-9985-d39c50d83c73" providerId="ADAL" clId="{A96DF0CC-E8B0-4304-9663-FE5241FC3812}" dt="2024-01-30T00:36:47.444" v="8288" actId="20577"/>
          <ac:spMkLst>
            <pc:docMk/>
            <pc:sldMk cId="1469128912" sldId="386"/>
            <ac:spMk id="5" creationId="{A6C765DD-B293-2986-FBE0-702D81144A7D}"/>
          </ac:spMkLst>
        </pc:spChg>
        <pc:spChg chg="add mod ord">
          <ac:chgData name="Toby Donaldson" userId="2e6e5431-bb17-4c41-9985-d39c50d83c73" providerId="ADAL" clId="{A96DF0CC-E8B0-4304-9663-FE5241FC3812}" dt="2024-01-30T00:39:04.070" v="8730" actId="113"/>
          <ac:spMkLst>
            <pc:docMk/>
            <pc:sldMk cId="1469128912" sldId="386"/>
            <ac:spMk id="6" creationId="{05E10AD6-7C5D-C87B-EA30-57DE3BE2E9BF}"/>
          </ac:spMkLst>
        </pc:spChg>
        <pc:spChg chg="add mod ord">
          <ac:chgData name="Toby Donaldson" userId="2e6e5431-bb17-4c41-9985-d39c50d83c73" providerId="ADAL" clId="{A96DF0CC-E8B0-4304-9663-FE5241FC3812}" dt="2024-01-30T00:36:53.151" v="8309" actId="20577"/>
          <ac:spMkLst>
            <pc:docMk/>
            <pc:sldMk cId="1469128912" sldId="386"/>
            <ac:spMk id="7" creationId="{BD12BD6E-1CA2-2E4E-A879-47B183E1C9A1}"/>
          </ac:spMkLst>
        </pc:spChg>
        <pc:spChg chg="add mod ord">
          <ac:chgData name="Toby Donaldson" userId="2e6e5431-bb17-4c41-9985-d39c50d83c73" providerId="ADAL" clId="{A96DF0CC-E8B0-4304-9663-FE5241FC3812}" dt="2024-01-30T00:39:32.180" v="8790" actId="20577"/>
          <ac:spMkLst>
            <pc:docMk/>
            <pc:sldMk cId="1469128912" sldId="386"/>
            <ac:spMk id="8" creationId="{A6612252-5CB9-C390-E238-F7EA740E561B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0:51:18.009" v="9666" actId="208"/>
        <pc:sldMkLst>
          <pc:docMk/>
          <pc:sldMk cId="3329248977" sldId="387"/>
        </pc:sldMkLst>
        <pc:spChg chg="add mod">
          <ac:chgData name="Toby Donaldson" userId="2e6e5431-bb17-4c41-9985-d39c50d83c73" providerId="ADAL" clId="{A96DF0CC-E8B0-4304-9663-FE5241FC3812}" dt="2024-01-30T00:45:37.517" v="9381" actId="2711"/>
          <ac:spMkLst>
            <pc:docMk/>
            <pc:sldMk cId="3329248977" sldId="387"/>
            <ac:spMk id="3" creationId="{6D55963E-F358-4191-C9C1-C5033960B686}"/>
          </ac:spMkLst>
        </pc:spChg>
        <pc:spChg chg="mod">
          <ac:chgData name="Toby Donaldson" userId="2e6e5431-bb17-4c41-9985-d39c50d83c73" providerId="ADAL" clId="{A96DF0CC-E8B0-4304-9663-FE5241FC3812}" dt="2024-01-30T00:41:24.880" v="9001" actId="20577"/>
          <ac:spMkLst>
            <pc:docMk/>
            <pc:sldMk cId="3329248977" sldId="387"/>
            <ac:spMk id="5" creationId="{A6C765DD-B293-2986-FBE0-702D81144A7D}"/>
          </ac:spMkLst>
        </pc:spChg>
        <pc:spChg chg="mod">
          <ac:chgData name="Toby Donaldson" userId="2e6e5431-bb17-4c41-9985-d39c50d83c73" providerId="ADAL" clId="{A96DF0CC-E8B0-4304-9663-FE5241FC3812}" dt="2024-01-30T00:45:57.175" v="9384" actId="27636"/>
          <ac:spMkLst>
            <pc:docMk/>
            <pc:sldMk cId="3329248977" sldId="387"/>
            <ac:spMk id="6" creationId="{05E10AD6-7C5D-C87B-EA30-57DE3BE2E9BF}"/>
          </ac:spMkLst>
        </pc:spChg>
        <pc:spChg chg="mod">
          <ac:chgData name="Toby Donaldson" userId="2e6e5431-bb17-4c41-9985-d39c50d83c73" providerId="ADAL" clId="{A96DF0CC-E8B0-4304-9663-FE5241FC3812}" dt="2024-01-30T00:41:16.443" v="8973" actId="20577"/>
          <ac:spMkLst>
            <pc:docMk/>
            <pc:sldMk cId="3329248977" sldId="387"/>
            <ac:spMk id="7" creationId="{BD12BD6E-1CA2-2E4E-A879-47B183E1C9A1}"/>
          </ac:spMkLst>
        </pc:spChg>
        <pc:spChg chg="mod">
          <ac:chgData name="Toby Donaldson" userId="2e6e5431-bb17-4c41-9985-d39c50d83c73" providerId="ADAL" clId="{A96DF0CC-E8B0-4304-9663-FE5241FC3812}" dt="2024-01-30T00:47:38.574" v="9415" actId="20577"/>
          <ac:spMkLst>
            <pc:docMk/>
            <pc:sldMk cId="3329248977" sldId="387"/>
            <ac:spMk id="8" creationId="{A6612252-5CB9-C390-E238-F7EA740E561B}"/>
          </ac:spMkLst>
        </pc:spChg>
        <pc:spChg chg="add mod">
          <ac:chgData name="Toby Donaldson" userId="2e6e5431-bb17-4c41-9985-d39c50d83c73" providerId="ADAL" clId="{A96DF0CC-E8B0-4304-9663-FE5241FC3812}" dt="2024-01-30T00:48:19.568" v="9416" actId="1076"/>
          <ac:spMkLst>
            <pc:docMk/>
            <pc:sldMk cId="3329248977" sldId="387"/>
            <ac:spMk id="9" creationId="{5C3C2DA4-8310-86B4-3ECF-A4C79B0876F5}"/>
          </ac:spMkLst>
        </pc:spChg>
        <pc:spChg chg="add mod">
          <ac:chgData name="Toby Donaldson" userId="2e6e5431-bb17-4c41-9985-d39c50d83c73" providerId="ADAL" clId="{A96DF0CC-E8B0-4304-9663-FE5241FC3812}" dt="2024-01-30T00:50:50.250" v="9663" actId="1076"/>
          <ac:spMkLst>
            <pc:docMk/>
            <pc:sldMk cId="3329248977" sldId="387"/>
            <ac:spMk id="10" creationId="{62BB0D8D-A40A-18E1-BC31-891A1F18688D}"/>
          </ac:spMkLst>
        </pc:spChg>
        <pc:spChg chg="add mod">
          <ac:chgData name="Toby Donaldson" userId="2e6e5431-bb17-4c41-9985-d39c50d83c73" providerId="ADAL" clId="{A96DF0CC-E8B0-4304-9663-FE5241FC3812}" dt="2024-01-30T00:50:41.813" v="9661" actId="113"/>
          <ac:spMkLst>
            <pc:docMk/>
            <pc:sldMk cId="3329248977" sldId="387"/>
            <ac:spMk id="15" creationId="{BBFC2537-FFF7-E1A6-AEDA-57F8D1AE04D5}"/>
          </ac:spMkLst>
        </pc:spChg>
        <pc:spChg chg="add mod">
          <ac:chgData name="Toby Donaldson" userId="2e6e5431-bb17-4c41-9985-d39c50d83c73" providerId="ADAL" clId="{A96DF0CC-E8B0-4304-9663-FE5241FC3812}" dt="2024-01-30T00:51:18.009" v="9666" actId="208"/>
          <ac:spMkLst>
            <pc:docMk/>
            <pc:sldMk cId="3329248977" sldId="387"/>
            <ac:spMk id="16" creationId="{D20E75BD-1499-FC3A-1F10-59F0FC0AB615}"/>
          </ac:spMkLst>
        </pc:sp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2" creationId="{00754D41-6559-2EA9-706D-EA336C979C3A}"/>
          </ac:cxnSpMkLst>
        </pc:cxnChg>
        <pc:cxnChg chg="add mod">
          <ac:chgData name="Toby Donaldson" userId="2e6e5431-bb17-4c41-9985-d39c50d83c73" providerId="ADAL" clId="{A96DF0CC-E8B0-4304-9663-FE5241FC3812}" dt="2024-01-30T00:50:50.250" v="9663" actId="1076"/>
          <ac:cxnSpMkLst>
            <pc:docMk/>
            <pc:sldMk cId="3329248977" sldId="387"/>
            <ac:cxnSpMk id="14" creationId="{2FEE5361-224D-1866-C75E-13B650EB9061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0:52:40.557" v="9879" actId="113"/>
        <pc:sldMkLst>
          <pc:docMk/>
          <pc:sldMk cId="1386135243" sldId="388"/>
        </pc:sldMkLst>
        <pc:spChg chg="del">
          <ac:chgData name="Toby Donaldson" userId="2e6e5431-bb17-4c41-9985-d39c50d83c73" providerId="ADAL" clId="{A96DF0CC-E8B0-4304-9663-FE5241FC3812}" dt="2024-01-30T00:51:33.282" v="9668" actId="21"/>
          <ac:spMkLst>
            <pc:docMk/>
            <pc:sldMk cId="1386135243" sldId="388"/>
            <ac:spMk id="10" creationId="{62BB0D8D-A40A-18E1-BC31-891A1F18688D}"/>
          </ac:spMkLst>
        </pc:spChg>
        <pc:spChg chg="mod">
          <ac:chgData name="Toby Donaldson" userId="2e6e5431-bb17-4c41-9985-d39c50d83c73" providerId="ADAL" clId="{A96DF0CC-E8B0-4304-9663-FE5241FC3812}" dt="2024-01-30T00:52:40.557" v="9879" actId="113"/>
          <ac:spMkLst>
            <pc:docMk/>
            <pc:sldMk cId="1386135243" sldId="388"/>
            <ac:spMk id="15" creationId="{BBFC2537-FFF7-E1A6-AEDA-57F8D1AE04D5}"/>
          </ac:spMkLst>
        </pc:sp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2" creationId="{00754D41-6559-2EA9-706D-EA336C979C3A}"/>
          </ac:cxnSpMkLst>
        </pc:cxnChg>
        <pc:cxnChg chg="del mod">
          <ac:chgData name="Toby Donaldson" userId="2e6e5431-bb17-4c41-9985-d39c50d83c73" providerId="ADAL" clId="{A96DF0CC-E8B0-4304-9663-FE5241FC3812}" dt="2024-01-30T00:51:33.282" v="9668" actId="21"/>
          <ac:cxnSpMkLst>
            <pc:docMk/>
            <pc:sldMk cId="1386135243" sldId="388"/>
            <ac:cxnSpMk id="14" creationId="{2FEE5361-224D-1866-C75E-13B650EB9061}"/>
          </ac:cxnSpMkLst>
        </pc:cxnChg>
      </pc:sldChg>
      <pc:sldChg chg="addSp delSp modSp new mod modClrScheme chgLayout">
        <pc:chgData name="Toby Donaldson" userId="2e6e5431-bb17-4c41-9985-d39c50d83c73" providerId="ADAL" clId="{A96DF0CC-E8B0-4304-9663-FE5241FC3812}" dt="2024-01-30T01:05:01.290" v="10526" actId="20577"/>
        <pc:sldMkLst>
          <pc:docMk/>
          <pc:sldMk cId="2984200387" sldId="389"/>
        </pc:sldMkLst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3" creationId="{A6FF45BC-C02C-32C5-D401-97035806487B}"/>
          </ac:spMkLst>
        </pc:spChg>
        <pc:spChg chg="del 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4" creationId="{40EABDA6-CBD3-C6E3-FC72-84FA4ACA0DA3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5" creationId="{8B3EB714-0B17-57A3-A788-0562BDB9D4CA}"/>
          </ac:spMkLst>
        </pc:spChg>
        <pc:spChg chg="del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6" creationId="{60B016F2-7662-D2DA-F5CF-11CAAF60C4E7}"/>
          </ac:spMkLst>
        </pc:spChg>
        <pc:spChg chg="mod ord">
          <ac:chgData name="Toby Donaldson" userId="2e6e5431-bb17-4c41-9985-d39c50d83c73" providerId="ADAL" clId="{A96DF0CC-E8B0-4304-9663-FE5241FC3812}" dt="2024-01-30T00:53:37.394" v="9981" actId="700"/>
          <ac:spMkLst>
            <pc:docMk/>
            <pc:sldMk cId="2984200387" sldId="389"/>
            <ac:spMk id="7" creationId="{63165DAA-5137-C859-F519-33A154FB5BCA}"/>
          </ac:spMkLst>
        </pc:spChg>
        <pc:spChg chg="add del mod ord">
          <ac:chgData name="Toby Donaldson" userId="2e6e5431-bb17-4c41-9985-d39c50d83c73" providerId="ADAL" clId="{A96DF0CC-E8B0-4304-9663-FE5241FC3812}" dt="2024-01-30T00:53:52.672" v="9985" actId="21"/>
          <ac:spMkLst>
            <pc:docMk/>
            <pc:sldMk cId="2984200387" sldId="389"/>
            <ac:spMk id="8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1:03:34.737" v="10445" actId="1076"/>
          <ac:spMkLst>
            <pc:docMk/>
            <pc:sldMk cId="2984200387" sldId="389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0:53:58.416" v="9987"/>
          <ac:spMkLst>
            <pc:docMk/>
            <pc:sldMk cId="2984200387" sldId="389"/>
            <ac:spMk id="10" creationId="{101E36FE-E36D-8AAD-0BB6-C259E3F13904}"/>
          </ac:spMkLst>
        </pc:spChg>
        <pc:spChg chg="add mod">
          <ac:chgData name="Toby Donaldson" userId="2e6e5431-bb17-4c41-9985-d39c50d83c73" providerId="ADAL" clId="{A96DF0CC-E8B0-4304-9663-FE5241FC3812}" dt="2024-01-30T00:57:28.928" v="10210" actId="1076"/>
          <ac:spMkLst>
            <pc:docMk/>
            <pc:sldMk cId="2984200387" sldId="389"/>
            <ac:spMk id="11" creationId="{B8640366-C0B9-2DCB-8EAD-E2A26F16D915}"/>
          </ac:spMkLst>
        </pc:spChg>
        <pc:spChg chg="add mod">
          <ac:chgData name="Toby Donaldson" userId="2e6e5431-bb17-4c41-9985-d39c50d83c73" providerId="ADAL" clId="{A96DF0CC-E8B0-4304-9663-FE5241FC3812}" dt="2024-01-30T00:57:48.560" v="10211"/>
          <ac:spMkLst>
            <pc:docMk/>
            <pc:sldMk cId="2984200387" sldId="389"/>
            <ac:spMk id="12" creationId="{9B1EB90B-CF8B-19C0-A192-5212AD9F3AB4}"/>
          </ac:spMkLst>
        </pc:spChg>
        <pc:spChg chg="add mod">
          <ac:chgData name="Toby Donaldson" userId="2e6e5431-bb17-4c41-9985-d39c50d83c73" providerId="ADAL" clId="{A96DF0CC-E8B0-4304-9663-FE5241FC3812}" dt="2024-01-30T01:05:01.290" v="10526" actId="20577"/>
          <ac:spMkLst>
            <pc:docMk/>
            <pc:sldMk cId="2984200387" sldId="389"/>
            <ac:spMk id="13" creationId="{9FBD9E16-50F0-E125-9570-D2B40FDDAB2D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4" creationId="{B7334C34-D5BB-CDA6-D6D1-0F77828CA0E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5" creationId="{442E31FC-EE31-0C7B-AC64-EB3FD8EAF2B6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6" creationId="{3F3540E1-A7EF-D7C7-6632-32DEF8D9C040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7" creationId="{080247B3-7BC1-D73C-02B3-B7531F051169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8" creationId="{638CB671-D73E-DB68-F8AF-05AFCB8E352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19" creationId="{F26D001E-010A-D212-E6F3-89C581559E9E}"/>
          </ac:spMkLst>
        </pc:spChg>
        <pc:spChg chg="add mod">
          <ac:chgData name="Toby Donaldson" userId="2e6e5431-bb17-4c41-9985-d39c50d83c73" providerId="ADAL" clId="{A96DF0CC-E8B0-4304-9663-FE5241FC3812}" dt="2024-01-30T01:04:49.370" v="10522" actId="1076"/>
          <ac:spMkLst>
            <pc:docMk/>
            <pc:sldMk cId="2984200387" sldId="389"/>
            <ac:spMk id="20" creationId="{7A771B9B-8092-DE0D-08F1-E0EEDD8CF621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1:13:12.396" v="11137" actId="113"/>
        <pc:sldMkLst>
          <pc:docMk/>
          <pc:sldMk cId="1109177711" sldId="390"/>
        </pc:sldMkLst>
        <pc:spChg chg="add mod">
          <ac:chgData name="Toby Donaldson" userId="2e6e5431-bb17-4c41-9985-d39c50d83c73" providerId="ADAL" clId="{A96DF0CC-E8B0-4304-9663-FE5241FC3812}" dt="2024-01-30T01:08:51.001" v="10887" actId="1076"/>
          <ac:spMkLst>
            <pc:docMk/>
            <pc:sldMk cId="1109177711" sldId="390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1:09:07.008" v="10890" actId="1076"/>
          <ac:spMkLst>
            <pc:docMk/>
            <pc:sldMk cId="1109177711" sldId="390"/>
            <ac:spMk id="4" creationId="{BC12C09D-6FDF-1BB5-7CF4-988715CA6578}"/>
          </ac:spMkLst>
        </pc:spChg>
        <pc:spChg chg="add mod">
          <ac:chgData name="Toby Donaldson" userId="2e6e5431-bb17-4c41-9985-d39c50d83c73" providerId="ADAL" clId="{A96DF0CC-E8B0-4304-9663-FE5241FC3812}" dt="2024-01-30T01:10:55.093" v="10985" actId="2711"/>
          <ac:spMkLst>
            <pc:docMk/>
            <pc:sldMk cId="1109177711" sldId="390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09:28.873" v="10892" actId="20577"/>
          <ac:spMkLst>
            <pc:docMk/>
            <pc:sldMk cId="1109177711" sldId="390"/>
            <ac:spMk id="9" creationId="{46BECD7D-8189-7C44-84E2-7B4A008B98E8}"/>
          </ac:spMkLst>
        </pc:spChg>
        <pc:spChg chg="mod">
          <ac:chgData name="Toby Donaldson" userId="2e6e5431-bb17-4c41-9985-d39c50d83c73" providerId="ADAL" clId="{A96DF0CC-E8B0-4304-9663-FE5241FC3812}" dt="2024-01-30T01:13:12.396" v="11137" actId="113"/>
          <ac:spMkLst>
            <pc:docMk/>
            <pc:sldMk cId="1109177711" sldId="390"/>
            <ac:spMk id="11" creationId="{B8640366-C0B9-2DCB-8EAD-E2A26F16D915}"/>
          </ac:spMkLst>
        </pc:spChg>
        <pc:cxnChg chg="add">
          <ac:chgData name="Toby Donaldson" userId="2e6e5431-bb17-4c41-9985-d39c50d83c73" providerId="ADAL" clId="{A96DF0CC-E8B0-4304-9663-FE5241FC3812}" dt="2024-01-30T01:10:04.211" v="10901" actId="11529"/>
          <ac:cxnSpMkLst>
            <pc:docMk/>
            <pc:sldMk cId="1109177711" sldId="390"/>
            <ac:cxnSpMk id="6" creationId="{03CC43B4-1C0B-D372-D536-A8A4D2E12E1C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3:44:22.711" v="11243" actId="20577"/>
        <pc:sldMkLst>
          <pc:docMk/>
          <pc:sldMk cId="3086549521" sldId="391"/>
        </pc:sldMkLst>
        <pc:spChg chg="mod">
          <ac:chgData name="Toby Donaldson" userId="2e6e5431-bb17-4c41-9985-d39c50d83c73" providerId="ADAL" clId="{A96DF0CC-E8B0-4304-9663-FE5241FC3812}" dt="2024-01-30T03:44:22.711" v="11243" actId="20577"/>
          <ac:spMkLst>
            <pc:docMk/>
            <pc:sldMk cId="3086549521" sldId="391"/>
            <ac:spMk id="3" creationId="{F2BEF0C3-FBD4-9514-07A3-21C5AFA241C1}"/>
          </ac:spMkLst>
        </pc:spChg>
        <pc:spChg chg="del">
          <ac:chgData name="Toby Donaldson" userId="2e6e5431-bb17-4c41-9985-d39c50d83c73" providerId="ADAL" clId="{A96DF0CC-E8B0-4304-9663-FE5241FC3812}" dt="2024-01-30T01:11:23.795" v="10988" actId="21"/>
          <ac:spMkLst>
            <pc:docMk/>
            <pc:sldMk cId="3086549521" sldId="391"/>
            <ac:spMk id="4" creationId="{BC12C09D-6FDF-1BB5-7CF4-988715CA6578}"/>
          </ac:spMkLst>
        </pc:spChg>
        <pc:spChg chg="add mod ord">
          <ac:chgData name="Toby Donaldson" userId="2e6e5431-bb17-4c41-9985-d39c50d83c73" providerId="ADAL" clId="{A96DF0CC-E8B0-4304-9663-FE5241FC3812}" dt="2024-01-30T01:12:42.967" v="11136" actId="167"/>
          <ac:spMkLst>
            <pc:docMk/>
            <pc:sldMk cId="3086549521" sldId="391"/>
            <ac:spMk id="5" creationId="{2CCF2F1E-0334-139B-835D-614A5D228EE6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8" creationId="{F3198410-C021-0FEC-8082-C44363AEA069}"/>
          </ac:spMkLst>
        </pc:spChg>
        <pc:spChg chg="mod">
          <ac:chgData name="Toby Donaldson" userId="2e6e5431-bb17-4c41-9985-d39c50d83c73" providerId="ADAL" clId="{A96DF0CC-E8B0-4304-9663-FE5241FC3812}" dt="2024-01-30T01:11:32.323" v="10990" actId="255"/>
          <ac:spMkLst>
            <pc:docMk/>
            <pc:sldMk cId="3086549521" sldId="391"/>
            <ac:spMk id="9" creationId="{46BECD7D-8189-7C44-84E2-7B4A008B98E8}"/>
          </ac:spMkLst>
        </pc:spChg>
        <pc:spChg chg="add mod">
          <ac:chgData name="Toby Donaldson" userId="2e6e5431-bb17-4c41-9985-d39c50d83c73" providerId="ADAL" clId="{A96DF0CC-E8B0-4304-9663-FE5241FC3812}" dt="2024-01-30T01:14:03.920" v="11242" actId="1076"/>
          <ac:spMkLst>
            <pc:docMk/>
            <pc:sldMk cId="3086549521" sldId="391"/>
            <ac:spMk id="10" creationId="{53269E8A-80CB-4A30-41DB-D9C41C242861}"/>
          </ac:spMkLst>
        </pc:spChg>
        <pc:spChg chg="del">
          <ac:chgData name="Toby Donaldson" userId="2e6e5431-bb17-4c41-9985-d39c50d83c73" providerId="ADAL" clId="{A96DF0CC-E8B0-4304-9663-FE5241FC3812}" dt="2024-01-30T01:11:18.372" v="10987" actId="21"/>
          <ac:spMkLst>
            <pc:docMk/>
            <pc:sldMk cId="3086549521" sldId="391"/>
            <ac:spMk id="11" creationId="{B8640366-C0B9-2DCB-8EAD-E2A26F16D915}"/>
          </ac:spMkLst>
        </pc:spChg>
        <pc:cxnChg chg="del mod">
          <ac:chgData name="Toby Donaldson" userId="2e6e5431-bb17-4c41-9985-d39c50d83c73" providerId="ADAL" clId="{A96DF0CC-E8B0-4304-9663-FE5241FC3812}" dt="2024-01-30T01:11:18.372" v="10987" actId="21"/>
          <ac:cxnSpMkLst>
            <pc:docMk/>
            <pc:sldMk cId="3086549521" sldId="391"/>
            <ac:cxnSpMk id="6" creationId="{03CC43B4-1C0B-D372-D536-A8A4D2E12E1C}"/>
          </ac:cxnSpMkLst>
        </pc:cxnChg>
      </pc:sldChg>
      <pc:sldChg chg="addSp delSp modSp new mod ord modClrScheme chgLayout">
        <pc:chgData name="Toby Donaldson" userId="2e6e5431-bb17-4c41-9985-d39c50d83c73" providerId="ADAL" clId="{A96DF0CC-E8B0-4304-9663-FE5241FC3812}" dt="2024-01-30T04:01:52.395" v="11707" actId="1076"/>
        <pc:sldMkLst>
          <pc:docMk/>
          <pc:sldMk cId="1145854150" sldId="392"/>
        </pc:sldMkLst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2" creationId="{8F444FCC-1E44-36FE-0684-82E91BF895B8}"/>
          </ac:spMkLst>
        </pc:spChg>
        <pc:spChg chg="del 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3" creationId="{4F7B9702-9020-EB6E-1526-745269167D6B}"/>
          </ac:spMkLst>
        </pc:spChg>
        <pc:spChg chg="mod ord">
          <ac:chgData name="Toby Donaldson" userId="2e6e5431-bb17-4c41-9985-d39c50d83c73" providerId="ADAL" clId="{A96DF0CC-E8B0-4304-9663-FE5241FC3812}" dt="2024-01-30T03:44:57.093" v="11245" actId="700"/>
          <ac:spMkLst>
            <pc:docMk/>
            <pc:sldMk cId="1145854150" sldId="392"/>
            <ac:spMk id="4" creationId="{60CFAB0A-629D-CB86-A94E-6C139FFEA363}"/>
          </ac:spMkLst>
        </pc:spChg>
        <pc:spChg chg="add mod ord">
          <ac:chgData name="Toby Donaldson" userId="2e6e5431-bb17-4c41-9985-d39c50d83c73" providerId="ADAL" clId="{A96DF0CC-E8B0-4304-9663-FE5241FC3812}" dt="2024-01-30T03:45:34.923" v="11352" actId="20577"/>
          <ac:spMkLst>
            <pc:docMk/>
            <pc:sldMk cId="1145854150" sldId="392"/>
            <ac:spMk id="5" creationId="{37240834-3EA2-FA9E-D7E6-B967BEBE08DF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6" creationId="{82FA8468-3390-1FD0-DA91-EE5A9FC9305A}"/>
          </ac:spMkLst>
        </pc:spChg>
        <pc:spChg chg="add mod ord">
          <ac:chgData name="Toby Donaldson" userId="2e6e5431-bb17-4c41-9985-d39c50d83c73" providerId="ADAL" clId="{A96DF0CC-E8B0-4304-9663-FE5241FC3812}" dt="2024-01-30T04:01:51.507" v="11706" actId="1076"/>
          <ac:spMkLst>
            <pc:docMk/>
            <pc:sldMk cId="1145854150" sldId="392"/>
            <ac:spMk id="7" creationId="{7F7865BD-9D2F-EDF4-65A3-0ECAB9936A44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8" creationId="{D0A87680-E875-C40A-20CC-0446C4935870}"/>
          </ac:spMkLst>
        </pc:spChg>
        <pc:spChg chg="add mod ord">
          <ac:chgData name="Toby Donaldson" userId="2e6e5431-bb17-4c41-9985-d39c50d83c73" providerId="ADAL" clId="{A96DF0CC-E8B0-4304-9663-FE5241FC3812}" dt="2024-01-30T03:50:41.732" v="11686" actId="1076"/>
          <ac:spMkLst>
            <pc:docMk/>
            <pc:sldMk cId="1145854150" sldId="392"/>
            <ac:spMk id="9" creationId="{1FE75C6E-F3D7-5BA3-F556-CA20ED99EFE8}"/>
          </ac:spMkLst>
        </pc:spChg>
        <pc:spChg chg="add mod">
          <ac:chgData name="Toby Donaldson" userId="2e6e5431-bb17-4c41-9985-d39c50d83c73" providerId="ADAL" clId="{A96DF0CC-E8B0-4304-9663-FE5241FC3812}" dt="2024-01-30T04:01:52.395" v="11707" actId="1076"/>
          <ac:spMkLst>
            <pc:docMk/>
            <pc:sldMk cId="1145854150" sldId="392"/>
            <ac:spMk id="10" creationId="{878A001D-AB4D-7C81-06A9-E808392E1CA9}"/>
          </ac:spMkLst>
        </pc:spChg>
        <pc:spChg chg="add del mod">
          <ac:chgData name="Toby Donaldson" userId="2e6e5431-bb17-4c41-9985-d39c50d83c73" providerId="ADAL" clId="{A96DF0CC-E8B0-4304-9663-FE5241FC3812}" dt="2024-01-30T03:49:48.033" v="11684" actId="21"/>
          <ac:spMkLst>
            <pc:docMk/>
            <pc:sldMk cId="1145854150" sldId="392"/>
            <ac:spMk id="11" creationId="{C1708ADD-538A-7135-409F-FDADA5B91E24}"/>
          </ac:spMkLst>
        </pc:spChg>
      </pc:sldChg>
      <pc:sldChg chg="add del ord">
        <pc:chgData name="Toby Donaldson" userId="2e6e5431-bb17-4c41-9985-d39c50d83c73" providerId="ADAL" clId="{A96DF0CC-E8B0-4304-9663-FE5241FC3812}" dt="2024-01-30T04:01:31.651" v="11699" actId="2890"/>
        <pc:sldMkLst>
          <pc:docMk/>
          <pc:sldMk cId="41409033" sldId="393"/>
        </pc:sldMkLst>
      </pc:sldChg>
      <pc:sldChg chg="add del">
        <pc:chgData name="Toby Donaldson" userId="2e6e5431-bb17-4c41-9985-d39c50d83c73" providerId="ADAL" clId="{A96DF0CC-E8B0-4304-9663-FE5241FC3812}" dt="2024-01-30T04:01:53.985" v="11708" actId="2890"/>
        <pc:sldMkLst>
          <pc:docMk/>
          <pc:sldMk cId="2872140675" sldId="393"/>
        </pc:sldMkLst>
      </pc:sldChg>
      <pc:sldChg chg="addSp delSp modSp add mod ord">
        <pc:chgData name="Toby Donaldson" userId="2e6e5431-bb17-4c41-9985-d39c50d83c73" providerId="ADAL" clId="{A96DF0CC-E8B0-4304-9663-FE5241FC3812}" dt="2024-01-30T04:04:24.552" v="11793" actId="207"/>
        <pc:sldMkLst>
          <pc:docMk/>
          <pc:sldMk cId="318261000" sldId="394"/>
        </pc:sldMkLst>
        <pc:spChg chg="mod">
          <ac:chgData name="Toby Donaldson" userId="2e6e5431-bb17-4c41-9985-d39c50d83c73" providerId="ADAL" clId="{A96DF0CC-E8B0-4304-9663-FE5241FC3812}" dt="2024-01-30T04:02:14.593" v="11729" actId="20577"/>
          <ac:spMkLst>
            <pc:docMk/>
            <pc:sldMk cId="318261000" sldId="394"/>
            <ac:spMk id="2" creationId="{B22B9518-79CC-0522-F36A-0116B63150F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3" creationId="{F2BEF0C3-FBD4-9514-07A3-21C5AFA241C1}"/>
          </ac:spMkLst>
        </pc:spChg>
        <pc:spChg chg="add mod">
          <ac:chgData name="Toby Donaldson" userId="2e6e5431-bb17-4c41-9985-d39c50d83c73" providerId="ADAL" clId="{A96DF0CC-E8B0-4304-9663-FE5241FC3812}" dt="2024-01-30T04:04:01.639" v="11783" actId="255"/>
          <ac:spMkLst>
            <pc:docMk/>
            <pc:sldMk cId="318261000" sldId="394"/>
            <ac:spMk id="4" creationId="{F05D1AF7-6CA1-D237-1DD7-714213AFA193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5" creationId="{2CCF2F1E-0334-139B-835D-614A5D228EE6}"/>
          </ac:spMkLst>
        </pc:spChg>
        <pc:spChg chg="add mod">
          <ac:chgData name="Toby Donaldson" userId="2e6e5431-bb17-4c41-9985-d39c50d83c73" providerId="ADAL" clId="{A96DF0CC-E8B0-4304-9663-FE5241FC3812}" dt="2024-01-30T04:04:24.552" v="11793" actId="207"/>
          <ac:spMkLst>
            <pc:docMk/>
            <pc:sldMk cId="318261000" sldId="394"/>
            <ac:spMk id="6" creationId="{CA4E75F8-B436-833B-1646-34097332125E}"/>
          </ac:spMkLst>
        </pc:spChg>
        <pc:spChg chg="mod">
          <ac:chgData name="Toby Donaldson" userId="2e6e5431-bb17-4c41-9985-d39c50d83c73" providerId="ADAL" clId="{A96DF0CC-E8B0-4304-9663-FE5241FC3812}" dt="2024-01-30T04:03:10.894" v="11733" actId="1076"/>
          <ac:spMkLst>
            <pc:docMk/>
            <pc:sldMk cId="318261000" sldId="394"/>
            <ac:spMk id="9" creationId="{46BECD7D-8189-7C44-84E2-7B4A008B98E8}"/>
          </ac:spMkLst>
        </pc:spChg>
        <pc:spChg chg="del">
          <ac:chgData name="Toby Donaldson" userId="2e6e5431-bb17-4c41-9985-d39c50d83c73" providerId="ADAL" clId="{A96DF0CC-E8B0-4304-9663-FE5241FC3812}" dt="2024-01-30T04:02:58.970" v="11730" actId="21"/>
          <ac:spMkLst>
            <pc:docMk/>
            <pc:sldMk cId="318261000" sldId="394"/>
            <ac:spMk id="10" creationId="{53269E8A-80CB-4A30-41DB-D9C41C242861}"/>
          </ac:spMkLst>
        </pc:spChg>
      </pc:sldChg>
      <pc:sldChg chg="modSp new del mod">
        <pc:chgData name="Toby Donaldson" userId="2e6e5431-bb17-4c41-9985-d39c50d83c73" providerId="ADAL" clId="{A96DF0CC-E8B0-4304-9663-FE5241FC3812}" dt="2024-01-30T04:20:49.656" v="12884" actId="2696"/>
        <pc:sldMkLst>
          <pc:docMk/>
          <pc:sldMk cId="446925797" sldId="395"/>
        </pc:sldMkLst>
        <pc:spChg chg="mod">
          <ac:chgData name="Toby Donaldson" userId="2e6e5431-bb17-4c41-9985-d39c50d83c73" providerId="ADAL" clId="{A96DF0CC-E8B0-4304-9663-FE5241FC3812}" dt="2024-01-30T04:05:16.906" v="11834" actId="20577"/>
          <ac:spMkLst>
            <pc:docMk/>
            <pc:sldMk cId="446925797" sldId="39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4:08:58.848" v="12140" actId="20577"/>
          <ac:spMkLst>
            <pc:docMk/>
            <pc:sldMk cId="446925797" sldId="395"/>
            <ac:spMk id="3" creationId="{1BD4FFB3-129F-8468-E73B-1E6DA086065B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4:12:20.204" v="12401" actId="1076"/>
        <pc:sldMkLst>
          <pc:docMk/>
          <pc:sldMk cId="2287764959" sldId="396"/>
        </pc:sldMkLst>
        <pc:spChg chg="mod">
          <ac:chgData name="Toby Donaldson" userId="2e6e5431-bb17-4c41-9985-d39c50d83c73" providerId="ADAL" clId="{A96DF0CC-E8B0-4304-9663-FE5241FC3812}" dt="2024-01-30T04:09:23.672" v="12144" actId="20577"/>
          <ac:spMkLst>
            <pc:docMk/>
            <pc:sldMk cId="2287764959" sldId="396"/>
            <ac:spMk id="3" creationId="{1BD4FFB3-129F-8468-E73B-1E6DA086065B}"/>
          </ac:spMkLst>
        </pc:spChg>
        <pc:spChg chg="add mod">
          <ac:chgData name="Toby Donaldson" userId="2e6e5431-bb17-4c41-9985-d39c50d83c73" providerId="ADAL" clId="{A96DF0CC-E8B0-4304-9663-FE5241FC3812}" dt="2024-01-30T04:10:31.541" v="12177" actId="20577"/>
          <ac:spMkLst>
            <pc:docMk/>
            <pc:sldMk cId="2287764959" sldId="396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4:12:20.204" v="12401" actId="1076"/>
          <ac:spMkLst>
            <pc:docMk/>
            <pc:sldMk cId="2287764959" sldId="396"/>
            <ac:spMk id="6" creationId="{156323D4-8733-86DD-A58F-69D8799A121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9.379" v="17371" actId="20577"/>
        <pc:sldMkLst>
          <pc:docMk/>
          <pc:sldMk cId="663618084" sldId="397"/>
        </pc:sldMkLst>
        <pc:spChg chg="mod">
          <ac:chgData name="Toby Donaldson" userId="2e6e5431-bb17-4c41-9985-d39c50d83c73" providerId="ADAL" clId="{A96DF0CC-E8B0-4304-9663-FE5241FC3812}" dt="2024-01-30T04:43:20.822" v="14721" actId="20577"/>
          <ac:spMkLst>
            <pc:docMk/>
            <pc:sldMk cId="663618084" sldId="397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9.379" v="17371" actId="20577"/>
          <ac:spMkLst>
            <pc:docMk/>
            <pc:sldMk cId="663618084" sldId="397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15:02.436" v="12488" actId="20577"/>
          <ac:spMkLst>
            <pc:docMk/>
            <pc:sldMk cId="663618084" sldId="397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4:13:19.309" v="12407" actId="21"/>
          <ac:spMkLst>
            <pc:docMk/>
            <pc:sldMk cId="663618084" sldId="397"/>
            <ac:spMk id="6" creationId="{156323D4-8733-86DD-A58F-69D8799A1216}"/>
          </ac:spMkLst>
        </pc:spChg>
        <pc:spChg chg="add mod">
          <ac:chgData name="Toby Donaldson" userId="2e6e5431-bb17-4c41-9985-d39c50d83c73" providerId="ADAL" clId="{A96DF0CC-E8B0-4304-9663-FE5241FC3812}" dt="2024-01-30T04:16:42.338" v="12546" actId="113"/>
          <ac:spMkLst>
            <pc:docMk/>
            <pc:sldMk cId="663618084" sldId="397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16:46.092" v="12547" actId="1076"/>
          <ac:spMkLst>
            <pc:docMk/>
            <pc:sldMk cId="663618084" sldId="397"/>
            <ac:spMk id="8" creationId="{91B47311-6541-0144-6AD6-DE0F6F0A3598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30T07:20:52.857" v="17369" actId="20577"/>
        <pc:sldMkLst>
          <pc:docMk/>
          <pc:sldMk cId="2354844912" sldId="398"/>
        </pc:sldMkLst>
        <pc:spChg chg="mod">
          <ac:chgData name="Toby Donaldson" userId="2e6e5431-bb17-4c41-9985-d39c50d83c73" providerId="ADAL" clId="{A96DF0CC-E8B0-4304-9663-FE5241FC3812}" dt="2024-01-30T04:43:38.968" v="14747" actId="20577"/>
          <ac:spMkLst>
            <pc:docMk/>
            <pc:sldMk cId="2354844912" sldId="39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2.857" v="17369" actId="20577"/>
          <ac:spMkLst>
            <pc:docMk/>
            <pc:sldMk cId="2354844912" sldId="398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18:34.664" v="12682" actId="21"/>
          <ac:spMkLst>
            <pc:docMk/>
            <pc:sldMk cId="2354844912" sldId="398"/>
            <ac:spMk id="6" creationId="{F96DCCBC-31B8-6E46-242F-3AB3562A982A}"/>
          </ac:spMkLst>
        </pc:spChg>
        <pc:spChg chg="mod">
          <ac:chgData name="Toby Donaldson" userId="2e6e5431-bb17-4c41-9985-d39c50d83c73" providerId="ADAL" clId="{A96DF0CC-E8B0-4304-9663-FE5241FC3812}" dt="2024-01-30T04:21:16.769" v="12887" actId="20577"/>
          <ac:spMkLst>
            <pc:docMk/>
            <pc:sldMk cId="2354844912" sldId="398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17:07.611" v="12549" actId="21"/>
          <ac:spMkLst>
            <pc:docMk/>
            <pc:sldMk cId="2354844912" sldId="398"/>
            <ac:spMk id="8" creationId="{91B47311-6541-0144-6AD6-DE0F6F0A3598}"/>
          </ac:spMkLst>
        </pc:spChg>
        <pc:spChg chg="add mod">
          <ac:chgData name="Toby Donaldson" userId="2e6e5431-bb17-4c41-9985-d39c50d83c73" providerId="ADAL" clId="{A96DF0CC-E8B0-4304-9663-FE5241FC3812}" dt="2024-01-30T04:20:09.319" v="12882" actId="113"/>
          <ac:spMkLst>
            <pc:docMk/>
            <pc:sldMk cId="2354844912" sldId="398"/>
            <ac:spMk id="9" creationId="{A6CBD429-0B4B-EE8F-CB9C-07554C584239}"/>
          </ac:spMkLst>
        </pc:spChg>
      </pc:sldChg>
      <pc:sldChg chg="modSp add mod">
        <pc:chgData name="Toby Donaldson" userId="2e6e5431-bb17-4c41-9985-d39c50d83c73" providerId="ADAL" clId="{A96DF0CC-E8B0-4304-9663-FE5241FC3812}" dt="2024-01-30T07:20:55.690" v="17370" actId="20577"/>
        <pc:sldMkLst>
          <pc:docMk/>
          <pc:sldMk cId="2753011666" sldId="399"/>
        </pc:sldMkLst>
        <pc:spChg chg="mod">
          <ac:chgData name="Toby Donaldson" userId="2e6e5431-bb17-4c41-9985-d39c50d83c73" providerId="ADAL" clId="{A96DF0CC-E8B0-4304-9663-FE5241FC3812}" dt="2024-01-30T04:43:32.830" v="14734" actId="20577"/>
          <ac:spMkLst>
            <pc:docMk/>
            <pc:sldMk cId="2753011666" sldId="399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5.690" v="17370" actId="20577"/>
          <ac:spMkLst>
            <pc:docMk/>
            <pc:sldMk cId="2753011666" sldId="399"/>
            <ac:spMk id="3" creationId="{1BD4FFB3-129F-8468-E73B-1E6DA086065B}"/>
          </ac:spMkLst>
        </pc:spChg>
      </pc:sldChg>
      <pc:sldChg chg="delSp modSp add mod">
        <pc:chgData name="Toby Donaldson" userId="2e6e5431-bb17-4c41-9985-d39c50d83c73" providerId="ADAL" clId="{A96DF0CC-E8B0-4304-9663-FE5241FC3812}" dt="2024-01-30T07:20:46.649" v="17367" actId="20577"/>
        <pc:sldMkLst>
          <pc:docMk/>
          <pc:sldMk cId="1827292657" sldId="400"/>
        </pc:sldMkLst>
        <pc:spChg chg="mod">
          <ac:chgData name="Toby Donaldson" userId="2e6e5431-bb17-4c41-9985-d39c50d83c73" providerId="ADAL" clId="{A96DF0CC-E8B0-4304-9663-FE5241FC3812}" dt="2024-01-30T04:43:56.775" v="14781" actId="20577"/>
          <ac:spMkLst>
            <pc:docMk/>
            <pc:sldMk cId="1827292657" sldId="400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46.649" v="17367" actId="20577"/>
          <ac:spMkLst>
            <pc:docMk/>
            <pc:sldMk cId="1827292657" sldId="40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2:05.599" v="12909" actId="20577"/>
          <ac:spMkLst>
            <pc:docMk/>
            <pc:sldMk cId="1827292657" sldId="40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4:23:21.892" v="13083" actId="1076"/>
          <ac:spMkLst>
            <pc:docMk/>
            <pc:sldMk cId="1827292657" sldId="400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1:22.262" v="12888" actId="21"/>
          <ac:spMkLst>
            <pc:docMk/>
            <pc:sldMk cId="1827292657" sldId="400"/>
            <ac:spMk id="9" creationId="{A6CBD429-0B4B-EE8F-CB9C-07554C584239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9.144" v="17364" actId="20577"/>
        <pc:sldMkLst>
          <pc:docMk/>
          <pc:sldMk cId="98727621" sldId="401"/>
        </pc:sldMkLst>
        <pc:spChg chg="mod">
          <ac:chgData name="Toby Donaldson" userId="2e6e5431-bb17-4c41-9985-d39c50d83c73" providerId="ADAL" clId="{A96DF0CC-E8B0-4304-9663-FE5241FC3812}" dt="2024-01-30T04:44:05.157" v="14793" actId="20577"/>
          <ac:spMkLst>
            <pc:docMk/>
            <pc:sldMk cId="98727621" sldId="401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9.144" v="17364" actId="20577"/>
          <ac:spMkLst>
            <pc:docMk/>
            <pc:sldMk cId="98727621" sldId="40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4:26.861" v="13091" actId="20577"/>
          <ac:spMkLst>
            <pc:docMk/>
            <pc:sldMk cId="98727621" sldId="401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4:25:31.413" v="13200" actId="14100"/>
          <ac:spMkLst>
            <pc:docMk/>
            <pc:sldMk cId="98727621" sldId="401"/>
            <ac:spMk id="6" creationId="{68946D8A-8D71-C17D-0650-6E44942A8145}"/>
          </ac:spMkLst>
        </pc:spChg>
        <pc:spChg chg="mod">
          <ac:chgData name="Toby Donaldson" userId="2e6e5431-bb17-4c41-9985-d39c50d83c73" providerId="ADAL" clId="{A96DF0CC-E8B0-4304-9663-FE5241FC3812}" dt="2024-01-30T04:25:12.517" v="13196" actId="1076"/>
          <ac:spMkLst>
            <pc:docMk/>
            <pc:sldMk cId="98727621" sldId="401"/>
            <ac:spMk id="7" creationId="{0EBEA454-A455-6177-3ADB-F18344428A1D}"/>
          </ac:spMkLst>
        </pc:spChg>
      </pc:sldChg>
      <pc:sldChg chg="addSp modSp add mod">
        <pc:chgData name="Toby Donaldson" userId="2e6e5431-bb17-4c41-9985-d39c50d83c73" providerId="ADAL" clId="{A96DF0CC-E8B0-4304-9663-FE5241FC3812}" dt="2024-01-30T07:20:35.509" v="17363" actId="20577"/>
        <pc:sldMkLst>
          <pc:docMk/>
          <pc:sldMk cId="2098127497" sldId="402"/>
        </pc:sldMkLst>
        <pc:spChg chg="mod">
          <ac:chgData name="Toby Donaldson" userId="2e6e5431-bb17-4c41-9985-d39c50d83c73" providerId="ADAL" clId="{A96DF0CC-E8B0-4304-9663-FE5241FC3812}" dt="2024-01-30T04:44:16.385" v="14794"/>
          <ac:spMkLst>
            <pc:docMk/>
            <pc:sldMk cId="2098127497" sldId="40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5.509" v="17363" actId="20577"/>
          <ac:spMkLst>
            <pc:docMk/>
            <pc:sldMk cId="2098127497" sldId="40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6:06.125" v="13227" actId="1076"/>
          <ac:spMkLst>
            <pc:docMk/>
            <pc:sldMk cId="2098127497" sldId="402"/>
            <ac:spMk id="7" creationId="{0EBEA454-A455-6177-3ADB-F18344428A1D}"/>
          </ac:spMkLst>
        </pc:spChg>
        <pc:spChg chg="add mod">
          <ac:chgData name="Toby Donaldson" userId="2e6e5431-bb17-4c41-9985-d39c50d83c73" providerId="ADAL" clId="{A96DF0CC-E8B0-4304-9663-FE5241FC3812}" dt="2024-01-30T04:26:26.990" v="13254" actId="1076"/>
          <ac:spMkLst>
            <pc:docMk/>
            <pc:sldMk cId="2098127497" sldId="402"/>
            <ac:spMk id="10" creationId="{77D8EF34-7434-8E40-0857-05A0AF558D11}"/>
          </ac:spMkLst>
        </pc:spChg>
        <pc:spChg chg="add mod">
          <ac:chgData name="Toby Donaldson" userId="2e6e5431-bb17-4c41-9985-d39c50d83c73" providerId="ADAL" clId="{A96DF0CC-E8B0-4304-9663-FE5241FC3812}" dt="2024-01-30T04:27:02.461" v="13337" actId="1076"/>
          <ac:spMkLst>
            <pc:docMk/>
            <pc:sldMk cId="2098127497" sldId="402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4:26:12.456" v="13228" actId="11529"/>
          <ac:cxnSpMkLst>
            <pc:docMk/>
            <pc:sldMk cId="2098127497" sldId="402"/>
            <ac:cxnSpMk id="9" creationId="{844A7834-F9B0-F2FA-D512-6C4DBBBFDC7A}"/>
          </ac:cxnSpMkLst>
        </pc:cxnChg>
        <pc:cxnChg chg="add">
          <ac:chgData name="Toby Donaldson" userId="2e6e5431-bb17-4c41-9985-d39c50d83c73" providerId="ADAL" clId="{A96DF0CC-E8B0-4304-9663-FE5241FC3812}" dt="2024-01-30T04:26:32.669" v="13255" actId="11529"/>
          <ac:cxnSpMkLst>
            <pc:docMk/>
            <pc:sldMk cId="2098127497" sldId="402"/>
            <ac:cxnSpMk id="12" creationId="{0E4656AE-8D13-744F-F5FD-77089CCDF1D5}"/>
          </ac:cxnSpMkLst>
        </pc:cxnChg>
        <pc:cxnChg chg="add">
          <ac:chgData name="Toby Donaldson" userId="2e6e5431-bb17-4c41-9985-d39c50d83c73" providerId="ADAL" clId="{A96DF0CC-E8B0-4304-9663-FE5241FC3812}" dt="2024-01-30T04:27:10.349" v="13338" actId="11529"/>
          <ac:cxnSpMkLst>
            <pc:docMk/>
            <pc:sldMk cId="2098127497" sldId="402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33.097" v="17362" actId="20577"/>
        <pc:sldMkLst>
          <pc:docMk/>
          <pc:sldMk cId="940628499" sldId="403"/>
        </pc:sldMkLst>
        <pc:spChg chg="mod">
          <ac:chgData name="Toby Donaldson" userId="2e6e5431-bb17-4c41-9985-d39c50d83c73" providerId="ADAL" clId="{A96DF0CC-E8B0-4304-9663-FE5241FC3812}" dt="2024-01-30T04:44:19.561" v="14795"/>
          <ac:spMkLst>
            <pc:docMk/>
            <pc:sldMk cId="940628499" sldId="40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33.097" v="17362" actId="20577"/>
          <ac:spMkLst>
            <pc:docMk/>
            <pc:sldMk cId="940628499" sldId="403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27:49.252" v="13343" actId="14100"/>
          <ac:spMkLst>
            <pc:docMk/>
            <pc:sldMk cId="940628499" sldId="403"/>
            <ac:spMk id="6" creationId="{68946D8A-8D71-C17D-0650-6E44942A8145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27:38.243" v="13340" actId="21"/>
          <ac:spMkLst>
            <pc:docMk/>
            <pc:sldMk cId="940628499" sldId="403"/>
            <ac:spMk id="10" creationId="{77D8EF34-7434-8E40-0857-05A0AF558D11}"/>
          </ac:spMkLst>
        </pc:spChg>
        <pc:spChg chg="mod">
          <ac:chgData name="Toby Donaldson" userId="2e6e5431-bb17-4c41-9985-d39c50d83c73" providerId="ADAL" clId="{A96DF0CC-E8B0-4304-9663-FE5241FC3812}" dt="2024-01-30T04:28:36.921" v="13447" actId="6549"/>
          <ac:spMkLst>
            <pc:docMk/>
            <pc:sldMk cId="940628499" sldId="403"/>
            <ac:spMk id="13" creationId="{9C76A361-1852-3CE8-9103-92B277620487}"/>
          </ac:spMkLst>
        </pc:spChg>
        <pc:spChg chg="add mod">
          <ac:chgData name="Toby Donaldson" userId="2e6e5431-bb17-4c41-9985-d39c50d83c73" providerId="ADAL" clId="{A96DF0CC-E8B0-4304-9663-FE5241FC3812}" dt="2024-01-30T04:29:26.823" v="13482" actId="20577"/>
          <ac:spMkLst>
            <pc:docMk/>
            <pc:sldMk cId="940628499" sldId="403"/>
            <ac:spMk id="16" creationId="{A9E85C41-FCDB-48E9-060C-029E60331A4A}"/>
          </ac:spMkLst>
        </pc:spChg>
        <pc:spChg chg="add mod">
          <ac:chgData name="Toby Donaldson" userId="2e6e5431-bb17-4c41-9985-d39c50d83c73" providerId="ADAL" clId="{A96DF0CC-E8B0-4304-9663-FE5241FC3812}" dt="2024-01-30T04:30:45.129" v="13567" actId="1076"/>
          <ac:spMkLst>
            <pc:docMk/>
            <pc:sldMk cId="940628499" sldId="403"/>
            <ac:spMk id="19" creationId="{3698194D-0417-C118-3E17-BE0DC870105D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0" creationId="{CC895206-4CA7-46A0-40BB-9E7C65E3EF10}"/>
          </ac:spMkLst>
        </pc:spChg>
        <pc:spChg chg="add mod">
          <ac:chgData name="Toby Donaldson" userId="2e6e5431-bb17-4c41-9985-d39c50d83c73" providerId="ADAL" clId="{A96DF0CC-E8B0-4304-9663-FE5241FC3812}" dt="2024-01-30T04:33:47.559" v="13859" actId="408"/>
          <ac:spMkLst>
            <pc:docMk/>
            <pc:sldMk cId="940628499" sldId="403"/>
            <ac:spMk id="31" creationId="{69DCA523-698E-22DF-DC8E-C86499ED9E60}"/>
          </ac:spMkLst>
        </pc:spChg>
        <pc:spChg chg="add mod">
          <ac:chgData name="Toby Donaldson" userId="2e6e5431-bb17-4c41-9985-d39c50d83c73" providerId="ADAL" clId="{A96DF0CC-E8B0-4304-9663-FE5241FC3812}" dt="2024-01-30T04:33:43.009" v="13858" actId="12789"/>
          <ac:spMkLst>
            <pc:docMk/>
            <pc:sldMk cId="940628499" sldId="403"/>
            <ac:spMk id="32" creationId="{08588664-4734-8021-8BD9-9E4D0CC05685}"/>
          </ac:spMkLst>
        </pc:spChg>
        <pc:spChg chg="add">
          <ac:chgData name="Toby Donaldson" userId="2e6e5431-bb17-4c41-9985-d39c50d83c73" providerId="ADAL" clId="{A96DF0CC-E8B0-4304-9663-FE5241FC3812}" dt="2024-01-30T04:33:54.654" v="13860" actId="11529"/>
          <ac:spMkLst>
            <pc:docMk/>
            <pc:sldMk cId="940628499" sldId="403"/>
            <ac:spMk id="33" creationId="{560A8268-0E7A-E251-C3ED-96795798A4C8}"/>
          </ac:spMkLst>
        </pc:spChg>
        <pc:spChg chg="add mod">
          <ac:chgData name="Toby Donaldson" userId="2e6e5431-bb17-4c41-9985-d39c50d83c73" providerId="ADAL" clId="{A96DF0CC-E8B0-4304-9663-FE5241FC3812}" dt="2024-01-30T04:34:02.006" v="13862" actId="1076"/>
          <ac:spMkLst>
            <pc:docMk/>
            <pc:sldMk cId="940628499" sldId="403"/>
            <ac:spMk id="34" creationId="{8CE80599-3135-AEB0-8FB3-B3CA9DA47C73}"/>
          </ac:spMkLst>
        </pc:spChg>
        <pc:cxnChg chg="del mod">
          <ac:chgData name="Toby Donaldson" userId="2e6e5431-bb17-4c41-9985-d39c50d83c73" providerId="ADAL" clId="{A96DF0CC-E8B0-4304-9663-FE5241FC3812}" dt="2024-01-30T04:27:41.159" v="13341" actId="21"/>
          <ac:cxnSpMkLst>
            <pc:docMk/>
            <pc:sldMk cId="940628499" sldId="403"/>
            <ac:cxnSpMk id="9" creationId="{844A7834-F9B0-F2FA-D512-6C4DBBBFDC7A}"/>
          </ac:cxnSpMkLst>
        </pc:cxnChg>
        <pc:cxnChg chg="del mod">
          <ac:chgData name="Toby Donaldson" userId="2e6e5431-bb17-4c41-9985-d39c50d83c73" providerId="ADAL" clId="{A96DF0CC-E8B0-4304-9663-FE5241FC3812}" dt="2024-01-30T04:27:38.243" v="13340" actId="21"/>
          <ac:cxnSpMkLst>
            <pc:docMk/>
            <pc:sldMk cId="940628499" sldId="403"/>
            <ac:cxnSpMk id="12" creationId="{0E4656AE-8D13-744F-F5FD-77089CCDF1D5}"/>
          </ac:cxnSpMkLst>
        </pc:cxnChg>
        <pc:cxnChg chg="mod">
          <ac:chgData name="Toby Donaldson" userId="2e6e5431-bb17-4c41-9985-d39c50d83c73" providerId="ADAL" clId="{A96DF0CC-E8B0-4304-9663-FE5241FC3812}" dt="2024-01-30T04:28:30.381" v="13446" actId="14100"/>
          <ac:cxnSpMkLst>
            <pc:docMk/>
            <pc:sldMk cId="940628499" sldId="403"/>
            <ac:cxnSpMk id="15" creationId="{AC4E5084-F922-E3FF-AB17-4F4A7B0F5B54}"/>
          </ac:cxnSpMkLst>
        </pc:cxnChg>
        <pc:cxnChg chg="add">
          <ac:chgData name="Toby Donaldson" userId="2e6e5431-bb17-4c41-9985-d39c50d83c73" providerId="ADAL" clId="{A96DF0CC-E8B0-4304-9663-FE5241FC3812}" dt="2024-01-30T04:29:14.773" v="13481" actId="11529"/>
          <ac:cxnSpMkLst>
            <pc:docMk/>
            <pc:sldMk cId="940628499" sldId="403"/>
            <ac:cxnSpMk id="18" creationId="{FB5B74B9-6747-A090-8E0B-18159636F113}"/>
          </ac:cxnSpMkLst>
        </pc:cxnChg>
        <pc:cxnChg chg="add">
          <ac:chgData name="Toby Donaldson" userId="2e6e5431-bb17-4c41-9985-d39c50d83c73" providerId="ADAL" clId="{A96DF0CC-E8B0-4304-9663-FE5241FC3812}" dt="2024-01-30T04:30:02.263" v="13557" actId="11529"/>
          <ac:cxnSpMkLst>
            <pc:docMk/>
            <pc:sldMk cId="940628499" sldId="403"/>
            <ac:cxnSpMk id="21" creationId="{C45906A4-9E83-1D7D-AB99-676FD5F745E5}"/>
          </ac:cxnSpMkLst>
        </pc:cxnChg>
        <pc:cxnChg chg="add mod">
          <ac:chgData name="Toby Donaldson" userId="2e6e5431-bb17-4c41-9985-d39c50d83c73" providerId="ADAL" clId="{A96DF0CC-E8B0-4304-9663-FE5241FC3812}" dt="2024-01-30T04:30:16.149" v="13562" actId="14100"/>
          <ac:cxnSpMkLst>
            <pc:docMk/>
            <pc:sldMk cId="940628499" sldId="403"/>
            <ac:cxnSpMk id="22" creationId="{1D2AC73D-60B5-8271-50E5-6B2E5BE204E6}"/>
          </ac:cxnSpMkLst>
        </pc:cxnChg>
        <pc:cxnChg chg="add mod">
          <ac:chgData name="Toby Donaldson" userId="2e6e5431-bb17-4c41-9985-d39c50d83c73" providerId="ADAL" clId="{A96DF0CC-E8B0-4304-9663-FE5241FC3812}" dt="2024-01-30T04:30:22.765" v="13564" actId="14100"/>
          <ac:cxnSpMkLst>
            <pc:docMk/>
            <pc:sldMk cId="940628499" sldId="403"/>
            <ac:cxnSpMk id="25" creationId="{BDE57B66-5C5A-C842-842C-CCB70040F175}"/>
          </ac:cxnSpMkLst>
        </pc:cxnChg>
        <pc:cxnChg chg="add mod">
          <ac:chgData name="Toby Donaldson" userId="2e6e5431-bb17-4c41-9985-d39c50d83c73" providerId="ADAL" clId="{A96DF0CC-E8B0-4304-9663-FE5241FC3812}" dt="2024-01-30T04:30:43.062" v="13565"/>
          <ac:cxnSpMkLst>
            <pc:docMk/>
            <pc:sldMk cId="940628499" sldId="403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9.430" v="17361" actId="20577"/>
        <pc:sldMkLst>
          <pc:docMk/>
          <pc:sldMk cId="2059484835" sldId="404"/>
        </pc:sldMkLst>
        <pc:spChg chg="mod">
          <ac:chgData name="Toby Donaldson" userId="2e6e5431-bb17-4c41-9985-d39c50d83c73" providerId="ADAL" clId="{A96DF0CC-E8B0-4304-9663-FE5241FC3812}" dt="2024-01-30T04:44:22.234" v="14796"/>
          <ac:spMkLst>
            <pc:docMk/>
            <pc:sldMk cId="2059484835" sldId="404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9.430" v="17361" actId="20577"/>
          <ac:spMkLst>
            <pc:docMk/>
            <pc:sldMk cId="2059484835" sldId="404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4:44:51.252" v="14823" actId="1076"/>
          <ac:spMkLst>
            <pc:docMk/>
            <pc:sldMk cId="2059484835" sldId="404"/>
            <ac:spMk id="4" creationId="{A557F966-BE47-C9EF-1C82-C8DFBA148BA8}"/>
          </ac:spMkLst>
        </pc:spChg>
        <pc:spChg chg="del">
          <ac:chgData name="Toby Donaldson" userId="2e6e5431-bb17-4c41-9985-d39c50d83c73" providerId="ADAL" clId="{A96DF0CC-E8B0-4304-9663-FE5241FC3812}" dt="2024-01-30T04:40:07.291" v="14492" actId="21"/>
          <ac:spMkLst>
            <pc:docMk/>
            <pc:sldMk cId="2059484835" sldId="404"/>
            <ac:spMk id="6" creationId="{68946D8A-8D71-C17D-0650-6E44942A8145}"/>
          </ac:spMkLst>
        </pc:spChg>
        <pc:spChg chg="add mod">
          <ac:chgData name="Toby Donaldson" userId="2e6e5431-bb17-4c41-9985-d39c50d83c73" providerId="ADAL" clId="{A96DF0CC-E8B0-4304-9663-FE5241FC3812}" dt="2024-01-30T04:34:55.316" v="13872" actId="208"/>
          <ac:spMkLst>
            <pc:docMk/>
            <pc:sldMk cId="2059484835" sldId="404"/>
            <ac:spMk id="7" creationId="{02F7C1BD-749B-1BB5-A38F-FED623E3CF08}"/>
          </ac:spMkLst>
        </pc:spChg>
        <pc:spChg chg="add mod">
          <ac:chgData name="Toby Donaldson" userId="2e6e5431-bb17-4c41-9985-d39c50d83c73" providerId="ADAL" clId="{A96DF0CC-E8B0-4304-9663-FE5241FC3812}" dt="2024-01-30T04:44:50.509" v="14822" actId="1076"/>
          <ac:spMkLst>
            <pc:docMk/>
            <pc:sldMk cId="2059484835" sldId="404"/>
            <ac:spMk id="8" creationId="{C105D0BF-D89D-A499-06C3-E6D8A100F61C}"/>
          </ac:spMkLst>
        </pc:spChg>
        <pc:spChg chg="del">
          <ac:chgData name="Toby Donaldson" userId="2e6e5431-bb17-4c41-9985-d39c50d83c73" providerId="ADAL" clId="{A96DF0CC-E8B0-4304-9663-FE5241FC3812}" dt="2024-01-30T04:40:04.192" v="14491" actId="21"/>
          <ac:spMkLst>
            <pc:docMk/>
            <pc:sldMk cId="2059484835" sldId="404"/>
            <ac:spMk id="13" creationId="{9C76A361-1852-3CE8-9103-92B277620487}"/>
          </ac:spMkLst>
        </pc:spChg>
        <pc:spChg chg="del">
          <ac:chgData name="Toby Donaldson" userId="2e6e5431-bb17-4c41-9985-d39c50d83c73" providerId="ADAL" clId="{A96DF0CC-E8B0-4304-9663-FE5241FC3812}" dt="2024-01-30T04:34:38.119" v="13869" actId="21"/>
          <ac:spMkLst>
            <pc:docMk/>
            <pc:sldMk cId="2059484835" sldId="404"/>
            <ac:spMk id="16" creationId="{A9E85C41-FCDB-48E9-060C-029E60331A4A}"/>
          </ac:spMkLst>
        </pc:spChg>
        <pc:spChg chg="del">
          <ac:chgData name="Toby Donaldson" userId="2e6e5431-bb17-4c41-9985-d39c50d83c73" providerId="ADAL" clId="{A96DF0CC-E8B0-4304-9663-FE5241FC3812}" dt="2024-01-30T04:34:25.175" v="13864" actId="21"/>
          <ac:spMkLst>
            <pc:docMk/>
            <pc:sldMk cId="2059484835" sldId="404"/>
            <ac:spMk id="19" creationId="{3698194D-0417-C118-3E17-BE0DC870105D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0" creationId="{CC895206-4CA7-46A0-40BB-9E7C65E3EF1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1" creationId="{69DCA523-698E-22DF-DC8E-C86499ED9E60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2" creationId="{08588664-4734-8021-8BD9-9E4D0CC05685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3" creationId="{560A8268-0E7A-E251-C3ED-96795798A4C8}"/>
          </ac:spMkLst>
        </pc:spChg>
        <pc:spChg chg="del">
          <ac:chgData name="Toby Donaldson" userId="2e6e5431-bb17-4c41-9985-d39c50d83c73" providerId="ADAL" clId="{A96DF0CC-E8B0-4304-9663-FE5241FC3812}" dt="2024-01-30T04:40:13.621" v="14493" actId="21"/>
          <ac:spMkLst>
            <pc:docMk/>
            <pc:sldMk cId="2059484835" sldId="404"/>
            <ac:spMk id="34" creationId="{8CE80599-3135-AEB0-8FB3-B3CA9DA47C73}"/>
          </ac:spMkLst>
        </pc:spChg>
        <pc:cxnChg chg="add mod">
          <ac:chgData name="Toby Donaldson" userId="2e6e5431-bb17-4c41-9985-d39c50d83c73" providerId="ADAL" clId="{A96DF0CC-E8B0-4304-9663-FE5241FC3812}" dt="2024-01-30T04:44:50.509" v="14822" actId="1076"/>
          <ac:cxnSpMkLst>
            <pc:docMk/>
            <pc:sldMk cId="2059484835" sldId="404"/>
            <ac:cxnSpMk id="10" creationId="{1ADCD553-CDA8-5DF4-0163-3DE7CE257393}"/>
          </ac:cxnSpMkLst>
        </pc:cxnChg>
        <pc:cxnChg chg="del mod">
          <ac:chgData name="Toby Donaldson" userId="2e6e5431-bb17-4c41-9985-d39c50d83c73" providerId="ADAL" clId="{A96DF0CC-E8B0-4304-9663-FE5241FC3812}" dt="2024-01-30T04:40:04.192" v="14491" actId="21"/>
          <ac:cxnSpMkLst>
            <pc:docMk/>
            <pc:sldMk cId="2059484835" sldId="404"/>
            <ac:cxnSpMk id="15" creationId="{AC4E5084-F922-E3FF-AB17-4F4A7B0F5B54}"/>
          </ac:cxnSpMkLst>
        </pc:cxnChg>
        <pc:cxnChg chg="del mod">
          <ac:chgData name="Toby Donaldson" userId="2e6e5431-bb17-4c41-9985-d39c50d83c73" providerId="ADAL" clId="{A96DF0CC-E8B0-4304-9663-FE5241FC3812}" dt="2024-01-30T04:34:38.119" v="13869" actId="21"/>
          <ac:cxnSpMkLst>
            <pc:docMk/>
            <pc:sldMk cId="2059484835" sldId="404"/>
            <ac:cxnSpMk id="18" creationId="{FB5B74B9-6747-A090-8E0B-18159636F113}"/>
          </ac:cxnSpMkLst>
        </pc:cxnChg>
        <pc:cxnChg chg="del">
          <ac:chgData name="Toby Donaldson" userId="2e6e5431-bb17-4c41-9985-d39c50d83c73" providerId="ADAL" clId="{A96DF0CC-E8B0-4304-9663-FE5241FC3812}" dt="2024-01-30T04:34:27.245" v="13865" actId="21"/>
          <ac:cxnSpMkLst>
            <pc:docMk/>
            <pc:sldMk cId="2059484835" sldId="404"/>
            <ac:cxnSpMk id="21" creationId="{C45906A4-9E83-1D7D-AB99-676FD5F745E5}"/>
          </ac:cxnSpMkLst>
        </pc:cxnChg>
        <pc:cxnChg chg="del">
          <ac:chgData name="Toby Donaldson" userId="2e6e5431-bb17-4c41-9985-d39c50d83c73" providerId="ADAL" clId="{A96DF0CC-E8B0-4304-9663-FE5241FC3812}" dt="2024-01-30T04:34:32.161" v="13868" actId="21"/>
          <ac:cxnSpMkLst>
            <pc:docMk/>
            <pc:sldMk cId="2059484835" sldId="404"/>
            <ac:cxnSpMk id="22" creationId="{1D2AC73D-60B5-8271-50E5-6B2E5BE204E6}"/>
          </ac:cxnSpMkLst>
        </pc:cxnChg>
        <pc:cxnChg chg="del">
          <ac:chgData name="Toby Donaldson" userId="2e6e5431-bb17-4c41-9985-d39c50d83c73" providerId="ADAL" clId="{A96DF0CC-E8B0-4304-9663-FE5241FC3812}" dt="2024-01-30T04:34:30.960" v="13867" actId="21"/>
          <ac:cxnSpMkLst>
            <pc:docMk/>
            <pc:sldMk cId="2059484835" sldId="404"/>
            <ac:cxnSpMk id="25" creationId="{BDE57B66-5C5A-C842-842C-CCB70040F175}"/>
          </ac:cxnSpMkLst>
        </pc:cxnChg>
        <pc:cxnChg chg="del">
          <ac:chgData name="Toby Donaldson" userId="2e6e5431-bb17-4c41-9985-d39c50d83c73" providerId="ADAL" clId="{A96DF0CC-E8B0-4304-9663-FE5241FC3812}" dt="2024-01-30T04:34:28.976" v="13866" actId="21"/>
          <ac:cxnSpMkLst>
            <pc:docMk/>
            <pc:sldMk cId="2059484835" sldId="404"/>
            <ac:cxnSpMk id="29" creationId="{5B6553AE-E543-9B69-C7C5-CB4E6A39A577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26.116" v="17360" actId="20577"/>
        <pc:sldMkLst>
          <pc:docMk/>
          <pc:sldMk cId="660001074" sldId="405"/>
        </pc:sldMkLst>
        <pc:spChg chg="mod">
          <ac:chgData name="Toby Donaldson" userId="2e6e5431-bb17-4c41-9985-d39c50d83c73" providerId="ADAL" clId="{A96DF0CC-E8B0-4304-9663-FE5241FC3812}" dt="2024-01-30T04:44:25.494" v="14797"/>
          <ac:spMkLst>
            <pc:docMk/>
            <pc:sldMk cId="660001074" sldId="405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6.116" v="17360" actId="20577"/>
          <ac:spMkLst>
            <pc:docMk/>
            <pc:sldMk cId="660001074" sldId="405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38:10.669" v="14236" actId="20577"/>
          <ac:spMkLst>
            <pc:docMk/>
            <pc:sldMk cId="660001074" sldId="405"/>
            <ac:spMk id="5" creationId="{00875744-F50D-0EB4-32BD-18E1FE5F2ED3}"/>
          </ac:spMkLst>
        </pc:spChg>
        <pc:spChg chg="del mod">
          <ac:chgData name="Toby Donaldson" userId="2e6e5431-bb17-4c41-9985-d39c50d83c73" providerId="ADAL" clId="{A96DF0CC-E8B0-4304-9663-FE5241FC3812}" dt="2024-01-30T04:38:16.212" v="14237" actId="21"/>
          <ac:spMkLst>
            <pc:docMk/>
            <pc:sldMk cId="660001074" sldId="405"/>
            <ac:spMk id="6" creationId="{68946D8A-8D71-C17D-0650-6E44942A8145}"/>
          </ac:spMkLst>
        </pc:spChg>
        <pc:spChg chg="add del">
          <ac:chgData name="Toby Donaldson" userId="2e6e5431-bb17-4c41-9985-d39c50d83c73" providerId="ADAL" clId="{A96DF0CC-E8B0-4304-9663-FE5241FC3812}" dt="2024-01-30T04:37:52.239" v="14203" actId="21"/>
          <ac:spMkLst>
            <pc:docMk/>
            <pc:sldMk cId="660001074" sldId="405"/>
            <ac:spMk id="7" creationId="{02F7C1BD-749B-1BB5-A38F-FED623E3CF08}"/>
          </ac:spMkLst>
        </pc:spChg>
        <pc:spChg chg="add del">
          <ac:chgData name="Toby Donaldson" userId="2e6e5431-bb17-4c41-9985-d39c50d83c73" providerId="ADAL" clId="{A96DF0CC-E8B0-4304-9663-FE5241FC3812}" dt="2024-01-30T04:37:42.971" v="14202" actId="21"/>
          <ac:spMkLst>
            <pc:docMk/>
            <pc:sldMk cId="660001074" sldId="405"/>
            <ac:spMk id="8" creationId="{C105D0BF-D89D-A499-06C3-E6D8A100F61C}"/>
          </ac:spMkLst>
        </pc:spChg>
        <pc:spChg chg="add del mod">
          <ac:chgData name="Toby Donaldson" userId="2e6e5431-bb17-4c41-9985-d39c50d83c73" providerId="ADAL" clId="{A96DF0CC-E8B0-4304-9663-FE5241FC3812}" dt="2024-01-30T06:51:44.001" v="14890" actId="14100"/>
          <ac:spMkLst>
            <pc:docMk/>
            <pc:sldMk cId="660001074" sldId="405"/>
            <ac:spMk id="13" creationId="{9C76A361-1852-3CE8-9103-92B277620487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0" creationId="{CC895206-4CA7-46A0-40BB-9E7C65E3EF1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1" creationId="{69DCA523-698E-22DF-DC8E-C86499ED9E60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2" creationId="{08588664-4734-8021-8BD9-9E4D0CC05685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3" creationId="{560A8268-0E7A-E251-C3ED-96795798A4C8}"/>
          </ac:spMkLst>
        </pc:spChg>
        <pc:spChg chg="add del">
          <ac:chgData name="Toby Donaldson" userId="2e6e5431-bb17-4c41-9985-d39c50d83c73" providerId="ADAL" clId="{A96DF0CC-E8B0-4304-9663-FE5241FC3812}" dt="2024-01-30T04:37:30.536" v="14199" actId="21"/>
          <ac:spMkLst>
            <pc:docMk/>
            <pc:sldMk cId="660001074" sldId="405"/>
            <ac:spMk id="34" creationId="{8CE80599-3135-AEB0-8FB3-B3CA9DA47C73}"/>
          </ac:spMkLst>
        </pc:spChg>
        <pc:cxnChg chg="add del mod">
          <ac:chgData name="Toby Donaldson" userId="2e6e5431-bb17-4c41-9985-d39c50d83c73" providerId="ADAL" clId="{A96DF0CC-E8B0-4304-9663-FE5241FC3812}" dt="2024-01-30T04:37:52.239" v="14203" actId="21"/>
          <ac:cxnSpMkLst>
            <pc:docMk/>
            <pc:sldMk cId="660001074" sldId="405"/>
            <ac:cxnSpMk id="10" creationId="{1ADCD553-CDA8-5DF4-0163-3DE7CE257393}"/>
          </ac:cxnSpMkLst>
        </pc:cxnChg>
        <pc:cxnChg chg="add del mod">
          <ac:chgData name="Toby Donaldson" userId="2e6e5431-bb17-4c41-9985-d39c50d83c73" providerId="ADAL" clId="{A96DF0CC-E8B0-4304-9663-FE5241FC3812}" dt="2024-01-30T06:51:44.001" v="14890" actId="14100"/>
          <ac:cxnSpMkLst>
            <pc:docMk/>
            <pc:sldMk cId="660001074" sldId="405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50.152" v="17368" actId="20577"/>
        <pc:sldMkLst>
          <pc:docMk/>
          <pc:sldMk cId="1115259671" sldId="406"/>
        </pc:sldMkLst>
        <pc:spChg chg="mod">
          <ac:chgData name="Toby Donaldson" userId="2e6e5431-bb17-4c41-9985-d39c50d83c73" providerId="ADAL" clId="{A96DF0CC-E8B0-4304-9663-FE5241FC3812}" dt="2024-01-30T04:43:47.631" v="14764" actId="20577"/>
          <ac:spMkLst>
            <pc:docMk/>
            <pc:sldMk cId="1115259671" sldId="406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50.152" v="17368" actId="20577"/>
          <ac:spMkLst>
            <pc:docMk/>
            <pc:sldMk cId="1115259671" sldId="406"/>
            <ac:spMk id="3" creationId="{1BD4FFB3-129F-8468-E73B-1E6DA086065B}"/>
          </ac:spMkLst>
        </pc:spChg>
        <pc:spChg chg="add del mod">
          <ac:chgData name="Toby Donaldson" userId="2e6e5431-bb17-4c41-9985-d39c50d83c73" providerId="ADAL" clId="{A96DF0CC-E8B0-4304-9663-FE5241FC3812}" dt="2024-01-30T04:43:10.675" v="14714" actId="21"/>
          <ac:spMkLst>
            <pc:docMk/>
            <pc:sldMk cId="1115259671" sldId="406"/>
            <ac:spMk id="6" creationId="{5ECE6DB5-F756-E39F-32FA-ED528F7CB436}"/>
          </ac:spMkLst>
        </pc:spChg>
        <pc:spChg chg="mod">
          <ac:chgData name="Toby Donaldson" userId="2e6e5431-bb17-4c41-9985-d39c50d83c73" providerId="ADAL" clId="{A96DF0CC-E8B0-4304-9663-FE5241FC3812}" dt="2024-01-30T04:43:01.126" v="14711" actId="1076"/>
          <ac:spMkLst>
            <pc:docMk/>
            <pc:sldMk cId="1115259671" sldId="406"/>
            <ac:spMk id="7" creationId="{0EBEA454-A455-6177-3ADB-F18344428A1D}"/>
          </ac:spMkLst>
        </pc:spChg>
        <pc:spChg chg="del">
          <ac:chgData name="Toby Donaldson" userId="2e6e5431-bb17-4c41-9985-d39c50d83c73" providerId="ADAL" clId="{A96DF0CC-E8B0-4304-9663-FE5241FC3812}" dt="2024-01-30T04:42:57.247" v="14710" actId="21"/>
          <ac:spMkLst>
            <pc:docMk/>
            <pc:sldMk cId="1115259671" sldId="406"/>
            <ac:spMk id="9" creationId="{A6CBD429-0B4B-EE8F-CB9C-07554C584239}"/>
          </ac:spMkLst>
        </pc:spChg>
      </pc:sldChg>
      <pc:sldChg chg="modSp new mod">
        <pc:chgData name="Toby Donaldson" userId="2e6e5431-bb17-4c41-9985-d39c50d83c73" providerId="ADAL" clId="{A96DF0CC-E8B0-4304-9663-FE5241FC3812}" dt="2024-01-30T06:59:35.892" v="15948" actId="2711"/>
        <pc:sldMkLst>
          <pc:docMk/>
          <pc:sldMk cId="119016610" sldId="407"/>
        </pc:sldMkLst>
        <pc:spChg chg="mod">
          <ac:chgData name="Toby Donaldson" userId="2e6e5431-bb17-4c41-9985-d39c50d83c73" providerId="ADAL" clId="{A96DF0CC-E8B0-4304-9663-FE5241FC3812}" dt="2024-01-30T06:52:31.274" v="14963" actId="20577"/>
          <ac:spMkLst>
            <pc:docMk/>
            <pc:sldMk cId="119016610" sldId="407"/>
            <ac:spMk id="2" creationId="{432EE7A4-AA84-08CE-379A-96217DDD1C3C}"/>
          </ac:spMkLst>
        </pc:spChg>
        <pc:spChg chg="mod">
          <ac:chgData name="Toby Donaldson" userId="2e6e5431-bb17-4c41-9985-d39c50d83c73" providerId="ADAL" clId="{A96DF0CC-E8B0-4304-9663-FE5241FC3812}" dt="2024-01-30T06:59:35.892" v="15948" actId="2711"/>
          <ac:spMkLst>
            <pc:docMk/>
            <pc:sldMk cId="119016610" sldId="407"/>
            <ac:spMk id="3" creationId="{4E6D41F9-D672-06B9-1E23-75EB2C8A0482}"/>
          </ac:spMkLst>
        </pc:spChg>
      </pc:sldChg>
      <pc:sldChg chg="addSp delSp modSp add mod ord">
        <pc:chgData name="Toby Donaldson" userId="2e6e5431-bb17-4c41-9985-d39c50d83c73" providerId="ADAL" clId="{A96DF0CC-E8B0-4304-9663-FE5241FC3812}" dt="2024-01-30T07:20:22.034" v="17359" actId="20577"/>
        <pc:sldMkLst>
          <pc:docMk/>
          <pc:sldMk cId="2683748588" sldId="408"/>
        </pc:sldMkLst>
        <pc:spChg chg="mod">
          <ac:chgData name="Toby Donaldson" userId="2e6e5431-bb17-4c41-9985-d39c50d83c73" providerId="ADAL" clId="{A96DF0CC-E8B0-4304-9663-FE5241FC3812}" dt="2024-01-30T07:04:03.237" v="16237" actId="20577"/>
          <ac:spMkLst>
            <pc:docMk/>
            <pc:sldMk cId="2683748588" sldId="408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22.034" v="17359" actId="20577"/>
          <ac:spMkLst>
            <pc:docMk/>
            <pc:sldMk cId="2683748588" sldId="408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00:12.089" v="15969" actId="207"/>
          <ac:spMkLst>
            <pc:docMk/>
            <pc:sldMk cId="2683748588" sldId="408"/>
            <ac:spMk id="5" creationId="{00875744-F50D-0EB4-32BD-18E1FE5F2ED3}"/>
          </ac:spMkLst>
        </pc:spChg>
        <pc:spChg chg="add">
          <ac:chgData name="Toby Donaldson" userId="2e6e5431-bb17-4c41-9985-d39c50d83c73" providerId="ADAL" clId="{A96DF0CC-E8B0-4304-9663-FE5241FC3812}" dt="2024-01-30T07:01:10" v="16148" actId="11529"/>
          <ac:spMkLst>
            <pc:docMk/>
            <pc:sldMk cId="2683748588" sldId="408"/>
            <ac:spMk id="8" creationId="{B657290E-8EBC-847E-7A2F-81663F66EA08}"/>
          </ac:spMkLst>
        </pc:spChg>
        <pc:spChg chg="add mod">
          <ac:chgData name="Toby Donaldson" userId="2e6e5431-bb17-4c41-9985-d39c50d83c73" providerId="ADAL" clId="{A96DF0CC-E8B0-4304-9663-FE5241FC3812}" dt="2024-01-30T07:15:26.969" v="16978" actId="20577"/>
          <ac:spMkLst>
            <pc:docMk/>
            <pc:sldMk cId="2683748588" sldId="408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7:07.290" v="16409" actId="20577"/>
          <ac:spMkLst>
            <pc:docMk/>
            <pc:sldMk cId="2683748588" sldId="408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01:02.797" v="16146" actId="21"/>
          <ac:cxnSpMkLst>
            <pc:docMk/>
            <pc:sldMk cId="2683748588" sldId="408"/>
            <ac:cxnSpMk id="15" creationId="{AC4E5084-F922-E3FF-AB17-4F4A7B0F5B54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0:19.258" v="17358" actId="20577"/>
        <pc:sldMkLst>
          <pc:docMk/>
          <pc:sldMk cId="3080840747" sldId="409"/>
        </pc:sldMkLst>
        <pc:spChg chg="mod">
          <ac:chgData name="Toby Donaldson" userId="2e6e5431-bb17-4c41-9985-d39c50d83c73" providerId="ADAL" clId="{A96DF0CC-E8B0-4304-9663-FE5241FC3812}" dt="2024-01-30T07:20:19.258" v="17358" actId="20577"/>
          <ac:spMkLst>
            <pc:docMk/>
            <pc:sldMk cId="3080840747" sldId="409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2:55.305" v="16855" actId="14100"/>
          <ac:spMkLst>
            <pc:docMk/>
            <pc:sldMk cId="3080840747" sldId="409"/>
            <ac:spMk id="5" creationId="{00875744-F50D-0EB4-32BD-18E1FE5F2ED3}"/>
          </ac:spMkLst>
        </pc:spChg>
        <pc:spChg chg="add mod">
          <ac:chgData name="Toby Donaldson" userId="2e6e5431-bb17-4c41-9985-d39c50d83c73" providerId="ADAL" clId="{A96DF0CC-E8B0-4304-9663-FE5241FC3812}" dt="2024-01-30T07:08:11.039" v="16527" actId="1076"/>
          <ac:spMkLst>
            <pc:docMk/>
            <pc:sldMk cId="3080840747" sldId="409"/>
            <ac:spMk id="6" creationId="{0C902F19-D220-16D2-D542-A46DBB54DDF4}"/>
          </ac:spMkLst>
        </pc:spChg>
        <pc:spChg chg="del mod">
          <ac:chgData name="Toby Donaldson" userId="2e6e5431-bb17-4c41-9985-d39c50d83c73" providerId="ADAL" clId="{A96DF0CC-E8B0-4304-9663-FE5241FC3812}" dt="2024-01-30T07:06:38.591" v="16388" actId="21"/>
          <ac:spMkLst>
            <pc:docMk/>
            <pc:sldMk cId="3080840747" sldId="409"/>
            <ac:spMk id="8" creationId="{B657290E-8EBC-847E-7A2F-81663F66EA08}"/>
          </ac:spMkLst>
        </pc:spChg>
        <pc:spChg chg="mod">
          <ac:chgData name="Toby Donaldson" userId="2e6e5431-bb17-4c41-9985-d39c50d83c73" providerId="ADAL" clId="{A96DF0CC-E8B0-4304-9663-FE5241FC3812}" dt="2024-01-30T07:15:17.154" v="16969" actId="20577"/>
          <ac:spMkLst>
            <pc:docMk/>
            <pc:sldMk cId="3080840747" sldId="409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08:49.893" v="16600" actId="20577"/>
          <ac:spMkLst>
            <pc:docMk/>
            <pc:sldMk cId="3080840747" sldId="409"/>
            <ac:spMk id="13" creationId="{9C76A361-1852-3CE8-9103-92B277620487}"/>
          </ac:spMkLst>
        </pc:spChg>
        <pc:cxnChg chg="add mod">
          <ac:chgData name="Toby Donaldson" userId="2e6e5431-bb17-4c41-9985-d39c50d83c73" providerId="ADAL" clId="{A96DF0CC-E8B0-4304-9663-FE5241FC3812}" dt="2024-01-30T07:08:45.273" v="16572" actId="20577"/>
          <ac:cxnSpMkLst>
            <pc:docMk/>
            <pc:sldMk cId="3080840747" sldId="409"/>
            <ac:cxnSpMk id="10" creationId="{6924679F-C42B-3A1F-8CCB-C4D6C8B24B70}"/>
          </ac:cxnSpMkLst>
        </pc:cxnChg>
      </pc:sldChg>
      <pc:sldChg chg="add del">
        <pc:chgData name="Toby Donaldson" userId="2e6e5431-bb17-4c41-9985-d39c50d83c73" providerId="ADAL" clId="{A96DF0CC-E8B0-4304-9663-FE5241FC3812}" dt="2024-01-30T07:04:45.595" v="16276" actId="2696"/>
        <pc:sldMkLst>
          <pc:docMk/>
          <pc:sldMk cId="3601546282" sldId="409"/>
        </pc:sldMkLst>
      </pc:sldChg>
      <pc:sldChg chg="modSp add mod">
        <pc:chgData name="Toby Donaldson" userId="2e6e5431-bb17-4c41-9985-d39c50d83c73" providerId="ADAL" clId="{A96DF0CC-E8B0-4304-9663-FE5241FC3812}" dt="2024-01-30T07:20:16.061" v="17357" actId="20577"/>
        <pc:sldMkLst>
          <pc:docMk/>
          <pc:sldMk cId="2637678866" sldId="410"/>
        </pc:sldMkLst>
        <pc:spChg chg="mod">
          <ac:chgData name="Toby Donaldson" userId="2e6e5431-bb17-4c41-9985-d39c50d83c73" providerId="ADAL" clId="{A96DF0CC-E8B0-4304-9663-FE5241FC3812}" dt="2024-01-30T07:20:16.061" v="17357" actId="20577"/>
          <ac:spMkLst>
            <pc:docMk/>
            <pc:sldMk cId="2637678866" sldId="410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3:36.600" v="16883" actId="14100"/>
          <ac:spMkLst>
            <pc:docMk/>
            <pc:sldMk cId="2637678866" sldId="410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5:09.514" v="16963" actId="20577"/>
          <ac:spMkLst>
            <pc:docMk/>
            <pc:sldMk cId="2637678866" sldId="410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0:45.057" v="16762" actId="14100"/>
          <ac:spMkLst>
            <pc:docMk/>
            <pc:sldMk cId="2637678866" sldId="410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0:45.057" v="16762" actId="14100"/>
          <ac:cxnSpMkLst>
            <pc:docMk/>
            <pc:sldMk cId="2637678866" sldId="410"/>
            <ac:cxnSpMk id="10" creationId="{6924679F-C42B-3A1F-8CCB-C4D6C8B24B70}"/>
          </ac:cxnSpMkLst>
        </pc:cxnChg>
      </pc:sldChg>
      <pc:sldChg chg="modSp add mod ord">
        <pc:chgData name="Toby Donaldson" userId="2e6e5431-bb17-4c41-9985-d39c50d83c73" providerId="ADAL" clId="{A96DF0CC-E8B0-4304-9663-FE5241FC3812}" dt="2024-01-30T07:20:13.237" v="17356" actId="20577"/>
        <pc:sldMkLst>
          <pc:docMk/>
          <pc:sldMk cId="3276145943" sldId="411"/>
        </pc:sldMkLst>
        <pc:spChg chg="mod">
          <ac:chgData name="Toby Donaldson" userId="2e6e5431-bb17-4c41-9985-d39c50d83c73" providerId="ADAL" clId="{A96DF0CC-E8B0-4304-9663-FE5241FC3812}" dt="2024-01-30T07:20:13.237" v="17356" actId="20577"/>
          <ac:spMkLst>
            <pc:docMk/>
            <pc:sldMk cId="3276145943" sldId="411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4:51.864" v="16957" actId="20577"/>
          <ac:spMkLst>
            <pc:docMk/>
            <pc:sldMk cId="3276145943" sldId="411"/>
            <ac:spMk id="5" creationId="{00875744-F50D-0EB4-32BD-18E1FE5F2ED3}"/>
          </ac:spMkLst>
        </pc:spChg>
        <pc:spChg chg="mod">
          <ac:chgData name="Toby Donaldson" userId="2e6e5431-bb17-4c41-9985-d39c50d83c73" providerId="ADAL" clId="{A96DF0CC-E8B0-4304-9663-FE5241FC3812}" dt="2024-01-30T07:16:12.824" v="17030" actId="20577"/>
          <ac:spMkLst>
            <pc:docMk/>
            <pc:sldMk cId="3276145943" sldId="411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1:42.803" v="16819" actId="113"/>
          <ac:spMkLst>
            <pc:docMk/>
            <pc:sldMk cId="3276145943" sldId="411"/>
            <ac:spMk id="13" creationId="{9C76A361-1852-3CE8-9103-92B277620487}"/>
          </ac:spMkLst>
        </pc:spChg>
        <pc:cxnChg chg="mod">
          <ac:chgData name="Toby Donaldson" userId="2e6e5431-bb17-4c41-9985-d39c50d83c73" providerId="ADAL" clId="{A96DF0CC-E8B0-4304-9663-FE5241FC3812}" dt="2024-01-30T07:11:36.785" v="16818" actId="20577"/>
          <ac:cxnSpMkLst>
            <pc:docMk/>
            <pc:sldMk cId="3276145943" sldId="411"/>
            <ac:cxnSpMk id="10" creationId="{6924679F-C42B-3A1F-8CCB-C4D6C8B24B70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30T07:20:10.709" v="17355" actId="20577"/>
        <pc:sldMkLst>
          <pc:docMk/>
          <pc:sldMk cId="557759141" sldId="412"/>
        </pc:sldMkLst>
        <pc:spChg chg="mod">
          <ac:chgData name="Toby Donaldson" userId="2e6e5431-bb17-4c41-9985-d39c50d83c73" providerId="ADAL" clId="{A96DF0CC-E8B0-4304-9663-FE5241FC3812}" dt="2024-01-30T07:18:55.929" v="17324" actId="20577"/>
          <ac:spMkLst>
            <pc:docMk/>
            <pc:sldMk cId="557759141" sldId="412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0:10.709" v="17355" actId="20577"/>
          <ac:spMkLst>
            <pc:docMk/>
            <pc:sldMk cId="557759141" sldId="412"/>
            <ac:spMk id="3" creationId="{1BD4FFB3-129F-8468-E73B-1E6DA086065B}"/>
          </ac:spMkLst>
        </pc:spChg>
        <pc:spChg chg="mod">
          <ac:chgData name="Toby Donaldson" userId="2e6e5431-bb17-4c41-9985-d39c50d83c73" providerId="ADAL" clId="{A96DF0CC-E8B0-4304-9663-FE5241FC3812}" dt="2024-01-30T07:19:14.378" v="17327" actId="14100"/>
          <ac:spMkLst>
            <pc:docMk/>
            <pc:sldMk cId="557759141" sldId="412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17:31.575" v="17204" actId="21"/>
          <ac:spMkLst>
            <pc:docMk/>
            <pc:sldMk cId="557759141" sldId="412"/>
            <ac:spMk id="6" creationId="{0C902F19-D220-16D2-D542-A46DBB54DDF4}"/>
          </ac:spMkLst>
        </pc:spChg>
        <pc:spChg chg="mod">
          <ac:chgData name="Toby Donaldson" userId="2e6e5431-bb17-4c41-9985-d39c50d83c73" providerId="ADAL" clId="{A96DF0CC-E8B0-4304-9663-FE5241FC3812}" dt="2024-01-30T07:19:48.579" v="17354" actId="20577"/>
          <ac:spMkLst>
            <pc:docMk/>
            <pc:sldMk cId="557759141" sldId="412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19:18.231" v="17328" actId="1076"/>
          <ac:spMkLst>
            <pc:docMk/>
            <pc:sldMk cId="557759141" sldId="412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17:41.427" v="17206" actId="21"/>
          <ac:cxnSpMkLst>
            <pc:docMk/>
            <pc:sldMk cId="557759141" sldId="412"/>
            <ac:cxnSpMk id="10" creationId="{6924679F-C42B-3A1F-8CCB-C4D6C8B24B70}"/>
          </ac:cxnSpMkLst>
        </pc:cxnChg>
      </pc:sldChg>
      <pc:sldChg chg="addSp delSp modSp add mod ord">
        <pc:chgData name="Toby Donaldson" userId="2e6e5431-bb17-4c41-9985-d39c50d83c73" providerId="ADAL" clId="{A96DF0CC-E8B0-4304-9663-FE5241FC3812}" dt="2024-01-30T07:26:10.221" v="17863" actId="20577"/>
        <pc:sldMkLst>
          <pc:docMk/>
          <pc:sldMk cId="4052424333" sldId="413"/>
        </pc:sldMkLst>
        <pc:spChg chg="mod">
          <ac:chgData name="Toby Donaldson" userId="2e6e5431-bb17-4c41-9985-d39c50d83c73" providerId="ADAL" clId="{A96DF0CC-E8B0-4304-9663-FE5241FC3812}" dt="2024-01-30T07:21:37.341" v="17392" actId="20577"/>
          <ac:spMkLst>
            <pc:docMk/>
            <pc:sldMk cId="4052424333" sldId="413"/>
            <ac:spMk id="2" creationId="{FAC06C1F-07FB-3DB7-CA35-0270FCF432E7}"/>
          </ac:spMkLst>
        </pc:spChg>
        <pc:spChg chg="mod">
          <ac:chgData name="Toby Donaldson" userId="2e6e5431-bb17-4c41-9985-d39c50d83c73" providerId="ADAL" clId="{A96DF0CC-E8B0-4304-9663-FE5241FC3812}" dt="2024-01-30T07:26:10.221" v="17863" actId="20577"/>
          <ac:spMkLst>
            <pc:docMk/>
            <pc:sldMk cId="4052424333" sldId="413"/>
            <ac:spMk id="5" creationId="{00875744-F50D-0EB4-32BD-18E1FE5F2ED3}"/>
          </ac:spMkLst>
        </pc:spChg>
        <pc:spChg chg="add del mod">
          <ac:chgData name="Toby Donaldson" userId="2e6e5431-bb17-4c41-9985-d39c50d83c73" providerId="ADAL" clId="{A96DF0CC-E8B0-4304-9663-FE5241FC3812}" dt="2024-01-30T07:24:43.715" v="17828" actId="21"/>
          <ac:spMkLst>
            <pc:docMk/>
            <pc:sldMk cId="4052424333" sldId="413"/>
            <ac:spMk id="7" creationId="{438C3FB7-BF83-78B0-0289-2AC57A0E2741}"/>
          </ac:spMkLst>
        </pc:spChg>
        <pc:spChg chg="del">
          <ac:chgData name="Toby Donaldson" userId="2e6e5431-bb17-4c41-9985-d39c50d83c73" providerId="ADAL" clId="{A96DF0CC-E8B0-4304-9663-FE5241FC3812}" dt="2024-01-30T07:23:51.872" v="17726" actId="21"/>
          <ac:spMkLst>
            <pc:docMk/>
            <pc:sldMk cId="4052424333" sldId="413"/>
            <ac:spMk id="9" creationId="{6F6F9509-2304-4DF5-E5E4-647F33FB837C}"/>
          </ac:spMkLst>
        </pc:spChg>
        <pc:spChg chg="mod">
          <ac:chgData name="Toby Donaldson" userId="2e6e5431-bb17-4c41-9985-d39c50d83c73" providerId="ADAL" clId="{A96DF0CC-E8B0-4304-9663-FE5241FC3812}" dt="2024-01-30T07:23:17.911" v="17684" actId="1076"/>
          <ac:spMkLst>
            <pc:docMk/>
            <pc:sldMk cId="4052424333" sldId="413"/>
            <ac:spMk id="13" creationId="{9C76A361-1852-3CE8-9103-92B277620487}"/>
          </ac:spMkLst>
        </pc:spChg>
        <pc:cxnChg chg="del mod">
          <ac:chgData name="Toby Donaldson" userId="2e6e5431-bb17-4c41-9985-d39c50d83c73" providerId="ADAL" clId="{A96DF0CC-E8B0-4304-9663-FE5241FC3812}" dt="2024-01-30T07:22:44.043" v="17615" actId="21"/>
          <ac:cxnSpMkLst>
            <pc:docMk/>
            <pc:sldMk cId="4052424333" sldId="413"/>
            <ac:cxnSpMk id="10" creationId="{6924679F-C42B-3A1F-8CCB-C4D6C8B24B7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30T07:28:22.950" v="18018" actId="14100"/>
        <pc:sldMkLst>
          <pc:docMk/>
          <pc:sldMk cId="22547546" sldId="414"/>
        </pc:sldMkLst>
        <pc:spChg chg="mod">
          <ac:chgData name="Toby Donaldson" userId="2e6e5431-bb17-4c41-9985-d39c50d83c73" providerId="ADAL" clId="{A96DF0CC-E8B0-4304-9663-FE5241FC3812}" dt="2024-01-30T07:26:05.147" v="17861" actId="20577"/>
          <ac:spMkLst>
            <pc:docMk/>
            <pc:sldMk cId="22547546" sldId="414"/>
            <ac:spMk id="5" creationId="{00875744-F50D-0EB4-32BD-18E1FE5F2ED3}"/>
          </ac:spMkLst>
        </pc:spChg>
        <pc:spChg chg="del">
          <ac:chgData name="Toby Donaldson" userId="2e6e5431-bb17-4c41-9985-d39c50d83c73" providerId="ADAL" clId="{A96DF0CC-E8B0-4304-9663-FE5241FC3812}" dt="2024-01-30T07:26:24.966" v="17864" actId="21"/>
          <ac:spMkLst>
            <pc:docMk/>
            <pc:sldMk cId="22547546" sldId="414"/>
            <ac:spMk id="6" creationId="{0C902F19-D220-16D2-D542-A46DBB54DDF4}"/>
          </ac:spMkLst>
        </pc:spChg>
        <pc:spChg chg="add mod">
          <ac:chgData name="Toby Donaldson" userId="2e6e5431-bb17-4c41-9985-d39c50d83c73" providerId="ADAL" clId="{A96DF0CC-E8B0-4304-9663-FE5241FC3812}" dt="2024-01-30T07:28:22.950" v="18018" actId="14100"/>
          <ac:spMkLst>
            <pc:docMk/>
            <pc:sldMk cId="22547546" sldId="414"/>
            <ac:spMk id="9" creationId="{617109EC-6021-F00E-B692-DC55A2D9D19D}"/>
          </ac:spMkLst>
        </pc:spChg>
        <pc:spChg chg="mod">
          <ac:chgData name="Toby Donaldson" userId="2e6e5431-bb17-4c41-9985-d39c50d83c73" providerId="ADAL" clId="{A96DF0CC-E8B0-4304-9663-FE5241FC3812}" dt="2024-01-30T07:27:49.935" v="18014" actId="1076"/>
          <ac:spMkLst>
            <pc:docMk/>
            <pc:sldMk cId="22547546" sldId="414"/>
            <ac:spMk id="13" creationId="{9C76A361-1852-3CE8-9103-92B277620487}"/>
          </ac:spMkLst>
        </pc:spChg>
        <pc:cxnChg chg="add">
          <ac:chgData name="Toby Donaldson" userId="2e6e5431-bb17-4c41-9985-d39c50d83c73" providerId="ADAL" clId="{A96DF0CC-E8B0-4304-9663-FE5241FC3812}" dt="2024-01-30T07:27:56.714" v="18015" actId="11529"/>
          <ac:cxnSpMkLst>
            <pc:docMk/>
            <pc:sldMk cId="22547546" sldId="414"/>
            <ac:cxnSpMk id="8" creationId="{66AA5EC5-7D8F-B83B-57DC-3907713618ED}"/>
          </ac:cxnSpMkLst>
        </pc:cxnChg>
      </pc:sldChg>
      <pc:sldChg chg="modSp mod">
        <pc:chgData name="Toby Donaldson" userId="2e6e5431-bb17-4c41-9985-d39c50d83c73" providerId="ADAL" clId="{A96DF0CC-E8B0-4304-9663-FE5241FC3812}" dt="2024-02-02T22:52:33.893" v="18044" actId="20577"/>
        <pc:sldMkLst>
          <pc:docMk/>
          <pc:sldMk cId="3702841320" sldId="421"/>
        </pc:sldMkLst>
        <pc:spChg chg="mod">
          <ac:chgData name="Toby Donaldson" userId="2e6e5431-bb17-4c41-9985-d39c50d83c73" providerId="ADAL" clId="{A96DF0CC-E8B0-4304-9663-FE5241FC3812}" dt="2024-02-02T22:52:33.893" v="18044" actId="20577"/>
          <ac:spMkLst>
            <pc:docMk/>
            <pc:sldMk cId="3702841320" sldId="421"/>
            <ac:spMk id="2" creationId="{BE2742BB-0079-F550-3E47-5456D0A41677}"/>
          </ac:spMkLst>
        </pc:spChg>
      </pc:sldChg>
    </pc:docChg>
  </pc:docChgLst>
  <pc:docChgLst>
    <pc:chgData name="Toby Donaldson" userId="2e6e5431-bb17-4c41-9985-d39c50d83c73" providerId="ADAL" clId="{D195F292-82DF-48E4-BFBF-8D45C969F9D8}"/>
    <pc:docChg chg="undo custSel addSld delSld modSld addSection delSection modSection">
      <pc:chgData name="Toby Donaldson" userId="2e6e5431-bb17-4c41-9985-d39c50d83c73" providerId="ADAL" clId="{D195F292-82DF-48E4-BFBF-8D45C969F9D8}" dt="2024-03-01T07:29:41.266" v="240" actId="20577"/>
      <pc:docMkLst>
        <pc:docMk/>
      </pc:docMkLst>
      <pc:sldChg chg="modSp mod">
        <pc:chgData name="Toby Donaldson" userId="2e6e5431-bb17-4c41-9985-d39c50d83c73" providerId="ADAL" clId="{D195F292-82DF-48E4-BFBF-8D45C969F9D8}" dt="2024-03-01T07:29:41.266" v="24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D195F292-82DF-48E4-BFBF-8D45C969F9D8}" dt="2024-03-01T07:29:35.887" v="239" actId="27636"/>
          <ac:spMkLst>
            <pc:docMk/>
            <pc:sldMk cId="1990534629" sldId="256"/>
            <ac:spMk id="3" creationId="{69A063FE-859C-2249-86C9-6A3558EFA8C4}"/>
          </ac:spMkLst>
        </pc:spChg>
        <pc:spChg chg="mod">
          <ac:chgData name="Toby Donaldson" userId="2e6e5431-bb17-4c41-9985-d39c50d83c73" providerId="ADAL" clId="{D195F292-82DF-48E4-BFBF-8D45C969F9D8}" dt="2024-03-01T07:29:41.266" v="240" actId="20577"/>
          <ac:spMkLst>
            <pc:docMk/>
            <pc:sldMk cId="1990534629" sldId="256"/>
            <ac:spMk id="4" creationId="{47AFE60C-6CF9-81EA-958C-8B9C232B748D}"/>
          </ac:spMkLst>
        </pc:spChg>
      </pc:sldChg>
      <pc:sldChg chg="modSp mod">
        <pc:chgData name="Toby Donaldson" userId="2e6e5431-bb17-4c41-9985-d39c50d83c73" providerId="ADAL" clId="{D195F292-82DF-48E4-BFBF-8D45C969F9D8}" dt="2024-02-28T00:06:49.736" v="71" actId="20577"/>
        <pc:sldMkLst>
          <pc:docMk/>
          <pc:sldMk cId="3551341988" sldId="398"/>
        </pc:sldMkLst>
        <pc:spChg chg="mod">
          <ac:chgData name="Toby Donaldson" userId="2e6e5431-bb17-4c41-9985-d39c50d83c73" providerId="ADAL" clId="{D195F292-82DF-48E4-BFBF-8D45C969F9D8}" dt="2024-02-28T00:06:29.744" v="65" actId="20577"/>
          <ac:spMkLst>
            <pc:docMk/>
            <pc:sldMk cId="3551341988" sldId="398"/>
            <ac:spMk id="2" creationId="{891612D7-DDC6-2DCE-52DB-1A8D806F9D0D}"/>
          </ac:spMkLst>
        </pc:spChg>
        <pc:spChg chg="mod">
          <ac:chgData name="Toby Donaldson" userId="2e6e5431-bb17-4c41-9985-d39c50d83c73" providerId="ADAL" clId="{D195F292-82DF-48E4-BFBF-8D45C969F9D8}" dt="2024-02-28T00:06:49.736" v="71" actId="20577"/>
          <ac:spMkLst>
            <pc:docMk/>
            <pc:sldMk cId="3551341988" sldId="398"/>
            <ac:spMk id="3" creationId="{BD22A2C2-F9E8-7D12-428D-01D276C3CEF9}"/>
          </ac:spMkLst>
        </pc:spChg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76116799" sldId="41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512875263" sldId="415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641024368" sldId="416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77491848" sldId="417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08751066" sldId="418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31268078" sldId="419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5575640" sldId="420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711728480" sldId="421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437062659" sldId="42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498897682" sldId="42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531237026" sldId="42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986461365" sldId="42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2085400042" sldId="426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17739002" sldId="427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97675726" sldId="428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069899174" sldId="429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110522588" sldId="430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4119632172" sldId="431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91542703" sldId="432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3569689374" sldId="43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920920788" sldId="43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1869859612" sldId="43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98622754" sldId="441"/>
        </pc:sldMkLst>
      </pc:sldChg>
      <pc:sldChg chg="addSp modSp add mod">
        <pc:chgData name="Toby Donaldson" userId="2e6e5431-bb17-4c41-9985-d39c50d83c73" providerId="ADAL" clId="{D195F292-82DF-48E4-BFBF-8D45C969F9D8}" dt="2024-02-28T00:10:04.584" v="197" actId="20577"/>
        <pc:sldMkLst>
          <pc:docMk/>
          <pc:sldMk cId="1258165958" sldId="441"/>
        </pc:sldMkLst>
        <pc:spChg chg="add mod">
          <ac:chgData name="Toby Donaldson" userId="2e6e5431-bb17-4c41-9985-d39c50d83c73" providerId="ADAL" clId="{D195F292-82DF-48E4-BFBF-8D45C969F9D8}" dt="2024-02-28T00:07:10.560" v="75" actId="1076"/>
          <ac:spMkLst>
            <pc:docMk/>
            <pc:sldMk cId="1258165958" sldId="441"/>
            <ac:spMk id="5" creationId="{CC0DA664-1267-42A9-F0D1-C8BD0DB99492}"/>
          </ac:spMkLst>
        </pc:spChg>
        <pc:spChg chg="add mod">
          <ac:chgData name="Toby Donaldson" userId="2e6e5431-bb17-4c41-9985-d39c50d83c73" providerId="ADAL" clId="{D195F292-82DF-48E4-BFBF-8D45C969F9D8}" dt="2024-02-28T00:07:29.595" v="80" actId="13822"/>
          <ac:spMkLst>
            <pc:docMk/>
            <pc:sldMk cId="1258165958" sldId="441"/>
            <ac:spMk id="6" creationId="{BBFAE620-D805-0689-8E93-D324BC620652}"/>
          </ac:spMkLst>
        </pc:spChg>
        <pc:spChg chg="add mod">
          <ac:chgData name="Toby Donaldson" userId="2e6e5431-bb17-4c41-9985-d39c50d83c73" providerId="ADAL" clId="{D195F292-82DF-48E4-BFBF-8D45C969F9D8}" dt="2024-02-28T00:10:04.584" v="197" actId="20577"/>
          <ac:spMkLst>
            <pc:docMk/>
            <pc:sldMk cId="1258165958" sldId="441"/>
            <ac:spMk id="7" creationId="{4D4CE0B5-3529-80CA-17D7-EF48634A00DB}"/>
          </ac:spMkLst>
        </pc:spChg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109144960" sldId="442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2946629650" sldId="443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317196546" sldId="444"/>
        </pc:sldMkLst>
      </pc:sldChg>
      <pc:sldChg chg="del">
        <pc:chgData name="Toby Donaldson" userId="2e6e5431-bb17-4c41-9985-d39c50d83c73" providerId="ADAL" clId="{D195F292-82DF-48E4-BFBF-8D45C969F9D8}" dt="2024-02-28T00:05:44.460" v="1" actId="18676"/>
        <pc:sldMkLst>
          <pc:docMk/>
          <pc:sldMk cId="3783238981" sldId="445"/>
        </pc:sldMkLst>
      </pc:sldChg>
      <pc:sldChg chg="del">
        <pc:chgData name="Toby Donaldson" userId="2e6e5431-bb17-4c41-9985-d39c50d83c73" providerId="ADAL" clId="{D195F292-82DF-48E4-BFBF-8D45C969F9D8}" dt="2024-02-28T00:05:49.057" v="2" actId="18676"/>
        <pc:sldMkLst>
          <pc:docMk/>
          <pc:sldMk cId="1644063637" sldId="44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8T19:29:30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3223 18069 11 0,'0'0'0'0,"0"0"0"0,8 1 0 0,-4 5 1 15,5 1-1-15,3 2 1 0,4 4-1 0,5 1 1 0,-1 0-1 0,-6-1 1 0,-14-13-13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8T20:14:57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19987 1394 123 0,'0'0'0'0,"0"0"0"0,0 0-22 0,0 0 1 0,8 21-1 0,-6-19 1 0,0 2 21 16,-2-4 0-16,-4 3 48 0,-1 3 1 0,2-3 0 0,-1 3 0 0,-5-1-49 0,6-1 0 0,1-1 85 0,-7 3 0 0,6-6 0 0,3 0 1 16,1 5-86-16,-1-5 0 0,-1 4 38 0,2 1 0 0,3-1 0 0,-1 1 0 0,5 0-38 0,0-1 0 0,1 1 9 0,19 8 1 0,-12-13 0 0,2 4 0 0,24-8-10 109,-17 4 0-109,0-5 9 0,29-4 0 0,-27 0 0 0,-1 0 0 0,31-6-9 0,-31 12 0 0,2-6 23 0,25 0 0 0,-26 3 0 0,1 3 0 0,27-3-23 0,-29 6 0 0,2-3 21 16,29-6 1-16,-31 5-1 0,4 4 1 0,25-2-22 0,-29 2 0 0,4-3 9 0,21-6 1 0,-26 7 0 0,-2 2 0 0,25 0-10 0,-24 0 0 0,1 0 14 0,24 0-1 0,-24 0 0 0,0 0 0 0,23 5-13 0,-26-8 0 0,0 1 42 0,18-7 1 0,-20 5-1 0,-1 4 1 0,16 0-43 0,-21 0 0 0,-1-3 1 0,13 1 1 0,-12-2-1 0,-1 4 1 0,15-5-2 0,-16 5 0 0,1-4 26 15,18 1 2-15,-17 1-1 0,2 2 0 0,0-4-27 0,0-1 0 16,0-2 0-16,2 0-104 0,1-2 1 0,-5 0 0 15,-5 0 0-15,-2 5 103 0,-5-1 0 0,1 1 0 16,-3 4 0-16,0 0-153 16,0 0 0-16,4-4-1 0,-1 4 2 0,-3 0-95 0</inkml:trace>
  <inkml:trace contextRef="#ctx0" brushRef="#br0" timeOffset="2082.44">20646 1374 11 0,'0'0'0'0,"0"0"0"0,0 0 0 0,0 0 1 0,0 0-1 0,0 0 1 16,0 0-1-16,0 0 0 0,0 0 0 0,0 0 1 0,0 0-1 0,0 0 1 0,-17 14-1 0,17-14 0 0,0 0 0 0,0 0 0 0,0 0 0 0,0 0 1 0,0 0-1 0,0 0 0 0,0 0 0 0,7 0 0 0,-7 0 0 0,3 0 0 0,4 0 0 0,-5 4 0 0,0 1 64 0,7 1 0 0,-9-3 0 0,0-3 2 0,5 9-66 0,-2-3 0 0,-3-3 72 0,4 15 1 0,-4-9-1 0,0 6 2 0,-4 12-74 0,4-13 0 0,-5 4 55 0,-2 20 1 0,7-17-1 0,0 3 2 0,4-1-57 0,-4 2 0 0,1 2 0 15,3-4 42-15,-1 24 1 0,-1-23-1 0,0 1 1 0,2 30-43 0,-3-28 0 0,3 6 44 0,-4 33 2 16,2-33-1-16,-2-1 0 0,0 4-45 0,0 0 0 0,-2 2 0 16,2-2 65-16,-7 41 0 0,1-45 1 15,-1 1 0-15,-5 26-66 0,7-34 0 16,-2-5-19-16,-2 16 0 0,5-24 0 16,3-6 0-16,1-6 19 0,1-15 0 0,3-3-100 15,7-50 1-15,-3 14 0 0,-8 54-671 16</inkml:trace>
  <inkml:trace contextRef="#ctx0" brushRef="#br0" timeOffset="3810.66">20523 3286 11 0,'0'0'0'0,"0"0"0"0,0 0 0 0,0 0 1 0,3 18-1 0,-1-14 1 0,-2 5-1 0,0-9 0 0,0 5 87 0,2 1 0 16,3-3 1-16,-3 1 0 0,1 5-88 0,-1 0 0 15,0 2 91-15,2 10 2 0,-3-10-2 16,1 2 1-16,-2 14-92 0,-2-13 0 15,2 4 59-15,0 4 0 0,-1-4 0 0,-7-2 0 0,3 0-59 16,0 2 0-16,-2 2 0 0,-2 1 0 16,2-3 94-16,-7 23-1 0,7-17 0 0,2 3 2 15,-3 23-95-15,3-18 0 0,2 8 27 16,-3-2 1-16,3 7-1 0,1-6 1 0,4 8-28 16,-2 45 0-16,-4-44 0 0,1-1-16 0,-4 54 1 15,1-53 0-15,1 2 0 0,2-3 15 16,-6 2 0-16,2-4 0 0,-2 1-23 0,-7 37 0 15,9-43 0-15,-2-4 0 0,4-4 23 16,-2 0 0-16,-2 1 0 0,2-3-35 0,0-3 1 16,2-2 0-16,-1 0 1 0,3-7 33 15,1-1 0-15,-2-8 0 0,1-2 0 16,3-7-200-16,3 0 1 0,-3 0 1 0,0-4-1 0,0-1 153 16,4-1 1-16,-4-12-1 0,0-9 1 0,0 27-93 15</inkml:trace>
  <inkml:trace contextRef="#ctx0" brushRef="#br0" timeOffset="4532.18">21161 3567 528 0,'0'0'0'0,"0"0"0"0,0 0 0 0,0 0 39 0,0 0 0 0,-15 23 0 0,11-17 1 0,-3-3-40 0,2-1 0 0,-4 2 0 0,0-1 0 0,2 3 89 0,-16 3 0 0,5 3-1 0,-3-1 2 0,-32 19-90 0,29-19 0 0,-1 2 25 0,-24 17 1 0,24-13-1 0,0 1 1 0,-30 21-26 16,25-21 0-16,2 2 74 0,-34 19 2 15,33-19-1-15,0 2 0 0,-4-4-75 16,5-6 0-16,3-1 0 0,2-2 46 0,0 0 2 0,2 0-2 0,1 0 1 15,5-4-47-15,-1 3 0 0,3-3 0 0,3-5 0 16,6 0 23-16,-1 0 1 0,3 2 0 0,-1 0 0 16,1-2-24-16,2 0 0 0,0 0 0 0,0 0 0 0,-5-2-1 15,5 2 0-15,0 0 0 0,0 0 0 0,0 0 1 16,0 0 0-16,0 0 0 0,5 7 0 0,0-5 9 16,-1 1 0-16,8 6 0 0,6 6 1 0,6 1-10 15,33 25 0-15,-33-17 0 0,3-3 20 16,29 26 2-16,-22-17-2 0,1 3 1 15,-1-1-21-15,3 6 0 0,0 3 0 0,2 4 10 0,42 54 0 16,-39-45 0-16,4 2 1 0,0-1-11 16,-2-2 0-16,-5-1 0 0,1 2-193 0,1-6 1 15,-11-7 0-15,2-8 0 0,-6-6 61 0,0-4 2 16,-3-14-1-16,-3-9 1 0,-20 0-317 0</inkml:trace>
  <inkml:trace contextRef="#ctx0" brushRef="#br0" timeOffset="16331.45">25448 2003 392 0,'0'0'0'0,"0"0"0"0,0 0 68 0,0 0 2 0,0 0-1 0,0 0 0 0,0 0-69 15,19 13 0-15,-15-12 49 0,4 3 0 16,1-4 1-16,2 0 0 0,15 0-50 16,-12-4 0-16,0 3 75 0,16-8 0 15,-10 5 1-15,-1-1 0 0,24-8-76 16,-26 4 0-16,4 0-15 0,23-11 1 15,-21 8-1-15,0-1 1 0,25-12 14 0,-22 12 0 16,3 4-48-16,-1-5-1 0,0 1 1 16,0 3 1-16,2-3 47 0,0-1 0 0,0-2 0 0,-1 5 0 15,-3-2-76-15,0 2-1 0,3 2 1 0,-5 0 0 0,3 6 76 16,-1-3 0-16,1 3 0 0,-1-1 0 0,1 2-99 16,-1-1-1-16,2-1 1 0,1 4-1 0,-1 0 100 15,2-2 0-15,1 2 0 0,-1-3 0 0,0 3-29 16,0-4 0-16,-1 2 0 0,-3 2 0 0,-26 0-46 15</inkml:trace>
  <inkml:trace contextRef="#ctx0" brushRef="#br0" timeOffset="16749.03">26123 1931 404 0,'0'0'0'0,"0"0"0"0,0 25 86 0,0 9 1 0,0-12-1 0,0 0 0 0,0 1-86 0,0 0 0 16,0 1 0-16,0 6 76 0,0 33 0 0,0-29 0 0,0 2 1 0,0 40-77 0,0-38 0 0,0-3 26 0,0 3 1 0,0 2-1 0,0-4 1 0,0-4-27 15,0 0 0-15,0-1 0 0,-2-2 0 16,2-2-106-16,-1 10-1 0,1-20 1 0,0-7-1 15,1 3 107-15,1-9 0 0,2-4-115 16,-1-4 0-16,1 4 1 0,-1-5 0 0,-3 5-94 16</inkml:trace>
  <inkml:trace contextRef="#ctx0" brushRef="#br0" timeOffset="17432.55">27132 2334 662 0,'0'0'0'0,"0"0"0"0,0 0 49 0,0 0 1 0,0 0 0 0,0 20 0 0,0-8-50 0,0-6 0 0,0-3 21 0,0 3 0 0,0-3 0 0,0 2 0 0,0 8-21 0,0-8 0 0,0 4 15 0,-2 11 1 0,4-11-1 0,2 4 1 0,1 5-16 16,-3-9 0-16,-1 0-19 0,5 0 0 16,-1-4 0-16,2-1 0 0,9-2 19 15,-5-2 0-15,1-2-10 0,21-11 0 16,-17 8 0-16,0-4 1 0,16-13 9 16,-16 11 0-16,-2-1-21 0,12-12 1 15,-15 15-1-15,-4 0 1 0,4-5 20 16,-10 5 0-16,-1 2 13 0,-3-4 1 15,-1 8 0-15,-1-3 0 0,-13-8-14 16,6 5 0-16,0 5 15 0,-18-5 0 0,17 6 0 16,3 1 1-16,-4-5-16 15,5 7 0-15,5 0-150 0,-3-2 0 16,4-2 0-16,3 4 1 0,-2-5 149 0,2 5 0 16,2-4-41-16,0 1-1 0,3 1 1 0,0-4 1 15,-5 6-83-15</inkml:trace>
  <inkml:trace contextRef="#ctx0" brushRef="#br0" timeOffset="17898.88">27720 2280 314 0,'0'0'0'0,"0"0"0"0,1 18 33 15,6 5 1-15,-5-10-1 0,2 1 1 16,8 15-34-16,-8-13 0 0,1-2-53 0,5 13 1 16,-4-9 0-16,-1-3-1 0,4 12 53 15,-4-16 0-15,-1-4 10 0,-1 4 2 16,-1-8-2-16,-2-3 1 0,-2 5-11 15,2-5 0-15,-2 4 59 0,-6-4 1 16,2 0-1-16,1-4 2 0,-13-4-61 16,10 2 0-16,-1 1 101 0,-9-17 0 15,11 11 1-15,2-1-1 0,1-19-101 16,6 11 0-16,3-3 71 0,9-31 2 16,-5 27-2-16,4 0 1 0,1-2-72 0,1 4 0 0,0 6 0 15,0-3 4-15,23-7 0 0,-19 17 0 16,0 3 0-16,20-9-4 0,-19 12 0 0,-1 1-88 15,20-2 1-15,-22 5-2 16,1 2 2-16,17 5 87 0,-17-1 0 0,1-2-142 16,24 5 1-16,-22-2-1 15,2-5-40-15,26 4 140 0,-26-8 1 0,-23 4-100 16</inkml:trace>
  <inkml:trace contextRef="#ctx0" brushRef="#br0" timeOffset="18382.97">28808 1430 662 0,'0'0'0'0,"0"0"0"0,0 0 114 0,-5 27 0 0,3-15 0 0,0 3 1 16,0 26-115-16,4-18 0 0,3-1 91 0,1-2 1 0,-1 5-1 0,0-2 0 0,2-3-91 0,2 2 0 0,0 1 0 0,0 7 0 0,-2-1 57 31,9 47-1-31,-8-35 0 0,0 2 0 0,6 51-56 0,-9-53 0 0,0 4-11 0,4 43 1 0,-7-48 0 0,-2-3 0 0,0 39 10 0,-2-47 0 0,0 1-81 0,-1 13 0 0,1-21 0 15,-2-10 1-15,-4 12 80 0,6-19 0 16,2-5-200-16,-4-3 0 0,4 3 0 0,2-2-77 0,0-7 200 16,-2-4 0-16,0 13-159 0</inkml:trace>
  <inkml:trace contextRef="#ctx0" brushRef="#br0" timeOffset="18798.78">29397 1638 685 0,'0'0'0'0,"0"0"0"0,0 0 0 0,-4 18 132 16,3-7 0-16,-3 2 1 0,-1-1-1 0,0 2-132 0,-2 4 0 15,-1-3 0-15,-2-1 0 0,-4 4 99 0,-16 27-1 0,16-22 0 16,-4-1 1-16,-19 19-99 15,19-23 0-15,1 0 48 0,-19 9 0 0,19-12 0 0,-1-6 2 16,-10 9-50-16,16-13 0 16,1-1-35-16,-7-3 2 0,10-1-1 0,-1-1 1 15,-4-3 33-15,8 0 0 0,0 3 19 16,-2-7 1-16,1 7 0 0,3 1 0 16,-4-4-20-16,7 4 0 0,0 0 13 0,0 0 0 15,0 0 0-15,0 0 1 16,18 13-14-16,4-4 0 15,12 5 14-15,47 13 0 0,-39-16 0 0,8 1 1 16,1-6-15-16,-2 6 0 0,-5-3 0 0,4 4-61 0,0-2-1 16,-6 3 1-16,-3 2 0 0,-2 4 61 0,28 25 0 15,-38-24 0-15,-6 3-201 0,18 17 1 16,-20-26 0-16,0 1-122 16,18 7 200-16,-19-17-1 0,-18-6-210 15</inkml:trace>
  <inkml:trace contextRef="#ctx0" brushRef="#br0" timeOffset="22181.4">23844 1949 11 0,'0'0'0'15,"0"0"0"-15,0 0 0 0,0 0 1 0,0 0-1 0,0 0 1 0,0 0-1 0,0 0 0 0,0 0 98 0,-16-18 1 0,15 16 0 0,-5-1 0 0,-1-6-99 0,4 3 0 0,1 1 63 0,2-4 1 0,-2 2-1 0,2 1 0 0,0-12-63 0,0 9 0 0,0 0 87 16,7-10 2-16,-5 12-2 0,0 1 1 0,1 1-88 0,3 1 0 0,-6-1 0 0,3-2 30 0,1 1 0 0,1 3-1 0,-3 1 1 0,1 2-30 0,4 0 0 0,-5 0 0 0,2 2 38 16,4 10 0-16,3 1 0 0,-4 5 1 15,11 28-39-15,-11-19 0 0,0 6-16 16,-2-3 1-16,0 8 0 0,1 2 1 15,-1 1 14-15,2 56 0 0,-3-43 0 0,-1 2-5 0,1 3 1 0,1 2 0 16,-3-5 0-16,1-2 4 0,6 55 0 0,-4-55 0 0,1-2-14 16,6 42 0-16,-7-53 0 0,4-8 1 15,10 13 13-15,-8-28 0 0,0-5-16 16,8 1 0-16,-14-10 0 16,1-4 1-16,4-6 15 0,-5-3 0 0,1 0-2 15,4-21 1-15,-4 10 0 16,-1-7 0-16,0-3 1 0,1-8 0 0,-3 2 0 15,-3-4 3-15,-3-33 1 0,1 31 0 0,0 1 0 0,-5-45-4 16,5 41 0-16,4 3 70 0,0 1 1 16,1 0 1-16,-3 5-1 0,4 3-71 0,-1 6 0 0,3 6 0 15,-5 3 0-15,3 7 44 0,-2 2 0 0,-2 9 0 16,5 0 1-16,-5 2-45 0,2 12 0 16,1 8 0-16,4 8 16 0,6 44 0 15,-10-36 0-15,2 5 1 0,1-2-17 0,-1 3 0 16,2-1 0-16,4 0-64 0,12 41-1 15,-9-42 1-15,0-5 1 0,19 39 63 16,-17-44 0-16,-2 1-75 0,16 17-1 0,-17-32 1 16,-1-6 0-16,9 6 75 0,-10-12 0 15,-2-3-32-15,8-6-1 0,-8-3 1 16,0-3 0-16,5-18 32 0,-7 4 0 16,-2-11 45-16,1-4 2 0,-1-7-1 0,-2-1 0 15,1-8-46-15,-8-60 0 0,3 50 0 0,-1 1 69 16,0-65 0-16,2 69 1 0,2 5-1 15,8-50-69-15,-4 62 0 0,-1 5 2 16,9-12 0-16,-10 29 0 0,1 11 0 16,-3 9-2-16,-2 0 0 0,0 0-117 15,7 0-1-15,-4 0 1 0,3 6-1 16,13 3 118-16,-3-4 0 0,3 8-149 16,29 10-1-16,-27-14 0 0,-21-9-217 15</inkml:trace>
  <inkml:trace contextRef="#ctx0" brushRef="#br0" timeOffset="22632.93">24913 2294 820 0,'0'0'0'0,"0"0"0"0,0 0 99 0,0 0 1 0,0 0 1 0,0 0-1 0,25 18-100 0,-18-14 0 0,2 1 64 0,19 1 0 0,-9-3 0 0,4-3 0 0,27 4-64 0,-27-4 0 0,1-4-82 16,27 1 0-16,-26 1-1 15,-2-5 1-15,21-4 82 0,-23 4 0 0,-1 1-188 0,10-8 1 0,-20 14-1 0,-10 0-251 0</inkml:trace>
  <inkml:trace contextRef="#ctx0" brushRef="#br0" timeOffset="22814.34">24908 2503 707 0,'0'0'0'16,"0"0"0"-16,0 0 78 0,33 23-1 16,-18-19 0-16,0 1 0 0,26 9-77 15,-20-6 0-15,0-3-9 0,29 6 1 0,-22-8-1 16,0 1 1-16,39 1 8 0,-33-8 0 16,-1-3-92-16,36-21 1 0,-37 9-2 0,-32 18-437 15</inkml:trace>
  <inkml:trace contextRef="#ctx0" brushRef="#br0" timeOffset="27764.09">26509 4528 11 0,'0'0'0'0,"0"0"0"0,0 0 0 0,30-10 0 0,-8 2 1 0,-1 3-1 0,0-4 1 0,0 4-1 0,0-4 0 0,2 0 0 16,2 2 0-16,0-1 0 0,22-4 1 0,-22 3-1 0,0 3 1 0,22-10-1 0,-22 11 0 0,-4-4 28 0,21-6 0 0,-22 6 0 0,-2 0 0 0,15-5-28 0,-19 10 0 0,-3-1 39 0,8-4 1 0,-8 6 0 0,-1-1 1 15,17-3-41-15,-15 5 0 0,2 2-52 0,14 4 2 16,-13-4-1-16,0 0 1 15,21-4 50-15,-19 2 0 0,1 2-7 0,33-9 1 16,-24 4 0-16,-1-2 0 0,34-11 6 16,-30 7 0-16,2-2-7 0,26-16 1 0,-32 17-1 15,-26 12-23-15</inkml:trace>
  <inkml:trace contextRef="#ctx0" brushRef="#br0" timeOffset="28364.84">27238 4255 11 0,'0'0'0'0,"0"0"0"0,0 0 34 0,0 0 0 0,0 0 0 0,0 0 0 0,-7 27-34 0,7-18 0 0,0 4 66 0,0 3 2 0,0 0-2 0,0-2 1 0,0 1-67 0,0-1 0 0,2 2 0 0,3 2 0 0,-3 6 26 0,1 26 0 16,-1-19 0-16,-2 1 1 0,0 38-27 0,0-30 0 0,-2 1 26 0,1 0 1 16,-1 4-1-16,0 2 1 0,2 2-27 0,-5 46 0 15,3-48 0-15,-2-3-42 0,-3 43 0 16,4-48-1-16,1-1 2 0,2-2 41 15,0-4 0-15,-2-3 0 0,2-4-73 0,0-7 0 16,2-7-1-16,0-4 2 0,-2-7-52 0</inkml:trace>
  <inkml:trace contextRef="#ctx0" brushRef="#br0" timeOffset="29144.06">28289 4068 156 0,'0'0'0'0,"0"0"0"0,0 0 0 0,0 0 39 0,0 0 0 0,0 0 1 0,20 18 0 0,-19-14-40 0,6 10 0 0,-3-5 0 0,0 2 113 0,3 20 1 0,-4-13-1 0,1 1 1 0,6 32-114 0,-6-21 0 16,-2 1 68-16,-1-2 0 0,-1 6 0 0,0 1 1 16,0 6-69-16,-1 40 0 0,1-37 0 0,-2 6 5 0,-2 44 1 0,2-50-1 0,1 2 1 0,-1 1-6 0,0 3 0 0,-1-1 0 0,-1 4-14 0,-3 48 0 0,2-50-1 0,-1 0 2 0,-1 1 13 0,4 2 0 0,-1-4 0 0,1 3-81 0,-4 41 1 0,5-59-2 0,2-4 2 0,2 18 80 0,1-35 0 15,3-6-111-15,1-4 0 0,-7-5 0 16,0 0-153-16</inkml:trace>
  <inkml:trace contextRef="#ctx0" brushRef="#br0" timeOffset="30264.8">29312 4182 11 0,'0'0'0'0,"0"0"0"0,18-6 115 0,1 3 0 0,-12 3 1 0,-3 3 0 0,-1 4-116 0,-1-3 0 0,-2 0 163 0,-2 6 0 0,2 3-1 0,-1 5 2 0,-5 23-164 0,1-23 0 0,0 4 79 0,-2 1 2 0,-4 0-2 0,-3 1 1 16,-2-1-80-16,0 2 0 0,-3-1 0 0,-4 5 0 0,-2 1 52 0,-28 33 1 16,25-36-1-16,-2 2 0 0,-26 26-52 15,31-29 0-15,4-3-24 0,-23 18 0 16,24-23 0-16,3 2 0 0,-1-2 24 0,2 0 0 16,2-2 0-16,4 2 21 0,1-3 0 0,2-1 0 0,1-5 1 15,5-6-22-15,1-3 0 0,0 6 0 0,0-6 0 16,1 3-42-16,3-3 1 0,1 0-2 0,0 2 2 15,1 2 41-15,1-4 0 0,3 0 0 0,3 3 0 16,3-3-14-16,-1 0 0 0,-2 6 0 0,-1-6 0 16,-1 3 14-16,-1 3 0 0,-1-3 0 0,-2 3 0 0,-1-4 36 15,-1 1 1-15,-2 1-1 0,1 1 2 0,-1 4-38 16,3 4 0-16,-1-4 0 0,2 0-1 16,5 5 1-16,-3-5 0 0,2 0 0 15,12 11 0-15,-9-8 0 0,0-3-31 16,14 15 2-16,-15-12 0 0,-1 3 0 15,13 6 29-15,-13-12 0 0,0-1-177 0,15 8 1 16,-13-2-1-16,2-1-111 0,10 5 176 16,-19-13-1-16,-7-5-191 0</inkml:trace>
  <inkml:trace contextRef="#ctx0" brushRef="#br0" timeOffset="30964.89">28982 4137 11 0,'0'0'0'16,"0"0"0"-16,0 0 81 0,0 0 1 0,0 0 1 0,0 0-1 0,0 0-82 0,0 0 0 0,-17 3 141 0,15-3 1 0,-1 15-1 0,3-6 1 0,0 14-142 0,0-5 0 0,0 5 97 0,0 35 1 0,0-33-1 15,0 2 1-15,0 0-98 0,0 5 0 0,-2 2 0 16,0 2 55-16,-12 52 1 0,5-43-1 16,0 9 1-16,0 2-56 0,1-2 0 0,-1 2 0 15,0 1 42-15,-10 73-1 0,6-59 0 0,-1 7 0 16,0 3-41-16,0-4 0 16,2 0 0-16,1 1-31 0,0 4 0 0,1-8 0 0,-1-2 1 0,4-4 30 15,0 60 0-15,11-74 0 0,4-4-135 16,8 18 2-16,-10-57-2 0,-6-11-732 15</inkml:trace>
  <inkml:trace contextRef="#ctx0" brushRef="#br0" timeOffset="32849.41">30967 4232 11 0,'0'0'0'0,"0"0"0"0,0 0 0 16,0 0 1-16,0 0-1 0,0 0 1 0,0-31-1 0,0 22 0 0,0-1 53 0,0-3 1 0,0 2-1 0,-2-5 1 16,-1 2-54-16,-3-1 0 0,1-1 0 0,-4 5 0 0,2-1 20 0,0 1 1 0,0-2-1 0,-2 1 0 0,0 1-20 0,1 2 0 0,-1 4 0 0,-2-3 0 15,1 7 9-15,-3 1 1 0,3 0-1 0,-1 1 1 0,0 7-10 0,1 1 0 0,-1 5 0 0,1 4 0 0,-1 0 33 0,-3 29 0 0,9-24 0 0,1 8 0 16,-3 28-33-16,4-27 0 0,1 4 44 0,2 0-1 15,-2 9 0-15,0 2 0 0,1 7-43 0,-3 55 0 16,2-49 0-16,0-5 45 0,1 3 1 0,-1 1 0 16,2 1 0-16,2-7-46 0,3 57 0 0,-1-60 0 15,1-5-20-15,5 42 1 0,-6-46 0 16,-1-5-1-16,-1-2 20 0,-5-3 0 0,-3-4 0 16,-2-8-121-16,-3-1 1 0,-1 4-1 0,-2-4 1 0,-4-4 120 15,-17 17 0-15,15-17 0 16,1-3-35-16,-25 5 1 0,21-12 0 0,-2-4-20 15,-23-7 33-15,26 1 0 16,22 6-36-16</inkml:trace>
  <inkml:trace contextRef="#ctx0" brushRef="#br0" timeOffset="33080.87">30424 4987 954 0,'0'0'0'0,"0"0"0"0,15-7 0 15,10-1 74-15,5-1 0 0,0 0-1 0,-2 0 1 0,2 0-74 16,2 2 0-16,2 2 0 0,1-8 0 0,0 3-32 16,-1-3 1-16,1 2 0 0,0-1 0 0,2 3 31 31,39-11 0-31,-39 7 0 0,2 4-9 0,44-14 0 0,-41 14 0 0,-1 0 1 0,42-7 8 16,-41 7 0-16,-1 2-136 0,43-6 2 15,-45 4-2-15,-2 4-83 0,35-13 135 16,-38 9 0-16,-34 9-139 0</inkml:trace>
  <inkml:trace contextRef="#ctx0" brushRef="#br0" timeOffset="33523.36">32032 4072 831 0,'0'0'0'0,"0"0"0"0,0 0 0 0,0 0-26 0,-24 41 1 0,9-26-2 0,-2-1 2 0,-22 31 25 0,18-22 0 0,-2 2 46 0,-23 31-1 0,25-27 0 0,1 5 1 0,3-2-46 0,-1 1 0 0,1 3 0 0,2 0 64 0,-11 41 2 15,15-36-1-15,3-3 0 0,-7 43-65 0,8-45 0 0,0 5-32 0,2 1 1 0,3-3 0 0,1 2 0 0,1-3 31 0,8 40 0 0,-1-43 0 0,4 1-110 0,22 33 2 0,-8-37-1 0,7-5-92 0,1 0 107 0,1-4 1 16,-4-5-1-16,-30-18-83 0</inkml:trace>
  <inkml:trace contextRef="#ctx0" brushRef="#br0" timeOffset="34358.69">32087 5192 11 0,'0'0'0'0,"0"0"0"0,0 0 0 0,0 0 1 0,18 18-1 0,-18-18-9 0</inkml:trace>
  <inkml:trace contextRef="#ctx0" brushRef="#br0" timeOffset="34561.11">32762 5161 107 0,'4'4'-30'0,"0"-4"-3"16,1 5 31-16,0-1-1 0,-5-4-27 0</inkml:trace>
  <inkml:trace contextRef="#ctx0" brushRef="#br0" timeOffset="58979.4">8382 14465 156 0,'0'0'0'0,"0"0"0"0,0 0 0 0,0 0 56 15,-18-15 1-15,10 8-1 0,-3 5 0 0,2 2-56 0,0 2 0 0,0 2 0 0,1-1 0 0,1-1 63 16,-2 0 1-16,0 3 0 0,-3 6 0 0,-8 3-64 0,-1 3 0 0,2 1 0 0,5 0 0 0,1 0 45 0,1 1 0 16,0 3 1-16,-4-2-1 0,0-1-45 0,2-1 0 0,-2 2 0 0,3 0 0 0,-2 2 57 0,-7 19 1 0,10-23-1 0,3 0 2 0,-7 14-59 0,11-14 0 0,2 0 30 0,3-3 0 0,0-1 0 0,1 0 0 0,1 2-30 0,0 2 0 0,1 0 0 0,1 0 0 0,-2 0 78 0,-1 4 1 0,5-2-1 0,-3-2 0 0,-1 0-78 0,2-2 0 0,-1 0 0 15,1-2 0-15,1-1 50 0,2 0 1 0,-2-1-1 0,-1 1 1 16,-1-1-51-16,10 12 0 0,-8-14 0 16,2 1 53-16,7 9 1 0,-7-7 0 0,2-1 0 15,9 10-54-15,-8-10 0 16,-1 1 17-16,3-1 0 0,-3-1 0 15,2 0 0-15,-1-2-17 0,3 0 0 0,-1-2 0 0,0-1 0 0,1-3 4 16,-1 1 1-16,4 1 0 0,0 2 0 16,1 4-5-16,3-2 0 0,-4 2 0 0,1-2 0 15,1 2 2-15,1-2 0 0,-1 1 0 0,1 3 0 0,3 1-2 16,-5 1 0-16,6-3 0 0,-5 3 0 0,3-4 16 16,-2 1 0-16,3 1 0 0,-7-2 2 0,3-1-18 15,1-1 0-15,-3-2 0 0,2 1 0 0,-2-3 14 16,0 0 1-16,1-1 0 0,-1 0 0 0,2-1-15 0,1-1 0 15,2 0 0-15,1 0 0 0,2 1 10 0,-3-1 0 16,2 2 0-16,0-1 1 0,2 1-11 0,24 7 0 16,-26-10 0-16,2 1-19 0,26 0 1 15,-23 0 0-15,1 1 0 0,25-6 18 16,-25-3 0-16,-1-1-15 0,2 0 1 0,-2-2-2 16,2 2 2-16,-2-4 14 0,-1-2 0 0,-1 3 0 15,1-1 0-15,-3 2-5 0,1 0 0 16,0 2 0-16,-4 0 0 0,2 3 5 0,0 2 0 0,0-1 0 15,1-1 0-15,3 0 27 0,1 1 2 0,-3-1-2 16,3-1 1-16,2 1-28 0,-5-1 0 0,6-4 0 16,-1 0 0-16,-1-2-14 0,-3 0 0 0,2 0 0 15,0 2 1-15,-3-3 13 0,2-1 0 0,-3 6 0 0,1 2 0 16,0 1-6-16,-2 1 1 0,1 3-2 0,1 0 2 16,-2 3 5-16,0 3 0 0,2-3 0 0,-1 1 0 15,1-1 3-15,0 1 2 0,-4-1-1 0,3 1 0 16,-2 1-4-16,2 4 0 0,-2-5 0 0,0 0 0 15,1-1 29-15,0 1 1 0,-2-1 0 0,1 3 0 0,-1 1-30 16,0-2 0-16,2-1 0 0,2 0 0 0,-1-1-10 16,1-1 0-16,-2 2 0 0,0 1 1 0,2 0 9 15,-4 1 0-15,3-3 0 0,-2 1 0 0,-1 0 34 16,0-1 1-16,2-3 0 0,-7-2 0 0,1 1-35 16,1-1 0-16,1-4 0 0,1 3 0 0,-3-6-7 0,5 2 0 15,-3-2 0-15,2 0 0 0,0 0 7 0,1-2 0 16,-1 0 0-16,2 0 0 0,-2-1 45 0,-4-3 2 15,3 3-2-15,-4 1 1 0,1 0-46 0,-1 2 0 16,5-2 0-16,-3 2 0 0,1 0-7 0,15-7 0 16,-15 7 0-16,-1 2 1 0,10-7 6 15,-14 8 0-15,0 1-43 0,11-2 0 16,-13 1-1-16,-1 3 1 0,8-6 43 16,-10 5 0-16,-2 1-23 0,6-5 0 15,-8 5 0-15,-2-1 1 0,6-3 22 16,-5 3 0-16,-4 3-17 0,2-10 1 15,-2 5 0-15,-2 1 0 0,2 0 16 0,-4-3 0 16,1-1 0-16,-3-1-10 0,-1-3 1 0,2-5-1 16,-4-2 1-16,2-3 9 0,-2-4 0 0,1 0 0 15,-3 0 0-15,2-2 32 0,-12-32-1 0,9 25 0 16,-1-1 1-16,-3-5-32 0,2 4 0 0,2 4 0 16,-2 0 9-16,0 0 0 0,1 2 0 0,-4 3 1 15,1 0-10-15,0 0 0 0,7 13 0 0,-7 0 0 0,-1-4-9 16,-22-27 0-16,21 24 0 15,1 0 0-15,-20-24 9 0,15 22 0 0,3 1-20 16,0 3 0-16,1-2 0 0,-3-1 1 0,1 1 19 16,3-1 0-16,-4 3 0 0,1 1 0 0,-1 4-17 15,0 2 0-15,0-1-1 0,-2 1 1 0,2-1 17 16,-4 3 0-16,-3 3 0 0,1-4 0 0,-4 2-9 16,1 2 0-16,-2 2 0 0,-2 0 0 0,1 2 9 15,-4-1 0-15,0 1 0 0,3 0 0 0,-3 1-1 16,4 0 0-16,-3 3 0 0,-1-5 0 0,2 6 1 0,-2 0 0 15,-4 0 0-15,4-2 0 0,4 2-6 0,-29-3 0 16,30-1 0-16,6 2 0 0,-27-5 6 16,25 4 0-16,1-1-43 0,-26-3 0 15,29 3 0-15,-5 2-1 0,-22 2 44 16,23-1 0-16,0 1 16 0,-27 3 0 16,30-3-1-16,-3 2 1 0,-23 2-16 15,25-3 0-15,-1 3 15 0,-31 1 1 16,26-1 0-16,2 0 0 0,2-1-16 0,-2-1 0 15,2 2 0-15,0-1 7 0,3 3 0 0,-3-5 0 16,1 3 0-16,3 0-7 0,1-3 0 0,0 1 0 16,0 0 0-16,2-2-32 0,-4 0 1 0,4 0-1 15,-4 0 1-15,0 0 31 0,1 0 0 0,-5 4 0 16,3 1 0-16,-2 4-1 0,-4 2 0 0,2 1 0 0,0 4 1 16,-2 4 0-16,-29 27 0 0,27-18 0 15,0 3-95-15,-31 42 2 0,32-35-1 16,-1-1 1-16,-3 3 93 0,4 4 0 0,1-5 0 15,2 3-145-15,-4 0 0 0,-1-3 0 0,-4-3 1 0,39-37-494 16</inkml:trace>
  <inkml:trace contextRef="#ctx0" brushRef="#br0" timeOffset="67723.88">30794 7002 11 0,'0'0'0'0,"0"0"0"0,0 0 0 0,0 0 1 0,0 0-1 0,0 0 1 0,-30 0-1 0,21 2 0 0,-1 1 92 16,-13 3 1-16,12-3 1 0,0-3-1 0,-10 4-93 0,11-3 0 0,-1 3 48 0,-10-2 0 0,10 1 1 0,1 3-1 0,-17 3-48 0,11-6 0 0,1 1 13 0,-17 12 1 0,16-9 0 0,0-3 0 0,-14 5-14 15,16-2 0-15,0 2 17 0,2 0 1 16,-3 4 0-16,1-4 0 0,2 3-18 0,1 3 0 16,1-1 0-16,-1-1 0 0,2 1 11 0,2-1 0 15,0 3 0-15,0 0 1 0,0 2-12 0,-2 16 0 16,2-12 0-16,0 1 43 0,0 26-1 15,5-22 0-15,1-4 0 0,2 33-42 16,1-26 0-16,-2-1 27 0,2 1 0 0,3-3 0 16,1-3 1-16,1-3-28 0,1 3 0 0,3-6 0 15,0 0 0-15,1 1 7 0,18 14 0 16,-14-19 0-16,0-1 0 0,19 8-7 16,-16-10 0-16,3-2-47 0,20 9 1 15,-23-11 0-15,2 0 1 0,18 4 45 16,-21-5 0-16,-2-3-146 0,12 4 2 15,-17-5-2-15,-11-2-181 0</inkml:trace>
  <inkml:trace contextRef="#ctx0" brushRef="#br0" timeOffset="68146.03">31141 7194 763 0,'0'0'0'0,"0"0"0"0,0 0 0 0,8 40-63 0,2 15 0 0,-10-31 0 0,-3 3 1 0,-8 27 62 0,6-22 0 0,1 0-38 16,1 1 1-16,-3 1 0 0,3 4 0 0,-1-3 37 0,1 1 0 0,-1-3 0 15,1-1 0-15,1-3-5 0,-2 28 1 0,1-28-1 0,-1-2 1 0,-1 23 4 0,5-28 0 0,0-4-60 0,2 5-1 0,0-15 1 0,-2-8-13 0,0 0 61 0,3 1 0 0,-3-1-39 0</inkml:trace>
  <inkml:trace contextRef="#ctx0" brushRef="#br0" timeOffset="68482.28">31561 7036 55 0,'0'0'0'0,"0"0"0"15,0 0-8-15,20 3 0 0,-19 1 0 16,-2 5 0-16,-3 0 8 0,-1 2 0 0,0 1 0 15,-1-1 212-15,-1 5 1 0,-2 8 0 0,2 3 1 0,0 5-214 16,-7 36 0 15,12-37 0-31,2-2 103 0,0 26 2 0,0-24-1 0,4-4 1 0,7 32-105 0,-8-30 0 0,1 2 17 0,-1-3 0 16,1-1 0-16,1 0 0 0,2 0-17 16,0-2 0-16,-2-1 0 0,-3-1 0 0,0 4-60 15,-4 20-1-15,-1-26 1 0,-3 3 0 0,-13 12 60 16,8-18 0-16,-1 5-186 0,-13 13 1 15,15-23 1-15,3 1-50 0,-11 0 185 16,9-14-1-16,9 0-124 0</inkml:trace>
  <inkml:trace contextRef="#ctx0" brushRef="#br0" timeOffset="68880.56">31041 7368 11 0,'0'0'0'16,"0"0"0"-16,0 0 0 0,-32-1 1 0,18-3-1 15,0 2 1-15,-13-1-1 0,19-1 0 16,2 2 0-16,-1-7 1 0,4 9-1 0,-1 0 1 15,-1-3-1-15,5 3 0 0,-4 0 182 0,1 0 1 16,3 0 0-16,0 0-1 0,7 3-182 16,-2 3 0-16,6-3 104 0,22 8 0 15,-3-7 0-15,7-4 0 0,43 1-104 16,-47-2 0-16,-1-7 14 0,33-2 1 16,-28 6-1-16,4 4 1 15,38 0-15-15,-38-2 0 0,-2 2 8 0,40 0 1 16,-42 0-1-16,-2 0 1 0,31 2-9 15,-38 2 0-15,-2 1-144 0,15 8 0 16,-29-10 0-16,-6 3-104 0,-5 6 143 16,-2-6 1-16,1-6-170 0</inkml:trace>
  <inkml:trace contextRef="#ctx0" brushRef="#br0" timeOffset="69163.37">30909 7667 798 0,'0'0'0'0,"0"0"0"15,31-9 0-15,8 2-110 0,7-2 1 0,-5 1-1 0,-4-1 2 0,0 4 108 0,39-8 0 0,-34 6 0 0,4 2 139 0,47-1 1 0,-42 1 0 0,2 2-1 0,60-3-139 0,-58 6 0 0,1 0-166 0,57-3 2 0,-58-3-2 0,1-3-30 16,54-9 166-16,-63 4-1 0,-47 14-94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8/04/2024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8/04/2024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8/04/2024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8/04/2024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8/04/2024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8/04/2024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8/04/2024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8/04/2024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>
            <a:normAutofit/>
          </a:bodyPr>
          <a:lstStyle/>
          <a:p>
            <a:r>
              <a:rPr lang="en-CA" dirty="0"/>
              <a:t>Week 14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Templates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Other C++ Features</a:t>
            </a:r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FE60C-6CF9-81EA-958C-8B9C232B748D}"/>
              </a:ext>
            </a:extLst>
          </p:cNvPr>
          <p:cNvSpPr txBox="1"/>
          <p:nvPr/>
        </p:nvSpPr>
        <p:spPr>
          <a:xfrm>
            <a:off x="6215429" y="195942"/>
            <a:ext cx="573676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Assignment 5 is due on Wednesday!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5FFB612-E064-AC45-FB8F-511B417FBE39}"/>
                  </a:ext>
                </a:extLst>
              </p14:cNvPr>
              <p14:cNvContentPartPr/>
              <p14:nvPr/>
            </p14:nvContentPartPr>
            <p14:xfrm>
              <a:off x="1160280" y="6504840"/>
              <a:ext cx="37800" cy="28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5FFB612-E064-AC45-FB8F-511B417FBE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0920" y="6495480"/>
                <a:ext cx="56520" cy="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Function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5461842" y="1101338"/>
            <a:ext cx="4339619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T&gt;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T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(const T&amp; a, const 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(a &lt; b) return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2283483" y="1563002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template function returns the smaller of two values of the same type.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FF3BC-FDDE-7974-3C3F-526434BEF97D}"/>
              </a:ext>
            </a:extLst>
          </p:cNvPr>
          <p:cNvSpPr txBox="1"/>
          <p:nvPr/>
        </p:nvSpPr>
        <p:spPr>
          <a:xfrm>
            <a:off x="6087814" y="3429000"/>
            <a:ext cx="2522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are the constraints on type </a:t>
            </a:r>
            <a:r>
              <a:rPr lang="en-CA" sz="1600" b="1" dirty="0"/>
              <a:t>T</a:t>
            </a:r>
            <a:r>
              <a:rPr lang="en-CA" sz="16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6DFF0-6535-D6BA-7697-274E633BF9B7}"/>
              </a:ext>
            </a:extLst>
          </p:cNvPr>
          <p:cNvSpPr txBox="1"/>
          <p:nvPr/>
        </p:nvSpPr>
        <p:spPr>
          <a:xfrm>
            <a:off x="6087814" y="4479874"/>
            <a:ext cx="2522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Type </a:t>
            </a:r>
            <a:r>
              <a:rPr lang="en-CA" sz="1600" b="1" dirty="0"/>
              <a:t>T</a:t>
            </a:r>
            <a:r>
              <a:rPr lang="en-CA" sz="1600" dirty="0"/>
              <a:t> must have </a:t>
            </a:r>
            <a:r>
              <a:rPr lang="en-CA" sz="1600" b="1" dirty="0"/>
              <a:t>operator&lt;</a:t>
            </a:r>
            <a:r>
              <a:rPr lang="en-CA" sz="1600" dirty="0"/>
              <a:t> defined for it.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D0DF6C6-7DC0-0130-77B0-3647871E32FE}"/>
              </a:ext>
            </a:extLst>
          </p:cNvPr>
          <p:cNvSpPr/>
          <p:nvPr/>
        </p:nvSpPr>
        <p:spPr>
          <a:xfrm>
            <a:off x="7232073" y="4133693"/>
            <a:ext cx="219153" cy="2569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BDA167-DD32-4018-BD45-C1D5ED704725}"/>
              </a:ext>
            </a:extLst>
          </p:cNvPr>
          <p:cNvSpPr txBox="1"/>
          <p:nvPr/>
        </p:nvSpPr>
        <p:spPr>
          <a:xfrm>
            <a:off x="9397443" y="2590551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 don’t know the exact type of </a:t>
            </a:r>
            <a:r>
              <a:rPr lang="en-CA" sz="1600" b="1" dirty="0"/>
              <a:t>a</a:t>
            </a:r>
            <a:r>
              <a:rPr lang="en-CA" sz="1600" dirty="0"/>
              <a:t> and </a:t>
            </a:r>
            <a:r>
              <a:rPr lang="en-CA" sz="1600" b="1" dirty="0"/>
              <a:t>b</a:t>
            </a:r>
            <a:r>
              <a:rPr lang="en-CA" sz="1600" dirty="0"/>
              <a:t>, but we do know they are the </a:t>
            </a:r>
            <a:r>
              <a:rPr lang="en-CA" sz="1600" i="1" dirty="0"/>
              <a:t>same</a:t>
            </a:r>
            <a:r>
              <a:rPr lang="en-CA" sz="1600" dirty="0"/>
              <a:t> type </a:t>
            </a:r>
            <a:r>
              <a:rPr lang="en-CA" sz="1600" b="1" dirty="0"/>
              <a:t>T</a:t>
            </a:r>
            <a:r>
              <a:rPr lang="en-CA" sz="1600" dirty="0"/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433988-A734-78D7-B1FF-0E251F5105B0}"/>
              </a:ext>
            </a:extLst>
          </p:cNvPr>
          <p:cNvCxnSpPr/>
          <p:nvPr/>
        </p:nvCxnSpPr>
        <p:spPr>
          <a:xfrm flipH="1" flipV="1">
            <a:off x="7903597" y="1690688"/>
            <a:ext cx="1897864" cy="91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D36539-A7F1-41E6-83F3-C3AFEDFBA2BE}"/>
              </a:ext>
            </a:extLst>
          </p:cNvPr>
          <p:cNvCxnSpPr>
            <a:cxnSpLocks/>
          </p:cNvCxnSpPr>
          <p:nvPr/>
        </p:nvCxnSpPr>
        <p:spPr>
          <a:xfrm flipH="1" flipV="1">
            <a:off x="9429911" y="1684102"/>
            <a:ext cx="916464" cy="86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8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Function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5461842" y="1101338"/>
            <a:ext cx="4339619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T&gt;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T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(const T&amp; a, const 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(a &lt; b) return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2283483" y="1563002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template function returns the smaller of two values of the same type.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FF3BC-FDDE-7974-3C3F-526434BEF97D}"/>
              </a:ext>
            </a:extLst>
          </p:cNvPr>
          <p:cNvSpPr txBox="1"/>
          <p:nvPr/>
        </p:nvSpPr>
        <p:spPr>
          <a:xfrm>
            <a:off x="6087814" y="3429000"/>
            <a:ext cx="2522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are the constraints on type </a:t>
            </a:r>
            <a:r>
              <a:rPr lang="en-CA" sz="1600" b="1" dirty="0"/>
              <a:t>T</a:t>
            </a:r>
            <a:r>
              <a:rPr lang="en-CA" sz="16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6DFF0-6535-D6BA-7697-274E633BF9B7}"/>
              </a:ext>
            </a:extLst>
          </p:cNvPr>
          <p:cNvSpPr txBox="1"/>
          <p:nvPr/>
        </p:nvSpPr>
        <p:spPr>
          <a:xfrm>
            <a:off x="6087814" y="4479874"/>
            <a:ext cx="2522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Type </a:t>
            </a:r>
            <a:r>
              <a:rPr lang="en-CA" sz="1600" b="1" dirty="0"/>
              <a:t>T</a:t>
            </a:r>
            <a:r>
              <a:rPr lang="en-CA" sz="1600" dirty="0"/>
              <a:t> must have </a:t>
            </a:r>
            <a:r>
              <a:rPr lang="en-CA" sz="1600" b="1" dirty="0"/>
              <a:t>operator&lt;</a:t>
            </a:r>
            <a:r>
              <a:rPr lang="en-CA" sz="1600" dirty="0"/>
              <a:t> defined for it.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D0DF6C6-7DC0-0130-77B0-3647871E32FE}"/>
              </a:ext>
            </a:extLst>
          </p:cNvPr>
          <p:cNvSpPr/>
          <p:nvPr/>
        </p:nvSpPr>
        <p:spPr>
          <a:xfrm>
            <a:off x="7232073" y="4133693"/>
            <a:ext cx="219153" cy="2569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BE2D6-894A-3C09-1B37-05E679FE020B}"/>
              </a:ext>
            </a:extLst>
          </p:cNvPr>
          <p:cNvSpPr txBox="1"/>
          <p:nvPr/>
        </p:nvSpPr>
        <p:spPr>
          <a:xfrm>
            <a:off x="6087814" y="5591202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Type </a:t>
            </a:r>
            <a:r>
              <a:rPr lang="en-CA" sz="1600" b="1" dirty="0"/>
              <a:t>T</a:t>
            </a:r>
            <a:r>
              <a:rPr lang="en-CA" sz="1600" dirty="0"/>
              <a:t> needs a </a:t>
            </a:r>
            <a:r>
              <a:rPr lang="en-CA" sz="1600" b="1" dirty="0"/>
              <a:t>copy constructor</a:t>
            </a:r>
            <a:r>
              <a:rPr lang="en-CA" sz="1600" dirty="0"/>
              <a:t>: the return values is a copy of the value being returned.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DC45AEA-066D-6729-7510-C939CE08EB9E}"/>
              </a:ext>
            </a:extLst>
          </p:cNvPr>
          <p:cNvSpPr/>
          <p:nvPr/>
        </p:nvSpPr>
        <p:spPr>
          <a:xfrm>
            <a:off x="7232073" y="5245021"/>
            <a:ext cx="219153" cy="2569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599FB-5AAD-CBE0-5352-7EF2FCC56C98}"/>
              </a:ext>
            </a:extLst>
          </p:cNvPr>
          <p:cNvSpPr txBox="1"/>
          <p:nvPr/>
        </p:nvSpPr>
        <p:spPr>
          <a:xfrm>
            <a:off x="9397443" y="2590551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 don’t know the exact type of </a:t>
            </a:r>
            <a:r>
              <a:rPr lang="en-CA" sz="1600" b="1" dirty="0"/>
              <a:t>a</a:t>
            </a:r>
            <a:r>
              <a:rPr lang="en-CA" sz="1600" dirty="0"/>
              <a:t> and </a:t>
            </a:r>
            <a:r>
              <a:rPr lang="en-CA" sz="1600" b="1" dirty="0"/>
              <a:t>b</a:t>
            </a:r>
            <a:r>
              <a:rPr lang="en-CA" sz="1600" dirty="0"/>
              <a:t>, but we do know they are the </a:t>
            </a:r>
            <a:r>
              <a:rPr lang="en-CA" sz="1600" i="1" dirty="0"/>
              <a:t>same</a:t>
            </a:r>
            <a:r>
              <a:rPr lang="en-CA" sz="1600" dirty="0"/>
              <a:t> type </a:t>
            </a:r>
            <a:r>
              <a:rPr lang="en-CA" sz="1600" b="1" dirty="0"/>
              <a:t>T</a:t>
            </a:r>
            <a:r>
              <a:rPr lang="en-CA" sz="1600" dirty="0"/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A4A271-D817-5895-718B-ADD573EBDC9D}"/>
              </a:ext>
            </a:extLst>
          </p:cNvPr>
          <p:cNvCxnSpPr/>
          <p:nvPr/>
        </p:nvCxnSpPr>
        <p:spPr>
          <a:xfrm flipH="1" flipV="1">
            <a:off x="7903597" y="1690688"/>
            <a:ext cx="1897864" cy="91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481A9A-5114-8F26-9449-16B3E5706071}"/>
              </a:ext>
            </a:extLst>
          </p:cNvPr>
          <p:cNvCxnSpPr>
            <a:cxnSpLocks/>
          </p:cNvCxnSpPr>
          <p:nvPr/>
        </p:nvCxnSpPr>
        <p:spPr>
          <a:xfrm flipH="1" flipV="1">
            <a:off x="9429911" y="1684102"/>
            <a:ext cx="916464" cy="86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1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Function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5461842" y="1101338"/>
            <a:ext cx="4339619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T&gt;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T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(const T&amp; a, const 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(a &lt; b) return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2283483" y="1563002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template function returns the smaller of two values of the same type.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ABC23-267D-6B4A-FFE0-B316F772FA43}"/>
              </a:ext>
            </a:extLst>
          </p:cNvPr>
          <p:cNvSpPr txBox="1"/>
          <p:nvPr/>
        </p:nvSpPr>
        <p:spPr>
          <a:xfrm>
            <a:off x="5066513" y="3494028"/>
            <a:ext cx="5117050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template&lt;typename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(const vector&lt;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&gt;&amp; v)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assert(v.size() &gt;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 min = v[0];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for(int i = 1; i &lt; v.size(); i++)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min =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(min, v[i]);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min;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E6995DC-CCB5-37E2-42FB-F55A8648E0B2}"/>
              </a:ext>
            </a:extLst>
          </p:cNvPr>
          <p:cNvSpPr/>
          <p:nvPr/>
        </p:nvSpPr>
        <p:spPr>
          <a:xfrm>
            <a:off x="7209402" y="3000139"/>
            <a:ext cx="476092" cy="4288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C8596-5455-734B-A966-B11EE259255E}"/>
              </a:ext>
            </a:extLst>
          </p:cNvPr>
          <p:cNvSpPr txBox="1"/>
          <p:nvPr/>
        </p:nvSpPr>
        <p:spPr>
          <a:xfrm>
            <a:off x="2073145" y="3633005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can use template functions to build other template functions.</a:t>
            </a:r>
          </a:p>
        </p:txBody>
      </p:sp>
    </p:spTree>
    <p:extLst>
      <p:ext uri="{BB962C8B-B14F-4D97-AF65-F5344CB8AC3E}">
        <p14:creationId xmlns:p14="http://schemas.microsoft.com/office/powerpoint/2010/main" val="2680462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Function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5461842" y="1101338"/>
            <a:ext cx="4339619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T&gt;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T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(const T&amp; a, const 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(a &lt; b) return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2283483" y="1563002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template function returns the smaller of two values of the same type.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ABC23-267D-6B4A-FFE0-B316F772FA43}"/>
              </a:ext>
            </a:extLst>
          </p:cNvPr>
          <p:cNvSpPr txBox="1"/>
          <p:nvPr/>
        </p:nvSpPr>
        <p:spPr>
          <a:xfrm>
            <a:off x="344792" y="3321437"/>
            <a:ext cx="5117050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template&lt;typename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(const vector&lt;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&gt;&amp; v)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assert(v.size() &gt; 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 min = v[0];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for(int i = 1; i &lt; v.size(); i++)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min =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(min, v[i]);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min;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D2F24-FECE-DE1F-044C-4039E3DEA6E4}"/>
              </a:ext>
            </a:extLst>
          </p:cNvPr>
          <p:cNvSpPr txBox="1"/>
          <p:nvPr/>
        </p:nvSpPr>
        <p:spPr>
          <a:xfrm>
            <a:off x="6158975" y="3321437"/>
            <a:ext cx="5856693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vector&lt;int&gt; nums = {2, 7, -5, 0};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(nums); // -5 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vector&lt;string&gt; words = {"up", "down", "all"};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(nums); // "all"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vector&lt;vector&lt;int&gt;&gt; m =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{4}, {1, 2, 3}, {5, 6}, {2}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(m); // {1, 2, 3}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DF62F-99E2-CB5A-AE73-3C58DA8C3692}"/>
              </a:ext>
            </a:extLst>
          </p:cNvPr>
          <p:cNvSpPr txBox="1"/>
          <p:nvPr/>
        </p:nvSpPr>
        <p:spPr>
          <a:xfrm>
            <a:off x="10249847" y="5093393"/>
            <a:ext cx="16524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Oops, </a:t>
            </a:r>
            <a:r>
              <a:rPr lang="en-CA" sz="1600" b="1" dirty="0"/>
              <a:t>operator&lt;&lt; </a:t>
            </a:r>
            <a:r>
              <a:rPr lang="en-CA" sz="1600" dirty="0"/>
              <a:t>not defined.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F8FDDA-1546-BAFA-F69A-1D3DFBA9BC03}"/>
              </a:ext>
            </a:extLst>
          </p:cNvPr>
          <p:cNvCxnSpPr>
            <a:cxnSpLocks/>
          </p:cNvCxnSpPr>
          <p:nvPr/>
        </p:nvCxnSpPr>
        <p:spPr>
          <a:xfrm flipH="1">
            <a:off x="7194288" y="5678168"/>
            <a:ext cx="3055559" cy="20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0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79" y="18985"/>
            <a:ext cx="6786838" cy="1325563"/>
          </a:xfrm>
        </p:spPr>
        <p:txBody>
          <a:bodyPr/>
          <a:lstStyle/>
          <a:p>
            <a:r>
              <a:rPr lang="en-CA" dirty="0"/>
              <a:t>Function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4904509" y="1101338"/>
            <a:ext cx="7065818" cy="3693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T&gt;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ostream</a:t>
            </a:r>
            <a:r>
              <a:rPr lang="en-US" dirty="0">
                <a:latin typeface="Consolas" panose="020B0609020204030204" pitchFamily="49" charset="0"/>
              </a:rPr>
              <a:t> &amp;operator&lt;&lt;(</a:t>
            </a:r>
            <a:r>
              <a:rPr lang="en-US" dirty="0" err="1">
                <a:latin typeface="Consolas" panose="020B0609020204030204" pitchFamily="49" charset="0"/>
              </a:rPr>
              <a:t>ostream</a:t>
            </a:r>
            <a:r>
              <a:rPr lang="en-US" dirty="0">
                <a:latin typeface="Consolas" panose="020B0609020204030204" pitchFamily="49" charset="0"/>
              </a:rPr>
              <a:t> &amp;</a:t>
            </a:r>
            <a:r>
              <a:rPr lang="en-US" dirty="0" err="1">
                <a:latin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</a:rPr>
              <a:t>, const vector&lt;T&gt; &amp;v)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</a:rPr>
              <a:t> &lt;&lt; "{";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 (int i = 0; i &lt; v.size(); i++)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&lt;&lt; v[i];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if (i &lt; v.size() - 1)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</a:rPr>
              <a:t> &lt;&lt; ", 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</a:rPr>
              <a:t> &lt;&lt; "}";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1609962" y="1857677"/>
            <a:ext cx="2522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template function prints a </a:t>
            </a:r>
            <a:r>
              <a:rPr lang="en-CA" sz="1600" b="1" dirty="0"/>
              <a:t>vector&lt;T&gt;</a:t>
            </a:r>
            <a:r>
              <a:rPr lang="en-CA" sz="16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2DB2E-3177-BAE2-2851-7F6F23517ACF}"/>
              </a:ext>
            </a:extLst>
          </p:cNvPr>
          <p:cNvSpPr txBox="1"/>
          <p:nvPr/>
        </p:nvSpPr>
        <p:spPr>
          <a:xfrm>
            <a:off x="1609962" y="2960465"/>
            <a:ext cx="2522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are the constraints on type </a:t>
            </a:r>
            <a:r>
              <a:rPr lang="en-CA" sz="1600" b="1" dirty="0"/>
              <a:t>T</a:t>
            </a:r>
            <a:r>
              <a:rPr lang="en-CA" sz="1600" dirty="0"/>
              <a:t>?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1443080-1326-5616-0910-50D847F043D7}"/>
              </a:ext>
            </a:extLst>
          </p:cNvPr>
          <p:cNvSpPr/>
          <p:nvPr/>
        </p:nvSpPr>
        <p:spPr>
          <a:xfrm>
            <a:off x="2652202" y="3718057"/>
            <a:ext cx="219153" cy="2569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22BD9-8DBA-1D43-0FFD-77BA80EECC42}"/>
              </a:ext>
            </a:extLst>
          </p:cNvPr>
          <p:cNvSpPr txBox="1"/>
          <p:nvPr/>
        </p:nvSpPr>
        <p:spPr>
          <a:xfrm>
            <a:off x="1609962" y="4108596"/>
            <a:ext cx="2522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Type </a:t>
            </a:r>
            <a:r>
              <a:rPr lang="en-CA" sz="1600" b="1" dirty="0"/>
              <a:t>T </a:t>
            </a:r>
            <a:r>
              <a:rPr lang="en-CA" sz="1600" dirty="0"/>
              <a:t>must have </a:t>
            </a:r>
            <a:r>
              <a:rPr lang="en-CA" sz="1600" b="1" dirty="0"/>
              <a:t>operator&lt;&lt;</a:t>
            </a:r>
            <a:r>
              <a:rPr lang="en-CA" sz="1600" dirty="0"/>
              <a:t> defined for it.</a:t>
            </a:r>
          </a:p>
        </p:txBody>
      </p:sp>
    </p:spTree>
    <p:extLst>
      <p:ext uri="{BB962C8B-B14F-4D97-AF65-F5344CB8AC3E}">
        <p14:creationId xmlns:p14="http://schemas.microsoft.com/office/powerpoint/2010/main" val="102693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4484" cy="1325563"/>
          </a:xfrm>
        </p:spPr>
        <p:txBody>
          <a:bodyPr/>
          <a:lstStyle/>
          <a:p>
            <a:r>
              <a:rPr lang="en-CA" dirty="0"/>
              <a:t>Class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4904509" y="1101338"/>
            <a:ext cx="7065818" cy="50783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Stack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vector&lt;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 v;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Stack() : v() {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Stack(const Stack&lt;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&gt;&amp; other) : v(</a:t>
            </a:r>
            <a:r>
              <a:rPr lang="en-US" dirty="0" err="1">
                <a:latin typeface="Consolas" panose="020B0609020204030204" pitchFamily="49" charset="0"/>
              </a:rPr>
              <a:t>other.v</a:t>
            </a:r>
            <a:r>
              <a:rPr lang="en-US" dirty="0">
                <a:latin typeface="Consolas" panose="020B0609020204030204" pitchFamily="49" charset="0"/>
              </a:rPr>
              <a:t>) { 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bool </a:t>
            </a:r>
            <a:r>
              <a:rPr lang="en-US" dirty="0" err="1">
                <a:latin typeface="Consolas" panose="020B0609020204030204" pitchFamily="49" charset="0"/>
              </a:rPr>
              <a:t>is_empty</a:t>
            </a:r>
            <a:r>
              <a:rPr lang="en-US" dirty="0">
                <a:latin typeface="Consolas" panose="020B0609020204030204" pitchFamily="49" charset="0"/>
              </a:rPr>
              <a:t>() const { return v.size() == 0; 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void push(const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x) { </a:t>
            </a:r>
            <a:r>
              <a:rPr lang="en-US" dirty="0" err="1">
                <a:latin typeface="Consolas" panose="020B0609020204030204" pitchFamily="49" charset="0"/>
              </a:rPr>
              <a:t>v.push_back</a:t>
            </a:r>
            <a:r>
              <a:rPr lang="en-US" dirty="0">
                <a:latin typeface="Consolas" panose="020B0609020204030204" pitchFamily="49" charset="0"/>
              </a:rPr>
              <a:t>(x);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const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peek() const { return </a:t>
            </a:r>
            <a:r>
              <a:rPr lang="en-US" dirty="0" err="1">
                <a:latin typeface="Consolas" panose="020B0609020204030204" pitchFamily="49" charset="0"/>
              </a:rPr>
              <a:t>v.back</a:t>
            </a:r>
            <a:r>
              <a:rPr lang="en-US" dirty="0">
                <a:latin typeface="Consolas" panose="020B0609020204030204" pitchFamily="49" charset="0"/>
              </a:rPr>
              <a:t>();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pop()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top = peek();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v.pop_back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return top;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1609962" y="1857677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C++ also uses templates to create generic contains, like </a:t>
            </a:r>
            <a:r>
              <a:rPr lang="en-CA" sz="1600" b="1" dirty="0"/>
              <a:t>vector&lt;T&gt;</a:t>
            </a:r>
            <a:r>
              <a:rPr lang="en-CA" sz="1600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25EB7-C32F-8C3A-1AEC-E74233498E40}"/>
              </a:ext>
            </a:extLst>
          </p:cNvPr>
          <p:cNvSpPr txBox="1"/>
          <p:nvPr/>
        </p:nvSpPr>
        <p:spPr>
          <a:xfrm>
            <a:off x="1609962" y="2947753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is a generic stack container built on top of a vector. It works with almost any type </a:t>
            </a:r>
            <a:r>
              <a:rPr lang="en-CA" sz="1600" b="1" dirty="0"/>
              <a:t>T</a:t>
            </a:r>
            <a:r>
              <a:rPr lang="en-CA" sz="16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7EBA3-4B1E-BB2B-610B-E728B4BB7CE6}"/>
              </a:ext>
            </a:extLst>
          </p:cNvPr>
          <p:cNvSpPr txBox="1"/>
          <p:nvPr/>
        </p:nvSpPr>
        <p:spPr>
          <a:xfrm>
            <a:off x="1609962" y="4299683"/>
            <a:ext cx="2522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are the constraints on type </a:t>
            </a:r>
            <a:r>
              <a:rPr lang="en-CA" sz="1600" b="1" dirty="0"/>
              <a:t>T</a:t>
            </a:r>
            <a:r>
              <a:rPr lang="en-CA" sz="1600" dirty="0"/>
              <a:t>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7FE1FB-CE67-2B62-C9AE-01D3BD21BED7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4132748" y="3486362"/>
            <a:ext cx="771761" cy="15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118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4484" cy="1325563"/>
          </a:xfrm>
        </p:spPr>
        <p:txBody>
          <a:bodyPr/>
          <a:lstStyle/>
          <a:p>
            <a:r>
              <a:rPr lang="en-CA" dirty="0"/>
              <a:t>Class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4904509" y="1101338"/>
            <a:ext cx="7065818" cy="50783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Stack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vector&lt;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 v;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Stack() : v() {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Stack(const Stack&lt;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&gt;&amp; other) : v(</a:t>
            </a:r>
            <a:r>
              <a:rPr lang="en-US" dirty="0" err="1">
                <a:latin typeface="Consolas" panose="020B0609020204030204" pitchFamily="49" charset="0"/>
              </a:rPr>
              <a:t>other.v</a:t>
            </a:r>
            <a:r>
              <a:rPr lang="en-US" dirty="0">
                <a:latin typeface="Consolas" panose="020B0609020204030204" pitchFamily="49" charset="0"/>
              </a:rPr>
              <a:t>) { 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bool </a:t>
            </a:r>
            <a:r>
              <a:rPr lang="en-US" dirty="0" err="1">
                <a:latin typeface="Consolas" panose="020B0609020204030204" pitchFamily="49" charset="0"/>
              </a:rPr>
              <a:t>is_empty</a:t>
            </a:r>
            <a:r>
              <a:rPr lang="en-US" dirty="0">
                <a:latin typeface="Consolas" panose="020B0609020204030204" pitchFamily="49" charset="0"/>
              </a:rPr>
              <a:t>() const { return v.size() == 0; 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void push(const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x) { </a:t>
            </a:r>
            <a:r>
              <a:rPr lang="en-US" dirty="0" err="1">
                <a:latin typeface="Consolas" panose="020B0609020204030204" pitchFamily="49" charset="0"/>
              </a:rPr>
              <a:t>v.push_back</a:t>
            </a:r>
            <a:r>
              <a:rPr lang="en-US" dirty="0">
                <a:latin typeface="Consolas" panose="020B0609020204030204" pitchFamily="49" charset="0"/>
              </a:rPr>
              <a:t>(x);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const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peek() const { return </a:t>
            </a:r>
            <a:r>
              <a:rPr lang="en-US" dirty="0" err="1">
                <a:latin typeface="Consolas" panose="020B0609020204030204" pitchFamily="49" charset="0"/>
              </a:rPr>
              <a:t>v.back</a:t>
            </a:r>
            <a:r>
              <a:rPr lang="en-US" dirty="0">
                <a:latin typeface="Consolas" panose="020B0609020204030204" pitchFamily="49" charset="0"/>
              </a:rPr>
              <a:t>();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pop()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top = peek();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v.pop_back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return top;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1609962" y="1857677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C++ also uses templates to create generic contains, like </a:t>
            </a:r>
            <a:r>
              <a:rPr lang="en-CA" sz="1600" b="1" dirty="0"/>
              <a:t>vector&lt;T&gt;</a:t>
            </a:r>
            <a:r>
              <a:rPr lang="en-CA" sz="1600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25EB7-C32F-8C3A-1AEC-E74233498E40}"/>
              </a:ext>
            </a:extLst>
          </p:cNvPr>
          <p:cNvSpPr txBox="1"/>
          <p:nvPr/>
        </p:nvSpPr>
        <p:spPr>
          <a:xfrm>
            <a:off x="1609962" y="2947753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is a generic stack container built on top of a vector. It works with almost any type </a:t>
            </a:r>
            <a:r>
              <a:rPr lang="en-CA" sz="1600" b="1" dirty="0"/>
              <a:t>T</a:t>
            </a:r>
            <a:r>
              <a:rPr lang="en-CA" sz="16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7EBA3-4B1E-BB2B-610B-E728B4BB7CE6}"/>
              </a:ext>
            </a:extLst>
          </p:cNvPr>
          <p:cNvSpPr txBox="1"/>
          <p:nvPr/>
        </p:nvSpPr>
        <p:spPr>
          <a:xfrm>
            <a:off x="1609962" y="4299683"/>
            <a:ext cx="2522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are the constraints on type </a:t>
            </a:r>
            <a:r>
              <a:rPr lang="en-CA" sz="1600" b="1" dirty="0"/>
              <a:t>T</a:t>
            </a:r>
            <a:r>
              <a:rPr lang="en-CA" sz="1600" dirty="0"/>
              <a:t>?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D550ED8-1FFD-BBAF-873E-DA6A411E68E3}"/>
              </a:ext>
            </a:extLst>
          </p:cNvPr>
          <p:cNvSpPr/>
          <p:nvPr/>
        </p:nvSpPr>
        <p:spPr>
          <a:xfrm>
            <a:off x="2652202" y="5057275"/>
            <a:ext cx="219153" cy="2569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C56DCD-42BE-8706-9787-3A6D66A5FC6D}"/>
              </a:ext>
            </a:extLst>
          </p:cNvPr>
          <p:cNvSpPr txBox="1"/>
          <p:nvPr/>
        </p:nvSpPr>
        <p:spPr>
          <a:xfrm>
            <a:off x="1609962" y="5447814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Type </a:t>
            </a:r>
            <a:r>
              <a:rPr lang="en-CA" sz="1600" b="1" dirty="0"/>
              <a:t>T </a:t>
            </a:r>
            <a:r>
              <a:rPr lang="en-CA" sz="1600" dirty="0"/>
              <a:t>must work with </a:t>
            </a:r>
            <a:r>
              <a:rPr lang="en-CA" sz="1600" b="1" dirty="0"/>
              <a:t>vector&lt;T&gt;</a:t>
            </a:r>
            <a:r>
              <a:rPr lang="en-CA" sz="1600" dirty="0"/>
              <a:t>, and have a copy constructor.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7FE1FB-CE67-2B62-C9AE-01D3BD21BED7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4132748" y="3486362"/>
            <a:ext cx="771761" cy="15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556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4484" cy="1325563"/>
          </a:xfrm>
        </p:spPr>
        <p:txBody>
          <a:bodyPr/>
          <a:lstStyle/>
          <a:p>
            <a:r>
              <a:rPr lang="en-CA" dirty="0"/>
              <a:t>Class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463500" y="1414562"/>
            <a:ext cx="6602318" cy="50783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Stack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vector&lt;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 v;</a:t>
            </a: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Stack() : v() {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Stack(const Stack&lt;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&gt;&amp; other) : v(</a:t>
            </a:r>
            <a:r>
              <a:rPr lang="en-US" dirty="0" err="1">
                <a:latin typeface="Consolas" panose="020B0609020204030204" pitchFamily="49" charset="0"/>
              </a:rPr>
              <a:t>other.v</a:t>
            </a:r>
            <a:r>
              <a:rPr lang="en-US" dirty="0">
                <a:latin typeface="Consolas" panose="020B0609020204030204" pitchFamily="49" charset="0"/>
              </a:rPr>
              <a:t>) { 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bool </a:t>
            </a:r>
            <a:r>
              <a:rPr lang="en-US" dirty="0" err="1">
                <a:latin typeface="Consolas" panose="020B0609020204030204" pitchFamily="49" charset="0"/>
              </a:rPr>
              <a:t>is_empty</a:t>
            </a:r>
            <a:r>
              <a:rPr lang="en-US" dirty="0">
                <a:latin typeface="Consolas" panose="020B0609020204030204" pitchFamily="49" charset="0"/>
              </a:rPr>
              <a:t>() const { return v.size() == 0; 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void push(const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x) { </a:t>
            </a:r>
            <a:r>
              <a:rPr lang="en-US" dirty="0" err="1">
                <a:latin typeface="Consolas" panose="020B0609020204030204" pitchFamily="49" charset="0"/>
              </a:rPr>
              <a:t>v.push_back</a:t>
            </a:r>
            <a:r>
              <a:rPr lang="en-US" dirty="0">
                <a:latin typeface="Consolas" panose="020B0609020204030204" pitchFamily="49" charset="0"/>
              </a:rPr>
              <a:t>(x);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const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peek() const { return </a:t>
            </a:r>
            <a:r>
              <a:rPr lang="en-US" dirty="0" err="1">
                <a:latin typeface="Consolas" panose="020B0609020204030204" pitchFamily="49" charset="0"/>
              </a:rPr>
              <a:t>v.back</a:t>
            </a:r>
            <a:r>
              <a:rPr lang="en-US" dirty="0">
                <a:latin typeface="Consolas" panose="020B0609020204030204" pitchFamily="49" charset="0"/>
              </a:rPr>
              <a:t>();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pop()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top = peek();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v.pop_back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return top;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C56DCD-42BE-8706-9787-3A6D66A5FC6D}"/>
              </a:ext>
            </a:extLst>
          </p:cNvPr>
          <p:cNvSpPr txBox="1"/>
          <p:nvPr/>
        </p:nvSpPr>
        <p:spPr>
          <a:xfrm>
            <a:off x="7708795" y="5190759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can use class templates containers to make template functions.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32529-4CC4-9902-E281-BEF05AA59831}"/>
              </a:ext>
            </a:extLst>
          </p:cNvPr>
          <p:cNvSpPr txBox="1"/>
          <p:nvPr/>
        </p:nvSpPr>
        <p:spPr>
          <a:xfrm>
            <a:off x="7522389" y="1414562"/>
            <a:ext cx="4447934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template&lt;typename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print(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Stack&lt;T&gt;</a:t>
            </a:r>
            <a:r>
              <a:rPr lang="en-US" dirty="0">
                <a:latin typeface="Consolas" panose="020B0609020204030204" pitchFamily="49" charset="0"/>
              </a:rPr>
              <a:t> s)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dirty="0" err="1">
                <a:latin typeface="Consolas" panose="020B0609020204030204" pitchFamily="49" charset="0"/>
              </a:rPr>
              <a:t>s.is_empty</a:t>
            </a:r>
            <a:r>
              <a:rPr lang="en-US" dirty="0">
                <a:latin typeface="Consolas" panose="020B0609020204030204" pitchFamily="49" charset="0"/>
              </a:rPr>
              <a:t>())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"empty stack";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while (!</a:t>
            </a:r>
            <a:r>
              <a:rPr lang="en-US" dirty="0" err="1">
                <a:latin typeface="Consolas" panose="020B0609020204030204" pitchFamily="49" charset="0"/>
              </a:rPr>
              <a:t>s.is_empty</a:t>
            </a:r>
            <a:r>
              <a:rPr lang="en-US" dirty="0">
                <a:latin typeface="Consolas" panose="020B0609020204030204" pitchFamily="49" charset="0"/>
              </a:rPr>
              <a:t>())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s.pop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cout &lt;&lt;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&lt;&lt; " 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37AE1C-EA49-219D-C0EB-E5D866B13ECB}"/>
              </a:ext>
            </a:extLst>
          </p:cNvPr>
          <p:cNvSpPr/>
          <p:nvPr/>
        </p:nvSpPr>
        <p:spPr>
          <a:xfrm>
            <a:off x="7179174" y="5443438"/>
            <a:ext cx="408079" cy="224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EC86D31-8C4F-BCC8-E449-10CEC56CD2A6}"/>
              </a:ext>
            </a:extLst>
          </p:cNvPr>
          <p:cNvSpPr/>
          <p:nvPr/>
        </p:nvSpPr>
        <p:spPr>
          <a:xfrm rot="16200000">
            <a:off x="8766148" y="4743999"/>
            <a:ext cx="408079" cy="224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2955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BFDF-2170-86F5-2CD4-3105C1BB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Templates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3176-B4E4-2E03-520E-7CE85F07B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Templates a popular feature of modern C++</a:t>
            </a:r>
          </a:p>
          <a:p>
            <a:r>
              <a:rPr lang="en-CA" dirty="0"/>
              <a:t>Many language features have been added to C++ to better support templates</a:t>
            </a:r>
          </a:p>
          <a:p>
            <a:r>
              <a:rPr lang="en-CA" dirty="0"/>
              <a:t>Template start simple, but they quickly become more complex!</a:t>
            </a:r>
          </a:p>
          <a:p>
            <a:pPr lvl="1"/>
            <a:r>
              <a:rPr lang="en-CA" dirty="0"/>
              <a:t>Error messages of templates are notoriously long and difficult to understand</a:t>
            </a:r>
          </a:p>
          <a:p>
            <a:pPr lvl="2"/>
            <a:r>
              <a:rPr lang="en-CA" dirty="0"/>
              <a:t>But concepts may help!</a:t>
            </a:r>
          </a:p>
          <a:p>
            <a:pPr lvl="1"/>
            <a:r>
              <a:rPr lang="en-CA" dirty="0"/>
              <a:t>Can be used to do almost any computation at </a:t>
            </a:r>
            <a:r>
              <a:rPr lang="en-CA" b="1" dirty="0"/>
              <a:t>compile-time</a:t>
            </a:r>
            <a:r>
              <a:rPr lang="en-CA" dirty="0"/>
              <a:t>!</a:t>
            </a:r>
          </a:p>
          <a:p>
            <a:pPr lvl="1"/>
            <a:r>
              <a:rPr lang="en-CA" dirty="0"/>
              <a:t>Often used for creating general-purpose code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C94F-7B38-FBEC-F931-6592F696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4591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BFDF-2170-86F5-2CD4-3105C1BB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Templates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3176-B4E4-2E03-520E-7CE85F07B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Templates have other names</a:t>
            </a:r>
          </a:p>
          <a:p>
            <a:pPr lvl="1"/>
            <a:r>
              <a:rPr lang="en-CA" dirty="0"/>
              <a:t>Generic programming</a:t>
            </a:r>
          </a:p>
          <a:p>
            <a:pPr lvl="1"/>
            <a:r>
              <a:rPr lang="en-CA" dirty="0"/>
              <a:t>Parameterized types</a:t>
            </a:r>
          </a:p>
          <a:p>
            <a:r>
              <a:rPr lang="en-CA" dirty="0"/>
              <a:t>They are a feature in many statically typed languages</a:t>
            </a:r>
          </a:p>
          <a:p>
            <a:pPr lvl="1"/>
            <a:r>
              <a:rPr lang="en-AU" dirty="0"/>
              <a:t>E.g. Java and Go initially had no support for templates due to their extra complexity, but added them later</a:t>
            </a:r>
          </a:p>
          <a:p>
            <a:pPr lvl="1"/>
            <a:r>
              <a:rPr lang="en-AU" dirty="0"/>
              <a:t>The big win for templates is probably the ability for any programmer to create generic containers</a:t>
            </a:r>
          </a:p>
          <a:p>
            <a:pPr lvl="1"/>
            <a:r>
              <a:rPr lang="en-AU" dirty="0"/>
              <a:t>Good example of the balance between complexity and utility: if a feature is useful enough, it might added even though it adds complexity</a:t>
            </a:r>
          </a:p>
          <a:p>
            <a:r>
              <a:rPr lang="en-AU" dirty="0"/>
              <a:t>Languages like Python and JavaScript don’t have generics in the same way that C++ does</a:t>
            </a:r>
          </a:p>
          <a:p>
            <a:pPr lvl="1"/>
            <a:r>
              <a:rPr lang="en-AU" dirty="0"/>
              <a:t>They are already “built in” to those languages by virtue of being able to assign different types to the same variable</a:t>
            </a:r>
          </a:p>
          <a:p>
            <a:pPr lvl="1"/>
            <a:r>
              <a:rPr lang="en-AU" dirty="0"/>
              <a:t>But Python and JavaScript are not compiled so template errors are usually only caught at run-time</a:t>
            </a:r>
          </a:p>
          <a:p>
            <a:pPr lvl="1"/>
            <a:r>
              <a:rPr lang="en-AU" dirty="0"/>
              <a:t>The language </a:t>
            </a:r>
            <a:r>
              <a:rPr lang="en-AU" b="1" dirty="0"/>
              <a:t>Typescript</a:t>
            </a:r>
            <a:r>
              <a:rPr lang="en-AU" dirty="0"/>
              <a:t> is a superset of JavaScript that adds much more support for types, including templates like those in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C94F-7B38-FBEC-F931-6592F696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02669E-26D7-B410-0096-8C3E2A8B5519}"/>
                  </a:ext>
                </a:extLst>
              </p14:cNvPr>
              <p14:cNvContentPartPr/>
              <p14:nvPr/>
            </p14:nvContentPartPr>
            <p14:xfrm>
              <a:off x="2881800" y="464040"/>
              <a:ext cx="8919360" cy="518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02669E-26D7-B410-0096-8C3E2A8B55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2440" y="454680"/>
                <a:ext cx="8938080" cy="52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051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Function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3966184" y="1594157"/>
            <a:ext cx="3350278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swap(int&amp; a, int&amp;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int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605823" y="1778822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Swapping values is very useful in sorting. But we need one swap function for each type of value.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268C-5746-8207-1AC2-34382C82C778}"/>
              </a:ext>
            </a:extLst>
          </p:cNvPr>
          <p:cNvSpPr txBox="1"/>
          <p:nvPr/>
        </p:nvSpPr>
        <p:spPr>
          <a:xfrm>
            <a:off x="605823" y="3521483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this function only swaps </a:t>
            </a:r>
            <a:r>
              <a:rPr lang="en-CA" sz="1600" b="1" dirty="0"/>
              <a:t>int</a:t>
            </a:r>
            <a:r>
              <a:rPr lang="en-CA" sz="1600" dirty="0"/>
              <a:t> variables. What if we want to swap </a:t>
            </a:r>
            <a:r>
              <a:rPr lang="en-CA" sz="1600" b="1" dirty="0"/>
              <a:t>string</a:t>
            </a:r>
            <a:r>
              <a:rPr lang="en-CA" sz="1600" dirty="0"/>
              <a:t>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7CA50-C761-D56D-0ECF-118C99E2E3A0}"/>
              </a:ext>
            </a:extLst>
          </p:cNvPr>
          <p:cNvSpPr txBox="1"/>
          <p:nvPr/>
        </p:nvSpPr>
        <p:spPr>
          <a:xfrm>
            <a:off x="7746583" y="1594157"/>
            <a:ext cx="4102832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swap(string&amp; a, string&amp;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string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DDB43-A8F6-EB27-F46E-B983AE976D6F}"/>
              </a:ext>
            </a:extLst>
          </p:cNvPr>
          <p:cNvSpPr txBox="1"/>
          <p:nvPr/>
        </p:nvSpPr>
        <p:spPr>
          <a:xfrm>
            <a:off x="3867184" y="3644593"/>
            <a:ext cx="2522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Write another </a:t>
            </a:r>
            <a:r>
              <a:rPr lang="en-CA" sz="1600" b="1" dirty="0"/>
              <a:t>swap</a:t>
            </a:r>
            <a:r>
              <a:rPr lang="en-CA" sz="1600" dirty="0"/>
              <a:t> function!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6EB18E4-215F-A789-FB7F-FB2A12B994CD}"/>
              </a:ext>
            </a:extLst>
          </p:cNvPr>
          <p:cNvSpPr/>
          <p:nvPr/>
        </p:nvSpPr>
        <p:spPr>
          <a:xfrm>
            <a:off x="3275937" y="3824577"/>
            <a:ext cx="397566" cy="2226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8F743A-404F-5AF2-BD22-3E34E80C01A5}"/>
              </a:ext>
            </a:extLst>
          </p:cNvPr>
          <p:cNvCxnSpPr>
            <a:stCxn id="10" idx="3"/>
          </p:cNvCxnSpPr>
          <p:nvPr/>
        </p:nvCxnSpPr>
        <p:spPr>
          <a:xfrm flipV="1">
            <a:off x="6389970" y="3429000"/>
            <a:ext cx="1356613" cy="50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25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Function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3966184" y="1594157"/>
            <a:ext cx="3350278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&amp; a, int&amp;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605823" y="1778822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Swapping values is very useful in sorting. But we need one swap function for each type of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E356-AE78-D55B-AF6E-E819F76B972D}"/>
              </a:ext>
            </a:extLst>
          </p:cNvPr>
          <p:cNvSpPr txBox="1"/>
          <p:nvPr/>
        </p:nvSpPr>
        <p:spPr>
          <a:xfrm>
            <a:off x="7746583" y="1594157"/>
            <a:ext cx="4102832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AD0B3-10D6-4A94-FF04-9F256E855AF6}"/>
              </a:ext>
            </a:extLst>
          </p:cNvPr>
          <p:cNvSpPr txBox="1"/>
          <p:nvPr/>
        </p:nvSpPr>
        <p:spPr>
          <a:xfrm>
            <a:off x="6176610" y="4462825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Code for both functions is nearly identical. The only difference is the type name.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488171-01F7-2A28-AD51-A398F70AE9A0}"/>
              </a:ext>
            </a:extLst>
          </p:cNvPr>
          <p:cNvCxnSpPr/>
          <p:nvPr/>
        </p:nvCxnSpPr>
        <p:spPr>
          <a:xfrm flipH="1" flipV="1">
            <a:off x="6551940" y="3429000"/>
            <a:ext cx="886063" cy="103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49C891-76DB-956D-56F8-55E57F50E9D3}"/>
              </a:ext>
            </a:extLst>
          </p:cNvPr>
          <p:cNvCxnSpPr>
            <a:stCxn id="9" idx="0"/>
          </p:cNvCxnSpPr>
          <p:nvPr/>
        </p:nvCxnSpPr>
        <p:spPr>
          <a:xfrm flipV="1">
            <a:off x="7438003" y="3388741"/>
            <a:ext cx="1172597" cy="107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64BE1F-2EB1-7521-AA3A-87F572D235D5}"/>
              </a:ext>
            </a:extLst>
          </p:cNvPr>
          <p:cNvSpPr txBox="1"/>
          <p:nvPr/>
        </p:nvSpPr>
        <p:spPr>
          <a:xfrm>
            <a:off x="6176610" y="5745379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Idea</a:t>
            </a:r>
            <a:r>
              <a:rPr lang="en-CA" sz="1600" dirty="0"/>
              <a:t> Could we also somehow pass the type to the function?</a:t>
            </a:r>
          </a:p>
        </p:txBody>
      </p:sp>
    </p:spTree>
    <p:extLst>
      <p:ext uri="{BB962C8B-B14F-4D97-AF65-F5344CB8AC3E}">
        <p14:creationId xmlns:p14="http://schemas.microsoft.com/office/powerpoint/2010/main" val="333636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Function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3966184" y="1594157"/>
            <a:ext cx="3350278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605823" y="1778822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Swapping values is very useful in sorting. But we need one swap function for each type of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E356-AE78-D55B-AF6E-E819F76B972D}"/>
              </a:ext>
            </a:extLst>
          </p:cNvPr>
          <p:cNvSpPr txBox="1"/>
          <p:nvPr/>
        </p:nvSpPr>
        <p:spPr>
          <a:xfrm>
            <a:off x="7746583" y="1594157"/>
            <a:ext cx="4102832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CBBE4-AD20-F1D9-B7D6-648131F41979}"/>
              </a:ext>
            </a:extLst>
          </p:cNvPr>
          <p:cNvSpPr txBox="1"/>
          <p:nvPr/>
        </p:nvSpPr>
        <p:spPr>
          <a:xfrm>
            <a:off x="6006734" y="4326224"/>
            <a:ext cx="3236607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42F39-5318-B554-E9D9-E6ED7B056266}"/>
              </a:ext>
            </a:extLst>
          </p:cNvPr>
          <p:cNvSpPr txBox="1"/>
          <p:nvPr/>
        </p:nvSpPr>
        <p:spPr>
          <a:xfrm>
            <a:off x="2836405" y="4577515"/>
            <a:ext cx="252278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we write this then C++ will expect </a:t>
            </a:r>
            <a:r>
              <a:rPr lang="en-CA" sz="1600" b="1" dirty="0"/>
              <a:t>a</a:t>
            </a:r>
            <a:r>
              <a:rPr lang="en-CA" sz="1600" dirty="0"/>
              <a:t> and </a:t>
            </a:r>
            <a:r>
              <a:rPr lang="en-CA" sz="1600" b="1" dirty="0"/>
              <a:t>b</a:t>
            </a:r>
            <a:r>
              <a:rPr lang="en-CA" sz="1600" dirty="0"/>
              <a:t> to be of type </a:t>
            </a:r>
            <a:r>
              <a:rPr lang="en-CA" sz="1600" b="1" dirty="0"/>
              <a:t>T</a:t>
            </a:r>
            <a:r>
              <a:rPr lang="en-CA" sz="1600" dirty="0"/>
              <a:t>, which we have not defined. Somehow we have to say </a:t>
            </a:r>
            <a:r>
              <a:rPr lang="en-CA" sz="1600" b="1" dirty="0"/>
              <a:t>T</a:t>
            </a:r>
            <a:r>
              <a:rPr lang="en-CA" sz="1600" dirty="0"/>
              <a:t> can be any type.</a:t>
            </a:r>
          </a:p>
        </p:txBody>
      </p:sp>
    </p:spTree>
    <p:extLst>
      <p:ext uri="{BB962C8B-B14F-4D97-AF65-F5344CB8AC3E}">
        <p14:creationId xmlns:p14="http://schemas.microsoft.com/office/powerpoint/2010/main" val="36471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3844639" y="264121"/>
            <a:ext cx="3350278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&amp; a, int&amp;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605823" y="1778822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Swapping values is very useful in sorting. But we need one swap function for each type of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E356-AE78-D55B-AF6E-E819F76B972D}"/>
              </a:ext>
            </a:extLst>
          </p:cNvPr>
          <p:cNvSpPr txBox="1"/>
          <p:nvPr/>
        </p:nvSpPr>
        <p:spPr>
          <a:xfrm>
            <a:off x="7625038" y="264121"/>
            <a:ext cx="4102832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CBBE4-AD20-F1D9-B7D6-648131F41979}"/>
              </a:ext>
            </a:extLst>
          </p:cNvPr>
          <p:cNvSpPr txBox="1"/>
          <p:nvPr/>
        </p:nvSpPr>
        <p:spPr>
          <a:xfrm>
            <a:off x="3732069" y="4248180"/>
            <a:ext cx="3236607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T&gt;</a:t>
            </a:r>
          </a:p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42F39-5318-B554-E9D9-E6ED7B056266}"/>
              </a:ext>
            </a:extLst>
          </p:cNvPr>
          <p:cNvSpPr txBox="1"/>
          <p:nvPr/>
        </p:nvSpPr>
        <p:spPr>
          <a:xfrm>
            <a:off x="1285009" y="4248180"/>
            <a:ext cx="203236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works! This is a </a:t>
            </a:r>
            <a:r>
              <a:rPr lang="en-CA" sz="1600" b="1" dirty="0"/>
              <a:t>template function </a:t>
            </a:r>
            <a:r>
              <a:rPr lang="en-CA" sz="1600" dirty="0"/>
              <a:t>that works with almost any type </a:t>
            </a:r>
            <a:r>
              <a:rPr lang="en-CA" sz="1600" b="1" dirty="0"/>
              <a:t>T</a:t>
            </a:r>
            <a:r>
              <a:rPr lang="en-CA" sz="1600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B57AC-0A0C-F378-F26A-1DE0D71E04A6}"/>
              </a:ext>
            </a:extLst>
          </p:cNvPr>
          <p:cNvSpPr txBox="1"/>
          <p:nvPr/>
        </p:nvSpPr>
        <p:spPr>
          <a:xfrm>
            <a:off x="7972820" y="4248180"/>
            <a:ext cx="3236607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x = 4;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y = 7;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swap(x, y);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s = "cow";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t = "rabbit";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swap(s, t);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20027-C170-4FE3-6C13-8D28FCB561BA}"/>
              </a:ext>
            </a:extLst>
          </p:cNvPr>
          <p:cNvSpPr txBox="1"/>
          <p:nvPr/>
        </p:nvSpPr>
        <p:spPr>
          <a:xfrm>
            <a:off x="8329730" y="2856040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Easy to use since C++ will usually automatically infer the type of </a:t>
            </a:r>
            <a:r>
              <a:rPr lang="en-CA" sz="1600" b="1" dirty="0"/>
              <a:t>T</a:t>
            </a:r>
            <a:r>
              <a:rPr lang="en-CA" sz="1600" dirty="0"/>
              <a:t> when you use </a:t>
            </a:r>
            <a:r>
              <a:rPr lang="en-CA" sz="1600" b="1" dirty="0"/>
              <a:t>swap</a:t>
            </a:r>
            <a:r>
              <a:rPr lang="en-CA" sz="1600" dirty="0"/>
              <a:t>.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17FBA8F-075B-E53E-772C-E47E85999221}"/>
              </a:ext>
            </a:extLst>
          </p:cNvPr>
          <p:cNvSpPr/>
          <p:nvPr/>
        </p:nvSpPr>
        <p:spPr>
          <a:xfrm>
            <a:off x="9491623" y="4012780"/>
            <a:ext cx="136027" cy="2201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0FA8DAA-40DF-515D-AD95-06D6F1D5BEB6}"/>
              </a:ext>
            </a:extLst>
          </p:cNvPr>
          <p:cNvSpPr/>
          <p:nvPr/>
        </p:nvSpPr>
        <p:spPr>
          <a:xfrm rot="16200000">
            <a:off x="7306195" y="4961635"/>
            <a:ext cx="329105" cy="6044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F6927A4-9460-3CA0-8D71-8BAB6083936E}"/>
              </a:ext>
            </a:extLst>
          </p:cNvPr>
          <p:cNvSpPr txBox="1">
            <a:spLocks/>
          </p:cNvSpPr>
          <p:nvPr/>
        </p:nvSpPr>
        <p:spPr>
          <a:xfrm>
            <a:off x="338650" y="17287"/>
            <a:ext cx="29787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Function </a:t>
            </a:r>
            <a:br>
              <a:rPr lang="en-CA" dirty="0"/>
            </a:br>
            <a:r>
              <a:rPr lang="en-CA" dirty="0"/>
              <a:t>Templates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101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3844639" y="264121"/>
            <a:ext cx="3350278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&amp; a, int&amp;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605823" y="1778822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Swapping values is very useful in sorting. But we need one swap function for each type of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E356-AE78-D55B-AF6E-E819F76B972D}"/>
              </a:ext>
            </a:extLst>
          </p:cNvPr>
          <p:cNvSpPr txBox="1"/>
          <p:nvPr/>
        </p:nvSpPr>
        <p:spPr>
          <a:xfrm>
            <a:off x="7625038" y="264121"/>
            <a:ext cx="4102832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CBBE4-AD20-F1D9-B7D6-648131F41979}"/>
              </a:ext>
            </a:extLst>
          </p:cNvPr>
          <p:cNvSpPr txBox="1"/>
          <p:nvPr/>
        </p:nvSpPr>
        <p:spPr>
          <a:xfrm>
            <a:off x="3732069" y="4248180"/>
            <a:ext cx="3236607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T&gt;</a:t>
            </a:r>
          </a:p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42F39-5318-B554-E9D9-E6ED7B056266}"/>
              </a:ext>
            </a:extLst>
          </p:cNvPr>
          <p:cNvSpPr txBox="1"/>
          <p:nvPr/>
        </p:nvSpPr>
        <p:spPr>
          <a:xfrm>
            <a:off x="1285009" y="4248180"/>
            <a:ext cx="203236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works! This is a </a:t>
            </a:r>
            <a:r>
              <a:rPr lang="en-CA" sz="1600" b="1" dirty="0"/>
              <a:t>template function </a:t>
            </a:r>
            <a:r>
              <a:rPr lang="en-CA" sz="1600" dirty="0"/>
              <a:t>that works with almost any type </a:t>
            </a:r>
            <a:r>
              <a:rPr lang="en-CA" sz="1600" b="1" dirty="0"/>
              <a:t>T</a:t>
            </a:r>
            <a:r>
              <a:rPr lang="en-CA" sz="1600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B57AC-0A0C-F378-F26A-1DE0D71E04A6}"/>
              </a:ext>
            </a:extLst>
          </p:cNvPr>
          <p:cNvSpPr txBox="1"/>
          <p:nvPr/>
        </p:nvSpPr>
        <p:spPr>
          <a:xfrm>
            <a:off x="7972820" y="4248180"/>
            <a:ext cx="3236607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x = 4;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y = 7;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swap(x, y);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s = "cow";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t = "rabbit";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swap(s, t);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20027-C170-4FE3-6C13-8D28FCB561BA}"/>
              </a:ext>
            </a:extLst>
          </p:cNvPr>
          <p:cNvSpPr txBox="1"/>
          <p:nvPr/>
        </p:nvSpPr>
        <p:spPr>
          <a:xfrm>
            <a:off x="8329730" y="2856040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Easy to use since C++ will usually automatically infer the type of </a:t>
            </a:r>
            <a:r>
              <a:rPr lang="en-CA" sz="1600" b="1" dirty="0"/>
              <a:t>T</a:t>
            </a:r>
            <a:r>
              <a:rPr lang="en-CA" sz="1600" dirty="0"/>
              <a:t> when you use </a:t>
            </a:r>
            <a:r>
              <a:rPr lang="en-CA" sz="1600" b="1" dirty="0"/>
              <a:t>swap</a:t>
            </a:r>
            <a:r>
              <a:rPr lang="en-CA" sz="1600" dirty="0"/>
              <a:t>.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17FBA8F-075B-E53E-772C-E47E85999221}"/>
              </a:ext>
            </a:extLst>
          </p:cNvPr>
          <p:cNvSpPr/>
          <p:nvPr/>
        </p:nvSpPr>
        <p:spPr>
          <a:xfrm>
            <a:off x="9491623" y="4012780"/>
            <a:ext cx="136027" cy="2201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0FA8DAA-40DF-515D-AD95-06D6F1D5BEB6}"/>
              </a:ext>
            </a:extLst>
          </p:cNvPr>
          <p:cNvSpPr/>
          <p:nvPr/>
        </p:nvSpPr>
        <p:spPr>
          <a:xfrm rot="16200000">
            <a:off x="7306195" y="4961635"/>
            <a:ext cx="329105" cy="6044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F7861-2DE7-2FF1-54BA-495E74FF3F44}"/>
              </a:ext>
            </a:extLst>
          </p:cNvPr>
          <p:cNvSpPr txBox="1"/>
          <p:nvPr/>
        </p:nvSpPr>
        <p:spPr>
          <a:xfrm>
            <a:off x="5350372" y="2858684"/>
            <a:ext cx="22322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type of </a:t>
            </a:r>
            <a:r>
              <a:rPr lang="en-CA" sz="1600" b="1" dirty="0"/>
              <a:t>T</a:t>
            </a:r>
            <a:r>
              <a:rPr lang="en-CA" sz="1600" dirty="0"/>
              <a:t> is inferred at compile-time by the compiler, so this is quite efficient.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E183EB8-B2FB-C0F4-F9E9-54F0DB4C7ED9}"/>
              </a:ext>
            </a:extLst>
          </p:cNvPr>
          <p:cNvSpPr txBox="1">
            <a:spLocks/>
          </p:cNvSpPr>
          <p:nvPr/>
        </p:nvSpPr>
        <p:spPr>
          <a:xfrm>
            <a:off x="338650" y="17287"/>
            <a:ext cx="29787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Function </a:t>
            </a:r>
            <a:br>
              <a:rPr lang="en-CA" dirty="0"/>
            </a:br>
            <a:r>
              <a:rPr lang="en-CA" dirty="0"/>
              <a:t>Templates</a:t>
            </a:r>
            <a:endParaRPr lang="en-AU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39E93E8-DBF8-A5AD-275E-8E2F801AFC00}"/>
              </a:ext>
            </a:extLst>
          </p:cNvPr>
          <p:cNvSpPr/>
          <p:nvPr/>
        </p:nvSpPr>
        <p:spPr>
          <a:xfrm rot="5400000">
            <a:off x="7805667" y="3231734"/>
            <a:ext cx="329105" cy="3945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74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3844639" y="264121"/>
            <a:ext cx="3350278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&amp; a, int&amp;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605823" y="1778822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Swapping values is very useful in sorting. But we need one swap function for each type of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E356-AE78-D55B-AF6E-E819F76B972D}"/>
              </a:ext>
            </a:extLst>
          </p:cNvPr>
          <p:cNvSpPr txBox="1"/>
          <p:nvPr/>
        </p:nvSpPr>
        <p:spPr>
          <a:xfrm>
            <a:off x="7625038" y="264121"/>
            <a:ext cx="4102832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CBBE4-AD20-F1D9-B7D6-648131F41979}"/>
              </a:ext>
            </a:extLst>
          </p:cNvPr>
          <p:cNvSpPr txBox="1"/>
          <p:nvPr/>
        </p:nvSpPr>
        <p:spPr>
          <a:xfrm>
            <a:off x="3732069" y="4248180"/>
            <a:ext cx="3236607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T&gt;</a:t>
            </a:r>
          </a:p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42F39-5318-B554-E9D9-E6ED7B056266}"/>
              </a:ext>
            </a:extLst>
          </p:cNvPr>
          <p:cNvSpPr txBox="1"/>
          <p:nvPr/>
        </p:nvSpPr>
        <p:spPr>
          <a:xfrm>
            <a:off x="1285009" y="4248180"/>
            <a:ext cx="203236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works! This is a </a:t>
            </a:r>
            <a:r>
              <a:rPr lang="en-CA" sz="1600" b="1" dirty="0"/>
              <a:t>template function </a:t>
            </a:r>
            <a:r>
              <a:rPr lang="en-CA" sz="1600" dirty="0"/>
              <a:t>that works with almost any type </a:t>
            </a:r>
            <a:r>
              <a:rPr lang="en-CA" sz="1600" b="1" dirty="0"/>
              <a:t>T</a:t>
            </a:r>
            <a:r>
              <a:rPr lang="en-CA" sz="1600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B57AC-0A0C-F378-F26A-1DE0D71E04A6}"/>
              </a:ext>
            </a:extLst>
          </p:cNvPr>
          <p:cNvSpPr txBox="1"/>
          <p:nvPr/>
        </p:nvSpPr>
        <p:spPr>
          <a:xfrm>
            <a:off x="7972820" y="4248180"/>
            <a:ext cx="3236607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x = 4;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y = 7;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swap(x, y);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s = "cow";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t = "rabbit";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swap(s, t);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0FA8DAA-40DF-515D-AD95-06D6F1D5BEB6}"/>
              </a:ext>
            </a:extLst>
          </p:cNvPr>
          <p:cNvSpPr/>
          <p:nvPr/>
        </p:nvSpPr>
        <p:spPr>
          <a:xfrm rot="16200000">
            <a:off x="7306195" y="4961635"/>
            <a:ext cx="329105" cy="6044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F7861-2DE7-2FF1-54BA-495E74FF3F44}"/>
              </a:ext>
            </a:extLst>
          </p:cNvPr>
          <p:cNvSpPr txBox="1"/>
          <p:nvPr/>
        </p:nvSpPr>
        <p:spPr>
          <a:xfrm>
            <a:off x="4220985" y="2890391"/>
            <a:ext cx="22322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Notice that </a:t>
            </a:r>
            <a:r>
              <a:rPr lang="en-CA" sz="1600" b="1" dirty="0"/>
              <a:t>not</a:t>
            </a:r>
            <a:r>
              <a:rPr lang="en-CA" sz="1600" dirty="0"/>
              <a:t> every type </a:t>
            </a:r>
            <a:r>
              <a:rPr lang="en-CA" sz="1600" b="1" dirty="0"/>
              <a:t>T</a:t>
            </a:r>
            <a:r>
              <a:rPr lang="en-CA" sz="1600" dirty="0"/>
              <a:t> will work with </a:t>
            </a:r>
            <a:r>
              <a:rPr lang="en-CA" sz="1600" b="1" dirty="0"/>
              <a:t>swap</a:t>
            </a:r>
            <a:r>
              <a:rPr lang="en-CA" sz="1600" dirty="0"/>
              <a:t>. What are the constraints on </a:t>
            </a:r>
            <a:r>
              <a:rPr lang="en-CA" sz="1600" b="1" dirty="0"/>
              <a:t>T</a:t>
            </a:r>
            <a:r>
              <a:rPr lang="en-CA" sz="1600" dirty="0"/>
              <a:t>?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10FC2DB-91ED-5430-DAC5-151F03EF88E5}"/>
              </a:ext>
            </a:extLst>
          </p:cNvPr>
          <p:cNvSpPr txBox="1">
            <a:spLocks/>
          </p:cNvSpPr>
          <p:nvPr/>
        </p:nvSpPr>
        <p:spPr>
          <a:xfrm>
            <a:off x="338650" y="17287"/>
            <a:ext cx="29787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Function </a:t>
            </a:r>
            <a:br>
              <a:rPr lang="en-CA" dirty="0"/>
            </a:br>
            <a:r>
              <a:rPr lang="en-CA" dirty="0"/>
              <a:t>Templates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72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50" y="17287"/>
            <a:ext cx="2978723" cy="1325563"/>
          </a:xfrm>
        </p:spPr>
        <p:txBody>
          <a:bodyPr/>
          <a:lstStyle/>
          <a:p>
            <a:r>
              <a:rPr lang="en-CA" dirty="0"/>
              <a:t>Function </a:t>
            </a:r>
            <a:br>
              <a:rPr lang="en-CA" dirty="0"/>
            </a:br>
            <a:r>
              <a:rPr lang="en-CA" dirty="0"/>
              <a:t>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3844639" y="264121"/>
            <a:ext cx="3350278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&amp; a, int&amp;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605823" y="1778822"/>
            <a:ext cx="252278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Swapping values is very useful in sorting. But we need one swap function for each type of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E356-AE78-D55B-AF6E-E819F76B972D}"/>
              </a:ext>
            </a:extLst>
          </p:cNvPr>
          <p:cNvSpPr txBox="1"/>
          <p:nvPr/>
        </p:nvSpPr>
        <p:spPr>
          <a:xfrm>
            <a:off x="7625038" y="264121"/>
            <a:ext cx="4102832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CBBE4-AD20-F1D9-B7D6-648131F41979}"/>
              </a:ext>
            </a:extLst>
          </p:cNvPr>
          <p:cNvSpPr txBox="1"/>
          <p:nvPr/>
        </p:nvSpPr>
        <p:spPr>
          <a:xfrm>
            <a:off x="3732069" y="4248180"/>
            <a:ext cx="3236607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T&gt;</a:t>
            </a:r>
          </a:p>
          <a:p>
            <a:r>
              <a:rPr lang="en-US" dirty="0">
                <a:latin typeface="Consolas" panose="020B0609020204030204" pitchFamily="49" charset="0"/>
              </a:rPr>
              <a:t>void swap(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temp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 =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 = temp;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42F39-5318-B554-E9D9-E6ED7B056266}"/>
              </a:ext>
            </a:extLst>
          </p:cNvPr>
          <p:cNvSpPr txBox="1"/>
          <p:nvPr/>
        </p:nvSpPr>
        <p:spPr>
          <a:xfrm>
            <a:off x="1285009" y="4248180"/>
            <a:ext cx="203236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works! This is a </a:t>
            </a:r>
            <a:r>
              <a:rPr lang="en-CA" sz="1600" b="1" dirty="0"/>
              <a:t>template function </a:t>
            </a:r>
            <a:r>
              <a:rPr lang="en-CA" sz="1600" dirty="0"/>
              <a:t>that works with almost any type </a:t>
            </a:r>
            <a:r>
              <a:rPr lang="en-CA" sz="1600" b="1" dirty="0"/>
              <a:t>T</a:t>
            </a:r>
            <a:r>
              <a:rPr lang="en-CA" sz="1600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B57AC-0A0C-F378-F26A-1DE0D71E04A6}"/>
              </a:ext>
            </a:extLst>
          </p:cNvPr>
          <p:cNvSpPr txBox="1"/>
          <p:nvPr/>
        </p:nvSpPr>
        <p:spPr>
          <a:xfrm>
            <a:off x="7972820" y="4248180"/>
            <a:ext cx="3236607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x = 4;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y = 7;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swap(x, y);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s = "cow";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t = "rabbit";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swap(s, t);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0FA8DAA-40DF-515D-AD95-06D6F1D5BEB6}"/>
              </a:ext>
            </a:extLst>
          </p:cNvPr>
          <p:cNvSpPr/>
          <p:nvPr/>
        </p:nvSpPr>
        <p:spPr>
          <a:xfrm rot="16200000">
            <a:off x="7306195" y="4961635"/>
            <a:ext cx="329105" cy="6044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F7861-2DE7-2FF1-54BA-495E74FF3F44}"/>
              </a:ext>
            </a:extLst>
          </p:cNvPr>
          <p:cNvSpPr txBox="1"/>
          <p:nvPr/>
        </p:nvSpPr>
        <p:spPr>
          <a:xfrm>
            <a:off x="4220985" y="2890391"/>
            <a:ext cx="22322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Notice that not every type </a:t>
            </a:r>
            <a:r>
              <a:rPr lang="en-CA" sz="1600" b="1" dirty="0"/>
              <a:t>T</a:t>
            </a:r>
            <a:r>
              <a:rPr lang="en-CA" sz="1600" dirty="0"/>
              <a:t> will work with swap. What are the constraints on </a:t>
            </a:r>
            <a:r>
              <a:rPr lang="en-CA" sz="1600" b="1" dirty="0"/>
              <a:t>T</a:t>
            </a:r>
            <a:r>
              <a:rPr lang="en-CA" sz="1600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7C83A-16A7-EDE5-9447-99102673E1BD}"/>
              </a:ext>
            </a:extLst>
          </p:cNvPr>
          <p:cNvSpPr txBox="1"/>
          <p:nvPr/>
        </p:nvSpPr>
        <p:spPr>
          <a:xfrm>
            <a:off x="7257890" y="2890391"/>
            <a:ext cx="223222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Type </a:t>
            </a:r>
            <a:r>
              <a:rPr lang="en-CA" sz="1600" b="1" dirty="0"/>
              <a:t>T</a:t>
            </a:r>
            <a:r>
              <a:rPr lang="en-CA" sz="1600" dirty="0"/>
              <a:t> must have </a:t>
            </a:r>
            <a:r>
              <a:rPr lang="en-CA" sz="1600" b="1" dirty="0"/>
              <a:t>operator= </a:t>
            </a:r>
            <a:r>
              <a:rPr lang="en-CA" sz="1600" dirty="0"/>
              <a:t>defined for it. Otherwise you’ll get a compiler error.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037807E-7BA3-947A-F1C1-86725745307D}"/>
              </a:ext>
            </a:extLst>
          </p:cNvPr>
          <p:cNvSpPr/>
          <p:nvPr/>
        </p:nvSpPr>
        <p:spPr>
          <a:xfrm rot="16200000">
            <a:off x="6690999" y="3126793"/>
            <a:ext cx="329105" cy="6044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00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2770-F5D1-E9D9-393F-90599640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0C5-DA94-D0D9-DE03-929E128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6838" cy="1325563"/>
          </a:xfrm>
        </p:spPr>
        <p:txBody>
          <a:bodyPr/>
          <a:lstStyle/>
          <a:p>
            <a:r>
              <a:rPr lang="en-CA" dirty="0"/>
              <a:t>Function Templates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8EB77-D92A-FE45-0A2F-F6FC2F0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834E2-5128-15C5-3464-131EDFC0B492}"/>
              </a:ext>
            </a:extLst>
          </p:cNvPr>
          <p:cNvSpPr txBox="1"/>
          <p:nvPr/>
        </p:nvSpPr>
        <p:spPr>
          <a:xfrm>
            <a:off x="5461842" y="1101338"/>
            <a:ext cx="4339619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&lt;typename T&gt;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T </a:t>
            </a:r>
            <a:r>
              <a:rPr lang="en-US" dirty="0" err="1">
                <a:latin typeface="Consolas" panose="020B0609020204030204" pitchFamily="49" charset="0"/>
              </a:rPr>
              <a:t>min_of</a:t>
            </a:r>
            <a:r>
              <a:rPr lang="en-US" dirty="0">
                <a:latin typeface="Consolas" panose="020B0609020204030204" pitchFamily="49" charset="0"/>
              </a:rPr>
              <a:t>(const T&amp; a, const T&amp; b)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(a &lt; b) return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return b;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B574-F627-0C72-6BCF-828C7475395E}"/>
              </a:ext>
            </a:extLst>
          </p:cNvPr>
          <p:cNvSpPr txBox="1"/>
          <p:nvPr/>
        </p:nvSpPr>
        <p:spPr>
          <a:xfrm>
            <a:off x="2283483" y="1563002"/>
            <a:ext cx="252278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This template function returns the smaller of two values of the same type.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FF3BC-FDDE-7974-3C3F-526434BEF97D}"/>
              </a:ext>
            </a:extLst>
          </p:cNvPr>
          <p:cNvSpPr txBox="1"/>
          <p:nvPr/>
        </p:nvSpPr>
        <p:spPr>
          <a:xfrm>
            <a:off x="6087814" y="3429000"/>
            <a:ext cx="25227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are the constraints on type </a:t>
            </a:r>
            <a:r>
              <a:rPr lang="en-CA" sz="1600" b="1" dirty="0"/>
              <a:t>T</a:t>
            </a:r>
            <a:r>
              <a:rPr lang="en-CA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56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2896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CMPT 135</vt:lpstr>
      <vt:lpstr>Function Templates</vt:lpstr>
      <vt:lpstr>Function Templates</vt:lpstr>
      <vt:lpstr>Function Templates</vt:lpstr>
      <vt:lpstr>PowerPoint Presentation</vt:lpstr>
      <vt:lpstr>PowerPoint Presentation</vt:lpstr>
      <vt:lpstr>PowerPoint Presentation</vt:lpstr>
      <vt:lpstr>Function  Templates</vt:lpstr>
      <vt:lpstr>Function Templates</vt:lpstr>
      <vt:lpstr>Function Templates</vt:lpstr>
      <vt:lpstr>Function Templates</vt:lpstr>
      <vt:lpstr>Function Templates</vt:lpstr>
      <vt:lpstr>Function Templates</vt:lpstr>
      <vt:lpstr>Function Templates</vt:lpstr>
      <vt:lpstr>Class Templates</vt:lpstr>
      <vt:lpstr>Class Templates</vt:lpstr>
      <vt:lpstr>Class Templates</vt:lpstr>
      <vt:lpstr>Templates</vt:lpstr>
      <vt:lpstr>Templates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2024-03-04T19:28:13Z</cp:lastPrinted>
  <dcterms:created xsi:type="dcterms:W3CDTF">2024-01-07T06:08:43Z</dcterms:created>
  <dcterms:modified xsi:type="dcterms:W3CDTF">2024-04-08T20:20:54Z</dcterms:modified>
</cp:coreProperties>
</file>