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464" r:id="rId3"/>
    <p:sldId id="465" r:id="rId4"/>
    <p:sldId id="466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4" id="{21628389-18DE-4414-9EE0-4602C403F906}">
          <p14:sldIdLst>
            <p14:sldId id="464"/>
          </p14:sldIdLst>
        </p14:section>
        <p14:section name="Lecture 25" id="{B0CAD11A-522E-4C77-B060-65ACFF79B34D}">
          <p14:sldIdLst>
            <p14:sldId id="465"/>
          </p14:sldIdLst>
        </p14:section>
        <p14:section name="Lecture 26" id="{D4E47C79-55CF-41D3-A231-F305111CA7CC}">
          <p14:sldIdLst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79EEACF7-F4D4-4805-A1A0-5E3B9BECFB1D}"/>
    <pc:docChg chg="undo custSel addSld modSld modSection">
      <pc:chgData name="Toby Donaldson" userId="2e6e5431-bb17-4c41-9985-d39c50d83c73" providerId="ADAL" clId="{79EEACF7-F4D4-4805-A1A0-5E3B9BECFB1D}" dt="2024-03-04T21:19:29.661" v="1874"/>
      <pc:docMkLst>
        <pc:docMk/>
      </pc:docMkLst>
      <pc:sldChg chg="modSp mod">
        <pc:chgData name="Toby Donaldson" userId="2e6e5431-bb17-4c41-9985-d39c50d83c73" providerId="ADAL" clId="{79EEACF7-F4D4-4805-A1A0-5E3B9BECFB1D}" dt="2024-03-04T19:27:42.912" v="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79EEACF7-F4D4-4805-A1A0-5E3B9BECFB1D}" dt="2024-03-04T19:27:42.912" v="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3336367234" sldId="442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336367234" sldId="442"/>
            <ac:inkMk id="3" creationId="{5BF1E5E2-B7AE-0050-D1E6-292AA4405931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406245392" sldId="444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406245392" sldId="444"/>
            <ac:inkMk id="5" creationId="{063D7A63-C44A-255A-5B81-7447DCAF699F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686022845" sldId="447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686022845" sldId="447"/>
            <ac:inkMk id="5" creationId="{DA7181CF-26B0-5676-252C-410E7BDB93F0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3506534" sldId="448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3506534" sldId="448"/>
            <ac:inkMk id="9" creationId="{193A8AEC-ABF7-801B-0215-574EF348F566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16371282" sldId="453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16371282" sldId="453"/>
            <ac:inkMk id="3" creationId="{B63E5B2A-5D48-A3E7-6765-9C695AE5A01F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1346880709" sldId="458"/>
        </pc:sldMkLst>
        <pc:spChg chg="mod">
          <ac:chgData name="Toby Donaldson" userId="2e6e5431-bb17-4c41-9985-d39c50d83c73" providerId="ADAL" clId="{79EEACF7-F4D4-4805-A1A0-5E3B9BECFB1D}" dt="2024-03-04T19:56:43.623" v="36" actId="20577"/>
          <ac:spMkLst>
            <pc:docMk/>
            <pc:sldMk cId="1346880709" sldId="458"/>
            <ac:spMk id="2" creationId="{9EF18FA4-5828-44F5-6696-A6752437EDF8}"/>
          </ac:spMkLst>
        </pc:spChg>
        <pc:spChg chg="mod">
          <ac:chgData name="Toby Donaldson" userId="2e6e5431-bb17-4c41-9985-d39c50d83c73" providerId="ADAL" clId="{79EEACF7-F4D4-4805-A1A0-5E3B9BECFB1D}" dt="2024-03-04T20:08:31.517" v="1030" actId="113"/>
          <ac:spMkLst>
            <pc:docMk/>
            <pc:sldMk cId="1346880709" sldId="458"/>
            <ac:spMk id="3" creationId="{10C0139F-C16D-4D54-FEA3-46A96E998491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1346880709" sldId="458"/>
            <ac:inkMk id="5" creationId="{4F0ACD6F-2073-F1AB-AE4F-2ABFD8A050D1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3239798369" sldId="459"/>
        </pc:sldMkLst>
        <pc:spChg chg="mod">
          <ac:chgData name="Toby Donaldson" userId="2e6e5431-bb17-4c41-9985-d39c50d83c73" providerId="ADAL" clId="{79EEACF7-F4D4-4805-A1A0-5E3B9BECFB1D}" dt="2024-03-04T20:09:14.006" v="1060" actId="20577"/>
          <ac:spMkLst>
            <pc:docMk/>
            <pc:sldMk cId="3239798369" sldId="459"/>
            <ac:spMk id="2" creationId="{318AFD74-8BC4-A689-B9B8-0766ACE737C8}"/>
          </ac:spMkLst>
        </pc:spChg>
        <pc:spChg chg="mod">
          <ac:chgData name="Toby Donaldson" userId="2e6e5431-bb17-4c41-9985-d39c50d83c73" providerId="ADAL" clId="{79EEACF7-F4D4-4805-A1A0-5E3B9BECFB1D}" dt="2024-03-04T20:14:01.099" v="1873" actId="20577"/>
          <ac:spMkLst>
            <pc:docMk/>
            <pc:sldMk cId="3239798369" sldId="459"/>
            <ac:spMk id="3" creationId="{5BC2CEF1-A688-5092-C330-B75509377986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239798369" sldId="459"/>
            <ac:inkMk id="5" creationId="{70C83948-0A7C-D2F3-F751-745D08EA0A82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4D03CB1A-C387-4071-B0C5-9296DC7FE52A}"/>
    <pc:docChg chg="custSel addSld delSld modSld sldOrd addSection delSection modSection">
      <pc:chgData name="Toby Donaldson" userId="2e6e5431-bb17-4c41-9985-d39c50d83c73" providerId="ADAL" clId="{4D03CB1A-C387-4071-B0C5-9296DC7FE52A}" dt="2024-03-11T02:19:22.155" v="189" actId="21"/>
      <pc:docMkLst>
        <pc:docMk/>
      </pc:docMkLst>
      <pc:sldChg chg="delSp modSp mod">
        <pc:chgData name="Toby Donaldson" userId="2e6e5431-bb17-4c41-9985-d39c50d83c73" providerId="ADAL" clId="{4D03CB1A-C387-4071-B0C5-9296DC7FE52A}" dt="2024-03-11T02:19:22.155" v="189" actId="21"/>
        <pc:sldMkLst>
          <pc:docMk/>
          <pc:sldMk cId="1990534629" sldId="256"/>
        </pc:sldMkLst>
        <pc:spChg chg="mod">
          <ac:chgData name="Toby Donaldson" userId="2e6e5431-bb17-4c41-9985-d39c50d83c73" providerId="ADAL" clId="{4D03CB1A-C387-4071-B0C5-9296DC7FE52A}" dt="2024-03-11T02:19:20.237" v="188" actId="20577"/>
          <ac:spMkLst>
            <pc:docMk/>
            <pc:sldMk cId="1990534629" sldId="256"/>
            <ac:spMk id="3" creationId="{69A063FE-859C-2249-86C9-6A3558EFA8C4}"/>
          </ac:spMkLst>
        </pc:spChg>
        <pc:spChg chg="del">
          <ac:chgData name="Toby Donaldson" userId="2e6e5431-bb17-4c41-9985-d39c50d83c73" providerId="ADAL" clId="{4D03CB1A-C387-4071-B0C5-9296DC7FE52A}" dt="2024-03-11T02:19:22.155" v="189" actId="21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336367234" sldId="442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406245392" sldId="444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43389244" sldId="445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763284135" sldId="446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686022845" sldId="447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23506534" sldId="448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253415914" sldId="449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336425564" sldId="450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429009835" sldId="451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551168212" sldId="452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216371282" sldId="453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664746602" sldId="454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111628777" sldId="455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782662699" sldId="456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114058853" sldId="457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346880709" sldId="458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239798369" sldId="459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2571205766" sldId="460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250719712" sldId="461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1630020066" sldId="462"/>
        </pc:sldMkLst>
      </pc:sldChg>
      <pc:sldChg chg="del">
        <pc:chgData name="Toby Donaldson" userId="2e6e5431-bb17-4c41-9985-d39c50d83c73" providerId="ADAL" clId="{4D03CB1A-C387-4071-B0C5-9296DC7FE52A}" dt="2024-03-11T02:15:36.161" v="0" actId="18676"/>
        <pc:sldMkLst>
          <pc:docMk/>
          <pc:sldMk cId="3094632745" sldId="463"/>
        </pc:sldMkLst>
      </pc:sldChg>
      <pc:sldChg chg="modSp mod">
        <pc:chgData name="Toby Donaldson" userId="2e6e5431-bb17-4c41-9985-d39c50d83c73" providerId="ADAL" clId="{4D03CB1A-C387-4071-B0C5-9296DC7FE52A}" dt="2024-03-11T02:18:27.586" v="130" actId="20577"/>
        <pc:sldMkLst>
          <pc:docMk/>
          <pc:sldMk cId="3497656963" sldId="464"/>
        </pc:sldMkLst>
        <pc:spChg chg="mod">
          <ac:chgData name="Toby Donaldson" userId="2e6e5431-bb17-4c41-9985-d39c50d83c73" providerId="ADAL" clId="{4D03CB1A-C387-4071-B0C5-9296DC7FE52A}" dt="2024-03-11T02:18:00.237" v="22" actId="20577"/>
          <ac:spMkLst>
            <pc:docMk/>
            <pc:sldMk cId="3497656963" sldId="464"/>
            <ac:spMk id="2" creationId="{F8D84289-0B19-F0EC-1A26-2233FEBDA477}"/>
          </ac:spMkLst>
        </pc:spChg>
        <pc:spChg chg="mod">
          <ac:chgData name="Toby Donaldson" userId="2e6e5431-bb17-4c41-9985-d39c50d83c73" providerId="ADAL" clId="{4D03CB1A-C387-4071-B0C5-9296DC7FE52A}" dt="2024-03-11T02:18:27.586" v="130" actId="20577"/>
          <ac:spMkLst>
            <pc:docMk/>
            <pc:sldMk cId="3497656963" sldId="464"/>
            <ac:spMk id="3" creationId="{6582B11A-53EF-EEBA-A44D-0CAB2A2EF48B}"/>
          </ac:spMkLst>
        </pc:spChg>
      </pc:sldChg>
      <pc:sldChg chg="add ord">
        <pc:chgData name="Toby Donaldson" userId="2e6e5431-bb17-4c41-9985-d39c50d83c73" providerId="ADAL" clId="{4D03CB1A-C387-4071-B0C5-9296DC7FE52A}" dt="2024-03-11T02:18:36.972" v="134" actId="20578"/>
        <pc:sldMkLst>
          <pc:docMk/>
          <pc:sldMk cId="1608547829" sldId="465"/>
        </pc:sldMkLst>
      </pc:sldChg>
      <pc:sldChg chg="del">
        <pc:chgData name="Toby Donaldson" userId="2e6e5431-bb17-4c41-9985-d39c50d83c73" providerId="ADAL" clId="{4D03CB1A-C387-4071-B0C5-9296DC7FE52A}" dt="2024-03-11T02:18:31.154" v="131" actId="2696"/>
        <pc:sldMkLst>
          <pc:docMk/>
          <pc:sldMk cId="4254618769" sldId="465"/>
        </pc:sldMkLst>
      </pc:sldChg>
      <pc:sldChg chg="add del">
        <pc:chgData name="Toby Donaldson" userId="2e6e5431-bb17-4c41-9985-d39c50d83c73" providerId="ADAL" clId="{4D03CB1A-C387-4071-B0C5-9296DC7FE52A}" dt="2024-03-11T02:18:33.448" v="132" actId="2696"/>
        <pc:sldMkLst>
          <pc:docMk/>
          <pc:sldMk cId="1635539273" sldId="466"/>
        </pc:sldMkLst>
      </pc:sldChg>
      <pc:sldChg chg="add ord">
        <pc:chgData name="Toby Donaldson" userId="2e6e5431-bb17-4c41-9985-d39c50d83c73" providerId="ADAL" clId="{4D03CB1A-C387-4071-B0C5-9296DC7FE52A}" dt="2024-03-11T02:18:40.877" v="137"/>
        <pc:sldMkLst>
          <pc:docMk/>
          <pc:sldMk cId="3420844619" sldId="466"/>
        </pc:sldMkLst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B4492BD8-1607-42DC-BF62-698597F97F1C}"/>
    <pc:docChg chg="undo redo custSel addSld delSld modSld sldOrd modSection">
      <pc:chgData name="Toby Donaldson" userId="2e6e5431-bb17-4c41-9985-d39c50d83c73" providerId="ADAL" clId="{B4492BD8-1607-42DC-BF62-698597F97F1C}" dt="2024-03-11T02:10:26.427" v="4974" actId="20577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  <pc:sldChg chg="delSp modSp mod">
        <pc:chgData name="Toby Donaldson" userId="2e6e5431-bb17-4c41-9985-d39c50d83c73" providerId="ADAL" clId="{B4492BD8-1607-42DC-BF62-698597F97F1C}" dt="2024-03-05T02:19:19.088" v="4141" actId="14100"/>
        <pc:sldMkLst>
          <pc:docMk/>
          <pc:sldMk cId="2571205766" sldId="460"/>
        </pc:sldMkLst>
        <pc:spChg chg="mod">
          <ac:chgData name="Toby Donaldson" userId="2e6e5431-bb17-4c41-9985-d39c50d83c73" providerId="ADAL" clId="{B4492BD8-1607-42DC-BF62-698597F97F1C}" dt="2024-03-05T02:16:41.767" v="3867" actId="113"/>
          <ac:spMkLst>
            <pc:docMk/>
            <pc:sldMk cId="2571205766" sldId="460"/>
            <ac:spMk id="3" creationId="{67D671E5-615A-1C1A-4E3C-FBD45ABFDA7B}"/>
          </ac:spMkLst>
        </pc:spChg>
        <pc:spChg chg="mod">
          <ac:chgData name="Toby Donaldson" userId="2e6e5431-bb17-4c41-9985-d39c50d83c73" providerId="ADAL" clId="{B4492BD8-1607-42DC-BF62-698597F97F1C}" dt="2024-03-05T02:19:15.536" v="4140" actId="1076"/>
          <ac:spMkLst>
            <pc:docMk/>
            <pc:sldMk cId="2571205766" sldId="460"/>
            <ac:spMk id="5" creationId="{766AA670-35E3-DFCE-79EB-CDC635ED7B95}"/>
          </ac:spMkLst>
        </pc:spChg>
        <pc:cxnChg chg="mod">
          <ac:chgData name="Toby Donaldson" userId="2e6e5431-bb17-4c41-9985-d39c50d83c73" providerId="ADAL" clId="{B4492BD8-1607-42DC-BF62-698597F97F1C}" dt="2024-03-05T02:19:19.088" v="4141" actId="14100"/>
          <ac:cxnSpMkLst>
            <pc:docMk/>
            <pc:sldMk cId="2571205766" sldId="460"/>
            <ac:cxnSpMk id="11" creationId="{58F9227B-FBFC-FCCA-1E8B-786D2AB2B02D}"/>
          </ac:cxnSpMkLst>
        </pc:cxnChg>
        <pc:cxnChg chg="del mod">
          <ac:chgData name="Toby Donaldson" userId="2e6e5431-bb17-4c41-9985-d39c50d83c73" providerId="ADAL" clId="{B4492BD8-1607-42DC-BF62-698597F97F1C}" dt="2024-03-05T02:16:55.500" v="3868" actId="21"/>
          <ac:cxnSpMkLst>
            <pc:docMk/>
            <pc:sldMk cId="2571205766" sldId="460"/>
            <ac:cxnSpMk id="14" creationId="{BCB27234-5877-848F-14B0-07F1E6E6137C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5T02:25:12.919" v="4570" actId="20577"/>
        <pc:sldMkLst>
          <pc:docMk/>
          <pc:sldMk cId="1250719712" sldId="461"/>
        </pc:sldMkLst>
        <pc:spChg chg="mod">
          <ac:chgData name="Toby Donaldson" userId="2e6e5431-bb17-4c41-9985-d39c50d83c73" providerId="ADAL" clId="{B4492BD8-1607-42DC-BF62-698597F97F1C}" dt="2024-03-05T02:19:07.192" v="4139" actId="14100"/>
          <ac:spMkLst>
            <pc:docMk/>
            <pc:sldMk cId="1250719712" sldId="461"/>
            <ac:spMk id="2" creationId="{CBFFAED6-C859-D202-B231-69CCBD0ACBB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3" creationId="{F3290D2C-FBB5-39FE-D909-5DB8EC2B781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5" creationId="{43058611-A70C-5949-BD5C-106A909628BA}"/>
          </ac:spMkLst>
        </pc:spChg>
        <pc:spChg chg="add mod">
          <ac:chgData name="Toby Donaldson" userId="2e6e5431-bb17-4c41-9985-d39c50d83c73" providerId="ADAL" clId="{B4492BD8-1607-42DC-BF62-698597F97F1C}" dt="2024-03-05T02:20:05.853" v="4158" actId="5793"/>
          <ac:spMkLst>
            <pc:docMk/>
            <pc:sldMk cId="1250719712" sldId="461"/>
            <ac:spMk id="7" creationId="{DA484886-010F-5610-6224-BD6580E7A831}"/>
          </ac:spMkLst>
        </pc:spChg>
        <pc:spChg chg="add mod">
          <ac:chgData name="Toby Donaldson" userId="2e6e5431-bb17-4c41-9985-d39c50d83c73" providerId="ADAL" clId="{B4492BD8-1607-42DC-BF62-698597F97F1C}" dt="2024-03-05T02:25:12.919" v="4570" actId="20577"/>
          <ac:spMkLst>
            <pc:docMk/>
            <pc:sldMk cId="1250719712" sldId="461"/>
            <ac:spMk id="8" creationId="{6B0F033F-5018-8E7B-1DBD-07DEFB882F6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9" creationId="{CDC80B8A-8F18-C5CF-C399-20F7A6428B4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10" creationId="{8035C95F-C667-B2DB-2C31-7F1381265F87}"/>
          </ac:spMkLst>
        </pc:spChg>
        <pc:cxnChg chg="del mod">
          <ac:chgData name="Toby Donaldson" userId="2e6e5431-bb17-4c41-9985-d39c50d83c73" providerId="ADAL" clId="{B4492BD8-1607-42DC-BF62-698597F97F1C}" dt="2024-03-05T02:19:25.425" v="4142" actId="21"/>
          <ac:cxnSpMkLst>
            <pc:docMk/>
            <pc:sldMk cId="1250719712" sldId="461"/>
            <ac:cxnSpMk id="11" creationId="{D127153F-7641-451F-7A9D-1347B8FA2DDD}"/>
          </ac:cxnSpMkLst>
        </pc:cxnChg>
        <pc:cxnChg chg="add mod">
          <ac:chgData name="Toby Donaldson" userId="2e6e5431-bb17-4c41-9985-d39c50d83c73" providerId="ADAL" clId="{B4492BD8-1607-42DC-BF62-698597F97F1C}" dt="2024-03-05T02:19:35.990" v="4143"/>
          <ac:cxnSpMkLst>
            <pc:docMk/>
            <pc:sldMk cId="1250719712" sldId="461"/>
            <ac:cxnSpMk id="12" creationId="{AC58D383-F97B-186E-E325-EAA05C38B906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5:07.510" v="4569" actId="20577"/>
        <pc:sldMkLst>
          <pc:docMk/>
          <pc:sldMk cId="1630020066" sldId="462"/>
        </pc:sldMkLst>
        <pc:spChg chg="del">
          <ac:chgData name="Toby Donaldson" userId="2e6e5431-bb17-4c41-9985-d39c50d83c73" providerId="ADAL" clId="{B4492BD8-1607-42DC-BF62-698597F97F1C}" dt="2024-03-05T02:20:17.730" v="4160" actId="21"/>
          <ac:spMkLst>
            <pc:docMk/>
            <pc:sldMk cId="1630020066" sldId="462"/>
            <ac:spMk id="7" creationId="{D19C60A6-BF02-A3B5-3CE8-63C68824B85E}"/>
          </ac:spMkLst>
        </pc:spChg>
        <pc:spChg chg="mod">
          <ac:chgData name="Toby Donaldson" userId="2e6e5431-bb17-4c41-9985-d39c50d83c73" providerId="ADAL" clId="{B4492BD8-1607-42DC-BF62-698597F97F1C}" dt="2024-03-05T02:25:07.510" v="4569" actId="20577"/>
          <ac:spMkLst>
            <pc:docMk/>
            <pc:sldMk cId="1630020066" sldId="462"/>
            <ac:spMk id="8" creationId="{1B9B415C-14BE-AACD-F9F7-7720AF058412}"/>
          </ac:spMkLst>
        </pc:spChg>
        <pc:spChg chg="mod">
          <ac:chgData name="Toby Donaldson" userId="2e6e5431-bb17-4c41-9985-d39c50d83c73" providerId="ADAL" clId="{B4492BD8-1607-42DC-BF62-698597F97F1C}" dt="2024-03-05T02:23:47.280" v="4568" actId="1076"/>
          <ac:spMkLst>
            <pc:docMk/>
            <pc:sldMk cId="1630020066" sldId="462"/>
            <ac:spMk id="9" creationId="{2028B2C9-1BEB-53BF-CD9E-B5DA09719AE2}"/>
          </ac:spMkLst>
        </pc:spChg>
        <pc:spChg chg="mod">
          <ac:chgData name="Toby Donaldson" userId="2e6e5431-bb17-4c41-9985-d39c50d83c73" providerId="ADAL" clId="{B4492BD8-1607-42DC-BF62-698597F97F1C}" dt="2024-03-05T02:21:33.768" v="4251" actId="313"/>
          <ac:spMkLst>
            <pc:docMk/>
            <pc:sldMk cId="1630020066" sldId="462"/>
            <ac:spMk id="10" creationId="{1DEBA2E4-612F-A53A-024E-C9CB05BC1C11}"/>
          </ac:spMkLst>
        </pc:spChg>
        <pc:cxnChg chg="del mod">
          <ac:chgData name="Toby Donaldson" userId="2e6e5431-bb17-4c41-9985-d39c50d83c73" providerId="ADAL" clId="{B4492BD8-1607-42DC-BF62-698597F97F1C}" dt="2024-03-05T02:20:19.897" v="4161" actId="21"/>
          <ac:cxnSpMkLst>
            <pc:docMk/>
            <pc:sldMk cId="1630020066" sldId="462"/>
            <ac:cxnSpMk id="12" creationId="{AD1ECBE9-82C4-CDA3-B3CE-1280E28BB39B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8:26.978" v="4744" actId="20577"/>
        <pc:sldMkLst>
          <pc:docMk/>
          <pc:sldMk cId="3094632745" sldId="463"/>
        </pc:sldMkLst>
        <pc:spChg chg="mod">
          <ac:chgData name="Toby Donaldson" userId="2e6e5431-bb17-4c41-9985-d39c50d83c73" providerId="ADAL" clId="{B4492BD8-1607-42DC-BF62-698597F97F1C}" dt="2024-03-05T02:28:26.978" v="4744" actId="20577"/>
          <ac:spMkLst>
            <pc:docMk/>
            <pc:sldMk cId="3094632745" sldId="463"/>
            <ac:spMk id="3" creationId="{6A9F8644-8111-1AAA-91FF-8E707F7E2F94}"/>
          </ac:spMkLst>
        </pc:spChg>
        <pc:spChg chg="mod">
          <ac:chgData name="Toby Donaldson" userId="2e6e5431-bb17-4c41-9985-d39c50d83c73" providerId="ADAL" clId="{B4492BD8-1607-42DC-BF62-698597F97F1C}" dt="2024-03-05T02:26:32.536" v="4620" actId="20577"/>
          <ac:spMkLst>
            <pc:docMk/>
            <pc:sldMk cId="3094632745" sldId="463"/>
            <ac:spMk id="5" creationId="{3FC129A5-FFAB-840B-CAEB-2A84E28E1C0B}"/>
          </ac:spMkLst>
        </pc:spChg>
        <pc:spChg chg="del mod">
          <ac:chgData name="Toby Donaldson" userId="2e6e5431-bb17-4c41-9985-d39c50d83c73" providerId="ADAL" clId="{B4492BD8-1607-42DC-BF62-698597F97F1C}" dt="2024-03-05T02:26:40.314" v="4622" actId="21"/>
          <ac:spMkLst>
            <pc:docMk/>
            <pc:sldMk cId="3094632745" sldId="463"/>
            <ac:spMk id="7" creationId="{C74421F8-07B9-7B33-732D-7B566454A371}"/>
          </ac:spMkLst>
        </pc:spChg>
        <pc:cxnChg chg="mod">
          <ac:chgData name="Toby Donaldson" userId="2e6e5431-bb17-4c41-9985-d39c50d83c73" providerId="ADAL" clId="{B4492BD8-1607-42DC-BF62-698597F97F1C}" dt="2024-03-05T02:28:12.524" v="4726" actId="20577"/>
          <ac:cxnSpMkLst>
            <pc:docMk/>
            <pc:sldMk cId="3094632745" sldId="463"/>
            <ac:cxnSpMk id="11" creationId="{EBC75D85-D161-A52E-AED7-E86C6C70480A}"/>
          </ac:cxnSpMkLst>
        </pc:cxnChg>
      </pc:sldChg>
      <pc:sldChg chg="modSp new mod">
        <pc:chgData name="Toby Donaldson" userId="2e6e5431-bb17-4c41-9985-d39c50d83c73" providerId="ADAL" clId="{B4492BD8-1607-42DC-BF62-698597F97F1C}" dt="2024-03-11T02:10:03.418" v="4963" actId="113"/>
        <pc:sldMkLst>
          <pc:docMk/>
          <pc:sldMk cId="3497656963" sldId="464"/>
        </pc:sldMkLst>
        <pc:spChg chg="mod">
          <ac:chgData name="Toby Donaldson" userId="2e6e5431-bb17-4c41-9985-d39c50d83c73" providerId="ADAL" clId="{B4492BD8-1607-42DC-BF62-698597F97F1C}" dt="2024-03-11T02:09:22.786" v="4765" actId="20577"/>
          <ac:spMkLst>
            <pc:docMk/>
            <pc:sldMk cId="3497656963" sldId="464"/>
            <ac:spMk id="2" creationId="{F8D84289-0B19-F0EC-1A26-2233FEBDA477}"/>
          </ac:spMkLst>
        </pc:spChg>
        <pc:spChg chg="mod">
          <ac:chgData name="Toby Donaldson" userId="2e6e5431-bb17-4c41-9985-d39c50d83c73" providerId="ADAL" clId="{B4492BD8-1607-42DC-BF62-698597F97F1C}" dt="2024-03-11T02:10:03.418" v="4963" actId="113"/>
          <ac:spMkLst>
            <pc:docMk/>
            <pc:sldMk cId="3497656963" sldId="464"/>
            <ac:spMk id="3" creationId="{6582B11A-53EF-EEBA-A44D-0CAB2A2EF48B}"/>
          </ac:spMkLst>
        </pc:spChg>
      </pc:sldChg>
      <pc:sldChg chg="modSp add mod ord">
        <pc:chgData name="Toby Donaldson" userId="2e6e5431-bb17-4c41-9985-d39c50d83c73" providerId="ADAL" clId="{B4492BD8-1607-42DC-BF62-698597F97F1C}" dt="2024-03-11T02:10:26.427" v="4974" actId="20577"/>
        <pc:sldMkLst>
          <pc:docMk/>
          <pc:sldMk cId="4254618769" sldId="465"/>
        </pc:sldMkLst>
        <pc:spChg chg="mod">
          <ac:chgData name="Toby Donaldson" userId="2e6e5431-bb17-4c41-9985-d39c50d83c73" providerId="ADAL" clId="{B4492BD8-1607-42DC-BF62-698597F97F1C}" dt="2024-03-11T02:10:26.427" v="4974" actId="20577"/>
          <ac:spMkLst>
            <pc:docMk/>
            <pc:sldMk cId="4254618769" sldId="465"/>
            <ac:spMk id="2" creationId="{E2286EF0-6C9D-3482-E241-B4DC5455AD0E}"/>
          </ac:spMkLst>
        </pc:sp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10/03/2024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10/03/2024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10/03/2024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Week 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Large powers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max function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289-0B19-F0EC-1A26-2233FEBD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Slides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B11A-53EF-EEBA-A44D-0CAB2A2E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PowerPoint presentation for this lecture!</a:t>
            </a:r>
          </a:p>
          <a:p>
            <a:r>
              <a:rPr lang="en-CA" dirty="0"/>
              <a:t>Please see the class notes on Obsidian or the lecture videos to review what was covered.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562-6A8F-F6CB-1A7A-5EA0E05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8FDC2-C9D1-505A-9689-91F13799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2D57-DEFF-46E0-BC66-0FFE5424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Slides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C39-B2A9-1265-0E14-08C69E91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PowerPoint presentation for this lecture!</a:t>
            </a:r>
          </a:p>
          <a:p>
            <a:r>
              <a:rPr lang="en-CA" dirty="0"/>
              <a:t>Please see the class notes on Obsidian or the lecture videos to review what was covered.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39FB6-FBA6-CE1C-24E5-1FEAB48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85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2EBA-2F23-45F1-3A92-8EF318D1D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133F-FFDA-1212-AD04-6AF7C745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Slides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62CD-8AEF-E2F2-43AA-8DC5CD5C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PowerPoint presentation for this lecture!</a:t>
            </a:r>
          </a:p>
          <a:p>
            <a:r>
              <a:rPr lang="en-CA" dirty="0"/>
              <a:t>Please see the class notes on Obsidian or the lecture videos to review what was covered.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39B7D-2E49-A0F5-6855-CBFBCB4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8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CMPT 135</vt:lpstr>
      <vt:lpstr>No Slides</vt:lpstr>
      <vt:lpstr>No Slides</vt:lpstr>
      <vt:lpstr>No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2024-03-04T19:28:13Z</cp:lastPrinted>
  <dcterms:created xsi:type="dcterms:W3CDTF">2024-01-07T06:08:43Z</dcterms:created>
  <dcterms:modified xsi:type="dcterms:W3CDTF">2024-03-11T02:19:24Z</dcterms:modified>
</cp:coreProperties>
</file>