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378" r:id="rId3"/>
    <p:sldId id="379" r:id="rId4"/>
    <p:sldId id="380" r:id="rId5"/>
    <p:sldId id="381" r:id="rId6"/>
    <p:sldId id="382"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6" r:id="rId24"/>
    <p:sldId id="416" r:id="rId25"/>
    <p:sldId id="367" r:id="rId26"/>
    <p:sldId id="417" r:id="rId27"/>
    <p:sldId id="419" r:id="rId28"/>
    <p:sldId id="418" r:id="rId29"/>
    <p:sldId id="415" r:id="rId30"/>
    <p:sldId id="368" r:id="rId31"/>
    <p:sldId id="383" r:id="rId32"/>
    <p:sldId id="384" r:id="rId33"/>
    <p:sldId id="369" r:id="rId34"/>
    <p:sldId id="371" r:id="rId35"/>
    <p:sldId id="370" r:id="rId36"/>
    <p:sldId id="372" r:id="rId37"/>
    <p:sldId id="373" r:id="rId38"/>
    <p:sldId id="374" r:id="rId39"/>
    <p:sldId id="375" r:id="rId40"/>
    <p:sldId id="376" r:id="rId41"/>
    <p:sldId id="377" r:id="rId42"/>
    <p:sldId id="385" r:id="rId43"/>
    <p:sldId id="386" r:id="rId44"/>
    <p:sldId id="387" r:id="rId45"/>
    <p:sldId id="388" r:id="rId46"/>
    <p:sldId id="389" r:id="rId47"/>
    <p:sldId id="390" r:id="rId48"/>
    <p:sldId id="391" r:id="rId49"/>
    <p:sldId id="392" r:id="rId50"/>
    <p:sldId id="393" r:id="rId51"/>
    <p:sldId id="394" r:id="rId52"/>
    <p:sldId id="396" r:id="rId53"/>
    <p:sldId id="397" r:id="rId54"/>
    <p:sldId id="399" r:id="rId55"/>
    <p:sldId id="398" r:id="rId56"/>
    <p:sldId id="406" r:id="rId57"/>
    <p:sldId id="400" r:id="rId58"/>
    <p:sldId id="401" r:id="rId59"/>
    <p:sldId id="402" r:id="rId60"/>
    <p:sldId id="403" r:id="rId61"/>
    <p:sldId id="404" r:id="rId62"/>
    <p:sldId id="405" r:id="rId63"/>
    <p:sldId id="407" r:id="rId64"/>
    <p:sldId id="408" r:id="rId65"/>
    <p:sldId id="409" r:id="rId66"/>
    <p:sldId id="410" r:id="rId67"/>
    <p:sldId id="411" r:id="rId68"/>
    <p:sldId id="412" r:id="rId69"/>
    <p:sldId id="413" r:id="rId70"/>
    <p:sldId id="414" r:id="rId7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0" id="{A44D2BEC-70E5-4621-A75B-FCA5083B7A7A}">
          <p14:sldIdLst>
            <p14:sldId id="378"/>
            <p14:sldId id="379"/>
            <p14:sldId id="380"/>
            <p14:sldId id="381"/>
            <p14:sldId id="382"/>
            <p14:sldId id="349"/>
            <p14:sldId id="350"/>
            <p14:sldId id="351"/>
            <p14:sldId id="352"/>
            <p14:sldId id="353"/>
            <p14:sldId id="354"/>
            <p14:sldId id="355"/>
            <p14:sldId id="356"/>
            <p14:sldId id="357"/>
            <p14:sldId id="358"/>
            <p14:sldId id="359"/>
            <p14:sldId id="360"/>
            <p14:sldId id="361"/>
            <p14:sldId id="362"/>
            <p14:sldId id="363"/>
          </p14:sldIdLst>
        </p14:section>
        <p14:section name="Lecture 11" id="{26AF3DF6-5324-42C5-87B7-2E6101D8103B}">
          <p14:sldIdLst>
            <p14:sldId id="364"/>
            <p14:sldId id="366"/>
            <p14:sldId id="416"/>
            <p14:sldId id="367"/>
            <p14:sldId id="417"/>
            <p14:sldId id="419"/>
            <p14:sldId id="418"/>
            <p14:sldId id="415"/>
            <p14:sldId id="368"/>
            <p14:sldId id="383"/>
            <p14:sldId id="384"/>
            <p14:sldId id="369"/>
            <p14:sldId id="371"/>
            <p14:sldId id="370"/>
            <p14:sldId id="372"/>
            <p14:sldId id="373"/>
            <p14:sldId id="374"/>
            <p14:sldId id="375"/>
            <p14:sldId id="376"/>
            <p14:sldId id="377"/>
            <p14:sldId id="385"/>
            <p14:sldId id="386"/>
            <p14:sldId id="387"/>
            <p14:sldId id="388"/>
            <p14:sldId id="389"/>
            <p14:sldId id="390"/>
            <p14:sldId id="391"/>
            <p14:sldId id="392"/>
            <p14:sldId id="393"/>
            <p14:sldId id="394"/>
            <p14:sldId id="396"/>
            <p14:sldId id="397"/>
            <p14:sldId id="399"/>
            <p14:sldId id="398"/>
            <p14:sldId id="406"/>
            <p14:sldId id="400"/>
            <p14:sldId id="401"/>
            <p14:sldId id="402"/>
            <p14:sldId id="403"/>
            <p14:sldId id="404"/>
            <p14:sldId id="405"/>
            <p14:sldId id="407"/>
            <p14:sldId id="408"/>
            <p14:sldId id="409"/>
            <p14:sldId id="410"/>
            <p14:sldId id="411"/>
            <p14:sldId id="412"/>
            <p14:sldId id="413"/>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9E88D-B731-4E1D-AEBB-7AF6D226F449}" v="22" dt="2024-01-31T19:58:56.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1-30T07:28:22.950" v="18018" actId="14100"/>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58B9E88D-B731-4E1D-AEBB-7AF6D226F449}"/>
    <pc:docChg chg="undo custSel addSld delSld modSld sldOrd modSection">
      <pc:chgData name="Toby Donaldson" userId="2e6e5431-bb17-4c41-9985-d39c50d83c73" providerId="ADAL" clId="{58B9E88D-B731-4E1D-AEBB-7AF6D226F449}" dt="2024-01-31T20:08:59.552" v="2286" actId="20578"/>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1-31T19:44:16.774" v="1802" actId="255"/>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sldChg>
      <pc:sldChg chg="addSp modSp mod">
        <pc:chgData name="Toby Donaldson" userId="2e6e5431-bb17-4c41-9985-d39c50d83c73" providerId="ADAL" clId="{58B9E88D-B731-4E1D-AEBB-7AF6D226F449}" dt="2024-01-31T19:53:23.905" v="216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ldChg>
      <pc:sldChg chg="addSp modSp">
        <pc:chgData name="Toby Donaldson" userId="2e6e5431-bb17-4c41-9985-d39c50d83c73" providerId="ADAL" clId="{58B9E88D-B731-4E1D-AEBB-7AF6D226F449}" dt="2024-01-31T19:53:32.874" v="2164"/>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sldChg>
      <pc:sldChg chg="addSp modSp">
        <pc:chgData name="Toby Donaldson" userId="2e6e5431-bb17-4c41-9985-d39c50d83c73" providerId="ADAL" clId="{58B9E88D-B731-4E1D-AEBB-7AF6D226F449}" dt="2024-01-31T19:53:29.729" v="2163"/>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sldChg>
      <pc:sldChg chg="addSp modSp">
        <pc:chgData name="Toby Donaldson" userId="2e6e5431-bb17-4c41-9985-d39c50d83c73" providerId="ADAL" clId="{58B9E88D-B731-4E1D-AEBB-7AF6D226F449}" dt="2024-01-31T19:53:35.194" v="216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sldChg>
      <pc:sldChg chg="addSp modSp">
        <pc:chgData name="Toby Donaldson" userId="2e6e5431-bb17-4c41-9985-d39c50d83c73" providerId="ADAL" clId="{58B9E88D-B731-4E1D-AEBB-7AF6D226F449}" dt="2024-01-31T19:53:39.442" v="2166"/>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sldChg>
      <pc:sldChg chg="addSp modSp">
        <pc:chgData name="Toby Donaldson" userId="2e6e5431-bb17-4c41-9985-d39c50d83c73" providerId="ADAL" clId="{58B9E88D-B731-4E1D-AEBB-7AF6D226F449}" dt="2024-01-31T19:53:43.300" v="2167"/>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modSp mod">
        <pc:chgData name="Toby Donaldson" userId="2e6e5431-bb17-4c41-9985-d39c50d83c73" providerId="ADAL" clId="{58B9E88D-B731-4E1D-AEBB-7AF6D226F449}" dt="2024-01-31T19:54:41.191" v="2175" actId="20577"/>
        <pc:sldMkLst>
          <pc:docMk/>
          <pc:sldMk cId="1469128912" sldId="386"/>
        </pc:sldMkLst>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sldChg>
      <pc:sldChg chg="delSp modSp mod">
        <pc:chgData name="Toby Donaldson" userId="2e6e5431-bb17-4c41-9985-d39c50d83c73" providerId="ADAL" clId="{58B9E88D-B731-4E1D-AEBB-7AF6D226F449}" dt="2024-01-31T19:56:31.801" v="2177" actId="21"/>
        <pc:sldMkLst>
          <pc:docMk/>
          <pc:sldMk cId="3329248977" sldId="387"/>
        </pc:sldMkLst>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modSp mod">
        <pc:chgData name="Toby Donaldson" userId="2e6e5431-bb17-4c41-9985-d39c50d83c73" providerId="ADAL" clId="{58B9E88D-B731-4E1D-AEBB-7AF6D226F449}" dt="2024-01-31T19:58:44.625" v="2178" actId="1076"/>
        <pc:sldMkLst>
          <pc:docMk/>
          <pc:sldMk cId="1145854150" sldId="392"/>
        </pc:sldMkLst>
        <pc:spChg chg="mod">
          <ac:chgData name="Toby Donaldson" userId="2e6e5431-bb17-4c41-9985-d39c50d83c73" providerId="ADAL" clId="{58B9E88D-B731-4E1D-AEBB-7AF6D226F449}" dt="2024-01-31T19:58:44.625" v="2178" actId="1076"/>
          <ac:spMkLst>
            <pc:docMk/>
            <pc:sldMk cId="1145854150" sldId="392"/>
            <ac:spMk id="10" creationId="{878A001D-AB4D-7C81-06A9-E808392E1CA9}"/>
          </ac:spMkLst>
        </pc:spChg>
      </pc:sldChg>
      <pc:sldChg chg="addSp delSp modSp mod">
        <pc:chgData name="Toby Donaldson" userId="2e6e5431-bb17-4c41-9985-d39c50d83c73" providerId="ADAL" clId="{58B9E88D-B731-4E1D-AEBB-7AF6D226F449}" dt="2024-01-31T19:58:56.465" v="2180"/>
        <pc:sldMkLst>
          <pc:docMk/>
          <pc:sldMk cId="2872140675" sldId="393"/>
        </pc:sldMkLst>
        <pc:spChg chg="add mod">
          <ac:chgData name="Toby Donaldson" userId="2e6e5431-bb17-4c41-9985-d39c50d83c73" providerId="ADAL" clId="{58B9E88D-B731-4E1D-AEBB-7AF6D226F449}" dt="2024-01-31T19:58:56.465" v="2180"/>
          <ac:spMkLst>
            <pc:docMk/>
            <pc:sldMk cId="2872140675" sldId="393"/>
            <ac:spMk id="2" creationId="{5E74ADF8-6E12-BF25-0B7A-C4103D7C53E5}"/>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modSp mod">
        <pc:chgData name="Toby Donaldson" userId="2e6e5431-bb17-4c41-9985-d39c50d83c73" providerId="ADAL" clId="{58B9E88D-B731-4E1D-AEBB-7AF6D226F449}" dt="2024-01-31T20:01:11.546" v="2181" actId="20577"/>
        <pc:sldMkLst>
          <pc:docMk/>
          <pc:sldMk cId="2287764959" sldId="396"/>
        </pc:sldMkLst>
        <pc:spChg chg="mod">
          <ac:chgData name="Toby Donaldson" userId="2e6e5431-bb17-4c41-9985-d39c50d83c73" providerId="ADAL" clId="{58B9E88D-B731-4E1D-AEBB-7AF6D226F449}" dt="2024-01-31T20:01:11.546" v="2181" actId="20577"/>
          <ac:spMkLst>
            <pc:docMk/>
            <pc:sldMk cId="2287764959" sldId="396"/>
            <ac:spMk id="3" creationId="{1BD4FFB3-129F-8468-E73B-1E6DA086065B}"/>
          </ac:spMkLst>
        </pc:spChg>
      </pc:sldChg>
      <pc:sldChg chg="modSp mod">
        <pc:chgData name="Toby Donaldson" userId="2e6e5431-bb17-4c41-9985-d39c50d83c73" providerId="ADAL" clId="{58B9E88D-B731-4E1D-AEBB-7AF6D226F449}" dt="2024-01-31T20:01:15.824" v="2182" actId="20577"/>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ldChg>
      <pc:sldChg chg="modSp mod">
        <pc:chgData name="Toby Donaldson" userId="2e6e5431-bb17-4c41-9985-d39c50d83c73" providerId="ADAL" clId="{58B9E88D-B731-4E1D-AEBB-7AF6D226F449}" dt="2024-01-31T20:01:26.086" v="2184"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ldChg>
      <pc:sldChg chg="modSp mod">
        <pc:chgData name="Toby Donaldson" userId="2e6e5431-bb17-4c41-9985-d39c50d83c73" providerId="ADAL" clId="{58B9E88D-B731-4E1D-AEBB-7AF6D226F449}" dt="2024-01-31T20:01:20.946" v="2183" actId="20577"/>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modSp mod">
        <pc:chgData name="Toby Donaldson" userId="2e6e5431-bb17-4c41-9985-d39c50d83c73" providerId="ADAL" clId="{58B9E88D-B731-4E1D-AEBB-7AF6D226F449}" dt="2024-01-31T20:01:34.473" v="2186" actId="20577"/>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ldChg>
      <pc:sldChg chg="modSp mod">
        <pc:chgData name="Toby Donaldson" userId="2e6e5431-bb17-4c41-9985-d39c50d83c73" providerId="ADAL" clId="{58B9E88D-B731-4E1D-AEBB-7AF6D226F449}" dt="2024-01-31T20:01:39.624" v="2187" actId="20577"/>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pc:chgData name="Toby Donaldson" userId="2e6e5431-bb17-4c41-9985-d39c50d83c73" providerId="ADAL" clId="{58B9E88D-B731-4E1D-AEBB-7AF6D226F449}" dt="2024-01-31T20:01:43.543" v="2188" actId="20577"/>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pc:chgData name="Toby Donaldson" userId="2e6e5431-bb17-4c41-9985-d39c50d83c73" providerId="ADAL" clId="{58B9E88D-B731-4E1D-AEBB-7AF6D226F449}" dt="2024-01-31T20:03:01.989" v="2204" actId="1076"/>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ldChg>
      <pc:sldChg chg="modSp mod">
        <pc:chgData name="Toby Donaldson" userId="2e6e5431-bb17-4c41-9985-d39c50d83c73" providerId="ADAL" clId="{58B9E88D-B731-4E1D-AEBB-7AF6D226F449}" dt="2024-01-31T20:03:35.222" v="2205" actId="20577"/>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pc:chgData name="Toby Donaldson" userId="2e6e5431-bb17-4c41-9985-d39c50d83c73" providerId="ADAL" clId="{58B9E88D-B731-4E1D-AEBB-7AF6D226F449}" dt="2024-01-31T20:03:38.427" v="2206" actId="20577"/>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ldChg>
      <pc:sldChg chg="modSp mod">
        <pc:chgData name="Toby Donaldson" userId="2e6e5431-bb17-4c41-9985-d39c50d83c73" providerId="ADAL" clId="{58B9E88D-B731-4E1D-AEBB-7AF6D226F449}" dt="2024-01-31T20:01:30.379" v="2185" actId="20577"/>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ldChg>
      <pc:sldChg chg="modSp mod">
        <pc:chgData name="Toby Donaldson" userId="2e6e5431-bb17-4c41-9985-d39c50d83c73" providerId="ADAL" clId="{58B9E88D-B731-4E1D-AEBB-7AF6D226F449}" dt="2024-01-31T20:05:00.443" v="2269" actId="20577"/>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pc:chgData name="Toby Donaldson" userId="2e6e5431-bb17-4c41-9985-d39c50d83c73" providerId="ADAL" clId="{58B9E88D-B731-4E1D-AEBB-7AF6D226F449}" dt="2024-01-31T20:05:17.905" v="2270" actId="2057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ldChg>
      <pc:sldChg chg="modSp mod">
        <pc:chgData name="Toby Donaldson" userId="2e6e5431-bb17-4c41-9985-d39c50d83c73" providerId="ADAL" clId="{58B9E88D-B731-4E1D-AEBB-7AF6D226F449}" dt="2024-01-31T20:05:31.582" v="2271" actId="2057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ldChg>
      <pc:sldChg chg="modSp mod">
        <pc:chgData name="Toby Donaldson" userId="2e6e5431-bb17-4c41-9985-d39c50d83c73" providerId="ADAL" clId="{58B9E88D-B731-4E1D-AEBB-7AF6D226F449}" dt="2024-01-31T20:06:00.546" v="2272" actId="2057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ldChg>
      <pc:sldChg chg="modSp mod">
        <pc:chgData name="Toby Donaldson" userId="2e6e5431-bb17-4c41-9985-d39c50d83c73" providerId="ADAL" clId="{58B9E88D-B731-4E1D-AEBB-7AF6D226F449}" dt="2024-01-31T20:06:37.843" v="2281" actId="2057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ldChg>
      <pc:sldChg chg="modSp mod">
        <pc:chgData name="Toby Donaldson" userId="2e6e5431-bb17-4c41-9985-d39c50d83c73" providerId="ADAL" clId="{58B9E88D-B731-4E1D-AEBB-7AF6D226F449}" dt="2024-01-31T20:06:46.816" v="2282" actId="2057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ldChg>
      <pc:sldChg chg="modSp mod">
        <pc:chgData name="Toby Donaldson" userId="2e6e5431-bb17-4c41-9985-d39c50d83c73" providerId="ADAL" clId="{58B9E88D-B731-4E1D-AEBB-7AF6D226F449}" dt="2024-01-31T20:07:39.320" v="2284" actId="20577"/>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pc:chgData name="Toby Donaldson" userId="2e6e5431-bb17-4c41-9985-d39c50d83c73" providerId="ADAL" clId="{58B9E88D-B731-4E1D-AEBB-7AF6D226F449}" dt="2024-01-31T20:07:43.754" v="2285" actId="20577"/>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41:39.291"/>
    </inkml:context>
    <inkml:brush xml:id="br0">
      <inkml:brushProperty name="width" value="0.05292" units="cm"/>
      <inkml:brushProperty name="height" value="0.05292" units="cm"/>
      <inkml:brushProperty name="color" value="#FF0000"/>
    </inkml:brush>
  </inkml:definitions>
  <inkml:trace contextRef="#ctx0" brushRef="#br0">797 3425 7359 0,'2'-1'656'0,"0"-1"-528"15,0 0-128-15,-2 0 0 0,1 1 384 0,5-1 64 16,-5-5 0-16,6 2 0 0,4-8-176 0,1 1-16 0,0 0-16 0,0-4 0 31,-5 6-576-31,0-2-112 0,-2 0-32 0,-1 1 0 16,-2-1-464-16,-2 5-80 0,-4-5-32 0,2 7 0 0,-5-4 784 0,-1 5 272 16,-1 4-192-16,-1 2 192 0,-1 3 224 0,-1 1 144 15,-2-1 16-15,2 5 16 0,1-3 576 0,-4 2 112 0,2 0 32 0,3-4 0 16,-2 4-400-16,5-4-80 15,-4-2 0-15,3 1-16 0,2-1-480 0,-2-3-144 0,2 0 0 0,-2-3 0 16,1 3 0-16,0-2 0 16,2 0 0-16,-2 0 0 0,3 2 0 0,-3-1 0 15,5-1 0-15,1 0 0 0,1 2 432 0,3-3 16 0,1-2 16 0,3 1 0 16,0 1-80-16,3-3 0 0,-3-1-16 0,3 2 0 16,-3 0 16-16,0 0 0 0,0-1 0 0,-1 3 0 0,1-2 128 0,-2 1 16 15,2 1 16-15,-2-1 0 16,4 3 96-16,-2 1 0 0,3 0 16 0,-5-2 0 15,4 4-48-15,-2-1-16 0,2 3 0 0,0 3 0 16,1-2-128-16,-1 4-16 0,3-2-16 0,0 0 0 16,4 1-288-16,-1-1-144 0,5 2 160 0,2-4-160 15,4-1 0-15,2-4 0 0,7 0 0 0,-4-4 0 16,1 1 0-16,1-4 0 0,0 3 0 0,2 3 0 0,-4-3 0 0,1 1 0 16,-3 3 0-16,1-2 0 0,0 4 0 0,-3-1-128 15,1 1 128-15,-2 2 0 0,-3-3 0 0,0 1 0 16,-1 2 0-16,-1 1 0 0,4 0 0 0,-6-2 0 0,5 3 0 0,-1-3 0 31,3-1 0-31,-3 0 0 0,3-1 128 0,0 3-128 0,-3-2 0 0,1 3 0 0,-24-5 0 16,0 0-7232-1,0 0-1424-15</inkml:trace>
  <inkml:trace contextRef="#ctx0" brushRef="#br0" timeOffset="2463.84">9366 3166 1839 0,'-2'-5'160'0,"-2"3"-160"0,3 0 0 0,1 0 0 0,0 1 768 0,0 1 128 16,-2-2 32-16,2 0 0 16,-2-3 160-16,0 3 48 0,-1 0 0 0,-1-1 0 0,4 1-304 0,-1-1-48 15,-5 3-16-15,5-2 0 0,1-2-544 0,-4 3-224 16,2 2 176-16,1-2-176 0,1 1 0 0,0-2 0 16,1 0-176-16,1-1 176 0,0-1-304 0,-2 1 64 15,2-2 16-15,-2 1 0 0,0 2 32 0,0-1 16 16,0 1 0-16,0-1 0 0,1-3 304 0,1 3 48 0,2-1 16 0,-3-1 0 15,1 0 480-15,0 1 96 0,1 1 32 0,1-2 0 16,-1 0 256-16,1 1 48 0,-2 2 16 0,1 1 0 16,-1-1-48-16,1 0-16 0,3 0 0 0,-1 2 0 15,0-1-224-15,0-1-32 0,2 2-16 0,2-4 0 16,1 4-336-16,-1-1-80 0,2 1-16 0,-3-2 0 16,4 2-144-16,4-2-16 0,-4 2-16 0,6-2 0 15,1 1-176-15,2-3 0 0,-21 4 0 16,0 0 0-16,73-10 0 0,-73 10 0 0,56-7 0 0,-56 7 0 15,57-11 0-15,-29 8-144 0,-5 1 144 0,1 0 0 16,-1 2 0-16,1 0-128 0,-5 0 128 0,-19 0 0 16,0 0 0-16,0 0 0 0,89 13 0 0,-89-13 0 15,0 0 0-15,0 0 0 0,98 20 0 0,-98-20 0 0,0 0 0 0,91 21 0 16,-91-21 0-16,0 0 0 16,104 16 0-16,-104-16 0 0,70 9 0 0,-70-9-160 15,68 8-16-15,-68-8 0 0,0 0 0 0,85 13 0 0,-85-13 176 0,0 0 0 16,79 19 0-16,-79-19 0 15,0 0 0-15,80 29 0 0,-80-29 0 0,0 0 0 0,90 32 0 0,-90-32 0 0,0 0 0 0,96 35 0 16,-96-35 0-16,0 0-128 0,101 33 128 16,-101-33-128-16,72 14-128 0,-72-14 0 0,0 0-16 0,97 7 0 15,-97-7 80-15,0 0 32 0,91 10 0 0,-91-10 0 16,0 0 160-16,82 9 0 0,-82-9 0 0,0 0 0 16,80 10 144-16,-80-10 16 0,0 0 0 0,84 4 0 15,-84-4 80-15,62 0 16 0,-62 0 0 0,70-4 0 16,-70 4-256-16,80-10 128 0,-80 10-128 0,77-7 0 15,-39 0 0-15,-1 2 0 0,-6 1 0 0,0-1 0 0,3 0 0 16,-5 1 0-16,1 1 0 0,-1-1 0 16,1-1 0-16,1-2 0 0,-3 5 0 0,2-3 0 15,0 3 0-15,-1-1 0 0,4-2 0 0,-5 1 0 16,-28 4 0-16,61-3 0 16,-61 3 0-16,63-4 0 0,-63 4 0 0,57-3 0 0,-57 3 0 0,0 0 0 15,75-4 0-15,-75 4 0 0,0 0 0 0,75-3 0 0,-54 3 0 0,4-2 0 16,-1 2 0-16,0-2 0 0,1 0 0 0,1-1 0 15,0 1 0-15,0-3 0 16,4 2 0-16,-2 1 0 0,1-2 0 0,-1 1 0 0,-28 3 192 16,56-7 32-16,-56 7 16 0,0 0 0 0,80 0 128 0,-80 0 16 15,0 0 16-15,68 5 0 0,-68-5-16 0,0 0 0 0,68 7 0 0,-68-7 0 16,0 0-208-16,63 4-48 0,-42-6-128 0,1 2 192 16,5-2-192-16,-5 0 0 0,4 1 0 0,0-1 0 31,-3 0 0-31,1-1 0 0,-1 3 0 0,3-2 0 15,-3 2 0-15,1-2 0 0,-24 2 0 0,0 0 0 16,77 0 0-16,-77 0 0 0,0 0 0 0,82 7 0 16,-82-7 0-16,0 0 0 0,80 7 0 0,-80-7 0 15,0 0 0-15,82 5 128 0,-82-5-128 0,0 0 144 0,84 7-16 16,-84-7 0-16,0 0 0 0,75 4 0 0,-75-4-128 0,0 0 128 16,80 7-128-16,-80-7 128 0,0 0-128 0,82 8 0 15,-82-8 0-15,0 0 0 0,92 9 0 0,-92-9 0 16,0 0 0-16,94 14 0 0,-94-14 0 0,0 0 0 15,99 10 0-15,-99-10 0 0,70 11 0 0,-70-11 0 16,70 3 0-16,-70-3 0 0,68 0 0 0,-68 0 0 16,69 0 0-16,-34-1 0 0,-35 1 0 0,72 0 0 15,-72 0 0-15,76-2 0 0,-76 2 0 0,79 2 0 16,-79-2 0-16,89 1 0 0,-89-1 256 0,94 0-16 0,-44-1-16 16,-1-3 0-16,-2 1-96 0,2-6-128 0,2 6 176 0,-1-6-176 15,1 2 0-15,1 3 0 0,2 1 0 16,2-1 0-1,1 3-432-15,2-3-80 0,4 4-32 0,2 4 0 16,-8-4-1728-16,-1 0-352 0</inkml:trace>
  <inkml:trace contextRef="#ctx0" brushRef="#br0" timeOffset="4124.5">10193 4162 2751 0,'0'0'256'0,"0"-2"-256"0,0 2 0 0,0-1 0 16,2 1 384-16,-2 0 48 0,2-4 0 0,0-1 0 15,-1-6 80-15,3 4 0 0,-1-1 16 0,-1 1 0 16,1 0-256-16,-3-2-48 0,2 6-16 0,-2-3 0 16,0 1 96-16,0 0 16 0,-2 5 0 0,2-4 0 15,-5 3-144-15,2-1-32 0,-1 0 0 0,1 0 0 0,-1 2-144 16,-4-5 0-16,2 3 0 0,1 1 0 0,-5-1 128 0,3 2-128 16,-2-2 192-16,0 1-64 0,1 1 16 0,-3 0 0 15,1 0 0-15,-1 0 0 0,1 0 176 0,3-2 48 16,0 2 0-16,2 0 0 0,-1-2 240 0,5 2 48 15,1-3 16-15,1 3 0 0,3-2-208 0,1 0-32 16,6 0-16-16,1-1 0 0,3-1-48 0,5-3-16 16,1 4 0-16,1 1 0 0,-3-1-160 0,2-1-48 15,2 2 0-15,-2 1 0 0,0-3 0 0,-4 4 0 0,2 0 0 16,-3 0 0-16,1 4 288 0,-1-3 48 0,-4-1 16 16,0 2 0-16,1-2-160 0,-3 0-16 0,1-2-16 0,-1 2 0 15,-1-1-48-15,-1 1 0 0,1-4 0 0,-2 4 0 16,0-1-80-16,-2-1-32 15,2 0 0-15,-1 2 0 0,1 0-144 0,-7 0 0 0,1 0 0 0,1 0 0 16,-2 0 0-16,-2 2 0 0,1 0 0 0,-1-1 0 16,-3 4 0-16,1-1 0 0,-1 1 0 0,1-3 128 15,-3 1-128-15,2 3 0 0,0-5 144 0,-2 1-144 16,0 0 0-16,0-2 0 0,-2 2-160 0,-1-1 160 31,-1-1-768-31,-3 2-64 0,1 2 0 0,-5 1 0 0,-1-2-96 0,0 2-32 0,0-1 0 16,-1 5 0-16,-2-4 208 0,-1 4 48 0,2-2 0 0,2 0 0 0,0 1 528 0,1-1 176 15,5 2 0-15,-1-2 0 0,-2-2 0 0,4 4 0 16,1-2 0-16,-1-4 0 16,2 6 192-16,3-4-48 0,1 0-16 0,3 2 0 15,-2-3-576-15,3-1-128 0,0-1-32 0,2 0 0 16,-2 0 96-16,2-1 32 0,2 5 0 0,-2-5 0 0,2 3 480 0,0-1 160 16,-1-1 0-16,5 0 0 15,-3 0 496-15,2 1 112 0,4-1 0 0,0-2 16 16,3 1 160-16,4-2 16 0,-1-4 16 0,5 1 0 0,4 1-288 0,-3-4-64 0,5-2-16 0,2 2 0 15,0-2-448-15,0 2-160 0,-1-3 0 0,1 5 144 16,-5-2-144-16,-2 0 0 16,-4 1 0-16,-1 1 0 0,1 0-432 0,-6-2 48 0,-1 5 0 0,-1 0 0 15,2 1 128-15,-8-1 48 0,2 2 0 0,-1 0 0 16,-3 0 208-16,3 0 0 0,-8 2 0 0,3-1 0 16,-1 1 0-16,-3-2 0 0,0 4 0 0,-4-3 0 15,0 5 0-15,-3-5 128 0,1 5-128 0,-4-5 160 0,-1 5-160 0,-3 2 0 16,0-2 0-16,-2-3 0 0,0 4 160 0,-3-2-160 15,3-1 192-15,-2-1-192 0,2 2 288 0,-2-1-48 16,2-1-16-16,2-1 0 0,-3 2 144 0,3 1 16 16,3 0 16-16,-2-1 0 0,3-1-64 0,-1 1-16 31,4 2 0-31,1 0 0 0,4-5-320 0,2 3 0 0,2 1 0 0,3-5 0 16,0 2-208-16,0-2 32 0,1 0 16 0,1-2 0 15,2 4-160-15,1-2-48 0,-2 0 0 0,3 0 0 0,4 0 368 0,-1 0 160 0,6 0-16 0,1 0 0 31,2-2 768-31,2-1 160 0,5-1 16 0,-25 4 16 0,63-5-352 0,-63 5-80 0,82-14-16 0,-35 9 0 47,1-2-912-47,6-2-176 0,0 6-32 0,0-8-10144 0</inkml:trace>
  <inkml:trace contextRef="#ctx0" brushRef="#br0" timeOffset="5001.18">11387 4101 9215 0,'5'0'816'0,"-1"0"-656"0,1 0-160 0,-3 0 0 16,1 0 0-16,2 0 192 0,8-2-192 0,2 1 192 16,6-3-192-16,-21 4 160 0,0 0-160 0,72-12 160 0,-50 8-304 0,-1 1-64 15,0-4-16-15,2 3 0 32,1 3-336-32,-3-3-64 0,0 1-16 0,2-2 0 0,-23 5 496 0,0 0 144 0,69-4 0 0,-69 4 0 0,0 0 240 0,68 0 144 15,-68 0 48-15,0 0 0 0,77 0 256 0,-77 0 48 16,0 0 16-16,91 7 0 0,-91-7-64 0,71 5-16 15,-71-5 0-15,78 5 0 0,-78-5-368 0,89 9-80 16,-89-9-16-16,103 9 0 16,-103-9 80-16,112 10 16 0,-112-10 0 0,116 9 0 0,-116-9 64 0,126 4 16 0,-55-6 0 15,4 0 0-15,5 2-112 0,2-2-16 0,2 1 0 16,-6 1 0-16,-3 1-256 0,-2 1 0 0,-1 0 0 0,3 0 0 31,0 5 192-31,1-6-192 0,12 3 192 0,-5-1-192 0,1 1 320 0,-6 3-32 16,2-4-16-16,-3-1 0 0,5-4-64 0,5-7-16 0,2 4 0 0,0 2 0 15,0-4-192-15,-7-2 0 0,-2 2 0 0,0-5 0 16,2 5-368 0,5-5-112-16,2-2-32 0,2 5-4960 0,-4-5-992 0</inkml:trace>
  <inkml:trace contextRef="#ctx0" brushRef="#br0" timeOffset="9044.66">7198 3836 2751 0,'-7'-3'256'0,"2"-1"-256"0,1 3 0 0,2-3 0 16,1 2 576-16,-5-1 64 0,-2-1 0 0,-6-6 16 0,-5 1 304 0,-2-3 48 15,0 5 16-15,0 0 0 16,3 0-144-16,3 5-32 0,-1-1 0 0,4 1 0 0,-2-1-256 0,2-2-48 16,1 5-16-16,-1-4 0 0,2 2-528 0,-3-1 0 15,3-1 0-15,-6-3 0 0,2 6 0 0,-5-1-304 16,0 0 48-16,0 2 0 0,0-2-128 16,-4 4-32-16,4 0 0 0,-2-2 0 15,2 5 160-15,-2 2 16 0,3-2 16 0,1 1 0 0,3 4 224 0,-3-5 0 16,1 6 0-16,2-3 0 0,2 6 448 0,-2 0 48 15,2-2 0-15,3 4 0 0,-5 0-240 0,2-1-32 0,1 3-16 0,-1-1 0 16,-3 4-208-16,4-3 144 16,-5 1-144-16,4 2 128 0,-2-2 272 0,0 3 48 15,0-1 16-15,2-2 0 0,2-1 496 0,-1 1 80 16,4 0 32-16,0-1 0 0,2-1-48 0,2-1 0 16,1 1 0-16,2-1 0 0,0 3-416 0,0-3-96 15,2 1 0-15,1 2-16 0,2-1-240 0,1-1-64 16,-1 0 0-16,0 1 0 0,4-1-192 0,-2 1 0 15,3-3 0-15,-1 1 0 0,3 0 0 0,-3 1 0 16,1 1 0-16,1-1 0 0,-1 2-144 0,-1-1 144 0,0 1 0 0,-2-2-144 16,3-1 144-16,-5 0 0 0,2-4 0 0,0 2 128 15,0 1-128-15,2-1 0 0,-2 0 0 0,1 0 128 16,1 2 256-16,2-2 64 0,1-2 16 0,0 2 0 16,0-2-64-16,4-1-16 0,-16-11 0 0,0 0 0 15,0 0-128-15,0 0-48 0,98 57 0 0,-98-57 0 16,0 0-208-16,0 0 128 0,99 45-128 0,-99-45 0 0,0 0 0 15,80 26 0-15,-80-26 0 0,0 0 0 0,0 0 0 16,99 32 0-16,-99-32 0 0,0 0 0 0,0 0 0 0,87 24 0 16,-87-24 0-16,0 0 0 0,0 0 0 0,95 21 0 15,-95-21 0-15,0 0 0 0,76 10 176 0,-76-10-176 16,0 0 192-16,86 6-192 0,-86-6 128 0,64-2-128 16,-64 2 0-16,73-10 0 0,-73 10 0 0,80-11 0 15,-39 2 0-15,-5 4 0 0,1 0 0 0,-4-4 0 16,3 4 0-16,-4 0 0 0,-3-4 0 0,5 4-192 15,-7-4 48-15,3-1 16 0,-2 1 0 0,0-3 0 16,0-2 0-16,0 2 0 0,-4-4 128 0,4-1 0 16,-2-1 0-16,0 1 0 0,-1-2 0 0,-3-1 0 0,-1 1 0 15,-2 0 0-15,-1-2 0 0,-4 2 0 0,0 0 0 0,-4 0-128 16,0-2 128-16,-1-2 0 0,0 1 128 0,0 1-128 16,-2-2 128-16,0-5-128 0,-2 4 160 0,-2-2-160 15,-1-4 176-15,-2 2-176 0,-2-2 192 0,-1-4-192 16,-6 2 192-16,0-3-192 15,-1 2 192-15,-1 0-192 0,-4 4 320 0,1 1-64 0,0 3 0 0,0 3 0 16,-4 4 192-16,1 1 48 0,-4 3 0 0,-1 4 0 0,-3-1-64 0,-3 2-16 31,0 2 0-31,-5 0 0 0,0 4-288 0,-3-2-128 0,-1 1 0 0,-3 3 128 16,2-1-592-16,-8-2-128 0,1 3-32 16,3-5 0-16,-7 5-432 0,-5 1-96 0,-5 0 0 0,-4 0-7536 15,1 5-1488-15</inkml:trace>
  <inkml:trace contextRef="#ctx0" brushRef="#br0" timeOffset="9994.19">970 4920 3679 0,'3'-6'320'0,"3"5"-320"0,-5 1 0 0,1 0 0 15,2 0 784-15,-1-2 96 0,6 2 16 0,1-4 0 16,4 1 112-16,4-4 16 0,-3 4 16 0,1 1 0 16,-2 0 48-16,2-1 16 0,-1-1 0 0,1-3 0 15,0 4-464-15,3-1-112 0,-2 2-16 0,-1 1 0 0,3-1-256 0,-2-2-48 16,1 4-16-16,1 0 0 0,0 4 144 0,2-4 32 15,-21 0 0-15,0 0 0 0,82 0 64 0,-82 0 16 16,0 0 0-16,92-9 0 16,-60 4-304-16,-4 0-144 0,0-2 160 0,-2 3-6144 15,-2-1-1232-15</inkml:trace>
  <inkml:trace contextRef="#ctx0" brushRef="#br0" timeOffset="10213.17">775 5331 23951 0,'-14'0'1056'0,"10"-2"224"0,6 0-1024 0,8 1-256 0,1-1 0 0,6-5 0 0,13-4 528 0,17-10 48 0,37-13 16 0,32-13 0 0,36-11-272 0,7-6-64 16,-6 3-16-16,-7 7 0 15,-8 8-2784 1,-9 17-544-16,-9 10-112 0</inkml:trace>
  <inkml:trace contextRef="#ctx0" brushRef="#br0" timeOffset="14973.88">5575 5735 9551 0,'2'-12'848'16,"-2"6"-672"-16,-2 1-176 0,-1 3 0 0,3 2 0 0,-2 0 144 15,2 0-144-15,-1 2 0 0,-1 2 0 0,0-3 0 16,0 1 0-16,2-2 0 0,2 0 0 0</inkml:trace>
  <inkml:trace contextRef="#ctx0" brushRef="#br0" timeOffset="15619.15">5474 5700 5119 0,'-8'-5'0'0,"1"1"224"0,1 1-64 0,3 3-16 0,1 3-144 0,2-1 0 0,-1 0 0 0,-1 1 0 0,0 1 192 0,-3 1 16 0,3 2 0 16,0-4 0-16,2 1-208 0,0-2-208 0,0 1 32 0,2 2 16 16,0-3 160-16,3 0-208 0,-3 0 80 0,-2-2 128 15,2 1 0-15,-1-1 0 0,1 0 224 0,0 0-64 16,-1 2 448-16,1-2 96 0,0 0 0 16,3 0 16-16,-1-2 32 0,1-1 0 0,0-1 0 0,2-1 0 15,4 2-208-15,1 1-32 0,2-3-16 0,3-1 0 16,-5-1-208-16,4 4-32 0,-2-2-16 0,2 1 0 15,-4-3 0-15,0 6 0 0,2-3 0 0,-4 1 0 16,1 1 128-16,-1 0 16 0,1 2 16 0,-2-3 0 0,3 3 16 0,0-4 0 16,0 2 0-16,2-1 0 15,0-2-160-15,3-2-48 0,-3 3 0 0,4-3 0 16,-3-1-208-16,1 2 0 0,0 1 0 0,0-2 0 0,3 4 0 0,0-3 0 16,0 1 0-16,0-2-160 0,0 6 160 0,1-3 0 15,-1 4-144-15,2-2 144 0,-2 1 0 0,-2 1-176 16,4 0 176-16,-2 0-128 0,-1 3-128 0,1 1 0 15,0-3-16-15,-2 3 0 0,1 3 0 0,-1-4 0 16,1 1 0-16,-4-3 0 0,1 3 272 0,1-1 0 16,-2-3 0-16,3 2 0 0,-4-2 0 0,1 0 0 15,0 0 0-15,1 2 0 0,-3 0 304 0,1-1-48 16,1 3 0-16,-2-4 0 0,2 3 16 0,0 3 0 0,1-3 0 16,-3 1 0-16,4-3-272 0,-2 1 0 0,2 0 128 0,-2-1-128 15,0 5 0-15,1-5 0 0,1 1 0 0,0 0-144 16,3 0 144-16,-5-2 0 0,5-4 0 15,-2 4-128-15,1-2 128 0,-1 2 0 0,1-1 0 0,-3 1-128 16,3 0 128-16,-3 1-160 0,3 1 160 0,-4 2-160 16,3-3 160-16,-1 1-208 0,1 5 80 0,3-3 128 15,-3 3-256-15,2-6 64 0,0 3 0 0,-1-4 16 16,-1 3-32-16,-1-6-16 0,1-1 0 0,-5 3 0 16,2-1 80-16,2-2 16 0,0 1 0 0,-6-2 0 15,4 3 128-15,-2 0 0 0,2 0 0 0,0-1 0 0,2-1 0 16,0-1 0-16,1 2 0 0,0-1 0 0,4 1 0 15,-1-1 0-15,-1 3 0 0,2-5 0 0,0 3 0 0,1 1-192 16,1 0 64-16,1 2 0 16,1 2-688-16,1 2-128 0</inkml:trace>
  <inkml:trace contextRef="#ctx0" brushRef="#br0" timeOffset="17138.78">9104 5660 1839 0,'2'-11'160'0,"0"6"-160"0,-1 2 0 0,1 3 0 15,0-2 480-15,0-5 64 0,3 0 16 0,0-9 0 0,2-1 400 0,2 0 96 16,0 3 16-16,-3 3 0 0,0 2-112 0,-1 4 0 16,0 2-16-16,0 3 0 0,1 0-224 0,1 2-32 15,0-1-16-15,0 1 0 0,3-2-480 0,-1 3-192 16,3-3 128-16,0-3-128 0,4 1 0 0,-1-1-224 16,5-1 32-16,-1 1 0 0,2-4 192 0,0 2-144 15,3 1 144-15,-3 1-128 0,3-1 128 0,2-1 0 16,-1 1 0-16,1 3 0 0,2-1 256 0,-5-2-32 0,4 4 0 0,0 0 0 15,-5 2 192-15,1 0 32 0,-2 1 16 0,-2 1 0 16,0 3 32-16,-1 0 0 0,-3-4 0 0,3 4 0 16,-3 0-368-16,3-3-128 15,1 1 0-15,0 0 144 0,2-3-144 0,2-2 0 0,5-2 0 0,1-3 0 16,4 0 0-16,2 0 0 16,-5-4 0-16,5 4 0 0,1-2-176 0,1-2 48 15,-1 5 0-15,-1-3 0 0,2 1 128 0,1 0 0 16,-3-1-144-16,-4 0 144 0,1 2 0 0,-3 0 0 0,1-2 0 0,-4 2 128 15,0 1 128-15,-1 1 32 0,3 1 0 0,-6 2 0 16,1 2-128-16,1-2-32 0,2 3 0 0,-1-1 0 16,-1 1-384-16,2 4-64 0,-3 0-32 0,3-1 0 15,2 2-1184-15,0-1-224 0,3 2-48 0,4-2-3968 0</inkml:trace>
  <inkml:trace contextRef="#ctx0" brushRef="#br0" timeOffset="21193.39">5478 6755 3679 0,'-4'-3'320'0,"1"0"-320"0,-1 1 0 0,1 2 0 15,3-4 800-15,-5 3 96 0,-1-3 0 0,-2-3 16 16,-6-2-16-16,2 4-16 0,-1-2 0 0,0 0 0 0,2 4-480 0,2 3-80 16,4-2-32-16,-4 0 0 0,2 2-96 0,6-1 0 15,-5 1-16-15,5-2 0 16,1 2 144-16,0-4 16 0,5 1 16 0,-3 1 0 0,3-1-32 0,0 3 0 15,4-4 0-15,-2 2 0 16,3-1-160-16,-3-2-32 0,2 1-128 0,0 2 192 0,1-1-192 0,1-1 144 16,1-1-144-16,-4 0 128 0,3 3 48 0,-1-1 0 15,1 1 0-15,-2 0 0 16,-1 2 240-16,1-1 48 0,0 2 16 0,-1-1 0 0,3 4-160 0,-2-2-16 16,1-1-16-16,1 1 0 15,-1 0-96-15,0 1-32 0,3 2 0 0,1-3 0 16,1 0-160-16,-3 0 0 0,4-2 0 0,0 0 0 0,3 0-144 0,-2-4 144 0,3 2 0 0,0-3 0 15,3 2-128-15,0-1 128 16,1-1 0-16,-1-2 0 0,3 4 0 0,-3-1 0 16,-1 2 0-16,1 1 0 0,1 1 0 0,-1-2 0 15,1 4 0-15,-3 1 0 0,0-1 0 0,2 3 0 16,1 2 0-16,1-3 0 0,-3 1 128 0,3-2-128 16,-1 4 0-16,0-2 144 0,-1-3-144 0,0 2 0 0,1 1 0 0,1-2 0 15,1 1 0-15,3-2 0 0,-1-2 0 0,0-2 0 0,3-2 0 16,-3 1 0-16,2-4 0 0,0 3 0 0,4-3 0 15,1-1 0-15,-2 3 0 0,1-1 0 0,-1 1 0 0,1 2 0 16,1 1 0-16,-2 0 0 0,2-1 0 16,-2 1 0-16,2 0 128 0,0 0-128 0,-7-3 128 0,2 2-128 15,-1 3 128-15,-1-2-128 0,0 0 192 0,-2 0-32 16,-3 2-16-16,3-1 0 0,2 1-144 0,-4-2 0 16,4 2 0-16,0-2 0 15,0 2 0-15,0-3 0 0,0 3 0 0,1 0 0 0,3 0 0 0,-5 3 0 16,5-3 0-16,-1-3 0 0,2 3 0 0,-1 0 0 0,1-2 0 15,-5 2 0 1,1-2 0-16,-3 1 0 0,1 1 0 0,-3 0 0 0,-1 0 0 0,-1 1 0 0,3 1 0 0,-1 3 0 16,-1 0 144-16,-1 1-144 0,3-3 160 0,-3 4-160 31,-2 0 192-31,1 0-64 0,-2 4-128 0,0-5 192 16,2 7-192-16,0-3 0 0,1 1 0 0,4-3 0 15,-5-1 0-15,6-2 0 0,-3 4 0 0,2-5 0 16,0-1 0-16,2-1 0 0,-4 1 0 0,1-1 0 15,1 3 0-15,-5-1 0 0,2 1 0 0,1-1 0 0,-1 3 0 0,-1-2 0 16,1 0 0-16,3 2 0 0,2-2 0 0,-2-1 0 16,4-4 0-16,3 1 0 0,0 1 0 0,4-4 0 15,1 1 0-15,0 1 0 0,1-4 0 0,-1 1 0 16,2-1 0-16,-2-1 0 0,1 3-128 0,-5-1 128 16,1 1 0-16,-2-1 0 0,-3 1 0 0,0 2 0 15,-1 0 0-15,-3 2 0 0,1 1-192 0,-1 6 64 16,-2 5 128-16,-24-14-8976 15</inkml:trace>
  <inkml:trace contextRef="#ctx0" brushRef="#br0" timeOffset="33571.92">8346 7646 4607 0,'-15'-2'400'0,"2"2"-400"16,5 2 0-16,1-1 0 0,1 3 1152 0,-2-3 128 0,-15 5 48 0,-8-3 0 15,-9 8-496-15,-7-4-112 16,5-2-16-16,5 4 0 0,4-4-176 0,5-2-32 0,0 4-16 0,0-3 0 16,4 1-48-16,-2-5-16 0,1 3 0 0,1 4 0 15,0-1-416-15,-1-3 128 16,3 8-128-16,-6-3 0 0,2 6 320 0,-4 2 0 15,0 0-16-15,-5 3 0 0,-1 2 48 0,-2-1 16 16,-3 0 0-16,1 1 0 0,-1-2-368 0,-1 2 128 0,3-1-128 0,-1 7 0 16,5-3 224-16,1 0-32 15,-1 8 0-15,2-4 0 0,0 6 512 0,-1 3 80 16,7 1 32-16,0 1 0 0,7 1 48 0,0 5 16 16,3 0 0-16,1-1 0 0,2 1-240 0,4-1-64 0,1-4 0 0,0 5 0 15,2-3-320-15,4 0-80 0,-4-1-16 0,5 3 0 16,0-2-160-16,4 0 0 0,0-2 0 0,5 5 128 0,-2-2 0 0,4 1 0 15,1 3 0-15,3-5 0 0,-1 0 192 0,0-6 16 16,-12-36 16-16,30 75 0 0,-30-75 96 0,31 70 32 16,-31-70 0-16,35 64 0 0,-35-64-32 0,40 66 0 15,-40-66 0-15,0 0 0 16,77 86-64-16,-77-86-32 0,67 55 0 0,-67-55 0 0,81 54-352 0,-81-54 128 0,95 44-128 0,-95-44 0 31,110 38 0-31,-110-38 0 0,114 35 0 0,-114-35 128 16,108 30-128-16,-108-30 0 0,106 22 0 0,-106-22 128 15,110 20-128-15,-110-20 0 0,122 20 128 0,-122-20-128 16,129 23 240-16,-129-23-32 0,122 18 0 0,-122-18 0 0,118 15 32 0,-118-15 0 16,120 12 0-16,-120-12 0 0,129 9-64 0,-129-9-16 15,155 12 0-15,-76-10 0 0,1-2-160 0,-3-3 160 0,-2-4-160 0,-1 1 160 16,3 5-160-16,2-1 0 16,2 2 0-16,1 2 0 0,2-2 0 0,-4 1 0 15,-7-1 0-15,-3 0 0 0,-70 0 0 0,139 2 0 16,-139-2 0-16,150 11 0 0,-68-8 144 0,-2-3 48 0,4-2 16 0,-6-6 0 15,1 1 16-15,1-6 0 16,4 5 0-16,1 1 0 0,6-2-224 0,-4 2 128 16,-2-3-128-16,-6 1 0 0,-4-3 0 0,-4 7 0 0,0-4 0 0,3 5 0 15,1 1 0-15,1-1 0 16,3 1 0-16,-4-4 0 0,-4 3 0 0,-1-1 0 16,1-4 0-16,1 4 0 0,-1 2 0 0,6-1 0 0,3 3 0 0,-2-5 0 15,-1 6 0-15,-4-1 128 0,-73 1-128 0,140-2 0 16,-140 2 0-16,130-5 0 0,-62 3 0 0,5-5 0 15,4 3 0-15,-4 1 0 0,-1-2 0 0,-6 1 0 16,-66 4 0-16,125-8 0 0,-125 8 0 0,121 0 0 16,-121 0 0-16,122-4 0 0,-122 4 0 0,122-3 0 15,-122 3 0-15,120-6 0 0,-120 6 0 0,104-7 0 16,-104 7 0-16,98-15 0 0,-98 15 0 0,101-16 0 16,-101 16 0-16,99-14 0 0,-43 4 0 0,0 1 0 15,-56 9 0-15,111-14 0 0,-111 14 0 0,102-14 0 0,-102 14 128 0,90-10-128 16,-90 10 0-16,86-11 144 0,-86 11-144 15,80-14 0-15,-80 14 0 0,76-14 0 0,-76 14 0 0,77-19 0 16,-40 9 0-16,-1-3 0 0,1 3 0 0,-1-6 0 16,1 1 0-16,0-4 0 0,-6-1 0 0,2 1 0 15,0-2 0-15,0-1 0 0,-3-6 0 0,0 2 0 16,-1-4 0-16,1 0 0 0,-4-1 0 0,0 0 0 16,-5 1 0-16,0-1 0 0,-4 3 0 0,1-2 0 15,-8 1 128-15,-1-3-128 0,-2-1 0 0,-4 4 160 16,-1-3-160-16,-2-1 160 0,-2-2 16 0,-3 4 0 0,0-2 0 0,-2 0 0 15,2-4 16-15,-2 1 0 16,-2-1 0-16,0 1 0 0,1-1-64 0,-1 2-128 16,4-1 192-16,-4-3-64 0,2 1-128 0,2-6 0 0,-2 4 0 0,0-3 0 15,0 1 0-15,-4-2 0 0,1 4 0 0,-2 0 0 16,-4-2 0-16,0 2 0 0,-3 2 0 0,-2 2 0 16,0 2 0-16,-3 1 0 0,0 5 0 0,-3-3 0 15,0 5 0-15,-1-2 0 0,-2 2 128 0,-3-5-128 16,0 5 0-16,-6-6 0 0,3-1 144 0,-2 3-144 15,1-1 0-15,-1 0 0 0,-2 1 0 0,-1-1 128 0,3 1-128 0,-2-1 0 16,-4-1 0-16,1 6 0 0,-6-3 0 0,2 4 0 16,-5 4 0-16,-4 1 0 15,-3-1 0-15,-9 2 0 0,-2-1 0 0,0 3 0 16,-1 1 0-16,0 2 0 0,-1 6 0 0,2-3 0 0,-5 2-240 0,1-1 48 16,-12-6 0-16,2 1 0 0,1 1-112 0,1-2-16 15,4 4 0-15,-1 1 0 0,1 1 0 0,-6 0 0 16,-5-3 0-16,-3 1 0 15,1 3 176-15,-3-1 144 0,2 5-208 0,-1-2 80 0,5 0 128 0,-7 5 0 16,-4 0 0-16,1 1-128 16,4 2 128-16,0-1 0 0,2 2 0 0,-2 0 0 0,1 5 0 0,-2-4 128 0,-1 2-128 15,0 1 0-15,4-1 0 0,1 2 0 16,6-4 0-16,-1 3 0 0,-1-1 0 0,2-3 0 16,-4 1 0-16,2-1 0 0,5 1 0 0,2 6 0 15,-2-2-144-15,-2 3 144 0,2 1-128 0,-7 1 128 0,0-2-160 0,6 4 160 16,3-1 0-16,-2 6 0 0,0 3 0 0,-2-1 0 15,1 4 0-15,-5 1 0 0,1-4 0 0,-2-1 0 16,8 9-176-16,-3-4 176 16,4 5-192-16,0-1 192 0,-1 3-688 0,-6-1-16 0,0-3-16 0,3 6 0 0,8 0 720 15,-1 0 336-15,-5 1-16 0,0-3-16 32,4-1-1840-32,-11 1-352 0,-2-7-80 0,-1 2-16 0,3-4 704 0,-1 4 144 0,4 2 32 0,-4 6 0 15,1 1-176-15,-7 3-16 0,-9 2-16 0,6 8-8096 16</inkml:trace>
  <inkml:trace contextRef="#ctx0" brushRef="#br0" timeOffset="45219.33">24526 12195 5519 0,'-2'0'496'0,"1"0"-496"0,-1 0 0 16,0 0 0-16,2 0 640 0,0 0 48 15,0 2 0-15,-2-2 0 0,2 0 112 0,-5 0 32 0,3-2 0 0,-1 0 0 16,1 0 336-16,2-1 80 16,2-4 16-16,1 2 0 0,3-2-512 0,-5-2-112 0,3 2 0 0,-1 0-16 0,1 5-400 0,-2 1-80 31,-2 1-16-31,0 1 0 0,-2 5 432 0,0 2 80 0,-1 5 0 0,-3-1 16 15,1 3 368-15,0 5 80 0,0-1 16 0,-1 3 0 0,-1 3-48 0,2-1-16 16,2 1 0-16,1 2 0 0,4 3-512 0,-2 3-96 16,3-2-32-16,1 6 0 0,1 5-416 0,0 0 0 15,2 5 0-15,-2 3 0 0,2 6-304 0,-1 8 16 16,-1 1 0-16,-3 8 0 0,-1-2 32 16,3 6 16-16,-4 3 0 0,-4 0 0 15,4 4 240-15,-1-2-176 0,-1 1 176 0,0-6-160 16,2-7 160-16,-2-1 0 0,2-3 0 0,0-6 0 15,4-5-528-15,-2-8-32 0,3-7 0 0,-3-5-7248 16,-1-5-1472-16</inkml:trace>
  <inkml:trace contextRef="#ctx0" brushRef="#br0" timeOffset="46172.35">24693 12000 6447 0,'-21'-4'576'0,"8"3"-576"0,4 1 0 0,2 0 0 0,5 0 1600 0,2-2 224 15,0 2 32-15,0-2 16 0,2 0-288 0,0-3-64 0,5-2-16 16,3 2 0-16,-10 5-240 0,0 0-48 0,58-24-16 0,-58 24 0 16,0 0-560-16,87-27-128 0,-87 27 0 0,68-19-16 15,-68 19-496-15,76-22 0 0,-76 22 0 0,87-20 0 16,-87 20 256-16,101-15 64 0,-101 15 16 0,114-12 0 16,-114 12 400-16,137-14 80 0,-137 14 16 0,145-11 0 15,-145 11-80-15,146-7-16 0,-67 0 0 0,-2-3 0 16,10 3-272-16,3-5-48 0,8 3-16 0,-4-1 0 15,-3 1-192-15,1-2-32 0,0-1-16 0,8 2 0 16,6-4-160-16,0-2 128 0,2 4-128 0,-3-2 128 16,-6 0-128-16,4-3 0 0,3 1 0 0,4 0 0 15,0 1 0-15,-6-1 0 0,-6 2 0 0,-4 4 0 0,0-1 128 0,4 2 32 16,1 1 16-16,-5 4 0 0,-3 1 128 0,-6-6 16 16,2 4 16-16,2-2 0 0,-2 0 96 0,-1 2 16 15,-1 1 0-15,-8 1 0 0,-77 3-320 0,134-7-128 16,-134 7 128-16,118-4-128 0,-118 4 176 0,101 4-48 15,-101-4-128-15,89 12 192 0,-89-12-192 0,0 0 0 16,100 26 0-16,-100-26 0 0,0 0 0 0,61 40 128 16,-61-40-128-16,17 42 0 0,-10-18 272 0,-7 1 16 0,-3 9 0 0,-4 1 0 15,1 5 32-15,-2 4 16 0,1 8 0 16,-4 4 0-16,1 0-144 0,-2 1-48 0,1 4 0 0,-3 4 0 16,4-1-144-16,-2 9 0 0,-1 4 0 0,1 6 0 15,0 3 0-15,0 4 0 0,3 3 0 16,-3-1 0-16,1 0 0 0,3 6 0 0,1 1 0 0,-4 4 0 15,6-4 0-15,2 0 0 0,-4-1 0 0,3-2 0 16,2-2 0-16,-1-4 0 0,1 3 0 0,2-12 0 16,-5-2-176-16,3-4-16 0,0-4 0 0,-1 1 0 15,1-6 16-15,0-5 0 0,2 0 0 0,-1-6 0 16,1-1 176-16,-2-1-208 0,2 1 80 0,0-7 128 0,-4 0-176 0,1-5 176 16,1-2-128-16,-1-6 128 15,-1 1-192-15,2-7 32 0,1 0 16 0,-6-5 0 0,3-8-80 0,-3-3-16 16,-3 4 0-16,-1-5 0 15,-4-3 48-15,-6-4 16 0,-4 3 0 0,-4-4 0 0,-4 1 176 0,-2-4 0 16,-5 0-144-16,-2 0 144 0,-5-2 0 0,-4-1 0 0,-4-1 0 16,-3-3 0-16,-5 4 0 0,2-6 0 0,-3 0 0 0,-4-1 0 15,0-1 0-15,-3-3 0 16,1 6 0-16,-5-5 0 0,-4 6-128 0,-1-3 128 0,-10 1 0 0,3-3 0 16,3 2 0-16,-1-1 0 0,-1-3 0 0,-6 2 0 15,-4-2 0-15,-5 0 0 0,-4-1 0 0,3 4 0 16,-1-1 0-16,-4 8 0 0,-4-1 0 0,-6-2 0 15,2 5 0-15,2 1 0 0,3 2 0 0,0 1 0 16,-1 0 192-16,-6 1 64 0,-3-3 16 0,6 0 0 16,5 2 48-16,2-2 16 0,5-2 0 0,-3-6 0 0,2-1-336 15,6-3 144-15,8-6-144 0,9 1 0 0,8-2 0 16,4 0 0-16,7-6 0 0,0-3-144 16,0 4-512-16,5-2-112 0,2-4 0 0,9 8-10144 15,3-3-2016-15</inkml:trace>
  <inkml:trace contextRef="#ctx0" brushRef="#br0" timeOffset="46759.48">26917 11747 20271 0,'-5'11'1792'0,"3"-4"-1424"0,2-4-368 0,2-1 0 0,-1 1 528 0,1 3 48 0,-2-1 0 0,2 11 0 16,0 1-384-16,-2 2-192 0,1-1 192 0,1-3-192 15,3-3 0-15,-3 1 0 0,-2-5 0 0,2 3 0 16,1-4 0-16,1 1 0 0,-1-1 128 0,4 6-128 16,-5-5 208-16,3 8-16 0,0 3 0 0,1 2 0 15,-5 10 576-15,3 1 96 0,-1 6 32 0,-1 6 0 16,2 8 48-16,-3 5 16 0,3 8 0 0,-2 8 0 16,-2 2-192-16,1 5-16 0,3 9-16 0,1-2 0 15,-1 3 16-15,1 3 0 0,0 3 0 0,2 3 0 0,0 0-304 0,-2 0-48 16,2 4-16-16,-2 5 0 0,2 12-384 0,-5 4 0 15,2 7 128-15,-4-1-128 0,-4 1 0 0,1-6-176 16,-1-5 48-16,1-8 0 16,-3-4-448-1,3-12-64-15,-1-13-32 0,4-13-9728 0,2-13-1952 0</inkml:trace>
  <inkml:trace contextRef="#ctx0" brushRef="#br0" timeOffset="48686.36">19837 10918 12895 0,'-7'4'1152'0,"3"-3"-928"0,4 3-224 0,0-4 0 0,2 0 656 0,-2 0 96 0,2 2 16 15,-2 1 0-15,2 2-160 0,-1-3-32 0,3 3 0 0,3-1 0 16,-4-2-176-16,2 1-32 0,4-1-16 0,-4 0 0 16,4 1 16-16,-2 1 0 0,2-1 0 0,0 0 0 15,-3 3-176-15,1 4-48 0,0-3 0 0,-1 9 0 16,-1-2-16-16,0 3-128 0,-3 4 192 0,0 2-64 15,-1 1-128-15,-1 6 0 0,2-1 0 0,-2 3 0 16,0-6 0-16,0 0-192 0,-2-5 32 0,1 0 16 16,-1-2-272-1,-5-2-48-15,3-1-16 0,-3-2 0 0,4-4 96 0,-8 1 0 0,5-4 16 0,-5-6 0 16,2 3 368-16,-1-4 0 0,1 0 0 0,-1-2 0 16,3 0 0-16,0-3 256 0,3-3-32 0,1-3-16 0,3-3-16 0,2-5-16 15,5 0 0-15,0-6 0 0,5-2-384 0,2 0-80 16,0-6-16-16,3-1 0 15,0-3-320-15,3 4-64 0,-3-2-16 0,2 2 0 16,2 0 240-16,-2 7 32 0,0 1 16 0,1 3 0 0,-3 10 640 0,0 1 128 16,1 2 32-16,-4 2 0 0,-2 4 672 0,0 3 144 15,0 0 16-15,-1 0 16 0,-1 2 112 0,1-1 0 0,1 5 16 16,-2-3 0-16,3-1-320 0,1 1-64 16,-4-1-16-16,4-2 0 0,3 2-608 0,-1-2-128 15,-4 0-32-15,2 0 0 0,2 2-192 0,0-2 0 0,-2 0 0 16,3 0 0-16,-1 0-160 0,-1-2 160 0,3 0-128 0,-1 0 128 15,1-1 0-15,1-2-128 0,-2-1 128 0,1 3 0 16,1-2 0-16,-2-1 0 0,-3-2 0 0,0 4-128 16,0-3 128-16,2 0 0 15,-6 0 128-15,2-1-128 0,2 2 384 0,-5-1 0 0,3-1 0 0,-7 3 0 0,2-6 192 16,0 6 32-16,-1-4 16 0,-3-1 0 0,1 3-80 0,-3-4-16 16,-1 4 0-16,-1-3 0 0,-1 3-208 0,-5-2-32 15,2 4-16-15,-4-2 0 0,0-2-80 0,-5 6-32 16,2-1 0-16,0 4 0 0,-6 2-160 0,3 2 0 15,-3 6 0-15,-1-1 0 0,4 5 0 16,-3 1 0-16,2 4 128 0,2 1-128 16,1 2 0-16,0 3 0 0,3 8 0 0,1 2 128 15,2-1 128-15,4 1 32 0,-3 5 0 0,6 0 0 0,6-1 112 0,-1-1 32 16,4 2 0-16,3-3 0 0,2-4-240 0,5-4-64 16,-19-29 0-16,49 53 0 0,-49-53-352 0,0 0-80 15,94 41-16-15,-94-41-10992 16,0 0-2192-16</inkml:trace>
  <inkml:trace contextRef="#ctx0" brushRef="#br0" timeOffset="49035.48">21259 10589 35935 0,'-49'9'1600'16,"19"-1"320"-16,6 1-1536 0,12-7-384 0,7 0 0 0,3-1 0 0,0 1 256 0,-1 3-32 0,-4 1 0 0,-4 1 0 31,2 3-640-31,-3-1-128 0,2 3-32 0,1-2 0 0,2 1-1568 0,-3 4-320 0,1-1-64 0,0-1-16 16,4 2-400-16,1 3-64 0,4-1-32 0,2-3 0 15,2-4 1312-15,3 6 256 0,1 2 48 0,3 1 16 0,1 0 960 0,2 4 208 16,-4 3 48-16,1-2 0 0,3 2 832 0,-5 4 160 16,3-2 32-16,-4 3 16 15,3 2 1312-15,-8 0 256 0,1 0 48 0,-2 0 16 0,-4 0-240 0,-3-1-32 0,-2-3-16 0,-4-1 0 16,1-2-176-16,-2-5-32 15,-4 2-16 1,0-4 0-16,-3 2-864 0,-2 0-160 0,-2 0-48 0,1-2 0 16,-3 0-560-16,-1 0-112 0,-2 0-32 0,-1-1 0 15,-1-1-192-15,2-6-192 0,2 3 48 0,2-9 0 16,3 0-1200 0,7-7-224-16,7-1-48 0,5-13-14160 0</inkml:trace>
  <inkml:trace contextRef="#ctx0" brushRef="#br0" timeOffset="49321.31">21714 10544 25791 0,'-9'10'2304'0,"5"-5"-1856"0,3 4-448 0,1-2 0 0,3-3 1728 0,2-1 256 16,-1 6 64-16,3-1 0 0,7 12-1424 0,0 8-288 15,0 1-48-15,-6 6-16 16,1 2-896-16,-4 1-176 0,-5 4-32 0,-5-1-16 15,2 3-912-15,-4-2-176 0,3 1-48 0,-5 3 0 16,6-8 608-16,-2-1 112 0,5-4 32 0,-6-4 0 0,5-1 1056 0,-3-7 176 0,2-2 128 0,2-8-128 16,0 1 1552-16,0-9 224 0,0 1 32 0,4-4 16 15,-1-2 384-15,3-1 80 0,2-6 16 0,3-5 0 16,1-5-736-16,2-4-144 0,5-7-16 0,0-3-16 16,2-3-816-16,0-3-176 0,4-1-16 0,-6 0-16 31,3-1-864-31,-2 1-160 0,-3 3-48 0,0 0-16832 0</inkml:trace>
  <inkml:trace contextRef="#ctx0" brushRef="#br0" timeOffset="49559.8">22524 10277 25791 0,'-9'4'1152'0,"7"-4"224"0,4 1-1104 0,3-1-272 0,-3 0 0 0,2 0 0 0,1 4 0 0,2-2 0 16,3 1 0-16,1 2 0 0,-1 9-176 0,-5 4 176 0,-5 4-192 0,-7 5 192 16,-1 6 0-16,-3 3-128 0,1 3 128 0,-8 4 0 15,6 4-176-15,-5 4 32 0,-1 1 0 0,-1 4 0 16,-2 1 384-16,2 8 80 0,-2-3 0 0,2 6 16 16,3-5 464-16,1 0 96 0,2 3 0 0,-1-7 16 15,6-3-352-15,1-6-80 16,2-5-16-16,3-1-13904 0</inkml:trace>
  <inkml:trace contextRef="#ctx0" brushRef="#br0" timeOffset="49845.17">23177 9659 22111 0,'-15'47'976'0,"6"-12"208"0,2-2-944 0,3-3-240 0,4-10 0 0,0-2 0 0,2 11 1344 0,-4 20 208 16,1 31 48-16,1 28 16 0,-5 11-768 0,1 1-144 0,-1-7-48 0,1-8 0 16,-4-3-656-16,1-6 0 0,1 0 0 0,-2-5 0 31,1-1-640-16,0-6-128-15,2-2 0 0,-2-8-16 0,3-4-304 0,-3-11-64 0,4-5-16 0,-1-10 0 16,2-1-640-16,1-11-128 0</inkml:trace>
  <inkml:trace contextRef="#ctx0" brushRef="#br0" timeOffset="50066.63">22721 10316 36863 0,'-9'3'1632'0,"7"-1"336"0,6 1-1584 0,3-1-384 0,0-2 0 0,1-2 0 0,5 2 304 0,6-3-32 16,-19 3 0-16,0 0 0 0,129-5-480 0,-129 5-112 16,96 0 0-16,-96 0-16 15,94 1-2000-15,-94-1-400 0,104 13-80 0,-104-13 0 0</inkml:trace>
  <inkml:trace contextRef="#ctx0" brushRef="#br0" timeOffset="50618.59">23632 10241 21183 0,'-21'15'944'0,"6"-4"192"0,4-1-912 0,8-5-224 0,3 1 0 0,3-5 0 0,1 3 384 0,1 1 16 0,5 6 16 0,4-3 0 16,-14-8-416-16,0 0 0 0,0 0-144 0,101 18 144 16,-101-18-640-16,0 0-32 0,103-4 0 0,-103 4 0 15,0 0-352 1,122 4-64-16,-122-4 0 0,0 0-16 0,120 28 816 0,-120-28 288 0,0 0-192 0,94 59 192 15,-94-59 1328-15,53 54 352 0,-53-54 80 0,50 59 16 16,-27-29 416-16,-23-30 96 0,50 64 16 0,-50-64 0 0,51 63-688 0,-30-30-128 16,-21-33-16-16,50 64-16 0,-50-64-848 0,53 65-160 15,-53-65-48-15,48 64 0 0,-48-64-400 0,42 56 0 16,-23-26 0-16,-3-3 0 16,-2 3 0-16,-5-2-192 0,1 7 32 0,-5 0 16 0,1-1-112 0,-5 3 0 15,-1 0-16-15,-3 3 0 0,-2 1 144 0,-2-1 128 16,0 8-192-16,0-3 192 0,-2-3 0 0,2 5-128 15,2-4 128-15,-6-1 0 16,6 5-304-16,3-3 0 0,-3-4 0 0,9 0-9904 16,-3-4-1984-16</inkml:trace>
  <inkml:trace contextRef="#ctx0" brushRef="#br0" timeOffset="51055.71">24054 11502 12895 0,'-2'1'1152'0,"2"1"-928"0,4 0-224 0,-1-2 0 0,2 3 1456 0,1-3 240 16,2 4 48-16,6 1 16 0,5-1-272 0,-19-4-48 0,0 0-16 0,0 0 0 15,94 38-800-15,-94-38-176 16,0 0-16-16,74 45-16 0,-74-45-416 0,50 42 0 16,-50-42 0-16,49 45 0 0,-49-45 0 0,49 53 0 15,-49-53 0-15,49 55 0 16,-49-55 288-16,52 51 176 0,-52-51 48 0,63 47 0 0,-63-47 464 0,61 43 112 0,-61-43 0 0,0 0 16 15,85 49-240-15,-85-49-48 0,0 0-16 0,0 0 0 16,0 0-96-16,87 25 0 0,-75-25-16 0,-5-6 0 16,2 3-16-16,-2-8 0 0,-2 1 0 0,0-8 0 15,1-2-176-15,-3-12-48 0,-1-4 0 0,1-6 0 0,-1-10-256 0,0-2-64 32,3-4-128-32,-3-1 192 0,6-6-192 0,3-4-256 15,8-4 48-15,4-9-17936 16</inkml:trace>
  <inkml:trace contextRef="#ctx0" brushRef="#br0" timeOffset="51626.17">25793 10932 12895 0,'-5'5'1152'0,"3"4"-928"16,0-4-224-16,4-1 0 0,-2-2 608 0,0 5 80 0,0 3 16 0,-2 9 0 15,-1 9-80-15,1 0-16 0,-1 8 0 0,-1-2 0 16,2 0-304-16,1-4-64 0,-1 3-16 0,0-3 0 15,4-2-224-15,0-4 0 0,1 4 128 0,4-4-128 16,-4 1 0-16,3-1 0 0,-1 0 0 0,2-3 0 16,0 0 512-16,2-2 176 0,-1 0 16 0,3-1 16 15,-3-1 608-15,5-3 112 0,-1-3 32 0,2 1 0 16,-14-12-112-16,0 0-16 16,0 0 0-16,0 0 0 0,0 0-320 0,94-5-80 0,-84-9-16 0,-3-2 0 15,0-3 32-15,-1-2 16 0,-5-3 0 0,-1-8 0 0,-1 4-288 16,-8-5-64-16,-2-2-16 0,-6-3 0 15,-2 2-288-15,-6-3-64 0,1 4-16 0,-2-1 0 16,0 3-240-16,-2 3 0 0,2-3 128 0,3 2-128 31,2 5-304-31,5-8-96 0,6 5-32 0,8-3-17440 0</inkml:trace>
  <inkml:trace contextRef="#ctx0" brushRef="#br0" timeOffset="52085.88">28003 10615 24879 0,'1'2'2208'0,"-1"-2"-1760"0,4 2-448 0,-1-1 0 16,-1 1 448-16,0 5 0 0,5 0 0 0,-2 9 0 16,4 5-448-16,-2 8 0 0,-4 8 128 0,-1 5-128 15,-4 3-256-15,-1 12-96 0,-3 13-16 0,-2 8 0 16,-3 6 176-16,1 1 16 0,-1 1 16 0,4-8 0 15,4-5-416-15,3-10-64 0</inkml:trace>
  <inkml:trace contextRef="#ctx0" brushRef="#br0" timeOffset="52734.18">24474 13803 17503 0,'-4'1'1552'0,"3"-1"-1232"0,1-1-320 0,1-1 0 16,1 4 1088-16,0-4 144 16,0 0 48-16,1 2 0 0,-3 0-704 0,4 0-144 15,-1 2-32-15,0 6 0 0,4 1 48 0,-3 9 16 0,3-1 0 0,-2 6 0 0,4 10 304 0,-2 3 64 31,0 6 16-31,-5 5 0 0,1 4-416 0,-1 4-96 16,1 8-16-16,1-7-13200 0</inkml:trace>
  <inkml:trace contextRef="#ctx0" brushRef="#br0" timeOffset="55685.71">4586 9614 11967 0,'-7'-11'1072'0,"-2"6"-864"0,6 1-208 0,-1 1 0 15,2-2-256-15,-1 0-112 0,-9-6-16 0,-6-6 0 16,-4-9-128-16,-5 1-16 0,0 3-16 0,-5 4 0 0,1 4 240 0,-4 2 48 16,0 7 16-16,-7 5 0 0,-1 0 240 0,-4 0 0 15,-4 2 0-15,2 1 160 0,-1 6 160 0,1-2 16 16,0 5 16-16,4 2 0 0,1 3 416 0,1 2 96 16,-3 6 16-16,1-1 0 0,3 7-64 0,-1-1-16 15,1 5 0-15,0 2 0 0,4 3-304 0,-4 1-64 16,2 3-16-16,0-4 0 0,7 0-32 0,-2-2 0 15,3 1 0-15,5 2 0 0,-3 5 256 0,4-3 32 16,5 3 16-16,-3 1 0 0,4 0 0 0,-1 1 0 16,4 3 0-16,3-2 0 0,-3 5-80 0,4-4-16 0,1-5 0 0,4 3 0 15,4-5 80-15,2-5 16 16,4 2 0-16,-2-40 0 0,19 72-112 0,-19-72-32 16,0 0 0-16,65 94 0 0,-65-94-304 0,66 57-64 15,-66-57-16-15,80 53 0 0,-80-53-160 0,92 50 128 16,-92-50-128-16,105 49 128 0,-105-49-128 0,103 54 0 0,-103-54 0 0,97 56 0 15,-97-56 160-15,96 47-160 0,-96-47 192 0,107 43-192 16,-107-43 192-16,120 39-64 0,-120-39 0 0,141 27-128 16,-68-14 128-16,-1-12-128 0,-6 1 0 0,-2-7 0 15,1-7-320-15,-6-4-112 0,5-3-16 0,-3-4-16 16,0 1-496-16,-1-6-112 0,-1-2-16 0,-5-5 0 16,-2-3 512-16,-8-2 112 0,-2 0 16 0,-6 0 0 0,-3 0 672 0,0 1 144 15,-1-1 16-15,-4 7 16 16,-6-2 656-16,-1 1 128 0,0-3 32 0,-3 2 0 15,-5 2-128-15,0 2 0 0,-1-2-16 0,-5-2 0 16,2 2-336-16,-4 0-64 0,-3-2-16 0,-4-4 0 0,-3 1-384 0,-6-7-80 16,-1 3 0-16,-7-5-16 0,0-5-304 0,-8-6-64 0,-2-4-16 0,-4-5 0 15,-4-4-96-15,-1-4-16 16,-2-2 0-16,0-11 0 0,1-1 320 0,-11 3-160 16,-3 6 160-16,-11 9-128 0,-7 10-144 0,-8 10-32 15,-5 13 0-15,-11 21-14832 0</inkml:trace>
  <inkml:trace contextRef="#ctx0" brushRef="#br0" timeOffset="57064.82">25317 15919 12895 0,'-7'-2'1152'0,"4"-1"-928"16,-1 1-224-16,4-2 0 0,0 4 384 0,0 0 16 15,4-15 16-15,-4 15 0 16,2-25 208-16,-2 25 32 0,10-36 16 0,-10 36 0 16,17-28-160-16,-17 28-16 0,0 0-16 0,25-35 0 0,-25 35-176 0,0 0-48 15,19-31 0-15,-19 31 0 16,0 0 192-16,3-18 48 0,-3 18 0 0,-7-3 0 0,7 3 496 0,-10-4 96 0,3 4 32 0,-2 4 0 16,-1-1-32-16,-1 6 0 15,-1 1 0-15,4 6 0 0,-6 0 48 0,3 1 0 0,2 2 0 0,1 2 0 16,1 2-224-16,1-2-32 15,5 5-16-15,1 0 0 0,3 0-352 0,1 4-64 0,-3-2 0 0,5 3-16 16,-1-3-112-16,-3 1 0 16,1 1-16-16,-3-4 0 0,0 7-304 0,-2 0 0 15,-1-1 128-15,1 2-128 0,-5 5 0 0,0-3 0 16,2 3 0-16,-7-1 0 0,1 2 0 0,1-3 0 0,1-3 0 0,-1 1 0 0,1-9 304 16,0 2 0-16,4-3 0 0,-2-6 0 0,4 0-80 0,-3-2-16 31,5-3 0-31,-1-5 0 0,-3 5-208 0,-1-7 0 0,1 2 128 0,2-4-128 0,-6-2 0 0,0 3 0 15,-1-3 0-15,-1 1 0 16,-4-3 0-16,-3-1 0 0,-3 0 0 0,-3-1 0 0,0-1 128 0,-4-2-128 16,-4-1 0-16,-3 2 144 0,2-1-16 0,0-1-128 15,-3-2 192-15,-1 2-64 0,4-4-128 0,-2-1 0 16,0 3 0-16,6 0 0 31,-1 3-720-31,6-1-128 0,3 1-32 0,2-1-10944 0,5 2-2192 0</inkml:trace>
  <inkml:trace contextRef="#ctx0" brushRef="#br0" timeOffset="57351.42">25453 15198 35935 0,'-29'10'3200'0,"8"-6"-2560"0,1-1-512 0,12-1-128 0,8-2 1264 0,0 0 224 16,0 0 48-16,-4-7 16 0,1 0-1072 0,1-9-224 0,0-5-32 0,-1-8-16 31,6-1-1232-31,-1-8-240 0,2-8-48 0</inkml:trace>
  <inkml:trace contextRef="#ctx0" brushRef="#br0" timeOffset="61026.98">23670 5763 1839 0,'2'-2'160'0,"0"0"-160"0,0 0 0 0,-1 2 0 0,1-1 0 0,-2-1 160 16,2 0-160-16,3-1 160 0,-3-2 0 0,0 1 0 15,-1 2 0-15,-1-1 0 0,-1 3 16 0,-1-2 0 16,-3 4 0-16,1-2 0 0,-3 2 80 0,4-1 32 16,-4 1 0-16,2-2 0 0,-1 0 384 0,1 4 80 15,2-3 16-15,-1 3 0 0,2-3 160 0,1 3 32 0,-1-1 16 16,2-1 0-16,0 0 48 0,0 3 16 16,0-1 0-16,0-3 0 0,2 3-128 0,-2-2-16 15,0 3-16-15,1 2 0 0,-1-2-80 0,0 0-16 0,0 4 0 0,-1-2 0 16,-1 3-16-16,-2-1 0 0,-1 2 0 0,2-1 0 15,-3 4-64-15,3-2 0 0,-4 0-16 0,0 2 0 16,2-2-240-16,-2-3-32 0,2 5-16 0,-1-3 0 16,3 2-208-16,-4 1-32 0,2 2-16 0,-1-5 0 15,3 2-144-15,-2 0 192 0,1 1-192 0,-1 1 192 16,3 1-192-16,-3 0 0 0,3-2 0 0,-1-2 0 0,1 2 144 0,0-4-144 16,2 1 160-16,0 1-160 0,0-4 224 0,0 5-48 15,2-5-16-15,0 3 0 16,-2-2-160-16,3 1 192 0,-1-1-192 0,3 1 192 0,-3-3-32 0,2 4 0 15,1-4 0-15,-2 3 0 16,4-5-160-16,0 4 0 0,2-4 0 0,0 0 0 0,3-3 0 0,-2 0 0 16,4-2 0-16,2-4 0 0,-16 4-128 0,0 0-64 15,0 0-16-15,73-19 0 16,-55 14-576-16,-5-7-112 0,5 5-32 0,-2-5-11040 16</inkml:trace>
  <inkml:trace contextRef="#ctx0" brushRef="#br0" timeOffset="61395.82">23653 5503 23951 0,'-17'-5'1056'0,"8"3"224"16,2 0-1024-16,3 2-256 0,4-1 0 0,2-1 0 16,0-2 384-16,1-2 0 0,4-1 16 0,-1-9 0 15,4 2-1056-15,2-2-224 0,6-1-32 0,-6 1-16 0</inkml:trace>
  <inkml:trace contextRef="#ctx0" brushRef="#br0" timeOffset="66047.7">4323 11878 16575 0,'0'0'1472'0,"0"0"-1168"0,1 0-304 0,1-2 0 16,3 2 208-16,-3-3-16 0,3-1 0 0,4-5 0 15,3 1 144-15,2-3 32 0,2-3 0 0,-2 7 0 16,0-1-368-16,1-1-160 0,-1 2 16 0,0-2 0 16,0 6-688-1,0-1-128-15,0 1-16 0,0-1-16 0,0 1 352 0,0 1 80 0,2 0 16 0,1 1 0 16,-3-1 288-16,-14 2 64 0,0 0 16 0,0 0 0 16,80-17 176-16,-61 10 0 0,4-4-144 0,-23 11 144 0,54-19 0 15,-54 19 0-15,56-17 0 0,-30 8 128 0,-26 9 464 16,50-18 96-16,-50 18 16 0,47-14 0 15,-24 8 384-15,-4-1 96 0,4 3 16 0,-4-1 0 0,-19 5-288 0,0 0-48 16,59-12-16-16,-59 12 0 0,0 0-320 0,61-9-64 16,-61 9-16-16,0 0 0 0,68-11-304 0,-68 11-144 15,0 0 128-15,75-6-128 0,-75 6 0 0,0 0 0 16,80-14 0-16,-80 14 0 0,61-11 0 0,-61 11-176 16,67-14 16-16,-67 14 0 15,64-17-224-15,-64 17-32 0,61-14-16 0,-61 14 0 0,0 0 176 0,82-16 16 16,-82 16 16-16,0 0 0 0,75-3 224 0,-75 3 256 15,0 0-48-15,0 0-16 0,94 12 464 0,-94-12 96 16,0 0 16-16,0 0 0 0,84 17-48 0,-84-17 0 16,0 0 0-16,78 12 0 0,-78-12-160 0,0 0-48 15,91 9 0-15,-91-9 0 0,0 0-320 0,101-3-192 0,-101 3 192 0,0 0-192 16,94-9 0-16,-94 9 0 0,0 0 0 0,90-16 0 16,-90 16 0-16,0 0 0 0,86-10 0 0,-86 10 0 15,0 0 0-15,76-4 0 0,-76 4 0 0,0 0 0 16,74 4 144-16,-74-4-144 0,0 0 0 0,76 5 144 15,-76-5-144-15,0 0 160 0,82 5-160 0,-82-5 160 16,0 0-160-16,101 6 0 0,-101-6 0 0,0 0 0 16,94 3-208-16,-94-3 80 0,0 0 128 0,88 4-208 15,-88-4-48-15,0 0-16 0,85 6 0 0,-85-6 0 0,0 0 272 0,85 14 0 16,-85-14 0-16,0 0 0 0,93 14 0 0,-93-14 0 16,0 0 192-16,101 16-48 0,-101-16 224 0,0 0 32 15,106 19 16-15,-106-19 0 0,0 0-160 0,106 18-16 16,-106-18-16-16,0 0 0 0,101 19-96 0,-101-19-128 15,0 0 176-15,105 8-176 0,-105-8 0 0,71 0 0 0,-71 0 0 16,81-3 0-16,-81 3 0 16,81-5 0-16,-81 5 0 0,88-9 0 0,-88 9 0 0,85-5 0 0,-85 5 0 15,80-4 0-15,-80 4 0 0,0 0 0 0,101-5 0 0,-101 5 0 16,0 0 0-16,100-3 0 0,-100 3 0 0,0 0 0 16,95-4 0-16,-95 4 0 0,0 0 0 0,96 2 0 15,-96-2 0-15,0 0 0 0,96 3 0 0,-96-3 0 0,0 0 128 0,94 16-128 31,-94-16 0-31,0 0 0 0,93 9 144 0,-93-9-16 0,0 0-128 0,87 0 192 16,-87 0 176-16,0 0 16 0,83-5 16 16,-83 5 0-16,0 0-32 0,87-7-16 0,-87 7 0 0,0 0 0 15,91-13 0-15,-91 13 0 0,0 0 0 0,94-3 0 16,-94 3-112-16,0 0-32 0,96-4 0 0,-96 4 0 16,68-1-208-16,-68 1 0 0,0 0 0 0,94-4 0 15,-94 4 0-15,0 0 0 0,89-2 0 0,-89 2 0 0,0 0 0 0,87-7 0 16,-87 7 0-16,0 0 0 0,84-5 0 0,-84 5 0 15,0 0 0-15,87-7 0 0,-87 7 128 0,0 0-128 16,87-5 0-16,-87 5 144 16,0 0 144-16,82 0 32 0,-82 0 0 0,0 0 0 0,80 2-128 0,-80-2 0 0,0 0-16 0,77 3 0 31,-77-3-176-31,0 0 128 0,76-5-128 0,-76 5 128 0,0 0-128 0,86-10 0 0,-86 10 0 0,57-13 0 16,-57 13 0-16,0 0 0 0,86-10 0 15,-86 10 0-15,0 0 0 0,87-9 0 16,-87 9 0-16,0 0 0 0,92-1 0 0,-92 1 0 0,0 0 0 0,94 1 0 15,-94-1 0 1,0 0 0-16,93 2 0 0,-93-2 0 16,0 0 0-16,94 3 0 0,-94-3 0 0,0 0 0 0,87 4 0 0,-87-4 0 15,0 0 0-15,92-4 0 0,-92 4 0 0,68-3 0 0,-68 3 0 0,66-3 0 0,-66 3 0 0,67-4 0 32,-67 4 0-32,73-2 0 0,-73 2 0 0,64-1 0 15,-64 1 0-15,70 1 0 0,-70-1 0 0,0 0 0 16,92 0 0-16,-92 0 0 0,0 0 0 0,84 0 0 15,-84 0 0-15,0 0 0 0,85 6 0 0,-85-6 0 16,0 0 0-16,82 3 0 0,-82-3 0 0,0 0-144 16,87 10 144-16,-87-10 0 0,0 0 0 0,86 7-128 15,-86-7 128-15,0 0 0 0,80 9 0 0,-80-9 0 16,0 0 0-16,75 9 0 0,-75-9 0 0,0 0 0 0,0 0 0 16,85 16 0-16,-85-16 0 0,0 0 0 15,0 0 0-15,0 0 0 0,91 19 0 0,-91-19 0 0,0 0 0 0,0 0 0 16,0 0 0-16,82 14 0 0,-82-14 0 0,0 0 0 15,0 0 0-15,0 0 0 0,82 8 0 0,-82-8 0 16,0 0 0-16,0 0 0 0,0 0 0 0,80 2 0 16,-80-2 0-16,0 0 0 0,0 0 0 0,64-2 0 15,-64 2 0-15,0 0 0 0,0 0 0 0,72-7 0 16,-72 7 0-16,0 0 144 0,0 0-144 0,82-8 128 0,-82 8-128 16,0 0 0-16,68-9 0 0,-68 9 128 0,0 0-128 0,68-12 0 15,-68 12 0-15,0 0 0 0,66-11 0 16,-66 11 0-16,0 0 128 0,62-15-128 15,-62 15 160-15,0 0 0 0,63-14 0 0,-63 14 0 0,0 0 48 0,58-13 16 16,-58 13 0-16,0 0 0 0,57-10-224 0,-57 10 144 16,0 0-144-16,0 0 128 0,75-12-128 0,-75 12 0 15,0 0 0-15,0 0 0 16,0 0-1024-16,58-16-96 0,-55 16-16 0,1-2-15552 16</inkml:trace>
  <inkml:trace contextRef="#ctx0" brushRef="#br0" timeOffset="72399.27">5332 12832 2751 0,'3'-7'256'0,"-1"4"-256"0,-1 1 0 0,1 2 0 16,-2-2 496-16,2-1 48 0,1-2 16 0,3-4 0 15,1-5 192-15,3 4 32 16,-6-3 16-16,1 6 0 0,0-1-160 0,0 3-16 0,-3 1-16 0,0 1 0 0,0-3-400 0,-1 5-80 31,1-1 0-31,0 0-128 0,1 2 0 0,2 0 0 0,-3 0 0 0,2-3-144 0,1 3-48 0,0-4-16 31,0 1 0-31,4-3 0 0,0 3-48 0,-6 1-16 0,2 0 0 0,4 1 0 16,-4-1 272-16,4-1 0 0,0-1 0 0,0 2 0 0,-1 2 0 0,-1 0 176 16,4 0-32-16,-4-1 0 0,3 1 496 0,-1-2 80 15,3 2 32-15,-1 0 0 16,-1 0-272-16,2 0-48 0,-1 0-16 0,1 0 0 0,-2 0-224 0,2 0-64 15,4 0 0-15,-5 2 0 16,3-2-128-16,-1 0 192 0,5-2-192 16,-4 2 192-16,2-4-48 0,-1 1 0 0,1-1 0 0,1-3 0 15,1 6-16-15,1-3 0 0,2-1 0 0,-4-2 0 16,2 4 112-16,1-3 16 0,-3 1 0 0,0-2 0 16,3 2-64-16,-6 0-16 0,3-1 0 0,-3 3 0 15,2 3-48-15,-2-2 0 0,-4 2 0 0,2 0 0 16,2 2 80-16,-3-2 16 0,3 0 0 0,1 0 0 15,-1 0 32-15,4 0 0 0,1 0 0 0,0-4 0 16,5 3-256-16,-5-5 0 0,4-2 0 0,-2 4 0 0,0-1 0 16,-2-2 0-16,2 4 0 0,-2-3 0 0,-1 5 0 15,-3-3 0-15,3-1 0 0,-3 3 0 0,1 0 160 0,0 2-16 16,-1-1 0-16,1-1 0 0,2 2 272 0,-1-2 48 16,2 0 16-16,0-1 0 0,-1 0-288 0,1 1-64 15,-2 0-128-15,3 2 192 0,-3-2-192 0,2 1 0 16,0-1 0-16,0 2 0 0,-1 0 0 0,1 0 0 15,0 2 0-15,2-1 0 0,2-1 0 0,-1-1 144 16,6 1-16-16,-2-4 0 0,4 2 288 0,-2-6 48 16,0 4 16-16,-4-1 0 0,1-6-336 0,1 6-144 15,-5 0 128-15,0-4-128 0,-2 6 160 0,-2-2-160 0,2-2 192 0,-1 1-192 16,-3 5 304-16,5-3-48 0,-3 1-16 0,-3-3 0 16,3 1 64-16,1 3 16 0,1-1 0 0,0 0 0 15,0-4-80-15,1 3-16 0,0-1 0 0,3 1 0 16,-2-3-224-16,-2 6 0 0,2-3 0 0,0 1 0 15,-2-1 0-15,0-1 0 0,2 3 0 0,0 0 0 16,-2 2 0-16,-1 0 0 0,-1 0 0 0,1 0 0 16,-3 0 0-16,1 2 0 0,-2 0 0 0,2 0 0 15,-1 1 0-15,1-1 0 0,0-2 0 0,-2 0 0 16,1 2 0-16,-1-1 0 0,2-1 0 0,0 0 0 16,1 0 0-16,-3 0 0 0,2 2 0 0,-2-2 0 15,0 2 0-15,-4 0 0 0,2 1-128 0,2 2 128 0,-3 1 0 0,-1-1 0 16,-1 0 0-16,1 5 144 0,-1 1-144 0,0-1 0 15,1 1 0-15,-1-2 0 0,1 1 0 0,1-3 0 16,-1 0 0-16,2 0 0 0,2-2 0 0,-3-3 0 16,1 0 0-16,2-1 0 0,-2 1 0 0,0-2 0 15,2 4 0-15,-3-8 0 0,1 8 0 0,-2-4 0 16,3 0 0-16,-1 0 0 0,2 1 0 0,-2-1 0 16,2 0 0-16,1 2 0 0,-1 0 0 0,2 0 0 15,0-1 128-15,-2 1-128 0,1 0 288 0,3 0 32 16,-4 1 0-16,0-1 0 0,1-1-64 0,-1 1-16 15,4 0 0-15,-3-2 0 0,1 2-240 0,0-1 128 0,1-1-128 16,1 0 0-16,-1 0 0 0,1 0 0 0,1-1 0 0,-2-1 0 16,1 0 0-16,-3 2 0 15,6-2 0-15,-5-1 0 0,1 0 1664 0,1-1 304 16,-1 2 48-16,1-1 16 16,-3 1-3248-16,3 0-656 0,-1 1-128 0,2-5-32 0,0 5 1648 0,-1-1 384 0,1 2 0 0,-2 0 0 15,3 0 0-15,-3 0 0 0,-1 0 192 0,1 0-192 16,1 0 336-16,-1 0-32 0,2 0-16 0,-1-2 0 15,-3 0-288-15,1-1 160 0,0 1-160 0,-2-3 128 16,0 3-128-16,-2 0 0 0,3 1 0 0,-2 1 0 16,1-4 0-16,-1 1 0 0,3-1 0 0,-4-3 0 15,2 6 0-15,0-3 0 0,0 1 0 0,0 1 0 0,0 2 896 0,0 0 80 16,-2 2 32-16,2 3-15616 16</inkml:trace>
  <inkml:trace contextRef="#ctx0" brushRef="#br0" timeOffset="79267.25">4748 13376 9215 0,'-7'2'816'16,"3"-2"-656"-16,3 0-160 0,1 1 0 0,0-1 400 0,0 0 48 16,-2 2 16-16,-2-2 0 0,3 4-464 0,-1-4 0 15,4 1 0-15,-2-1 0 16,1 2-464-16,3-2 16 0,-1-2 0 0,3 1 0 0,-1 1 288 0,-2 0 160 15,1-2-160-15,1 2 160 0,2 0 448 0,0 0 176 16,3 0 32-16,-3 0 16 0,2 0 16 0,1 2 0 16,3-2 0-16,-3 0 0 0,4-2-208 0,4-2-32 0,-1 3-16 0,2-8 0 15,2 4-432-15,0-4 0 16,0-2-192-16,0-1 192 16,-2 5-592-16,0-5 0 0,-3 7 0 0,-1-2 0 0,-1 0 384 0,-1 3 80 0,-1 1 128 0,0 1-208 15,-5 0 736-15,0 2 160 16,3 2 16-16,-1 0 16 0,2 1 208 0,1 1 32 0,-4 3 16 0,5 0 0 15,-3-2-528-15,2 6-96 0,2-4-32 0,-14-7 0 16,0 0-320-16,0 0 0 0,0 0-192 0,89 29 64 16,-64-29-64-16,-3-2 0 0,3 1 0 0,2-5 0 15,-4 3 192-15,3 1 0 0,0-1-144 0,-3-3 144 16,1 1 0-16,-3 2 256 0,2-1-32 0,0 3-16 0,-4-1 560 0,0 0 96 16,0 4 32-16,0 0 0 15,0-1-64-15,-19-1 0 0,0 0 0 0,0 0 0 16,79 18-464-16,-79-18-112 0,0 0 0 0,0 0-16 15,91 22-240-15,-71-18 0 0,-20-4-192 0,0 0 192 16,74 7-448-16,-48-7 32 0,-26 0 0 0,52 0 0 16,-52 0 176-16,52-2 48 0,-52 2 0 0,51-3 0 0,-51 3 192 0,52-4 0 15,-52 4 0-15,49-2 0 0,-49 2 416 0,0 0 32 16,70 0 0-16,-70 0 0 0,0 0 96 0,62-1 32 0,-42 1 0 16,-1 0 0-16,3-2-208 0,-1 0-48 15,0 0 0-15,0 1 0 0,2 1-176 0,-1 0-144 16,-2 1 192-16,-1 1-192 0,2 0 0 0,-21-2 0 0,0 0 0 0,0 0 0 15,85 17 0-15,-85-17 0 0,0 0 0 16,70 9 0-16,-70-9 0 0,0 0 0 0,80 7 0 16,-80-7 0-16,54 0 0 0,-54 0 0 0,54-2 0 0,-54 2 0 15,50-3 0-15,-50 3 0 16,0 0 0-16,67-4 0 0,-46 4 0 0,-2 0 160 16,2 0-32-16,-2 0 0 0,0 0 192 0,2 2 16 15,-2 3 16-15,-3-3 0 0,-1 1-128 0,3 1-32 0,1-2 0 0,0-1 0 0,0 6-192 16,1-1 0-16,-20-6 0 15,0 0 0-15,64 10 0 0,-43-5 0 0,-21-5 0 0,0 0 0 16,71 7 0-16,-50-7 0 0,-21 0 0 0,0 0 0 16,68 2 0-16,-47-2 0 0,4 0 0 0,-6 0 0 0,0-2 0 0,0 2 0 15,0 0 0-15,0-1 0 0,1-1 0 0,0-2 0 16,3-1 0-16,0 0 0 0,-2 3 144 0,1-3-16 16,1-2 0-16,0 2 0 15,-1-1-128-15,1 1 0 0,0 0 0 0,-2 2 0 0,-1 1 0 0,0-2 0 16,2 4 0-16,-3-1 0 15,2 1 0-15,-1 1 0 0,0-1 0 0,-20 0 128 0,0 0 48 0,63 6 0 16,-63-6 0-16,0 0 0 0,65 5-176 0,-65-5 192 16,0 0-192-16,62 7 192 0,-62-7-192 0,0 0 0 0,65 3 0 0,-43-6 0 15,1-1 0-15,0-3 0 0,-1 6 0 16,-2-5 0-16,-1 3 128 0,0-2 0 16,-2-1 0-16,3 5 0 0,-5-3 64 0,1 1 0 0,0 1 0 0,-2-2 0 15,1 4-16-15,-3-1 0 16,1 1 0-16,-1 0 0 0,0 0-48 0,-2 0-128 15,4 1 192-15,-5 3-64 0,3-2-128 0,1 1 0 0,-1-1 0 0,2 0 0 16,-2-1 0-16,0-1 0 0,2 2 0 16,-2-2 0-16,2 2 0 0,-2-2 0 15,1 2 0-15,0 1 0 0,0-1 0 0,1 0 0 16,-4-1 0-16,2 1 0 0,0 2 0 0,-1-4 0 16,3 3 0-16,-5 2 0 0,-9-5 0 0,0 0 0 0,0 0 0 15,0 0 0-15,0 0 0 0,73 35 0 16,-59-28 0-16,1-2 0 0,-1-3 0 0,2 1 0 0,0 1 0 15,-16-4 0-15,0 0 0 0,0 0 0 16,69 7 0-16,-48-7 0 0,-2 2 0 0,1-2 0 0,1 1 0 0,1-1 0 16,1 4 0-16,0-2 0 0,-3 3 0 15,1-2 0-15,-21-3 0 0,0 0 0 0,74 18 0 0,-74-18 0 16,0 0 0-16,80 19 0 0,-80-19 0 0,0 0 0 16,94 17-192-16,-94-17 48 0,63 7 0 0,-63-7 0 15,62 6-192-15,-62-6-48 0,58 5 0 0,-58-5 0 16,52 3 256-16,-52-3 128 0,61 5-160 0,-33-5 160 15,-28 0 0-15,61 11 0 0,-61-11 0 0,0 0 0 16,89 12 0-16,-89-12 208 0,0 0-32 0,90 19-16 16,-90-19-32-16,0 0 0 0,96 26 0 0,-96-26 0 15,65 9-128-15,-65-9 0 0,64 7 0 0,-64-7 0 0,61 2 0 0,-29-4 0 16,-1-1 0-16,-1 1 0 0,-3 0 0 0,3-1 0 16,0-3 0-16,-4 1 0 0,2 2 0 15,0-1 0-15,-1 1 0 0,1-1 0 0,0 2 0 0,0-3 0 16,0 4 0-16,0-1 0 0,1 0 0 0,1-1 0 15,3 1 0-15,-3-2 0 0,1 1 0 0,-3-1 0 16,2 3 128-16,1 1-128 0,-5-2 0 0,6 0 0 16,-5 0 0-16,3-1 0 0,0-2 0 0,-1-1 0 15,4 5 0-15,-5-5 0 0,0 3 0 0,-3-2 0 16,6 3 0-16,-7 0 128 0,4 2-128 0,-2 0 192 0,-1 0-192 0,-3 0 192 16,-22 0-192-16,0 0 160 0,65 4-160 0,-48-4 160 15,-3 5-160-15,-2-2 0 16,2 1 0-16,-5-1 0 0,0 1 0 0,-6 1 0 0,3-1 0 0,-1-1 0 15,0-1 0-15,-5 0 0 0,2 3 128 0,-1 2-128 16,-1-2 0-16,0-3 0 16,-1 3 0-16,-1 4 0 0,-3-4 0 0,1-2 0 0,-1 6 128 0,0-2-128 15,-2 0 0-15,0 0-272 0,2 0 64 0,-6 5-9968 16,4 0-2000-16</inkml:trace>
  <inkml:trace contextRef="#ctx0" brushRef="#br0" timeOffset="97868.2">5128 11665 11247 0,'-9'2'0'16,"4"-2"0"-1,3 0 0-15,2-2 0 0,0 2 0 0,0-1 0 0,-2-1 0 16,-3 0 0-16,0-5 0 0,0 5 0 16,1-3 0-16,2 0 0 0,2 0 0 0,0 3 0 0,0 0 0 0,0 1 0 15,0 1 0-15,0 0-144 16,-1 1 816-16,1-1 160 0,-2 2 48 0,2-2 32 15,0 0 224-15,2 0 32 0,-1 0 16 0,5-3 0 0,0-1-624 0,3-3-128 16,-2 2-32-16,2-2 48 0,0-4-448 0,-1 6 0 16,-4-5-224-16,-1 5 224 15,1 1-304-15,-2 2 48 0,-1 1 16 0,-1 1 48 16,0 1 64-16,0 1 128 0,0 2-208 0,0-3 208 16,4 3 448-16,-3 3 176 0,1-4 32 0,3 1 48 15,1-4-160-15,1 3-32 0,-2-1-16 0,0 1 32 0,2 1-528 0,-2-1 0 16,-1 1 0-16,-1-2 0 0,1 6 0 0,-4-1 0 15,3 2 0-15,-6 1 192 0,3 4 64 0,-4 2 0 16,1 2 16-16,-2-3 0 0,1 8-272 0,-1-2 160 16,0 1-160-16,-2 1 176 0,1 1 48 0,-1 6 16 15,0-4 0-15,1 5 16 0,-3-1 112 0,0-2 16 16,0 5 0-16,2-3 0 0,-3 3-160 0,3-2-32 16,-2-1 0-16,2 1 0 0,6-3 96 0,-5 0 16 15,5 1 0-15,1-1 0 0,1-3 112 0,-1 3 32 0,4-4 0 0,-2-1 0 16,-2-1-128-16,1-3-32 0,1 1 0 0,0-7 0 15,0 1 32-15,-2 2 0 16,1-2 0-16,-1 0 0 0,0 2-128 0,0 1 0 0,-1 0-16 0,-3 1 0 16,2 1-176-16,1-2 0 0,-5 3 0 0,1-3 0 15,0 0 0-15,1 1 0 0,-3-1 0 0,2-3 0 16,3 2 0-16,-1 0 0 0,3-4 0 0,-2-4 0 16,4 1 128-16,0-2 0 0,1-3 0 0,2 3 0 15,2-4 128-15,-3 1 0 0,3-3 16 0,0 1 0 16,-2 0-96-16,2 0-32 0,2-1 0 0,-1 3 0 15,3-1 48-15,-2-1 16 0,1-2 0 0,1 2 0 0,1-1-208 0,2-1 176 16,-2 0-176-16,2 0 160 0,0 2-160 0,1-2 0 16,5 0 0-16,-3 0 0 15,-17 0 0-15,0 0 0 0,0 0 0 0,96 4 0 16,-96-4 0-16,0 0 0 0,0 0 0 0,113-14 0 0,-113 14 128 0,0 0 64 16,98-25 0-16,-98 25 0 0,0 0-192 0,90-26 192 15,-90 26-192-15,0 0 192 0,94-31-192 0,-94 31 0 16,0 0 0-16,89-21 128 0,-89 21-128 0,0 0 0 15,91-19 0-15,-91 19 0 0,0 0 144 0,96-7-144 0,-96 7 160 0,0 0-160 16,101-2 144-16,-101 2-144 16,0 0 128-16,99 4-128 0,-99-4 0 0,0 0 0 0,0 0 0 0,113 5 0 15,-113-5 0-15,0 0 0 0,0 0 0 0,114 3 0 16,-114-3 0-16,0 0 0 0,92 11 0 0,-92-11 0 16,0 0 128-16,91 7-128 0,-91-7 128 0,0 0-128 15,99 15 320-15,-99-15-32 16,0 0 0-16,108 13 0 0,-108-13-96 0,0 0-32 0,106 7 0 0,-106-7 0 15,0 0-160-15,93 8 0 0,-93-8 144 0,0 0-144 16,90 4 0-16,-90-4 0 16,0 0 0-16,96 1 0 0,-96-1 0 0,0 0 0 0,96 4 0 0,-96-4 0 15,0 0 0-15,108 3 0 0,-108-3 0 0,0 0 128 0,112 9-128 16,-112-9 0-16,0 0 0 0,104-5 0 16,-104 5 0-16,0 0 0 0,101-14 0 0,-101 14 0 15,0 0 0-15,96-19 0 0,-96 19 0 0,0 0 0 0,110-16 0 0,-110 16 0 16,0 0 0-16,111-14 0 0,-111 14 0 0,0 0 0 15,114-5 0-15,-114 5 0 16,0 0 0-16,108-9 0 0,-108 9 0 0,0 0 0 16,90-3 0-16,-90 3-128 0,0 0 128 0,0 0 0 15,105-5 0-15,-105 5 0 0,0 0 0 0,0 0 0 0,85 5 0 0,-85-5 0 0,0 0 0 16,0 0 0 0,0 0 0-16,105 9 0 0,-105-9 0 0,0 0 0 15,0 0 0-15,92-7 0 0,-92 7 0 0,0 0 0 0,0 0 0 16,101-20 0-16,-101 20 0 0,0 0 0 0,0 0 0 0,87-12 0 15,-71 12 0-15,0-3 0 0,-2 6 0 0,-2-3 0 16,0 4 0-16,0-3 0 0,0 5 0 0,-1-3 0 16,-1 6 0-16,1-2 0 0,-3 2 0 0,3-1 0 15,1-3 0-15,-3 6 0 0,1-4 0 0,2 2 0 0,-5-2 0 0,2-4 0 16,2 4 0-16,-4-2 0 0,0-1 0 16,-4-3-128-16,2 1 128 0,-3 3 0 0,-2-3 0 0,2 0 0 0,-2 0 0 0,-2-2 0 15,0 3 0 1,1-1 0-16,-1-2 0 0,0 0 0 0,-1 2 0 0,1-1 0 15,-2-1 0-15,1 2 0 0,-1 2 0 0,1-4 0 16,-1 0 0-16,3 0 0 0,-3-4 0 0,1 2 0 16,1-1 0-16,2 1 0 15,0-5 0-15,0-3 0 0,0 1 0 0,0-3 144 0,2-4-144 0,-1-1 0 16,1-2 176-16,2-1-176 0,-4 0 160 0,1-1-160 16,-1 0 0-16,0-4 128 0,0-3-128 0,0 1 0 0,-1-3 0 0,1-1 0 0,-4 3 0 15,4-4 0 1,-2 5 0-16,2-5 0 0,0-1 0 0,2 2 0 0,2-4 0 0,-1-2 0 0,2 1 0 0,6-1 0 15,-2-1 0-15,3 1 0 16,0 2 0-16,2 1 0 16,-2 4 0-16,0 0 0 0,-1 6 0 0,1 0 0 0,-5-3-128 0,0 7 128 15,0-1 0-15,-4 2 0 0,1 1-368 0,-2 1 48 16,-2 6 0-16,-2 1 0 16,0-1 32-16,-3 6 16 0,1 0 0 0,-3 0 0 15,0-1 272-15,0 3 0 0,0-1 0 0,1 3 0 16,-3-3 0-16,-2-1 144 0,3 3 16 0,-3 1 0 0,1-1 224 0,-1 0 32 15,-3-1 16-15,2-1 0 0,2-1-176 16,-6 0-48-16,2 3 0 0,-2-3 0 0,4-4-208 0,-5 5 0 16,-1-2 128-16,1-3-128 0,-2 4 0 0,-2-2 0 15,0-2 0-15,-5 4 0 0,1-4 0 0,-4 4 0 16,-3-2 0-16,-1-4 0 0,0 6 0 0,-2-7 0 16,0 5 0-16,1-5 0 0,-3 3 0 0,2-3 0 15,0 5 0-15,-1-4 0 0,-3 4 0 0,1-3-128 16,0 7 128-16,-1-3 0 0,-1 3 0 0,-3 1 0 15,-4-1 0-15,-7 6 0 0,0-1 0 0,-2 1 0 0,0 1 0 0,2-2 0 16,2 1 0-16,-2 4 0 0,1 0 0 16,-1-5 0-16,2 1 0 0,2 2 0 0,-3 1 0 0,-2-3 0 15,-3 1 0-15,-3 3 0 0,0-2 0 0,2 0 0 16,3-5 0-16,2 2 0 0,4-1 0 0,-1-1 0 16,6-1-160-16,-8-1 160 0,6 2-128 0,-3 0 128 15,-2 0-192-15,-6 0 64 0,1 2 0 0,1-1 0 16,-2 5 128-16,4-3 0 0,4 1 0 0,1-1-128 15,-2 1 128-15,6 1 0 0,-4-2 0 0,4-1 0 16,3 0 0-16,-3-2 0 0,1 0 0 0,-4 0 0 16,2-2 0-16,-1 2 0 0,0-2 0 0,7-1 0 0,-2 1 0 0,2-3 0 15,2 3 0-15,-1 0 0 16,5-1 0-16,-3-1 0 0,0 3 0 0,4-5 0 0,-2 3 0 0,-1 1 0 16,1 1 0-16,-2-3 0 15,-1 4 0-15,-2-2 0 0,0 2 0 0,3 0 0 0,-1 0 0 0,3 0 0 16,4 4 0-16,-1-2 0 15,5 1 0-15,0 4 0 0,1 0 0 0,0 0 0 0,2 5 0 0,3-5 0 16,-4 5 0-16,6-5 0 16,2 4-624-16,3-8-192 0</inkml:trace>
  <inkml:trace contextRef="#ctx0" brushRef="#br0" timeOffset="100165.48">4976 5700 6447 0,'-7'-7'576'0,"2"-2"-576"0,3 6 0 0,0-1 0 0,2 1 800 0,-3-4 48 31,-1-2 16-31,-6-8 0 0,1-4-96 0,-3-2 0 0,3 1-16 0,2 2 0 0,0 3-352 0,2 1-64 31,2 2-16-31,-1-1 0 0,2 1-320 0,1 2 0 0,1-1 0 0,0 1 0 0,0 9 0 0,-2-1 0 16,2 2 0-16,0 4 0 0,0 0 256 0,0 1 64 31,0 8 32-31,2-1 0 0,-2 6 208 0,0 3 32 0,0 7 16 0,1-1 0 16,-1 1-384-16,2 5-80 0,0 1-16 0,0-5 0 15,1 7-128-15,1-7 0 0,1 5 0 0,0-6 0 0,4 3 0 16,-4-4 192-16,2 3-192 0,0-4 192 0,-4-3-64 0,1 2 0 16,-1-2 0-16,-1 3 0 0,0-3-128 0,-4 1 0 15,0 3 0-15,-3 6 0 16,0-1 0-16,-2 1 0 0,-2 6 0 0,-1 1 128 16,-1 2 320-16,-1 4 48 0,-2 1 16 0,2-3 0 15,-2 3-48-15,2-8 0 0,1-1 0 0,3-6 0 16,4-6-224-16,1 1-48 0,4-8-16 0,1-3 0 15,7 0-176-15,-4-4 0 0,2-1-192 0,2 0 192 16,3-2-512-16,-1-4 0 0,2 1 16 0,-4 3 0 16,3-4-256-16,1 1-48 0,-1-4-16 0,0 3 0 0,-2 2 560 0,3-1 128 15,1-2 128-15,-4 1-208 0,2 2 208 0,-1 4 0 16,3-2 0-16,-2 3 160 0,0-1 224 0,0 2 32 16,2-1 16-16,4 4 0 0,-5 0 0 0,5-2 0 15,-1 2 0-15,1-2 0 0,-1-3-64 0,2 3-16 16,-19-12 0-16,0 0 0 0,0 0-16 0,96 33 0 15,-96-33 0-15,0 0 0 0,101 18-144 0,-101-18-16 16,0 0-16-16,110 10 0 0,-110-10-160 0,0 0 0 16,110 16 0-16,-110-16 0 0,0 0 0 0,101 15 0 0,-101-15 0 0,0 0 0 15,104 11 0-15,-104-11 0 0,0 0 0 0,103 10 0 16,-103-10 0-16,0 0 0 0,117 7 0 0,-117-7 128 16,0 0-128-16,132 11 0 15,-132-11 0-15,0 0 128 0,124 10 304 0,-124-10 48 0,0 0 16 0,110 12 0 16,-110-12-96-16,0 0-16 0,110 2 0 0,-110-2 0 15,0 0-160-15,123-7-32 0,-123 7-16 0,88-9 0 16,-88 9-176-16,101-8 128 0,-101 8-128 0,99-14 128 0,-99 14-128 0,91-14 0 16,-91 14 0-16,78-11 0 0,-78 11 144 0,78-12-144 15,-78 12 160-15,0 0-160 0,115-16 0 0,-115 16 128 16,0 0-128-16,124-3 0 16,-124 3 128-16,87 0-128 0,-87 0 176 0,0 0-176 15,126 9 304-15,-126-9-48 0,0 0-16 0,110 7 0 0,-110-7 96 16,0 0 32-16,109 0 0 0,-109 0 0 0,0 0 608 15,119-16 128-15,-119 16 32 0,89-19 0 16,-89 19-1760-16,96-25-336 0,-96 25-80 0,99-27-16 0,-99 27 848 0,91-21 208 16,-91 21 0-16,76-12 0 0,-76 12 0 0,0 0 0 15,96-9 0-15,-96 9 0 0,0 0 0 0,89 0 0 0,-89 0 0 0,0 0 0 16,0 0 0-16,108 9 128 0,-108-9-128 0,0 0 0 16,94-4 144-16,-94 4-144 0,0 0 0 0,106-7 144 15,-106 7-144-15,0 0 0 16,96-16 0-16,-96 16 0 0,0 0 0 0,0 0-144 0,87-7 144 0,-69 6-160 15,-4 2 160-15,-2-1 0 0,0 4 0 0,-1-2 0 16,-1 3 0-16,-3 0 0 0,2 0 0 0,-2 1 0 16,1 1 128-16,1-1-128 15,3 0 160-15,-5 1-160 0,2-4 336 0,0 2-16 16,1-3-16-16,-1 2 0 0,1-3-304 0,-3 3 0 16,0-2 0-16,-2-2 0 0,2 0 0 0,0 0 0 0,0 0 0 0,-3 0 0 15,1 0 0-15,0 0 0 0,2 0 0 0,-3 0 0 0,1-2 0 0,-2 2 0 16,4-4 0-16,-7 3-144 15,4-3 144-15,-2 4 0 0,-1-3 0 0,1-3 0 16,0 1 0-16,0 0 0 0,-1-2 0 0,3-3 0 16,-2 3 0-16,-1-6 0 0,5 3 0 0,-3-4 0 0,1-2 0 0,1-1 0 15,0-2 0-15,0 0 0 16,2-1 0-16,-2-4 0 0,1-2 0 0,1 0 0 0,-6-6 0 0,3 1 0 16,-1-4 0-16,-1-5 0 0,-4 2-304 0,1-6 32 15,-3 4 0-15,1 0 0 0,-4 4 112 0,0-3 32 16,0 3 0-16,0 3 0 0,2 5 128 15,1-4 0-15,-3 5 0 0,4-5 0 16,1 3 176-16,0-1-48 0,4-1 0 0,0 6 0 0,-1 3-128 0,-1-1 160 16,0 4-160-16,0 1 160 0,-1 4-160 0,-3-1 0 0,1 1 0 15,1 3 0 1,-5-1 0-16,2 3 0 0,1-1 0 0,1 3 0 0,-3-2 0 0,1 2 0 0,0 2 0 0,2-2 0 16,-6 4-144-16,2-1 144 0,-2 3 0 0,0-1 0 15,-1 2-208-15,0 0 64 16,-3 3 16-16,-1-1 0 0,2 0 1008 0,-4 3 208 15,3 0 32-15,-1-1 16 16,0-1-1472-16,-2-1-304 0,0 0-48 0,1 1-16 0,-1 1 832 0,-2-4 176 0,-1 0 16 0,0-6 16 0,-2 5-160 0,-1-1-48 16,-3-3 0-16,-3-1 0 0,-1-2-128 0,-4 1 0 15,-1-4 0-15,-2 4 128 0,-1-3-128 0,-1 3 0 16,-2-4 0-16,0 5 0 0,1-1 0 0,-2-2 0 16,1 5 0-16,-7-3 0 0,3-1 0 15,2-1 0 1,-5-1 0-16,2-4 0 0,-1 3-160 0,-2-3 160 0,-3-3 0 0,-1 3-144 0,5 2-80 0,-2-2-16 15,2 0 0-15,-4 5 0 0,1-3 736 0,1 5 144 16,-3-2 16-16,1 6 16 16,1-3-1376-16,-4 3-288 15,-6 1-48-15,-2-3-16 0,1 5 896 0,0-2 160 0,5 2 0 0,2-1 128 0,3 1-128 0,3 0 0 0,-1 0 0 0,-2 0 128 32,3 0-128-32,-5 1 0 0,1 3 0 0,-6 3 0 15,-1 0 0-15,3-2 144 0,1 5-144 0,4-4 0 16,4 2 224-16,4-2-64 0,-4-5-16 0,3 5 0 15,2-3-144-15,0 0 0 0,0 1 0 0,1-1 128 16,-3-3-128-16,-1 4 0 0,-4 3 0 0,2-2 0 16,0 0 176-16,0 4-48 0,0 0-128 0,3-4 192 15,4 5 128-15,-2-4 32 0,0 6 0 0,2-5 0 0,2 3-160 0,0-4-48 16,1 6 0-16,-1-5 0 0,-1 7-144 0,-4-7-144 16,-1 1 144-16,1-2-10368 15,-3-3-1968-15</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1:06:01.342"/>
    </inkml:context>
    <inkml:brush xml:id="br0">
      <inkml:brushProperty name="width" value="0.05292" units="cm"/>
      <inkml:brushProperty name="height" value="0.05292" units="cm"/>
      <inkml:brushProperty name="color" value="#FF0000"/>
    </inkml:brush>
  </inkml:definitions>
  <inkml:trace contextRef="#ctx0" brushRef="#br0">25164 1123 4607 0,'-5'1'400'0,"3"1"-400"15,-2-2 0-15,4 0 0 0,4 0 640 0,-4 0 64 0,-4 0 0 0,1 0 0 16,-2 2-192-16,1 0-48 0,2-2 0 0,-3 1 0 15,2-1 512-15,1 4 112 0,0-4 0 0,1 2 16 16,-1-1-16-16,0 1 0 0,0 3 0 0,-3-3 0 16,2 5-128-16,1-2-48 0,0 1 0 0,0-5 0 15,1 6-128-15,1-3-16 0,0 1-16 0,0-3 0 16,0 5-352-16,0-2-64 0,1 0-16 0,1 0 0 16,2 4-320-16,-3-2 144 0,1 7-144 0,3-2 0 15,-5 0 0-15,2 6 0 0,0 1 0 0,1 4 0 16,-1 3 0-16,2 2 0 0,-3 5 0 0,3 3 0 15,-3 3 0-15,1 2 0 0,-2 6 0 0,2 0 0 16,-2 4 0-16,0-6 192 0,-2 4-48 0,0-2 0 16,2 2 384-16,0-1 80 0,-1 3 16 0,-3-2 0 15,3-4-304-15,-1-1-64 0,2-4-16 0,-2-4 0 16,2-3-240-16,-2 0 0 0,1-1-192 0,-3-8 192 16,2 1-528-16,2-1 0 0,-5-5 0 0,2-1 0 15,1-5-1392-15,0 1-256 0</inkml:trace>
  <inkml:trace contextRef="#ctx0" brushRef="#br0" timeOffset="381.91">25009 1224 11055 0,'-4'1'976'0,"1"-1"-784"0,3 0-192 0,5 0 0 0,0-1 0 0,2-1-256 0,2 0 48 0,8-1 16 16,-17 3 192-16,0 0 208 0,114-33-32 0,-114 33-16 16,111-30-160-16,-111 30 0 0,120-28 0 0,-120 28 0 0,112-15-128 0,-112 15 128 15,99-6 0-15,-99 6 0 0,91 4 0 0,-91-4 0 16,0 0-144-16,101 29 144 15,-101-29 0-15,0 0 144 0,45 53-16 0,-41-29 0 16,-6 0 1008-16,-3 1 192 0,-9 6 32 0,-2 2 16 16,0-7 480-16,-4 9 80 0,-7 0 32 0,-6 0 0 0,-3 0-112 15,-4-6-32-15,-2 1 0 0,-3-6 0 16,-3 1-816-16,-4-8-176 0,-4-1-16 0,1-6-16 0,-1-5-672 0,9-1-128 16,-2-4 0-16,9-2 0 15,7 0-1424-15,1-1-240 0,3-1-64 0,6-2-10944 0</inkml:trace>
  <inkml:trace contextRef="#ctx0" brushRef="#br0" timeOffset="966.54">26703 1257 7359 0,'-4'2'656'0,"-1"-2"-528"0,1 1-128 0,3-1 0 0,1 0 1552 0,-2 2 288 16,-2 0 48-16,-6 3 16 15,3-2-224-15,-5 1-32 0,5-2-16 0,-2 1 0 0,6 1-400 0,3-1-80 0,3-3 0 0,6 0-16 16,3-2-640-16,4-3-128 0,5 2-32 0,-21 3 0 15,0 0-176-15,92-21-32 16,-92 21-128-16,0 0 192 0,118-33-192 0,-118 33 0 0,88-19 128 0,-88 19-128 16,90-11 0-16,-90 11 0 15,98-9 0-15,-98 9 0 0,111-1 0 0,-111 1 0 0,126 8 0 0,-126-8 0 0,118 11 0 0,-118-11 0 32,103 14 0-32,-103-14 0 0,96 14 0 0,-96-14-128 15,99 17 128-15,-99-17 0 0,112 16-128 0,-112-16 128 16,122 14 0-16,-122-14 0 0,123 10-160 0,-123-10 160 15,103 5-128-15,-103-5 128 16,0 0-528-16,128 7-32 0,-128-7 0 0,0 0 0 16,111 9 112-16,-111-9 32 0,0 0 0 0,110 0 0 0,-110 0 32 0,0 0 16 15,110-14 0-15,-110 14-5856 16,0 0-1184-16</inkml:trace>
  <inkml:trace contextRef="#ctx0" brushRef="#br0" timeOffset="1372.35">28525 729 11967 0,'-3'2'1072'0,"1"-2"-864"0,2 2-208 0,2-1 0 0,0 1 1856 0,-1 3 336 15,1 0 64-15,3 2 16 0,2 9-672 0,0-2-144 16,4 2-32-16,-1-1 0 0,-1-1-880 0,3 4-176 16,0-3-48-16,4-1 0 0,1 2-16 0,-17-16-16 15,0 0 0-15,75 42 0 0,-75-42-288 0,0 0 0 16,112 42 0-16,-112-42 0 0,89 22 0 0,-89-22 0 16,0 0 0-16,136 28 0 0,-136-28 0 0,95 18 0 0,-95-18 0 15,98 20-144-15,-98-20 144 0,98 23 0 16,-98-23 0-16,95 23-128 0,-95-23-64 0,0 0-16 0,109 38 0 0,-109-38 0 15,0 0-160-15,0 0-16 0,47 58-16 16,-56-41 0-16,-2 4 592 0,-13 5 128 0,-6 2 32 0,-6 5 0 16,-4 0 672-16,-11 4 144 0,1 3 32 0,1-4 0 15,9-4-352-15,-11 6-64 16,-3 5-16-16,2-1 0 0,3 0-272 0,4-7-64 0,6-2-16 0,5-7 0 31,2 0-672-31,6-5-144 0,5-2-32 0,6-6-14608 0</inkml:trace>
  <inkml:trace contextRef="#ctx0" brushRef="#br0" timeOffset="2299.32">30179 1131 14735 0,'-3'0'1312'0,"3"-1"-1056"15,0 1-256-15,0-2 0 0,1 0 688 0,3 0 80 0,-1-1 0 16,2-2 16-16,1-4-336 0,1 4-80 16,0-4-16-16,1 4 0 0,3 1 304 0,-1-4 64 0,2 2 16 0,4 1 0 0,-2-3-160 0,4 1-16 15,1-2-16-15,0 0 0 16,5-1-368-16,-3-3-176 0,4 1 160 0,-3 4-160 0,4-3 0 0,-5 6 0 15,-21 5 0-15,0 0 0 0,0 0 0 0,0 0 0 16,105-2 0-16,-89 7 0 16,-1 8 0-16,-3 1 0 0,-3-1 0 0,0 8 0 15,-6 7 192-15,-3 5 64 16,-1 4 0-16,-10 3 0 0,2 5-16 0,-6 7 0 16,-3 8 0-16,-4 1 0 0,-6 7 80 0,0-2 32 15,-2 0 0-15,1-5 0 0,-3-4 144 0,1-1 16 0,3-5 16 0,0-8 0 16,2-3-32-16,2-3-16 0,-4-1 0 0,2-6 0 15,3-4-320-15,-3-7-160 0,5-3 160 0,2-7-160 16,5-2 0-16,2-9-192 0,3-5 16 0,2-2 0 16,3-6-464-1,4-6-80-15,2-9-32 0,7-1 0 16,3-4-272-16,4-3-48 0,5-3-16 0,3 1 0 16,0-1 192-16,4 1 16 0,2 1 16 0,-4 4 0 0,2 8 512 0,-2-1 96 0,-5 7 32 0,0 3 0 15,0 10 224-15,-2-1 0 0,0 7-160 0,-3 4 160 0,0 7 304 0,1-1 128 16,2 6 16-16,0 0 16 0,-1 0 496 0,1-3 80 15,-19-11 32-15,0 0-7920 16,77 38-1568-16</inkml:trace>
  <inkml:trace contextRef="#ctx0" brushRef="#br0" timeOffset="2649.17">31185 1062 7359 0,'0'-16'320'0,"0"2"80"0,0 7-400 0,-2 0 0 0,-2 5 0 0,3 1 0 0,-1 1 2032 0,-2 0 320 0,-3 1 64 0,-5 5 16 16,-4 4 368-16,-4 6 80 0,-1 5 0 0,-4 1 16 15,1 6-1296-15,-2-2-272 16,0 7-48-16,1-1-16 0,1 1-720 0,3 0-144 16,2-2-16-16,5-5-16 0,3 4-368 0,6-6 0 0,5-1 0 0,5-2 0 15,6-2 0-15,4-3 0 0,5 0 0 0,-20-16 0 16,0 0-128-16,80 41 128 0,-80-41-128 0,0 0 128 15,111 47 544-15,-111-47 192 0,0 0 32 0,115 39 16 32,-115-39-1568-32,0 0-320 0,98 31-64 0,-98-31-16 0,0 0 832 0,0 0 160 0,57 54 48 0,-57-38 0 15,-3 3 336-15,-6-2 64 0,-6 2 0 0,-3 1 16 16,-3-1 736-16,0 0 144 0,-1-2 16 0,-5 4 16 0,0-3-368 0,-8 3-80 16,0-1-16-16,0 0 0 0,-2-1-528 0,3-4-192 15,-1 3 0-15,-2-6 144 16,2-2-1376-16,-3 3-288 0,1-5-48 15,1 1-13776-15</inkml:trace>
  <inkml:trace contextRef="#ctx0" brushRef="#br0" timeOffset="2837.18">31078 1009 13823 0,'25'-15'608'0,"-6"6"128"0,3 0-592 0,-6 4-144 15,-4 2 0-15,-1 1 0 0,4-2 1296 0,-15 4 240 16,0 0 32-16,122-12 16 0,-122 12-672 0,121-7-128 16,-121 7-16-16,109 7-16 0,-109-7-272 0,91 2-48 0,-91-2-16 0,0 0 0 15,105-2-416-15,-105 2-304 0</inkml:trace>
  <inkml:trace contextRef="#ctx0" brushRef="#br0" timeOffset="4649.68">30196 705 7359 0,'-3'1'656'0,"1"1"-528"15,2 2-128-15,2-4 0 0,0 1 1216 0,-2 3 224 0,1 5 32 0,3-1 16 32,5 8 48-32,-4 1 0 0,7 3 0 0,-1-3 0 15,2 2-832-15,3-3-176 0,2 3-16 0,-18-19-16 16,0 0-352-16,0 0-144 0,97 63 128 0,-97-63-128 15,0 0 176-15,101 54-48 0,-101-54-128 0,0 0 192 16,98 78-16-16,-98-78-16 0,70 75 0 0,-70-75 0 16,71 92 256-16,-71-92 48 0,71 105 16 0,-34-46 0 15,-2 2 224-15,-2 5 64 0,-2 0 0 0,-1 2 0 16,0-3-128-16,-4-4-32 0,0 1 0 0,2-1 0 0,1 0-224 16,4-5-64-16,-1 3 0 0,1-1 0 15,2-3-320-15,0-1 0 0,-2 0 0 0,-33-54 0 16,66 94-816-16,-66-94-80 0,59 88 0 0,-59-88-11056 0</inkml:trace>
  <inkml:trace contextRef="#ctx0" brushRef="#br0" timeOffset="4998.14">30425 2232 20271 0,'-30'33'896'0,"9"-10"192"0,7-2-880 0,4-12-208 0,5 1 0 0,1-5 0 0,-1 7 1440 16,-4 8 240-16,-3 6 48 0,-2 9 16 0,0-2-1040 0,5-11-192 15,6-3-64-15,1-6 0 0,4-6-208 0,1-7-48 16,6-2-16-16,5-10 0 0,-2-2 272 0,4-11 64 15,5-3 16-15,1-8 0 0,5-8 432 0,0-8 64 16,3-4 32-16,5-5 0 16,-2-5-192-16,11-7-32 0,-1-4-16 0,8-1 0 15,8-4-368-15,7-1-80 0,6 2-16 0,3-7 0 16,-2 2-352-16,0-3 0 0,2 2 0 0,2 2 0 16,3-4-1664-16,5 6-368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1:06:36.609"/>
    </inkml:context>
    <inkml:brush xml:id="br0">
      <inkml:brushProperty name="width" value="0.05292" units="cm"/>
      <inkml:brushProperty name="height" value="0.05292" units="cm"/>
      <inkml:brushProperty name="color" value="#FF0000"/>
    </inkml:brush>
  </inkml:definitions>
  <inkml:trace contextRef="#ctx0" brushRef="#br0">23970 591 6447 0,'-5'4'576'0,"3"-2"-576"0,2-1 0 0,0-1 0 15,0 0 560-15,0 0 0 0,-2 0 0 0,1 2 0 16,-3 2-240-16,1 3-32 0,1-4-16 0,-1 1 0 16,-1-3 928-16,1 3 176 0,-3 3 32 0,3-4 16 15,-4 1 176-15,0 4 16 0,-2-2 16 0,-1-1 0 16,-2 0-144-16,-1 2-16 0,-2-2-16 0,1-1 0 16,2 3-464-16,-1-4-96 0,-1 1 0 0,4-2-16 15,-1-2-640-15,1 0-240 0,1 0 176 0,-1-2-176 16,1 0-256-16,-1-1-160 0,1 1-32 0,-1-3 0 15,1 3-272-15,-3 0-64 0,3 2-16 0,-7 0 0 0,4 0 464 0,-4 0 80 16,4 4 32-16,-4 1 0 0,1-2 32 16,1 1 0-16,2-2 0 0,-2 3 0 15,0 3 192-15,0-2-176 0,0 4 176 0,0-1-160 0,0 3 16 0,2-2 0 16,-4 8 0-16,2-1 0 0,0 6-64 0,2 1-16 16,-2 4 0-16,2 2 0 0,1 1 416 0,1 2 96 15,1 4 16-15,1-4 0 0,1 0 16 0,0-2 16 16,3 4 0-16,2-3 0 0,2-3-208 0,4-3-128 15,3-3 128-15,2-7-128 0,1-1 0 0,6-4 0 16,-2 1 0-16,3-5 0 0,0 2 0 0,3-8 0 16,-3 1 0-16,1-4 0 0,-1-1-144 0,0-4 0 0,1 2 0 0,-3-8 0 15,5 3-48-15,-1-4-16 0,-2-3 0 0,-1-1 0 16,1-1 208-16,1 0-176 16,1-4 176-16,-3-1-160 0,1-2-208 15,-3 3-32-15,-2-3-16 0,0-2 0 16,-1 4-176-16,-2-4-48 0,-1 5 0 0,-3 2 0 0,2 0 480 0,2 1 160 0,-4-1 0 0,2 1-144 0,2 5 144 0,0 1 0 15,0 3 0-15,-1 3 0 0,1 6 0 16,-6 0 144-16,4 4-144 0,0 1 0 16,-5 4 576-16,3 2 16 0,1 2 0 0,-3 1 0 15,2 7 592-15,-5 2 112 0,2 5 32 0,-2-2 0 0,0 1-304 0,0 3-64 16,0-2-16-16,0 0 0 0,0 0-576 0,0-2-112 16,2 8-32-16,0-4 0 15,-1 5-224-15,1 2-160 0,-2-2 32 0,0-6 0 16,-2 3-1056-16,2-2-208 0</inkml:trace>
  <inkml:trace contextRef="#ctx0" brushRef="#br0" timeOffset="899.53">23392 2331 15663 0,'-6'2'1392'0,"1"-2"-1120"0,3 2-272 0,2-2 0 0,0 0 0 0,2 0-304 0,3 0 64 0,-3 0 16 16,5 2 368-16,4 1 80 0,-4 1 16 0,3 1 0 16,-3 0 144-16,0 6 48 0,-2-3 0 0,-1 6 0 15,-1 5 464-15,1 1 80 0,-1 2 32 0,-1 8 0 16,1 1-48-16,-1 2 0 0,0 6 0 0,0 4 0 16,-1 1-144-16,1-1-48 0,2 9 0 0,1-5 0 15,-2 0-48-15,1 1-16 0,-1-1 0 0,1-4 0 16,1 2-448-16,-3-5-80 0,-1-5-32 0,1-3 0 15,2-3-368-15,-3-4-80 0,3-1-16 0,-2-3 0 32,3-4-720-32,-5-3-160 0,2-2-16 0,-2-5-16 15,1 2 288-15,1-4 64 0,2-3 16 0,-3 0 0 0,3-2 320 0,1-4 64 0,2-1 16 0,3-9 0 16,1-2-96-16,3-4-16 0,2-8 0 0,1-5 0 0,6-6 384 0,-1-4 64 16,-1 1 128-16,2 0-208 15,1-3 80-15,-1 0 128 0,-2 5-208 0,0 6 80 0,0 8-80 0,-4 5-16 16,0 6 0-16,-1 11 0 0,-2 3 224 0,-5 6 0 15,1 3 0-15,-6 3 160 16,1 6 1056-16,-3 4 224 0,-1 2 32 0,-2 8 16 0,-1 2 432 0,-1 2 96 16,-1 2 16-16,-3 1 0 0,0-1-688 0,-2 1-144 15,-1-3-32-15,-1 0 0 0,-1-1-448 0,-2-6-80 16,0 0-32-16,-3-3 0 16,1 1-352-16,-5-4-80 0,2-1-16 0,-3-2 0 0,-3 2-160 0,-1-2 0 0,-4-1 0 0,1-8 0 15,1-3 0-15,-2-1 0 16,-1 0-160-16,1-6 160 0,2 0-640 15,-5-6-48-15,2 0 0 0,1-8-9488 0,2 0-1888 0</inkml:trace>
  <inkml:trace contextRef="#ctx0" brushRef="#br0" timeOffset="1694.66">24516 651 14735 0,'-11'8'1312'0,"6"1"-1056"0,1-2-256 0,1-3 0 0,6-1 592 0,-1-1 64 0,0 0 16 0,3 1 0 16,7 1 672-16,1 1 144 0,6 0 32 0,-19-5 0 15,0 0-1152-15,0 0-240 0,92 3-128 0,-92-3 160 16,0 0-160-16,0 0 0 0,0 0 0 0,106 6 0 16,-86-3 0-16,-1 8 208 0,-2-4-48 0,-1 3-16 0,3 0 304 15,-5 4 48-15,2 0 16 0,3 0 0 0,0 0 16 0,2 2 16 16,3 1 0-16,-24-17 0 0,0 0-336 0,80 44-64 15,-80-44-16-15,0 0 0 0,102 42-128 16,-102-42 0-16,81 24 0 0,-81-24 0 0,93 24 0 0,-93-24 0 16,101 28 0-16,-101-28 0 0,94 28 0 0,-94-28 0 15,80 33 0-15,-80-33 0 0,73 35 0 0,-73-35 0 16,68 42 0-16,-68-42 0 0,63 50 0 0,-63-50 0 16,63 53 0-16,-32-24 0 0,-31-29 0 0,70 56 256 15,-70-56-32-15,75 52-16 0,-75-52 240 0,82 46 32 16,-82-46 16-16,78 38 0 0,-78-38-192 0,80 35-48 0,-80-35 0 0,80 24 0 15,-80-24-256-15,84 16 0 0,-84-16 0 0,0 0-144 32,112 19-432-32,-112-19-64 0,0 0-32 0,106 17 0 15,-106-17-448-15,0 0-96 0,92 21 0 0,-92-21-16 0,0 0-624 0,0 0-112 0</inkml:trace>
  <inkml:trace contextRef="#ctx0" brushRef="#br0" timeOffset="2123.21">26839 1090 6447 0,'-9'1'576'0,"2"1"-576"0,2 2 0 0,3-3 0 0,-2 1 1408 0,3 0 160 0,-1 0 32 0,-2 1 16 16,-1 2 304-16,-2 6 48 0,0 1 16 0,2-2 0 16,3 4-1136-16,1-3-208 0,1 3-64 0,3-2 0 15,2-3-224-15,6 1-48 0,-1-1-16 0,4 1 0 16,2-1-288-16,3 3 0 0,0-3 0 0,2 5-144 31,-21-14 144-31,0 0 0 0,71 42 0 0,-71-42-128 0,0 0 128 0,86 48 0 0,-86-48 0 0,0 0 0 0,92 44 128 0,-92-44-128 16,0 0 160-16,87 47-160 0,-87-47 256 0,0 0-64 15,58 45 0-15,-49-27 0 0,-2 1-192 0,-13-2 0 16,-1 2 0-16,-7 2 0 0,-3 2 128 0,-6 1-128 31,-3 1 0-31,-7-1 144 0,-2 6-144 0,-8-3 128 16,-6 8-128-16,0 2 128 0,-5 1 288 0,0-1 48 16,0-1 16-16,-2-3 0 0,-1 2 288 0,3-7 48 15,7 2 16-15,1-8 0 0,10-1-384 0,4-5-64 16,13-2 0-16,2-7-13408 0</inkml:trace>
  <inkml:trace contextRef="#ctx0" brushRef="#br0" timeOffset="2583.11">24958 3443 5519 0,'-15'8'496'0,"4"-4"-496"0,4-1 0 0,2-1 0 0,3 0 544 0,2-2 16 0,2 0 0 0,-2-2 0 16,2 0 720-16,3-3 160 0,5-5 32 0,4-1 0 16,4-4-1088-16,-18 15-192 0,52-40-64 0,-52 40 0 15,70-53-128-15,-70 53 0 0,94-66-160 0,-94 66 160 16,125-66 0-16,-52 29-144 0,2 1 144 0,-75 36 0 15,136-73 0-15,-136 73 224 0,131-75-32 0,-65 36 0 16,4 1 416-16,5-2 80 0,5 2 16 0,-3 1 0 16,-77 37-128-16,132-70-32 0,-132 70 0 0,113-62 0 15,-113 62-224-15,91-58-64 0,-91 58 0 0,68-47-5760 16,-68 47-1168-16</inkml:trace>
  <inkml:trace contextRef="#ctx0" brushRef="#br0" timeOffset="2917.81">25924 2502 11967 0,'-13'2'1072'0,"1"0"-864"0,9-2-208 0,3 0 0 16,2 3 1600-16,-2-3 256 0,-4 2 64 0,-1 0 16 0,1 1-352 0,6 1-80 0,3-3-16 0,4 1 0 15,7 0-1040-15,3 1-224 0,-19-3-32 0,0 0-16 16,94-10-48-16,-94 10 0 15,0 0 0-15,132-21 0 0,-132 21-272 0,93-16-64 0,-93 16-16 0,101-17 0 32,-101 17-816-32,94-7-176 0,-94 7-16 0,91-2-16 15,-91 2-144-15,0 0-16 0,108 28-16 0,-108-28 0 16,43 38 624-16,-29-15 128 0,-5 5 32 0,-6-4 0 0,1 8 1072 0,-4 1 208 0,-4-2 64 0,-3 4 0 16,0 1 928-16,-3-2 192 0,1-5 32 0,-5 4 16 0,2 0-672 0,-2-1-144 15,-3-1-32-15,-3 4 0 0,-2-2-640 0,-3 0-128 31,1 0-16-31,1 0-16 0,-1-3-608 0,0-4-112 0,-1 2-16 0,4-7-7008 16,2-4-1392 0</inkml:trace>
  <inkml:trace contextRef="#ctx0" brushRef="#br0" timeOffset="3583.14">27781 1380 19343 0,'-8'7'848'0,"1"-5"192"0,3 2-832 0,2-3-208 0,2 3 0 0,0-4 0 0,2 0 672 0,0 2 96 0,1-1 0 0,1-1 16 15,3 2-400-15,-4-4-96 0,4 1-16 16,4-6 0-16,1 3 0 0,2-5 0 0,5-1 0 0,2-4 0 16,-21 14-272-16,0 0 0 0,89-33 0 0,-89 33 0 31,0 0-304-31,113-28-112 0,-113 28-32 0,0 0 0 0,105 4 96 0,-105-4 16 0,0 0 0 0,0 0 0 16,73 48 336-16,-66-27 0 0,-2 0 160 0,-5 7-160 15,-4 2 1056-15,-1 1 96 0,-5 6 32 0,-6 1 0 16,-1 5-384-16,-8-2-80 0,-1 2-16 0,-3-1 0 15,-6-2-576-15,0 2-128 0,-4-2 0 0,1-2 0 16,2 2-224-16,2-3 16 0,0-2 0 0,2-2 0 16,4-2-496-16,-1-3-112 0,4-5-16 0,4-4 0 15,2-4 192-15,2-2 16 0,5-6 16 0,3-6 0 0,2-2 224 0,5-1 32 16,2-5 16-16,2-4 0 16,1-4 80-16,6-3 32 0,2-3 0 0,3 0 0 15,5-3 224-15,0-4 0 0,4 6 0 0,1 1-144 0,-24 21 144 0,56-44 0 16,-56 44 160-16,0 0-160 0,94-40 656 0,-94 40 48 15,0 0 0-15,94-9 0 0,-94 9 656 0,0 0 144 16,0 0 32-16,113 23 0 0,-113-23-480 0,0 0-96 16,0 0 0-16,91 30-16 0,-69-27-608 0,-22-3-112 0,0 0-32 0,0 0 0 31,95 4-480-31,-95-4-96 0,0 0-32 0,81-25-13712 0</inkml:trace>
  <inkml:trace contextRef="#ctx0" brushRef="#br0" timeOffset="3916.13">29022 1394 13823 0,'-12'-1'1216'0,"5"-1"-960"0,-2 0-256 0,4 2 0 0,3 0 1696 0,0 0 288 0,1 2 64 0,-6 0 16 0,-2 5 0 0,-5-2 0 16,-2 4 0-16,-3 5 0 0,2 1-896 0,-2 3-176 16,-1 1-32-16,1 0-16 15,2 4-400-15,-1 1-80 0,4 2-16 0,-1-3 0 0,6-2-448 0,0 0 0 16,4-2 0-16,5 0 0 0,5 0 0 0,4-2 0 15,5 3 0-15,3-3 0 0,6 0 0 0,-23-17 0 16,0 0 0-16,91 42-160 0,-91-42 160 0,0 0-160 16,99 37 160-16,-99-37-160 0,0 0 160 0,99 36-128 15,-99-36 128-15,0 0-128 0,77 40 128 0,-60-24-192 16,-8-2 192-16,-5 2-192 0,-6 1 192 0,-7 1 0 16,-3-3 0-16,-5 8 0 0,-4 0 304 0,-4-1 80 0,-4-1 32 0,1-2 0 15,-4 2 224-15,3-2 64 16,-3 0 0-16,-1 1 0 0,-2 0-512 0,-3 0-192 15,-2-3 128-15,0-1-128 16,0-1-1024-16,5-8-272 0,2 0-64 0,5-5-13616 0</inkml:trace>
  <inkml:trace contextRef="#ctx0" brushRef="#br0" timeOffset="4089.74">28957 1239 20271 0,'13'-7'896'0,"1"0"192"0,-2 4-880 0,0 1-208 0,2 2 0 0,-7 0 0 0,5 0 2064 0,6-1 368 16,-18 1 80-16,94-7 16 0,-94 7-848 0,134-16-160 15,-134 16-48-15,162-31 0 16,-75 11-2400-16,7-8-480 0,2-5-112 0,0-14-16 0</inkml:trace>
  <inkml:trace contextRef="#ctx0" brushRef="#br0" timeOffset="45035.51">14266 687 5519 0,'-5'2'496'0,"1"0"-496"0,1 0 0 0,1-2 0 16,2 0 320-16,-4 0-16 16,1 1-16-16,-8 1 0 0,4 3 240 0,-5-1 48 15,5-4 16-15,2 1 0 0,2-1 496 0,1 0 80 0,0 0 32 0,2-1 0 16,0 1-160-16,2-2-16 15,-2 2-16-15,2-2 0 0,-1 2 176 0,1 0 32 0,-2 0 16 0,4 2 0 16,-4-2-176-16,0 2-32 0,0 1-16 0,0 1 0 16,-4 1-160-16,1 2-16 0,-1 0-16 0,1 2 0 15,-1-3-432-15,-3 0-64 0,4 6-32 0,-1-3 0 16,1 5-288-16,1-2 0 0,-2 0 0 0,1 4-144 16,1 1 144-16,0 2-192 0,1-1 192 0,1 3-192 15,-2 5 192-15,0-2 0 0,0 4 0 0,2 5 0 16,0 2 0-16,-1 5 0 0,1-2 0 0,0 4 0 15,0 0 0-15,1-4 0 0,1 0 0 0,2-6 128 16,3 1-128-16,0-10 0 0,1 1 0 0,5-8 0 0,2-1 0 0,3-3 0 16,-3-6-128-16,5-3 128 0,2-3-128 0,-3-3 128 15,1-3-128-15,0-6 128 0,3 0-384 0,0-4 16 16,-2 1 0-16,-2-4 0 0,-2-2 368 0,2-2 0 16,-5-1 0-16,-1-1 0 0,4-6 176 15,-5 1 48-15,2-3 16 0,0-2 0 0,-5-3-96 0,-1 0-16 16,-4-4 0-16,1 0 0 0,-1-1-128 0,-3 3-272 15,1 3 64-15,2 7 16 16,-4 6-1120-16,0 10-224 0,0 4-32 0,1 3-5536 0,3 5-1088 16</inkml:trace>
  <inkml:trace contextRef="#ctx0" brushRef="#br0" timeOffset="45510.34">14816 830 5519 0,'-1'-2'496'0,"-1"1"-496"0,0 1 0 0,2 0 0 0,0-2 896 0,0 2 96 16,-2 0 16-16,-3 0 0 0,0 0 32 0,1 0 16 16,1 5 0-16,3 4 0 15,-3 1-496-15,3 4-112 0,0 4 0 0,0 3-16 0,0 5-432 0,-2 2-304 16,2 1 48-16,0-1 16 0,-2 3 0 0,0-3 0 15,1 4 0-15,-1-8 0 0,0 4 240 16,2-2 208-16,-2-3-32 0,2 1-16 0,-1-3 160 0,1-7 48 16,0 0 0-16,0-2 0 15,0-7-368-15,0-1 0 0,3-3 0 0,1-6 128 0,-1 0-272 16,4-7-48-16,-4-6-16 0,3-3 0 16,4-5-368-16,-5-5-80 0,4-6-16 0,0-1 0 15,1-2 176-15,1-2 48 0,-3 0 0 0,1-1 0 0,0 3 448 0,0 3-144 16,-1 1 144-16,-1 8 0 0,-1 0 0 0,-1 7 0 0,-2 7 144 0,2 7-144 15,-3 4 720-15,2 1 48 0,-3 4 0 0,1 3 0 16,2 0 576-16,1 7 128 0,-2 0 32 0,3-1 0 16,1 5-128-16,0 1-32 0,-1 2 0 0,3 0 0 15,-4 2-512-15,2 0-96 16,0 5-32-16,-1-1 0 0,-1-1-176 0,-2 2-32 16,3-2-16-16,-6-1 0 0,3 2-240 0,1 1-48 0,-1-4-16 0,-1-1 0 15,3-2-176-15,-3 1-256 0,-2-3 64 0,0-1 16 31,1-4-1440-31,1-3-304 0</inkml:trace>
  <inkml:trace contextRef="#ctx0" brushRef="#br0" timeOffset="45890.95">15320 668 5519 0,'-5'2'496'0,"3"0"-496"0,0-1 0 0,2-1 0 0,0 2 1296 0,-1 0 176 15,-3 5 16-15,-1 2 16 0,0 4 480 0,1 3 112 16,1-2 16-16,1 3 0 0,4 3-1088 0,1-1-224 16,2 0-32-16,1 0-16 0,1 5-752 0,-2 1 0 15,0-1 0-15,0 4-160 16,-1 0-336-16,-1 3-64 0,-1-5-16 0,-2 6 0 15,0-4-48-15,-2 0-16 0,2-4 0 0,-2 2-7088 0</inkml:trace>
  <inkml:trace contextRef="#ctx0" brushRef="#br0" timeOffset="46501.37">15829 839 3679 0,'-9'7'320'0,"4"0"-320"0,0-2 0 0,-1-2 0 16,3-1 2880-16,-1 0 496 0,1 0 96 0,-6 3 32 0,-3 2-960 0,-7-4-192 15,0 4-48-15,0-5 0 16,-1-2-1312-16,3-5-272 0,0 1-48 0,1 1-16 16,4-4-656-16,-1-2 0 0,-2 6-176 0,3-3 48 15,3 5-560-15,-3-3-96 0,3 4-32 0,-1 5 0 16,3 1 224-16,-4-3 32 0,4 6 16 0,-2 0 0 0,2 3 416 0,2-2 128 15,-2 6 0-15,0 0 0 0,4 1 240 0,-4-1 144 16,2 3 48-16,1-2 0 0,2 1-128 0,1-4-32 0,2 3 0 16,-1-1 0-16,4-2-272 0,1-6 128 15,2 3-128-15,-2-6 0 0,4 0 0 0,0-1 0 16,5-4 0-16,-4-5 0 0,4 1 0 0,0-1-192 0,0-6 48 16,0 3 16-1,0-5-512-15,1 3-112 0,-2-4-16 0,-1 0 0 16,0 0 144-16,-3 0 32 0,1 2 0 0,-5-4 0 0,2 6 400 0,-3 0 192 0,-1-3-192 0,-1 6 192 15,-2-1 0-15,2-1 0 0,-2 7 0 0,0 0 0 16,2 6 0-16,-2-2 0 0,-2 8 0 0,0-1 128 16,0 8 48-16,-1 2 0 0,-1 1 0 0,1 6 0 0,-2 0 208 0,3 0 64 15,0 7 0-15,-3 0 0 0,5 0 144 0,0 4 48 16,-2-2 0-16,4 6 0 16,-2 1-256-16,0 2-64 0,0-2 0 0,2 3 0 15,3-3 0-15,-3-2-16 0,1-2 0 0,2 0 0 16,2-1-112-16,-3-7-32 0,5-4 0 0,-2-4 0 0,3 3-160 0,0-11 0 15,6 1 144-15,-5-2-144 16,4-7 0-16,3-2 0 0,-1-4 0 0,2-4 0 0,1-2 0 0,-3-10 144 16,2-3-16-16,-1-7-128 15,-5-4 144-15,0-3-144 0,-3 1 0 0,-5-4 144 16,1-1-16-16,-5 1-128 0,-2-1 192 0,-5 1-64 16,1 1-128-16,-5 0 192 0,1 2-192 0,-3 7 192 0,0 1-192 0,-1 4-176 15,-2 2 48-15,-1 4 0 16,0 2-1136-16,4 5-208 0,-4 1-64 0,4 5-8896 15</inkml:trace>
  <inkml:trace contextRef="#ctx0" brushRef="#br0" timeOffset="46809.78">16064 914 5519 0,'-9'0'496'0,"2"0"-496"0,2 0 0 0,2 0 0 16,1 0 720-16,0 0 48 16,2 0 16-16,-2 1 0 0,-3 1 176 0,2 2 48 0,-2 4 0 0,3 1 0 15,0 3-96-15,2 0-16 0,0 4 0 0,0 0 0 0,2 3-272 0,-2 2-64 16,2 0-16-16,1 3 0 16,-1-1 48-16,1-1 16 0,2-1 0 0,-1-1 0 0,3-1 144 0,2 0 16 15,-2-2 16-15,1-3 0 0,1-3-608 0,1 1-176 0,1-7 0 0,-2 2 0 31,1-4 0-31,2-4 0 0,-3-1-160 0,0-3 160 32,-4 0-448-32,2-2 0 0,0-4 16 0,-4 1 0 0,3-4 144 0,-3-2 32 0,1-5 0 0,1-1 0 15,-2-5-688-15,3 3-128 0,-1-4-16 0,-2 0-6448 0</inkml:trace>
  <inkml:trace contextRef="#ctx0" brushRef="#br0" timeOffset="47150.75">16224 877 4607 0,'0'4'192'0,"0"-4"64"0,0 0-256 0,0 0 0 0,0 0 0 0,2 1 0 0,0 6 1408 0,0 2 224 0,5 3 48 0,0 2 16 0,1 2-368 0,3 1-80 15,1-3-16-15,2-2 0 0,-2-1-672 0,6 1-144 32,-1-3-32-32,-1-1 0 0,6-2-256 0,-1-5-128 15,0-1 0-15,3-1 128 0,1-3 384 0,-1-6 80 16,-3 3 16-16,0-5 0 0,0 1 272 0,-4-1 48 16,-1 0 16-16,-4 0 0 0,-1-2-176 0,-4-2-48 15,0 0 0-15,-4 4 0 0,-1-4-80 0,0 2 0 16,-4-1-16-16,0 3 0 0,-1 1-208 0,-3-3-32 15,1 5-16-15,-2-1 0 0,-1 3-560 0,-1-2-96 16,-3 6-32-16,1 1 0 16,-6 4-784-16,3 5-176 0,-2 0-16 0,-1 5-16 15,1 2-288-15,2 3-48 0,-2 8-16 0,4-3 0 0,4 1 1072 0,2 1 208 0,1 4 32 0,3-2 16 16,1 4 1520-16,2-2 304 0,-1 3 64 0,4-3 16 16,-1 2 704-16,4-2 144 0,2 3 16 0,0-3 16 15,3-6-688-15,2-1-144 0,2-3-16 0,3-4-16 16,0-6-944-16,4-4-176 0,-23-4-32 0,0 0-11216 15,0 0-2240-15</inkml:trace>
  <inkml:trace contextRef="#ctx0" brushRef="#br0" timeOffset="47382.8">15585 522 23951 0,'-38'3'1056'15,"18"-1"224"-15,5 3-1024 0,4-5-256 0,6 0 0 0,0 0 0 16,5-3-704-16,0-1-208 0,0 1-48 0</inkml:trace>
  <inkml:trace contextRef="#ctx0" brushRef="#br0" timeOffset="47903.15">16911 1353 17503 0,'-2'0'1552'0,"-1"0"-1232"16,1 0-320-16,2 0 0 0,0 0 368 0,-2 0 16 0,-3 0 0 0,-2 1 0 0,0 3 368 0,-2 1 80 31,2-1 0-31,6-1 16 0,1-1-160 0,1-2-48 16,3 0 0-16,3 0 0 0,3-4-640 0,4-1-320 0,-3-4 16 0,3 4 16 31,7-5-384-31,1 1-80 0,4-3-16 0,-26 12 0 0,0 0 336 0,96-37 64 0,-96 37 16 0,0 0 0 0,115-36 352 0,-115 36 0 16,0 0 0-16,112-26 0 31,-112 26-368-31,0 0-96 0</inkml:trace>
  <inkml:trace contextRef="#ctx0" brushRef="#br0" timeOffset="48412.15">17627 863 10127 0,'-3'4'448'0,"-1"-3"96"0,2 3-544 0,-1-4 0 0,3 2 0 0,0-1 0 0,-2 3 848 0,2-1 64 16,-1 10 16-16,-3 0 0 0,2 3-224 0,-1 9-64 15,1-1 0-15,2 6 0 0,0 3-192 0,0 5-32 16,4 7-16-16,-1 1 0 0,1 2-400 0,-1 3-144 15,2 5 0-15,-5-2 0 0,0 0-176 0,0-4-48 16,0-3 0-16,-5-2 0 0,2-3 368 0,-4-5-144 16,1-2 144-16,-2-9 0 0,-1 2 0 0,2-8 272 15,-2-2-16-15,0-8-16 0,3 3 384 0,-1-10 80 16,1-1 0-16,3-6 16 0,-1-1-592 0,3-7-128 0,-3-6 0 0,4-4 0 31,0-8-736-31,0-1-144 0,2-6-16 0,0-8-16 0,3 1 160 0,-2-6 48 16,3 1 0-16,-3-5 0 0,4 0 448 0,2-5 80 0,-1-6 32 0,5 3 0 15,4-4 144-15,4 1-208 0,0 9 80 0,3 8 128 16,-1 4-176-16,3 9 176 0,-2 11-128 0,1 5 128 16,-2 3 0-16,-3 11 0 0,0 1 144 0,-3 4-144 15,2 4 1120-15,-7 1 112 0,2 5 32 0,0 1 0 16,-2 3 336-16,1 2 64 0,-1 3 0 0,-3 0 16 0,-1 2-784 0,-2-2-144 16,-1 4-48-16,-4 1 0 0,-2-1-496 0,-4 1-208 15,-1 4 176-15,-6 0-176 0,0 1 144 0,-2-3-144 16,-2-3 128-16,-1 3-128 0,-6 2 272 0,-6 0-16 15,1 2-16-15,-4-4 0 0,1 0-240 0,1-4-128 16,1-2 128-16,4-3-11776 0</inkml:trace>
  <inkml:trace contextRef="#ctx0" brushRef="#br0" timeOffset="48667.08">18103 524 11967 0,'2'0'528'0,"1"0"112"0,-1 0-512 0,1 0-128 0,1 0 0 0,-2 0 0 0,-1 0 336 0,3 1 48 15,1 8 0-15,-1 0 0 16,1 5 400-16,-3 3 96 0,-1 6 16 0,-1 1 0 0,-1 7 512 0,-1 1 128 16,-2 4 0-16,1-1 16 0,1 7-784 0,-5 0-176 15,2 1-16-15,1 3-16 0,1-5-208 0,1-1-32 16,-3-1-16-16,1-4 0 0,1-2-304 0,-1-4-256 15,3 4 64-15,1-8 0 32,0-3-1264-32,0 1-240 0</inkml:trace>
  <inkml:trace contextRef="#ctx0" brushRef="#br0" timeOffset="49174.94">17911 905 8287 0,'14'-5'368'0,"-3"0"80"0,3 1-448 0,-6-1 0 0,-1 3 0 0,0 2 0 0,4 0 512 0,4-2 32 31,-15 2 0-31,0 0 0 0,94-1-544 0,-94 1 0 16,0 0-160-16,102 3 160 16,-102-3-1056-16,0 0-96 0,92 7 0 0,-92-7-16 0,0 0 1168 0,0 0 0 15,106 12 0-15,-85-5 240 0,-2 0-240 0,-3-2 0 16,0 4 0-16,-6-4 0 0,1-3 0 0,-8 2 0 15,1-3 0-15,-3 5 0 0,-1-1 0 0,0-2 0 16,0 2 0-16,-3 2 0 0,-1 0 0 0,-1 2 0 16,0 0 0-16,-2 0 0 0,-2 1 0 0,0 2 0 15,1-1 0-15,-4 4 0 0,-1 1 1024 0,1 0 288 16,0 1 64-16,0-1 32 0,3-1-112 0,-3 3-16 16,5-1 0-16,-4 1 16 0,4-1 96 0,2 1 16 0,0-3 0 0,1-4 0 15,1 3-592-15,1-6-128 0,2 1-32 0,0-6 16 16,2 4-400-16,-2-5-80 0,2-2 0 0,-1-2 0 15,5-3-192-15,1 2 192 0,-4-6-192 0,4-3 192 16,2-2-48-16,-4-4-16 0,4-2 0 0,0-3 16 16,-1-3 32-16,-1-4 0 0,4 2 0 0,-3-1 16 15,-1-6 16-15,4 0 16 0,-4 2 0 0,5-4 16 16,-2 1 272-16,3-3 64 0,2 5 16 0,-4 1 16 16,3 1-352-16,0 6-64 0,3 0 0 0,-3 0 0 15,0 7-192-15,0 1 0 0,0 8 0 0,-2-1 144 0,0 4-144 0,2 2 0 16,-3 0 0-16,1 1 160 0,0 4 416 0,2-1 96 15,2-1 16-15,-1 2 0 0,1-2-480 0,3 2-80 16,-1 2-128-16,4 0 176 16,-1-1-1200-16,-21-1-224 0</inkml:trace>
  <inkml:trace contextRef="#ctx0" brushRef="#br0" timeOffset="50050.05">19175 536 10127 0,'-6'1'896'0,"1"1"-704"0,-2 0-192 0,4 0 0 31,1-2 1424-31,-3 3 256 0,-7 6 48 0,-8-2 16 0,-4 9 432 0,-6 1 64 0,2 0 32 0,2-1 0 16,2 1-1120-16,3-1-208 0,2 2-48 0,0-1-16 31,1 2-688-31,3-1-192 0,1 2 0 0,0 0 128 16,0-1-448-16,0 0-96 0,0 0-16 0,3-1 0 15,3-1 176-15,1 0 16 0,0 1 16 0,2-6 0 16,1-2 224-16,1 4 0 0,-1-3 0 0,6-2 0 16,-4-3 0-16,2 5 0 0,2-6 0 0,-2 4 0 15,2-2 160-15,1 2-32 0,1-3 0 0,1 0 0 0,0 2 112 0,2-1 16 16,2-1 0-16,-1 2 0 0,3-1-112 16,-1 4-16-16,2-1 0 0,-3 2 0 0,2-3 0 0,1 3-128 15,-3-1 192-15,1-3-64 0,0-1 128 0,1 4 0 16,5-2 16-16,-4 1 0 0,4-3 112 0,-1 2 0 15,4-2 16-15,1 1 0 0,-1 1-272 0,2-4-128 16,0 4 0-16,-2-4 128 0,-2 6-384 0,1-3-96 16,-1 6-16-16,0-3-8432 15,-1 3-1696-15</inkml:trace>
  <inkml:trace contextRef="#ctx0" brushRef="#br0" timeOffset="50317.82">19481 740 9215 0,'-3'6'816'0,"-1"-2"-656"0,3 1-160 0,-1 0 0 0,0 1 1856 0,-1 1 352 16,-3 8 64-16,-2 11 16 0,-5 8-432 0,3 2-96 15,-2-1-16-15,5-2 0 0,-2-2-1312 0,2-3-272 16,4 2-160-16,-4-2 192 0,0 0-448 0,2-1-96 16,1 0-16-16,-1 0 0 15,0-4-1296-15,1-2-272 0</inkml:trace>
  <inkml:trace contextRef="#ctx0" brushRef="#br0" timeOffset="50701.63">19636 975 2751 0,'0'10'256'0,"0"-3"-256"0,0-2 0 0,0 2 0 0,0-3 864 0,0-3 128 0,2 3 32 0,0 1 0 15,0 7-208-15,1 2-48 0,-1 4 0 0,1-1 0 16,1-3-80-16,-4 0-32 0,2 2 0 0,-2-2 0 0,1-4-256 0,-1 4-48 15,0-2-16-15,0-3 0 16,0 0-336-16,2-4 128 0,-2-2-128 0,2-1 0 0,3-5 0 0,-1-3 0 16,-1-2-192-16,2-1 64 0,0-5-160 0,4-5-32 15,0-2 0-15,1-3 0 0,1-3 320 0,-1 3 0 16,1-4 0-16,-1 4 144 0,-1-2-144 0,0-2 0 16,1 3 144-16,-1 1-144 0,1-2 144 0,-3 7-144 15,2 7 192-15,0 1-192 0,-4 4 144 0,0 5-144 0,-1 2 0 0,1 6 144 16,-2-1 688-16,1 5 144 0,-1 1 32 0,4 4 0 15,-5 1 736-15,1 2 160 0,1 1 16 0,-2 2 16 16,-2 0-496-16,0-1-96 0,0 1-32 0,-2 7 0 16,0-3-768-16,2-3-160 0,-2-1-16 0,2 2-16 15,2-2-1136-15,0-2-240 0</inkml:trace>
  <inkml:trace contextRef="#ctx0" brushRef="#br0" timeOffset="50922.37">20213 461 8287 0,'-3'5'736'0,"1"0"-592"0,0 4-144 0,2-4 0 0,-2-1 2096 0,1 8 384 15,-1 5 80-15,-3 9 0 0,-2 15-192 0,0 9-32 0,0 2-16 0,2 2 0 16,1 2-912-16,2-4-192 0,2 2-48 0,2-1 0 15,0-6-816-15,1 0-160 16,1-6-48-16,-1-1 0 16,1 2-688-16,3-5-144 0,0-8-16 0,1 3-16 15,3-8-816-15,-2-1-144 0</inkml:trace>
  <inkml:trace contextRef="#ctx0" brushRef="#br0" timeOffset="51132.82">19983 787 17503 0,'-2'3'768'0,"4"-1"176"0,0 1-752 0,1-1-192 0,3 0 0 0,-5-1 0 0,5 1 1056 0,6 0 176 16,2 1 48-16,5 4 0 0,-19-7-16 0,0 0 0 16,0 0 0-16,104 23 0 0,-104-23-800 0,0 0-144 15,96-3-48-15,-96 3 0 16,0 0-976-16,108-20-192 0,-108 20-32 0,0 0-10416 0</inkml:trace>
  <inkml:trace contextRef="#ctx0" brushRef="#br0" timeOffset="51334.83">19659 520 17503 0,'-17'4'1552'0,"10"-4"-1232"0,-2 0-320 0,5 0 0 16,4 0 800-16,2 0 96 0,0-2 32 0,3-2 0 31,2 1-1376-31,2-4-256 0,7 3-64 0,3 1-16 0,3 1 640 0,3 0 144 0</inkml:trace>
  <inkml:trace contextRef="#ctx0" brushRef="#br0" timeOffset="51779.18">20579 543 25791 0,'-19'3'1152'0,"9"2"224"0,4-3-1104 0,3 0-272 0,3-2 0 16,0-2 0-16,2 2 752 0,1-2 80 15,2 2 32-15,4-3 0 0,0-1-416 0,3 4-96 0,4-1-16 0,1 1 0 16,-1 3 112-16,6-1 0 16,-1 5 16-16,0 0 0 0,-21-7-144 0,0 0-48 0,0 0 0 0,101 38 0 0,-101-38 16 0,0 0 0 31,79 37 0-31,-79-37 0 0,0 0 64 0,82 29 16 0,-82-29 0 0,0 0 0 0,81 23-208 0,-81-23-32 31,0 0-128-31,0 0 192 0,110 7-192 0,-110-7 0 16,0 0-144-16,0 0 144 15,0 0-480-15,0 0 0 0,93 16 0 0,-90-13 0 0,-3 6 224 0,-3-2 64 0,-1 7 0 0,-8 0 0 16,0 1 192-16,-6 3 0 0,-1 4 0 0,-4 3 0 16,3-1 288-16,-5-1-48 0,1 6-16 0,-2-4 0 15,-1 4 288-15,1-4 64 0,0 3 16 0,-2 1 0 0,-1 1 128 0,-3 1 32 0,-1 4 0 0,0-2 0 31,0-1-560-31,2-5-192 0,3 1 0 0,2-5-11392 16,6-7-2368-16</inkml:trace>
  <inkml:trace contextRef="#ctx0" brushRef="#br0" timeOffset="59596.52">21949 5548 5519 0,'-5'0'496'0,"1"-1"-496"0,2 1 0 0,1-2 0 15,1 2 480-15,-2 0 0 0,2 0 0 0,-4-2 0 0,-1 0 640 0,-2-1 128 16,0 1 32-16,-3-1 0 0,1 1-512 0,-1 0-80 15,-1 1-32-15,-1-1 0 0,1 2-368 0,1 0-80 16,-6 0-16-16,4 0 0 0,-2 2-192 0,2 1-128 16,-4-1 128-16,2 0-208 0,-1 1 336 0,-1 4 64 15,0-2 0-15,1-1 16 0,-1-1 688 0,0 4 128 16,1-2 16-16,1-3 16 0,-4 5-48 0,-1 0-16 16,2-3 0-16,-4 4 0 0,-4-1-64 0,3 2-16 15,-4 3 0-15,-4 0 0 0,2 2-176 0,-2 2-32 16,-3 1-16-16,0 1 0 0,-3 1-336 0,-1 0-64 0,-1 0-16 0,3-1 0 15,2-3-32-15,5 3-16 0,0-3 0 0,2 3 0 16,5 1 832-16,-4 0 160 0,6 2 48 0,-2 0 0 16,4 0-928-16,-2 0-176 0,-2 3-32 0,2 2-128 15,0 0-336-15,1 4-176 16,1-4-48-16,1 4 0 0,2-2 944 0,0 1 192 0,4-1 48 0,-1 3 0 16,1-3-176-16,1 4-48 0,0-3 0 0,2-1 0 15,4 3-112-15,-1-4-32 0,1 2 0 0,3-4 0 16,0-5-16-16,3 5-16 0,-1 1 0 0,0-2 0 0,3-3-224 0,0 0 128 15,4 4-128-15,0-5 0 16,1 1 0-16,2 0 0 0,1-2 0 0,1 1 0 0,1 2 0 0,-1-3 0 16,-14-19 0-16,0 0 0 0,56 68 0 0,-56-68 144 15,0 0-144-15,66 66 128 0,-66-66 80 0,0 0 16 16,75 68 0-16,-75-68 0 0,61 46-224 0,-61-46 176 16,68 47-176-16,-68-47 160 0,0 0-160 0,112 55 0 15,-112-55 0-15,0 0 0 0,116 37 0 0,-116-37 0 16,0 0 0-16,122 12 0 0,-122-12 144 0,93 4-144 0,-93-4 160 0,94-6-160 15,-94 6 128-15,104-3-128 16,-104 3 0-16,112-3 144 0,-112 3-144 0,106-7 160 0,-106 7-160 0,96-7 160 16,-96 7-160-16,91 0 160 0,-91 0-160 0,88 0 160 15,-88 0-160-15,84 3 0 0,-84-3 0 0,99 12 0 16,-99-12 0-16,103 5 0 0,-103-5 0 0,108 0 0 16,-108 0 0-16,101-3 0 15,-101 3 128-15,103-14-128 0,-103 14 0 0,98-17 0 0,-98 17 0 0,110-21 0 16,-110 21 0-16,115-23 128 15,-115 23-128-15,111-29 0 0,-111 29 0 0,98-35 0 0,-98 35 0 0,83-39 0 0,-83 39 0 0,74-43 0 16,-74 43 128-16,71-44-128 16,-38 20 0-16,-2-4 0 15,3 4 0-15,-3-9 128 0,4 5-128 0,-6-4 0 0,3 1 0 0,-4 3 0 0,-2-5 0 0,0 3 0 16,2-3 0-16,-6-2 0 0,3-1 0 0,-1-1 0 16,1 1 0-16,-3-4 0 0,1 0 0 0,-2 0 0 15,-4 3 0-15,1 2 0 0,-4 4 0 0,-2 5-176 16,-3-4 176-16,-4 7-192 0,0 1 192 0,0 1 0 15,-5 0-144-15,2 0 144 16,-2 2 0-16,-2-4 0 0,2 8 0 0,-1-5 0 16,-5 0 0-16,1 0 208 0,0 1-48 0,-6 4-16 0,3-5-144 15,-6-1 160-15,-2 2-160 0,-3 4 160 16,-2-1-160-16,-2 0 0 0,1 1 0 0,-10-1 0 16,1 4 0-16,-2-2 0 0,-4 0 0 0,-5 5 0 0,4-1 128 0,-2 3-128 0,0-2 128 15,-2 7-128 1,0 1 144-16,-1 1-144 0,-1 1 160 0,-1 3-160 0,0 1 160 0,1-1-160 0,0-1 160 0,-1-1-160 15,-2-2 144-15,0 0-144 16,-2 0 128-16,-3-4-128 0,3 1 0 0,2-4 0 0,7 3 128 0,-9 1-128 31,4-4 0-31,-7 0 0 0,1 2 0 0,2-1 0 0,-3 1 0 0,-4 2 0 16,-3 1 0-16,-7 2 0 0,-2 2 0 0,-7-2 0 0,5 0 0 0,-1-2-12784 31,3-1-2464-31</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46:15.946"/>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4-01-29T20:46:53.825"/>
    </inkml:context>
  </inkml:definitions>
  <inkml:trace contextRef="#ctx0" brushRef="#br0">5968 11671 11967 0,'-6'1'1072'0,"3"1"-864"16,3-2-208-16,2 0 0 0,-1 0 1328 0,-1 0 208 15,0 2 64-15,0-2 0 0,4 3-448 0,-2-3-64 0,3-3-32 0,-2 1 0 16,2-1-672-16,1 1-128 0,-1-3-16 0,2-2-16 16,-2 3-224-16,2 1 0 0,2-2-144 0,0-2 144 15,-2 3-368-15,3 2 32 0,-1-3 0 0,3 2 0 16,-2-3 96-16,3 3 32 0,2-1 0 0,3-1 0 16,-3-2 208-16,6 4 0 0,0-4 0 0,-2 0 0 15,0 2 0-15,2 1 0 0,2-1 0 0,-2 0 0 16,3 1 272-16,-1 4 160 0,0-2 16 0,-1 2 16 0,3 2 208 15,-1 2 32-15,-24-4 16 0,0 0 0 0,0 0-272 0,117 5-64 16,-117-5-16-16,0 0 0 0,110-2-368 0,-110 2 128 16,0 0-128-16,132-10 0 15,-132 10 0-15,99-16 0 0,-99 16 0 0,100-16 0 16,-100 16 0-16,0 0 0 0,129-19 0 0,-129 19 128 0,0 0 256 0,134-5 48 16,-134 5 16-16,0 0 0 0,136 5 128 0,-136-5 48 15,0 0 0-15,137 16 0 0,-137-16-176 0,0 0-16 16,133 28-16-16,-133-28 0 0,0 0-176 0,132 24-48 15,-132-24 0-15,0 0 0 0,133 23-192 0,-133-23 0 16,97 12 0-16,-97-12 0 0,110 2 0 0,-110-2 0 16,115-9 0-16,-115 9 0 0,110-9 192 0,-110 9-48 0,96-12-16 15,-96 12 0-15,96-9 96 0,-96 9 16 0,95-12 0 0,-95 12 0 16,0 0-16-16,145-2 0 16,-145 2 0-16,101 0 0 0,-101 0 64 0,0 0 16 15,143 9 0-15,-143-9 0 0,0 0-128 0,134-3-32 0,-134 3 0 0,98-14 0 16,-98 14-144-16,104-26 0 0,-104 26 144 15,119-27-144-15,-119 27 0 0,122-33 0 0,-122 33 0 0,117-27 128 0,-117 27-128 0,101-23 0 16,-101 23 0-16,0 0 0 0,139-12 0 0,-139 12 0 16,0 0 0-16,138 1 0 15,-138-1 0-15,0 0 0 0,146 7 0 0,-146-7 0 0,105 2 0 0,-105-2 0 16,102-5 0-16,-102 5 0 0,98-18 0 0,-98 18 0 16,105-24 0-16,-105 24 0 15,109-28 0-15,-109 28 0 0,115-24 0 0,-115 24 0 0,115-23 0 0,-115 23 0 16,103-17 0-16,-103 17 0 15,0 0 0-15,126-14 0 0,-126 14 0 0,0 0 0 16,96 7 0-16,-96-7 0 0,0 0 0 0,90 24 0 16,-62-13 0-16,-28-11 0 0,0 0 0 0,0 0 0 0,117 28-304 0,-117-28-16 15,0 0-16-15,104-34-15264 0</inkml:trace>
  <inkml:trace contextRef="#ctx0" brushRef="#br0" timeOffset="1458.09">5903 13393 10127 0,'-5'5'896'0,"3"-1"-704"15,2-2-192-15,0-2 0 0,0 0 640 0,-3 0 112 0,1 0 16 0,-2 1 0 16,-1 3 256-16,2 1 64 16,1-3 16-16,-2-2 0 0,3 0-464 0,1 0-112 15,0-4-16-15,1 1 0 0,3-1-352 0,-2 3-160 16,3-1 128-16,0-3-128 0,2 3 352 0,-3-3-16 16,3 3 0-16,1 0 0 0,-2 1 304 0,2 1 64 0,1 0 16 15,-2 0 0-15,2 0 32 0,1 0 0 0,2 0 0 0,4 0 0 16,-4 0-48-16,4 0-16 0,1 0 0 0,1 0 0 15,1 1-384-15,-2 1-80 0,2 0-16 0,-1 3 0 16,1-2 16-16,0 1 0 16,4-2 0-16,-2 1 0 0,0-1 32 0,3-2 0 0,4-2 0 0,-28 2 0 0,0 0-64 0,92-24 0 15,-92 24 0-15,74-39 0 0,-74 39-192 0,78-41 0 16,-78 41 0-16,82-47 0 0,-82 47 0 0,83-42 0 16,-83 42 0-16,84-35 0 15,-84 35 0-15,0 0 0 0,124-35 0 0,-124 35 0 0,0 0 0 0,103-12 176 16,-103 12-32-16,0 0 0 0,0 0 240 0,122 2 32 15,-122-2 16-15,0 0 0 0,0 0-160 0,125 7-16 16,-125-7-16-16,0 0 0 0,127 0-240 0,-127 0 0 0,101-9 0 0,-101 9 0 16,108-17 0-16,-108 17 0 0,101-18 0 0,-101 18 0 15,0 0 0-15,135-19 0 16,-135 19 0-16,0 0 0 0,134-10 0 0,-134 10 0 0,0 0 0 0,148 5 0 16,-148-5 0-16,101 8 0 15,-101-8 0-15,99 14 0 16,-99-14 320-16,0 0-48 0,131 27 0 0,-131-27 0 0,0 0-32 0,129 20-16 15,-129-20 0-15,0 0 0 0,131 14-224 0,-131-14 0 16,99 2 0-16,-99-2 0 0,101 4 0 0,-101-4 0 0,98 8 0 0,-98-8 0 16,0 0 0-16,125 11 0 0,-125-11 0 0,0 0 0 0,122 15 0 0,-122-15 0 31,0 0 0-31,124 9 0 0,-124-9 0 0,0 0 128 0,129 5-128 0,-129-5 0 16,0 0 128-16,139 0-128 0,-139 0 176 0,0 0-176 0,129-1 192 0,-129 1-64 15,0 0 0-15,115-9-128 16,-115 9 192-16,0 0-192 15,117-9 192-15,-117 9-192 0,0 0 176 0,120-14-176 0,-120 14 160 0,0 0-160 0,138-19 144 0,-138 19-144 32,0 0 128-32,131-16-128 0,-131 16 144 0,0 0-144 15,109-3 160-15,-109 3-160 0,0 0 128 0,100 0-128 16,-100 0 0-16,0 0 144 0,102 0-144 0,-102 0 0 0,0 0 0 0,108 2 0 16,-108-2 0-16,0 0 0 0,115 3 0 0,-115-3 0 0,0 0 0 0,109 0 0 0,-109 0 0 0,0 0 0 15,0 0 128-15,118-3-128 16,-92 4 0-16,0-1 128 15,-1 2-128-15,-1-2 0 0,1 0 0 0,-3 0 0 16,1-2 0-16,-2-1 0 0,1 1 0 0,3-5-11328 16,-4-3-2240-16</inkml:trace>
  <inkml:trace contextRef="#ctx1" brushRef="#br0">28158 9107 0,'0'0'0,"0"0"0,0 0 16,0 0-16,0 0 16,0 0-1,-33-91 16,34 77-31,1 2 16,0 0 15,-2 8-31</inkml:trace>
  <inkml:trace contextRef="#ctx0" brushRef="#br0" timeOffset="38579.14">17132 1065 2751 0,'-3'4'256'0,"-2"-3"-256"16,3-1 0-16,0 2 0 0,0-2 736 0,2 0 96 16,0 2 32-16,-1-2 0 0,-1 2 64 0,-2 1 16 0,4-1 0 0,0-2 0 15,0 0-192-15,0-2-48 16,2-1 0-16,0-1 0 0,1 2-512 0,1 1-192 15,-2-1 0-15,-1 0 144 0,5-1-144 0,-5 1 192 0,1 2-192 0,0 0 192 16,-2 0 192-16,0 0 32 0,2 0 16 0,-1 2 0 16,1 1 352-16,0-1 80 0,1 0 16 0,-1-1 0 15,0 1-48-15,1 2 0 0,1-1 0 0,1 1 0 16,0-3-400-16,-1 1-96 0,-1 2-16 0,2-1 0 16,1 2-176-16,-3 1-144 0,1-3 192 0,-1 6-192 15,1-2 128-15,1 0-128 0,-4 7 0 0,1-2 0 0,0 0 128 0,0 4-128 16,-2 1 192-16,0 2-192 0,0 0 384 0,-2 2-16 15,4 5-16-15,-1-1 0 0,1-3 176 0,0 3 48 16,1 1 0-16,1-2 0 16,-1 1-80-16,1-1-16 0,-1-1 0 0,3-2 0 15,-3 0-288-15,2-2-64 0,1 0-128 0,1-2 192 16,-4 1-192-16,2-3 0 0,-1-1 0 0,3-1 0 16,-4 4 0-16,1-1 0 0,1-2 0 0,2-2 0 0,-5 3-144 15,3 1 144-15,0-2 0 0,4-2-144 0,-6 2-48 0,2 0 0 16,1-2 0-16,-1-1 0 0,2-1-80 0,2-1-32 15,-4-4 0-15,0 2 0 0,4-3-80 0,-6-3 0 0,4-1-16 0,2-1 0 16,-6-3 176-16,4-5 32 0,-1 4 16 0,-1-7 0 16,0 3 176-16,0-5 0 15,2-3 0-15,-5-2 0 0,3 0 0 0,-1-4 0 0,1-1 0 16,0-6 0-16,0 2 192 0,2-3-16 16,0-4-16-16,0 0 0 0,2 2 48 0,-2-2 16 0,2 2 0 0,-1-4 0 15,6 1-48-15,-3-2-16 16,5-1 0-16,-1 1 0 0,4 3-160 0,1-1 0 15,2 2 0-15,1 7 128 0,-2-1-128 0,1 5-144 0,-2 4 144 0,-5 3-208 16,3 6-1072-16,-4-1-192 0,0 8-64 0,0 3-8032 16</inkml:trace>
  <inkml:trace contextRef="#ctx0" brushRef="#br0" timeOffset="39020.07">18150 1107 12895 0,'-10'9'576'0,"3"-6"112"0,1 2-560 0,-2-3-128 0,4 0 0 0,1 0 0 0,-4 3 464 0,0 0 64 15,-7 0 16-15,0 6 0 0,-7-1 656 0,2 2 128 0,3-3 16 0,-1 2 16 16,3-3-736-16,0 3-160 0,3-3-16 0,1 5-16 15,1 1-432-15,-1-2 0 0,3 3 0 0,-2 3 0 16,4-1 0-16,3 2 0 0,0 1 0 0,2 1 0 16,4 3 224-16,1-1-32 15,2 1-16-15,0-3 0 0,2 0 16 0,-1 0 16 16,6 1 0-16,-2-1 0 0,2-3-208 0,2-4 0 0,0 1 0 0,1-3 0 0,-1-5 0 0,1-3 0 16,2-1 0-16,-1-6 0 0,1-2 0 0,-1-4 0 15,-1-3 0-15,-1-4 0 0,-2-1-128 0,-4-1 128 16,0-1 0-16,-1-2 0 0,0 0 0 0,-2 0 256 15,2 0-32-15,-6-3 0 0,1-2 272 16,-1 2 48-16,-3-4 16 0,-2 3 0 0,1 6-112 0,-3-4-32 16,2 1 0-16,-8 1 0 15,-1 2-272-15,-4 1-144 0,1 4 160 0,-2 2-160 16,-3 7-320-16,0 3-144 0,1 2-48 0,-1 6 0 16,2 2-1216-16,3 1-256 0,-4 5-64 0,6-5-4176 0,5 3-848 15</inkml:trace>
  <inkml:trace contextRef="#ctx0" brushRef="#br0" timeOffset="39259.08">18467 1032 17503 0,'0'0'768'0,"0"-2"176"0,0 2-752 0,-3 0-192 0,3 0 0 0,-2 0 0 0,0 0 1456 0,0 2 256 16,-1 0 48-16,-2 1 16 0,-2 6 336 0,0-2 80 15,2 7 16-15,-1-5 0 0,1 6-1312 0,2 1-272 16,1 3-48-16,0-1-16 0,0-3-416 0,2 4-144 16,0 4 0-16,0 1 144 0,2 8-144 0,0-1 0 15,1 4 0-15,1-2 0 0,-1 5 0 0,3-1 0 16,0 0 0-16,0-3 0 0,1 5-272 0,1-6 16 16,1-2 0-16,2-3 0 15,1-7-1664-15,3 0-336 0</inkml:trace>
  <inkml:trace contextRef="#ctx0" brushRef="#br0" timeOffset="39798.85">19025 1236 11967 0,'-4'2'1072'0,"3"-2"-864"0,-1 0-208 0,0 0 0 15,2 0 944-15,0 0 144 0,0 0 16 0,-2 0 16 0,-3 0 544 0,-2-2 96 16,0 2 32-16,-5 0 0 15,-2 2-704-15,2-1-128 0,-4 5-16 0,0 2-16 0,1-1-928 0,-3 5 0 16,1 2 0-16,-1-1 0 0,5 4-400 0,-5 2 32 16,2 0 16-16,2 4 0 15,4 3-48-15,0-1-16 0,3 2 0 0,0 0 0 0,3-3 32 0,2 6 16 16,2-3 0-16,4 1 0 16,1-3 368-16,2-3 0 0,2-3 0 0,1-3 0 0,4 0 0 0,-2-6 0 15,6-1 0-15,-1-6 0 0,-17-3-400 0,0 0 32 16,0 0 16-16,89-8 0 15,-89 8-448-15,0 0-96 0,72-49 0 0,-52 25-16 16,0-6-496-16,-1 0-80 0,0-6-32 0,-2-1 0 16,3 4 656-16,-3-3 128 0,-1-6 32 0,1-2 0 0,-1 1 704 0,-2 1 0 0,0-3 128 0,-6-2-128 15,3-1 544-15,-4-2 0 16,-4-6 0-16,-3-5 0 0,0-5-128 0,-1 3-32 16,-1 2 0-16,-2 7 0 0,1 4-16 0,-2 12-16 0,1 3 0 0,-1 14 0 15,1 2 352-15,3 10 80 0,-5 4 16 0,1 5 0 16,2 7 992-16,-3 0 208 0,0 10 48 0,-1 4 0 0,1 5-320 0,-1 2-48 15,2 5-16-15,3 0 0 0,1-1-512 0,2 1-96 16,3-4-32-16,3-1 0 0,2-3-464 0,4 4-112 31,-2-3 0-31,3 4-16 0,3-2-304 0,1 3-128 0,-3 0 0 0,-1-1 128 0,0 3-128 0,2 4 0 16,0 1 0-16,-1 2 0 16,1-2 0-16,0 4 0 0,-1 5 0 0,-1-3 0 0,2-4-224 0,-7 0-80 15,1-4-16-15,-3-1 0 16,-2 0-1792-16,1-5-384 0</inkml:trace>
  <inkml:trace contextRef="#ctx0" brushRef="#br0" timeOffset="39989.17">18692 746 9215 0,'-16'2'816'0,"6"0"-656"0,5 0-160 0,1 1 0 16,-1 2 1824-16,-4-1 336 0,-7 3 64 0,-10 7 16 0,-5 3 288 0,0-1 64 16,4-4 16-16,10-1 0 0,8-6-1968 0,8-5-384 31,8-2-64-31,10-12-32 0</inkml:trace>
  <inkml:trace contextRef="#ctx0" brushRef="#br0" timeOffset="40924.31">20567 1184 11055 0,'-7'7'976'0,"2"-6"-784"0,1 1-192 0,3-2 0 16,-1 0 704-16,-2 0 112 0,-1 2 16 0,-7 0 0 16,-4-2 384-16,-1 0 96 0,-1-4 16 0,1-3 0 15,5 2-416-15,-4-4-80 0,6 1 0 0,-3-6-16 0,-2 3-816 0,1-1 0 16,0 1 0-16,2 1 0 15,-4 3 0-15,2 0-192 0,4 4 192 0,-4 3-192 0,0 3 192 0,1 6 0 16,-1 0-160-16,1 6 160 0,-1 4 0 0,1 1 0 16,-2 2 192-16,3 6-64 0,-1 0 272 0,3 3 48 15,-1 4 16-15,4 2 0 0,2 1-48 0,-3 2-16 16,4-2 0-16,1-1 0 0,-1 0-208 0,4-4-32 16,2-6-16-16,0 1 0 0,3-5-144 0,3-6 0 15,1-4 0-15,3-1 0 0,1-7-160 0,1 0-16 16,3-5 0-16,0-5 0 15,-1 2-736-15,1-8-160 0,3-3-16 0,-3-5-16 16,2-4-192-16,-1-5-48 0,1-5 0 0,-3-3 0 16,6-3 704-16,-3-1 144 0,-1 0 32 0,-3-1 0 0,1-1 288 0,0-5 176 0,-4 3-192 0,-2-6 192 15,-1 3 0-15,-5-6 0 0,-1-1 0 0,-1-5 0 16,-2 0 256-16,0-4 48 16,-2 2 16-16,0 2 0 0,1 2 272 0,1 4 64 0,1 10 16 0,1 4 0 15,0 8 96-15,0 10 0 0,3 4 16 0,-9 3 0 16,3 9 240-16,-1 3 64 0,-3 4 0 0,-1 1 0 15,1 8 528-15,0-1 112 16,-2 7 32-16,-2 8 0 0,2 1-528 0,2 4-96 16,-4 3-32-16,2 3 0 0,4 8-352 0,-2-1-80 0,3 1-16 0,2 5 0 15,2-2-400-15,3 3-64 16,-3 1-32-16,3-4 0 0,2 3-160 0,0-6 0 0,2 3 0 0,1-5 0 0,-5-4-384 0,2-3 0 16,0 1 0-16,-2-4 0 31,2-1-1248-31,0-3-256 0,0-4-48 0,4-5-11984 0</inkml:trace>
  <inkml:trace contextRef="#ctx0" brushRef="#br0" timeOffset="41350.37">20699 1422 13823 0,'-5'6'608'0,"3"-3"128"0,2-1-592 0,0 1-144 0,0-3 0 0,2 0 0 0,0 0 576 0,1 0 64 16,4 0 32-16,2 0 0 0,5-3 496 0,-2 3 112 0,4 0 0 0,0-2 16 0,3 0-752 0,2 1-160 16,-21 1-16-16,0 0-16 15,0 0-352-15,102-28 0 0,-102 28 0 0,0 0-128 31,0 0-240-31,89-51-32 0,-73 35-16 0,-2 1 0 0,-4 3 128 0,-3-2 32 16,-3 0 0-16,-2-2 0 0,-2 6 496 0,-2-3 96 16,-3 3 32-16,-2 1 0 0,-2 1-128 0,-3-3-32 15,-4 4 0-15,-3-2 0 0,-4 6 448 0,-1-1 96 16,1 4 16-16,-3 2 0 0,3 3 368 0,2 6 80 16,2 3 0-16,-2 0 16 0,6 7-32 0,3 3-16 15,1 2 0-15,4 2 0 0,2 2-64 0,3 1-16 0,0-1 0 0,4 3 0 16,2-4-208-16,3-1-32 0,0 4-16 0,5-6 0 15,0 0-432-15,7-5-96 0,2-4 0 0,5-6-16 16,-26-11-304-16,0 0 0 0,105 17 0 0,-105-17 0 31,89-9-1184-31,-89 9-144 0</inkml:trace>
  <inkml:trace contextRef="#ctx0" brushRef="#br0" timeOffset="42031.57">21778 1243 17503 0,'-3'0'1552'0,"-3"0"-1232"0,3-2-320 0,3 2 0 16,-2 0 1024-16,-3-2 128 0,-2 2 48 0,-4-1 0 16,-2-3-336-16,-3 1-64 0,-2-3-16 0,3 1 0 0,-1 4-400 0,4-1-64 15,-4 0-32-15,0 2 0 0,1 0-288 0,-1 4 0 16,-1-3 0-16,3 3 0 16,-5 6 0-16,1-1 0 0,2 5 0 0,1 0 0 0,1 3 272 15,2 2 0-15,-4 2 0 0,4 4 0 0,3-1 192 0,-3 6 48 16,5-1 0-16,-2 1 0 0,4 3 80 0,1-2 32 15,4 1 0-15,0-1 0 0,2-3-320 0,3-2-64 16,6-5-16-16,-2-5 0 0,5-8-224 0,1 1 0 16,4-4 0-16,1-7 0 15,-20 2-960-15,0 0-64 0,0 0-32 0,88-40 0 16,-88 40-880-16,0 0-176 0,61-57-48 0,-43 31 0 16,-4 3 176-16,0-5 16 0,-2 0 16 0,-2 2 0 15,1-2 832-15,-4 1 160 0,2-5 48 0,-4 4 0 0,-2 0 720 0,-1 1 192 0,-2-1 0 0,-2 3 0 16,-1 1 464-16,-1-2 128 15,-1 3 32-15,0 2 0 0,1 7 528 0,-1 4 96 0,0 3 32 0,0 7 0 16,-1 3 0-16,3 8 16 16,-2 3 0-16,-1 3 0 0,3 2 112 0,-2 6 32 15,3 3 0-15,-1 3 0 0,1 0-608 0,2-1-112 0,0 3-16 0,5-2-16 16,-2-4-384-16,3 2-80 0,4-3-16 0,1-3 0 31,1 1-560-31,4-3-112 0,1-2-32 0,-1-6-7920 0,3 0-1584 0</inkml:trace>
  <inkml:trace contextRef="#ctx0" brushRef="#br0" timeOffset="43042.71">22236 328 11967 0,'0'0'1072'0,"0"2"-864"0,0-2-208 0,0 2 0 0,0 0 768 0,-3-1 96 15,-1 3 32-15,-1 5 0 0,0 1 816 0,-2 6 160 16,-2 1 48-16,4 2 0 16,-7 1-592-16,5 0-112 0,-2 3-32 0,4 5 0 0,1 0-800 0,-3 5-176 15,6 5-16-15,-3 4-16 0,4 9-176 16,-2 4 0-16,1 3 0 0,-1 10-176 0,0 5-16 0,0 3-16 16,-3 1 0-16,0 3 0 15,2-1-656-15,-4 6-128 0,1 0-32 0,-1-1 0 16,4-2-608-16,-6-14-128 0,6-13-32 0,1-11-6336 15</inkml:trace>
  <inkml:trace contextRef="#ctx0" brushRef="#br0" timeOffset="43300.4">22454 346 11055 0,'-7'7'976'0,"4"-4"-784"0,-3 6-192 0,3-2 0 16,1-3 1552-16,1 2 272 0,-1 3 48 0,-3 7 16 16,-2 8 976-16,-4 11 192 0,-1 5 32 0,0 5 16 15,1-1-896-15,1-4-176 0,5 0-48 0,-1-2 0 0,5 2-1024 0,1 2-224 16,0 0-32-16,0 2-16 16,0-4-496-16,1 5-192 0,1 2 128 0,-4 5-128 0,2 2 0 0,0 2-144 15,-1-6 0-15,1 4 0 16,-6 2-1088-16,3 0-224 0,-1 0-32 0,-1-1-8976 15,3 1-1792-15</inkml:trace>
  <inkml:trace contextRef="#ctx0" brushRef="#br0" timeOffset="43677.84">22789 1037 20031 0,'-5'-3'448'0,"-2"1"80"0,3 2 32 0,1-2 0 0,1 2-560 0,0 2 0 0,0-2 0 0,-3 4 0 0,-4 4 2288 0,-3 3 336 15,-3 6 80-15,-1 2 16 0,-3 6-912 0,-1-3-176 16,1 5-32-16,2-1-16 0,-1 2-1072 0,6-2-224 16,0 5-32-16,3-1-16 15,4-1-240-15,0 3 0 16,5-1-192-16,0-1 192 0,5 1-416 0,0-5 32 0,4 0 0 0,3-1 0 15,2-5-128-15,2-2-32 0,1-1 0 0,2-8 0 32,2 3-96-32,-1-8 0 0,2-1-16 0,-3-6 0 15,-1-1 16-15,-2-8 16 0,-6 1 0 0,-1-6 0 0,-6 0 320 0,1-6 64 0,-4-1 16 0,-2-1 0 16,0 1 464-16,-1-7 80 0,-4 3 32 0,1-4 0 16,0 1 272-16,-3 1 48 0,0-1 16 0,0 0 0 15,1 6-464-15,-1 3-96 0,0 2 0 0,1 5-128 16,1 3-752-1,0 6-256-15,0 6-48 0,0 0-11856 0</inkml:trace>
  <inkml:trace contextRef="#ctx0" brushRef="#br0" timeOffset="43946.12">23205 1168 18431 0,'-2'-3'1632'0,"1"1"-1312"0,1-2-320 0,-2 3 0 0,0-1 1440 0,0 0 224 16,-6-3 32-16,-1 0 16 0,-8-2 96 0,-4 1 32 16,-2 5 0-16,0 6 0 0,-1 2-544 0,0 0-96 15,1 9-32-15,-1-1 0 0,1 3-704 0,0 1-144 16,2 3-16-16,2 3-16 0,2 4-288 0,-1 1 0 16,6 0 128-16,2 1-128 0,1 2 0 0,4-3 0 0,3 6-128 15,4-1 128-15,1 2 0 0,4-3 0 0,4-2 0 0,3-1 0 16,0-6 0-16,3-3 0 15,7-3 0-15,1-5 0 16,-25-14-848-16,0 0-240 0,101 30-32 0,-101-30-13952 0</inkml:trace>
  <inkml:trace contextRef="#ctx0" brushRef="#br0" timeOffset="44327.32">23643 1161 25743 0,'-18'7'560'0,"4"2"112"0,-3-4 32 0,8 0 32 0,4 0-592 0,0-1-144 0,-2 1 0 0,-6 7 0 0,-4 7 1600 0,-13 8 272 16,1 6 64-16,-4 1 16 16,3 5-736-16,2-3-160 0,7-1-32 0,-1-2 0 15,6 0-1024-15,0 4 0 0,6-2 0 0,3-4-192 16,3-3-704-16,3-4-144 0,2 1-32 0,3-6 0 16,5-2 32-16,1-4 0 0,6 1 0 0,-2-6 0 15,7 3-560-15,-2-8-96 0,2-1-32 0,-2-2 0 16,-2-4-64-16,2-3 0 0,1-3-16 0,-3-7 0 15,-3-1 640-15,-2-4 128 0,2 2 16 0,-5-2 16 0,3-3 1136 0,-3-3 240 16,1-3 32-16,-1 2 16 0,-2-3 352 0,-2 3 64 16,-1-6 0-16,-1 0 16 0,-1 2-288 0,-2-2-64 0,-2 5-16 15,0 2 0-15,-1 8 32 0,-2 0 0 0,3 12 0 16,-7-1 0-16,4 9 752 0,0 9 144 0,-4-1 48 16,4 12 0-16,-1-1 144 0,-2 7 16 0,3 2 16 0,1-2 0 15,2 5-800-15,-3 1-176 0,5-5-16 0,0 5-16 16,2-4-432-16,3 0-64 0,0-4-128 0,1 2 176 15,2-5-624-15,1-4-128 16,3-3-32-16,-1 0-9056 16,3-9-1824-16</inkml:trace>
  <inkml:trace contextRef="#ctx0" brushRef="#br0" timeOffset="44557.25">24090 705 17503 0,'-13'-12'768'0,"4"5"176"0,0 0-752 0,4 5-192 0,1 4 0 0,1 3 0 16,1 0 1408-16,-8 2 240 0,-3 9 48 0,0 8 16 0,-7 9 432 0,5 5 96 0,1 4 0 0,2 5 16 31,1-1-960-31,8 2-192 0,1-1-32 0,-2 4-16 0,10-2-480 0,-3-2-112 16,2 7-16-16,4-2 0 0,-4-3-320 0,2 1-128 0,4 2 0 0,-3 1 0 15,5-5-352 1,1 1-160-16,-4-3-48 0,4-6 0 15,0-6-1360-15,-2-2-256 0,-1-6-64 0,-4-5-11200 16</inkml:trace>
  <inkml:trace contextRef="#ctx0" brushRef="#br0" timeOffset="44946.37">23745 1220 16575 0,'-1'4'1472'0,"-3"-3"-1168"0,8 3-304 0,-3-1 0 0,1 1 1600 0,2-1 256 16,1 1 48-16,2 5 16 0,3 1 32 0,8 7 16 0,3 8 0 16,7-3 0-16,-2 1-880 0,7-4-192 0,-33-19-16 0,75 26-16 15,-75-26-736-15,92 14-128 0,-92-14 0 0,101-1 0 32,-101 1-560-32,105-18-16 0,-105 18-16 0,99-31 0 15,-99 31-704-15,0 0-144 0,108-54-32 0,-108 54 0 16,0 0-32-16,78-66-16 0,-58 43 0 0,-3 0 0 0,-5 1 1248 0,-5 3 272 0,-3-1 0 0,-8 5 0 15,-3-3 800-15,-5 3 144 0,-7 2 16 0,-2 0 16 16,-3 7 944-16,-3 3 192 0,-2 3 48 0,-1 3 0 16,-1 9-688-16,1 4-128 0,-1 3-16 0,3 4-16 15,4 1-592-15,1 6-112 0,2 0-32 0,5 4 0 16,2 3-32-16,4-2-16 0,5 0 0 0,3 1 0 16,4-1-128-16,3-4-16 0,0 4-16 0,7-3 0 15,-1-1-128-15,4-1-32 0,5-4 0 0,2 0 0 0,6-5-208 0,0-2 0 16,2-2 128-16,-30-17-128 0,69 26 0 15,-69-26 0-15,81 23 0 0,-81-23 0 16,94 14-368-16,-94-14-64 0,99 0-16 0,-99 0-18144 16</inkml:trace>
  <inkml:trace contextRef="#ctx0" brushRef="#br0" timeOffset="45466.1">24862 1699 7359 0,'-3'2'656'0,"1"0"-528"0,-3-1-128 0,3-1 0 15,0 0 1296-15,1 0 240 0,-3 2 32 0,-1-2 16 16,-5 2 1072-16,3-2 224 16,5 0 32-16,-3-2 16 0,5 0-384 0,5 2-80 15,-3-1-16-15,3 1 0 0,2 0-672 0,0 1-144 16,3-1-32-16,2 2 0 0,1-2-880 0,4 2-176 15,2-2-32-15,0 0-16 0,2-4-496 0,4 3 0 16,-25 1 0-16,0 0 0 16,96-12-1040-16,-96 12-160 0,0 0-16 0,130-18-15248 0</inkml:trace>
  <inkml:trace contextRef="#ctx0" brushRef="#br0" timeOffset="45871.87">25826 1245 16575 0,'-14'8'736'0,"5"-4"160"0,4-2-720 0,-2-2-176 0,4 1 0 15,-1-1 0-15,1 2 992 0,-6 0 160 0,-1 3 48 0,-10 0 0 16,1-1 592-16,0 4 112 0,0-2 16 0,1-1 16 16,3 2-784-16,-1 0-176 0,2 0-16 0,2 3-16 15,-4-1-752-15,2 5-192 0,0 0 0 0,2 1 0 16,0 3 0-16,3 1 0 0,-3 2 0 0,2 2 0 15,3-1 0-15,0 8 0 0,1-1 0 0,1 5 0 0,2-1 0 0,1-2-192 16,4 0 64-16,3-6 128 16,0-1-624-16,6-5 0 0,1-7 0 15,-2-1 0-15,1-6-80 0,4-5 0 0,-4-3-16 0,3-4 0 16,0-2 80-16,-4-7 0 0,2 2 16 0,-1-5 0 0,-2-3 176 16,-1-1 48-16,1 2 0 0,-2-3 0 15,2-4-48-15,-8 3 0 0,5 1 0 0,-3-2 0 0,-1 3 320 16,-2 2 128-16,0-1-128 0,-2-1 128 0,0-1 320 0,-1 3 160 15,-1 2 32-15,3 8 0 0,-4 1 448 0,1 6 112 16,-1 4 16-16,1 5 0 0,-4 6-32 0,1 1 0 0,-2 7 0 16,0 7 0-16,2 1 0 0,-5 7 0 0,2 1 0 15,-1 4 0-15,1-1-352 0,3 0-80 0,3-3-16 0,2-7 0 16,4-2-608-16,3-7 0 0,8-7-144 0,-3-1-10464 16,6-6-2080-16</inkml:trace>
  <inkml:trace contextRef="#ctx0" brushRef="#br0" timeOffset="46247.07">26030 1344 2751 0,'-5'-2'256'0,"-2"-1"-256"0,5 1 0 0,0 0 0 0,1 2 2256 0,-1 2 416 16,0 0 80-16,-1 3 0 0,-6 0-416 0,0 7-96 16,-3 2 0-16,3 4-16 0,-5 6-384 0,4-1-80 15,1-1-16-15,4 3 0 0,-4 4-800 0,4-3-176 16,1 8-16-16,3-5-16 0,-3 1-608 0,2 1-128 15,4-3 0-15,2 0 0 0,-3-2-128 0,5-3-32 16,2 5 0-16,-1-6 0 16,2-1-864-16,0-2-192 0,-2-5-16 0,-2-2-16 15,2-3-160-15,-4-7-16 0,1 0-16 0,-2-4 0 16,-1 0 448-16,1-7 96 0,0-1 0 0,1-6 16 0,1-1 736 0,-1-4 144 0,1 0 0 0,-1-3 0 16,3-6 512-16,-5 2 64 0,3-3 16 0,-2-4 0 15,1-3 160-15,-1-2 16 16,3-4 16-16,-3 0 0 0,-1 3-160 0,3 2-48 0,-1 3 0 0,-1 1 0 15,0 9-208-15,0 5-48 0,-2 5-16 0,0 2 0 16,-2 9 16-16,0 0 16 16,0 3 0-16,1 2 0 0,1 2 368 0,-2 1 64 15,4 1 0-15,-2-2 16 0,3-1-352 0,-1 3-80 0,5 1-16 0,-2-2 0 16,4 3-528-16,1-6-128 0,4 1 0 0,4 1-12544 16</inkml:trace>
  <inkml:trace contextRef="#ctx0" brushRef="#br0" timeOffset="46596.75">26347 1387 14735 0,'-12'18'640'0,"3"-9"160"0,2 3-640 0,4-5-160 0,1 0 0 0,0-4 0 0,0 2 736 0,-1 9 112 16,-4 4 32-16,0 4 0 0,-2 8 112 0,1-2 32 16,2 0 0-16,5-2 0 0,-5-3-112 0,5-3-16 0,1 5 0 0,-2-6 0 15,2 2-752-15,2-4-144 0,-2 1 0 0,1-4 0 16,5 0-256-16,-5-6 48 0,5-1 0 0,-5-3 0 15,3-4-32-15,-1 0 0 0,1 0 0 0,-2-5 0 16,-1-1 240-16,-1-2 160 16,2-6-32-16,0 0 0 0,-2-5 624 0,0-6 112 0,0 3 32 0,0-3 0 15,2-4 64-15,-1-1 0 16,1-3 16-16,5-4 0 0,-4 1-16 16,3-1-16-16,2 1 0 0,-2-3 0 0,2 4-272 0,1 6-48 0,-2 3-16 0,2 3 0 15,-4 4-352-15,2 3-80 16,2 9-16-16,-6-2 0 0,4 8 176 0,0-1 48 15,0 0 0-15,-2 2 0 0,2 0-80 0,-1 0-16 0,0 2 0 0,3-2 0 0,0-2-512 0,0 2-96 16,-1 0-32-16,5-1 0 16,2-1-1936-16,1-2-384 0,5 3-80 0,0-5-11168 15</inkml:trace>
  <inkml:trace contextRef="#ctx0" brushRef="#br0" timeOffset="47613.57">27140 1248 20271 0,'7'5'896'0,"-4"-3"192"0,3-2-880 0,-6 2-208 0,0-2 0 0,0 0 0 0,-2 0 960 0,-3 0 128 0,-1 2 48 0,-1-2 0 0,-8 1 1104 0,-3 1 208 16,-3 3 48-16,1-1 16 0,-7 1-976 16,3 0-192-16,0 6-32 0,-1-3-16 0,3 6-784 0,-1 0-144 15,0 2-48-15,2 5 0 0,2 1-48 0,0-1-16 16,2 9 0-16,-1-2 0 0,1 3-128 0,3-1-128 16,3 5 144-16,-3-2-144 0,9-2 240 0,2-3-48 15,3-2-16-15,5-5 0 0,0-2-176 0,4-7 128 16,1 4-128-16,4-6 128 0,5-3-128 0,4-5 0 15,1-4 0-15,-24 2 0 16,0 0-432-16,0 0-16 0,122-54 0 0,-122 54 0 16,65-55-720-16,-65 55-160 0,54-63-16 0,-33 30-16 15,-2-2 224-15,-5 4 48 0,-4 1 16 0,-4-1 0 16,-3 3 304-16,1-5 48 0,-6 7 16 0,0-4 0 0,0 9 512 0,1 0 192 16,-6 4 0-16,0 3-144 0,1 10 624 0,-6 4 128 0,5 4 32 0,-7 8 0 15,4 5 480-15,-2 4 96 0,1 4 32 0,3 4 0 16,1-1-352-16,1 4-80 0,3-3-16 0,1 1 0 15,2 1-416-15,0-1-64 0,2 3-32 0,1-2 0 16,3-3-144-16,1 0-16 0,-2-4-128 0,3-4 192 16,3-3-192-16,3-3 0 0,0-4 0 0,0 1 0 15,5-6 0-15,2-5 0 0,-21 0-208 0,0 0 64 16,0 0-1232 0,124-24-240-16,-124 24-48 0,0 0-16 0,120-56-1488 0,-120 56-288 0,66-56-64 0,-66 56-16 15,49-66 32-15,-32 35 16 0,-3-1 0 16,0 1 0-16,-2 5 2448 0,-1 1 480 0,-3-1 112 0,-1 5 0 0,-3 2 640 15,-2 2 128-15,-2 5 32 0,-2-1 0 0,0 5 1600 0,-1 1 320 16,-6 1 64-16,0 5 16 0,1 2 704 0,-3 5 144 16,1 1 16-16,-1 3 16 15,-1 9-1184-15,-2 0-256 0,2 6-32 0,-2 4-16 0,2 1-704 0,0 0-144 16,-1 1-16-16,6-1-16 0,-3 3-304 0,5 2-64 16,5-2-16-16,0-5 0 0,3 1-240 0,4-4-48 15,0-3-16-15,4-4 0 0,3-1-176 0,-1-3 0 0,7 0 0 16,-3-7 0-16,2-2 0 0,4-3 0 0,1-4-176 0,-24 2 176 31,0 0-656-31,0 0-48 0,115-47-16 0,-115 47 0 16,0 0-480-16,72-75-80 0,-55 46-32 0,-1 1 0 0,0-4 480 0,-4-3 112 0,-2 8 16 15,1-5 0-15,-3 8 704 0,-1-4 0 0,2 4 0 0,-4-1 0 0,-1 4 352 16,-1-1-32-16,-3 8-16 0,0 3 0 0,-3 3 64 0,-1 1 16 16,1 5 0-16,-1 4 0 0,-3 6 32 0,2 3 16 15,0 4 0-15,0 6 0 16,1 7 192-16,1 2 32 0,-3 6 16 15,3 8 0-15,-2 3 48 0,3 5 16 0,2 7 0 0,0 4 0 0,2 5 16 0,3 3 0 16,0 6 0-16,0 2 0 0,1-1-368 0,-1-3-80 16,-2-2-16-16,-3-3 0 0,-1-2-112 0,-1 1-32 15,-7-4 0-15,0-1 0 0,-3-8-144 0,-2-2 0 16,-3-7 0-16,-4 2 0 0,-3-6 0 0,-3-3 0 16,1-5 0-16,-3-4 0 0,-3-3 0 0,1-5 0 15,0 0-160-15,-1-10 160 0,-1 0-192 0,3-12 48 16,-1-2 16-16,5-10 0 0,0-4 128 0,7-12-160 0,8-9 160 0,6-9-160 15,10-8 160-15,6-11 0 16,10-11-144-16,10-10 144 0,6-9 0 0,6-6 0 0,2-4 0 0,6 6 0 16,-1 13-128-16,3 7 128 0,1 15-160 0,-7 5-18160 15</inkml:trace>
  <inkml:trace contextRef="#ctx0" brushRef="#br0" timeOffset="48278.21">28612 746 4607 0,'-3'-1'400'0,"1"-3"-400"0,2 3 0 0,-2 1 0 0,2-4 672 0,-3 4 48 16,0-2 16-16,-3 1 0 0,-1-1 800 0,-3 2 144 0,3 0 48 0,-4 0 0 16,3 0 784-16,-1 0 176 15,2 2 16-15,0-2 16 0,0 3-224 0,0 1-64 16,-2-3 0-16,1 1 0 0,-3 1-928 0,1 1-192 0,-4 5-32 0,0-2-16 15,0 1-656-15,0 5-128 0,-3 4-32 0,-1 2 0 16,2 2-320-16,-1 10-128 0,1 4 0 0,1 5 0 16,1 4 0-16,0 5 0 0,3 1 0 0,3 13 0 15,2 1-144-15,5 11 144 0,-3 7 0 0,8 7-144 16,-3 1 144-16,1 1 0 0,5-6 0 0,4 1-128 16,1-8 128-16,5-3 0 0,6-4 0 0,5-8 0 15,5-4-1472-15,9-6-224 0</inkml:trace>
  <inkml:trace contextRef="#ctx0" brushRef="#br0" timeOffset="50916.52">28729 1408 1839 0,'-5'4'160'0,"1"-2"-160"16,4-2 0-16,0 0 0 0,0 0 704 0,0 3 128 16,-1-3 0-16,1 2 16 0,-5 0-96 0,3-2-32 15,0 0 0-15,2 0 0 0,0 0-32 0,2 0-16 16,0-2 0-16,3 2 0 0,-4-2-16 0,-1-1 0 0,0 3 0 0,-1 0 0 16,1 0-128-16,0 0-16 0,-4 0-16 0,1 3 0 15,-1-1 432-15,-1 0 96 16,2 1 0-16,-4 1 16 0,0-1 128 0,1 4 32 15,-4-2 0-15,3 0 0 0,0 4-48 0,0 0 0 0,2 0 0 0,-4-1 0 16,4 3 80-16,0-3 16 16,-1 6 0-16,1-3 0 0,3 3-384 0,-1 1-80 15,3 1-16-15,-2 0 0 0,4 1-560 0,-2-1-208 0,2 1 144 16,-1 2-144-16,3 1-240 0,-2 2-128 0,-1-1-16 0,1 2-16 31,-2-1-240-31,0-2-32 0,-2 0-16 0,1 1 0 16,-1 0-368-16,-2 2-80 0,1-4-16 0,-1-2 0 15,-1-3-864-15,0 0-176 0</inkml:trace>
  <inkml:trace contextRef="#ctx0" brushRef="#br0" timeOffset="51347.38">28806 1560 15663 0,'-9'12'1392'0,"6"-7"-1120"0,-3 1-272 0,5-1 0 16,1-4 848-16,0-1 112 0,1 4 32 0,-1-1 0 0,2 6-96 0,-2 2 0 16,0 4-16-16,-2 1 0 0,-1 0-176 0,1-2-16 0,0 3-16 0,2 0 0 15,-1 1-240-15,1 1-48 0,0 0-16 0,0-1 0 16,0-1-368-16,0 2 0 16,1-1 0-16,1-1 0 15,2-1-368-15,-1-4-80 0,4 2-32 0,-2-6 0 16,6-1-544-16,-4-3-128 0,5-4 0 0,-3 0-16 15,1-5 176-15,1-6 32 0,1 3 16 0,-2-8 0 0,2 0 448 0,1-3 96 0,-5 0 16 0,3-2 0 0,-2-3 384 0,-1-4 0 16,-1 0 0-16,-2-3 128 16,2 6 752-16,-3-4 144 0,-2 4 48 0,1-1 0 15,-1 2 336-15,-2 6 64 16,2 4 0-16,-2 6 16 0,0 2-208 0,0 6-64 0,1 2 0 0,-1 2 0 16,0 6 0-16,0-1-16 0,0 6 0 0,4 1 0 0,-2 3-240 0,-2 0-32 15,1 2-16-15,3 0 0 0,1-2-336 0,2 1-64 16,-5 0 0-16,3 1-16 15,-1 0-272-15,1-2-48 0,0 4-16 0,-2-4 0 0,3 0-160 0,-3-1 0 0,4-3 0 0,-3-1-176 47,1 0-896-47,4-7-176 0,-8 0-32 0,5-2-14736 0</inkml:trace>
  <inkml:trace contextRef="#ctx0" brushRef="#br0" timeOffset="51523.13">28890 1063 18431 0,'-27'4'816'0,"10"-2"160"0,3-1-784 0,2 3-192 0,7-2 0 0,-1 1 0 0,1 1 1776 0,-4 1 304 16,-8 4 64-16,-2-1 16 0,3 3-624 0,4-3-112 16,5-2-16-16,5 1-16 15,7-6-1712-15,8 1-320 0,1-2-80 0,7-2-12416 0</inkml:trace>
  <inkml:trace contextRef="#ctx0" brushRef="#br0" timeOffset="51875">29599 872 6447 0,'-4'0'576'0,"3"0"-576"0,1 0 0 0,0 0 0 0,0 2 2272 0,-2 1 352 16,-2 2 64-16,1 8 0 0,-6 4 752 0,0 4 144 15,-5 3 16-15,6 6 16 0,-1-2-1216 0,4 7-240 16,3-2-48-16,-1 3-16 15,8 1-1280-15,-2 1-256 0,4 4-48 0,2-2-16 0,3-2-368 0,0 4-128 16,1 7 0-16,-1-2 0 0,0 3 0 0,2 3 0 16,-5 1 0-16,1-4 0 15,-1 1-368-15,-1-8-64 0,-2 3-16 0,-5-3 0 16,-1-3-624-16,-1 0-128 0,-5-2-16 0,-4-3-16 16,3-2-1424-16,-9-6-288 0,4 0-48 0,0-7-8432 0</inkml:trace>
  <inkml:trace contextRef="#ctx0" brushRef="#br0" timeOffset="52114.43">29309 1501 9215 0,'-17'-18'816'0,"8"10"-656"0,-1-1-160 0,5 2 0 0,3 5 1824 0,2 2 336 16,-4-2 64-16,3-1 16 16,-3-1 704-16,-1 3 128 0,1-1 48 0,4 2 0 0,0 0-1120 0,4 2-208 15,3 1-64-15,0 2 0 0,5-1-880 0,2-1-176 16,3 1-32-16,4-4-16 15,4 2-496-15,-25-2-128 0,0 0 0 0,99-2 0 16,-99 2 0-16,0 0 0 0,136-9 0 0,-136 9 0 16,0 0-256-16,129-19 0 0,-129 19-16 0,0 0 0 31,113-17-1872-31,-113 17-368 0,0 0-80 0,114-23-10784 0</inkml:trace>
  <inkml:trace contextRef="#ctx0" brushRef="#br0" timeOffset="52454.15">30146 1205 16575 0,'-5'5'736'0,"1"-3"160"0,1 1-720 0,3-1-176 0,0 1 0 0,0-3 0 0,0 4 1280 0,0 4 240 15,-2 3 32-15,2 5 16 0,2 3 192 0,-1 0 32 16,3 2 16-16,5 0 0 0,1 1-592 0,2 1-112 16,7 0-16-16,-1-2-16 0,3 3-816 0,-2 4-256 15,2-2 128-15,2 7-128 0,-1 0 0 0,-1 0 0 0,4 0 128 0,-6 4-128 16,2-1 208-16,-4 1-16 0,2-6 0 0,-1-1 0 15,-3 3-192-15,1 2-256 0,1-6 48 0,-4-2 16 32,-3-6-1312-32,-5-2-256 0,1-4-48 0,-8-2-10992 0</inkml:trace>
  <inkml:trace contextRef="#ctx0" brushRef="#br0" timeOffset="52728.47">30491 1170 14735 0,'-7'-2'1312'0,"2"0"-1056"0,1 2-256 0,1 2 0 0,3 0 2480 0,-7 3 432 15,-2-2 96-15,-7 3 0 0,-4 6-608 0,-3 2-128 16,-2 1-32-16,5 3 0 0,0 6-608 0,3 1-128 16,3-1-32-16,0 7 0 0,2 2-768 0,-2-1-176 15,3 6-16-15,1-1-16 0,1 6-320 0,-1-1-176 16,1 2 192-16,0-3-192 0,2 5 0 0,2-4 0 0,3-2 0 15,-3-2 0-15,4-2 0 0,-1 3 0 16,2-1 0-16,-2 0-144 16,2 1-720-16,-2-1-144 0,1-3-16 0,-5 0-16 15,1-2-768-15,-4-7-160 0,1 2-16 0,-5-6-12512 0</inkml:trace>
  <inkml:trace contextRef="#ctx0" brushRef="#br0" timeOffset="52965.71">29888 1757 10127 0,'-12'-12'896'0,"5"1"-704"0,2 2-192 0,1 2 0 15,4 2 2176-15,2 3 416 0,-2 1 80 0,0-3 16 16,2-6 256-16,-1 3 64 0,3-2 16 0,-1 0 0 0,3 4-640 0,-1 2-128 16,2-3-16-16,1 5-16 0,6-1-1232 0,0 0-240 15,4 0-48-15,1 1-16 0,4-3-512 0,-23 4-176 16,0 0 0-16,102-17 144 15,-102 17-144-15,0 0 0 0,143-30 0 0,-143 30 0 0,105-24-176 0,-105 24-16 16,106-33 0-16,-106 33 0 16,105-30-848-16,-105 30-176 0,96-28-48 0,-96 28-15520 15</inkml:trace>
  <inkml:trace contextRef="#ctx0" brushRef="#br0" timeOffset="53686.59">31615 1374 4607 0,'-5'6'400'15,"1"-4"-400"-15,1 2 0 0,-1-3 0 0,3-2 1296 0,1 2 176 0,-2-1 48 0,-2 2 0 0,-1 0 256 0,-4 1 48 16,-1 3 16-16,-1-3 0 0,1 1-368 0,-2-3-64 0,3-1 0 0,-3 0-16 16,0-1-416-16,1-1-80 15,-3 2 0-15,-1-2-16 0,1 2-304 0,0 2-48 0,-4 0-16 0,1 1 0 0,-1 8-112 0,1-3-16 16,0 6-16-16,-3 0 0 0,3 0 112 0,0 2 32 15,1 3 0-15,2 2 0 0,-3 3 0 0,1 1 16 16,2 6 0-16,-2-1 0 0,4 3 16 16,-2-2 0-1,2 2 0-15,3 0 0 0,6 0 0 0,-3-5 0 0,6 2 0 0,7-8 0 0,0-1-352 0,6-3-192 16,4-3 192-16,2-2-192 0,0-6 0 0,4-6 0 31,1-1-160-31,-24 0 160 16,0 0-1088-16,0 0-80 0,96-35-32 0,-73 21 0 15,0-3-608-15,-4-2-128 0,0-4-32 0,-5 1 0 16,0 2 896-16,0 0 176 0,0-3 48 0,-9 2 0 0,4 0 640 0,-4 0 208 0,0 2 0 0,-1-2-160 16,-3 2 336-16,-1 0 64 0,0 0 16 0,2 3 0 15,-4 0 576-15,2 6 112 0,0 3 16 0,0 3 16 16,-1 4 48-16,-1 6 16 0,0 2 0 0,-1 6 0 16,1 4-80-16,-5 3 0 0,0 1-16 0,2 4 0 15,-4 1-224-15,4 0-32 0,1 1-16 0,-1 2 0 16,3-1-368-16,0 1-80 0,2-4-16 0,2-5 0 15,5 0-640-15,-2-4-128 0,8 1-16 0,6-4-14736 16</inkml:trace>
  <inkml:trace contextRef="#ctx0" brushRef="#br0" timeOffset="54077.44">31923 1520 13823 0,'-7'-5'608'0,"4"1"128"0,1-1-592 0,0 5-144 0,1 0 0 0,1 2 0 0,-2 1 512 0,0 1 80 16,2 3 16-16,-7 5 0 0,2 5 256 0,0 2 48 0,-2 2 16 0,3 2 0 15,-1 0 32-15,3 4 16 16,1 0 0-16,1 4 0 0,1-2-528 0,1 5-128 16,0-1 0-16,0-4-16 0,1 1-304 0,-1 1 128 15,5-1-128-15,-4 1 0 16,2-6-368-16,1-3-176 0,-1 1-32 0,2-4-16 0,-4-7-944 0,3 2-176 0,-5-9-32 0,-1 1-16 31,2-6-80-31,-2-9-16 0,0 2 0 0,0-7 0 0,0-2 1312 0,2-3 256 0,-2-5 48 0,0-6 16 16,-2 2 528-16,2-5 96 0,-2-2 32 0,2-1 0 0,0 1 576 15,-1-2 112-15,1-3 32 0,0-1 0 16,1 0 368-16,-1 0 80 0,4-6 0 0,1 7 16 16,4 1-80-16,-4 4 0 0,2 8-16 0,2-1 0 0,-4 10-768 0,0 8-160 15,-1-1-16-15,1 10-16 16,-2 1-320-16,1 1-64 0,-1 6-16 0,4-1 0 15,-1 1 0-15,0 3 0 0,3-1 0 0,3 5 0 16,2-4-1264-16,2 1-256 0</inkml:trace>
  <inkml:trace contextRef="#ctx0" brushRef="#br0" timeOffset="54441.59">32364 1506 4607 0,'-3'10'400'0,"1"-3"-400"16,0 4 0-16,2-6 0 0,0-2 1232 0,0 10 176 15,-5 4 16-15,0 9 16 0,-4 13-320 0,2 4-64 0,0 1-16 0,2-6 0 16,5-1-32-16,0-3-16 0,3-4 0 0,1 3 0 0,1-3-832 0,2-4-160 31,-2-2 0-31,1-3 0 16,2 2-912-16,-1-8-112 0,0 1 0 0,-2-4-16 0,-3-5 688 0,0-3 144 15,0-1 16-15,-1-6 16 0,-1-3 432 0,0 1 96 0,2-7 16 0,-2 0 0 0,2-4 608 0,-2-6 128 32,0-5 32-32,2 3 0 0,3-6 640 0,-3-3 128 0,-1-7 16 0,1-3 16 15,0-1-512-15,-2-5-96 0,0 1-32 0,0-5 0 0,0-1-512 16,2 0-96-16,-1 9-32 0,1 2 0 16,5 9-368-16,-5 7-80 0,5 6-16 0,-2 5 0 15,2 9-192-15,-2 2 0 0,6 5 0 0,-6 2 0 16,5-1 0-16,1 3 0 0,3-1 0 0,3 6 0 15,-3-4 0-15,5 0 0 0,6 4 0 0,-3 0 0 0,6-4-1168 16,-28-5-240-16,0 0-32 0,99 16-11600 0</inkml:trace>
  <inkml:trace contextRef="#ctx0" brushRef="#br0" timeOffset="54797.62">33105 673 16575 0,'-23'-3'736'0,"6"1"160"0,1 2-720 0,6 0-176 0,3 2 0 0,0 1 0 0,0 1 2032 0,-11 6 368 15,-8 1 80-15,-5 11 16 0,-2 1-448 0,3 3-96 0,7 0-16 0,8 2 0 16,6-2-640-16,6 6-128 0,6-3-16 0,11 1-16 15,5 3-624-15,7 0-128 0,7-2-32 0,2 6 0 16,4-2-112-16,-3 3-32 0,4 6 0 0,-1-3 0 16,-1 3-208-16,4 0 0 0,0 8 128 0,3 4-128 15,-3 1 0-15,-1 4 0 0,0 5 0 0,-7-3 0 16,-4 5 0-16,-13-6 0 0,-15 5 0 0,-12-3 0 16,-13 4 128-16,-10-2-128 0,-9 4 0 0,-8 0 144 15,-8 3-144-15,-5 0 0 0,-5 2 0 0,0-6 0 31,-1-2-416-31,1-8-160 0,3-5-48 0,8-7-10576 0,8 3-2112 0</inkml:trace>
  <inkml:trace contextRef="#ctx0" brushRef="#br0" timeOffset="57698.44">17172 2692 8287 0,'0'2'736'0,"0"1"-592"0,0-1-144 0,0-2 0 0,0 0 608 0,2 0 96 16,0 2 0-16,0-2 16 16,1 1 368-16,2-1 80 0,-3 0 16 0,2-3 0 15,-3-2-144-15,3 0-16 0,-1-1-16 0,2 1 0 0,-5-2-448 0,2 4-96 16,0-3-16-16,-4-1 0 0,0 6-128 0,1 1-48 0,-4 0 0 0,-2 1 0 16,0 1 192-16,-6 3 48 0,1 1 0 0,0-3 0 15,-4 6-144-15,-1 0-32 0,-1 1 0 0,-2 0 0 31,-1 6-144-31,1-4-48 0,0 2 0 0,-3 0 0 16,7 4-16-16,-1-4-128 0,-2-1 192 0,5-2-64 0,3 3 80 0,3-5 16 0,-1 4 0 0,4-6 0 16,-1 4-32-16,3-4-16 0,3 3 0 0,0-4 0 15,2 2-176-15,-1-1 0 16,5-2 144-16,-1 4-144 0,0-4 0 0,0 2 128 16,2 0-128-16,4-1 0 0,-1-3 0 0,2 0 0 0,4 4 0 0,-2-3 0 15,5-1 0-15,-1-3 192 0,1 4-64 0,0-1 0 16,2 1 48-16,0-2 16 15,-2 1 0-15,0 1 0 0,0-1-48 0,-5 4 0 0,0 0 0 0,-3-4 0 0,-4 8-144 0,-1-4 0 16,-4 5 0-16,-2 2 0 16,-2-2 192-16,-4 4 16 15,-1 1 0-15,-6 2 0 0,1 1 128 0,-7 1 32 16,0-1 0-16,-6 1 0 0,5 2-224 0,-5-2-144 16,1 0 192-16,-4 0-192 0,3-2 192 0,3-2-64 15,-3 2 0-15,6-1-128 0,2-1 368 0,3-1-48 0,0-4 0 16,3 4 0-16,4-6-48 0,4-1-16 0,0-4 0 0,3 2 0 15,3-3-256-15,0-3 0 0,4 3 128 0,2-4-128 16,2 0 0-16,1-2 0 0,0 0-208 0,2-1 80 16,0 1-32-16,0 0 0 0,0-1 0 0,-2 6 0 15,-2-3-16-15,-1 2 0 0,0 2 0 0,-2-1 0 16,2 2 16-16,-6 2 0 0,2 0 0 0,-3 4 0 16,0-3 160-16,-2 6 0 0,0 0 0 0,-4-2-128 0,1 4 128 15,-1 0 0-15,-3 1 0 0,0 1 0 16,2-1 176-16,0 1 16 0,0-5 0 0,1 3 0 0,1-4 128 0,1-1 48 15,2 1 0-15,-2-2 0 16,2-1-176-16,-3 2-16 0,1-1-16 0,2 0 0 0,-2-1 64 0,0 3 16 16,2-3 0-16,-1 2 0 0,-1-3 192 0,2 3 32 15,0-3 16-15,0 3 0 0,2-4 32 0,-1 2 0 16,3-3 0-16,1-2 0 0,-1 3-48 0,4-2 0 16,3-1 0-16,5-4 0 0,-3 0-176 0,5 0-32 0,3-4-16 0,3-5 0 15,-1 2-240-15,-23 7 128 0,0 0-128 0,85-41 0 31,-85 41-288-31,0 0-160 0,94-68-16 0,-94 68-17328 0</inkml:trace>
  <inkml:trace contextRef="#ctx0" brushRef="#br0" timeOffset="66204.85">19678 5230 11055 0,'-2'1'976'0,"1"1"-784"0,-1 0-192 0,2-2 0 16,0 2 880-16,0 1 128 0,-5 1 16 0,0 1 16 16,-2-2 64-16,-2 6 16 0,0-5 0 0,0-1 0 0,1-1-336 0,-1-2-64 15,2 0-16-15,0 0 0 16,-3 0-400-16,1-2-96 0,0 2-16 0,0-2 0 15,-1 1-48-15,0 1-16 0,-4 0 0 0,1 0 0 0,1 1 80 0,-5 1 16 16,3 0 0-16,-4 5 0 16,1 0 32-16,0 0 0 0,-1 7 0 0,2-2 0 0,3 2-128 0,-5 5 0 15,1 4-128-15,1 3 192 0,0 0-192 0,1 7 176 0,2 3-176 0,1 1 160 16,0 1-160-16,3 2 160 16,6-1-160-16,3-4 160 0,2 1-160 0,3-6 0 0,7-4 0 0,-2-5 0 15,6-4 0-15,-2-5 0 16,7-3 0-16,-2 0 0 0,4-4 0 0,-1-3-320 15,-22-2 48-15,0 0 16 0,0 0 256 0,100-21-160 16,-100 21 160-16,0 0-128 0,76-49 128 0,-76 49 0 16,46-45 0-16,-24 13 0 0,3 1 0 0,-4-4 192 15,3-3-64-15,1-6 0 0,-1 1-128 0,-3-4 0 16,1-5 128-16,-2-1-128 0,-3-2 0 0,-1-5 0 16,-6-6 0-16,-1 0 0 0,-2-4-272 0,-4-5 16 15,-1 2 16-15,-2 4 0 16,-2 1-352-16,1 3-80 0,-1 6-16 0,0 7 0 15,0 3 96-15,2 7 16 0,2 7 0 0,0 9 0 0,0 11 384 0,-1 6 192 0,1 7-192 0,0 6 192 16,-2 4 128-16,0 3 160 0,3 4 32 0,-3 6 0 16,2 7 784-16,0-2 176 0,-2 9 16 0,0 0 16 15,-2 3-480-15,0 2-80 0,2 0-32 0,-5 7 0 16,2 1-320-16,-1 2-64 0,2 1-16 0,-1 1 0 16,1 5 0-16,2-3-16 0,0 2 0 0,0-2 0 15,2-2 176-15,-2-5 32 0,5 4 16 0,-1-11 0 16,4-2 48-16,-4-1 0 0,3-1 0 0,2-4 0 15,1-4-416-15,2-1-160 0,2-6 128 0,-3-2-128 16,3-1-256-16,-1-8-144 0,3 3-32 0,0-8 0 16,0-2-384-16,-1-5-80 0,4-1 0 0,-3-6-16 15,0-1 416-15,1-6 96 0,-3 2 16 0,0-1 0 0,2-1 384 0,-1-2 0 16,-1 1 0-16,-1-2 0 0,0 1 256 0,3-1 48 16,-4 2 0-16,-1-2 0 0,3 1 304 0,-6-1 64 15,5-2 16-15,-5 2 0 16,3-2-112-16,-2 0 0 0,-1-1-16 0,-1-3 0 0,0 4-176 0,-2 2-48 15,-3 2 0-15,0 5 0 0,-4-2-16 0,-1 1-16 16,-6 6 0-16,0-3 0 0,-1 7-80 0,-4-3-16 16,2 3 0-16,-8 3 0 0,5 3-208 0,-4 4 144 0,1 5-144 0,1 6 128 15,1 1-128-15,0 5 0 0,4 1 0 0,0 6 0 16,5 1 0-16,-2 2 160 0,4-2-160 0,3 1 160 16,2-2 80-16,4-1 16 15,3 5 0-15,2-4 0 0,1-3-128 0,2 0-128 0,2-2 176 0,2-7-176 16,5 0 0-16,0-1 0 0,1-6 0 0,-22-12 0 15,0 0-176-15,0 0-80 0,119-2-32 0,-119 2 0 16,0 0-1408-16,122-49-288 0,-122 49-48 0,92-55-12352 16</inkml:trace>
  <inkml:trace contextRef="#ctx0" brushRef="#br0" timeOffset="66709.22">20966 4517 6447 0,'-5'-36'576'0,"0"13"-576"0,3 4 0 0,-2 5 0 0,4 11 928 0,-1 3 80 16,-1 1 16-16,0 1 0 16,-3 5 1056-16,-4 3 224 0,-3 18 32 0,0 7 16 0,0 7 368 0,-1 7 80 0,1 5 16 0,3 3 0 15,1 4-816-15,2 0-144 0,1 2-48 0,5-2 0 16,0 5-848-16,0-5-160 0,2-4-32 0,1 3-16 16,1-1-528-16,1 2-96 15,2-5-128-15,0-4 176 0,4 0-176 0,-3-1 0 0,1-10 0 0,1 1 0 16,1-4-272-16,-1-4 16 0,1 0 0 0,-1-7 0 31,4-1-656-31,-2-9-128 0,4-3-32 0,-4-4 0 0,4-6 48 0,-2-4 0 16,2-4 0-16,3-6 0 0,-2 0 576 15,2-6 128-15,1 0 32 0,-1-5 0 0,-19 21 288 0,45-45 0 16,-45 45 0-16,49-47 144 0,-28 26 656 0,1 0 128 0,-4 0 32 0,1 2 0 16,-3 2 288-16,1 1 64 0,-5-1 16 0,0 1 0 0,2-1-464 15,-5 3-96-15,0-2 0 0,-2 0-16 0,0 1-448 0,-2-3-96 31,-3 6-16-31,-2-4 0 0,-2 2-192 0,0 0 0 0,-5 6 128 0,-1-3-128 0,-1 3 0 0,-2-3 0 16,-3 4 0-16,1-3 0 0,-3 6 0 0,0 1 128 16,-1-1-128-16,-2 4 0 0,1 2 0 0,-1 1 128 15,3 3-128-15,2 6 0 16,0 0 128-16,2 2-128 0,2 3 0 0,1 3 144 0,0 0-144 0,2 5 0 0,4-1 0 0,3-1 0 16,0 3 0-16,5-2 128 0,0 1-128 0,4 4 0 15,2-2 0-15,1-5 0 0,5 6 0 0,2-7 0 31,6 0 0-31,3-5 0 0,-2-6 0 0,-26-10 0 16,0 0-384 0,96 10-96-16,-96-10-32 0,0 0 0 0,108-34-1728 15,-108 34-368-15,82-40-64 0,-82 40-12144 0</inkml:trace>
  <inkml:trace contextRef="#ctx0" brushRef="#br0" timeOffset="66930.23">22003 4648 13823 0,'-12'-42'608'0,"1"9"128"0,4 7-592 0,2 7-144 0,5 7 0 0,-2 8 0 0,-1-3 1808 0,-2-5 336 16,-4-5 64-16,-2 1 16 0,-3 11 688 0,2 10 144 15,0 16 16-15,-2 14 16 0,2 3-1104 0,0 12-208 16,1 4-48-16,1 7-16 0,1 2-912 0,2 5-176 16,5-2-48-16,1 4 0 0,1 1-320 0,3-5-80 15,2 4-16-15,4-2 0 0,0-5-160 0,3-6 0 0,2 1 0 16,3-4 0-1,2-4-416-15,1-4-112 0,-3-6-32 0,-3 3-17440 0</inkml:trace>
  <inkml:trace contextRef="#ctx0" brushRef="#br0" timeOffset="67310.36">21578 5268 1839 0,'-9'-7'160'0,"5"2"-160"0,6 3 0 0,0 0 0 0,1 4 2176 0,3 0 384 15,-1 5 96-15,7-2 16 0,2 7 176 0,10 6 32 16,3 4 16-16,4 3 0 0,2 1-896 0,2 0-176 16,3-2-32-16,6-1-16 15,-44-23-1232-15,101 43-240 0,-101-43-48 0,110 27-16 0,-110-27-432 0,104 8-64 16,-104-8-32-16,103-8 0 16,-103 8-1056-16,0 0-224 0,122-25-32 0,-122 25-16 15,0 0-288-15,87-38-48 0,-68 22-16 0,-3 1 0 0,-4-5 1712 0,-3 1 256 16,-2 0 192-16,-5 0-16 0,-4-2 1280 0,-3-2 256 15,-2-3 48-15,-6 4 16 0,-1-3-96 0,-3-3-16 16,0 4 0-16,-4 1 0 0,-2 1-528 0,0 1-112 0,-1 3-32 16,-2 6 0-16,0 5-336 0,3 5-64 0,-5 9-16 0,6 6 0 15,1 2 16-15,0 15 0 0,3 5 0 0,1 5 0 16,1 3 32-16,7 6 0 0,1 0 0 0,4 1 0 16,6 3 16-16,5-3 0 0,3-1 0 0,4-2 0 15,4-5-352-15,-2-2-64 0,6-2-16 0,4-8 0 16,4-6-208-16,-2-5 0 15,3-3 0-15,-31-16 0 0,73 21-1920 0,-73-21-320 16</inkml:trace>
  <inkml:trace contextRef="#ctx0" brushRef="#br0" timeOffset="67976.39">23540 4768 14735 0,'-7'7'1312'0,"3"-3"-1056"0,1-4-256 0,-1 0 0 0,3 0 1008 0,-1 0 144 15,0 0 16-15,-5-2 16 0,-2-2 448 0,-3-1 96 16,-5-2 0-16,-2 4 16 0,-2-4-656 0,-4-2-128 15,4 7-16-15,-5-1-16 16,4 3-544-16,-4 0-128 16,1 3 0-16,-1 1-16 0,2 3-240 0,-3 0 0 0,5-2 0 0,1 5 0 0,2-3-224 0,1 6-32 31,3-5-16-31,-1 4 0 0,5 1 32 0,-1-3 16 0,4 4 0 0,1 0 0 16,1-4 224-16,1 8-144 0,3-1 144 0,1 2-128 15,1 2 128-15,1 2 0 0,1 3 128 0,2 0-128 16,-1 6 528-16,1-3 48 0,1 4 0 0,-2 6 0 15,1-3 80-15,-1 4 32 0,-1 0 0 0,-2 4 0 16,0-4-144-16,-2 3-32 0,-1 4 0 0,-1 0 0 16,1 4-304-16,-6-4-64 0,4 5-16 0,-4-3 0 15,0-2-128-15,2 2 0 0,-3-4 0 0,3-3 0 16,-2-7 0-16,4-4 0 0,2-8 0 0,1-4 0 16,2-3 0-16,0-8 0 0,3 3 0 0,1-8 0 15,3-3 0-15,0 0 0 0,1-2 0 0,3-3 0 0,5 2 0 16,-6-4 0-16,4 2-144 0,0-1 144 0,5-1 144 0,-1 4 96 15,1 3 16-15,2-2 0 0,0 2 112 0,-1-2 16 16,5 2 16-16,-2 2 0 0,1-2-272 0,4 0-128 16,-28 0 0-16,0 0 128 15,92 2-1104-15,-92-2-240 0,0 0-32 0,105-11-13856 0</inkml:trace>
  <inkml:trace contextRef="#ctx0" brushRef="#br0" timeOffset="68514.55">24158 4693 7359 0,'2'-8'656'0,"2"1"-528"0,1 0-128 0,-2 5 0 16,3 2 1472-16,-1 0 256 0,4-4 48 0,3-1 16 15,5-4 960-15,1 6 208 0,-1 3 48 0,-1-2 0 16,1 2-192-16,-5 2-48 0,4-2 0 0,1 0 0 15,1 0-1488-15,1 0-288 0,2 0-64 0,0 0-16 0,1 0-608 0,3 0-128 16,-4 0-32-16,1 2 0 0,-2-2-144 0,-3 1 0 16,-1 5 0-16,-8-1 0 0,3 0 0 0,-4 7 0 15,3-1 0-15,-3 3-176 16,-1 0 176-16,0 0-192 0,1 0 192 0,-3 3-192 16,-1 0 192-16,3 3-128 0,-6 0 128 0,1 5-128 0,1-1 128 0,-4-1 0 15,1 5 0-15,1-2 0 0,0 0 0 0,0 4 176 16,0-3-48-16,0 5 0 0,1-4 128 0,3-2 32 15,1-2 0-15,2 2 0 16,-2 0-96-16,4-1 0 0,0 3-16 0,1-2 0 0,2 5-176 0,1-5 0 16,-3 6 0-16,2-5 0 0,-1 7 0 0,-1-1 0 0,2-2 0 0,-3-1 0 15,2 4 0-15,-5-4 0 0,1 0 128 0,-1-2-128 16,-1-2 0-16,-2-4 0 0,-1 6 0 0,-2-5 0 16,-2-2 272-16,-1-2-16 15,-2-2-16-15,-1-5 0 0,1-1 48 0,-2 1 16 0,0-5 0 0,0 2 0 16,0-4-80-16,-5-3-16 0,2 0 0 0,-4-1 0 15,-5-1-208-15,-1-1 176 0,-6-1-176 0,0 0 160 16,-3 2-160-16,-6 0 0 0,0 2 0 0,-4 0 0 16,3 1 0-16,-2 4 128 0,-4-2-128 0,0-1 0 15,2 4 0-15,1-1 0 0,1-3 0 0,3-1 0 16,4-1-192-16,1-4-128 0,6 1-32 0,1-3-12192 16,9-3-2448-16</inkml:trace>
  <inkml:trace contextRef="#ctx0" brushRef="#br0" timeOffset="69150.34">26028 5458 7359 0,'4'-2'656'0,"1"-1"-528"0,2-1-128 0,-4 2 0 0,1-3 864 0,-1 2 144 16,6-3 16-16,5-7 16 0,0 2 560 0,0-3 128 31,-2 0 0-31,-7 6 16 0,-1-1 640 0,-4 2 128 16,-2 3 32-16,-3 1 0 0,-4 3-752 0,-1 3-128 16,-4 3-48-16,-2 2 0 0,-1 6-784 0,-3 4-144 0,0 3-48 0,-3-1 0 15,2 10-352-15,0-2-80 0,-2 5-16 0,2 0 0 16,2 0 32-16,2 0 0 0,-1 0 0 15,5 4 0-15,0-4-16 0,1 0 0 0,2-1 0 0,1 4 0 16,2-3-80-16,2-1-128 0,-2-5 176 0,3-4-176 16,4-4 128-16,0-3-128 0,6-2 0 0,-1-7 0 15,2-4 0-15,3-3 0 0,4-5 0 0,4-4 0 16,-1-3-288-16,2-5-64 0,2-1-16 0,-21 18 0 16,0 0-416-16,68-78-96 0,-42 43-16 0,0-3 0 15,4-2 208-15,0-4 48 0,-1-1 0 0,-1 5 0 16,-2 2-96-16,-1 4-16 0,-6 7 0 0,0 2 0 15,-5 6 144-15,-5 5 32 0,-1 5 0 0,-2 9 0 16,-5 6 576-16,-1 2 256 0,-1 6 0 0,-5 4-16 16,1 4 1360-16,-2 1 256 0,-2 5 64 0,1 0 16 0,-1 3-528 0,-2 2-128 15,3 5 0-15,-3-3-16 0,4 5-688 0,0-7-144 16,2 1-32-16,5-10 0 0,0 0-400 0,4-6 0 16,3-8 0-16,1-1 0 15,5-6-1184-15,2-4-320 0,4-6-64 0,4-2-14384 16</inkml:trace>
  <inkml:trace contextRef="#ctx0" brushRef="#br0" timeOffset="69531.38">26697 5481 11055 0,'-3'0'976'0,"1"-2"-784"0,2 2-192 0,-2-2 0 16,2 2 2864-16,-1 0 528 0,-3-2 96 0,-1 2 32 16,-4 0-976-16,2 0-192 0,-5 6-48 0,5 4 0 15,-3-1-960-15,3 5-192 0,1 5-32 0,-1 0-16 16,4 4-528-16,-1 4-128 0,1 3 0 0,0 3-16 15,-1 5-16-15,1 4 0 0,1 5 0 0,2 0 0 0,2 4-224 0,1-2-32 16,1-2-16-16,2-7 0 0,0-5-144 0,1-8 0 16,0-2 0-16,-2-6 0 15,0-2-352-15,-1-4-160 0,-1-5-16 0,-3-6-16 16,0-2-224-16,-3 0-32 0,3-5-16 16,-2-4 0-16,0 0 496 0,0-5 80 0,2-5 32 0,-1 0 0 0,2-7 416 15,1-4 96-15,2 2 16 0,1-5 0 16,2-1 256-16,0-5 48 0,3-3 16 0,4-3 0 0,-2 0-320 0,2-7-48 15,0-2-16-15,4 3 0 0,-1 2-48 0,2 8-16 0,0 4 0 0,-1 11 0 16,-1 5-192-16,-5 10 0 16,2 3 0-16,0 4 0 15,-5 6-512-15,2 5-32 0,1 2-16 0,-2 3 0 16,4-2 112-16,-3 6 0 0,1 1 16 0,3-1 0 16,-2-2-880-16,1-3-176 0,1 2-48 0,3-4-8016 0,-1 2-1616 0</inkml:trace>
  <inkml:trace contextRef="#ctx0" brushRef="#br0" timeOffset="69886.45">27455 5494 24879 0,'-12'21'1088'0,"7"-5"256"0,-2-2-1088 0,3-4-256 0,1 1 0 0,1-6 0 0,-1 7 1152 0,-2 6 192 16,-2 11 16-16,-4 10 16 0,-1 8-32 0,0-6-16 15,3-2 0-15,0-1 0 0,4-5-624 0,3-1-128 16,1-3-32-16,1-1 0 0,0 0-544 0,1 1-304 15,-1-2 48-15,4-3 0 16,-4 6-608-16,2-8-112 0,-2-3-32 0,1-1 0 16,-1-6-336-16,0-5-64 0,0-5 0 0,0-4-16 15,-1-1 256-15,-1-10 48 0,0 1 16 0,0-7 0 0,-1-5 832 0,1-1 272 0,-3-4-160 0,0-1 160 32,-2-5 1024-32,-2-1 272 0,2-3 64 0,0-3 16 0,2 1 160 0,0-8 48 0,1-5 0 0,6 0 0 15,1 3-448-15,4-1-96 0,5 2-16 0,2 6 0 31,4 7-320-31,-1 6-64 0,-3 10 0 0,0 4-16 0,0 8-368 0,-3 0-80 0,1 8-16 0,0 1 0 16,-2 5 32-16,3 2 16 0,4 0 0 0,2 2 0 16,2-1-80-16,2 1-128 15,-1-2 176-15,3-4-176 16,-3 1 0-16,-22-4-320 0,0 0 32 0,98 2 16 16,-98-2-1456-16,0 0-304 0</inkml:trace>
  <inkml:trace contextRef="#ctx0" brushRef="#br0" timeOffset="70054.23">28297 5433 22111 0,'-10'6'976'0,"-1"-6"208"0,6 1-944 0,1-1-240 0,4 2 0 0,-1-2 0 0,-3 2 1264 0,1 1 208 0,-3-1 32 0,1 2 16 15,-3-3-240-15,1 3-32 0,3-2-16 0,1 3 0 31,1 2-2240-31,2-2-448 0,5 4-80 0,-3-4-32 0</inkml:trace>
  <inkml:trace contextRef="#ctx0" brushRef="#br0" timeOffset="70212.95">28456 6181 17503 0,'-25'35'1552'0,"11"-8"-1232"0,0-4-320 0,4-4 0 0,3-3 1984 0,2-4 352 15,-4 2 64-15,-7 16 16 0,-6 11-992 0,-8 10-192 16,-5-2-32-16,-1-1-6768 16,9-14-1360-16,12-8-272 0</inkml:trace>
  <inkml:trace contextRef="#ctx0" brushRef="#br0" timeOffset="71510.95">17246 6843 11055 0,'-2'3'976'0,"0"-1"-784"0,2 0-192 0,0-2 0 0,0 0 0 0,0 0 144 0,-3 0-144 0,-1 1 128 15,1 3 128-15,-3 1 0 0,-1-2 16 0,-1 1 0 32,1 1 688-32,-4 2 128 0,3 2 16 0,-5 0 16 0,1-1 224 0,0 3 64 0,0-1 0 0,0 1 0 15,1-3 64-15,4 5 0 16,2-5 16-16,3 1 0 0,4-2-240 0,1-5-48 16,4-1-16-16,4-1 0 15,6-1-672-15,2-3-128 0,9-1-16 0,-2-7-16 0,-26 12-352 0,0 0 0 16,98-32 0-16,-98 32-128 0,0 0 128 0,105-24-128 0,-105 24 128 0,0 0-128 15,0 0-64-15,113-5 0 0,-90 8 0 0,-3-1 0 16,-2 1 48-16,-2 4 0 16,-3 0 0-16,-6-1 0 0,0 4 144 0,-5-5 0 0,2 6 0 15,-10-3-128-15,3 5 128 0,-4-3 176 0,-2 4-48 0,-1 2 0 0,1-2 240 0,-1-2 32 32,-3 4 16-32,3-4 0 0,-4 2-144 0,0-2-16 15,-2 5-16-15,-1 1 0 0,0 1-240 0,-3 0 0 16,-1 5 0-16,-1 6 0 0,3-2 0 0,-2 3 0 15,0 2 0-15,2 0 0 0,0-1 304 0,1 3-48 16,4-4 0-16,4-5 0 0,-1 0 112 0,6-3 16 0,3-2 0 0,2-6 0 16,2-4-128-16,3 1-32 0,2-5 0 0,0 2 0 15,2-4-224-15,1-3 0 0,1 1 0 0,-1-3 0 16,4 0 0-16,-2-2 0 0,2 1 0 0,0-5 0 16,-2-2 0-16,1 3 0 0,1-2 0 0,-4-4 0 15,-1 8 128-15,-2-4 96 0,1 0 16 0,-6 5 0 16,-2 2-112-16,0 0-128 0,-2 3 176 0,-5 4-176 15,2 2 272-15,-2 5-48 0,-1 0-16 0,-1 0 0 16,-2 5-16-16,3 0 0 0,-3 4 0 0,3 0 0 16,-1-1-192-16,0 3 0 0,2 2 128 0,0 0-128 15,4 2 0-15,-1-3 144 0,1 9-144 0,1-4 128 16,0-1-128-16,4 1 0 0,3-4 0 0,0-1 128 16,4-2-128-16,3-3 0 0,4-4 0 0,3 1 0 0,2-3 0 0,2-4 0 15,5 3 0-15,-2-4 0 0,0-1-128 16,0 0 128-16,2-1 0 0,-4-4 0 0,-3-1 0 0,-3 3 0 15,-6-3 0-15,-5-1 0 0,-4 1 0 0,-4-1 0 16,-1 5 0-16,-9 0 0 0,-1-2 0 0,-2 7 288 16,-7-3-48-16,-5 5-16 0,0 3 176 0,-5-1 48 15,-6 3 0-15,0 0 0 0,-1-1-224 0,0-2-32 0,3-4-16 0,2 3 0 16,0-4-176-16,3-8 0 0,2-3 0 0,7-5-12528 16,2-9-2496-16</inkml:trace>
  <inkml:trace contextRef="#ctx0" brushRef="#br0" timeOffset="97033.36">19337 15201 1839 0,'0'-3'160'0,"-2"1"-160"16,2 2 0-16,2-2 0 0,-2 2 288 0,0-2 32 0,-2 2 0 0,2-3 0 0,0-2-80 0,-2-2-16 16,-1 3 0-16,1-1 0 0,2 2-224 0,-2-3 0 15,0 5 0-15,1-1 0 0,1 0 0 0,-2 2 0 16,0 0 0-16,2-2 0 0,0 2 0 0,0 0-128 15,0 0 128-15,0 0 0 0,2 0 0 0,-2 0 0 16,0 2 0-16,-2-2 0 16,1 2 0-16,-1 1-128 0,0 1 128 0,-1-1 0 0,1-1 0 0,2 0 0 15,-2-2 0-15,0 0 0 0,2 2 0 0,-1-1 192 16,-1-1 0-16,0 2 0 0,0 0 1056 0,1-1 208 16,1 3 32-16,-6-2 16 0,5-1-192 0,-3-1-32 0,2 2-16 0,2-2 0 15,-1 0-448-15,-1 0-96 0,2 0-16 0,-2 0 0 31,2-2-416-31,-2 2-96 0,2-1 0 0,0 1-16 0,0 0-176 0,0 1 0 16,-3 1 0-16,1 2 0 0,0-1-160 0,1 6 160 0,-1-2 0 0,2 0-144 16,2 3 144-16,-2-3 0 15,1 4 128-15,-2-4-128 0,1 1 576 0,0-2 64 16,1-3 0-16,1 4 0 0,0-2 128 0,1-3 48 16,-1 1 0-16,2-1 0 0,-3 0-304 0,1 0-48 15,2 3-16-15,1-3 0 0,-3-1-272 0,-1 1-176 0,3 0 192 0,-1 0-192 16,1-2 0-16,1 1 0 15,-3 3 0-15,-2-1 0 0,3 3-176 0,-3-1-32 0,0 4-16 0,-1-1 0 0,-1 3-32 16,0-3-16 0,-5 6 0-16,4-5 0 0,-1 3 272 0,1-3 0 15,-3 3 0-15,3-7 0 0,1 2 352 0,0-3 176 0,2-1 48 0,0-3 0 16,0 0 304-16,0 2 64 0,0-2 16 0,0 0 0 0,2 0-320 16,0-2-48-16,0 2-16 0,-1-1 0 0,5-1-192 0,-5 0-64 31,3-1 0-31,-1-3 0 0,3 3-128 0,-1 1-16 0,-3 0-16 0,1-1 0 0,2 3-160 0,2-2 0 15,-3 2 0-15,1 0 0 0,0 0 0 0,2 0 0 16,-2 2 0-16,1 0 0 16,1-1 0-16,-2 1 0 0,2 0 0 0,0 0 0 15,-2 1-128-15,0 2 128 0,4-3 0 0,-6 2 0 16,4-3-160-16,0 1 160 0,-3 1-208 0,1 1 80 31,2-2-864-31,-2-1-160 0,-1 1-48 0,-1-2 0 0,1 2-608 0,-3 0-128 0,5-1-32 0,-5-1-7952 16</inkml:trace>
  <inkml:trace contextRef="#ctx0" brushRef="#br0" timeOffset="97345.89">19561 15194 1887 0,'0'-2'0'0,"2"-1"0"0,-2-1 0 0,2 3 176 0,-2-1-176 0,2-3 0 0,-1 0 0 0,1-4 0 0,2-2 384 0,1-1 64 15,-5 7 0-15,2 0 0 0,-2 1-112 0,0-1-16 16,0 5 0-16,-2 2 0 0,2 1 928 0,-4 2 176 0,3-1 48 16,-1 5 0-16,-2-1 576 0,1 3 112 0,-1 1 16 0,-3 4 16 15,4-1 144-15,-2 1 32 0,1 0 0 16,-1-2 0-16,2 1-528 0,-1 3-112 16,2-3 0-16,1-1-16 0,1 0-800 0,-2 0-144 0,2 4-48 0,-2-4 0 15,2 1-592-15,-2 4-128 0,-1 4 0 0,-1 0 0 31,1 1-496-31,-2 7-80 0,-2 1-32 0,0-1 0 0,2 4 160 0,-2 2 48 0,0 1 0 0,1-2 0 16,-1 1 80-16,2-2 32 0,-2-2 0 0,2-5 0 31,0 0-208-31,1-6-32 0,3-3-16 0,-1-5-8144 0,4-3-1616 0</inkml:trace>
  <inkml:trace contextRef="#ctx0" brushRef="#br0" timeOffset="97870.59">19788 15306 1839 0,'-5'5'160'0,"0"2"-160"15,3-5 0-15,2-2 0 0,0 0 928 0,0 0 160 0,-4 3 16 0,1-1 16 16,-2 0-400-16,1-2-80 0,2-2 0 0,2-3-16 16,2-6-432-16,0 4-64 15,5-5-128-15,-5 3 176 0,3-1 144 0,-2 3 16 0,1 2 16 0,-1-1 0 16,-1 6 912-16,-2 0 176 0,2 4 32 0,-1-1 16 16,1 3 448-16,0-1 96 0,1 5 16 0,-1-3 0 15,3 5-384-15,1-3-80 16,-1 2-16-16,4-4 0 0,-1 5-656 0,3-5-128 15,-1 3-16-15,2-3-16 0,2 2-240 0,-1-4-64 0,2 0 0 0,-1-1 0 0,2 1-448 0,-2-3 128 16,1-1-128-16,1-1 0 0,-2 2 0 0,2-2-208 16,-6-2 32-16,2 2 16 15,2 2-224-15,-7-2-64 0,2 4 0 0,-4-4 0 0,1 5 48 0,-5 2 0 16,-1 0 0-16,-1 2 0 0,-1-1 208 0,-2 6 64 16,-4 2 0-16,-1-2 0 15,0 5 128-15,0 0 0 0,-1 2 128 0,-2 0-128 16,3-2 448-16,-1 0 0 0,1-1 16 0,2-1 0 0,0-1 144 0,2-1 32 0,0 3 0 15,1-4 0-15,-1 0-320 0,3-2-64 0,-1 5-16 0,-1-1 0 32,1 1-240-32,1 1 0 0,-3-1 0 0,1-1 0 0,1 3 0 0,-1-1 0 0,2-3 0 0,1-1 0 15,1 0-608 1,5-9-112-16,2-1-32 0,5-8-13344 16</inkml:trace>
  <inkml:trace contextRef="#ctx0" brushRef="#br0" timeOffset="98131.29">20637 15182 3679 0,'1'7'320'0,"1"-4"-320"0,2-1 0 0,-3 0 0 0,1 0 1200 0,0-2 160 0,1 0 48 0,-1 0 0 0,3 3-576 0,-1-1-96 16,-1 0-32-16,-1 1 0 31,-2 1-896-31,-3-3-176 0,-1 8-32 0,-1-2-16 0,1 3 416 0,-4 1 304 16,1 6-48-16,-2 1-16 0,4 3 1248 0,-2 5 256 0,-2 2 48 0,0 1 16 15,1 1 112-15,-1 3 32 0,2 0 0 0,0-2 0 16,0 2-608-16,2-1-112 0,0-4-16 0,3 1-16 31,4-4-1200-31,1-6-432 0</inkml:trace>
  <inkml:trace contextRef="#ctx0" brushRef="#br0" timeOffset="100986.22">15660 11740 6447 0,'2'2'576'0,"-1"0"-576"15,1-2 0-15,0 0 0 0,0 2 448 0,1-2 0 0,2 0-16 0,0 1 0 0,4 3 144 0,-2 1 48 16,0-2 0-16,-2 1 0 0,1-2-64 0,-5-1-16 16,1 3 0-16,0 3 0 0,-2 0-32 0,-4-2 0 15,3 7 0-15,-6-1 0 16,1-1 160-16,-1 8 32 0,0-3 0 0,0 3 0 0,-1 1-448 0,-3 0-64 15,3 0-32-15,-3 2 0 0,1 0-160 0,-1-2 0 16,3 2 0-16,-1 0 0 0,0 2 0 0,2-3 0 16,2 1 0-16,0-1 0 15,-1-1 0-15,6-4 208 0,-1-1-48 0,-1 0-16 16,4 0 240-16,-2-7 32 0,3 5 16 0,-1-6 0 0,3 4 0 0,-3-5 0 0,1 0 0 0,1 1 0 31,-1-3-208-31,1 1-32 0,-1-3-16 0,1 1 0 16,1-2 16-16,0-2 0 0,2 1 0 0,0-1 0 15,2 0-192-15,-4-5 192 0,4 4-192 0,0 1 192 0,-2-2-192 0,3 1 0 0,-1-2 0 0,-1 5 128 16,-1 0-128-16,2 0 0 0,0 3 0 0,0 1 0 16,3-1-608-1,0 1-48-15,2 3-16 0,0-4 0 16,1 1-688-16,1-4-144 0</inkml:trace>
  <inkml:trace contextRef="#ctx0" brushRef="#br0" timeOffset="101271.7">16064 11693 13823 0,'-5'-1'608'0,"1"1"128"0,4 0-592 0,-1 0-144 0,1 0 0 0,0 0 0 0,0 1 1104 0,0 5 192 0,0 0 48 0,-4 1 0 31,4 9-16-31,-2 0 0 0,1 1 0 0,-1 4 0 16,0 0-704-16,-1 3-144 0,-1 6-32 0,4-6 0 0,-5 4-448 0,2-2 0 0,1 4 0 0,-2-4 0 31,1 5 0-31,1-3 0 0,-1 7 0 0,-1 2 0 16,1 1 0-16,-1 0 0 0,1 1 0 0,-4 6 0 15,1 0 0-15,-1 4 0 0,-1 0 0 0,-3 5 0 16,-1 2 0-16,0-4 0 0,0 0 0 0,-2-7 0 16,0-5 0-16,3-7 0 0,4-6 0 0,0-6 144 15,4-6-320-15,1-3-64 0</inkml:trace>
  <inkml:trace contextRef="#ctx0" brushRef="#br0" timeOffset="101714.77">16198 11711 12895 0,'-8'7'1152'0,"4"-6"-928"0,1 3-224 0,1-2 0 0,2-2 1808 0,2 0 320 0,1 1 64 0,-1-1 16 15,0 2-944-15,3 0-192 16,2 1-48-16,0 1 0 0,1-2-592 0,3-1-128 16,-1 1-32-16,3-2 0 0,0 0-272 0,3 0 0 0,-2 0 0 0,2 0 0 15,3 0 0-15,2 0 0 0,3 0 0 0,-3 0 0 16,4 0 0-16,-1 0 0 0,2-2 0 0,-3 2-144 15,1-1 144-15,-3 1 0 0,-2 0 0 0,-3 0 0 16,0 0-144-16,-4 1 144 0,-3 1-160 0,-4 0 160 16,0 0-128-16,-2 3 128 0,-1 2 0 0,-2 0-144 15,-2 3 272-15,-1 1 48 0,-2 6 16 0,0 2 0 16,-2 4 432-16,0 3 80 0,-2 0 32 0,4 2 0 16,-4-2-240-16,4 0-48 0,1 6-16 0,-1-3 0 0,2 1-112 0,1 3 0 15,-2 2-16-15,3-2 0 0,1 0-48 0,0 2-16 16,0 1 0-16,0 3 0 0,1-3-48 0,1 2-16 15,-2-1 0-15,2-4 0 16,-2-3-176-16,0 3 0 0,0 0 0 0,-2-7 0 16,0 2-512-16,-1-5-128 0,-1-4-16 0,-3-5-13008 0</inkml:trace>
  <inkml:trace contextRef="#ctx0" brushRef="#br0" timeOffset="101962.67">16878 11765 12895 0,'0'0'1152'0,"2"0"-928"16,3 0-224-16,-5 0 0 0,2 0 1152 0,1 0 192 0,1 0 48 0,1 0 0 0,2 5 192 0,-2 4 32 16,-2 6 16-16,-3 4 0 15,0 8-304-15,-3 2-64 0,-2 4-16 0,-2 7 0 0,-2 2-576 0,2 2-112 16,-5 3-32-16,1 1 0 0,1-2-528 0,1 1 0 15,1 3-160-15,2-3 160 16,-2 4-1328 0,4-4-144-16</inkml:trace>
  <inkml:trace contextRef="#ctx0" brushRef="#br0" timeOffset="105297.04">31343 2540 1839 0,'-38'2'160'0,"12"-2"-160"0,3 2 0 0,6-2 0 0,8 0 1664 0,5 0 288 15,-6-2 64-15,-6 0 16 0,-8 1 16 16,-2 1 0-16,-6-2 0 0,8-1 0 0,5 1-768 0,1 0-128 16,4 0-48-16,7-1 0 0,-1 1-192 0,4 0-32 0,2 1-16 0,2 1 0 15,2 0-288-15,0 0-64 16,0 0-16-16,1 0 0 0,4-2-496 0,2 2 0 0,3-2 0 0,4 0 0 15,-1-1 0-15,8 1 0 0,0-1 0 16,3-1-160-16,5 2 160 0,2 1-192 16,-1-3 192-16,-32 4-192 15,69-9-192-15,-69 9-32 0,91-3-16 0,-91 3 0 0,110-7 48 0,-110 7 16 16,111-12 0-16,-111 12 0 0,86-14-176 0,-86 14-32 16,69-5-16-16,-41 5 0 15,-28 0-176-15,0 0-16 0,82 8-16 0,-82-8 0 16,0 0 256-16,0 0 48 0,87 27 16 0,-68-21-6544 0</inkml:trace>
  <inkml:trace contextRef="#ctx0" brushRef="#br0" timeOffset="105558.76">31063 2837 19343 0,'-6'-2'1728'0,"5"2"-1392"0,1 0-336 0,1 0 0 16,5 0 1728-16,1 0 256 16,1 0 64-16,8-4 16 15,10-1-1120-15,11 0-240 0,4-4-32 0,8-1-16 16,5-1-656-16,6-1 0 0,6-2 0 0,5 0 0 15,4 7-992-15,-2 0-128 0,-73 7-32 0,138-7-10544 16</inkml:trace>
  <inkml:trace contextRef="#ctx0" brushRef="#br0" timeOffset="108598.35">18542 10103 10127 0,'-10'5'896'0,"3"-3"-704"0,5 0-192 0,-2-2 0 0,4 0 752 0,-3 2 112 15,-4 3 32-15,-4-2 0 0,-1 2 48 0,-2-3 16 16,0 2 0-16,4-1 0 0,3-1-208 0,-3-2-48 16,1-2 0-16,-2-3 0 0,3 3-160 0,-3 0-32 0,-1-1-16 0,-2 1 0 15,-2-1-304-15,2 1-64 16,-1-3-128-16,1 1 192 0,-2 4-192 0,4-1 0 15,-2 1 0-15,0 1 0 16,0 3-320-16,0 5-96 0,2-1-32 0,0 6 0 16,1 4 0-16,1 1 0 0,-1 0 0 0,3 2 0 0,1 0 288 0,1 0 160 0,1 3-192 0,0-3 192 15,3-2 336-15,4 0 176 16,0 0 48-16,0-3 0 0,4 0 400 0,-2-1 96 16,3 3 16-16,2-1 0 0,-4 2-96 0,4-3-16 15,-2 0 0-15,0-6 0 0,3 4-400 0,-1-3-96 16,3-4-16-16,0-4 0 0,0-1-272 0,2-2-176 0,2-2 192 0,3-3-192 15,-1-6 240-15,-3 3-64 0,4-6-16 0,2-2 0 0,-2 2-160 0,1-5-176 16,-6-2 48-16,5 0 0 16,0 0-192-16,-3 0-16 0,1 2-16 0,-3-2 0 15,2 0-304 1,-4-1-64-16,0-3-16 0,-3 6 0 16,-1 2-224-16,-1 3-32 0,0 0-16 0,-3 0 0 0,-1 7 304 0,-1-2 48 0,-2 4 16 0,0 3 0 0,0 1 640 0,0 2 0 15,0 1 0-15,0 2 128 16,0 6 992-16,0-1 208 0,2 5 32 0,-2-2 16 0,3 0-192 0,1 4-32 15,-2-2-16-15,-1 1 0 16,3 6-496-16,-1-3-112 0,1-1-16 0,1 0 0 0,-2-4-384 0,4 2-128 0,2-2 0 16,-2-7 0-1,5 5-1328-15,-1-6-320 0</inkml:trace>
  <inkml:trace contextRef="#ctx0" brushRef="#br0" timeOffset="109011.36">19093 9953 14735 0,'-9'4'1312'0,"4"-2"-1056"0,5 1-256 0,2 0 0 0,-1-1 1360 0,1 0 224 0,-2 3 32 16,3 6 16-16,-1-1-864 0,0 6-160 0,1 1-32 0,3 1-16 16,-3 1-384-16,2 0-176 0,1 5 160 0,-3-3-160 31,2 5-240-31,1-1-144 0,-3-1-16 0,1 4-16 15,-1 0-672-15,-1 5-144 0,-2-2-32 0,0 1 0 16,-4 2 368-16,-1 0 64 0,0 0 0 0,-7 1 16 0,1-2 688 0,-1 0 128 16,0-1 0-16,0-6 0 0,-1-2 928 0,3 1 144 0,1-4 16 0,2-6 16 15,2-6-208-15,0-4-64 0,3-1 0 0,0-4 0 16,2-4-176-16,0-1-32 0,0-4-16 0,0-5 0 16,2-7-800-16,2-5-176 0,1-3-16 0,3-6-16 31,-1-7-208-31,4-5-32 0,-4-2-16 0,5-6 0 0,-1-1 256 0,2-2 48 0,1 3 16 0,0 1 0 0,2 3 336 0,1 8 0 15,-1 1 0-15,2 3 0 16,-1 8 480-16,0 7 224 0,1 6 32 0,-8 4 16 0,1 9-96 0,-3 2-16 16,-1 3 0-16,-3 3 0 15,1 1-128-15,-1-1-16 0,1 7-16 0,-3-1 0 0,3 5 320 16,0 2 64-16,2 1 16 0,-3 1 0 0,4 1-880 0,1-4-160 16,-2 1-32-16,5 0-12080 15</inkml:trace>
  <inkml:trace contextRef="#ctx0" brushRef="#br0" timeOffset="109390.79">19617 10108 19343 0,'-15'19'848'0,"4"-6"192"0,4 1-832 0,4-6-208 15,4-4 0-15,1-1 0 0,2 6 880 0,1 0 128 0,0 10 16 0,4 7 16 16,1 0-496-16,-3-2-96 0,0 4-32 0,-2-5 0 15,1-2-416-15,-3 2 0 0,1-4 0 0,1 0 0 16,-3 0-608-16,-2 2-96 0,0-7-32 0,0 2 0 16,0 1-416-16,-2-5-64 0,-2 0-32 0,1 1 0 15,-1-3 544-15,3-1 128 0,-3-6 0 0,2 1 16 0,2 1 560 0,0-5 0 16,0-2 0-16,0-3 0 0,2 0 656 0,3-8 144 16,1 0 32-16,1-12 0 15,1 3-432-15,3-12-80 0,-1 3 0 0,2-9-16 16,2-4 144-16,0-1 16 0,0-5 16 0,2-3 0 15,0 3 368-15,-1-2 80 0,3-1 16 0,-6 5 0 0,2 2-368 0,0 10-64 16,-6 8 0-16,3 2-16 0,-4 8-48 0,0 6 0 16,0 3 0-16,-2 6 0 0,4 3 112 0,-6 0 16 0,2 9 0 0,2-2 0 31,2 1-192-31,2 5-16 0,1 2-16 0,0-3 0 16,2 1-480-16,2-1-112 0,1-5-16 0,2 1-8896 15,0-2-1776-15</inkml:trace>
  <inkml:trace contextRef="#ctx0" brushRef="#br0" timeOffset="109628.05">20447 9957 16575 0,'-12'10'1472'0,"6"-5"-1168"0,5-1-304 0,-1-1 0 0,4-1 704 0,-2 2 64 0,1-3 32 0,3 3 0 0,1 1-928 0,2 6-192 0,-4-1-48 0,3 4 0 15,-1-5 368-15,-5 3 0 0,-5 4 0 0</inkml:trace>
  <inkml:trace contextRef="#ctx0" brushRef="#br0" timeOffset="109786.87">20408 10580 30399 0,'-10'11'2704'0,"5"-6"-2160"0,6-3-544 0,3-2 0 0,-1 0 992 16,3 0 96-16,-5 3 0 0,1 2 16 0,3 1-1104 0,-1-3 0 15,3-3 0-15,-4-2-240 16,3-3-1872-16,-1-5-384 0,3-1-80 0,3-4-16 0</inkml:trace>
  <inkml:trace contextRef="#ctx0" brushRef="#br0" timeOffset="110182.42">21250 9699 13823 0,'-3'5'608'0,"1"-3"128"0,2 1-592 0,0-1-144 0,0 0 0 0,0-2 0 16,2 2 1008-16,-2 5 160 0,-2 3 48 0,-3 6 0 16,-4 5-352-16,-3 0-64 0,-2 5-16 0,-2-2 0 15,0-1-592-15,4-2-192 0,-4 1 128 0,4-3-128 16,4 1-352-16,-1-3-128 0,4-1-32 0,-1-1 0 31,3 1 16-31,-1-2 0 0,3-2 0 0,-1 4 0 0,0-4 496 0,0 0 0 0,2 2 0 0,-1 2 0 16,1 0 640-16,-2-6 192 0,2 4 16 0,-2-2 16 15,-1-3-112-15,3 1-32 0,3-3 0 0,-3-2 0 0,2 2-336 0,0-1-64 16,3-5 0-16,2 3-16 16,0-2 144-16,2 1 48 0,1-1 0 0,1-2 0 15,1 0 16-15,0-2 16 0,5 2 0 0,-1-3 0 0,7-1-656 0,-4 2-144 16,2-1-32-16,0-4 0 15,-21 7-1488-15,0 0-320 0,0 0-48 0,90-42-7664 0</inkml:trace>
  <inkml:trace contextRef="#ctx0" brushRef="#br0" timeOffset="110437.5">21606 9744 2751 0,'-6'-7'256'0,"3"4"-256"0,1 1 0 0,-1 2 0 0,3 0 1600 0,0 0 288 0,0 0 48 0,0 0 16 15,-2 4 416-15,2 4 64 16,-2 1 32-16,-1 7 0 0,1 3-176 0,0 0-48 0,0 0 0 0,1 4 0 0,-1 1-576 0,-2 2-128 16,3 4-32-16,-1-2 0 15,0 3-592-15,0-1-112 0,1 3-32 0,1 0 0 0,0-3-448 0,1 1-80 16,-1 0-32-16,2-1 0 16,-2 3-208-16,0-2 0 0,0 4 0 0,0-4 0 0,-2 4-176 0,-1-2-16 15,-1 2-16-15,-4 0 0 31,1-2-816-31,2 2-176 0,-4-4-16 0,4-6-16 16,1-1-432-16,-1 1-64 0,3-8-32 0,4-7-10000 0</inkml:trace>
  <inkml:trace contextRef="#ctx0" brushRef="#br0" timeOffset="110812.45">21897 9859 14735 0,'-16'-15'1312'0,"7"1"-1056"0,4 5-256 0,3-2 0 0,2 8 1856 0,2-2 304 0,1 0 64 0,1-6 16 16,1-6-656-16,4-2-128 0,1 1-32 0,-1-1 0 16,3 5-1008-16,4 4-208 0,-2 4-32 0,5-2-16 15,4 4-160-15,-2 1 160 16,1 1-160-16,1 2 160 0,0 0-160 0,-23 0 160 0,0 0-160 0,0 0 160 16,109 7-160-16,-109-7 0 0,0 0 0 0,91-4 0 15,-91 4 0-15,0 0 0 16,99-10 0-16,-99 10 0 0,0 0 0 0,103-2 0 15,-103 2 128-15,0 0-128 0,0 0 0 0,92 19 0 0,-83-6 0 0,-4-3 0 0,1 4 0 16,-10 3 0-16,1 1 0 0,-3 1 0 0,1 4 656 0,-2 3 160 16,-2 0 16-16,4-4 16 0,-2 6 16 0,0 0 0 15,4 2 0-15,-8-1 0 0,4 6-320 0,-1 2-64 16,1 1-16-16,-2 2 0 0,2 0 48 0,0 6 0 16,0 1 0-16,2 3 0 15,-2 1-128-15,-2-3-32 0,2 5 0 0,0-8 0 0,0 2-352 0,2-7 144 16,2-3-144-16,-3-6 0 15,3-3-736-15,1-4-256 0,0-5-48 0,2-6-15792 0</inkml:trace>
  <inkml:trace contextRef="#ctx0" brushRef="#br0" timeOffset="111023.05">23094 9643 30399 0,'8'-3'1344'0,"-2"1"288"0,2 0-1312 0,1 1-320 16,-5-1 0-16,1 2 0 0,3 2 1152 0,5-2 144 16,6 3 48-16,-19-3 0 0,0 0-848 0,56 37-176 0,-48-16-16 0,-6 10-16 15,-4 5-464-15,-1 6-80 0,-6 5-32 0,0 7 0 32,1 12-224-32,-1 6-32 0,0 8-16 0,2 2 0 15,2 5-528-15,3-7-96 0,2-2-32 0,4-6-12336 0</inkml:trace>
  <inkml:trace contextRef="#ctx0" brushRef="#br0" timeOffset="113267.26">18781 11084 12895 0,'-11'-6'1152'0,"1"1"-928"0,3 3-224 0,5 1 0 15,-3 1 1520-15,0-2 256 0,-6 0 48 0,-6-3 16 16,-2-4 208-16,-1 2 32 0,5-3 16 0,6 3 0 15,6-7-1200-15,3 2-256 0,1-2-32 0,6-4-16 32,0 1-1472-32,5 0-288 0,1-1-64 0,1 8-16 15,-2 1-480-15,0 6-80 0,2 1-32 0,-2 5 0 0,-7 3 544 0,1 7 96 16,1 5 32-16,-4 3 0 0,1 10 1168 0,-3 0 0 0,-1 6 0 0,0 5 224 16,0 1 320-16,0 1 64 0,2 5 16 0,-2-2 0 15,4 3 304-15,-1 1 64 0,-1 1 16 0,3 0 0 0,0-1 256 16,4-1 48-16,1 1 16 0,1 5 0 15,6 3-448-15,-6 2-96 0,1-2-16 0,0 5 0 0,-1 3-544 0,-1-3-224 16,-3 4 176-16,0-5-176 0,0-1 0 0,-4 3 0 16,3-4-128-16,-5-4 128 0,5 1-320 0,-5-6 64 15,-1-2 0-15,0-6 0 0,2-6 0 0,0-6 0 16,1-6 0-16,1-7 0 16,-1-5-704-16,1-7-144 0</inkml:trace>
  <inkml:trace contextRef="#ctx0" brushRef="#br0" timeOffset="113658.74">18234 12064 23951 0,'-7'21'1056'0,"3"-7"224"0,4 2-1024 0,4-8-256 0,1 1 0 0,0-4 0 16,2 1 336-16,5 9 16 0,11 8 0 0,3 14 0 16,7 1 0-16,0 7 0 0,-5 0 0 0,2 1 0 0,-6 2-352 0,1 3 0 15,-3 3 0-15,3 3 0 0,-3 1 272 0,-3-6 96 16,2 2 16-16,-3-3 0 0,-1-9 368 0,1-1 80 15,3-1 0-15,-1-8 16 0,7-3-16 0,-3-6 0 16,-24-23 0-16,0 0 0 0,87 30-432 0,-87-30-80 16,0 0-32-16,82-44 0 15,-56 18-480-15,0-12-112 0,-3-8-16 0,0-6 0 0,1-9 320 0,-1-5 0 16,1-5 0-16,2-4 0 0,6-4 0 0,-1 3 128 0,7 1 0 0,4 3 16 16,-2 1 288-16,4 5 48 15,-1-4 16-15,-1 6 0 0,-2-3-656 0,0-4-128 16</inkml:trace>
  <inkml:trace contextRef="#ctx0" brushRef="#br0" timeOffset="132763.31">19354 3310 13823 0,'-5'4'1216'0,"3"-2"-960"0,2-2-256 0,0 0 0 0,0 0 800 0,0 3 112 16,-2-1 32-16,1 0 0 0,-3-1-16 0,2 1 0 0,1-2 0 0,1 0 0 16,-2-2-352-16,2-1-80 0,2 1-16 0,-2-1 0 31,0 1-480-31,1 0-208 0,-1 2 16 0,0 0 0 0,-1 4 192 0,-1 1 128 0,2 3 0 0,-2 3-128 31,4-2 640-31,-4 6 0 0,2-1 16 0,2 4 0 0,-2 1 64 0,2 2 16 16,-1 3 0-16,1-1 0 0,2 6-224 0,-3-1-32 15,3 7-16-15,-1 2 0 16,-1 3-464-16,-2 0 0 0,2 2 0 0,-2-1 0 16,-2 1-384-16,2 0-112 15,-2 2-16-15,-5-4-7664 0,2-2-1520 0</inkml:trace>
  <inkml:trace contextRef="#ctx0" brushRef="#br0" timeOffset="133160.81">19967 3006 11055 0,'-5'3'976'0,"2"0"-784"0,1 3-192 0,2-6 0 0,0 1 1088 0,0-2 192 0,0 1 16 0,-2-4 16 16,2 1-64-16,-3-2-16 0,3-6 0 0,0-1 0 15,0-2-688-15,0-3-144 0,0-3-16 0,-2-1-16 16,0 1-368-16,-1-7 0 0,-1 5 0 0,1 1-128 16,-2 2 128-16,-2 0 0 0,0 5-144 0,-2 5 144 15,0 0 272-15,-1 4 128 0,-1 8 32 0,-3 6 0 16,2 2 608-16,0 6 128 0,-4 4 32 0,2 5 0 15,2 0-160-15,-2 7-16 0,4 4-16 0,-2 1 0 16,3-1-112-16,2 1 0 0,-2 0-16 0,4 1 0 16,1-1-112-16,4 2-32 0,0 0 0 0,0 4 0 15,2-2-240-15,3 1-48 0,-1 1-16 0,-1 6 0 16,3 1-240-16,-3 3-32 0,1 3-16 0,-1 2 0 16,-1-3-144-16,-2 0 0 0,0-7 0 0,0-1 0 15,-2-6-368-15,2-5-96 0,-2-4-32 0,2-7 0 16,2 0-2192-16,0-7-432 0</inkml:trace>
  <inkml:trace contextRef="#ctx0" brushRef="#br0" timeOffset="133340.04">19542 3795 8287 0,'-15'-25'368'0,"9"11"80"0,-1 2-448 0,6 2 0 0,1 1 0 0,0 7 0 0,1-3 1184 0,3-7 160 16,3-6 16-16,3-1 16 0,4 3 608 0,4 3 112 0,3 0 16 0,3 1 16 15,-24 12-928-15,0 0-192 0,94-36-48 0,-94 36 0 16,87-30-960-16,-87 30-336 0,100-38 0 0,-100 38-6688 16,88-40-1328-16</inkml:trace>
  <inkml:trace contextRef="#ctx0" brushRef="#br0" timeOffset="133530.25">19382 3014 17503 0,'-28'14'768'0,"12"-9"176"0,2 4-752 0,6-4-192 0,6-3 0 0,-1 0 0 16,-1 0 320-16,1 3 48 0,-1 0 0 0,4-2 0 0,7-6-368 0,9-2 0 15,8-2 0-15</inkml:trace>
  <inkml:trace contextRef="#ctx0" brushRef="#br0" timeOffset="134015.22">21025 2781 14735 0,'5'-4'1312'0,"-5"3"-1056"0,0-1-256 0,0-2 0 0,-1 4 320 0,-3-1 16 0,1-3 0 0,-4 2 0 0,0-1 560 0,-7 1 128 0,-2 2 0 0,-3 4 16 15,0-1-304-15,-2 9-64 0,0-1-16 0,-3 4 0 16,1 3-656-16,2 1 0 0,-2 4 0 0,3 3 0 15,2 0 0-15,-1 5 208 0,3-1-16 0,1 5-16 16,1 1 384-16,3 1 80 0,1 1 0 0,-1 1 16 0,6 1 176 0,2 5 16 16,-1 0 16-16,4 2 0 0,0 0 112 0,2 2 32 15,3-2 0-15,0 5 0 0,2-3-560 0,4-2-96 16,-1 0-32-16,4-7 0 0,3-7-320 0,6-1-208 16,3-5 16-16,6-4-9392 15,-32-23-1872-15</inkml:trace>
  <inkml:trace contextRef="#ctx0" brushRef="#br0" timeOffset="134642.65">21407 3404 18431 0,'-18'4'816'0,"4"-2"160"0,8 1-784 0,-3-1-192 0,4 0 0 0,1-1 0 0,-1 1 816 0,-6 2 112 16,-6 4 32-16,-4 3 0 0,-2 4-96 0,1 1-16 0,3 0 0 16,5-4 0-16,1 5-544 0,3 1-112 15,3-1-32-15,0 2 0 16,2 0-464-16,1 2-80 0,3 7-32 0,-3 0 0 0,4 0 160 0,-2 0 48 15,2 0 0-15,2-4 0 0,0-1 208 0,1-4 0 16,4 0 0-16,-1-3 0 0,2-8 0 0,3 1 0 0,3-5 0 0,-4-4 0 16,4 0-256-16,0-6 64 15,-2-1 0-15,2 0 0 16,-2-6-352-16,1-1-64 0,-1-4-16 0,0-3 0 0,-3-3 304 0,1 1 48 16,-1-3 16-16,0-3 0 0,-4 1-64 0,0-4 0 15,-2-1 0-15,3 5 0 0,-5-1 64 0,1 6 16 0,0 0 0 0,0 6 0 16,-1 5 656-16,-1 3 128 0,0 4 32 0,0 5 0 15,0 7 384-15,0 0 64 0,0 7 32 0,0 3 0 16,-1 6 144-16,-1-1 16 0,-2 6 16 0,4 0 0 0,-5 7-432 0,2-2-96 16,-1-3 0-16,2 3-16 15,1-4-288-15,1-2-48 0,0-7-16 0,5 0 0 16,0-3-848-16,2-1-160 0,2-8-32 16,3 1-12512-16</inkml:trace>
  <inkml:trace contextRef="#ctx0" brushRef="#br0" timeOffset="135000.37">21672 3403 7359 0,'-2'-7'320'0,"-1"0"80"0,3 3-400 0,-2 4 0 16,2 0 0-16,-2 0 0 0,2 2 704 0,-2 1 64 16,-1 4 16-16,-1 0 0 0,3 7 528 0,-5 4 96 0,3-1 32 0,-1 2 0 15,3 2-528-15,-1 2-96 0,2-1-32 0,2 6 0 16,-1-2-560-16,3 6-224 0,-1-4 176 0,3 3-176 15,-3-7 0-15,2 6 0 0,4-4 0 0,-6 2 0 16,4-2 0-16,-1-5-288 16,1 0 64-16,-2-2 16 15,0-3-496-15,0-1-112 0,-5-6-16 0,0 2 0 16,0-8 336-16,0-3 64 0,-3 0 16 0,1-3 0 0,2-4 784 0,-2-4 144 0,1-6 48 0,-3-2 0 16,2-6 32-16,1-3 16 15,-1-1 0-15,2-3 0 0,-2-2-32 0,-1 2-16 0,3-1 0 0,-2-2 0 16,2 0 96-16,0-1 32 0,0 6 0 0,2-1 0 15,3-2-272-15,-3 8-48 0,1 5-16 0,2 2 0 16,2 4-352-16,-3 6 144 0,1-1-144 0,2 5 0 16,0 3 256-16,-2-1-64 0,4 0-16 0,-4 2 0 15,2 2 0-15,2-2 0 0,0 2 0 0,1-1 0 16,-1 1-656-16,1 0-128 0,2 1-32 0,2 1-9648 16</inkml:trace>
  <inkml:trace contextRef="#ctx0" brushRef="#br0" timeOffset="135357.37">22161 3443 18431 0,'-10'15'816'0,"3"-8"160"0,3 4-784 0,-1-6-192 0,4 2 0 0,-1-2 0 0,-2 0 848 0,1 6 128 16,-4 6 32-16,-2 8 0 0,0 1-128 0,1 3-32 16,2-4 0-16,5 3 0 0,-3-2-352 0,4-4-80 15,0 5-16-15,0-3 0 0,4 0-400 0,-3 2 0 16,3-1 0-16,-1-4 0 15,1 0-576-15,3-2-128 0,-4-2-48 0,3-1 0 16,-1-6-320-16,0 1-64 0,-3-8-16 0,0-3 0 16,-1 0 528-16,-1-1 112 0,2-5 0 0,-4-6 16 0,2-2 848 0,0-1 160 15,-1-5 48-15,-1-6 0 0,0 2 224 0,-3-6 48 0,1 1 16 0,-1-6 0 16,2 0 624-16,1-3 128 0,-3-4 32 0,5-5 0 16,-2 5-512-16,4-2-96 15,3 4-32-15,-3 4 0 0,1 6-608 0,2 6-112 0,1 5-16 0,1 5-16 16,-2 2-32-16,5 5 0 0,-3 1 0 0,4 3 0 15,-1-2 144-15,1 3 32 0,3 0 0 0,-1 0 0 0,5 1-96 0,1-1-16 16,4-2 0-16,1 3 0 16,-1-5-272-16,-23 6 128 0,0 0-128 0,0 0 0 15,110-15-320-15,-110 15-160 0,0 0-32 0,90-19-15200 16</inkml:trace>
  <inkml:trace contextRef="#ctx0" brushRef="#br0" timeOffset="135960.91">22973 3390 12895 0,'0'0'1152'0,"-1"-1"-928"0,1 1-224 0,0 0 0 16,0 0 784-16,-2-2 112 0,-3 2 32 0,0-2 0 0,-1 2 416 0,-1 2 96 16,2-2 16-16,3 0 0 0,1 0-272 0,2-2-48 15,5 2-16-15,2-2 0 0,3 1-800 0,-1-3-176 16,4 1-16-16,-3-2-128 0,4 3 0 0,1 0 0 15,0-1 0-15,3 1 0 16,-2 2-624-16,2 0-16 0,2 2-16 0,4-1 0 16,1 1-688-16,0 0-144 0,-26-2-32 0,0 0-7328 15</inkml:trace>
  <inkml:trace contextRef="#ctx0" brushRef="#br0" timeOffset="136180.54">22815 3793 7359 0,'0'0'656'0,"2"0"-528"0,3 0-128 0,-3-2 0 15,1 0 832-15,2-1 128 0,6 1 16 0,4-1 16 16,8 1-144-16,1-3-16 0,-24 5-16 0,0 0 0 16,0 0-624-16,112-16-192 0,-112 16 128 0,0 0-128 15,98-14-1472-15,-98 14-368 0,0 0-64 0,127-24-16 16,-127 24 1536-16,0 0 384 0</inkml:trace>
  <inkml:trace contextRef="#ctx0" brushRef="#br0" timeOffset="136386.56">23508 3361 7359 0,'-10'3'656'0,"1"-1"-528"0,4 0-128 0,3-2 0 0,1 2 976 0,1-2 176 0,1 1 16 0,-1 3 16 15,2-2 464-15,0 1 80 0,3 0 32 0,2-1 0 16,-2 3-368-16,6 1-80 16,1-3-16-16,2 1 0 0,1-3-688 0,5 3-144 0,-1 1-16 0,3-1-16 15,1-1-432-15,-23-3-144 0,0 0 0 0,0 0 0 32,112 4-1008-32,-112-4-208 0,0 0-48 0,0 0-7696 0</inkml:trace>
  <inkml:trace contextRef="#ctx0" brushRef="#br0" timeOffset="136576.66">23433 3678 17503 0,'-15'3'768'0,"6"-3"176"0,6 0-752 0,3 0-192 0,0 0 0 0,1 0 0 15,3-1 1296-15,3-3 240 0,3-1 32 0,6 0 16 16,3-2 176-16,7-6 32 0,-26 13 16 0,0 0 0 15,91-36-960-15,-91 36-192 0,0 0-32 0,108-35-16 16,-108 35-960-16,0 0-192 0,117-19-32 0,-117 19-13024 0</inkml:trace>
  <inkml:trace contextRef="#ctx0" brushRef="#br0" timeOffset="137229.15">24277 3439 11055 0,'-2'4'976'0,"0"-4"-784"0,2 1-192 0,0 1 0 16,0 0 576-16,0 1 80 0,-1 3 16 0,-3 1 0 15,2 8 160-15,-3 1 48 0,2 1 0 0,-1 4 0 16,-3 2-64-16,0 5-16 0,2 1 0 0,-5 6 0 0,1 2-544 0,-2-1-96 16,3 3-32-16,-1-3 0 15,2 1-544-15,4-8-112 0,-4 1-32 0,5-7 0 16,0-6-560-16,2 1-112 0,0-8-32 0,2-3 0 15,1-5-16-15,1-2 0 0,-2-4 0 0,1-6 0 0,4 1 1008 0,0-7 272 16,0-1 0-16,5-6-128 0,-1-5 448 0,1 2 80 16,4-7 32-16,-4 0 0 0,3-2 16 0,1-1 16 15,1-1 0-15,-1 1 0 0,3-1-32 0,-8 2-16 16,1 2 0-16,0 5 0 0,-3 0 224 0,3 6 64 16,-7-1 0-16,2 7 0 0,0 2 112 0,-3 9 16 15,-2 5 16-15,-1 2 0 0,1 5 176 0,0 3 16 0,-2 4 16 16,0 2 0-16,0 1 352 0,0 3 80 0,-2 2 16 0,0-1 0 15,2-2-352-15,-1 0-80 16,-1 2-16-16,2-2 0 0,-2 1-512 0,2-1-96 0,-2 0-32 0,2 0 0 16,0-1-688-1,2-3-144-15,-2 1-32 0,4 0-9216 0,-3-2-1840 0</inkml:trace>
  <inkml:trace contextRef="#ctx0" brushRef="#br0" timeOffset="137537.49">24683 3465 8287 0,'3'-3'368'0,"-3"-1"80"0,4 1-448 0,-1 1 0 0,-1 2 0 0,-2 2 0 16,2 0 1120-16,0 1 144 0,3 4 16 0,-3 5 16 0,-2 6 528 0,-6 1 96 16,1 2 32-16,-2 3 0 0,0 4-720 0,-2-2-144 15,1 5-16-15,1-4-16 0,0 0-592 0,2-2-112 16,1-4-32-16,2 3 0 0,1-1 224 0,2-2 32 15,1-2 16-15,5-2 0 0,0-1-352 0,2-6-80 16,5 4-16-16,3-8 0 0,4 2-144 0,0-6 0 0,0 0 0 0,2-7 0 16,1-4 192-16,-1-5-64 0,-3 2 0 0,1-9 0 15,-3-4 16-15,-1-1 0 0,1-3 0 0,-4-1 0 16,1 0 288-16,-6 3 48 16,3-5 16-16,-3-1 0 0,0 5-272 0,-4-1-48 15,-2 4-16-15,-1 4 0 16,0 4-1440-16,1 1-272 0,-3 2-64 0,0 4-10528 0</inkml:trace>
  <inkml:trace contextRef="#ctx0" brushRef="#br0" timeOffset="137823.1">25234 2953 15663 0,'-2'9'1392'0,"2"-2"-1120"0,2-2-272 0,-2 0 0 0,1 1 1632 0,-1-1 272 0,0 12 48 15,0 4 16 1,0 14-16-16,0 3 0 0,-1 2 0 0,1 0 0 0,0 0-736 0,0 6-128 0,0-3-48 0,0-1 0 31,0 5-640-31,-2-3-128 0,-2 4-16 0,1-1-16 0,-4 6-96 0,-2-4-16 0,0-2 0 0,-3 1 0 16,0-4-128-16,0-4 0 15,0 0 0-15,-1-3-176 16,0-1-656-16,2-8-144 0,2-4-32 16,4-8-8640-16,-2-4-1728 0</inkml:trace>
  <inkml:trace contextRef="#ctx0" brushRef="#br0" timeOffset="138038.07">25465 3037 11967 0,'7'-26'528'0,"-1"10"112"0,-5 6-512 0,-1 1-128 0,0 7 0 0,0 4 0 0,-1 3 2016 0,1 0 368 16,-7 2 80-16,-2 11 16 0,-3 10 464 0,-2 3 80 16,0 6 32-16,-4 6 0 0,3-1-1168 0,1 1-224 15,3 4-64-15,1 0 0 0,5 7-800 0,3 0-160 16,2 2-48-16,0-2 0 16,2 0-416-16,3-3-176 0,2 1 128 0,-2-7-128 0,4 2 0 0,-1-5-256 0,-1-4 48 0,-1-1 0 46,1 0-1168-46,-4-8-224 0,2-4-64 0,-3-5-14128 0</inkml:trace>
  <inkml:trace contextRef="#ctx0" brushRef="#br0" timeOffset="138573.07">25667 3460 4607 0,'-5'5'192'0,"2"1"64"0,1-3-256 0,0-1 0 0,1 0 0 0,1-1 0 0,-2 1 1104 0,0 5 176 15,0 2 48-15,-5 3 0 0,0 0 736 0,0 5 160 16,-1 3 16-16,1 4 16 0,0-1-16 0,2 3 0 16,-1 3 0-16,-1-1 0 0,2 5-1216 0,-2 2-240 15,0 4-48-15,0 1-16 0,0 1-368 0,0 6-80 16,2-3-16-16,0 0 0 0,1 4-48 0,-1-6-16 15,2 5 0-15,-1-5 0 0,1 1-192 0,1-4 0 16,0 1 0-16,-1-5 0 0,1-4 0 0,0-7 0 16,-1-3 0-16,-1-3 0 0,1-3-240 0,-4-8 16 15,2 0 0-15,-1-7 0 0,5-5-128 0,-5 0-32 0,6-9 0 0,-1-2 0 32,2-6-16-32,5-3-16 0,-3-8 0 0,4-5 0 15,2 0-288-15,-1-6-48 0,5-5-16 0,2-1 0 0,-2-3 336 0,0-4 64 0,5-1 16 0,-1-2 0 16,4-3 592-16,0-2 112 0,4-3 32 0,-1 9 0 15,-5 3 512-15,0 11 128 0,-1 12 0 0,-8 9 16 16,2 8 0-16,-3 4 0 0,1 3 0 0,-4 7 0 16,1 2 240-16,0 4 32 0,1 3 16 0,1 2 0 0,0 1-560 15,0 4-96-15,3 2-32 0,-2-1 0 16,1-1-384-16,-3 4-96 0,1 3-16 0,0 3 0 0,-2 4-144 0,-4-4 0 16,2 6 0-16,-6-8 0 0,-3 5 0 0,-1-3 0 15,-4 2 0-15,-3 0 0 0,-4-1 0 0,-1-6 0 16,-2 0 0-16,-2-2-176 0,-2 1-128 0,-1-8-16 15,-8 2-16-15,3-8 0 16,-1-4-608-16,2-4-112 0,0-8-32 0,2-2 0 16,5-7-1520-16,4-5-304 0</inkml:trace>
  <inkml:trace contextRef="#ctx0" brushRef="#br0" timeOffset="138826.23">26086 2950 7359 0,'22'-18'320'0,"-8"4"80"0,-3 6-400 0,-4 3 0 0,-4 1 0 0,-3 4 0 16,2 0 1776-16,0 0 272 0,-1 5 48 0,-2 2 16 16,-3 5 1216-16,-1 9 256 0,-5 4 64 0,1 3 0 15,-5 1-1152-15,2 6-240 0,1 3-32 0,-3 2-16 16,7-1-1296-16,-3 2-256 0,3 3-48 0,5 0-16 16,-3 4-368-16,3 3-80 0,2 5-16 0,2 1 0 15,0 4-128-15,1-2 0 0,-1-1 0 0,-2-3 0 16,0-1 0-16,0-5 0 0,-2 0 0 0,-3-7 0 0,0-4-256 15,-1-3-16-15,3-2-16 0,-2-5 0 16,0-7-1248-16,1-2-256 16,1-3-64-16,-3-9-12976 0</inkml:trace>
  <inkml:trace contextRef="#ctx0" brushRef="#br0" timeOffset="139320.37">25781 3579 14735 0,'-2'-6'1312'0,"2"3"-1056"0,2-1-256 0,-2 3 0 0,3 1 2240 0,-1-4 384 0,5 2 64 0,3-1 32 16,6-4-224-16,5-2-32 0,3 6-16 0,-24 3 0 16,0 0-1104-16,0 0-240 0,126-19-32 0,-126 19-16 15,0 0-800-15,113-11-256 0,-113 11 128 0,0 0-128 16,112-12 0-16,-112 12 0 0,0 0 0 0,109-16 0 16,-109 16-640-16,0 0-16 0,108-17-16 0,-108 17 0 15,0 0-864-15,0 0-160 0,96-14-32 0,-85 12-16 16,-4 2-32-16,-2 2 0 0,-3 1 0 0,-4 1 0 0,2 1 1584 0,-5 2 192 15,1 5 256-15,-1 0-48 16,-4 4 944-16,1 3 176 0,-3 2 32 0,-1 5 16 0,0 2-272 0,0 2-48 31,-1 3-16-31,3 2 0 0,-1-4-224 0,1 6-48 0,1-1-16 0,-1 3 0 0,3-3-48 0,2-1-16 16,-1 0 0-16,3-4 0 16,1-3-320-16,2 2-64 0,2-3-16 0,-2-6 0 0,2-1-288 0,-1-1 0 0,1-4 0 0,2-1 0 15,-1-5 0-15,1-2 0 0,-3-4 0 0,-1-1 0 31,2-4 0-31,-4-3 0 0,-1-3 0 0,-2-1 0 16,-1-3 0-16,-2-6 0 0,-1 1 0 0,-1-4 0 16,-3-2 0-16,5-5 0 0,-3 1 0 0,4-7 0 15,-2 5 0-15,2-6 0 0,6-3-128 0,-1-9 128 16,5 0 0-16,4-6 0 0,4 1 0 0,-1 7 0 16,6-2 0-16,0 10 0 0,1 11 0 0,-1 5 0 15,-4 7 144-15,-1 0 80 0,2 9 16 0,-4-2 0 16,2 2 224-16,-3 3 48 0,3 0 16 0,-4 1 0 15,3 1-272-15,-3 0-48 0,5-2-16 0,-3 0 0 16,5 2-192-16,2-3-192 0,1 1 48 0,4-3-17904 16</inkml:trace>
  <inkml:trace contextRef="#ctx0" brushRef="#br0" timeOffset="139676.37">26781 2896 16575 0,'-2'0'736'0,"-3"0"160"0,5 0-720 0,0 0-176 0,4 0 0 0,-4 2 0 15,1 1 1824-15,-1 4 336 0,4 2 64 16,-1 8 16-16,-1 2-640 0,1 4-128 0,3 5-32 0,-3-4 0 15,6 6-272-15,1-4-48 0,4 4-16 0,-2-1 0 16,8 6-464-16,2 0-80 0,3 3-32 0,1 0 0 16,3 2-528-16,1 2 0 0,3 4 0 0,0-3-192 0,-3-5-16 0,-2 2 0 15,1 8 0-15,-4-3 0 16,-6 4 208-16,-10-2-176 0,-8 7 176 0,-6-2-160 0,-7-2 160 16,-2-1 256-16,-10 2-64 0,-4-4-16 0,-5 5 368 0,-4-5 80 15,-1-2 16-15,1-5 0 16,2-3-640-16,4-6 0 0,3-5 0 0,7-3 0 15,5-6-1600-15,8-4-224 0</inkml:trace>
  <inkml:trace contextRef="#ctx0" brushRef="#br0" timeOffset="140510.31">28081 3556 7359 0,'-14'0'656'0,"5"-2"-528"0,-1-1-128 0,3 1 0 0,3 2 400 0,1-2 48 0,-1 2 16 0,-3 0 0 16,-8-2 304-16,-3-1 64 0,-3 3 16 0,1 0 0 15,2 3 496-15,1-1 80 0,3 2 32 0,3 1 0 16,1-2 80-16,3 4 32 16,0 0 0-16,2 2 0 0,1 0-256 0,1 1-48 0,3 1-16 0,0-1 0 31,0 1 96-31,1 1 0 0,3-2 16 0,-1 2 0 0,1 2-432 0,3 0-96 0,-2 0 0 0,2 5-16 31,0 2-416-31,-2 7-80 0,2 3 0 0,0 3-16 0,-5 4-304 0,1 4 128 0,1-1-128 0,-4 0 0 31,0-1 0-31,-4-2 0 0,1 0-192 0,-4-5 48 0,0-7-448 0,0 1-96 0,-3-7-16 0,1-2 0 32,-2-6 16-32,3 0 0 0,-3-5 0 0,3 2 0 0,-1-6 368 0,2-4 64 15,0-5 0-15,3-4 16 0,3-6 0 0,-1-1 0 16,4-6 0-16,1-1 0 0,4-4 64 0,-3-2 16 15,4-4 0-15,1-6 0 0,5-2 160 0,-4-4 0 16,3 5 128-16,4-5-128 0,0 3 512 0,-1 4 16 16,5 3 16-16,-5 5 0 0,3 4-96 0,0 7-32 15,-2 6 0-15,-3 7 0 0,4 0-112 0,-4 1-32 16,1 6 0-16,-2 6 0 0,4-1 320 0,1 0 64 0,1 6 16 16,0-3 0-16,2 6-240 0,-2-2-48 0,4-1-16 0,-1 3 0 15,-3-4-368-15,4 4 144 0,3 0-144 0,0-5 0 16,-26-9 0-16,0 0 0 0,86 33 0 0,-86-33 0 15,0 0 0-15,0 0 0 0,110 19 0 0,-110-19 0 16,0 0 0-16,0 0 0 0,95-7 0 0,-75-2 0 16,-3 1 0-16,-1-6 0 0,-2 0 0 0,-7 2 0 15,-2-2 144-15,-3-2 32 0,-2-1 0 0,-7 1 0 16,0 4-176-16,-9-4 0 0,2 2 144 0,-2-2-144 16,-1 8 0-16,-2-3 0 0,-2 8 0 0,0-1 128 15,2 6-128-15,-2 2 0 0,-2 9 0 0,2 3 0 16,-3 3 0-16,1 6 0 0,2 4 0 0,0 1 0 0,4 5 448 0,3 3 32 15,4-3 0-15,-3 0 0 0,6-2-32 0,4-4 0 16,3 6 0-16,3-9 0 0,3 2-208 0,6-5-48 16,0-4-16-16,5 0 0 0,4-3-176 0,-21-16 0 15,0 0 0-15,0 0 0 0,121 23-240 0,-121-23-80 16,0 0 0-16,137-6-16 16,-137 6-1712-16,115-17-320 0</inkml:trace>
  <inkml:trace contextRef="#ctx0" brushRef="#br0" timeOffset="140732.07">29231 3040 911 0,'-3'-22'0'0,"-3"8"0"0,3 2 0 0,1 8 0 16,0 4 1840-16,1 2 272 0,-1 1 64 0,0 6 16 16,-7 3 1040-16,2 7 208 0,-3 11 32 0,1 5 16 15,1 5-240-15,1 3-48 0,0 6-16 0,3-2 0 16,4 5-1520-16,0 4-288 0,4 2-64 0,-4 1-16 15,7-2-976-15,-2 4-320 0,2 2 160 0,3 0-160 0,2 5 0 0,4-7 0 16,-4 1 0-16,4-1 0 16,0-1-512-16,-4-5-128 0,0-6-16 0,-5-2-10096 15,-5-5-2032-15</inkml:trace>
  <inkml:trace contextRef="#ctx0" brushRef="#br0" timeOffset="141160.07">28827 3749 23039 0,'-12'-14'1024'0,"3"4"192"0,7 5-960 0,2-1-256 0,4 3 0 0,1 1 0 15,-2 2 1808-15,4-2 320 0,6 1 64 0,4 1 16 16,2 1-496-16,2 3-112 0,2 3 0 0,1-2-16 16,-24-5-912-16,0 0-176 0,91 23-48 0,-91-23 0 15,0 0-448-15,118 29 0 0,-118-29-208 0,99 16 64 31,-99-16-656-31,116 9-128 0,-116-9-32 0,113 5 0 16,-113-5-448-16,0 0-112 0,129 7-16 0,-129-7 0 0,0 0-656 0,0 0-144 0,0 0-32 0,99-7 0 16,-85 3 1792-16,-5 3 368 0,-1 1 64 0,-6 0 16 15,-2 0 848-15,0 3 176 0,-7 4 48 0,-2 2 0 0,-1 1 560 16,-2 3 112-16,0 4 32 0,-1 4 0 16,3 3-320-16,0 1-64 0,-1 1-16 0,-1 5 0 0,3-1-592 0,-5 1-112 15,5 4-32 1,1 0 0-16,3 1-368 0,-2-1-144 0,7-3 0 0,5-1 144 0,0-3-144 15,5-6 0-15,4-1 0 0,0-5 0 0,2-4 0 0,1 0 0 16,3-8 0-16,1-2 0 0,1-4 0 0,-22 2 0 16,0 0 0-16,80-35 0 0,-80 35 0 0,54-33 0 15,-22 5 0-15,-3-5 0 0,-1 0 0 0,0-7 0 16,0-2 0-16,0 2 128 0,2-4-128 0,3-1 0 16,-2 3-192-16,4-3 192 15,0 0-896-15,0 3-48 0,-4 5-16 0,-1 8 0 16,-6 1-1296-16,-3 10-272 0</inkml:trace>
  <inkml:trace contextRef="#ctx0" brushRef="#br0" timeOffset="141579.78">30372 3861 7359 0,'-1'0'656'0,"1"1"-528"0,1 3-128 0,-1-2 0 0,0 1 2608 0,0 1 480 16,-1 4 112-16,-1 5 0 0,0 4-160 0,-1 7-32 16,-1 6-16-16,-1 0 0 0,0-1-1360 0,1 6-272 15,1 0-48-15,1 1-16 0,-3 3-976 0,1 3-192 16,-1-1-128-16,0 5 160 0,0-1-160 0,-2-3 0 16,2 3 0-16,-2-5 0 15,0 2-608-15,0-7-96 0,1-4-32 0,1-7 0 16,2-1-32-16,1-7-16 0,0-8 0 0,0-1 0 0,-3-5 544 0,2-5 240 0,-1-4-192 0,1-2 192 31,1-8-704-31,0-6 0 0,-1-5-16 0,3 0 0 0,5-8 416 0,-2-4 96 0,6-6 16 0,2 1 0 16,3-6 656-16,3-6 144 0,4 1 32 0,2-5 0 15,3 0 1056-15,2-1 224 0,3 2 32 0,2 5 16 16,0 6-896-16,-5 5-176 0,-2 13-48 0,-3 3 0 16,-4 9-336-16,-3 9-64 0,-6 3 0 0,-5 7-16 15,-1 3-256-15,-4 9-48 0,0 2-128 0,0 2 192 16,0-2-704-16,2 5-160 0,-1 5-32 0,5-1 0 15,1 0-1456-15,3-2-288 0,2-1-64 0,2 1-16 16,5-3 224-16,0-4 32 0,2 1 16 0,2-6 0 16,1 3 400-16,3-6 96 0</inkml:trace>
  <inkml:trace contextRef="#ctx0" brushRef="#br0" timeOffset="141922.84">30956 4045 4607 0,'-8'4'192'0,"4"-2"64"0,-1 1-256 0,3-3 0 0,0 2 0 0,1-2 0 0,-3 3 1184 0,-3 2 192 16,-10 6 32-16,-1 1 16 0,1 6 352 0,-1 1 64 15,3 7 16-15,-1-2 0 0,4-1-192 0,-2 6-16 0,3-2-16 0,3 4 0 16,1-5-240-16,3 4-48 0,1-4-16 0,3-5 0 16,0 0-608-16,3-2-112 0,4-2-32 0,-2-1 0 15,2-4-400-15,2-7-176 0,2 1 128 0,-1-3-128 16,4-6 0-16,-2-3-224 0,6-2 32 0,-1-6 0 16,0-4-128-16,3-4 0 0,-3-5-16 0,2 0 0 15,0-7 192-15,1-4 144 0,-1 2-192 0,0-3 192 16,2 3-800-1,-2-3-48-15,4-2-16 0,1-6 0 0,-5 3 384 0,4-1 80 16,1-2 16-16,-3 7 0 0,0 8 896 0,-5 6 176 0,-2 5 32 0,-2 6 16 16,-5 8 160-16,-2 5 16 0,-1 5 16 0,1 4 0 0,-5 7 592 0,3 2 112 15,1 5 32-15,-2 0 0 0,1 3-576 0,2 2-96 16,-3 2-32-16,1 0 0 0,1 0-352 0,-2 3-80 16,1-3-16-16,2 2 0 15,-3-2-208-15,2 3-48 0,-3 0-16 0,1-3 0 16,0 0-240-16,0-4 0 0,-1-1 0 0,5-4 0 15,-3 0-1280-15,6-1-192 0</inkml:trace>
  <inkml:trace contextRef="#ctx0" brushRef="#br0" timeOffset="142142.37">31807 3767 28559 0,'-14'3'1264'0,"5"-3"272"16,5 0-1232-16,1-3-304 0,3 3 0 0,0 0 0 0,0 0 528 0,0 0 48 0,0-2 16 0,0 2 0 0,2 0-272 0,-1 2-64 15,1 1-16-15,2 1 0 16,3-1-608-16,-6 4-112 0,1 7-32 0,0 0-12992 16</inkml:trace>
  <inkml:trace contextRef="#ctx0" brushRef="#br0" timeOffset="142285.01">31833 4644 36863 0,'-18'20'3264'0,"6"-5"-2608"0,7-6-528 0,3 0-128 0,0-2 928 0,-5 5 160 0,-6 12 16 0,-15 15 16 16,-7 8-1520-16,-5 1-304 0,-2 3-64 0,2-8-16 0,0 3 560 0</inkml:trace>
  <inkml:trace contextRef="#ctx0" brushRef="#br0" timeOffset="-202909.75">18636 3267 26719 0,'-22'19'2368'0,"6"-9"-1888"0,4-1-480 0,8-5 0 15,4-3 608-15,-7 1 32 0,-7 12 0 0,-10 2 0 16,1 3-640-16,2-3 0 0,9-6 0 0,5 0-128 31,5-4-688-31,4-5-128 0,5 1-16 0,2-2-16 16,5-2 144-16,-2 2 16 0,2 0 16 0,2-1 0 0,-1 2 496 0,-1 3 112 0,0 3 0 0,2 0 16 0,-2 0 176 0,0 3 0 15,1-5 0-15,3 4 128 0,-1-2 464 0,2-5 112 16,2 1 0-16,-21-3 16 0,0 0 288 0,0 0 48 16,121 0 16-16,-121 0 0 15,0 0-624-15,101-8-128 0,-101 8-32 0,0 0 0 16,125-13-288-16,-125 13 0 0,98-3 0 0,-98 3 0 0,102-2 0 0,-102 2 0 16,98-2 0-16,-98 2-144 0,98-8 144 0,-98 8 0 15,106-14 0-15,-106 14 0 0,111-21 0 0,-111 21 0 16,128-28 0-16,-128 28 0 0,137-33 0 0,-137 33 176 15,129-30-16-15,-129 30 0 0,131-31 1056 0,-131 31 224 16,125-28 32-16,-125 28 16 16,145-31-1808-16,-145 31-352 0,155-26-80 0,-155 26-16 0,136-26 768 0,-136 26 0 0,131-20 192 0,-131 20-32 15,129-14 144-15,-129 14 16 0,137-5 16 0,-137 5 0 16,150-3 112-16,-150 3 32 16,140-11 0-16,-140 11 0 0,139-12-160 0,-139 12-48 15,141-19 0-15,-141 19 0 0,162-24-144 0,-82 10-128 0,-80 14 144 0,157-33-144 16,-157 33 128-16,145-39-128 0,-145 39 0 15,148-35 0-15,-148 35 0 0,159-33 0 16,-159 33 0-16,158-22 0 0,-158 22 0 0,138-16 0 0,-138 16 0 0,134-4 0 16,-134 4 0-16,134-6 0 0,-134 6 0 15,154-13 0-15,-154 13 0 0,153-17 0 0,-153 17 0 0,145-18 0 16,-145 18 0-16,146-24 0 0,-66 8 0 0,5-1 0 0,10 1 0 0,-7 6 128 16,-88 10-128-16,162-18 0 15,-162 18 0-15,159-8 0 0,-74 11 0 0,8 2 0 16,6 1 0-16,-5 2 0 0,-1 1 0 0,-93-9 0 0,167 7 0 0,-78-3 0 15,-2-4 0-15,7-4 0 0,4 1 0 0,-8-1 0 16,-3 1 0-16,-87 3 0 0,157-14 0 0,-157 14 0 16,159-16 0-16,-159 16 0 15,157-12 0-15,-157 12 0 0,146-9 0 0,-146 9 0 16,132 7 0-16,-132-7 0 0,124 23 0 0,-124-23 0 0,131 38 0 0,-131-38 0 16,146 49 0-16,-146-49 0 0,147 49 0 0,-147-49 0 0,139 36 0 0,-139-36 0 15,141 23-288 1,-141-23 0-16,148 15 0 0,-148-15 0 0,157 16 288 0,-157-16 0 0,136 23-128 0,-136-23 128 15,118 26 0-15,-118-26 0 0,108 33 0 0,-108-33 0 16,107 38 0-16,-107-38 0 0,117 53 0 0,-117-53 0 16,127 54 0-16,-127-54 0 0,120 29 0 0,-120-29 0 0,129 5 0 0,-129-5 0 15,129-12 0-15,-129 12 0 0,139-19 0 16,-139 19 0 0,143-14 0-16,-143 14 0 0,122-5-128 0,-122 5 128 0,108 0 0 0,-108 0 0 15,94 7-128-15,-94-7 128 16,82 19 0-16,-82-19 0 0,86 26 0 0,-86-26 0 0,94 26 0 0,-94-26 0 15,104 30 0-15,-104-30 0 16,101 21 0-16,-101-21 0 0,89 8 0 0,-89-8-160 0,93 16 160 0,-93-16-128 16,88 19-192-16,-88-19-48 0,95 35 0 0,-95-35 0 15,99 52-32-15,-99-52-16 0,103 70 0 0,-103-70 0 32,94 84-384-32,-51-43-80 0,3 8-16 0,-3-9 0 0,-43-40-160 0,84 58-32 0,-84-58-16 0,92 42 0 0,-92-42 608 0,105 36 128 0,-105-36 32 0,120 25 0 31,-120-25 336-31,127 17 0 0,-127-17 0 0,112 14 128 0,-112-14 16 0,97 21 0 0,-97-21 0 0,91 29 0 31,-91-29 48-31,78 37 16 0,-78-37 0 0,75 37 0 16,-75-37 32-16,70 40 0 0,-70-40 0 0,68 36 0 15,-68-36-96-15,66 32-16 0,-66-32 0 0,0 0 0 16,89 34 48-16,-89-34 0 0,0 0 0 0,89 6 0 16,-89-6-176-16,0 0 0 0,101-13-160 0,-101 13 160 15,0 0-832-15,110-29-64 0,-110 29 0 0,73-21-16 16,-73 21-768-16,0 0-160 0,101-24-16 0,-101 24-16 15,0 0 112-15,0 0 32 0,80-9 0 0,-71 9 0 16,-4 5 800-16,-1-3 160 0,-4 1 48 16,-4-1 0-16,2 0 1456 0,-1-1 288 0,-1-1 64 0,1 2 16 0,1-2 880 0,-5-2 192 15,4 2 16-15,-3-1 16 0,3-4-928 0,-4-2-176 16,0 0-32-16,-2-2-16 0,1 0-1056 0,-5 0 0 16,1-1 0-16,-5 3-192 0,-2 0-64 0,-2 2 0 15,-5 0 0-15,-2 1 0 0,-4-3 0 0,1 4 0 16,-2-1 0-16,-4-1 0 15,-3 0-320-15,-3 1-64 0,-1 3 0 0,1-3-16 16,-6 2 64-16,-4 1 16 0,-2 1 0 0,-6 0 0 0,-4 1 704 0,-1 1 160 0,3 2 32 0,-1-3 0 16,-1 5 288-16,3-1 64 0,-1-4 16 0,0 3 0 15,2-2-96-15,-5-1-16 0,-2 3 0 0,-2-1 0 16,6-3-352-16,-6-5-80 0,0 2-16 0,4 1 0 16,2-2-128-16,-3 3-144 0,1 1 144 0,-5 0-208 15,-6-2-48-15,-1 2 0 0,1-3 0 0,-3 3 0 16,3 0 256-16,-1 0 0 0,5 0 0 0,-4-2 0 15,0 0 0-15,-5 0 192 0,4-3-48 0,1 0 0 0,2-2-16 16,-1 2 0-16,1-1 0 0,-2 1 0 0,-1 2 192 0,-1 1 16 16,-8 0 16-16,3 0 0 0,3 2 432 0,-1 0 96 15,1 0 16-15,0 0 0 0,2 0 448 0,-5-1 80 16,-3-3 32-16,-2-3 0 0,4 4-304 0,0-6-48 16,1-1-16-16,4 1 0 0,0-3-768 0,-6-4-144 15,-4-1-48-15,-1-4 0 16,4 2-448-16,-5-2-112 0,-1-2-16 0,1 4 0 15,0 3-432-15,-8 1-80 0,-11 6-32 0,1 0 0 16,9 4 0-16,0 3 0 0,1 4 0 0,1 0 0 0,-4-2 992 0,4 0 0 16,3-4 0-16,7 1 0 0,4-4 624 0,-2 1 16 15,5 0 0-15,-10-3 0 0,-3-2-640 0,3-1 0 0,3 0-192 0,4 0 64 16,-2-2-128-16,0-2 0 16,-2 0-16-16,-5 6 0 0,-11 0 144 0,4 6 128 15,7 1-192-15,-4 3 192 0,-1 3 0 0,-9 1 0 0,-9 10 0 0,-5 1 0 16,7 3-128-16,0 1 128 0,-3 2-192 0,-3 1 192 15,-6 1 0-15,9-2 304 0,8-2-48 0,5-2 0 16,8 1 464-16,1-2 96 0,2-8 16 0,3 1 0 0,-1-4-672 16,5-3-160-16,8 0 0 0,1 3 0 15,1-2-1008-15,-3-1-224 0,-4-2-48 0,-1 0-16 32,0-2 240-32,1 2 48 0,0 0 16 0,4 0 0 0,2 4 800 0,-8-2 192 0,3-1 0 0,-10 1 0 0,1-2 304 15,1 0 96-15,8 2 32 0,-3 1 0 0,5 1 400 0,-1-2 64 16,-2 3 32-16,-1-4 0 0,-3 3-304 0,7 3-64 15,6-2-16-15,3-1 0 0,-3 4-112 0,4-2-32 16,1-1 0-16,-3 2 0 0,-2-5-240 0,2-2-160 16,1 0 192-16,1-2-192 15,10-2-464-15,3 4-208 0,-1-1-32 0,7-1-16 16,0 0 32-16,1-1 16 16,4-3 0-16,-9-1 0 0,4 4 368 0,1 1 80 0,4-1 16 0,6 1 0 0,-1 0 208 0,5 0-144 15,6-1 144-15,1 1-128 0,2 2 384 0,0-2 64 0,7 1 32 0,1 1 0 16,4-2 80-16,0 2 16 0,4 2 0 0,2-2 0 15,1 1-288-15,2 3-160 0,3 3 192 0,1-4-192 16,3 1 0-16,0 5 0 0,3-2 0 0,6 0 0 16,0 3-304-16,5-3-112 0,3 3-32 0,4-3 0 15,-21-7 80-15,0 0 16 0,84 20 0 16,-84-20 0-16,0 0 352 0,122 12 0 0,-122-12 0 0,113 0 0 0,-113 0 0 0,134-5-144 31,-134 5 144-31,143-11 0 0,-143 11 0 0,148-17-128 0,-148 17 128 0,171-18 0 16,-72 13 0-16,1-4-160 0,2 4 160 0,-1-4-128 0,-1-1-64 0,3 3-16 31,3-2 0-31,7 6 0 0,11-1 208 0,-4-1-144 0,-1-4 144 0,3 4-128 0,7 3 128 0,3-1 0 16,9-2-144-1,-1 1 144-15,-8 1-384 0,9-3 0 0,14 1 0 0,-5-3 0 32,-9-8-160-32,9-3-32 0,9 0-16 0,-2-4 0 15,-2-5-368-15,-2 2-80 0,4 0-16 0,0-2 0 16,3 5-240-16,-5-1-48 0,-5 0-16 0,5 1 0 15,5 0 400-15,-13 6 64 0,-13 3 32 0,10 5 0 0,12-1 512 0,-12 4 96 0,-6 6 32 0,0 0 0 16,1 2 224-16,0 2 0 0,1 6 192 0,-6-3-192 16,-7 5 704-16,13-3 48 0,9 1 0 0,-9-1 0 15,-16 3-128-15,13-3-32 0,6 3 0 0,2 0 0 16,-4-1-288-16,-3 3-64 0,-4 0-16 0,3-4 0 16,8 6 64-16,-11-4 16 0,-12 4 0 0,-3-2 0 0,-4 0-112 0,5 1 0 15,2-1-16-15,-12-2 0 0,-7 2 64 0,-6-1 16 16,-1-3 0-16,7 6 0 0,3-1 768 0,-8-2 144 15,-9-5 48-15,-2 3 0 0,-2-3 80 0,4 3 32 16,3-1 0-16,1 4 0 0,2-2-672 0,-95-12-128 16,168 13-16-16,-168-13-16 0,150 7-368 0,-150-7-128 15,151 0 0-15,-151 0 0 0,159-6 0 0,-159 6 0 16,146-8 0-16,-146 8-160 16,134-19-480-16,-134 19-80 0,119-18-32 0,-119 18 0 15,117-14-80-15,-117 14 0 0,115-7-16 0,-115 7 0 16,104-2 80-16,-104 2 32 0,0 0 0 0,120 6 0 0,-120-6 496 0,0 0 112 0,88 19 128 0,-88-19-208 15,0 0 208-15,0 0 0 16,102 16 0-16,-102-16 0 16,0 0-928-16,0 0-96 0,94 1 0 0,-94-1-7136 0</inkml:trace>
  <inkml:trace contextRef="#ctx0" brushRef="#br0" timeOffset="-195715.26">20058 6473 7359 0,'-5'-1'656'0,"3"1"-528"0,2 0-128 0,0 0 0 16,2 0 832-16,-2-2 144 0,2-2 32 0,-2 1 0 16,1-2-544-16,1 1-96 0,2-1-32 0,-3 1 0 15,-1-1 160-15,6 5 16 0,-6-2 16 0,0 2 0 16,-4 2 656-16,1 3 128 0,-1-1 32 0,1 3 0 15,-1 2-32-15,-3-1 0 0,0 10 0 0,2-3 0 16,-5 3-800-16,1 1-176 0,0 2-16 0,-5 2-16 16,0 4-304-16,-5 0 0 0,0 2-128 0,-2 1 128 15,-2 1-784-15,-1-1-64 0,0 5-16 0,1 3 0 16,-5 7 160-16,0 0 48 0,-3 4 0 0,1 0 0 0,2 3 480 16,4-1 176-16,-2-4 0 0,3 2-144 0,2-4-64 0,2 2-16 15,3-4 0-15,4-4-7920 16</inkml:trace>
  <inkml:trace contextRef="#ctx0" brushRef="#br0" timeOffset="-195430.8">20283 6649 19343 0,'-14'12'848'0,"5"-3"192"0,2 0-832 0,4-4-208 0,1 2 0 0,0-3 0 16,1 1 896-16,-5 7 144 0,-1 7 32 0,-3 7 0 0,-1 4-144 0,-2-1-32 0,-1 6 0 0,-2 0 0 15,0-2-720-15,-1 2-176 16,-1 2 0-16,-3 3 0 16,1 3-576-16,-5-1-96 0,4 3-32 0,-5-3 0 0,2 0 384 0,1-4 80 15,-5 2 16-15,2-3 0 16,3-1-144-16,-3-1-16 0,4-2-16 0,2-5-6192 15,1 0-1216-15</inkml:trace>
  <inkml:trace contextRef="#ctx0" brushRef="#br0" timeOffset="-194798.42">20630 7039 19343 0,'-11'4'848'0,"8"-2"192"0,1 3-832 0,2-3-208 0,2-2 0 0,1 1 0 0,2-1 448 0,4 2 64 0,0 0 0 0,5 0 0 16,3-1 192-16,-3 1 32 16,-2 3 16-16,1 0 0 0,-1-1-576 0,-2 5-176 0,-3-1 0 0,0 3 0 15,0 3 0-15,-3 3 0 0,-3 2-192 0,-1 7 48 0,2 1-128 16,-5-3-32-16,-3 7 0 0,1-1 0 0,0 0 304 0,0-1 0 16,-1-3-128-16,3-5 128 15,1 2 0-15,-1-4 0 0,1-3 0 0,2-2 0 0,2-2 0 0,-2-4 144 16,3 1-144-16,-1-5 128 15,1-1 0-15,1-3-128 0,-1-2 192 0,4-1-64 16,-1-4 224-16,1 0 32 0,1-5 16 0,3-6 0 16,1-3 48-16,2-3 16 0,3-2 0 0,-3-5 0 0,4-2-464 15,-1-6-256-15,4 3 16 0,-4 1 16 16,-1 3-720-16,0 1-144 0,0-2-16 0,-6 10-16 16,-1 6-320-16,-2 7-64 0,-4 3-16 0,-1 7 0 15,0 1 672-15,-2 5 128 0,0 2 16 0,0 3 16 0,-2-1 928 16,0 6 176-16,0 1 32 0,1 2 16 0,-1 4 704 0,0-4 144 0,0 6 32 0,1 1 0 15,1-2 0-15,-2-1 16 0,4 3 0 0,-2-2 0 16,0 1-352-16,0 1-80 16,0-2-16-16,0-3 0 0,0 0-528 0,0-4-128 15,0 1 0-15,1-6-16 0,1-3-240 0,2-1 0 16,-3-2 0-16,3-3 0 0,1-1 0 0,-3-2 0 0,3 0 0 0,0-2 0 0,4-1-192 0,0-3 0 31,1-2 16-31,2 1 0 0,4-6-96 0,0-2-32 0,3-3 0 0,2-1 0 16,0-3-208-16,3 1-32 0,-3-2-16 0,0 0 0 15,0-1-896-15,-2 1-176 0,-2 4-32 0,-1-3-7824 16</inkml:trace>
  <inkml:trace contextRef="#ctx0" brushRef="#br0" timeOffset="-194381.19">21578 7261 13823 0,'0'0'608'0,"0"0"128"0,1 0-592 0,-1 0-144 0,2 0 0 0,-2 0 0 0,2 0 768 0,0 1 128 0,-1 1 32 16,1 2 0-16,0 3-144 0,-4 1-16 0,-1 3-16 0,-1-1 0 15,1 4-352-15,-6 0-64 0,4 0-16 0,-1 0 0 16,-2 2-320-16,1-1 0 15,2 3 0-15,-4 1 0 0,0 2 0 0,2 0 256 16,2 1-64-16,0 4-16 0,3 0 784 0,-3 1 144 0,1 4 48 0,6-1 0 16,0-3 0-16,5-4 0 15,1 1 0-15,3-10 0 0,5 2 208 0,-4-11 48 16,7 2 16-16,0-5 0 0,0-2-1568 0,0-5-320 0,6-4-64 16,-4 0-16-16,-2-3 848 0,-2-5 160 15,-3 1 48-15,-2-1 0 0,1-1-192 0,-8-3-16 16,-2 2-16-16,-3-2 0 0,-3 0-288 0,-2-1 0 15,-8-6 0-15,0 3 0 16,0 1-480-16,-4-2 0 0,-2 0 0 0,0-2 0 16,-2 2-128-16,-4 5-32 0,4 4 0 0,0-1 0 15,2 9-384-15,4 1-64 0,-1 4-32 0,4 6 0 16,1 1-656-16,3 8-128 0,6-2-16 0,-3 1-8448 0</inkml:trace>
  <inkml:trace contextRef="#ctx0" brushRef="#br0" timeOffset="-194017.38">22208 7222 17503 0,'-7'4'768'0,"4"-3"176"0,-4 5-752 0,5-1-192 0,1 0 0 0,1-1 0 0,-2 1 1152 0,-2 9 208 15,1 7 48-15,-6 10 0 0,2 4-144 0,-2 1-32 16,1 5 0-16,-1-3 0 0,2 0-624 0,2 0-128 15,-2 1-32-15,2-4 0 0,1-1-640 0,1-4-128 16,-4 3-16-16,1-8-16 16,1-1-560-16,3-7-112 0,-4-4-32 0,0-3 0 15,1-3 448-15,3-5 96 0,1-1 0 0,-5-2 16 0,5-1 208 0,1-7 32 0,0-6 16 16,1-8 0-16,5-5 240 0,-3-9 240 16,2-3-48-16,2-7-16 0,0-1 144 0,2-6 48 0,0-2 0 15,-2-2 0-15,3-1 48 0,1 0 16 16,2 2 0-16,1 4 0 0,0 8-432 0,-1 10 0 0,-1 6 0 0,-2 9-176 15,1 12-144-15,-1-1-16 0,1 7-16 0,1 4 0 16,-4 7 512-16,5-1 96 0,1 6 32 0,-2 0 0 16,0 0 448-16,0 2 96 0,4 3 0 0,-4-2 16 15,2 1-688-15,-2-4-160 0,2-4 0 0,2 1-11968 16</inkml:trace>
  <inkml:trace contextRef="#ctx0" brushRef="#br0" timeOffset="-193795.58">22740 6560 19343 0,'-5'11'1728'0,"1"3"-1392"0,2-4-336 0,2-1 0 0,2-2 1376 0,-2 7 208 16,0 14 32-16,-3 14 16 0,1 12-704 0,-3 6-144 0,1 3-16 0,-1 2-16 15,2-1-480-15,-4-3-80 0,0 5-32 0,1-5 0 16,-4 5-160-16,3-5 160 0,-3 0-160 0,3-2 160 15,1-1-160-15,-2-1-192 0,2 4 32 0,3-1 16 32,-1-1-1104-32,3-3-224 0,1-4-32 0,1-9-9552 0</inkml:trace>
  <inkml:trace contextRef="#ctx0" brushRef="#br0" timeOffset="-193495.48">23118 7139 11967 0,'-7'3'1072'0,"2"-1"-864"0,3 1-208 0,0-1 0 0,2 2 2176 0,-5-3 400 16,-2 8 80-16,-7 0 16 0,-3 8-880 0,-6 2-192 15,-3 0-16-15,-2 1-16 0,2-1-1232 0,-2-2-336 16,4-1 128-16,-2-7-128 16,5 3-768-16,-4-7-208 0,4 4-48 0,2-4 0 15,2 0-1376-15,5 2-288 0,-2-3-48 0,7-1-16 16,3-1 1024-16,2 1 192 0,2 1 32 0,4-1 16 0,3 1 896 0,0-1 176 0,3 6 32 0,-1-2 16 31,5 2 848-31,2 3 160 0,3-2 48 0,-19-10 0 16,0 0 960-16,0 0 192 0,115 37 32 0,-115-37 16 0,0 0-48 0,106 19-16 0,-106-19 0 0,0 0 0 31,124 21-816-31,-124-21-176 0,0 0-16 0,120 17-16 0,-120-17-800 0,0 0 0 0,106 16-256 0,-106-16-11072 16</inkml:trace>
  <inkml:trace contextRef="#ctx0" brushRef="#br0" timeOffset="-193113.47">23763 7248 23951 0,'-5'-3'2128'0,"3"-2"-1696"0,2-2-432 0,2 3 0 0,-2 2 1232 0,0-3 176 31,0-5 16-31,-4-1 16 0,-1-8-1072 0,-4 0-224 0,-1 2-144 0,-2 1 192 31,-1 2-944-31,-2 5-176 0,1 1-32 0,-2 4-16 0,-1 4-1488 0,1 0-288 0,0 5-64 0,-1 4-16 32,1 1-304-32,0 4-48 0,3 6-16 0,2-3 0 0,-3 2 2560 0,4 0 496 0,1 4 144 0,4 1 0 15,3 1 0-15,2-3 176 0,3 6-48 0,4 0 0 16,6 0 2448-16,4 0 496 0,2 1 80 0,0 1 48 16,4 3-1008-16,-23-33-208 0,45 59-32 0,-45-59-16 15,44 53-592-15,-44-53-112 0,0 0-16 0,56 64-16 16,-42-45 96-16,-2-1 32 0,0-1 0 0,-9-3 0 15,-1-5-368-15,-4 3-64 0,-1-5 0 0,-9 3-16 16,0-4-208-16,-6 1-32 0,-1-4-16 0,-5-3 0 16,-1-2-400-16,-4-6-80 0,-1 1-16 0,-1-7 0 0,1-2-128 15,-1-3-176-15,-1 0 48 0,1-4 0 16,-2 0-1456-16,0-3-272 0,0 5-64 0,3 0-12896 16</inkml:trace>
  <inkml:trace contextRef="#ctx0" brushRef="#br0" timeOffset="-192489.56">24963 7419 16575 0,'-12'-5'736'0,"5"0"160"0,2 1-720 0,2-1-176 0,3 3 0 0,-2 0 0 0,2 2 1280 0,-2-1 208 15,0-1 48-15,-3-2 16 0,2 3 160 0,-3-1 16 16,5 5 16-16,-1 3 0 0,2 1-912 0,0 7-192 16,0 1-48-16,0 3 0 0,0 3-592 0,2 1-208 15,1 11 0-15,1 0 0 0,-1 4-128 0,4 3-32 16,-3 2 0-16,1-2 0 16,4-2-208-16,-6-1-64 0,4-4 0 0,-2-9 0 15,-1-1 0-15,1-6 0 0,-2-1 0 16,1-4 0-16,-1-5 640 0,1-5 0 0,-1 0 0 0,-1-4 128 0,2 0 656 0,1-7 128 0,0-3 32 0,0-5 0 15,4-2-368-15,-2-4-80 16,2-5-16-16,-1 4 0 16,-1-4-1200-16,-1-3-240 0,1-3-64 0,-4 3 0 0,1 3-448 0,-1 2-112 0,-1 2-16 0,3 8 0 31,-5 4 448-31,0 3 96 0,2 9 16 0,-2 5 0 0,1 2 1040 0,-1 6 128 0,0 2 64 0,-1 6 0 16,1 0 1280-16,-2 3 240 0,2 8 48 0,0-3 16 0,0 6 80 0,2-2 0 31,3-1 16-31,0-3 0 0,4-1-848 0,1-3-192 0,3-6-16 0,2-5-16 15,3-6-544-15,-18-8-128 16,0 0 0-16,0 0-128 0,82-1 352 0,-60-12-32 16,-1-2-16-16,4-10 0 0,-5 1 240 0,3-11 48 0,1 0 16 0,3-3 0 0,-5-4 160 0,1-3 16 15,0 0 16-15,-4 1 0 0,0-3-800 0,-3 3 0 16,-1 3-144-16,-1 2 16 31,-3 5-1376-31,-1 2-272 0</inkml:trace>
  <inkml:trace contextRef="#ctx0" brushRef="#br0" timeOffset="-192121.79">26028 7407 20271 0,'-3'-11'1792'0,"1"4"-1424"0,4 4-368 0,-1-4 0 0,3 5 896 0,-1 2 96 0,3-1 32 0,1-3 0 16,5-1 0-16,2 0 16 0,0 3 0 0,-4 5 0 16,-1 4-880-16,-6 2-160 15,1 7 0-15,-4 3 0 16,-2 3-1136-16,-1 10-96 0,-3 3-32 0,1 5 0 16,-2 3-336-16,0 10-80 0,-1 1-16 0,1-2-6800 0</inkml:trace>
  <inkml:trace contextRef="#ctx0" brushRef="#br0" timeOffset="-191886.39">26553 6761 30399 0,'-11'19'1344'0,"8"-2"288"0,1 4-1312 0,2-2-320 0,2-3 0 0,0 0 0 0,-1 6 960 0,3 18 112 15,1 25 16-15,-3 18 16 0,3 18-544 0,-3 2-112 16,1-4-32-16,-1-6 0 0,3-4-288 0,-3-11-128 16,-2-5 0-16,0-7 128 15,2-3-960-15,-4-5-208 0,-3-3-48 0,-1-8 0 16,-1 0-1696-16,0-7-352 0</inkml:trace>
  <inkml:trace contextRef="#ctx0" brushRef="#br0" timeOffset="-191687.54">26262 7318 12543 0,'0'-21'272'0,"1"7"64"0,1 7 16 0,3 0 0 0,-3 6-352 0,0 1 0 16,1 1 0-16,4 3 0 0,4 1 3376 0,3 0 592 0,3 9 128 0,-3 2 32 16,4 3-2016-16,-1 0-416 0,2 4-80 0,-19-23-16 0,0 0-1056 0,65 61-224 15,-65-61-32-15,0 0-16 16,78 54-1232-16,-78-54-256 0,0 0-64 0,94 21 0 15,-94-21-1392-15,0 0-272 0</inkml:trace>
  <inkml:trace contextRef="#ctx0" brushRef="#br0" timeOffset="-191337.28">26872 7421 6447 0,'38'-58'272'0,"-31"48"80"0,-5 8-352 0,-2 2 0 0,3-9 0 0,8-6 0 0,4-15 1216 0,13-20 192 16,7-15 16-16,2-3 16 0,-4 7 592 16,-5 13 112-16,-6 16 32 0,-6 10 0 15,-4 15 176-15,-3 8 32 0,-2 12 16 0,-5 7 0 0,-1 12-368 0,-1 3-80 0,0 8-16 0,-3 2 0 16,1 6-1040-16,-3 1-192 0,1 6-64 0,-1-3 0 15,2 3-160-15,-3-1-32 16,3 1-16-16,-2-1 0 0,-1-1-176 0,0-2-16 0,0-2-16 16,-1-1 0-16,-1-8-224 0,1-3 0 15,-2-6 0-15,0-3 0 0,6-7-352 0,-6-3-16 0,6-2 0 0,1-5 0 32,2-2-480-32,0-6-112 0,3-5 0 0,1-4-16 15,3-8-688-15,0-1-128 0,3-7-16 0,1-7-16 16,4 0 816-16,1-9 176 0,3-5 16 0,0-4 16 0,0-4 544 0,1-3 128 15,-1 4 128-15,-2 0-208 0,1 9 208 0,-1 8 0 16,-6 4 0-16,-1 10 0 0,-1 8 1008 0,-2 4 144 16,-2 6 16-16,0 5 16 0,2 7 272 0,-3 5 48 0,1 11 16 0,-2 1 0 0,1 11-128 0,1 0-32 15,-3 3 0-15,3-2 0 16,0-4-848-16,2-8-160 0,2 0-32 16,0-8-16-1,-1-4-688-15,3-3-128 0,-6-7-16 0,0-1-17056 0</inkml:trace>
  <inkml:trace contextRef="#ctx0" brushRef="#br0" timeOffset="-191181.33">26366 6951 23951 0,'-35'-39'1056'0,"11"15"224"0,7 6-1024 0,4 10-256 0,10 4 0 0,1 1 0 0,0 1 832 0,1 0 128 0,-8 2 0 0,9 4-6016 31,9 6-1200-31,6-1-240 0</inkml:trace>
  <inkml:trace contextRef="#ctx0" brushRef="#br0" timeOffset="-190541.78">28694 7299 27647 0,'2'9'2448'0,"2"5"-1952"0,-4-4-496 0,0-1 0 0,0 5 512 0,-4 3 0 15,2 16 0-15,-1 18 0 16,-4 22-912-16,0 10-176 0,-2 3-48 0,-1-10 0 16,1-2-880-16,0-15-176 0,-1-4-48 0,-1-13 0 15,4-5 512-15,-3-8 80 0,0-6 32 0,-1-5 0 0,1-5 1104 0,3-4 192 0,0-2 48 0,1-7 16 16,5-3 1056-16,-5-3 224 15,5-2 32-15,1-10 16 0,1-4 16 0,5-6 0 0,-1-9 0 0,4-6 0 16,1-6-1136-16,4-2-208 0,-3-8-64 0,4-4 0 16,-1-6-192-16,4-1 0 0,-1-6 0 0,2 4 0 15,0 4 0-15,0 12 0 0,-1 13 0 0,-4 8 0 16,0 16 0-16,-2 3 0 16,-3 13 0-16,-1 1 0 0,-1 5 256 0,0 6 128 0,-1 3 0 0,1 8 16 15,-2 7 544-15,2 0 96 0,-2 7 32 0,2 1 0 16,0 5-272-16,2-1-48 0,1-1-16 0,-1-2 0 15,1 1-320-15,2-2-64 0,1-5-16 0,-1-1 0 16,0-5-336-16,0-1 0 0,0 2-160 0,1-5-11408 16,1-2-2272-16</inkml:trace>
  <inkml:trace contextRef="#ctx0" brushRef="#br0" timeOffset="-190271.5">29147 7520 32255 0,'-7'-10'1424'0,"2"1"304"0,5 0-1392 0,-2 7-336 0,4 1 0 0,-2 1 0 0,0-2 1200 0,2 2 160 16,0 0 48-16,1 3 0 16,2 6-640-16,1 5-112 0,-3 7-16 0,1 7-16 0,1 0-448 0,2 5-176 0,-2 3 128 0,2-1-128 31,0 2-496-31,2-2-176 0,1-4-32 0,-1 0-16 16,1-6-16-16,1-3 0 0,-1-1 0 0,1-7 0 0,1 0 432 0,0-2 96 15,-1-3 16-15,-1 0 0 0,-1-4 832 0,-1-3 160 16,-2-2 32-16,1-4 16 0,0-6 176 0,1-2 16 15,5-9 16-15,0-7 0 0,0-2-624 0,1-6-128 0,1-10-32 0,-3-2 0 0,1-6-272 0,-3 0-256 32,1 1 64-32,1 1-12048 0,-2 9-2416 0</inkml:trace>
  <inkml:trace contextRef="#ctx0" brushRef="#br0" timeOffset="-190036.97">29775 7191 17503 0,'0'-16'768'0,"0"2"176"0,3-1-752 0,2-1-192 0,-1 2 0 0,3 4 0 0,0-8 1088 0,3-15 176 16,4-17 32-16,4-13 16 15,1-9-832-15,-2 10-160 0,-1 4-48 0,-2 11 0 32,-2 11-832-32,-3 13-160 0,0 9-48 0,-2 12 0 15,-4 15 64-15,-1 6 16 0,-2 10 0 0,-5 10 0 0,-1 6 1552 0,-2 11 304 0,-3 12 64 0,-1 6 16 16,1 3 784-16,1 7 144 0,-4 3 48 0,2 0 0 15,1 3-880-15,1-2-160 0,1-7-32 0,1-4-16 16,-3-2-896-16,2-9-240 0,1-5 0 0,-1-7 0 16,5-7-736-16,-1 0-224 0,2-5-64 0,-2-6-13328 15</inkml:trace>
  <inkml:trace contextRef="#ctx0" brushRef="#br0" timeOffset="-189814.29">30172 6646 22111 0,'-2'-16'976'0,"-1"9"208"0,3 2-944 0,3 3-240 0,-1 2 0 0,0 4 0 0,1 1 1696 0,1 5 288 16,4 4 64-16,1 16 16 0,0 8-240 0,-6 9-48 0,1 5-16 0,-2 9 0 16,-2 4-1168-16,-2 5-224 15,-2 4-48-15,3 1-16 0,-5 2-432 0,3-2-96 0,-2-2-16 16,-1-3 0-1,-2 3-976-15,1-4-208 0,0 3-48 0,0-6 0 16,2-5-1488-16,3-7-304 0</inkml:trace>
  <inkml:trace contextRef="#ctx0" brushRef="#br0" timeOffset="-189354.01">30709 7358 22111 0,'-2'0'1968'0,"2"0"-1584"0,2 2-384 0,-2 1 0 16,2 4 2048-16,-2-1 336 0,1 6 64 0,-1 5 16 0,-1 11-912 0,-3 9-176 16,-1 3-32-16,-4 8-16 0,0-2-1056 15,-3 6-272-15,2 4 0 0,-6-1 0 16,2 1-512-16,-2 0-192 0,2 0-32 0,-3 1-16 16,0 1-192-16,1-3-32 0,0 5-16 0,1-6 0 15,-3-2 304-15,2-3 64 0,3-8 16 0,-1 1 0 0,1-7 416 0,3-4 192 16,-1-3-160-16,3-9 160 0,1-6 0 0,2-5 0 15,3-3-128-15,0-5 128 0,2-1 240 0,0-10 80 16,4-1 32-16,-1-12 0 0,6-4-192 0,-1-10-32 16,5-11-128-16,2-5 192 0,-2-5-192 0,2-9 0 15,3-14 0-15,1-4 0 0,0 1 128 0,4-16-128 16,3-21 0-16,2-7 144 0,3-7-144 0,4 2 0 0,1 9 0 0,-2 13 0 31,-3 20-256-31,-3 24-128 0,-7 23-16 0,-2 15-16 0,0 11 96 0,-7 9 32 16,2 3 0-16,0 7 0 0,2 7 848 0,-4 3 160 15,2 8 48-15,-4 2 0 0,-1 10 64 0,2 0 0 0,-4 4 16 0,-2 7 0 16,-2 7-336-16,1-2-64 0,-8 6 0 16,-1-3-16-16,0 1-96 0,0-1-16 0,-8-4 0 0,-1 0 0 15,-3-3-192-15,-2-2-128 0,-4-1 128 0,-1-5-128 16,-2-2 0-16,0-4 0 0,-1-6 0 0,1-4-192 16,4-3 192-16,-1-11-128 0,2 1 128 0,4-10-10368 15,1-2-2000-15</inkml:trace>
  <inkml:trace contextRef="#ctx0" brushRef="#br0" timeOffset="-189130.22">31340 5953 33167 0,'0'-13'1472'0,"3"3"304"0,4 5-1424 0,2-1-352 15,-6 6 0-15,2 2 0 0,6 0 1120 0,-1 3 160 16,-10-5 16-16,0 0 16 0,68 54-672 0,-68-54-128 0,39 79-16 0,-25-27-16 0,-7 7-608 0,-2 9-128 15,2 10-32-15,-7 2 0 32,0 9-480-32,-2 0-112 0,-5 0-16 0,4 5 0 15,-3 7 176-15,1 0 16 0,0-2 16 0,0-3 0 16,1-4-352-16,-3-5-80 0,4-6-16 0,1-7-12352 0</inkml:trace>
  <inkml:trace contextRef="#ctx0" brushRef="#br0" timeOffset="-188927.57">31029 6792 2751 0,'-12'-3'256'0,"4"1"-256"0,2 2 0 0,6 0 0 0,2 3 6720 0,3 1 1312 0,4-1 256 0,-2 6 48 15,-7-9-5216-15,0 0-1056 0,68 56-208 0,-68-56-32 16,68 45-1440-16,-68-45-384 0,73 42 128 0,-73-42-128 15,80 38-448 1,-80-38-160-16,100 33-32 0,-100-33 0 0,113 30-1456 0,-113-30-288 16</inkml:trace>
  <inkml:trace contextRef="#ctx0" brushRef="#br0" timeOffset="-188583.35">32089 7001 23039 0,'-9'11'2048'0,"4"-3"-1648"0,0 3-400 0,5-4 0 0,0-2 2448 0,-2 9 416 16,-3 5 80-16,-2 18 0 0,-5 4-1600 0,3 13-320 16,-2-3-64-16,4-2 0 0,2-2-768 0,2-4-192 15,1 4 0-15,2-3 0 0,2-1-224 0,-2-1-80 0,1-4-16 16,1-8 0 0,-2-2-1168-16,-2-5-240 0,-1-4-64 0,-2-4 0 0,-2-2 1264 0,0-3 240 0,0-5 48 0,0-1 16 15,2-1 1184-15,-1-8 256 0,5 0 32 0,1-11 16 16,1-3-176-16,5-7-48 15,4-9 0-15,1-7 0 0,4-7-432 0,3-6-96 16,3-6 0-16,1-9-16 0,4-1-64 0,-1-10-16 0,6-2 0 0,-1-11 0 16,3-9-272-16,0 6-144 0,4 4 160 15,-8 20-160-15,-1 23 0 0,-5 15 0 0,-2 16 0 0,-4 10 0 16,-17 9-192-16,0 0-16 0,0 0-16 0,58 83 0 16,-44-32 224-16,-2 19 160 0,0 13-32 0,2 4 0 15,3 7 16-15,1-5 0 0,3-9 0 0,7-15-18112 16</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51:03.738"/>
    </inkml:context>
    <inkml:brush xml:id="br0">
      <inkml:brushProperty name="width" value="0.05292" units="cm"/>
      <inkml:brushProperty name="height" value="0.05292" units="cm"/>
      <inkml:brushProperty name="color" value="#FF0000"/>
    </inkml:brush>
  </inkml:definitions>
  <inkml:trace contextRef="#ctx0" brushRef="#br0">22773 6945 11967 0,'-7'2'1072'0,"4"-2"-864"0,-3 2-208 0,3-2 0 15,3 0 496-15,0 0 48 16,-2 0 16-16,2 0 0 0,-2 0-384 0,1 0-176 16,-3-2 160-16,-1 0-160 15,1 2-736-15,-3-3-240 0,-1 3-48 0,-1-2-16 16,-1 0-128-16,-1 2-32 0,-1 2 0 0,1-2 0 16,1 2 416-16,-2 0 80 0,0-1 0 0,-1-1 16 0,5 2 496 0,-8 0 192 15,0 5-176-15,-1-2 176 0,0 0 0 0,-4 4 192 0,1-2-16 0,0 5 0 0,0-5 624 0,3 2 128 31,1-1 32-31,2-4 0 0,2 5-496 0,2-4-80 0,-1-2-32 0,-1 3 0 0,2 2-352 0,-3-2 0 32,3-3 0-32,-1 4 0 0,-1-2 0 0,0 0-160 15,2 2 160-15,-1-1 0 0,4-3 0 0,2-1 0 16,0 1 0-16,1 1 0 0,2-1-128 0,2-1 128 0,0 0-192 0,2 0 192 0,2-1-320 0,1-1 32 16,-2 4 16-16,4-3 0 0,4-1 400 0,-2 4 96 15,3-4 16-15,3-4 0 0,-2 4 32 0,-13 0 16 16,0 0 0-16,0 0 0 0,78-5-96 0,-78 5 0 15,0 0-16-15,71 2 0 16,-71-2-176-16,0 0 128 0,82 3-128 0,-82-3 128 0,0 0 112 0,96 6 16 0,-96-6 0 0,70 0 0 31,-70 0 0-31,68-6 16 0,-68 6 0 0,64-5 0 0,-64 5-144 0,0 0-128 16,98-3 192-16,-98 3-192 16,0 0 192-16,89-2-192 0,-89 2 192 0,0 0-192 15,101 2 448-15,-101-2-32 0,82-5 0 0,-82 5 0 16,96-14-224-16,-96 14-64 0,99-18 0 0,-99 18 0 15,92-21-128-15,-92 21 0 0,87-19-160 0,-87 19 160 0,86-16-240 16,-86 16 48-16,82-13 16 0,-82 13 0 0,87-7 176 0,-87 7 0 16,99-16 0-16,-99 16 0 0,108-16 128 0,-108 16 0 15,107-12 0-15,-107 12 0 0,95-10-128 0,-95 10 0 16,98-9-176-16,-98 9 176 16,94-9-512-16,-94 9 0 0,96-2 0 0,-96 2 0 15,103 0 208-15,-103 0 48 0,104 4 0 0,-104-4 0 0,100 9 256 0,-100-9 0 16,88 5 0-16,-88-5 0 0,95 0 144 0,-95 0-16 15,94-4 0-15,-94 4 0 0,96-7 144 0,-96 7 32 16,101-5 0-16,-101 5 0 0,101-5 32 0,-101 5 16 0,94-2 0 16,-94 2 0-16,87 2 96 0,-87-2 0 15,85 5 16-15,-85-5 0 0,82 4 48 0,-82-4 0 16,84 5 0-16,-84-5 0 0,96 5 0 0,-96-5 0 16,102 9 0-16,-102-9 0 0,103 14-224 0,-103-14-32 0,100 14-16 0,-100-14 0 15,102 7 80-15,-102-7 0 0,112 1 16 0,-112-1 0 16,120-3-192-16,-52-2-144 0,0-1 192 0,-2 1-192 15,-66 5 0-15,119-3 0 0,-119 3 0 0,104 0 0 16,-104 0 0-16,98 1 0 0,-98-1 0 0,91 9 0 16,-91-9 0-16,99 9 0 0,-99-9 0 0,106 12-144 0,-106-12 144 0,101 7-128 15,-101-7 128-15,93 4-128 16,-93-4-240 0,87-4-32-16,-87 4-16 0,83-5 0 0,-83 5 48 0,89-12 16 0,-89 12 0 0,84-11 0 15,-84 11-224-15,80-10-64 0,-80 10 0 0,75-2 0 16,-75 2-208-16,0 0-48 0,96 3-16 0,-96-3-5376 0</inkml:trace>
  <inkml:trace contextRef="#ctx0" brushRef="#br0" timeOffset="920.52">22526 7632 2751 0,'0'-6'256'0,"0"3"-256"32,1 1 0-32,1-1 0 0,0-1 128 0,0-1-128 0,3 0 176 0,0-9-176 15,2 2 512-15,2-2 0 0,-2 1 0 0,1 6 0 16,-4 1-352-16,1 0-160 0,-1 6 128 0,-3 2-128 15,5 2 0-15,-5-3 0 0,3 3 0 0,-1 1 0 16,3-2 528-16,0 4 32 0,1-1 0 0,4-5 0 16,-1 1 288-16,-10-2 64 0,0 0 16 0,0 0 0 15,0 0-368-15,84 4-80 0,-84-4-16 0,0 0 0 16,0 0-192-16,0 0-32 0,89 7-16 0,-89-7 0 16,0 0 160-16,0 0 16 0,84 19 16 0,-84-19 0 15,0 0 224-15,0 0 64 0,102 22 0 0,-102-22 0 16,0 0-160-16,79 18-32 0,-79-18 0 0,0 0 0 15,92 21-64-15,-92-21 0 0,79 12-16 0,-79-12 0 16,99 7-176-16,-99-7-16 0,111-2-16 0,-111 2 0 16,108-7 96-16,-108 7 0 0,108-10 16 0,-108 10 0 15,108-12-336-15,-108 12 0 0,119-7 0 0,-119 7 128 0,131-11 48 0,-131 11 16 16,127-2 0-16,-127 2 0 0,122 2 400 0,-122-2 96 16,125-5 16-16,-53 0 0 0,4-4-368 0,6-2-64 15,9-1-16-15,-2 4 0 0,-7-5-512 0,1 6-96 16,-2-3-32-16,4 0 0 15,7-1-464-15,8 2-112 0,6 1 0 0,-2 1-16 16,-6 3 416-16,5 1 96 0,3 3 16 0,7 0 0 16,4 0 0-16,-7 3 16 0</inkml:trace>
  <inkml:trace contextRef="#ctx0" brushRef="#br0" timeOffset="10917.61">22336 8563 15663 0,'-2'0'1392'0,"2"0"-1120"0,3 0-272 0,-1-1 0 16,2-1 128-16,1 0-128 0,-2-1 192 0,6-6-192 15,3 0 0-15,2-3 0 0,0-2-192 0,-3 2 48 16,-3 0-624-16,1-2-112 0,-2 5-16 0,-4-1-16 16,3 4 16-16,-5-1 0 0,1 1 0 0,-2 2 0 0,2 1 672 0,0-1 224 15,-1 2 0-15,1 2-160 0,0 0 736 0,3 0 128 16,-3 0 48-16,1 2 0 0,3-2 96 0,2 0 32 15,-1 0 0-15,5-2 0 0,-1-3-560 0,1 2-128 16,0 1 0-16,1 0-16 0,2-1-176 0,1 1 0 16,3 2 0-16,-2 0-176 0,3-2 176 0,1 2 0 15,-1 0 0-15,1 0 0 0,0 2 0 0,0 0 0 16,-2-1 0-16,1 3 0 0,-1-2 0 0,5-1 0 16,-5 1 0-16,6-2 0 0,-1 0 0 0,2-2 0 15,-1 2-128-15,1-1 128 0,0 1 0 0,0 0 0 0,0 0 0 16,0-2 0-16,4 0 0 0,1-1 272 0,4-1-32 0,5-5-16 15,2 2 240-15,5-5 48 0,4 4 16 0,-1-5 0 16,-1-1-528-16,-4 4 0 16,4-2 0-16,-5 0 0 0,-1 5 0 0,1-2 0 15,-1 0 0-15,-1 2 0 0,0 0 0 0,2 0 0 16,1 0 0-16,2-1 0 0,-2 1 0 0,4-4 128 16,-2 4-128-16,0-3 0 0,-3 3 320 0,-1-4-64 0,3 6 0 0,-6-2 0 15,3-1 112-15,-1 2 16 0,-2 1 0 0,2 2 0 0,-2-3-128 0,4 5-32 16,4 1 0-16,-2 0 0 15,4 0-224-15,1-2 0 0,-1 2 0 0,1-2 0 0,-2-1 0 16,1-4 0-16,1 1 0 0,-1-2 0 16,6-3 0-16,0-3-128 0,1 2 128 0,1 0 0 15,3-2 0-15,-6 5 0 0,1-1 0 0,-4 3 0 0,-1-4 160 0,-2 4 144 16,-2 1 16-16,0-3 16 16,2 5 576-16,-2-1 112 0,-5 3 32 0,3 1 0 0,5-3-384 0,3 4-80 15,1 0-16-15,3-2 0 0,1-1-416 16,-1-2-160-16,1-6 0 0,-4 3 144 15,2-6-144-15,-1 0 0 0,3 1 0 0,-2 3-176 0,1 1 176 0,1 1 0 16,-1 4-144-16,-1-1 144 0,0-2 0 0,-6 3 0 0,-3 3 0 16,-2-1 0-16,1 0 0 0,-6 2 0 0,3 2 0 0,-2 0 0 15,-1 6 0-15,1-2 0 0,-2-1 0 0,-1 5 0 16,0-1 0-16,1 0 0 16,-1 1-144-16,-1-5 144 0,-1 6 0 0,-4-4 0 15,-3 2 0-15,-1-4 0 0,-3 3 0 0,-3-1 0 0,3 0 0 0,-3 0 0 16,3 0 0-16,-6-3 128 15,2 5-128-15,0-4 0 0,1 0 0 0,1 2 0 0,1-2 0 0,-4 0 0 0,0-1 0 16,0 3-208-16,1-2 32 0,-4-1-11920 16</inkml:trace>
  <inkml:trace contextRef="#ctx0" brushRef="#br0" timeOffset="11855.5">22576 8901 8287 0,'5'-5'736'0,"2"-2"-592"0,0 4-144 0,-3 1 0 16,-1 0 448-16,3-1 48 0,6-6 16 0,5-2 0 15,6-2-192-15,-1-3-16 0,-2 4-16 0,-3 1 0 16,-1 3 64-16,-4-1 16 0,4 4 0 0,-4-1 0 16,0 1 16-16,4 2 0 0,-4 1 0 0,2 0 0 0,1 2-128 0,-1 0-32 15,6 2 0-15,-3-2 0 16,-1 2-16-16,6-2 0 0,-1 1 0 0,2 1 0 0,1 0-64 0,2 3-16 15,1-3 0-15,4 0 0 16,-1-1 0-16,3 1 0 0,3-2 0 0,1 0 0 0,1 2 64 0,1-2 16 16,1-2 0-16,-2 2 0 0,0 0 272 0,-1 0 48 15,0 0 16-15,1 0 0 0,-2-2 80 0,3 1 16 16,1-1 0-16,0-2 0 0,5-1-192 0,-3 2-48 16,9-1 0-16,-3-1 0 0,8-2-400 0,0 4 0 15,1-1 0-15,-1-1 0 0,-2 0 0 0,0 1 0 16,0-1 0-16,0 1 0 0,-5-1 0 0,0 3 0 15,0 2 0-15,1-1 0 0,4 1 0 0,2-2 0 0,5 2 0 0,-2 0 0 16,0-4 176-16,-5 1-48 0,0-1-128 0,1-2 192 16,-1 2 80-16,0 1 16 15,1 1 0-15,1 2 0 0,0 0-144 0,1 2-16 0,3-1-128 0,1 3 192 16,0-4-192-16,-4 2 0 0,1-1 0 0,-1 1 0 16,4 1 0-16,-3 1 0 0,-3-2 0 15,5 1-160-15,2 1 160 0,5-3 0 0,-3 5-144 0,4-6 144 16,-5 0 0-16,1-7 0 0,1 3 128 0,-1-5-128 15,1 1 384-15,4 1 0 0,5-2 0 0,2 4 0 16,4 0-32-16,-3-4-16 0,-6 4 0 0,-3-2 0 0,-1 0-336 0,-6 3 128 16,1 1-128-16,1 1 0 0,2 4 0 0,6 0 0 15,2 1 0-15,-3-3 0 16,1 2 0-16,-3 0 0 0,-1 3 0 0,-1-2 0 0,-7 2-240 0,2 1-16 16,0 6 0-16,3 0 0 15,-3 0-1648-15,2 2-336 0</inkml:trace>
  <inkml:trace contextRef="#ctx0" brushRef="#br0" timeOffset="20213.14">22405 9365 13823 0,'2'-9'1216'0,"-2"5"-960"0,4 1-256 0,-1 1 0 0,1 2 128 0,-1-5-128 15,6 0 176-15,1-2-176 16,4-5 0-16,4 3 0 0,-3-2 0 0,1 4 0 0,0 4 0 0,-4-2 0 16,4 3 0-16,-3 0 0 15,3 2 256-15,2 0 32 0,-4 0 16 0,6 0 0 16,5 0 208-16,1-3 32 0,4-4 16 0,3-4 0 0,2-1 224 0,-1 2 48 16,3-6 16-16,1 0 0 0,-1 6 48 0,0-2 0 15,3 0 0-15,0 5 0 0,-2 0-416 0,2 0-80 16,5 5-16-16,-1-2 0 0,3 3-224 0,-2 1-160 15,4 1 192-15,-4-1-192 0,-1 2 208 0,0-2-64 16,-4 2-16-16,1 0 0 0,-41-2-128 0,77 7 0 0,-77-7 0 0,75 8 0 31,-75-8 0-31,77 12-144 0,-77-12 144 0,78 9-160 16,-78-9 160-16,82 11 0 0,-37-8 0 0,4 1-128 0,-2-3 128 0,2-1 0 0,0 0 0 0,0-1 128 16,3-3-128-16,-2-1 0 15,3-2 0-15,1 3 128 0,5 1 16 0,4-2 16 0,3 0 0 0,4 1 0 16,-4-1 224-16,0-4 32 0,-5 6 16 0,-2-4 0 15,-1 0-432-15,-1 3 0 0,-1 2 128 0,0 2-128 0,1 0 0 16,4 0 0-16,4 2 0 0,-1-2 0 0,2 2 0 0,-3-2 0 16,0-2 0-16,0 0-176 0,-2 1-16 0,1-5 0 31,5 3 0-31,4-6 0 0,0 6-336 0,3-2-80 0,-3-6-16 0,-1 4 0 0,-6-2 448 0,1 4 176 31,-8 0-128-31,3-2 128 0,4 2 0 0,2 0 0 0,4-4 0 0,1 5-128 0,4-3 128 0,-3-1 0 16,-1 3 128-16,-3-1-128 0,-2 3 0 0,-1-2 0 15,-1 1 0-15,1 4 0 0,1 0 0 0,-2 5 0 32,-1 2 0-32,-2 0 128 0,-3 4-128 0,-4-3 0 0,-54-8 0 0,103 21 0 15,-103-21 0-15,97 25-128 0,-97-25 128 0,103 15 0 16,-47-6-224-16,1-4 32 0,-1-3 16 0,0 0 0 31,-6 3-880-31,-4-3-176 0,-46-2-48 0,76 7-7936 0</inkml:trace>
  <inkml:trace contextRef="#ctx0" brushRef="#br0" timeOffset="21036.22">22595 9992 11967 0,'-5'0'1072'0,"3"-2"-864"0,2 2-208 0,0 0 0 0,2 0 224 0,-2 0 0 15,0-2 0-15,0 0 0 0,0 2-224 0,4-1-192 16,-3 1 48-16,1-4 0 0,3 8 0 0,2-3 0 16,4 1 0-16,1 0 0 0,2 0-16 0,-14-2 0 15,0 0 0-15,0 0 0 16,80 7 160-16,-80-7 0 0,0 0 0 0,71 8-128 16,-71-8 128-16,56-1 0 0,-24-1 0 0,1-3 0 0,2 1 0 0,3-3 0 15,4-3 0-15,1 3 0 0,6-4 208 0,3 4-16 16,1-1-16-16,4-1 0 0,4-2 464 0,2 1 80 0,-2-4 32 0,-2 0 0 15,2 4-400-15,-3-6-80 0,-1 2-16 0,2 5 0 16,6-1-256-16,3 3 0 0,3-4 0 0,1 5 0 16,3-5 0-16,-2 4 0 15,-4-2 0-15,1 1-144 0,-4 1 144 0,6-4 0 0,3 6 0 0,3 0 0 16,8-4 0-16,-8 4 0 0,0 0 0 0,-3-4-128 16,-1 5 128-16,-1-1 0 0,-4-3 160 0,5 2-160 15,2 1 928-15,1-2 96 0,-2 4 0 0,-4 3 16 16,-3 0 176-16,-5 1 48 0,2 1 0 0,-6 3 0 15,-3-1-304-15,3-2-64 0,3-1-16 0,5 3 0 16,1-4-432-16,-2 3-64 0,0 4-32 0,0-2 0 16,-5-1-352-16,2 1 0 0,0 4 0 15,-4-4 0-15,2 0 0 0,2 4 0 0,3-4 0 0,-2 6-192 0,1-4 0 0,-4-2 0 16,-2 5 0-16,-3-6 0 0,1-1 16 0,1 3 0 16,-58-6 0-16,113 10 0 0,-54-5 176 0,4 6 0 15,3-3 0-15,-1 3 0 0,-6-4 0 0,-59-7 0 16,112 17 0-16,-112-17-128 15,102 16 0-15,-102-16 0 0,112 19 0 0,-53-9 0 32,2-1-1088-32,4 5-224 0</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53:17.220"/>
    </inkml:context>
    <inkml:brush xml:id="br0">
      <inkml:brushProperty name="width" value="0.05292" units="cm"/>
      <inkml:brushProperty name="height" value="0.05292" units="cm"/>
      <inkml:brushProperty name="color" value="#FF0000"/>
    </inkml:brush>
  </inkml:definitions>
  <inkml:trace contextRef="#ctx0" brushRef="#br0">23106 2594 911 0,'-2'0'0'0,"2"0"0"0,-2 2 0 0,2-2 0 16,-3 2 560-16,1-2 16 0,0 2 16 0,1 1 0 0,-3-1 448 0,-1 3 96 16,-4 0 16-16,2 4 0 15,2-2-64-15,-2-3 0 0,2-1 0 0,0 2 0 16,1-1-320-16,1-3-80 0,-1-1-16 0,1 0 0 0,1 0-224 0,0 0-32 16,0 0-16-16,-1 0 0 15,-1 0 16-15,1 0 0 0,-2 2 0 0,1 0 0 0,-3-2-272 0,2 0-144 16,0 3 160-16,-6 3-160 0,4-3 128 0,-1 2-128 15,-4-1 0-15,3 5 0 0,-2-2 0 0,1-2 0 16,1 7 0-16,-5-2 0 0,4 1 208 0,-1 5-48 16,1-3-16-16,-1 0 0 15,3 2 272-15,-3 3 48 0,4-4 16 0,-1 3 0 16,4 1-96-16,-5 1-32 0,4 0 0 0,2 2 0 0,-3 3-192 0,5-1-32 16,-5 5-128-16,3-4 192 0,3 4-192 0,-2-2 0 15,2 5 0-15,0-1 0 0,0 3 0 0,0-2 0 0,0 1 0 0,0 3 0 16,4-4 208-16,-1-1 0 15,2 3 0-15,2-4 0 0,4-3 112 0,1-1 32 16,0 3 0-16,7-7 0 0,1-2-224 0,-1-2-128 0,-19-17 128 0,0 0-128 16,73 35 0-16,-73-35-192 0,0 0 32 0,0 0 0 15,103 10-288-15,-103-10-48 0,0 0-16 0,0 0 0 16,104-21 32 0,-104 21 0-16,0 0 0 0,77-43 0 0,-53 24 480 0,3-6 240 0,-1-4-32 0,2-4 0 15,-1 1 560-15,0-6 128 0,-1-4 0 16,0-1 16-16,0-10-208 0,0-1-64 15,-3-3 0-15,-4-1 0 0,0 3-384 0,-3-3-96 0,-2 4-16 0,-7 4 0 16,-2-1-288-16,-5 4-64 0,-5 2-16 0,-4 7 0 16,-3 5-608-1,-7 6-128-15,-6 7-32 0,-4 4 0 16,-4 7 432-16,-6 4 96 0,-3 5 16 0,-6 5 0 0,-5 0 304 0,1 2 144 0,1 7-128 0,6 0 128 16,2 0 176-16,6 0 112 0,6 2 32 0,3-6-6304 15,3 1-1248-15</inkml:trace>
  <inkml:trace contextRef="#ctx0" brushRef="#br0" timeOffset="691.14">24028 2392 1839 0,'-6'0'160'0,"5"4"-160"0,-1-2 0 0,2-1 0 0,2 1 2160 0,-1 0 400 0,3 1 64 0,-2 1 32 16,-1 8-1632-16,3 4-336 0,-1 5-64 0,-3 1-16 15,0 3 160-15,-3 6 48 0,-2 0 0 0,-1 6 0 16,0 5-96-16,0 5-16 0,-2 8 0 0,1 3 0 15,1 6-352-15,-2-1-80 0,-1 2-16 0,2-3 0 0,2-3 0 0,-2-3 0 16,0-2 0-16,2-7 0 16,-2-1 0-16,0-5 0 0,3-4 0 0,-3-2 0 15,5-7 112-15,-5-1 16 0,4-4 0 0,0-7 0 0,1-6-112 0,0-1-16 16,2-7 0-16,0-2 0 0,2 0-448 0,1-6-80 16,1-2-32-16,4-8 0 15,-2-3-496-15,6-5-96 0,0-10-32 0,2-4 0 16,3 2 384-16,3-5 80 0,1 0 16 0,1-1 0 0,4 2 128 0,-1 3 48 15,-1 4 0-15,-1 4 0 0,-1 8 272 0,-4 8 0 16,-2 6 0-16,-3 7 0 0,0 9 0 0,-1 3 304 0,-3 9-48 0,-2 5 0 16,0 1 1152-16,-6 7 240 15,1 6 32-15,-2 0 16 0,0 4-144 0,-2 0-16 16,-3-3-16-16,0 1 0 0,-2 0-576 0,-4-7-112 16,1 0-32-16,-6-1 0 0,1-2-96 0,-5-6 0 0,-1 0-16 0,-1-5 0 15,-6-4-384-15,-2-6-80 16,-5-6-16-16,-1-7 0 0,1-1-448 0,-2-8-80 0,4-6-32 0,2-4 0 31,1-5-880-31,6-7-176 0,5 0-48 0,3-2 0 0,6 0-976 0,3-5-208 0</inkml:trace>
  <inkml:trace contextRef="#ctx0" brushRef="#br0" timeOffset="1006.13">24618 3197 11055 0,'2'4'480'0,"-2"-3"112"0,0 3-464 0,0-4-128 15,0 0 0-15,-2-4 0 0,1 3 1008 0,-1-3 176 0,-2 1 32 0,-2-4 16 0,-1-2 272 0,0 2 48 0,-2-2 16 0,2 8 0 16,2-1-800-16,-1 2-144 0,1 3-48 0,2 6 0 16,3 1-448-16,-2 6-128 0,2 3 0 0,-4 2 0 15,8 5 144-15,-2 2-144 16,-2 5 192-16,0 2-192 0,1 2 544 0,-1 1 0 0,2 7 0 15,-2-3 0-15,0 7 368 0,-2-4 80 16,2 6 16-16,-1-8 0 0,1 1 80 0,0-6 32 0,-2-1 0 0,-2-6 0 16,-1 2-352-16,-3-7-64 0,-5 2 0 0,-6-5-16 0,-2-2-304 15,-3-2-64-15,-4 0-16 0,-2-2 0 16,-6 2-176-16,1-6-128 0,-2-6 192 0,1-4-192 31,3 1-256-31,0-8-176 0,3-1-16 0,4-2-16 16,1-5-1600-16,4-4-320 0</inkml:trace>
  <inkml:trace contextRef="#ctx0" brushRef="#br0" timeOffset="1391.61">24709 3502 1839 0,'7'2'160'0,"0"-4"-160"0,0 0 0 0,0 0 0 0,0 1 128 0,-5-1 0 0,5-2 0 0,3-2 0 16,9-1-128-16,2-6 0 0,-21 13 0 0,0 0 0 16,77-31 0-16,-77 31 0 0,0 0 128 0,0 0-128 15,99-30 1216-15,-99 30 144 0,0 0 48 0,0 0 0 16,87-14-336-16,-68 11-64 0,-3 1-16 0,-2-1 0 0,0-2-288 0,-5-2-48 16,-6 3-16-16,-1-3 0 0,-2 0 16 0,-4 0 0 15,-2 0 0-15,-1-2 0 0,1 3 224 0,-8-5 32 16,4 2 16-16,-4-1 0 0,0 5-480 0,-2-2-112 15,-3-2-16-15,0 7 0 0,-2 1 240 0,2-1 32 16,2 5 16-16,-1-1 0 0,2 7 16 0,6-1 0 16,-4 8 0-16,2 2 0 0,1 1-48 0,3 3-16 15,-1 1 0-15,2 7 0 0,2-4 528 0,0 5 96 16,1 2 32-16,-1-2 0 0,3 6 0 0,4 0 0 16,3 1 0-16,0-5 0 0,9-2-800 0,-2-4-160 15,4-5-16-15,5-1-16 16,-21-21-1648-16,0 0-336 0</inkml:trace>
  <inkml:trace contextRef="#ctx0" brushRef="#br0" timeOffset="1628.73">25892 3237 21183 0,'-35'-5'944'0,"15"0"192"0,0-2-912 0,6 3-224 0,9 3 0 0,-2-1 0 16,2 0 496-16,-9-1 48 0,-10 1 16 0,-8-2 0 0,-3 10-560 0,1 2 0 15,-3 8 0-15,4 1 0 0,8 6 576 0,1 1 0 16,5 9 0-16,7 2 0 0,-2 2-576 0,9 5-176 16,-1-2 0-16,6 7 0 15,6-2-272-15,1 2-64 0,6-3-16 0,5-6 0 0,1-5 528 0,9-7 0 16,-28-26 0-16,71 42 0 0,-71-42-208 0,100 17 64 16,-100-17 16-16,120-7 0 15,-120 7-432-15,152-36-80 0,-71 5 0 0,-6-11-8624 16</inkml:trace>
  <inkml:trace contextRef="#ctx0" brushRef="#br0" timeOffset="1868.95">26554 2342 14735 0,'-10'10'1312'0,"5"4"-1056"16,3-7-256-16,2 2 0 0,4-4 2688 0,-6 9 464 15,-2 9 112-15,1 12 0 0,-6 10-1552 0,2 11-320 0,0 3-64 0,2 2-16 16,3 0-928-16,2 0-192 0,2 7-48 0,1 0 0 0,4 5-144 0,-3 3 160 16,5 8-160-16,-1-6 160 15,1 1-160-15,1-4 0 0,6 0-160 0,-5-6 160 16,3-4-704-16,-4-6-32 0,2-2-16 16,-1-4 0-1,-3-5-848-15,-2-4-192 0,-6-4-16 0,-6-3-9296 0</inkml:trace>
  <inkml:trace contextRef="#ctx0" brushRef="#br0" timeOffset="2072.71">26061 3114 30399 0,'0'5'1344'0,"2"-2"288"0,3 1-1312 0,1 1-320 0,0-2 0 0,-2-1 0 0,3 3 1216 0,7 1 192 16,7 6 16-16,-21-12 16 0,0 0-528 0,110 40-96 0,-110-40-32 0,95 14 0 15,-95-14 208-15,119 2 32 0,-119-2 16 0,148-14 0 16,-148 14-2448-16,166-18-512 0,-166 18-80 0,146-24-9264 31,-146 24-1856-31</inkml:trace>
  <inkml:trace contextRef="#ctx0" brushRef="#br0" timeOffset="2296.5">25267 2666 33167 0,'-47'12'2944'0,"17"-5"-2352"0,7-3-464 0,9-3-128 0,7-1 752 0,4-1 128 0,-1 1 16 0,-6-4 16 15,0 1-368-15,-6-6-80 0,4 0-16 0,3-5 0 47,9-3-2400-47,3-1-480 0,13-1-112 0,3-2-16 0</inkml:trace>
  <inkml:trace contextRef="#ctx0" brushRef="#br0" timeOffset="3102.31">22980 4934 11967 0,'-5'7'1072'0,"2"-4"-864"0,-3-1-208 0,5 0 0 0,-1-1 736 16,-1-1 96-16,-4 6 32 0,-9 6 0 0,-2 0-96 0,-1-2 0 16,0 4-16-16,2-3 0 0,1-1-48 0,2 1 0 15,2-3 0-15,-6 5 0 0,3-3-384 0,-1 4-96 16,0-2-16-16,1 0 0 0,-1 4-208 0,-3 1 0 0,0 3 0 0,-4-1 0 16,0 3 0-16,1 4 0 0,-1-1 0 0,2-1 0 15,-3 6 368-15,1-4 16 0,4 4 16 0,1 1 0 16,3-1 112-16,1 4 32 0,2 1 0 0,5 2 0 15,-2 3 96-15,6-2 0 0,1 2 16 0,4-1 0 16,1-1 48-16,6 0 16 16,3 1 0-16,4-1 0 0,3-3-368 0,5 0-80 0,6-8-16 15,3 0 0-15,3-5-432 0,-36-22-80 0,82 30-32 0,-82-30 0 32,91 12-512-32,-91-12-96 0,103-2-32 0,-103 2 0 15,99-22 352-15,-99 22 64 0,91-49 0 0,-91 49 16 0,73-59 320 0,-43 29 176 0,-1-7-192 0,-4-1 192 0,-5-5 144 0,-4-6 144 16,-4-7 32-16,-5-3 0 15,-3-2 672-15,-8 0 144 0,-3 2 16 0,-5-2 16 0,-5 0-336 0,-2-4-80 16,-9 4-16-16,2 2 0 16,1 5-544-16,-4 2-192 0,4 10 0 0,-3 9 144 0,7 9-144 0,-3 8-256 15,1 9 64-15,-5 9 16 16,2 6-1216 0,0 12-240-16,2 7-48 0,1 7-10576 0</inkml:trace>
  <inkml:trace contextRef="#ctx0" brushRef="#br0" timeOffset="3599.81">23866 5411 4607 0,'-20'12'400'15,"7"-2"-400"-15,0-1 0 0,6-2 0 0,2-3 1152 0,2-1 128 16,-1-1 48-16,-3 7 0 0,-3-1 720 0,-1 8 160 0,1-4 32 0,1-1 0 0,4-1-1024 16,3-1-192-16,4-1-32 0,3 3-16 0,0 3-512 0,1 0-96 15,1 5-32-15,1 4 0 16,-1 3-192-16,2 7-144 0,-2 2 192 0,0-1-192 15,2-2 128-15,-4 3-128 0,4 1 0 0,-2-4 0 16,-1-3 160-16,0 1-160 0,-1-6 128 0,0 1-128 16,-1-6 208-16,-3-5-32 0,1 0-16 0,-2-2 0 15,0-3 64-15,-2-6 16 0,-1 4 0 0,-1-7 0 16,1 0 336-16,-2-7 80 0,-1 2 16 0,1-9 0 16,4 0-384-16,-5-10-80 0,5-3-16 0,1-6 0 15,0-3-192-15,1-4 0 0,3-6 0 0,-2-2 0 16,3 2 272-16,2-2 64 0,5-6 16 0,0 8 0 0,6 1 176 0,-3 10 48 15,4 7 0-15,-1 7 0 0,-3 6-320 0,-1 8-64 16,0 0-16-16,-1 5 0 16,1 4 0-16,-1 3 0 0,3 0 0 0,-5-1 0 0,1 4-16 0,3-1 0 15,-2 0 0-15,2 4 0 0,1-6-288 0,0 5-64 16,1-1-16-16,1 2 0 16,1-3-1632-16,0 3-320 0</inkml:trace>
  <inkml:trace contextRef="#ctx0" brushRef="#br0" timeOffset="3802.28">24512 5494 17503 0,'-3'0'1552'0,"3"2"-1232"0,0-2-320 0,0 0 0 15,0 0 1728-15,0 2 304 16,-2 0 48-16,0 3 16 0,0 2-704 0,1 0-144 16,-1 7-32-16,0 0 0 0,2 1-288 0,-2 3-64 0,-1 1-16 0,1 5 0 0,-1 1-608 15,1 6-240-15,-1 4 176 0,-1 1-176 16,1 3 0-16,-1-3 0 0,2 3 0 0,2-4 0 31,0-1-1280-31,2-1-240 0,5 1-48 0,-2-12-11360 0</inkml:trace>
  <inkml:trace contextRef="#ctx0" brushRef="#br0" timeOffset="4152.24">24812 5672 13823 0,'7'-3'608'0,"-4"1"128"0,3 2-592 0,-3 0-144 0,2 2 0 0,-3 1 0 0,2 1 1600 0,2 3 272 0,5 3 64 0,5 2 16 16,-2 4-176-16,1 0-48 16,3-1 0-16,-3-4 0 0,3 1-1104 0,-1-7-240 15,4 4-32-15,0-7-16 0,-2-1-336 0,-19-1 0 16,0 0 0-16,0 0 0 0,96-22 0 0,-73 9 0 16,-2-2 0-16,-4-3 0 0,-1 1 0 0,-6-4 0 0,-1-2 0 0,-6 1 0 15,1-3 384-15,-8 1 0 16,-1 1 0-16,-4-3 0 0,-1-3-80 0,-4 2-16 15,-3 0 0-15,3 2 0 0,-6 3-288 0,3 2 0 16,1 7 0-16,-3 0 0 0,0 10 0 0,-2 5 0 16,2 8 0-16,0 9 0 0,0 6 272 0,3 8 0 15,2 3 0-15,4 3 0 0,-3 2 224 0,8 1 32 0,3 2 16 16,2-2 0-16,4-1-64 0,5-4-16 0,3-1 0 0,3-4 0 0,3-4-272 0,3-4-48 31,3 2-16-31,2-7 0 16,2-1-784-16,-28-18-176 0,0 0-16 0,101 35-16 0,-101-35-1600 0,0 0-320 0</inkml:trace>
  <inkml:trace contextRef="#ctx0" brushRef="#br0" timeOffset="4531.96">25769 5385 16575 0,'-13'-5'736'0,"5"-1"160"0,2 5-720 0,-1 1-176 0,4 1 0 0,1 1 0 16,-1 3 1920-16,-1 4 368 0,-6 3 64 0,-2 7 16 15,-1 11-288-15,1 0-48 0,3 3-16 0,-1 3 0 16,3-3-1024-16,4 0-208 0,-1 0-32 0,4 2-16 16,4 4-560-16,-3-1-176 0,3 0 0 0,-2-1 0 15,3-1 0-15,-2-1 0 0,2-9 0 0,-1 2 0 0,-1-5 0 16,1-4-304-16,3-2 64 0,-5-4 16 16,1-5-480-16,2-2-112 0,1-3-16 0,1-8 0 15,0 0-592-15,1-11-128 0,-3-3-32 0,4-4 0 16,0-8 160-16,0-8 16 0,1-2 16 0,-1-5 0 15,-1-1 560-15,-1 0 128 0,4-5 0 0,-2-2 16 0,1 0 688 0,-1 0 0 16,1 4 176-16,2-4-48 0,2 1 384 0,0 1 80 0,2 10 16 16,1 6 0-16,-3 10-16 0,4 8 0 0,-3 8 0 15,-1 8 0-15,0 5 416 0,-1 10 80 16,-5 4 0-16,3 4 16 0,-1 3 640 0,-1 8 128 0,0 1 32 0,-1 3 0 16,1 4-704-16,-2 4-144 0,0-2-32 0,2 5 0 15,-2-4-672-15,0 4-144 0,0-1-16 16,0-3-16-16,3 1-416 0,-1-4-80 0,3-4 0 0,0-4-16 15,2-1-1504-15,-3-7-288 0</inkml:trace>
  <inkml:trace contextRef="#ctx0" brushRef="#br0" timeOffset="4774.24">26377 4646 23039 0,'-7'-7'1024'0,"3"2"192"0,3 5-960 0,1 4-256 0,0-3 0 0,0 4 0 0,0 2 1856 16,0 9 336-16,-2 7 64 0,-2 12 16 0,-1 12-816 0,0 7-176 15,0 3-16-15,-2 6-16 16,1 0-720-16,3 6-144 0,1 3-16 0,4-1-16 0,3-3-352 0,0 5 0 16,6-2 0-16,3 1 128 0,-4-4-128 0,2 3-240 15,4 1 64-15,-5-3 16 16,1-1-464-16,-4-2-80 0,-1-3-32 0,0-5-9632 15,0-4-1920-15</inkml:trace>
  <inkml:trace contextRef="#ctx0" brushRef="#br0" timeOffset="5170.84">26018 5505 30399 0,'-2'9'1344'0,"5"-1"288"0,4-1-1312 0,0-3-320 0,2-1 0 0,-4 2 0 16,4 1 768-16,9 1 96 0,8 8 16 0,10 3 0 0,-36-18-320 16,84 40-64-16,-84-40-16 0,96 33 0 15,-96-33-224-15,106 21-64 0,-106-21 0 0,129 10 0 32,-129-10-752-32,139 0-144 0,-139 0-48 0,136-8 0 15,-136 8-736-15,107-18-160 0,-107 18-16 0,0 0-16 0,116-24 656 0,-116 24 144 0,0 0 32 0,0 0 0 0,89-44 1504 16,-71 32 304-16,-10-4 64 0,3 1 16 15,-4-1 432-15,-4-5 96 0,1-3 16 0,-4-4 0 16,0-4-816-16,0-1-144 0,-5 4-48 0,-2-4 0 16,-4-2-320-16,-1 2-64 0,-6 7 0 0,-1 0-16 15,0 6-176-15,-7 13 0 0,0 4 0 0,-2 6 0 0,-2 11 0 0,1 5 0 16,1 6 0-16,0 6 0 0,0 4-176 0,2 3 48 0,2 8 0 0,3 2 0 16,1-1 320-16,7 6 64 0,2-6 0 0,9 3 16 15,-1-1 128-15,8-2 32 16,6-5 0-16,4-6 0 0,6-1-272 0,2-2-160 15,3-8 192-15,4-3-192 16,3-2-496-16,-33-20-208 0,82 26-32 0,-82-26-10272 16,97 8-2048-16</inkml:trace>
  <inkml:trace contextRef="#ctx0" brushRef="#br0" timeOffset="5590.18">27762 5430 14735 0,'-14'-14'1312'0,"2"2"-1056"0,5 7-256 0,2 3 0 16,1 2 1520-16,-6-2 240 0,-9-7 48 0,-13 1 16 0,-11-3-368 0,-4 8-80 16,-6 12-16-16,3 3 0 0,5 9-320 0,1 6-64 15,6 7-16-15,1-1 0 0,7 8-640 0,3 0-128 16,4 2-16-16,4-1-16 31,8 7-624-31,3-6-128 0,4 6-32 0,6-7 0 16,3-2 0-16,5-4 0 0,6 1 0 0,5-6 0 15,2-5-272-15,6-5-48 0,3-1-16 0,-32-20 0 0,76 20 224 0,-76-20 32 0,0 0 16 0,133-5 0 16,-133 5 688-16,0 0 0 0,117-45 0 0,-117 45 0 16,61-56 0-16,-34 18 272 0,1-7-32 0,-5-4-16 15,-6 2 96-15,-1-5 32 0,-7-8 0 0,0-2 0 0,-8-8-1040 0,1-5-208 16,-4-2-32-16,1-11-16 16,-3-6-480-16,1-9-112 0,-3-12 0 0,3-7-16 0,1 0 816 0,9-7 160 0,7-2 48 31,2 15 0-31,-6 8 1232 0,-1 35 256 0,-9 31 64 0,-2 24 0 0,-10 18-448 0,-4 16-96 15,-5 15-16-15,-3 15 0 0,-7 9 3200 0,-1 19 640 16,1 6 128-16,-2 12 32 0,1 6-2096 0,8 4-400 16,3 1-96-16,5 5-16 0,9 2-1296 0,-1-9-272 15,6-5-48-15,5-8-16 16,4-9-992-16,6-6-208 0,2-3-48 0,4-8-15712 0</inkml:trace>
  <inkml:trace contextRef="#ctx0" brushRef="#br0" timeOffset="5889.84">25289 4911 23951 0,'-22'12'2128'0,"8"-5"-1696"0,9-5-432 0,5-2 0 0,3 0 1280 0,-8 2 192 15,-4 6 16-15,-3-1-6720 16,-4 2-1344-16,2-2-272 0</inkml:trace>
  <inkml:trace contextRef="#ctx0" brushRef="#br0" timeOffset="6506.01">22905 7435 18431 0,'-6'5'1632'0,"2"-2"-1312"16,1-1-320-16,3-2 0 0,3-2 1776 0,-6 2 272 15,1 0 64-15,-2 2 16 0,-1-2-1040 0,2 2-192 16,3-2-64-16,-2 3 0 0,2 1-192 0,0-1-32 0,2 8-16 0,-2-2 0 15,1 4-112-15,-1 7-32 0,2 2 0 0,0 8 0 16,0 1-64-16,-2 8 0 0,-2 4-16 0,0 8 0 16,-1 6 176-16,1 6 32 0,-5 5 16 0,2-2 0 15,-1 9-192-15,-2-2-32 0,2 0-16 0,1 0 0 16,-2-3-352-16,-1 3 0 0,-1 4 0 0,0-2 128 31,0-4-464-31,-1-7-96 0,5-3-16 0,-4-3 0 0,4-6-1184 0,1-7-240 0,4-4-48 0,-1-5-7584 16,-3-8-1504-16</inkml:trace>
  <inkml:trace contextRef="#ctx0" brushRef="#br0" timeOffset="6774.87">22709 8739 2751 0,'-7'-66'128'0,"3"24"16"0,2-6-144 0,-1 9 0 0,1 4 0 0,0 8 0 0,2-22 1088 0,2-40 176 16,2-40 32-16,3-29 16 0,7 1-96 0,1 24-32 0,6 25 0 0,0 20 0 31,0 20-448-31,2 10-96 0,1 11 0 0,2 9-16 0,4 3 80 0,-30 35 0 0,59-57 16 0,-59 57 0 16,66-47 128-16,-66 47 32 0,0 0 0 0,103-51 0 15,-103 51-64-15,0 0-16 16,110-9 0-16,-110 9 0 0,0 0-160 0,94 23-16 16,-71-13-16-16,-6 4 0 0,-1 5 224 0,-11 1 64 0,0-1 0 0,-7 3 0 15,-3 6 512-15,-7-3 128 0,-5 8 0 0,-6-2 16 16,-3-1-96-16,-11 5-32 0,1-1 0 0,-5 1 0 16,-2-5-656-16,-4 5-128 15,0-4-16-15,2-7-16 0,1-4-448 0,4-6-160 0,7-9 0 0,8-7-18160 16</inkml:trace>
  <inkml:trace contextRef="#ctx0" brushRef="#br0" timeOffset="7410.38">23615 8475 6447 0,'0'10'576'0,"0"-5"-576"0,1 2 0 0,-1-3 0 0,2 1 1152 0,0 2 112 0,1 10 16 0,4 13 16 15,-3 8-128-15,3 4-16 0,-2 3-16 0,-1-1 0 16,-1 1-560-16,-3 2-128 0,0-2 0 0,-2 2-16 16,1 1-432-16,-6-1 0 0,0-4 128 0,-2-3-128 15,-2-2 0-15,-1-3 0 0,2-5 0 0,-6-7 0 16,4-6 384-16,1-8-16 0,1-6 0 0,3-3 0 0,2-3-48 0,3-4 0 15,2-5 0-15,0-9 0 16,5-6-480-16,-1-6-96 0,3-8-32 0,1-8 0 16,5 2-48-16,-3-7-16 0,4 2 0 0,-2-8 0 0,2-6 352 0,2-2 0 15,1-1 0-15,1-5 0 0,-4 8 704 0,3 0 128 16,1 5 0-16,-1 11 16 0,-1 9 48 0,1 10 0 16,-1 12 0-16,-1 9 0 0,-2 3-368 0,-1 5-64 15,2 7-16-15,-4 2 0 0,2 2-112 0,4 5-16 16,-2 3-16-16,2 0 0 0,1 4-304 0,2-1-256 15,2-1 64-15,5 2-11248 0</inkml:trace>
  <inkml:trace contextRef="#ctx0" brushRef="#br0" timeOffset="7725.38">24446 8469 11055 0,'-5'-1'976'0,"-4"-3"-784"16,6 2-192-16,1 1 0 0,0-1 1728 0,0-2 288 0,-6 1 64 0,-8 1 16 15,-7 0-1248-15,-3 4-240 0,3 7-48 0,1 3-16 16,3 9-128-16,5 7-32 0,-2 5 0 0,4 7 0 16,3 4-224-16,2 4-160 0,4 1 192 0,3 3-192 0,3 1 0 0,6-5 0 31,7 3 0-31,-3-11 0 0,7-5 0 0,4-9 0 0,0-7 0 0,4-5 0 16,-2-2 448-16,-26-12 96 0,0 0 16 0,103-12 0 0,-103 12 240 0,0 0 48 15,114-64 16-15,-114 64 0 16,57-72-384-16,-36 32-80 0,-4-2-16 0,-6-3 0 15,-4 3 320-15,-9-7 48 0,-3 2 16 0,-7-3 0 0,-1 1-240 0,-6-1-32 16,0-3-16-16,-4 10 0 0,1 4-288 0,-4 8-48 16,-2 8-16-16,0 10 0 15,0 7 304-15,2 10 48 0,1 8 16 0,5 2 0 16,2 9-2128-16,-1 3-416 0,5 5-96 0,4 4-7056 16,3 0-1408-16</inkml:trace>
  <inkml:trace contextRef="#ctx0" brushRef="#br0" timeOffset="8281.92">25417 8433 21183 0,'5'3'944'0,"-5"-1"192"0,2-2-912 0,-1 0-224 0,1-2 0 0,-2 1 0 0,-2-1 1152 0,1-3 176 16,-1-4 32-16,-9-2 16 0,-3-3-192 15,-7 1-32 1,-1 4-16-16,-4-3 0 0,0 8-176 0,-4 1-48 0,2 6 0 0,-2 6 0 15,4 3-400-15,-2 5-96 16,2 11-16-16,0 0 0 0,5 2-272 0,-1 8-128 0,-3 7 128 0,3 4-128 0,-1 5 0 0,4-3 0 31,3 4 0-31,7 1 0 0,2-4 0 0,7-8 0 16,6-4 0-16,1-5 0 0,5-4 0 0,7-8-192 0,2-6 64 0,3-6 128 31,2-6-896-31,-26-5-64 0,0 0-16 0,112-24 0 0,-112 24-368 0,92-49-64 0,-92 49 0 0,94-68-16 31,-94 68-624-31,77-79-128 0,-77 79-32 0,57-80 0 16,-32 42 1408-16,-6-6 288 0,0-1 48 0,-5 3 16 0,2-3 1280 0,-4 2 256 0,0 4 48 0,-5 3 16 16,-2 10-256-16,2 3-32 0,-5 11-16 0,-4 6 0 15,-1 8-224-15,-2 7-48 0,-2 8-16 0,-2 11 0 16,-3 9-16-16,0 8 0 0,-4 7 0 0,2 4 0 16,0 5 160-16,0 9 16 0,2 8 16 0,1 7 0 15,4 13-32-15,1 6 0 0,-1 11 0 0,1 0 0 0,3-3-144 0,-1-4-48 16,1-4 0-16,-1-4 0 0,-8-6 240 0,0-14 32 15,0-11 16-15,-7-13 0 0,-1-11-416 0,-2-8-64 16,-3-7-32-16,3-9 0 0,1-6-288 0,0-6 0 16,2-7 0-16,1-4-144 0,3-7-96 0,2-8-16 15,1-11 0-15,4-9 0 16,1-6-736-16,3-11-160 0,4-9-16 0,0-7-16 16,4-6 160-16,3-6 16 0,3-5 16 0,2-7 0 15,4-5 432-15,0-11 96 0,1-5 16 0,6-2 0 0,5 6 272 0,-1 15 176 0,7 12-192 0,-1 22 192 31,-33 62-1056-31,61-89-96 0,-61 89-32 0,0 0-9920 0</inkml:trace>
  <inkml:trace contextRef="#ctx0" brushRef="#br0" timeOffset="8656.2">26047 8685 24879 0,'-14'-10'1088'0,"6"1"256"0,-1-3-1088 0,2 3-256 0,4 4 0 0,-1 3 0 0,-1-3 864 0,-4-5 112 15,-7-1 32-15,-3-3 0 0,0 0-320 0,-2 11-64 16,4 5-16-16,3 8 0 0,2 7-176 0,3 6-48 16,4 5 0-16,-2 7 0 0,3 7-384 0,4 5 0 15,0 5 0-15,4 4 0 0,3 5 0 0,1 0-144 16,5-1 144-16,-1 5 0 0,3-2-144 0,3-6 144 16,-1-5 0-16,1-10-144 0,-1-11-176 0,-3-6-48 15,-2-8 0-15,-3-5 0 0,-4-3 160 0,-1-7 16 16,-3-7 16-16,-1-9 0 0,0-4 448 0,-1-4 96 15,1-11 16-15,0-6 0 0,-2-1 544 0,2-12 112 0,0-4 32 16,0-6 0-16,2-6-560 0,3-4-96 0,0-4-32 16,2-6 0-16,5-2-384 0,2-6 0 0,0-5 0 0,4 3 0 15,3 3 0-15,-2 18-144 16,3 8 144-16,-6 20 0 16,2 8-864-16,-3 10-64 0,1 12-16 0,-4 6 0 0,-1 8 32 15,-1 6 0-15,2 5 0 0,0 6 0 16,1 5 0-16,-1-1 0 0,2 3 0 0,3 2 0 15,1-2-1440-15,1 3-272 0,3-2-64 0,-1-5-6144 0</inkml:trace>
  <inkml:trace contextRef="#ctx0" brushRef="#br0" timeOffset="9045.53">26741 8546 1839 0,'9'3'160'0,"-6"-3"-160"0,-1 0 0 0,-2 0 0 0,7 6 592 0,14 1 96 0,8-2 16 0,8 5 0 0,-37-10 240 0,0 0 48 16,94 0 16-16,-77-12 0 0,-6 3-336 0,-8-6-64 15,-3-1-16-15,-7-3 0 0,-5 1 0 0,-2-1 0 16,-3 0 0-16,-4 2 0 0,2 3 1696 0,-4 7 336 15,1 3 64-15,-5 4 0 0,1 6-32 0,0 8-16 16,0 3 0-16,2 2 0 0,1 4-736 0,2-1-160 0,2 6-16 0,3-2-16 16,4 4-896-16,1-2-176 15,5 3-48-15,0-3 0 0,5 3-432 0,1-4-160 0,3 2 0 16,2-6 144-16,6 1-144 0,1-1 0 0,-2-4 0 0,4-2 0 31,2-3-512-31,1 2-16 0,-1-6-16 0,3-3 0 16,4-5-448-16,-4-2-96 0,2 0 0 0,0-3-16 0,-4-8 304 15,1 3 64-15,-1-6 16 0,-3-4 0 0,2-3 368 0,-4-5 80 0,2-3 16 0,-2-3 0 16,0-4 256-16,1-6 256 16,-3 2-64-16,0-2 0 0,-3-2-192 15,0-4 0-15,0 2 0 0,0-1 0 0,2 7-272 0,-4 5 0 16,2 11 0-16,2 5 0 0,0 12-96 0,-2 3-16 16,-4 15 0-16,-1 5 0 0,0 8 384 0,-2 9-176 15,0 9 176-15,-2 5-128 0,2 5 1536 0,-2 4 320 16,4 0 64-16,-2 3 16 0,2 4-912 0,3-6-176 15,2-10-32-15,0-2-16 0,5-8-832 0,-3-9-160 16,3-6-48-16,0-2-15856 0</inkml:trace>
  <inkml:trace contextRef="#ctx0" brushRef="#br0" timeOffset="9773.98">27752 8255 911 0,'0'-5'0'0,"0"3"0"0,0 0 0 0,0 2 0 0,0 2 2000 0,-2 0 320 16,0 3 64-16,-1 2 16 0,-3 7 544 0,-1 5 128 15,-3 4 0-15,0 1 16 0,1 6-672 0,-3-2-144 0,5 3-32 0,-2 0 0 16,4-3-1248-16,-1 5-256 0,1-1-48 0,2-3-16 16,-2 6-672-16,-1-2 0 0,-1 0 0 0,0-1-176 15,-1 3 48-15,-1-4 0 16,4-3 0-16,-4 0 0 0,4-6 128 0,0-4 0 15,3-8 0-15,-3-1 0 0,3-6-192 0,0-6 32 0,4-6 16 0,0-5 0 32,5-7-656-32,1-5-128 0,3-7-32 0,1-5 0 15,5-4-416-15,1-3-96 0,1-6 0 0,0-5-16 16,0 4 592-16,-3 0 128 0,1-2 32 0,-3 3 0 0,4 1 1376 0,-6 6 256 0,0 3 64 0,2 2 16 16,-3 4 624-16,-1 6 128 0,0 10 32 0,-1 8 0 15,0 2-528-15,-2 11-96 0,-2 7-32 0,-3 7 0 16,1 10-128-16,-4 7-16 0,-1 10-16 0,-3 8 0 15,1-4-192-15,-5 9-48 0,2 8 0 0,0 0 0 0,0 1-432 0,1 1-80 16,-1 0-32-16,1-3 0 0,3-7-160 0,1-6 0 16,0-4 0-16,-3-10 0 31,3-3-400-31,1-7-64 0,-1-5-16 0,-2-5 0 16,3-9-784-16,1 0-144 0,0-7-48 0,0-9 0 0,0-1-128 0,3-8-16 0,2-8-16 0,2-3 0 15,-1-3-112-15,2-8 0 0,3-5-16 0,3-6 0 16,-4-3 656-16,4-3 144 0,0-4 32 0,0-5 0 0,3 1 736 0,3-4 176 15,-1-3 0-15,0 4 0 0,4 0 832 0,-1 6 176 0,1 8 16 0,0 7 16 16,-4 12-16-16,-2 7 0 16,-3 12 0-16,0 13 0 0,-5 8 48 0,1 11 0 0,-8 10 0 0,1 3 0 15,-1 10 512-15,-2 6 96 0,2 2 32 0,-2 5 0 16,3 2-512-16,-1-3-112 0,3 3 0 0,-5 2-16 16,4-3-816-16,-1 1-256 0,1-3 128 0,-1-4-128 15,2 0-528-15,1-5-176 16,1-2-16-16,0-5-10032 0,0-2-2016 0</inkml:trace>
  <inkml:trace contextRef="#ctx0" brushRef="#br0" timeOffset="10187.29">28513 8178 18431 0,'-9'6'816'0,"6"-3"160"0,1-1-784 0,0 1-192 0,2 3 0 0,0-1 0 0,0 0 1008 0,0 7 144 0,0 6 48 0,-1 6 0 16,1 7-560-16,-2 4-128 0,2-2 0 0,0 6-16 31,0-1-304-31,0 4-48 0,2 1-16 0,-1-1 0 16,1 7-128-16,0-6 0 0,1 6-192 0,-1-5 192 31,0-4-896-31,1-4-48 0,-1-1-16 0,-2-9 0 16,0 2-528-16,0-9-112 0,-2-3-32 0,-1-7 0 0,1-1-224 15,-1-6-32-15,3-4-16 0,0-6 0 0,0-8 432 0,3-5 96 0,4-1 16 16,-2-10 0-16,4-3 1072 0,2-3 288 0,1-2 0 0,-4-5 0 16,5-6 0-16,-1-1 0 0,0-2-128 0,2-7 128 15,3 2 1216-15,-3 1 304 0,2 3 48 0,1-1 32 16,4 11 160-16,0 4 32 0,2 8 0 0,-7 11 0 0,1 6-320 0,-5 7-80 16,0 9-16-16,-3 9 32 0,0 5 256 0,-4 2 48 15,0 10 16-15,1 0 0 0,-1 7 128 0,0 2 32 16,0 7 0-16,2 1 32 0,-2 9-1152 0,-1 6-208 15,1 1-48-15,0 6 0 16,-5-4-800-16,2-2-160 0,0-5-48 0,0-5 16 16,1-4-1200-16,-1-5-240 0,1-2-64 0,-3-8-11008 0</inkml:trace>
  <inkml:trace contextRef="#ctx0" brushRef="#br0" timeOffset="10457.5">29052 8248 11967 0,'-4'18'1072'0,"2"-3"-864"0,2-6-208 0,2-4 0 0,0-1 2128 0,0 3 384 16,-2 8 80-16,1 13 16 0,1 4-1216 0,2 2-240 15,-1 1-64-15,1-10 0 0,1-1-784 0,2-5-176 16,-6-5-128-16,5 0 192 0,-1 3-192 0,0 1-144 15,-1 1 144-15,1 0-208 16,-2 0-688-16,1 0-128 0,1 4-16 0,-3 1-16 16,-2 1-304-16,-2-2-64 0,2 1-16 0,-7 4-4048 15,0-4-800-15</inkml:trace>
  <inkml:trace contextRef="#ctx0" brushRef="#br0" timeOffset="10885.92">29569 8168 16575 0,'9'-7'736'0,"0"-2"160"0,-4 6-720 0,-2-1-176 0,1 3 0 0,-3 1 0 16,3 1 1152-16,-2 1 208 0,3 2 48 0,0 3 0 0,-3 5 384 0,-4 9 96 0,-1 5 16 0,-3 2 0 16,3 5-416-16,-6 2-80 0,2 5 0 0,4 1-16 15,-2 6-1088-15,5-1-304 0,-2-3 0 0,4 1 128 16,-1-2-128-16,5-4 0 0,-3-1-160 0,4-8 160 31,2 3-176-31,-1-12 176 0,3 0-192 0,-2-5-9648 16,1-3-1936-16</inkml:trace>
  <inkml:trace contextRef="#ctx0" brushRef="#br0" timeOffset="11280.3">29965 8130 24879 0,'-7'12'1088'0,"2"-5"256"0,1-2-1088 0,2 4-256 0,4-4 0 0,-2-1 0 0,0 4 1856 0,0 1 320 0,-2 10 64 0,1 9 16 15,-1 0-912-15,-5 7-176 0,3-2-32 0,-1-4-16 16,3 4-560-16,-3 1-112 0,9-1-32 0,-4-4 0 16,1 8-416-16,1-2 0 0,3 3 128 0,-1-1-128 15,3-1-192-15,-5 1-64 0,1-1 0 0,1-3-16 32,-1-5-128-32,-3-3-32 0,-2-1 0 0,1-7 0 15,-3-6-496-15,1-2-96 0,1-4-32 0,-5-7 0 16,2-5-64-16,1-2-16 0,2-6 0 0,1-6 0 0,1-4 32 0,0-8 0 0,1-3 0 0,-1-6 0 15,6-5-128-15,-1-4-32 0,4-4 0 0,1-8 0 16,6 4 1104-16,1-6 160 0,7-3 144 0,3 4-16 16,4-6 352-16,2-1 80 0,4 6 16 0,-1 6 0 15,-36 59 448-15,65-87 112 0,-65 87 16 0,0 0 0 0,0 0 192 0,0 0 64 16,0 0 0-16,0 0 0 0,90 12 64 0,-86 20 32 16,1 4 0-16,-5 10 0 0,4 1-384 0,-3 7-80 15,1 3-16-15,-2 2 0 0,0 7-736 0,-2-1-160 16,2 3-128-16,0-4 192 0,2 2-320 0,-2-5-64 15,4-3-16-15,-1-4 0 16,4-2-1600-16,2-5-320 0</inkml:trace>
  <inkml:trace contextRef="#ctx0" brushRef="#br0" timeOffset="11896.76">31036 8055 24879 0,'-17'-18'1088'0,"7"8"256"0,1 1-1088 0,0 2-256 0,4 6 0 0,0 1 0 16,-6 1 1616-16,-6 1 272 0,-8 1 48 0,-13 8 16 15,-4 3-736-15,-7 12-128 0,6 0-48 0,4 5 0 16,5 4-432-16,4 2-96 0,6 1 0 0,4 4-16 16,7 0-496-16,2 1 0 0,2 6 0 0,6 2 0 15,1-4-240-15,6 5-80 0,1-2-32 0,4-3 0 16,6 2 176-16,3-3 48 0,3-5 0 0,3-4 0 15,6-4-480-15,1-9-96 0,0-4 0 0,4-5-16 16,2-3 144-16,-37-12 16 0,75 7 16 0,-75-7 0 0,0 0 320 0,94-21 64 16,-94 21 16-16,0 0 0 0,71-74 144 0,-53 37 0 15,1-1-144-15,-3-4 144 0,-1-7 0 0,-1 0 0 16,2-3 0-16,-9-2 0 0,2-2-304 0,-3 4 16 16,1 2 0-16,-1 1 0 0,-3 5 464 0,-1 4 80 15,-2 5 32-15,0 4 0 0,0 12 400 0,-2 1 80 16,-1 10 0-16,-3 3 16 0,1 10 336 0,0 5 64 15,-5 11 16-15,3 10 0 0,0 6-192 0,-4 7-48 16,-1 10 0-16,1 10 0 0,-4 11-656 0,-1 7-144 16,0 1-32-16,-1 8 0 0,3 5-128 0,0 1 0 0,0 6 0 0,-1-4 0 15,-1 8 0-15,-2-10 0 0,-1-5 0 0,2-11 0 16,3-10 0-16,-4-8 0 0,-1 1 0 0,0-5 0 16,-5 1 0-16,1-6 0 15,0-2 0-15,-1-5 0 0,3-4 0 0,-3-4 192 0,3-6-192 0,3-5 192 16,1-9-192-16,5-7 128 0,0-2-128 0,5-10 128 15,5-3-128-15,2-8 0 0,2-9 0 0,-1-8 0 16,8-5 0-16,7-16 0 0,5-9 0 0,6-17 0 0,10-5 0 16,1-12 0-16,4-7 0 0,4-7 0 0,-1-6 0 15,-5 2 0-15,0-3 144 0,-5 9-144 0,-4 3 0 0,-3 8 0 16,0 4 0-16,-4 4 128 0,1 7-128 0,-6 3 0 16,-2 12 0-16,-3 6 0 0,-7 6-176 0,-5 1 0 15,-2 6 0-15,-7-1 0 16,-5 0-1360-16,-9 4-256 0,-3 3-64 0,-13 0-14768 0</inkml:trace>
  <inkml:trace contextRef="#ctx0" brushRef="#br0" timeOffset="12085.8">29423 7431 33167 0,'-40'-3'1472'0,"14"1"304"0,10 0-1424 0,2 2-352 0,9 2 0 0,-2 0 0 15,1 1 1296-15,-4 2 192 16,-6 6 48-16,-10-1 0 0,2 4-928 0,1 0-176 0,-1-5-48 0,8 0 0 16,-1-9-1392-16,10-9-272 0,7-3-64 0,-9-9-16 15</inkml:trace>
  <inkml:trace contextRef="#ctx0" brushRef="#br0" timeOffset="23609.28">25537 11436 10127 0,'0'1'896'0,"0"-1"-704"0,0 0-192 0,0 0 0 16,2 0 768-16,-2 0 128 0,0 0 32 0,0 0 0 15,0 0 208-15,-2 0 32 0,0 2 16 0,-5-2 0 16,0 3 384-16,0-1 80 0,-3 7 16 0,-3-2 0 15,1 2-336-15,-3 3-64 0,1 0-16 0,-6-2 0 16,1 4-240-16,-2-5-48 0,1 5-16 0,-1-2 0 16,1-1-688-16,0 1-256 0,-3-2 176 0,0 1-176 31,2-1-416-31,-3-1-176 0,1 3-48 0,-6-3 0 16,2 6-448-16,1-2-112 0,-2-3-16 0,2 4 0 15,-3 0 400-15,1-4 80 0,2 3 16 0,1-1 0 0,4-3 528 0,2 3 192 0,4-4 0 0,2 5-144 16,5-5 144-16,2 5 128 0,5 0-128 0,1 0 176 0,1 4-32 0,5 0 0 15,1 3 0-15,3-1 0 16,0 2-144-16,4-2 0 0,2 0 0 0,3 0 0 16,2-1 384-16,-21-18 80 0,54 38 32 0,-54-38 0 0,63 42 176 0,-63-42 32 15,82 33 16-15,-82-33 0 0,99 33-80 0,-99-33-32 16,110 33 0-16,-110-33 0 16,105 26-160-16,-105-26-16 0,80 33-16 0,-80-33 0 15,54 39-208-15,-39-19-32 0,-2 3-16 0,-12 5 0 0,-1 0 64 0,-5 1 16 0,-4 1 0 0,-5 1 0 16,-1 1 336-16,-4-4 80 0,-4 3 16 0,-5-7 0 15,-2-3-288-15,-4-2-48 0,-10-3-16 0,-5-2 0 16,-1-5 48-16,-4 3 0 0,-6-5 0 0,5 2 0 16,-1-4-368-16,2 0 144 0,0 2-144 0,3-4 0 15,8-3 0-15,4-3-176 16,10-4 0-16,3 0 0 16,8-5-1216-16,6 3-240 0,9-5-48 0,6 2-13168 0</inkml:trace>
  <inkml:trace contextRef="#ctx0" brushRef="#br0" timeOffset="24061.21">26033 12184 8287 0,'-7'0'368'0,"6"0"80"0,-5 0-448 0,3 0 0 0,1 0 0 0,1 0 0 0,-1 0 1024 0,0 4 112 16,-1-2 16-16,-3-1 16 0,3 3 432 0,-1-2 64 15,3-1 32-15,1-1 0 0,0 0-96 0,1 2 0 16,1 0-16-16,0 0 0 0,1 5-96 0,-1-2-16 16,2 2 0-16,-4 7 0 0,0 0-256 0,-4 3-64 15,1 4-16-15,-1 2 0 0,-1 8-640 0,1-1-128 16,-4 6-32-16,1 2 0 15,3 8-720-15,-3-1-128 0,2 7-48 0,0-1 0 16,3-1-416-16,-3 3-96 0,1-3-16 0,3-5 0 0,1 1 704 0,-2-5 144 16,4-2 32-16,1-4 0 15,1-8-512-15,1 0-112 0,-2-8 0 0,4-9-10880 0</inkml:trace>
  <inkml:trace contextRef="#ctx0" brushRef="#br0" timeOffset="29839.21">26476 12364 8287 0,'2'-2'736'0,"0"-1"-592"0,-1 1-144 0,1-2 0 0,-2 4 432 0,2-1 48 0,1-1 16 0,1 0 0 16,1 2 528-16,-2 0 96 16,-1 2 32-16,0 1 0 0,-2 4 848 0,-2 0 176 15,2-1 48-15,0 2 0 0,0-3-864 0,-3 8-160 16,1-3-48-16,0 6 0 0,-3 1-832 0,3 4-192 15,-1 7-128-15,-1 0 192 0,1 8-192 0,-6 3 160 16,2 3-160-16,-3 5 160 0,-3 1-32 0,1 5 0 16,-2-1 0-16,2-7 0 0,0 0-128 0,0-6 0 15,3-10 0-15,4-4 0 0,-2-11 0 0,5-6-224 0,2-8 80 0,2-10 16 32,1-2-1232-32,3-13-240 0,0-4-64 0,7-10 0 0,-3-9-384 0,2-5-64 0,4-4-32 15,1-2 0-15,1-4 1616 0,-2-7 320 0,3 2 64 0,-2-1 16 16,6 1 960-16,-2 3 208 0,0 3 48 0,3 6 0 0,0 5 320 0,1 8 64 15,1 5 0-15,-26 38 16 16,50-53-656-16,-50 53-128 0,0 0-16 0,0 0-16 0,0 0 32 0,0 0 16 16,89 26 0-16,-83 2 0 15,-1 4 288-15,-2 6 48 0,-1 7 16 0,0 1 0 0,3 1-496 0,-5 1-112 16,2 6-16-16,-2 4 0 0,-2-1-448 0,0 1 0 16,-5-1 0-16,0-4 0 0,0-6 0 0,-3-4 0 15,-1-5 0-15,-1-6 0 16,2-4 0-16,1-9 0 0,-1-4 0 0,3-9 0 15,0-3 0-15,3-6 192 0,1-6-16 0,1-7-16 0,2-6 0 0,3-8 0 16,1-8 0-16,3-6 0 0,-2-8-320 0,4-6-64 16,1-4-16-16,3-3 0 0,-3 3 80 0,4-5 16 0,2 6 0 0,1 4 0 15,2 1-176-15,0 9-48 0,1 0 0 0,-3 9 0 16,2 7 80-16,-7 8 16 16,2 12 0-16,-2 4 0 0,-5 9 16 0,0 10 0 0,0 4 0 15,-1 7 0-15,-1 8 592 0,2 0 128 16,-4 6 32-16,1 1 0 0,3 4 448 0,-2 2 80 0,0 1 32 0,0 5 0 15,1 3-480-15,-5-5-112 16,1 5-16-16,-2-3 0 0,2-3-144 0,-2 2-48 16,0-7 0-16,2-4 0 0,-1-1-512 0,3-8-128 0,3-4 0 15,0-8-15680-15</inkml:trace>
  <inkml:trace contextRef="#ctx0" brushRef="#br0" timeOffset="30125.16">27476 12125 14735 0,'4'-24'640'16,"-2"6"160"-16,-1 1-640 0,1 8-160 0,0 4 0 0,-2 3 0 0,1 2 1472 0,1-1 256 0,3-1 48 0,-5 7 16 0,0 9-192 0,-5 9-48 0,0 11 0 0,-2 7 0 15,-2 9-368-15,1 6-80 0,-1 5-16 0,2 3 0 16,3 2-576-16,3 6-128 0,2-3-32 0,3-4 0 31,3-6-128-31,0-10-32 0,2-7 0 0,1-7 0 16,0-8-192-16,1-2 0 0,-1-11 0 0,3-4 0 0,-1-5 320 0,0-8 80 15,4-8 16-15,-1-2 0 0,3-8 416 0,-1-9 96 16,2-10 16-16,1-12 0 16,2-8-224-16,1-11-32 0,1-6-16 0,-1 3 0 15,0 2-320-15,1-8-64 0,4-11-16 0,-2 3 0 0,2-1-272 0,-4 9 0 16,-1 7 0-16,-2 8 0 16,0 15-1056-16,-4 8-224 0,-1 12-32 0,-2 8-16 15,0 8-2512-15,-7 3-496 0,1 9-96 0,3 6-7136 16</inkml:trace>
  <inkml:trace contextRef="#ctx0" brushRef="#br0" timeOffset="30362.37">28360 10869 23039 0,'-21'21'1024'0,"9"-3"192"0,1 1-960 0,3-2-256 0,4-3 0 0,-3 2 0 15,2 8 1872-15,-7 22 336 0,-6 22 64 0,-4 24 16 16,-1 14-624-16,2 0-128 0,5-3-32 0,2-4 0 16,7 1-592-16,2-3-112 0,5 2-32 0,0-4 0 0,2-5-448 15,-2-8-112-15,0-4-16 0,-2-3 0 16,0-2-192-16,-5 1 0 0,2-1-192 0,0-11 192 16,0-1-1024-16,1-10-112 0,3-6-16 0,1-8-15376 15</inkml:trace>
  <inkml:trace contextRef="#ctx0" brushRef="#br0" timeOffset="30774">28829 11982 29487 0,'-13'11'1296'0,"5"-2"288"0,1-2-1264 0,1-4-320 0,1-1 0 0,2 0 0 0,-4 3 640 0,-5 2 64 16,-9 0 0-16,-7 7 16 0,-9 3-720 0,1-1 0 0,1 1 0 0,0 1 0 15,5 1-224-15,-1 2 16 16,3 1 0-16,0 8 0 16,5-1-304-16,1 6-64 0,8 4-16 0,-2-3 0 0,11 2 320 0,0 1 64 0,5-3 16 0,7 1 0 15,0 1 64-15,5-5 128 0,5-5-208 0,2-2 80 16,2-6-272-16,2-8-48 16,0-2-16-16,-23-10 0 0,0 0 304 0,87-2 160 0,-87 2-160 0,0 0 160 15,115-50-320-15,-115 50 48 0,80-58 0 0,-80 58 0 16,68-73 272-16,-44 35-128 0,-5 1 128 0,-3 1 0 15,-5-1 160-15,-4 4 144 0,-2 0 16 0,-5 0 16 0,0 2-144 0,-2 3-48 16,2-2 0-16,-2 6 0 0,-1-1-144 0,3 6 128 16,0 4-128-16,-2 8 128 15,2 1 96-15,0 12 16 0,2 4 0 0,-2 6 0 0,2 3 864 0,1 5 176 16,1 9 48-16,1 4 0 16,0 3 0-16,0 7 0 0,-1 10 0 0,-1 6 0 15,-5 0-336-15,2 8-64 0,-1 1-16 0,-3-8 0 16,3-5-640-16,1-8-128 0,1-13-16 0,6-10-18224 15</inkml:trace>
  <inkml:trace contextRef="#ctx0" brushRef="#br0" timeOffset="31348.39">30379 11049 23039 0,'-1'5'2048'0,"1"2"-1648"0,1-2-400 0,1-3 0 0,2 1 1376 0,-3-1 192 0,1 3 32 0,2 2 16 15,1 4 528-15,-2 3 96 0,1 5 32 0,-6 4 0 16,-1 1-1184-16,-4 0-256 0,-2 6-32 0,-3-2-16 15,1 8-512-15,-4 3-96 0,1 3-32 0,-4 6 0 16,1 5-144-16,-2 4 0 0,-1 7 0 0,0 10 0 0,2 4-336 0,-1 9 0 16,2 4 0-16,-3-4 0 15,5 0-496-15,4-5-112 0,3 1-16 0,2-8 0 16,5-7 0-16,2-3 0 16,8-10 0-16,-2-8 0 0,9-5 480 0,3-10 96 0,2-10 0 0,3-6 16 15,-24-16 368-15,0 0 0 0,0 0 128 0,108-2-128 0,-108 2 0 0,0 0 0 16,77-73-144-16,-58 38 144 0,-3-3-144 0,-8-2 144 15,-1 1 0-15,-8 3-144 0,-8-3 288 0,-5 1 64 16,0 5 16-16,-7 3 0 0,-3 3 928 0,-1 6 192 0,1 2 48 16,-6 3 0-16,2 11-432 0,-3-1-64 15,1 5-32-15,1 1 0 0,6 0-624 0,-5 3-240 16,6 2 176-16,1-1-176 16,5 5-1536-16,6-2-416 0</inkml:trace>
  <inkml:trace contextRef="#ctx0" brushRef="#br0" timeOffset="31743.36">30878 11286 11967 0,'-21'5'1072'0,"7"-2"-864"0,9-3-208 0,3 0 0 16,2 0 2560-16,-3 0 480 0,-6 0 96 0,-5 0 0 16,-4 0-816-16,3 0-160 0,6 0-48 0,4-1 0 15,7-1-720-15,6-2-160 0,3-3-16 0,8 2-16 0,-19 5-400 0,0 0-80 0,85-24-16 0,-85 24 0 16,0 0-496-16,119-40-208 0,-119 40 176 0,89-28-176 16,-89 28 0-16,97-21 0 0,-97 21 0 0,105-23 0 15,-105 23 0-15,101-15 0 16,-101 15 0-16,92-7 0 0,-92 7 0 0,0 0 0 0,98 21-128 0,-77-7 128 15,-4 7 0-15,-3 1 0 0,-5 3 0 0,-1 4 0 16,-4-1 0-16,-2 9 0 0,-2-1 0 16,0 4 0-16,-4 2 0 0,-3 5 0 0,-1-3 0 0,-6 6 0 15,0 2 0-15,-7 2 0 0,0 0 0 0,-5 6 0 16,0-1 0-16,-2-3 0 0,0-2 0 0,2-6 0 16,0 1-192-16,1-7-96 0,4-2-16 0,4-5-16240 15</inkml:trace>
  <inkml:trace contextRef="#ctx0" brushRef="#br0" timeOffset="32283.12">25824 11458 37775 0,'-3'4'3360'0,"1"-3"-2688"0,2-1-544 0,4-3-128 15,1-1 416-15,4-3 48 0,3-1 16 0,-12 8-17760 16</inkml:trace>
  <inkml:trace contextRef="#ctx0" brushRef="#br0" timeOffset="51601.17">25378 14438 24879 0,'-2'11'2208'0,"1"-4"-1760"0,1-6-448 0,0 1 0 16,1-2 1088-16,-1 4 144 0,2 4 32 0,-2 1 0 0,0 5-112 0,0-4 0 15,0 1-16-15,2-9 0 0,1-2-880 0,4-2-256 16,4-5 128-16,1-5-128 15,4 1-512-15,3-3-160 0,2-1-32 0,-21 15-16 16,0 0-144-16,66-37-32 0,-66 37 0 0,0 0 0 0,0 0 528 0,0 0 112 16,96-5 0-16,-96 5 16 0,0 0 240 0,0 0 0 15,87 43 0-15,-87-43 0 0,0 0 128 0,73 28-128 16,-73-28 0-16,0 0-8016 16,91 9-1648-16</inkml:trace>
  <inkml:trace contextRef="#ctx0" brushRef="#br0" timeOffset="52045.17">27264 14177 18831 0,'5'3'400'0,"-2"1"96"0,1-1 16 0,-1-1 32 0,1-2-544 0,-1 0 0 0,-1 0 0 0,2-2 0 15,1 2 1824-15,-2 0 256 0,-3-3 48 0,-3-2 16 0,-6 1-1440 0,-8-1-304 16,-3-4-48-16,-4 4-16 0,-4-2-336 0,-5 4-160 16,-5-1 16-16,-2 4 0 15,-2 5-816-15,2 1-176 0,1 1-16 0,1 3-16 16,7-1 576-16,1 5 112 16,4-4 32-16,2 1 0 0,4 3 448 0,1-6 0 0,2 4 0 0,1 1 0 15,6-3 0-15,-1 6 0 0,8-1 0 0,-4 3 0 0,7 1 384 0,2 0 80 16,3 6 16-16,2-1 0 0,5 4 336 0,0-4 64 15,6 2 16-15,1 0 0 0,7-5-448 0,-3 2-64 16,3 5-32-16,-26-28 0 0,54 45-128 0,-30-26-32 16,0 2 0-16,-4-3 0 0,-3-1-192 0,-8 2 0 15,-4-1 0-15,0 1 0 0,-8 0 0 0,-1 0 0 0,-1 2 0 0,-2-2 0 16,-5 2 704-16,-2-2 64 16,-4-1 0-16,1-1 0 0,-4-3 80 0,0-7 32 0,-1 2 0 0,-3-8 0 15,-1 1-48-15,0-2-16 16,2-2 0-16,-6-3 0 0,4-4-576 0,-2-5-112 0,2-1-128 0,5-4 176 15,2-4-784-15,1 0-160 0,4 1-16 0,7-8-9904 32,0 2-1984-32</inkml:trace>
  <inkml:trace contextRef="#ctx0" brushRef="#br0" timeOffset="52323.61">27565 13668 26719 0,'0'4'1184'0,"4"-1"240"0,-3-1-1136 0,3-2-288 15,-1-2 0-15,1-1 0 0,3 1 768 0,-2-1 80 0,11 1 32 0,-4 0 0 0,5 2-512 0,-3 4-112 16,-2 6 0-16,-6 4-16 16,-1 10-240-16,-3 3 0 0,-2 6-144 0,-4 5 144 0,-1 4-288 0,0 8 32 0,-4 4 16 0,0 4 0 31,1-1 240-31,-3 4-176 0,2-2 176 0,1 6-160 0,-3 1 432 0,3 4 96 15,-5 1 16-15,5-1 0 0,-3 3 64 0,2-3 0 0,1-11 16 0,3-7 0 16,3-8-464-16,4-6 0 0,3-7 0 16,5-10-14320-1</inkml:trace>
  <inkml:trace contextRef="#ctx0" brushRef="#br0" timeOffset="52659.81">28360 14135 33167 0,'-11'23'1472'0,"6"-6"304"0,3 2-1424 0,-3-6-352 0,3-6 0 0,1 1 0 0,-1 3 832 0,-2 10 112 16,-4 13 16-16,-4 13 0 0,-8 6-960 0,-1 6-256 0,-5 0 0 0,0-3-16 31,3 0-1328-31,-3-8-272 0,2 1-48 0,3-5-16 16,5-4 48-16,4-4 16 0,5 1 0 0,2-7 0 15,3-4 656-15,6-7 144 0,3-2 32 0,1-3 0 0,5-5 784 0,1 0 256 0,-14-9-160 0,0 0 160 16,0 0 528-16,0 0 192 0,101-16 48 0,-101 16 0 16,0 0 320-16,68-58 64 0,-46 27 0 0,-3-4 16 15,-3 0 192-15,0-5 48 0,-2-1 0 0,-4-5 0 16,-1-2-496-16,-7-5-80 0,-2 5-32 0,-4-3 0 16,-6 4-640-16,1 2-160 0,-7 6 0 0,-1 6 0 15,-1 11-272-15,-2 2-96 0,-1 10-16 0,0 5 0 16,-2 5-1072-16,2 5-208 0,0 4-64 0,2 3 0 15,3 0-256-15,4 4-64 0,0 1-16 0,8 2-7120 16</inkml:trace>
  <inkml:trace contextRef="#ctx0" brushRef="#br0" timeOffset="53021.06">29059 14280 33167 0,'-27'28'1472'0,"10"-9"304"0,5-2-1424 0,0-5-352 0,6-5 0 0,5-5 0 16,-5 7 1120-16,-4 1 160 0,-4 9 16 0,-7 8 16 15,0 0-944-15,0 1-192 0,0-2-48 0,2-1 0 32,4 3-1312-32,1-2-272 0,5 2-48 0,0-2-16 0,7-4-1152 0,2 6-224 0,2-3-48 0,7-3-16 31,-2 4 1040-31,2-3 192 0,3 0 64 0,3-6 0 0,3-1 1392 0,-18-16 272 0,0 0 0 0,0 0 128 15,96 26 1216-15,-96-26 256 0,0 0 32 0,99-10 16 16,-99 10-112-16,0 0-32 0,105-49 0 0,-105 49 0 0,57-54-608 0,-36 24-112 16,0-3-16-16,-7-4-16 0,-2 3-112 0,-7-3-32 15,-3-1 0-15,-5 1 0 16,-10 1-400-16,-1-3-80 0,-3 3 0 0,0 3-128 16,-3 6 0-16,1-2 0 0,-2 4 0 0,0 6 0 0,2 4-256 0,0 8-48 15,5 3-16-15,2 4 0 16,0 4-1072-16,5 3-208 0,0 8-64 15,2 3-6784-15,3 3-1376 0</inkml:trace>
  <inkml:trace contextRef="#ctx0" brushRef="#br0" timeOffset="53402.8">29817 14240 25791 0,'-11'7'2304'0,"2"-4"-1856"15,6 2-448-15,3-1 0 0,0-2 2256 0,-5 1 368 16,-4 2 64-16,-5 9 0 0,-3 4-1536 0,-3-1-304 0,1 2-64 0,2 0-16 16,3 1-768-16,-2-1-144 15,4 2-48-15,0 1 0 16,3 1-1584-16,4 5-320 0,-4-2-64 0,6 7-16 16,-1 2-896-16,4 3-176 0,2 0-32 0,1 3-16 0,3-5 1824 0,2-3 352 0,6-3 80 0,0-4 16 0,2-3 1200 0,5-6 240 15,-21-17 48-15,0 0 16 0,85 26 1168 16,-85-26 224-16,0 0 48 0,120-16 16 15,-120 16-528-15,84-31-128 0,-84 31 0 0,77-54-16 16,-41 19-624-16,-6-5-128 0,-2-5-32 0,-5 0 0 0,-6-8-80 0,-3 1-16 16,-11 3 0-16,-3-1 0 15,-3 3-384-15,-9 0 0 0,-2 2 0 0,-5 4 0 16,-4 5 0-16,-1 1 0 0,-6 2 0 0,2 10 0 0,-2 4 0 0,3 5 0 16,-3 9 0-16,6 3 0 15,-1 7 0-15,2 2 0 0,3 9 0 0,0 5 0 16,1 5-368-16,4 0-144 0,2 4-48 0,-1-2 0 15,9-2-944-15,0-2-192 0</inkml:trace>
  <inkml:trace contextRef="#ctx0" brushRef="#br0" timeOffset="53813.42">30657 14120 32255 0,'-6'5'1424'0,"3"0"304"0,3-2-1392 0,0-1-336 0,2 0 0 0,-1-4 0 0,3 2 1408 0,1-2 192 16,0 1 64-16,2-6 0 0,-3 3-1152 0,-1-1-240 0,-6 0-32 0,-3 0-16 31,-2 8-1312-31,-3 2-256 0,1 2-48 0,-6 9-16 16,2 3-2512-16,-1 9-512 0,-3 2-112 0,-1 6 0 16,1 8 1440-16,-1 6 288 0,5 2 64 0,-1 2 16 0,1 4 2736 0,7-1 560 15,-2 1 96-15,6-8 32 0,-1-3 1424 0,6-5 304 0,3-2 48 0,4-5 16 0,5-2 528 0,3-8 128 16,-17-25 0-16,51 34 16 15,-51-34-1440-15,0 0-304 0,99 13-48 16,-99-13-16-16,85-30-800 0,-85 30-160 0,96-50-48 0,-47 13 0 16,-4-7 0-16,-3 1 0 0,-5-8 0 0,-4 1 0 15,-3-6-336-15,-3 2 144 0,-2 0-144 0,-8 2 0 16,-5 0 128-16,-5 5-128 0,-5 0 0 0,-5 5 0 16,-3 3 192-16,-9 5-192 0,-4 6 192 0,-4 0-192 15,-3 7 384-15,-4 5-16 0,-1 8-16 0,-2 1 0 16,-4 3-96-16,-1 11 0 0,-2 0-16 0,1 9 0 15,3 1-240-15,1 6 176 0,3-1-176 0,3 5 160 0,3-5-160 0,5 1 0 16,3-2 0-16,4-4 0 16,9-3-384-16,-3-3-96 0,8 2-32 0,0-4-17088 15</inkml:trace>
  <inkml:trace contextRef="#ctx0" brushRef="#br0" timeOffset="54207.75">31476 14233 30399 0,'8'7'1344'0,"-1"-6"288"0,4-1-1312 0,-4 0-320 0,0-1 0 0,-2-5 0 0,2 3 1296 0,-7 3 192 0,0 0 48 0,57-45 0 15,-38 19-1024-15,-1 3-192 16,-8-3-32-16,-3 0-16 0,-5 5-512 0,-4 3-96 0,-5 6-32 0,-1 2 0 31,-5 6-1056-31,-2 6-224 0,-3 5-32 0,-1 9-16 0,-2 5 176 0,-1 6 48 0,-3 3 0 0,1 5 0 16,1 1 1216-16,-1 4 256 0,3 4 0 0,0-4 0 15,5 0 1408-15,2 2 192 0,6-4 16 0,-1 2 16 16,5 0-48-16,4-3-16 0,0 0 0 0,4-3 0 16,-1-4-832-16,4-4-160 0,4-5-48 0,1-2 0 15,5-1-400-15,-17-18-128 0,0 0 0 0,74 33 0 0,-74-33 0 0,0 0 0 16,95-2 0-16,-95 2 0 16,0 0 0-16,65-37-144 0,-51 20 144 0,-2-4 0 0,0-2 0 0,-3-4 128 15,-2-5 0-15,2 1 0 0,-4-2 336 0,2-4 80 16,0 1 16-16,-4 1 0 0,3 0-208 0,-3 2-32 15,1-4-16-15,-1 4 0 16,-3 0-304-16,0 9 0 0,-3 3 0 0,-1 3 0 16,1 6-1024-16,-3 10-304 0</inkml:trace>
  <inkml:trace contextRef="#ctx0" brushRef="#br0" timeOffset="54719">32314 14093 21183 0,'5'-12'944'0,"-2"5"192"0,1-3-912 0,-1 5-224 16,-1 1 0-16,0 2 0 0,-2-3 1984 0,3 0 336 16,-1 0 80-16,0-4 16 0,0 5-1216 0,-2 4-240 15,-4 4-64-15,4 6 0 0,-7 4-896 0,2 4 0 0,-2 4 0 0,0 5 0 16,0 4-1024-16,-2 2-96 0,1 2-16 0,2 7 0 31,-2-1 224-31,1 1 32 0,3 9 16 0,2-4 0 0,-1 3 704 0,6-1 160 0,-1-2 0 0,3-7 0 16,4-2 0-16,2-4 128 0,6-10-128 0,-17-24 160 0,40 35 192 0,-40-35 32 15,0 0 16-15,0 0 0 0,94-16-544 0,-94 16-112 16,45-43-32-16,-22 8 0 31,-4-2-160-31,0-5-16 0,1-3-16 0,-6-2 0 0,1 0 832 0,-1-2 160 0,-2 4 48 0,-1-4 0 16,-2 0 256-16,-2 2 48 0,0-1 16 0,-2 8 0 15,-5 5-432-15,0 9-96 0,-2 6-16 0,-3 8 0 0,0 10 656 0,-2 6 128 16,-4 10 32-16,2 5 0 16,-3 5-1152-16,2 10-416 0,-2 2 16 0,1 4 0 0,4 0 640 0,-2 6 128 15,4 1 16-15,0 5 16 0,1 0-240 0,4-5-160 0,0 2 192 0,4-7-192 16,3-4 0-16,2-3 0 16,3-9 0-16,0-3 0 0,4-4 0 0,-16-19 0 15,0 0 0-15,0 0 0 0,75 29 0 0,-75-29 0 0,0 0 0 0,0 0 0 16,83-26 0-16,-83 26 160 15,37-38 0-15,-20 12 0 0,2 0 800 0,1-7 144 16,2 1 48-16,3-4 0 0,-1-1-496 0,4-3-80 16,0-5-32-16,1 3 0 0,1-2-240 0,1-3-48 15,1 6-16-15,3-3 0 0,1-3-240 0,1 5 0 16,-1-1 0-16,-1 1-18960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55:40.393"/>
    </inkml:context>
    <inkml:brush xml:id="br0">
      <inkml:brushProperty name="width" value="0.05292" units="cm"/>
      <inkml:brushProperty name="height" value="0.05292" units="cm"/>
      <inkml:brushProperty name="color" value="#FF0000"/>
    </inkml:brush>
  </inkml:definitions>
  <inkml:trace contextRef="#ctx0" brushRef="#br0">20579 6684 2751 0,'-19'11'256'0,"3"-6"-256"15,8 3 0-15,1-2 0 0,1-3 704 0,-6 2 112 16,-10 11 16-16,-15 7 0 0,-8 8 256 0,-8 2 64 16,3-3 16-16,6 1 0 0,4-7-208 0,7-3-64 0,5-1 0 0,4-3 0 15,5-1 64-15,3-1 0 0,5-1 0 0,1-5 0 16,3 1-576-16,0-3-128 0,2-1 0 0,-2 1-16 16,5 0-240-16,-3 1 0 0,3 1 128 0,-1 3-128 15,-1-3 576-15,-1 3 80 0,3 2 16 0,-5-4 0 16,6 3 384-16,-1-3 80 0,2 4 16 0,3-2 0 15,6-3-176-15,-4 5-16 16,9-5-16-16,-2 3 0 0,2-2-640 0,4 1-128 0,1 1-32 0,0-3 0 0,-19-9-144 0,0 0 0 16,0 0 0-16,91 52 0 15,-91-52 0-15,0 0 0 0,0 0 0 0,94 69 0 0,-94-69 320 0,0 0 16 16,76 67 16-16,-76-67 0 16,0 0 224-16,81 69 32 0,-81-69 16 0,0 0 0 0,94 61-96 0,-94-61-16 15,0 0 0-15,104 56 0 0,-104-56-256 0,0 0-48 16,108 47-16-16,-108-47 0 0,0 0-192 0,117 23 0 15,-117-23 128-15,87 5-128 0,-87-5 0 0,93-7 0 16,-41 0 0-16,5 2 0 0,1-4-288 0,-2 0 48 0,-2 4 16 0,-54 5 0 16,95-3 512-16,-95 3 96 0,81 3 32 0,-81-3 0 15,0 0-416 1,111 18 0-16,-111-18-192 0,0 0 192 16,103 22-880-16,-103-22-48 0,78 16-16 0,-78-16 0 0,93 9 1136 0,-93-9 208 15,99 10 48-15,-99-10 16 0,96 2 32 0,-96-2 0 0,90-4 0 0,-90 4 0 16,88-8-336-16,-88 8-160 15,88-6 160-15,-44 1-160 0,-44 5 128 0,89-10-128 16,-89 10 0-16,85-7 144 0,-85 7-144 0,80-9 0 0,-46 7 0 0,-3 0 0 16,-3 1 0-16,-4 1 0 15,-3 0 0-15,0 0 0 0,-2-2 256 0,0 0-48 16,1-1 0-16,2-6 0 0,-3 6-32 0,4-8-16 16,1 2 0-16,1-4 0 0,3 0-160 0,0-2 128 0,1-3-128 0,-1-1 128 15,3-2-128-15,-1 2 0 0,-2 0 0 0,2 1 0 0,-6 1 0 0,0 0 0 31,3 1 0-31,-7 0 0 0,1 4 0 0,0-4 0 0,-3 2 0 0,-3 4 0 16,1-2 0-16,-6 0 0 0,3 5 0 16,-3-4 0-16,1 2 0 0,3-3 0 0,-4 4 0 0,2-5 0 15,4-1 0-15,3 2 0 0,-2-3 0 0,4-3 0 16,0 1 0-16,2-2 0 0,3-2 0 0,-2 2 0 0,-1 1-336 0,-4 1 0 16,-1-1 0-16,-4 8 0 15,-7 1-128 1,0 0-32-16,-2 1 0 0,-5 2 0 0,0 1 496 0,0-2 0 0,-4 4 0 0,1-2 0 0,-1 1 272 0,1-3 112 15,-1 4 0-15,-1-4 16 16,0 0 96-16,-2 1 16 0,4 0 0 0,-6-3 0 16,2 2-320-16,3-4-48 0,-4 4-16 0,1-3 0 15,0 1-128-15,-2-1 0 0,-1 3 0 0,-1-4 0 16,-3 6 0-16,0-2 0 0,0-2 0 0,-3 4 0 16,-2-3 0-16,1-1 0 0,1 0 0 0,-2-1 0 0,1-6 0 0,1 4 0 15,-1-2 0-15,1-4 0 0,1 3 0 0,1-4 0 16,-1 1 0-16,-2-1 128 0,-2-2-128 0,-5 0 0 15,2 0 0-15,-1 0 0 0,1 1 0 0,-4-3 0 16,0 0 0-16,3 2 0 0,1 2 0 0,-1-3 0 16,1 1 0-16,-5 0 0 0,6 2 0 0,-3-4 0 15,-1 7-144-15,2-1 144 0,-2 1-128 0,-4-1 128 16,4 1-192-16,-5-1 192 0,-1 3-320 0,1 3 32 16,-2-1 16-16,-4 5 0 0,1-2 112 0,-6 4 32 15,0 3 0-15,-3 2 0 0,3 0 128 0,2 0 0 0,0 0 0 16,3 0-128-16,4 0 128 0,0 0 0 0,1 0 0 0,-4 2 0 15,-1-2-144-15,1 2 144 0,1 1-160 0,-2 3 160 16,-1-1-256-16,-2-2 64 0,-2 8 0 0,-9-2 0 16,1 1-64-16,1-1 0 0,-3 5 0 0,1-2 0 15,3-2 48-15,-1 6 0 0,2 0 0 0,-4 1 0 16,2 0-112-16,1 3 0 0,-1 2-16 0,-2 1 0 16,1-2 144-16,-4-2 48 0,1 0 0 0,1-1 0 15,5 1 144-15,0 0 0 0,2 0 0 0,3 2 0 16,5-2-304-16,1 2 32 0,-3 5 0 0,4-3 0 15,4-2-320-15,3-2-64 0,2-2-16 0,2-1 0 16,3 0-1280-16,3-4-256 0</inkml:trace>
  <inkml:trace contextRef="#ctx0" brushRef="#br0" timeOffset="776.38">23367 7825 7359 0,'-24'-5'656'0,"6"-2"-528"0,8 5-128 0,7-2 0 0,-3 1 1216 0,-4-4 192 16,-9-2 64-16,-13-10 0 0,-6-10-464 0,-2-1-96 16,3-3-16-16,6-2 0 0,3-2-592 0,4 6-128 0,1 0-32 0,0-1 0 15,1 6-144-15,-1 4 0 0,0-1 0 0,1 9 0 16,-3 0 0-16,-1 2 0 0,-2 8 0 0,-1 1 0 15,-1 3 512-15,-1 3 80 0,-1-1 16 0,-3 7 0 16,-1 0 176-16,-1 5 48 16,1 1 0-16,-1 4 0 0,4 2-432 0,2 4-80 0,1 3 0 0,2 1-16 15,7 8-80-15,-3 1-16 16,3 2 0-16,3 4 0 0,8-3-64 0,-6 3-16 16,4 1 0-16,2-1 0 0,-1-1 0 0,3 3 0 15,6-1 0-15,-2-2 0 0,3 8 64 0,6-7 16 16,-2 3 0-16,6-6 0 0,3-4-208 0,4-4 0 0,-2-7 0 15,-14-26 0-15,0 0 0 0,61 70 0 16,-61-70 0-16,0 0 0 0,83 40 0 0,-83-40 0 0,0 0 0 0,124 14 0 16,-124-14 0-16,99-11 192 0,-46 1 0 0,-3-6 0 15,-1-3 96-15,2-7 16 0,-3 0 0 0,-2-4 0 16,-6 6-128-16,-2-4-32 0,-3-3 0 0,-4-1 0 0,-5 6-144 0,-1-5 0 0,-6 5 0 0,-3-6 0 31,-1 6 128-31,-13-5-128 0,-2 3 0 0,-7-2 128 16,-5-3 192-16,-5 2 16 0,-4-2 16 0,-7-2 0 15,-2 0 368-15,-6 6 80 0,-3-3 16 0,-6-1 0 0,-6 7 64 0,-4-2 16 16,-1 5 0-16,-7 4 0 0,-5 5-256 0,-3 11-64 16,-1 6 0-16,6 10 0 15,2-1-416-15,8-2-160 0,9 6 0 0,10-13-16384 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57:06.960"/>
    </inkml:context>
    <inkml:brush xml:id="br0">
      <inkml:brushProperty name="width" value="0.05292" units="cm"/>
      <inkml:brushProperty name="height" value="0.05292" units="cm"/>
      <inkml:brushProperty name="color" value="#FF0000"/>
    </inkml:brush>
  </inkml:definitions>
  <inkml:trace contextRef="#ctx0" brushRef="#br0">18448 11211 14735 0,'-5'5'1312'0,"1"-1"-1056"0,4-1-256 0,2-3 0 15,0 2 672-15,-1 1 80 0,3 2 16 0,-4 1 0 16,2 4-768-16,-1-3 0 0,3 5 0 0,-4-5 0 16,0 7-128-16,-2-3 128 0,-1 3-192 0,-4 0 192 15,0 1-160-15,-5 3 160 0,-1 4-128 0,-2 1 128 16,-3 1-192-16,-1 4 64 0,2-2 0 0,-3 7 0 16,3 0 128-16,1-3 0 0,1 5 0 0,2-4 128 15,1-3-128-15,4 2 0 0,-3-6 0 0,4-6 0 16,2 1 0-16,1-5 0 0,1-6 0 0,1 1 0 15,0-5-512 1,2-3-64-16,2-1 0 0,0-3-16 0,0-1-416 16,1-6-80-16,-1 3 0 0,3-5-16 0,-5-2 208 15,4 0 64-15,-1-5 0 0,-1-6 0 0,0 1 448 0,-1-4 80 0,5-2 32 0,-5-4 0 16,5-1 656-16,1-2 128 0,-1 1 16 0,3-4 16 0,0-1-144 16,3 0-16-16,4-1-16 0,1 2 0 0,6 5-240 0,1 4-128 15,1 5 128-15,1-1-128 0,0 8 128 0,2 2-128 16,-28 17 160-16,57-21-160 0,-57 21 320 0,0 0-48 15,75-5 0-15,-75 5 0 0,0 0-16 0,0 0-16 16,86 33 0-16,-86-33 0 0,0 0-96 0,45 56-16 16,-45-56 0-16,23 48 0 0,-15-18 384 0,-1-1 64 15,2 6 0-15,-7 4 16 0,1-1 336 0,-3 2 64 16,0 5 16-16,-1-3 0 0,-1 0-192 0,2-2-48 16,-2-3 0-16,2-3-6592 15,0 1-1344-15</inkml:trace>
  <inkml:trace contextRef="#ctx0" brushRef="#br0" timeOffset="981.65">19246 10915 23951 0,'-26'14'2128'0,"3"-6"-1696"0,6 3-432 0,6-4 0 16,8-4 1664-16,1 4 240 0,2-2 48 0,-7 2 16 16,0 9-672-16,2 2-128 0,0-3-16 0,3-1-16 15,6-5-1840-15,1-6-384 0,3 3-64 0,-8-6 0 0</inkml:trace>
  <inkml:trace contextRef="#ctx0" brushRef="#br0" timeOffset="1146.72">19300 11502 28559 0,'-14'14'2544'0,"5"-6"-2032"16,9 3-512-16,0-8 0 0,4-1 1136 0,-4 1 128 0,-2 11 16 0,0 4 16 16,-3 3-1040-16,0 1-256 0,1-2 0 0,1-5 0 31,-4 3-528-31,2-6-176 0,1-2-16 0,1 1-13312 0</inkml:trace>
  <inkml:trace contextRef="#ctx0" brushRef="#br0" timeOffset="1596.83">19865 11089 18431 0,'3'0'1632'0,"2"-2"-1312"0,2 2-320 0,-1-3 0 16,1-1 592-16,3-3 48 0,6 0 16 0,-16 7 0 0,57-35-656 0,-20 15 0 16,-6-1-176-16,-3 1 48 15,-2 5-1248-15,-3-1-240 0,1 6-48 0,-24 10-5696 16,0 0 5888-16,0 0-2928 0,79 8 3856 0,-79-8 544 15,29 54 0-15,-20-22 0 0,-4 3 0 0,-1-1-128 16,-3 8 128-16,-1-3 0 0,-3 1 1680 0,-2 0 400 16,-1 0 80-16,-4 0 48 0,-4 2-240 0,0 1-48 15,-5-1-16-15,2-6 0 0,-1-1-736 0,-1-7-144 16,2 4-16-16,-1-12 16 0,2 0-800 0,1-5-224 16,3-1 0-16,-6-3 128 0,2-3-400 0,1-2-80 0,-1-5-16 15,2-1 48 1,2-1-768-16,1-1-160 0,3-2-32 0,1-3 48 15,2 4 384-15,3-4 80 0,2-4 0 0,5 5 64 0,7-5 544 0,0 1 160 0,-12 10 0 0,34-23 0 16,-34 23 752-16,45-24 176 0,-19 6 32 0,2 1 64 16,-4-2 256-16,8-2 48 15,3-5 16-15,1-4 32 0,2 4-1008 0,-3-6-208 0,0 6-32 0,0-2-10000 16</inkml:trace>
  <inkml:trace contextRef="#ctx0" brushRef="#br0" timeOffset="1977">20842 11068 16575 0,'-7'2'1472'0,"2"-2"-1168"0,3 0-304 0,2 0 0 0,2-2 480 0,-4 2 32 16,-1 0 16-16,-1 0 0 15,-6 0-768-15,-1 2-144 0,1 6-48 0,0-1 0 16,1 6-544-16,-2 1-112 0,4 5-32 0,2 2 0 16,0-2 464-16,5 2 80 0,-2 0 32 0,2-1 0 0,2 0 544 0,3-3 144 15,0 2 16-15,-5-19 0 0,0 0 768 0,0 0 160 16,39 61 16-16,-39-61 16 0,0 0 224 0,0 0 64 16,68 44 0-16,-68-44 0 0,0 0-512 0,0 0-112 0,89 33-16 0,-89-33 0 15,0 0-384-15,0 0-96 0,88 36-16 0,-88-36 0 16,0 0-272-16,0 0 0 0,54 56 128 0,-50-38-128 15,-4 1 0-15,-5 2 0 16,-6-1 0-16,-1 7 0 0,-5-1 192 0,-3-2 144 16,1 4 32-16,-9-2 0 0,1 5 528 0,-3-3 96 0,-1 4 32 0,-3-8 0 0,3 4-192 0,-2-5-48 15,3-4 0 1,-5-4 0 0,6-4-1520-16,-3-2-304 0</inkml:trace>
  <inkml:trace contextRef="#ctx0" brushRef="#br0" timeOffset="2182.83">20760 11106 33167 0,'0'0'2944'0,"0"0"-2352"15,0 0-464-15,0 0-128 0,74-5 1216 0,-74 5 240 0,68-14 32 0,-1-3 16 0,24-4-1152 0,10-4-224 0,-5-1-128 16,-16 2 128-1,-10 1-2176-15,-9 2-416 0,-5 2-96 0,-56 19 0 0</inkml:trace>
  <inkml:trace contextRef="#ctx0" brushRef="#br0" timeOffset="3422.25">18399 13221 14735 0,'-2'7'1312'0,"2"-6"-1056"15,2 1-256-15,0-2 0 0,0 0 208 0,-1 2-16 16,1 0 0-16,2-1 0 0,-3 8-192 0,1-2-192 0,0 5 48 0,-2 1 0 15,-2 2 144-15,0 3-208 16,1 1 80-16,-6 3 128 0,3 6-320 0,-3 0 64 0,2 7 16 0,0 0 0 16,0 1 960-16,-1 1 192 15,1 0 48-15,0 3 0 0,1 0 368 0,3 1 80 16,-1 7 0-16,-5-7 16 0,3 1-336 0,-1-4-80 16,2-1-16-16,-6-4 0 0,4-7-448 0,0-1-96 0,-2-8 0 0,0-7-16 15,1 4-432-15,-2-8-256 0,-1-3 48 0,0 1 0 16,2-4-1104-16,-1-6-224 0,-1 3-32 0,4-6-16 31,-4-1 304-31,4-6 64 0,1-1 16 0,2-6 0 0,2-1 688 0,0-9 128 0,2-4 16 0,2-3 16 0,3 2 160 0,0-6 48 16,0-3 0-16,5-5 0 15,-4-1 144-15,5 1 0 0,4 0 0 0,1-5 0 0,2-3 224 0,1 3 32 16,4 5 0-16,-1 1 0 16,2 6 192-16,-1 6 32 0,3 5 16 0,-8 6 0 15,3 2 400-15,0 6 96 0,-23 20 16 0,47-33 0 16,-47 33 176-16,0 0 32 0,57-24 16 0,-57 24 0 15,0 0-480-15,0 0-112 0,0 0 0 0,87 5-16 0,-87-5-112 0,0 0-32 16,0 0 0-16,77 56 0 0,-77-56-96 16,0 0-32-16,54 63 0 0,-54-63 0 0,0 0-352 0,35 45-160 15,-28-28 16-15,-2-3 0 16,-5 4-624-16,-5-1-112 0,-4 6-16 0,-3-1-16 16,-2 1 208-16,-9 0 64 0,-1 3 0 0,-2-5 0 0,-7-2 384 0,-2-2 64 15,-2 1 32-15,-1-8 0 0,-2 6 32 0,0-11 0 16,0 4 0-16,1-7 0 0,1-4-64 0,8-2-16 15,10-4 0-15,6-3 0 16,7-5-1232-16,7-3-240 0</inkml:trace>
  <inkml:trace contextRef="#ctx0" brushRef="#br0" timeOffset="3646.94">19222 12822 23039 0,'-7'10'2048'0,"5"-4"-1648"0,4-3-400 0,3-3 0 0,-3 0 752 0,-1 2 64 15,3 3 16-15,1 2 0 0,2 0-992 0,-2 2-192 16,1-4-32-16,-1-3-16 16,0-1-1792-16,0-1-368 0,-5 0-64 0,0 0 0 15</inkml:trace>
  <inkml:trace contextRef="#ctx0" brushRef="#br0" timeOffset="3816.18">19385 13111 26719 0,'-24'33'1184'0,"8"-7"240"0,6-1-1136 0,-1-10-288 0,8-6 0 0,1-2 0 0,-1 2 576 0,-2 6 48 0,-6 8 16 0,1 7 0 16,1-4-480-16,2-4-160 0,2-4 0 0,1-4 144 15,4-4-2208-15,2-3-448 0,3-3-96 0,0 1-16 16</inkml:trace>
  <inkml:trace contextRef="#ctx0" brushRef="#br0" timeOffset="4367.42">19643 13033 9215 0,'-3'7'400'0,"1"-6"96"0,2-1-496 0,0 0 0 0,2 0 0 0,-2-1 0 16,2-1 400-16,1-3-16 15,2 1 0-15,1 1 0 0,1-3-16 0,-2 0-16 16,2 0 0-16,0 5 0 0,0-1-352 0,-7 2 0 16,0 0 0-16,0 0-192 0,0 0 192 0,0 0 0 15,0 0 0-15,0 0 0 0,0 0 384 0,85 7 144 16,-85-7 48-16,0 0 0 0,0 0 160 0,0 0 32 15,0 0 16-15,0 0 0 0,87-5-64 0,-87 5-16 16,0 0 0-16,0 0 0 0,58-27-16 0,-58 27-16 0,0 0 0 0,0 0 0 0,59-36-288 0,-59 36-64 16,0 0-16-16,47-33 0 15,-47 33-16-15,0 0 0 16,47-39 0-16,-31 24 0 0,1-1-288 0,-3 0 160 16,2 1-160-16,-1-1 128 0,1-3-128 0,0 1 0 0,0 1 0 0,-1 0 0 15,1-1 0-15,0 1 0 0,-3-1 0 0,5 1 0 0,-4 0 0 0,2-1 0 0,-3 2 0 16,3-1 0-1,2-2 0-15,-6 0 0 0,3 0 0 0,-2-1 0 16,2 1 0-16,-4 0 0 0,1 2 0 0,-3-1 0 16,-1 3 0-16,1-1 0 0,0 2 0 0,-4 2 0 15,2 0 0-15,0-1 128 0,-2 6-128 0,-1-3 0 16,-1 5 0-16,2 1 0 0,-1 1 0 0,-1-1 0 16,1 1-1136-1,3-2-96-15</inkml:trace>
  <inkml:trace contextRef="#ctx0" brushRef="#br0" timeOffset="4825.22">20157 12446 10127 0,'-1'1'448'0,"1"-1"96"0,1 0-544 0,1-1 0 0,3-1 0 0,-5 0 0 0,4 2 848 0,3-5 64 0,5-4 16 0,2 1 0 16,5-6 560-16,0 0 112 0,-19 14 32 0,40-28 0 15,-40 28-832-15,46-33-160 0,-46 33-48 0,49-25 0 16,-49 25-176-16,52-24-32 0,-52 24-16 0,0 0 0 16,76-30-16-16,-76 30 0 0,0 0 0 0,82-31 0 15,-82 31-352-15,0 0 128 0,77-24-128 0,-77 24 0 16,0 0-208-16,0 0-112 0,78-18-32 0,-78 18 0 16,0 0-48-1,0 0-16-15,0 0 0 0,0 0 0 0,0 0 416 0,0 0 0 0,0 0 144 0,0 0-144 0,74 39 736 0,-74-24 32 16,1 1 16-16,-2 3 0 15,-1 4 208-15,0 1 32 0,-3 9 16 0,-4 2 0 0,2 5 112 0,-3 2 0 16,-1 7 16-16,3-4 0 0,1 2-496 0,1-9-96 16,-1-5-32-16,9-10-15552 0</inkml:trace>
  <inkml:trace contextRef="#ctx0" brushRef="#br0" timeOffset="14225.04">27532 11523 2751 0,'0'0'256'0,"0"0"-256"16,2 0 0-16,-2 0 0 0,0 0 128 0,2 0-128 0,-2 0 176 0,1 0-176 15,1 0 0-15,0 0 0 0,-2 0 0 16,2 0 0-16,-2 0 0 0,0 0 0 16,-2-2 0-16,2 2 0 0,-2 0 128 0,0 0-128 0,1 2 0 0,-3-1 0 15,-1 1 464-15,1 2-16 0,1-1 0 0,-1-1 0 16,1 0-304-16,-2 1-144 0,-1-1 128 0,1-1-128 31,3 5-480-31,-3-5-176 0,3 3-48 0,1-2 0 0,-1-1 304 0,-1 1 48 0,1 5 16 0,0-3 0 16,0-3 576-16,2 1 112 0,0 0 32 0,0-2 0 15,0 2 736-15,0-2 160 0,0 1 16 0,0 1 16 16,0 0 288-16,0-2 48 0,0 3 16 0,0-3 0 16,0 2-480-16,2 0-96 0,0 0 0 0,0-1-16 0,-1 3-592 0,3-4-112 15,3 3-32-15,-6 2 0 16,1 1-336-16,2-3 0 0,-1 1 0 16,1 4 0-16,3-1 0 0,-6 2 0 0,3 1 0 0,-2 1 0 0,-1-1 0 0,-1 8 128 15,-1-3 0-15,-1 3 0 16,0 3 400-16,-1 0 96 0,-6 1 16 0,0 8 0 0,6-4-128 0,-9 4-32 15,5-6 0-15,-6-1 0 16,3-1-256-16,1-2-48 0,2-1-16 0,-3 0 0 0,3-3-160 0,-4-1 160 16,4 1-160-16,-1-4 160 15,1-3-160-15,1 1 0 0,-1-3 0 0,4-5 0 0,0 1-128 0,1 1 128 0,2-4 0 0,-2 0 0 16,4-4 0-16,-2 3 0 0,2-3 192 0,1-3-64 16,0-3-128-16,4-2 192 0,-1-4-192 15,2-5 192-15,3-5-192 0,-1-2 0 0,1-5 0 0,3-5-176 16,3-8 176-16,-3-1 0 0,3-5 0 0,1 3 0 15,-2 0 0 1,3-3 0-16,0 7 0 0,0-2 0 0,4 5-416 0,-4 4-48 0,4 1-16 0,-3 9 0 16,-2 7-32-16,-4 4-16 0,0 7 0 0,0 1 0 0,-2 4 304 0,0 3 64 15,2 4 16-15,-3 1 0 16,1-1 144-16,0 3 256 0,-12-5-64 0,0 0-16 0,0 0 208 0,0 0 64 16,82 59 0-16,-82-59 0 0,0 0-128 0,0 0 0 15,66 70-16-15,-66-70 0 16,0 0-16-16,33 56 0 0,-24-35 0 0,-2 0 0 0,-2-1 432 0,-1 3 96 15,-4 1 16-15,0 1 0 0,-6-1 192 0,3 6 32 16,-4-4 16-16,3 2 0 0,-4-2-304 0,-1-3-64 31,2 3-16-31,0-5 0 16,2-2-944-16,-4-4-192 0,4-1-48 0,0-1-13904 0</inkml:trace>
  <inkml:trace contextRef="#ctx0" brushRef="#br0" timeOffset="14876.63">28379 11436 19343 0,'0'0'1728'0,"0"0"-1392"15,0 0-336-15,0 0 0 0,2 0 704 0,-2-4 64 0,0 4 0 0,1-2 16 16,3-1-32-16,-2 1-16 0,1-3 0 0,-1-2 0 16,0 2-48-16,1 1-16 0,-1-3 0 0,0 0 0 15,-1 5-544-15,1-1-128 16,0 1 0-16,0 2 0 16,-2 0-1408-16,1 2-272 0,1 0-48 0,-2-1-8624 0</inkml:trace>
  <inkml:trace contextRef="#ctx0" brushRef="#br0" timeOffset="15083.71">28475 11759 10127 0,'-2'6'896'0,"-1"-1"-704"0,3 2-192 0,0-4 0 0,3-1 1728 0,-1 0 304 16,-2-2 64-16,3 3 16 0,1 4-1744 0,3 0-368 15,-2-3 0-15,-2 3 0 16,1-2-1728-16,-2-2-256 0,-2-1-48 0,-4 2-16 0</inkml:trace>
  <inkml:trace contextRef="#ctx0" brushRef="#br0" timeOffset="19864.68">29233 11239 911 0,'-12'1'0'16,"3"1"0"-16,2 3 0 0,2-5 0 0,1 0 272 0,1 0-16 15,1 0-16-15,-7 0 0 0,1 0 96 0,-3-1 32 0,1-3 0 0,-1 2 0 16,4 1-176-16,-1-3-48 16,2 1 0-16,1-4 0 0,-2 3-144 0,4 3 0 0,-4-3-160 0,5 2 160 15,-5-1 0-15,3-2 0 16,1 3-128-16,-2 2 128 0,3-2 896 0,-3 0 240 0,3 2 32 0,-1-1 16 15,-1 1 512-15,2-2 96 0,2 2 32 0,0 0 0 16,0 0 96-16,0 0 0 0,0 0 16 0,4-2 0 16,-1 2-832-16,6-2-160 15,-2 1-48-15,7-5 0 0,0 1-768 0,3 2-128 0,2-2 0 0,6-2-176 32,-4 3-336-32,-21 4-64 0,0 0 0 0,0 0-16 0,87 0-176 15,-87 0-16-15,0 0-16 0,0 0 0 16,75 47 208-16,-75-47 32 0,0 0 16 0,0 0 0 0,49 65 224 0,-42-48 64 0,0-1 0 0,-7-1 0 15,1-1 544-15,-2 2 112 0,-5 1 32 0,-1 1 0 16,0-1 656-16,-5 4 128 0,-2 0 16 0,-1 2 16 16,-1 1-384-16,-7 4-80 0,-3 1-16 0,0 1 0 15,2 3-592-15,-3-3-176 0,6-2 0 0,1-6 0 16,2-1-208-16,2-5-112 0,3-6-32 0,2-4 0 16,4-5-736-16,0-2-128 0,2 1-48 0,-2-6 0 15,3-2 208 1,-1-1 32-16,2-5 16 0,3 0 0 0,0 0 1008 0,0-2 0 0,3-1 224 0,2-2-32 15,1 1 368-15,1 3 80 0,3-3 0 0,1 6 16 0,2 2-448 0,1-3-80 16,2 7-128-16,3 0 176 0,0-1 16 16,-19 7 0-16,0 0 0 0,84-5 0 0,-84 5 928 0,0 0 192 15,108 2 32-15,-108-2 16 0,84 0-656 0,-84 0-128 0,85 0-16 0,-85 0-8144 32,75-9-1632-32</inkml:trace>
  <inkml:trace contextRef="#ctx0" brushRef="#br0" timeOffset="20214.95">29914 11312 16575 0,'-7'0'736'0,"0"0"160"0,4 0-720 0,-1 0-176 0,4 0 0 0,0 0 0 0,0 0 688 0,-1 0 96 16,1 0 32-16,-2-2 0 16,2 2 32-16,0 0 16 0,0 0 0 0,0 2 0 0,2 0-640 0,-2-1-224 15,0 6 144-15,-2 0-144 16,0 2-384-16,-3 3-176 0,1 6-16 0,-1-3-16 31,0 3 16-31,-4 1 16 0,4 0 0 0,1 0 0 0,-1 0 864 0,2-1 160 0,-1-3 48 0,4-1 0 16,0 2 560-16,4-4 112 0,-1-1 32 0,2 1 0 0,-1-2-144 0,3-1-32 0,2-2 0 0,-1 2 0 15,1-2-464-15,0 1-112 16,1 1-16-16,1 0 0 16,-1-1-208-16,-1 3-48 0,0-1-16 0,-4 3 0 15,0-3-176-15,-2 2 0 0,1 2 144 0,-4-3-144 16,0 3 0-16,-4-1 0 0,3 1 0 0,-4-1 0 15,-1 2 0-15,-1 1 144 0,-3 1-144 0,-1-1 0 0,-1-2 384 0,0 0-16 16,-2 0-16-16,2-4 0 0,-6 2 0 0,3-5 0 16,-3 2 0-16,1-4 0 0,-2-1-544 0,1 1-96 15,-1-5-32-15,2-5-9504 16,1 1-1904-16</inkml:trace>
  <inkml:trace contextRef="#ctx0" brushRef="#br0" timeOffset="20385.68">29745 11310 6447 0,'5'-10'576'0,"2"4"-576"16,-3 3 0-16,-1 1 0 0,3 0 2720 0,2-5 432 0,8 1 96 0,7-8 16 15,11-4-32-15,3 1 0 16,-37 17 0-16,84-28 0 0,-84 28-1728 0,90-24-352 0,-90 24-64 0,98-25 0 16,-98 25-1088-16,94-19 0 0,-94 19-288 0,78-14 64 15,-78 14-1952-15,0 0-400 0</inkml:trace>
  <inkml:trace contextRef="#ctx0" brushRef="#br0" timeOffset="21865.98">27448 12900 2751 0,'2'0'256'0,"0"0"-256"0,1 0 0 0,-1 0 0 0,-2 0 624 0,2-1 80 16,3-1 0-16,2 0 16 0,4 0 192 0,-3-3 48 15,3-4 0-15,-4 6 0 0,0-2-256 0,0-1-32 16,-2 0-16-16,0 2 0 0,-3 1 112 0,0-1 32 16,1 2 0-16,-3-3 0 0,2 5 192 0,-2 0 32 15,2 0 16-15,-2 2 0 0,1 1-192 0,-1 1-32 16,0 3-16-16,0 1 0 0,0 3-272 0,-3 1-48 16,-1 7-16-16,1 4 0 0,-2 1 80 0,-2 6 16 0,0 5 0 0,-6 1 0 15,1 3-112-15,-2 4 0 0,0 1-16 0,-3 3 0 16,-1-2-240-16,1 0-64 0,0-1 0 0,-1-4 0 15,1-2 80-15,1 1 16 0,-1-1 0 0,-1 0 0 16,-1-5 0-16,2 2 0 0,1-2 0 0,-1-3 0 16,3-1 144-16,1-4 16 0,5-4 16 0,-1-4 0 15,4-6-224-15,0-3-48 0,1-4-128 0,1-2 192 0,3-1-320 0,-2-2-80 16,2-1-16-16,2-3 0 16,-1-8-544-1,1-1-96-15,3-8-32 0,4-3 0 0,-2-6 208 16,3 0 48-16,1-8 0 0,3-6 0 0,0 2 368 0,3-11 80 0,-3 0 0 0,2-4 16 0,1 1 176 0,-1-8 0 15,1-3 0-15,1-1 0 16,1 2 0-16,2 1 176 0,1 5-176 0,1 7 192 0,5 5 224 0,-2 4 48 16,2 5 16-16,-4 5 0 0,-1 9-240 0,-2 4-48 15,0 4-16-15,-2 6 0 0,-1 3-48 0,-5 2-128 16,3 4 192-16,0 3-64 0,-16 0 240 0,0 0 32 0,0 0 16 0,0 0 0 16,82 36 64-16,-82-36 16 0,0 0 0 0,49 53 0 15,-49-53-288-15,22 43-48 16,-13-20-16-16,-2 1 0 0,-5 2-144 0,-2 0 0 0,-4 4 0 0,-5-4-176 15,1 4 368-15,-8-1 64 16,2-1 0-16,-3-3 16 0,-4 4 624 0,-2-6 128 0,0 0 32 0,1-3 0 16,-1-4-416-16,0-2-64 15,-1-7-32-15,3-2 0 0,-2-3-544 0,1-4-320 16,1-6 32-16,2 1-10320 0,1-7-2064 16</inkml:trace>
  <inkml:trace contextRef="#ctx0" brushRef="#br0" timeOffset="22175.95">28384 12784 11055 0,'-2'-4'480'0,"2"-3"112"0,0 0-464 0,-1 4-128 0,1-1 0 0,0 1 0 0,1-1 800 0,-1-4 144 0,0-1 16 0,0-5 16 0,-1 0 496 0,1 4 80 0,0 1 32 0,0 4 0 16,0 1-752-16,0 2-128 0,0-1-48 0,0 3 0 31,1 3-1232-31,1-1-256 0</inkml:trace>
  <inkml:trace contextRef="#ctx0" brushRef="#br0" timeOffset="22365.56">28381 13095 19343 0,'-6'6'1728'0,"6"-3"-1392"0,4-1-336 0,-2-2 0 0,1 2 1408 0,1 1 224 0,1-1 32 15,2 3 16-15,2 0-1440 0,1 2-240 0,-5-3-160 0,0-1 32 32,2-1-1408-32,-7 0-256 0,2-1-64 0,-2 1-16 0</inkml:trace>
  <inkml:trace contextRef="#ctx0" brushRef="#br0" timeOffset="23420.12">28872 12914 8287 0,'-3'4'736'0,"-3"1"-592"0,3-3-144 0,3-1 0 0,0-1 752 0,2-1 112 16,-1-1 32-16,1-2 0 0,3 1-512 0,-3-2-112 15,2-2-16-15,1-4 0 0,-2 3-256 0,3-1 0 16,-5 2-208-16,3-2 80 0,-3 4 128 0,-1-2 0 16,0-2 0-16,0 6-128 0,-1-2 128 0,-1-2 0 15,0 3 0-15,1 4 0 16,1-2 144-16,-6 1-144 0,5 1 192 0,-3 1-192 0,1 1 0 0,-1 3-256 16,1 2 32-16,-4-1 0 0,3 6 224 0,-1-5 0 0,3 3 0 0,-3-1 0 15,1 3 512-15,3-3 112 16,-1 5 16-16,0-2 0 0,2-2 128 0,0 4 48 0,0-1 0 0,4-5 0 15,-1-3 16-15,4 2 0 0,-3-5 0 0,3 0 0 16,1-2-416-16,1 0-80 16,2-2-16-16,-3-1 0 0,3-4-320 0,-4 5 128 15,-2-5-128-15,2 0 0 0,-4 2 0 0,1-2 0 16,-1-2 0-16,-1 6 0 0,0-3 0 0,-4-1 0 16,2 2 0-16,-2 2 0 0,1-2 0 0,-3-2 0 0,1 3 0 0,1 2 0 15,-5-1-400-15,2-1-48 16,-1 3-16-16,-1-5 0 15,2 3-64-15,0 3-16 0,2-2 0 0,-3 0 0 0,5-1 208 0,-3 1 32 0,2-3 16 0,1 2 0 16,-1 1 80-16,0-2 16 0,2 3 0 0,-2-3 0 16,2 2 192-16,0-1 0 0,2 3 0 0,-2-2 0 0,0 0 0 0,2 1 0 15,0 1 0-15,-1 0 0 0,1 0 0 16,0 0 0-16,1 1 0 0,3 1 0 0,0 0 160 0,1-2 128 16,2 3 32-16,2-3 0 0,-1-3 512 0,4 3 96 15,0-4 32-15,0 3 0 0,0-5-144 0,3-1-32 0,1 2 0 0,1 0 0 16,2-5-48-16,-2 3-16 15,-19 7 0-15,0 0 0 0,61-23 32 0,-61 23 0 0,0 0 0 0,0 0 0 16,73-23-16-16,-73 23 0 0,0 0 0 0,0 0 0 16,0 0-80-16,0 0-16 15,80-21 0-15,-69 18 0 0,-1 1-256 0,-3-3-64 16,2 1-16-16,0-3 0 16,-6 4-176-16,2-1-128 0,1 1 192 0,-1-4-192 0,0 2 128 0,0 0-128 15,2-4 0-15,-3 4 0 0,1-2 320 0,-2-4-64 16,4 4 0-16,-1-5 0 0,1 5 144 0,0-5 32 0,-2-2 0 0,0 2 0 15,2-4-128-15,-5 0-32 0,3-1 0 16,-2-2 0-16,1 0-96 0,-2 0-32 0,1-1 0 0,-3 1 0 16,2 2-144-16,-2-2 0 0,-2-1 0 0,2 1 0 0,0 2 0 0,0 0 0 15,0-1 0-15,-3 4 0 0,3 0-160 0,-2 0-64 32,0 0-16-32,0 2 0 0,1-2-256 15,-1 0-48-15,2 2-16 0,2-2 0 16,1 0-224-16,1 6-48 0,-1-5-16 0,2-1 0 0,1 7-64 0,2-5-16 0,-1 7 0 0,0-5 0 31,2 4-688-31,0-2-144 0</inkml:trace>
  <inkml:trace contextRef="#ctx0" brushRef="#br0" timeOffset="24096.25">29222 12272 11967 0,'2'1'1072'0,"-2"-1"-864"16,4 0-208-16,-3 0 0 0,-1-1 496 0,0 1 48 0,2 0 16 0,2-2 0 0,1 0-48 0,-2-1-16 15,2-4 0-15,-1 3 0 0,1 1 32 0,-1-1 16 16,-3 1 0-16,3-3 0 0,-4 5 432 0,2-5 96 16,-2 3 16-16,0-2 0 0,1 3 448 0,1-1 80 15,0 1 32-15,0-2 0 16,-1-1-608-16,1 0-112 0,0 1-32 0,3 3 0 0,-3-3-368 0,1 1-80 15,1 1 0-15,1-3-16 0,2 1-80 0,2 1-16 16,-1-2 0-16,1-2 0 16,2 1-336-16,-1-1 144 0,2-1-144 0,2 2 0 0,-2-2 0 0,2 2 0 15,-1 1 0-15,-1-3 0 16,0 4-192-16,0 1 192 0,-1-1-208 0,-1 4 80 0,0-2 128 0,-1 2 0 16,0 2 0-16,1 0 0 0,1 1 0 0,-11-3 0 0,0 0 0 0,0 0 0 15,0 0 0-15,0 0 0 16,96 25 0-16,-96-25 176 0,0 0 16 0,0 0 0 15,89 14 0-15,-89-14 0 0,0 0 112 0,0 0 16 16,97 19 16-16,-97-19 0 0,0 0-160 0,0 0-48 16,94 35 0-16,-94-35 0 0,0 0-336 0,0 0-80 0,96 36-16 0,-96-36-15264 31</inkml:trace>
  <inkml:trace contextRef="#ctx0" brushRef="#br0" timeOffset="35018.61">22367 7861 7359 0,'-7'2'656'0,"4"-2"-528"0,3 0-128 0,0 0 0 15,0 0 768-15,0 0 112 0,-2 0 16 0,-3 2 16 16,-1 0-656-16,-1-2-256 0,0 3 176 0,-1 4-176 16,-1-2 0-16,0 1 0 0,-1 2 0 0,-2 1-160 15,-1 1 160-15,1 3 0 0,0 2 0 0,3-1 0 16,-3 4 256-16,5-3-32 0,-3-1 0 0,3 2 0 16,-4 1 384-16,4-1 80 0,4 0 16 0,-4-1 0 15,3 3-224-15,1-2-32 0,1 3-16 0,2-2 0 16,2 2-272-16,0-1-160 0,1 3 192 0,2-2-192 15,1 0 192-15,1 4-192 0,0-1 192 0,-1 1-192 16,3-2 128-16,0 5-128 0,-2-2 0 0,3-1 0 16,-3 0 144-16,6-3-16 0,-5 0-128 0,6-3 192 0,0-1 272 0,0-2 48 15,3-4 16-15,-17-10 0 0,0 0-288 0,0 0-64 16,0 0-16-16,109 24 0 16,-109-24-160-16,0 0 0 0,0 0 0 0,99-15 0 0,-99 15 0 0,0 0-144 15,83-19 144-15,-83 19-160 0,0 0 160 0,75-25 0 16,-50 15 0-16,-3-2 0 0,-1 1 0 0,-1-3 0 15,0-3 0-15,-2 1 176 0,-1 4 368 0,1-6 80 16,-1-1 16-16,2 0 0 0,0-5 144 0,1-1 48 16,1 1 0-16,-1-6 0 0,0 6-384 0,-3-6-80 0,2 4-16 0,-1-5 0 15,-1 1-352-15,-1-1 0 16,-2 3 0-16,1 0 128 0,-2 0-128 0,-3-1 0 16,1 4 0-16,-5-4 0 0,1 6 0 0,-1-1 0 0,-1-1 0 0,-5 4 0 15,-2 1 320-15,-3 0 64 0,0 1 0 0,-2 0 0 16,-4 0 80-16,-1 0 32 0,2 0 0 0,-3-1 0 15,1 3-240-15,-2-2-64 0,0 3 0 0,0 6 0 16,2-2-192-16,-7 1 0 0,0 2-144 0,-2 4 144 16,-7 2-144-16,2 4 144 0,-2 3-128 0,-2 3 128 15,-3 5-208-15,-2 0 32 0,-3 0 16 0,-2 6 0 16,0-2 160-16,-5-1 176 0,1 3-48 0,-1 3 0 16,-4 3 80-16,0 4 16 0,4 1 0 0,0 11 0 15,-4 9-560 1,2 10-112-16,-4 9-32 0,4 2-8080 0,7 5-1616 0</inkml:trace>
  <inkml:trace contextRef="#ctx0" brushRef="#br0" timeOffset="38262.67">15318 12766 14735 0,'-3'5'1312'0,"3"-3"-1056"15,3-2-256-15,-1-2 0 0,-2 2 0 0,0 0 160 16,3-3-160-16,1 3 128 0,3 0-128 0,0 0 160 15,0 0-160-15,2-2 160 0,-4 2-160 0,0-2 0 16,0 2 0-16,1 0 0 0,-3 0 0 0,0 2-176 0,-1 3 176 0,0 1-128 16,1-1 128-16,-3 5 0 15,0-1 0-15,-1 1 128 16,-1 1 512-16,-2 5 128 0,1-2 0 0,0 3 16 0,3 6-48 0,-2-1-16 0,2 6 0 0,0-2 0 16,2 4-480-16,1-1-112 15,2 5 0-15,4-3-128 16,-2-3 0-16,5-6 0 0,-3 3 0 0,3-10 0 15,-12-15 0-15,0 0 0 0,0 0-160 0,0 0 160 0,0 0 432 0,92 25 144 16,-74-36 48-16,1-8 0 16,0 0 640-16,0-9 128 0,6-3 16 0,3-9 16 15,5-9 64-15,3-7 16 0,8-3 0 0,3-5 0 0,5-4-272 0,6-9-48 16,1-10-16-16,4-4 0 0,1-1-720 16,15-18-128-16,15-8-48 0,10-6 0 0,9-1-272 0,-6-1 0 15,-6-2-176-15,-7 11-16864 16</inkml:trace>
  <inkml:trace contextRef="#ctx0" brushRef="#br0" timeOffset="41901.46">22886 10937 10127 0,'4'-1'896'0,"-2"-3"-704"15,3 2-192-15,-5 1 0 0,3-1 656 0,-1-3 112 16,3 1 0-16,4-6 16 0,0-2 176 0,3-4 48 0,-2 2 0 0,1 2 0 16,1-2-672-16,-3-2-128 15,1 6-16-15,-5-2-16 0,1-1-368 0,-5 5-64 0,1-1 0 0,-4 4-16 32,-1 3-144-32,-1-2-32 0,1 3 0 0,-6-1 0 0,0 4 448 0,-3 1 0 15,0 1 0-15,-2 4 0 0,0 1 192 0,-3 3 32 0,1-1 0 0,-1 6 0 16,-1 1-32-16,-1 1 0 0,5 3 0 0,-3-1 0 15,1 4-32-15,2-1-16 0,0-1 0 0,2-1 0 16,3 4 144-16,0-5 32 16,3 0 0-16,0 0 0 0,5 0 192 0,-3 2 64 0,4-1 0 0,2-1 0 0,0-2-128 0,5-6-32 31,-1 2 0-31,3-3 0 0,3 1-224 0,2-3-64 0,0-1 0 0,2 0 0 0,1-4-320 0,3 0-80 16,2-3-16-16,3-2 0 15,-25 0-704-15,0 0-144 0,80-16-16 0,-80 16-6976 0</inkml:trace>
  <inkml:trace contextRef="#ctx0" brushRef="#br0" timeOffset="42306.99">23538 10763 7359 0,'-17'4'656'0,"4"-4"-528"0,5 3-128 0,-1-1 0 0,6 1 1488 0,1-1 272 15,-2 2 48-15,-4 1 16 0,-5 5-608 0,-4 2-112 0,-2 8-16 0,-7 2-16 16,3-1-880-16,0 2-192 16,1 1 0-16,1-1 0 0,-2 5-128 0,4-4-48 15,5 4 0-15,-2-5 0 0,4 1-16 0,3-5-16 16,-1 2 0-16,3-4 0 0,3 1 80 0,-1-4 128 0,4-4-208 0,1 1 80 0,1-6 128 0,6 2 192 31,-3-5-32-31,4-1-16 0,1-1 288 0,2-3 48 0,3-4 16 16,-2 2 0-16,3-7-48 0,-1-1 0 15,0-1 0-15,2-3 0 0,1 0-176 0,-1-3-32 16,2 1-16-16,-5 0 0 0,1 0-224 0,-1-2-256 16,-1 2 48-16,0-2 16 15,0 2-896-15,-3 0-160 0,-2 3-32 0,-2 2-16 16,0 4-160-16,-3 1-16 0,2 5-16 0,-3 3 0 0,-1 1 1040 0,4 1 192 16,-4 5 64-16,0 2 0 0,2 1 1344 0,-2 3 256 0,1 0 64 15,3 6 16-15,-1 1 240 0,1 0 32 0,1 6 16 0,-3-3 0 16,3-1-560-16,0-2-128 0,4 0 0 0,-4-1-16 15,2-2-864-15,2-4-208 0,1 0 0 0,1-3-7328 16,3-6-1504-16</inkml:trace>
  <inkml:trace contextRef="#ctx0" brushRef="#br0" timeOffset="42542">23801 10267 19343 0,'-17'5'848'0,"6"0"192"0,4 0-832 0,4 2-208 0,-1-1 0 0,4-1 0 0,0 5 1072 0,-1 4 160 15,-1 12 48-15,0 9 0 0,-1 9-64 0,-1 3-16 16,2 0 0-16,-5 0 0 0,6 0-768 0,-5 2-160 16,1-1-16-16,0 1-16 0,0 2-240 0,0-4-192 15,1 5 48-15,-3 0 0 16,2-3-544-16,0 3-96 0,3-3-32 0,-5-4 0 15,3-3-576-15,1-2-112 0,3-3-32 0,-2-2-8336 0</inkml:trace>
  <inkml:trace contextRef="#ctx0" brushRef="#br0" timeOffset="42763.88">24068 10262 22111 0,'-4'14'976'0,"-1"-4"208"0,5 0-944 0,0 1-240 0,0-2 0 0,0-1 0 16,0 3 1328-16,2 11 208 0,1 17 64 0,-3 11 0 15,2 4-256-15,0 0-64 0,0 0 0 0,1-5 0 0,2 0-800 0,0-6-160 16,1 3-48-16,-1-5 0 16,4 3-784-16,-4-2-176 0,2 5-16 0,0-4-16 15,0-1-1328-15,0 5-272 0,0-3-48 0,-2 3-8976 16</inkml:trace>
  <inkml:trace contextRef="#ctx0" brushRef="#br0" timeOffset="43333.08">23087 11838 21183 0,'-2'-2'1888'0,"0"0"-1504"0,2-1-384 0,2-2 0 16,0 1 768-16,1 1 64 0,2-3 32 0,4-4 0 16,0 0-352-16,3-6-64 0,4 0 0 0,-9 1-16 0,-2 6-432 0,-5 0-320 15,-2 4 48-15,-3 1 16 32,-4 4-960-32,-1 2-176 0,-1 3-32 0,-1 1-16 0,-4 8-800 0,1-1-176 0,-1 7-16 0,-1-1-16 15,1 3 784-15,0 1 176 0,-1 1 16 0,1 1 16 0,4-3 1456 0,2-1 512 0,-3-1-16 0,6-3 0 16,-1 2 848-1,2-3 160-15,5-1 32 0,2-2 16 16,1 1-16-16,2 1 0 0,4-1 0 0,-2-3 0 0,4 4-736 0,1-1-160 16,2 2-16-16,0-6-16 0,1 4-432 0,0-3-176 15,1-1 128-15,3 1-128 0,1-3 0 0,-2 3 0 0,-3-4 0 16,0 0 0-16,-2 3 0 0,-3-3 0 0,0 4 0 0,-9-4 0 16,0 5 192-16,-4-5 0 0,-1 5 0 15,-4-3 0-15,-1 3 912 0,-1-2 192 0,-3 1 48 0,-1 1 0 0,-1-3-400 0,-5 1-80 31,-1-3-16-31,-1 2 0 0,-7-2-160 0,4-6-48 0,0 1 0 0,3-2 0 16,4-2-208-16,2-6-48 0,-1-3-16 0,8-3 0 16,-4-3-1616-1,7-2-320-15</inkml:trace>
  <inkml:trace contextRef="#ctx0" brushRef="#br0" timeOffset="43585.5">23470 11585 26719 0,'-9'2'1184'0,"4"0"240"0,3 0-1136 0,2-1-288 0,4 1 0 0,-1-2 0 0,1 2 480 0,1-1 32 0,6 8 16 0,1 0 0 15,2 7 0-15,-2 1 0 0,-2 4 0 0,-1 2 0 16,-4 6-384-16,-3-3-144 0,0 9 0 0,-4 2 144 15,0 3-304-15,-1 0-64 0,1 7-16 0,-5-2 0 16,2 2-672-16,-2-2-144 0,-2 1-32 0,2-3 0 16,2-3-288-16,-4-1-64 0,4-3-16 0,2 1 0 15,-3-2-112-15,5-4-32 0</inkml:trace>
  <inkml:trace contextRef="#ctx0" brushRef="#br0" timeOffset="44116.15">23186 12188 18431 0,'-7'-17'816'0,"2"3"160"0,8 0-784 0,-1 5-192 15,2 0 0-15,1 4 0 0,5-5 832 0,4-3 128 0,11-9 32 0,6-6 0 16,6 0-352-16,1 2-64 0,-38 26 0 0,73-35-16 16,-73 35-432-16,0 0-128 0,105-31 0 0,-105 31 0 31,0 0-400-31,95-11-192 0,-95 11-48 0,0 0 0 15,96 0-832-15,-96 0-160 0,0 0-32 0,0 0-16 16,98 21 384-16,-79-10 80 0,-2-3 0 0,-3 4 16 16,0 1 544-16,-10-3 96 0,1 2 32 0,-3-1 0 0,-6 1 1424 0,1 0 304 0,1-1 48 0,-7 3 16 15,1-1 1248-15,-3 0 256 0,3 2 48 0,-6-1 16 16,1 2-1072-16,1 0-224 0,-2-2-32 0,-1 1-16 16,1-3-1024-16,1 1-208 0,-2 1-32 0,1 3-16 15,3-1 720-15,-3-1 144 0,4 3 16 0,1-1 16 16,4-1-1632-1,-4 3-336-15,4-2-64 0,2-1-16 0,-1 1 720 0,4-6 224 0,0-2 0 0,4-1-160 16,-1-1 160-16,2-3 0 0,4-2 0 0,-2-1 0 16,2-2 0-16,3-1 0 0,4-3 0 0,-1-8 0 0,4 3 720 0,-1-6 240 15,-4 1 32-15,3-6 16 16,-1 0-1712-16,-2-5-320 0,2 1-80 0,-4 1-16 16,0-4 256-16,0 4 48 0,-5-1 16 0,0-3 0 15,0 4-368-15,-3-2-80 0,-3 0-16 0,1 5 0 16,0 0 624-16,-1 5 112 0,-1 6 16 0,-1 3 16 0,1 5 496 0,-2 2 0 15,0 0-128-15,1 4 128 0,-1 3 704 0,2 1 192 0,0 8 48 0,0 0 0 16,0 5-144-16,-2 1-32 0,2 3 0 0,0 4 0 16,0-3-176-16,2 6-32 0,1-1-16 0,1-3 0 15,3 5-288-15,-2-9-64 16,4 2-16-16,1-3 0 0,4-4-1008 16,0-3-208-16,3-6-48 0,3-1-11072 0</inkml:trace>
  <inkml:trace contextRef="#ctx0" brushRef="#br0" timeOffset="44360.38">24373 11859 26719 0,'-23'0'1184'0,"9"0"240"0,5 0-1136 0,1 0-288 0,4 0 0 0,1 0 0 0,1 0 752 0,-8 3 80 16,-4 8 32-16,-6 3 0 15,-4 7-720-15,0 6-144 0,1 6 0 0,-3 4 0 16,5 3-640-16,0 0-64 0,2 2-32 0,1 2 0 15,5-4-224-15,0-2-32 0,1 0-16 0,5-1 0 0,0 1 752 0,7-5 256 16,0-3-192-16,9-8 192 0,-2-2 1136 0,5-5 320 16,5-1 64-16,1-7 16 15,3-2 32-15,-21-5 16 0,0 0 0 0,0 0 0 0,115-19-1216 0,-115 19-240 0,73-31-128 0,-35 8-15296 16</inkml:trace>
  <inkml:trace contextRef="#ctx0" brushRef="#br0" timeOffset="45424.62">18361 9068 9215 0,'-7'2'816'0,"2"0"-656"0,3-2-160 0,4-2 0 16,-1 0 1200-16,-2-1 208 0,-1 0 32 0,-2-6 16 15,1 2-640-15,-1-9-128 0,-3 1-32 0,2-6 0 16,0 0-96-16,2-2-32 0,-3-1 0 0,1 3 0 0,0 2-528 0,-2 3 0 15,2 5 0-15,-4 1 0 16,0 7-384-16,-1 1-128 0,-1 5-16 16,-3 4-16-16,0 4 272 0,-3 6 48 0,-2 2 16 0,0 4 0 0,-4 5 416 0,2 0 96 15,2 3 16-15,-2-1 0 16,0 6 192-16,0 3 32 0,2 2 16 0,-2-1 0 16,2-1-240-16,-2 3-32 0,0 1-16 0,2 4 0 0,-4-3 304 0,2-3 64 15,0 5 16-15,4-1 0 0,0 2 176 0,4-2 48 16,-1-1 0-16,4 1 0 0,1-1-32 0,4 3 0 15,3-2 0-15,-1-5 0 0,8-2-112 0,-1-1-32 16,3 0 0-16,5-8 0 0,3-3-48 0,5-5-16 16,2-2 0-16,3-1 0 0,3-4-320 0,-28-14-64 0,0 0 0 15,92 15-16-15,-92-15-240 0,0 0 0 16,104-8 128-16,-104 8-128 0,0 0 0 0,110-39 128 16,-110 39-128-16,75-52 0 0,-75 52 128 0,66-59-128 15,-34 24 0-15,-1-3 0 0,0-1 160 0,1-1-160 0,-1-7 160 0,-1-1-160 16,-1 0 368-16,-2 0-32 15,-1-3 0-15,-5 6 0 0,-2-4-16 0,0 4 0 0,-3-2 0 0,1 3 0 16,-3-1-192-16,-4-2-128 0,1 2 128 0,-6 3-128 0,-5 0 0 0,-2 4 0 16,-6 1 0-16,-3 4 0 15,-4 2-320-15,-6 1-48 0,-2 4 0 0,-3 0 0 0,-5 0 208 0,-4 5 160 16,-5 3-208-16,-4 6 80 16,0 2 480-16,3-1 96 0,-3 6 32 0,4 5 0 0,2 0 256 0,-1 5 48 15,4 9 16-15,-1 9 0 0,-1 10-432 0,-1 9-96 16,0 14-16-16,-1 17-12384 15,3 16-2480-15</inkml:trace>
  <inkml:trace contextRef="#ctx0" brushRef="#br0" timeOffset="47995.18">17420 12324 23039 0,'2'-2'2048'0,"3"0"-1648"15,2-1-400-15,-2 1 0 0,5-1-192 0,-1 1-128 16,-9 2-32-16,51-19 0 0,-51 19 352 0,97-37 0 16,-36 18 0-16,0 0 0 0,2 0 0 0,1-4 0 15,3-1 0-15,-3-3 0 0,2-2 0 0,-1-1 0 16,3-5 0-16,0 2 0 0,1 4 560 0,6-3 80 15,4 3 0-15,1-4 16 0,2-4 416 0,-2 1 80 16,-2 1 0-16,3-4 16 0,-1 3-432 0,10-3-96 16,10-4 0-16,-3-6-16 0,3 6-624 0,-1-8 0 15,0 2 0-15,6-3 0 16,5-2-528-16,5-3-80 0,7-4-16 0,-9-6 0 16,0 3 0-16,-5-4 0 0,2 4 0 0,2-1-7376 0,4 9-1488 15</inkml:trace>
  <inkml:trace contextRef="#ctx0" brushRef="#br0" timeOffset="48462.86">18455 13698 23039 0,'38'-23'2048'0,"-3"-1"-1648"0,-35 24-400 0,44-26 0 15,-44 26 864-15,54-37 96 0,14-5 0 0,33-25 16 0,28-10 16 0,3-7 0 16,-5 2 0-16,-20 15 0 0,-8 0-672 15,-12 6-144-15,-2 2-32 0,-3 2 0 16,5-3-144-16,2 0 0 0,11-1 0 0,1-2 0 16,-5-5-320-16,-1-5-32 0,0 3-16 0,0 0 0 31,3-1-592-31,0 5-112 0</inkml:trace>
  <inkml:trace contextRef="#ctx0" brushRef="#br0" timeOffset="69591.23">17946 8821 10127 0,'-3'11'896'0,"-1"3"-704"0,-1-6-192 0,3-3 0 15,2 1 512-15,-2 2 80 0,-3 8 16 0,0 14 0 16,-6 6 32-16,6 4 16 0,2 0 0 0,-1-3 0 16,4 1 384-16,6-3 80 0,-3-5 16 0,4-6 0 15,2-1 112-15,-1-6 32 0,5 1 0 0,-1-3 0 16,0 3-224-16,-2-1-32 0,1-1-16 0,-2 1 0 0,-4 1-240 0,-2-3-32 16,1 4-16-16,-2-3 0 0,1 2-96 0,-1-1-32 15,-2 2 0-15,-2 0 0 16,-1 2-272-16,1 0-64 0,2 0-16 0,-2 2 0 0,0 1-240 0,1-1 176 15,1 1-176-15,0 2 160 0,0-1 112 0,0-1 32 16,0 4 0-16,1-2 0 0,3 0 240 16,3 2 48-16,-4-5 16 0,4-4 0 0,2-2-112 0,1-5-32 15,3 1 0-15,1-3 0 0,-2-1-176 0,2-1-32 16,0-1-16-16,1 2 0 0,-2-4 0 0,0-1 0 16,1-2 0-16,2 1 0 0,-5 0-112 0,-1-1-128 15,2 0 176-15,-1-2-176 0,3 0 208 0,-4-4-64 0,0-1-16 16,3 2 0-16,-1-2 0 0,2-4 0 15,2 2 0-15,-4-5 0 0,3 3-128 0,-1-3 0 0,2 3 0 0,-6-3 128 16,4 1-128-16,0-1 0 0,-3 0 0 0,-1 2 0 16,1-1 0-16,-3 1 0 0,3-1 0 0,-2-3 0 15,-1 6 0-15,3-5 0 0,-3 5 0 0,1-4 0 16,-2-1-128-16,4 3 128 0,-3-4 0 0,3 3 0 16,-2-2 0-16,1-3 0 0,2-2 0 0,-1-2 0 0,3 0 0 15,-6-2 0-15,3-6 0 0,-3 5 0 0,3-3 0 0,-6-3-144 16,2 6 144-16,-2-5 0 0,-1 4-320 0,-2-1 64 15,-1 3 0-15,-2-5 0 0,1 7 96 0,-2-5 32 16,-2 3 0-16,1-3 0 0,-1 3 128 0,-1-1 0 16,2-2 0-16,-4-1 0 15,1 4 0-15,-1-3 0 0,1-1 0 0,-3 4 0 16,-2 1 0-16,3 0 0 0,-3 2 0 0,1-1 128 0,-1 0-128 0,1-1 144 16,-4 1-144-16,2 3 160 0,-1 0-160 0,0 3 0 15,0 0 0-15,1 7 0 0,-4 2 0 0,1-1 0 0,-3 6 0 0,-1 6 0 16,2 1 0-16,-2 1-144 0,-2 3 144 0,0 4-208 15,2-1-16-15,-2-1 0 16,3 2 0-16,1 1 0 0,1-4-96 0,-1 0 0 0,-1 4-16 0,1 0 0 16,-2-2 64-16,0-1 16 0,-1 1 0 0,1 2 0 15,2-2 256-15,-2 2 0 0,-2-4 0 0,2 4 0 16,-1-3 0-16,-1 0 0 0,2 1 176 0,-3 1-176 16,1 1 176-16,-7-2-176 0,-2 0 160 0,1 3-160 15,-3 2 0-15,1-1 128 16,-2 3-128-16,1 3 0 0,6-1 0 0,2 1 0 0,-2 1 0 0,1 1 0 15,6 0 144-15,0 3-16 16,2 1 0-16,-1 3 0 0,4-3 192 0,4-2 16 0,-1 3 16 16,1-1 0-16,1 3-80 0,4-4-16 0,0 1 0 0,5 1 0 15,0-3-128-15,0 2-128 0,3-4 144 0,4 2-144 0,2-6 0 0,0-1 0 16,3 2 0-16,0 1 0 0,2-3 0 0,0-2 0 16,0 0 0-16,3-1 0 0,-3-2-384 0,2-3 16 15,1 3 16-15,1-2 0 0,-1 0 112 0,-17-14 32 16,0 0 0-16,0 0 0 0,89 30 416 0,-89-30 96 15,0 0 16-15,0 0 0 0,120 0-192 0,-120 0-128 16,0 0 144-16,105-18-144 16,-105 18 0-16,0 0 128 0,106-43-128 0,-106 43 0 0,77-44 0 0,-77 44 0 0,71-50-144 0,-36 18 144 31,0 3-256-31,0-3 64 0,-4-3 0 0,2-1 0 16,-1-1 192-16,-5-3-192 0,1 4 192 0,-2-1-192 15,1 2 192-15,-5-3 0 0,-1 3 0 0,-3-1 0 0,1 1 288 0,-2 2 0 16,-3 0 0-16,-2 3 0 0,0-1 16 0,-1-4 0 15,-2 5 0-15,-2-1 0 0,-4-1-304 0,-5 6 128 16,1-2-128-16,-6 4 0 16,0 3 0-16,-4-3 0 0,-1-2 0 0,-4 3 0 0,-1 2 0 0,-2-2 0 0,-2 4 0 0,-2 2 0 15,-1-1-192-15,-4 3 192 16,2-3-208-16,-2 4 80 0,0 6 128 0,4-6 0 16,-4 5 0-16,2-1 0 0,1 4 0 0,-1-1 0 15,2 2 0-15,-1 5 0 0,1 2 128 0,-2 7 0 16,-2 1 0-16,-4 6 0 0,3 5 0 0,-3 5 0 15,1 2 0-15,-2 5 0 0,2 0-128 0,1 2 0 16,2 3 0-16,2-1 0 0,2-6-272 0,-3 0 16 0,5-3 16 0,1 2 0 31,3-6-256-31,1 2-48 0,1-1-16 0,2-3 0 16,0 3-80-16,1-1-32 0,2 0 0 0,-1-3 0 0,3 2 304 0,-1 1 64 0,3 1 16 0,0-3 0 16,3 1 288-16,3 1 192 0,1-3-16 0,1 2-16 15,3 0 592-15,1-4 112 0,4 0 32 0,-1 0 0 16,5 0-432-16,2-1-80 0,4-1 0 0,1 1-16 15,-20-18-368-15,0 0 0 0,83 43 0 0,-83-43 0 32,0 0-560-32,100 31-16 0,-100-31-16 0,0 0 0 15,99 20-32-15,-99-20 0 0,0 0 0 0,0 0 0 0,113 13-640 16,-113-13-128-16,0 0-16 0,0 0-12608 0</inkml:trace>
  <inkml:trace contextRef="#ctx0" brushRef="#br0" timeOffset="85212.64">27441 14943 12895 0,'-5'4'1152'0,"-4"-1"-928"0,6-1-224 0,1-2 0 15,2 0 1248-15,-3 0 208 0,-4 4 32 0,-4-3 16 16,-3 1-864-16,-1-2-192 0,-1-2-16 0,2-3-16 31,-2 0-896-31,1-2-176 0,3-4-48 0,-4 3 0 0,2-3 0 0,-2-3 0 0,1 7 0 0,-1-5 0 16,-2 5 400-16,1 2 80 0,-2 2 16 0,-2-1 0 15,2 8 384-15,-2-3 80 16,-2 6 0-16,1 4 16 0,-3 1 144 0,1 4 32 0,-2 3 0 0,1 0 0 0,1 2-320 0,-1 5-128 16,3-2 0-16,-3 1 128 15,4 6 64-15,1-5 16 0,-1 4 0 0,1-4 0 0,3 3 112 0,3-1 32 16,2 4 0-16,0 1 0 0,5-2-96 0,0 2 0 15,3-1-16-15,8-6 0 0,3-2-16 0,1 0 0 16,-8-24 0-16,32 39 0 0,-32-39-48 0,0 0-16 16,71 40 0-16,-71-40 0 15,0 0-720-15,0 0-144 0,108-2-16 0,-108 2-16 16,0 0-160-16,86-52-48 0,-57 24 0 0,1-2 0 0,-2-1 592 0,0 1 112 16,0-3 32-16,-2-2 0 0,0-3 592 0,2 0 112 0,-2-6 16 0,4-3 16 31,-8 4-144-31,3-6-48 0,-1 2 0 0,0-4 0 0,-3 6-80 0,-2-5-32 0,1-4 0 0,-3 0 0 15,0 1-224-15,-6-6 176 0,3 0-176 0,-2 3 160 16,-3 7 32-16,-1 1 16 0,-2 8 0 0,-3 3 0 16,1 6-208-16,-3 10 0 0,-1 7 0 0,-1 3 0 15,-3 8 0-15,1 3 0 0,-1 3-128 16,-4 3 128-16,1 8 160 0,-2 1 144 0,0 8 16 0,-3 1 16 16,1 8 128-16,-6 1 32 0,1 7 0 0,1 2 0 0,-1 5-128 15,0 0-32-15,2 8 0 0,0-4 0 0,2-6 256 0,0 6 48 16,3-3 16-16,1 3 0 0,-1-2-144 0,2-1-16 15,2 6-16-15,-2 2 0 16,3-2-352-16,-1-3-128 16,3-4 0-16,4-2 144 0,0 0-688 0,5-8-144 15,0-6-16-15,5-5-16 16,2-5-1200-16,-14-21-224 0</inkml:trace>
  <inkml:trace contextRef="#ctx0" brushRef="#br0" timeOffset="85587.55">27799 14966 18431 0,'1'2'1632'0,"-1"-1"-1312"0,2 1-320 0,0-2 0 0,1 4 1968 0,4-4 320 0,-1 1 64 0,4-1 16 15,-10 0-544-15,0 0-96 0,0 0-32 0,106 6 0 16,-106-6-864-16,0 0-192 0,100-16-16 0,-100 16-16 31,0 0-608-31,94-33 0 0,-94 33 0 0,57-31 0 16,-57 31-832-16,46-35-64 0,-46 35-32 0,34-35 0 15,-20 19-320-15,-5-1-64 0,-4 5-16 0,-3-2 0 16,-2 1 368-16,-3 5 64 0,-4-3 0 0,-2 4 16 0,-2-1 752 0,-4 2 128 16,-1-1 0-16,-1 0 0 0,-1 4 640 0,-1-2 64 15,2 1 0-15,-1-1 0 0,1 3-192 0,3 1-48 16,-2 2 0-16,2 5 0 0,5-3-128 0,-4 4-16 16,2 5-16-16,1-1 0 0,1 4 32 0,0 4 16 15,0 4 0-15,3 3 0 0,0-1 16 0,5 3 0 16,1-1 0-16,0 5 0 0,1-3 304 0,3 6 64 15,3 3 16-15,3-1 0 0,1 0 16 0,3-6 0 0,0-1 0 16,3-3 0-16,-17-27-400 0,40 44-80 16,-40-44-16-16,0 0 0 15,75 38-592-15,-75-38-112 0,0 0-16 0,91-5-10608 0,-91 5-2112 0</inkml:trace>
  <inkml:trace contextRef="#ctx0" brushRef="#br0" timeOffset="85857.02">29055 13592 27647 0,'-12'-5'1216'0,"1"1"256"0,3 2-1168 0,4 2-304 0,1 0 0 0,3 0 0 0,0 2 1232 0,-4 2 192 16,1 1 48-16,-1 0 0 0,1 9-864 0,-2 5-160 15,-1 2-48-15,1 7 0 16,0 3-656-16,-4 9-144 0,2 2-32 0,-3 10 0 15,-1 8-656-15,1 4-128 0,-2 6-16 0,-1-2-16 16,1 5-288-16,2-2-48 0,-4 4-16 0,0-2 0 0,0 6 1024 0,2-1 208 16,-4 11 48-16,0-4 0 0,1-1 1024 0,3-6 224 15,-2-1 32-15,3-4 16 0,2-5 448 0,8-4 96 0,-1-3 16 0,4-7 0 32,5-2-1536-32,7-11-368 0</inkml:trace>
  <inkml:trace contextRef="#ctx0" brushRef="#br0" timeOffset="86254.17">29278 14767 32255 0,'-16'21'1424'0,"4"-8"304"0,4 2-1392 0,2-6-336 0,5-4 0 0,1-1 0 15,1 1 704-15,-2 7 80 0,-1 4 16 0,0 3 0 0,2 2-528 0,0-4-96 16,2-3-32-16,0-5 0 31,3 0-656-31,2-6-144 0,0-5-32 0,-7 2 0 0,0 0-832 0,0 0-160 0,49-33-48 0,-39 18 0 16,2-3-224-16,-1-1-48 0,-3 2-16 0,-2-1 0 31,-3 2 432-31,-1 4 96 0,-4 0 16 0,-1 2 0 0,-1 1 1472 0,-1-2 128 0,-4 3 128 0,0-1 0 0,-1 0 1584 0,1 4 304 0,-3-2 64 0,0 0 16 16,1 5-496-16,1 1-80 0,-1 1-32 0,-1 0 0 15,5 1-528-15,-3 1-96 0,1 5-32 0,2 0 0 31,0-2-336-31,2 6-80 0,0-3-16 0,0 8 0 0,-1-2-256 0,3 5-48 0,1 4-16 0,-1 0 0 16,-1 8 48-16,1-2 0 0,1 5 0 0,2 2 0 16,0 2 256-16,2-1 48 0,3-2 16 0,2-4 0 15,0-3-128-15,5-7-32 0,-2-4 0 0,-10-17 0 0,0 0-416 16,0 0 0-16,82 25 0 0,-82-25 0 16,0 0-1792-16,87-40-400 0</inkml:trace>
  <inkml:trace contextRef="#ctx0" brushRef="#br0" timeOffset="86491.8">30189 13613 23039 0,'-19'24'2048'0,"5"-8"-1648"0,2 3-400 0,3-3 0 0,8-2 1920 0,1-2 320 0,-5 7 48 0,-2 12 16 0,0 23-832 0,-7 16-176 0,1 10-16 0,1 7-16 15,0-3-1088-15,0 3-176 0,0-5 0 0,-2 5-192 47,0-4-816-47,2 4-144 0,-2-5-48 0,3-3 0 16,2-8-528-16,2-6-96 0,1-8-32 0,-1-7 0 16,1 1 736-16,1-9 144 0,-2-4 16 0,5-3 16 15,-3-2-480-15,2-10-112 0</inkml:trace>
  <inkml:trace contextRef="#ctx0" brushRef="#br0" timeOffset="86892.42">29736 14426 28559 0,'-15'5'1264'0,"6"-3"272"0,2 2-1232 0,4-3-304 0,3 1 0 0,1 1 0 0,1 4 896 0,2 0 128 15,4 13 32-15,1 0 0 0,5 10-528 0,3-2-96 16,3 3-32-16,0-5 0 0,-20-26-400 0,54 49-272 15,-54-49 32-15,58 33 16 16,-58-33-1344-16,0 0-272 0,101 23-48 0,-101-23-16 16,0 0-480-16,113 2-112 0,-113-2 0 0,0 0-16 15,103-7 1232-15,-103 7 256 0,0 0 64 0,0 0 0 0,87-26 1360 0,-87 26 288 16,0 0 48-16,0 0 16 0,51-35 1280 0,-43 26 256 0,-1-3 48 0,-1 0 16 16,-1-2-384-16,2-2-80 0,-4-1-16 0,-1 1 0 15,0-1-1024-15,-2-1-208 0,0 2-32 0,-5-1-16 16,3 0-448-16,-9 3-144 0,3-2 0 0,-3 7 0 15,-1 2 0-15,-2 4 0 0,-2 5-240 0,-1 8 80 16,0 7 160-16,-3 8 0 0,1 6 128 0,0 8-128 16,0 4 736-16,1 4 80 0,1 2 16 0,3 1 0 15,2-3 80-15,3 2 32 0,4-5 0 0,3-4 0 16,4-5-432-16,5-2-96 0,3-5-16 0,-10-28 0 0,37 40-400 0,-37-40 0 16,0 0 0-16,85 21 0 15,-85-21-1792-15,0 0-224 0,103-18-48 0,-103 18-14128 16</inkml:trace>
  <inkml:trace contextRef="#ctx0" brushRef="#br0" timeOffset="87377.39">31345 14501 35935 0,'-12'33'1600'0,"5"-10"320"0,3-1-1536 0,2-8-384 0,4-2 0 0,0-5 0 15,1 7 304-15,3 7-16 0,1 16 0 0,-4 12 0 16,1 5-880-16,-6 1-176 0,0 3-48 0,-1-1 0 31,-6 3-992-31,0 0-208 0,-1 1-32 0,-1 6-16 0,1-3-816 0,1 2-176 0,-3-3-16 16,-2-6-16-16,4 3 624 16,-6-3 128-16,2-3 32 0,2-3 0 0,-2-4 2480 0,2-4 496 0,3-3 96 0,-3-10 32 15,6-2 1632-15,-1-11 336 0,4-5 64 0,1-5 16 0,2-5-624 0,2-5-128 16,1-8-32-16,3-5 0 15,-1-6-1232-15,5-10-256 0,3-6-64 0,2-5 0 0,3-11-512 0,1-4-176 16,-2 1 0-16,2-13 0 31,1-7-320-31,0-5-64 0,3-8-16 0,-2-2 0 0,2-4 224 0,-1 0 32 0,1 0 16 0,3 4 0 0,2 0 304 0,-2 8-128 16,4 6 128-16,-6 8 0 0,1 11 128 0,-3 8 128 16,1 13 16-16,-6 3 16 0,-17 35 416 0,32-43 64 15,-32 43 32-15,0 0 0 0,0 0 224 0,0 0 32 16,0 0 16-16,73-25 0 0,-73 25-272 0,0 0-48 15,36 45-16-15,-25-20 0 0,-2 10-464 0,-4 1-80 16,0 11-32-16,-5 2 0 0,-3 7-160 0,-4 5-176 0,-6 7 48 0,0-7 0 16,-7 3-64-16,-4-6-16 15,-4-4 0-15,-5-4 0 0,-2 2 384 0,-7-6 80 0,-1 1 0 0,-4-6 16 16,-2-4 80-16,2-4 16 16,-2-9 0-16,-2-4 0 15,3-12-944-15,1-11-192 0</inkml:trace>
  <inkml:trace contextRef="#ctx0" brushRef="#br0" timeOffset="88394.23">27358 12221 11967 0,'-33'9'1072'0,"8"-4"-864"0,3-2-208 0,6 3 0 16,7-5 1200-16,6-1 192 0,-9 2 32 0,-6 3 16 15,-8-1-496-15,-11 6-112 0,-1-3 0 0,0 5-16 16,3 1-1216-16,2 1-240 0,7 3-64 0,-6 0 0 15,6 4-208-15,0-2-48 0,2 4-16 0,-1 3 0 0,4 0 464 0,-3 6 112 16,1-1 16-16,1 4 0 16,1 0 384-16,0 1 0 0,2 1 0 0,-1 1 0 0,5 1 544 0,-1 2 144 15,2 6 16-15,4-3 16 0,1-2 688 0,5 3 144 16,3 0 32-16,2-5 0 0,10 7-256 0,-2-3-48 16,5-1-16-16,3 4 0 0,4-1-688 0,3-1-144 15,6-1-32-15,1-4 0 0,-31-40-400 0,68 80 0 16,-68-80 0-16,73 75 0 0,-73-75 0 0,79 69-176 15,-79-69 48-15,87 72 0 16,-87-72-496-16,91 64-80 0,-91-64-32 0,104 59 0 16,-104-59-144-16,110 56-16 0,-110-56-16 0,104 52 0 15,-104-52-240-15,95 37-64 0,-95-37 0 0,81 21 0 0,-81-21 976 0,0 0 240 16,121-2 0-16,-121 2 0 0,82-21 1280 0,-82 21 288 0,87-45 64 16,-37 14 16-16,-3-8 64 0,4-1 16 15,1-7 0-15,-8 2 0 0,-2-6-768 0,-4-1-160 0,-3 2-32 0,-2-8 0 16,0 1-528-16,-5-6-112 0,1 4-128 0,-6-4 176 15,0 4-176-15,-4-4 0 0,-2 6 0 0,-3 3 0 32,-7 5-432-32,-5 0-16 0,-4 4 0 0,-5-2 0 15,-5 5-496-15,-7 0-96 0,-4 2-32 0,-6 2 0 0,-3 3 512 0,-10 2 112 0,1 5 0 0,-6-2 16 0,-7 8 608 16,-6-1 112-16,-8 4 32 0,-3 3 0 0,3 2 768 0,-7-3 176 16,0 3 16-16,-2 0 16 0,-4-2-416 0,-8 2-96 15,-9 6-16-15,-6 10 0 16,-8 8-1536-16,-7 18-304 0</inkml:trace>
  <inkml:trace contextRef="#ctx0" brushRef="#br0" timeOffset="98668.03">27387 4392 19343 0,'0'-7'1728'0,"0"5"-1392"0,2 0-336 0,3 2 0 15,-5 0 704-15,0 0 64 0,0 0 0 0,0 0 16 0,72 13-784 0,-72-13 0 16,75 21 0-16,-75-21 0 15,82 27-1408 1,-82-27-256-16,82 41-32 0,-82-41-16 0,81 50 192 0,-81-50 48 0,81 63 0 0,-81-63 0 16,82 80 928-16,-82-80 192 0,88 85 32 0,-88-85 16 0,95 105 544 0,-47-50 96 0,1 5 32 0,-7-3 0 15,0-1 960-15,0 1 192 0,3 4 32 0,-3 7 16 16,3 2-592-16,2 8-112 0,2 2-32 0,3 2 0 16,4 5-576-16,3-3-112 15,6 3-16-15,-3-7-128 0,-2-5 336 0,1 9-32 16,-4 1-16-16,4 2 0 0,2-2 32 0,0 6 0 15,4 0 0-15,5-6 0 0,3 0-16 0,0-1 0 16,1 5 0-16,-2-4 0 0,-5 4 176 0,1-2 32 16,2-7 16-16,4 5 0 0,4-3 96 0,6 7 16 0,-3-5 0 0,1 8 0 15,-6 0-480-15,-3-3-160 16,0-5 0-16,0 5 144 16,5-1-640-16,4 1-128 0,5 4-16 0,-2 6-16 0,-7 0-176 0,-3-5-16 15,-4-3-16-15,-1-2 0 0,-3 1 544 0,3 1 96 0,1-2 32 0,0 3 0 16,-2-2 192-16,-6-2 0 0,-6-10 0 0,-1 0 0 15,-4-1 0-15,-2-4-272 0</inkml:trace>
  <inkml:trace contextRef="#ctx0" brushRef="#br0" timeOffset="99344.19">26462 9654 18431 0,'-3'-6'1632'0,"1"0"-1312"0,2 2-320 0,2 2 0 16,-2 1 576-16,1-5 64 0,1-4 0 0,0-6 0 15,0-3-640-15,1-4-336 0,1 6 32 0,1-2 16 16,-3 3-208-16,1 4-32 0,2 0-16 0,-1-2 0 0,3 3 544 0,0-4 0 15,1-1 0-15,5-5 0 0,4-3 832 0,4-6 80 16,5-3 16-16,4-5 0 0,8-2 224 0,6-7 32 16,4-6 16-16,3-6 0 0,1-4-96 15,0 1-16-15,2-4 0 0,4-6 0 16,5-3-448-16,6-8-80 0,12-4-32 0,4-11 0 0,11-3-16 16,1-2-16-16,3-3 0 0,-3-5 0 0,1 3 160 0,15-11 48 15,11-10 0-15,3-3 0 0,4-2 16 0,3-9 16 16,9-7 0-16,8-8 0 0,6 3-352 15,2-9-80-15,-1 2-16 0,8-9 0 16,10-5-288-16,0 4 0 0,-9 1 0 0,4 2 0 0,9 0-224 16,-11 16 0-16,-13 8 0 0,3 8 0 15,3 4-464-15,-14 6-80 16,-14 12-32-16,-6 13-15520 0</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0:59:05.123"/>
    </inkml:context>
    <inkml:brush xml:id="br0">
      <inkml:brushProperty name="width" value="0.05292" units="cm"/>
      <inkml:brushProperty name="height" value="0.05292" units="cm"/>
      <inkml:brushProperty name="color" value="#FF0000"/>
    </inkml:brush>
  </inkml:definitions>
  <inkml:trace contextRef="#ctx0" brushRef="#br0">20635 5691 14735 0,'-5'-7'1312'0,"1"6"-1056"0,1-1-256 16,3 0 0-16,1 2 1280 0,1 0 192 16,2 0 32-16,1 0 16 0,2-2-304 0,5 1-48 15,0-3-16-15,2-1 0 16,2 1-768-16,0-1-176 0,1-2-16 0,-5 2-16 0,4 2-464 0,0-4-96 0,1 0 0 0,-1 5-16 16,1-2-240-16,-5 4-64 15,6-1 0-15,-3 2 0 0,3 3 544 0,-18-4 160 0,0 0 0 0,0 0 0 16,0 0 0-16,89 29 0 0,-89-29 0 0,0 0 144 0,0 0 336 0,94 28 64 15,-94-28 16-15,0 0 0 16,103 28-48-16,-103-28-16 0,94 9 0 0,-94-9 0 16,99 3-48-16,-99-3 0 0,92 0 0 0,-92 0 0 0,96-5-128 0,-96 5-48 31,100-7 0-31,-100 7 0 0,113-9-64 0,-47 4-16 16,6 0 0-16,4-5 0 0,1-1-16 0,0-1-16 15,-3-2 0-15,3 0 0 0,-2 2-160 0,5 0-192 16,4 3 32-16,1-1 16 15,4 6-832-15,-3 1-176 0,-8 4-16 0,-1 1-6512 16,-1 2-1312-16</inkml:trace>
  <inkml:trace contextRef="#ctx0" brushRef="#br0" timeOffset="1003.97">25047 2068 17503 0,'-3'16'1552'0,"-1"-2"-1232"15,8-5-320-15,-3-2 0 0,-1 0 752 0,2 1 80 16,0 17 32-16,0 6 0 0,1 14-416 0,-1 4-96 0,-2 3-16 0,-2-1 0 16,0-6-96-16,-3 4-32 15,-4-4 0-15,1 6 0 0,-3-4 368 0,1 5 64 16,-1 4 0-16,-3 1 16 0,2 4-64 0,0 4-16 0,-2-3 0 0,2 3 0 16,-2-6-16-16,0-1-16 0,2-3 0 0,1-6 0 15,3-2-240-15,1-7-48 16,1-3-16-16,1-6 0 0,3-3-240 0,-1-7 128 15,1-4-128-15,2-6 0 0,0-6 0 0,0-2-128 0,2-4-16 0,-2-3 0 32,3-1-336-32,-1-5-64 0,-2-8-16 0,4-5 0 0,-1-8 128 0,4-4 32 15,0-3 0-15,0-6 0 0,4-8 144 0,-1-5 48 0,2-3 0 0,2-9 0 16,-5 1-336-16,1-5-64 0,1-4-16 16,-1-1 0-16,2-2 176 0,4-1 48 0,2 3 0 0,2 5 0 0,1 3 400 0,5 6 0 15,1 1 0-15,2 7 0 0,3 6 0 0,-1 6 128 16,0 10-128-16,1 6 128 0,-1 8-128 0,-31 20-240 15,61-20 64-15,-61 20 16 0,0 0 160 0,75-2 192 16,-75 2-32-16,0 0-16 0,0 0 256 0,84 35 48 16,-67-16 16-16,-3 3 0 0,-2 6 96 0,-7 2 16 15,2 7 0-15,-7 1 0 0,-5 11 96 0,-2-2 32 16,-2 1 0-16,-8-2 0 0,0 2-96 0,-4-4-16 16,-5-2 0-16,-2-6 0 15,-2-1-432-15,-5 0-160 0,-1-4 0 0,-4-3 144 16,-1 4-144-16,-2-8-256 0,1-3 64 0,-3-5 16 15,6-2-832-15,-2-11-160 0,2-5-48 0,4-10-10816 16</inkml:trace>
  <inkml:trace contextRef="#ctx0" brushRef="#br0" timeOffset="1408.27">25950 2387 22111 0,'2'4'976'0,"3"-3"208"0,2 5-944 0,0-5-240 0,0-1 0 0,1 0 0 0,1 0 672 0,-9 0 96 0,0 0 0 0,85 0 16 15,-85 0 80-15,79-7 16 0,-79 7 0 0,78-5 0 16,-78 5 592-16,80-10 128 0,-80 10 32 0,84-9 0 31,-84 9-1120-31,85-7-208 0,-85 7-48 0,96-2-16 31,-96 2-1008-31,108-3-192 0,-108 3-32 0,117-5-16 0,-117 5 768 0,112-7 240 0,-112 7 0 0,104-13-160 16,-104 13 992-16,108-15 192 0,-108 15 32 0,114-11 16 16,-114 11-1264-1,127-8-240-15,-127 8-48 0,132-6-16 0,-132 6 672 0,119-7 128 0,-119 7 16 0,108-1 16 16,-108 1-336-16,103 5 144 0,-103-5-144 0,101 9 0 0,-101-9 0 0,109 14 0 15,-109-14 0-15,110 17 0 16,-110-17-224-16,96 14-48 0,-96-14-16 0,89 9 0 16,-89-9-1152-16,82 0-224 0,-82 0-64 0,78-4 0 15,-78 4-576-15,79-14-128 0</inkml:trace>
  <inkml:trace contextRef="#ctx0" brushRef="#br0" timeOffset="1789.88">28574 1863 17503 0,'-12'-4'1552'0,"3"1"-1232"0,6 1-320 0,3 2 0 16,0-2 1888-16,0 1 320 0,-7-4 64 0,0-1 16 16,-2-1-1040-16,0-1-208 0,4 2-32 0,0 1-16 15,3 0-592-15,7 1-112 0,2 3-32 0,6 1 0 16,-13 0-256-16,0 0 0 0,0 0 0 0,85 0 0 15,-85 0-304-15,0 0-112 0,106 0-32 0,-106 0 0 16,82 1-720-16,-82-1-160 0,80 9-16 16,-80-9-16-16,0 0 896 0,105 19 176 0,-105-19 32 0,0 0 16 0,96 42 624 0,-96-42 112 15,0 0 16-15,73 59 16 0,-73-59 384 0,24 44 80 16,-20-14 16-16,-9 1 0 16,-4 2-112-16,-7 5 0 0,-5 1-16 0,-7 4 0 15,-1 1-208-15,-6-1-32 0,-2 4-16 0,-3-1 0 16,0 2-432-16,-5-4-64 0,-4 3-128 0,-3-4 176 0,-1-1 16 0,3 4 0 15,3-5 0-15,5 3 0 0,-2-4 128 0,6-2 48 16,5-1 0-16,-2-4 0 0,7-3-560 0,4-6-96 16,5-3-32-16,5-6-10192 15,5-6-2048-15</inkml:trace>
  <inkml:trace contextRef="#ctx0" brushRef="#br0" timeOffset="2329.65">29878 1866 26719 0,'0'-1'1184'0,"1"-3"240"0,3 2-1136 0,1-1-288 0,-1-1 0 0,1-1 0 0,3 0 1088 0,1 0 144 16,7-9 48-16,7-2 0 0,1-1-192 0,-24 17-16 0,50-30-16 0,-50 30 0 16,49-21-640-16,-49 21-128 0,0 0-32 0,79-21 0 15,-79 21-256-15,0 0 0 0,80-7-176 0,-80 7 176 47,0 0-592-47,0 0-16 0,73 35 0 0,-73-35 0 0,0 0 64 0,24 63 16 0,-22-32 0 16,-4 2 0-16,-3 2 528 0,-5 2 272 0,-4 5-16 0,-9 1-16 15,-3 11 720-15,-5-2 160 0,-4 6 32 0,-7-6 0 0,2-3-400 0,-2 1-80 16,0-4-16-16,-1 1 0 0,1-5-256 0,2-2-48 16,7-2-16-16,1-7 0 0,4-6-336 0,6-6 144 0,3-2-144 0,5-10 0 15,3 0 0-15,2-5-352 0,6-6 48 16,1-4 16 0,4-3-544-16,1-8-96 0,4-5-32 0,2-1 0 15,7-8 368-15,1 0 64 0,4-7 16 0,4 0 0 0,2 0 512 0,1 2 144 16,5-2 16-16,1 3 0 0,-5 6 0 0,3 6 0 15,-1 6 0-15,-31 19 0 0,57-23 288 0,-57 23 48 16,0 0 16-16,0 0 0 0,86 2 304 0,-86-2 64 16,0 0 16-16,0 0 0 0,73 52-384 0,-73-52-80 15,0 0-16-15,51 61 0 0,-51-61-272 0,0 0-144 0,64 68 160 16,-64-68-160 0,0 0-704-16,84 49-256 0,-84-49-32 0,0 0-16688 0</inkml:trace>
  <inkml:trace contextRef="#ctx0" brushRef="#br0" timeOffset="2662.8">31211 1776 33167 0,'-9'-28'1472'0,"4"9"304"0,3 3-1424 0,2 6-352 0,2 1 0 0,-1 6 0 16,3-4 752-16,1-7 80 0,-3-4 0 0,0-4 16 0,-4 2-592 0,-5 6-112 16,-5 9-16-16,-2 9-128 15,-4 6 288-15,-1 4-48 0,-2 7-16 0,0 5 0 16,0 4-576-16,-3 3-112 0,3 0-32 0,0 0 0 15,4-2-656-15,5 1-128 0,-1-8-16 0,8 0-16 16,5 1 704-16,0-4 144 0,7 0 16 0,-7-21 16 0,0 0 96 0,40 54 16 16,-40-54 0-16,0 0 0 0,66 59 176 0,-66-59 144 15,0 0-192-15,95 71 192 0,-95-71 544 0,68 51 224 16,-68-51 32-16,69 59 16 0,-69-59 96 0,51 63 32 16,-51-63 0-16,21 69 0 0,-21-30-64 0,-9 3-16 15,-3 1 0-15,-7 4 0 0,-6-2 160 0,-4 6 16 16,-6 1 16-16,-5-5 0 0,0 5-608 0,-6-1-112 0,1-2-16 15,-4-1-16-15,0-4-144 0,-3-6-32 0,-4-1 0 0,2-13 0 16,9-1-272-16,-4-13-64 0,6-4-16 0,6-12-18528 16</inkml:trace>
  <inkml:trace contextRef="#ctx0" brushRef="#br0" timeOffset="2837.49">30810 1614 39615 0,'-5'-2'3520'0,"12"0"-2816"0,1 2-560 0,-8 0-144 0,0 0 448 0,0 0 48 16,0 0 16-16,98 0 0 0,-98 0-320 0,118 0-48 15,-118 0-16-15,135 0 0 16,-135 0-672-16,106 2-144 0,-106-2-16 0,101 4-11296 16,-101-4-2256-16</inkml:trace>
  <inkml:trace contextRef="#ctx0" brushRef="#br0" timeOffset="3576.76">22717 7668 28559 0,'-7'7'2544'0,"6"-3"-2032"15,4-4-512-15,4 0 0 0,2-2 320 0,-1-2-16 16,8 3-16-16,-16 1 0 16,0 0-608-16,106-30-112 0,-106 30-16 0,102-30-16 15,-102 30-688-15,115-31-128 0,-115 31-16 0,142-24-16 16,-142 24 496-16,169-11 112 0,-169 11 0 0,173 0 16 0,-82 2 464 0,8 0 96 16,12 1 128-16,11-3-208 0,13 0 208 0,4-5 192 15,7-2-48-15,11-9 0 0,21-5 1152 0,-2-3 240 16,-5-2 32-16,15 0 16 0,9-4-432 0,1 2-64 15,-7-1-32-15,5 4 0 0,5 1-624 0,-3 5-128 0,0 3-32 0,-6 2 0 16,-9 0 288-16,7 7 48 0,5-1 16 0,-8 2 0 16,-9-2-96-16,5-1-16 0,8 7 0 0,-8-7 0 15,-12-1-320-15,9 5-64 0,10 0 0 0,-12-4-128 16,-16-5-208-16,6 3-160 0,13-1-16 0,-10-7-15152 16</inkml:trace>
  <inkml:trace contextRef="#ctx0" brushRef="#br0" timeOffset="5743.18">19875 8828 9215 0,'9'2'816'0,"-2"0"-656"15,2-2-160-15,-8-4 0 0,4 2 256 0,2-3 0 0,7-5 16 0,9-6 0 16,-23 16-272-16,49-49 160 0</inkml:trace>
  <inkml:trace contextRef="#ctx0" brushRef="#br0" timeOffset="6151.17">19779 8866 27647 0,'-35'21'1216'0,"15"-5"256"0,6-2-1168 0,3-9-304 0,8-3 0 0,3-2 0 15,0 0-208-15,-2 3-112 0,0 3 0 0,-3-1-16 31,1-2-1808-31,-3 3-352 0,1 2-80 0,-3-1-16 0,2 7 400 16,-5 2 80-16,1 1 0 0,2 1 16 0,2 1 1648 0,-1 0 448 0,3 0-128 0,1-1 128 0,-1-1 1680 16,3-3 400-16,0 2 80 0,2-1 16 0,2-3 64 0,-2-3 32 15,5 3 0-15,-1-5 0 0,3 6-96 0,3-6-32 16,-1 5 0-16,7-5 0 16,1-4-800-16,-17-3-176 0,0 0-16 0,89 12-16 0,-89-12-432 0,87 2-96 15,-87-2-16-15,108-9 0 0,-108 9-208 0,110-15-64 16,-110 15 0-16,113-18 0 0,-113 18-144 0,120-14-48 0,-120 14 0 0,131-7 0 15,-131 7-128-15,146 2 0 0,-146-2 0 0,149 5 128 16,-149-5-128-16,139-5 0 0,-139 5 0 0,146-3 0 16,-146 3 0-16,171-7 0 0,-73 3 0 0,-1-5 0 15,-1-1 0-15,2-6 0 0,-2 1 0 0,8-1 0 16,13-1 0-16,1-1 0 0,-1 2 0 0,-5 3 0 16,-3 6 0-16,-1 0 0 15,9 3 0-15,-4 6 0 0,-8 7 0 0,0 1 0 16,-8 7 0-16,4 3 0 0,0-1 0 0,-1 0 0 0,8 4 0 0,-12-8 0 0,-4 1 0 0,-92-16 0 15,167 21 0-15,-78-11-12224 16,7-4-2368 0</inkml:trace>
  <inkml:trace contextRef="#ctx0" brushRef="#br0" timeOffset="15856.84">29210 1130 35935 0,'-5'-4'3200'0,"3"-1"-2560"16,7 0-512-16,-3-2-128 0,3 2-144 0,2-6-48 0,4-3-16 16,4-12 0-1,3-4-752-15,3-4-160 0,1 2-32 0,-2 8 0 16,-20 24 480-16,0 0 96 0,0 0 0 0,57-23 16 0,-57 23 560 0,0 0 128 16,33 59 0-16,-33-59 16 0,32 68 688 0,-10-24 144 0,4-1 32 0,6-1 0 0,8 2-480 15,2-4-80 1,6 0-32-16,3 3 0 15,12-1-672-15,-1 4-128 0,10-3-16 0,6 4-16 16,8 2-448-16,4 3-96 0,4 2 0 0,-5 5-16 0,-5 1 624 0,-2 7 128 16,0 3 32-16,-4 9 0 0,4 1 528 0,-5 7 112 0,-1 10 32 0,-2-3 0 0,-13-8 240 0,-4 4 48 15,-1 3 16-15,-2-8 0 0,0 2-512 0,-7-7-96 16,4 2-32-16,1-12 0 16,-3-1-144-16,1-9 128 0,4-1-128 0,-3-4 128 15,-4-1-128-15,-4 2 0 0,-4 5 0 0,-6-3 0 16,-2-1-1136-16,-7-3-96 0</inkml:trace>
  <inkml:trace contextRef="#ctx0" brushRef="#br0" timeOffset="16253.21">29407 3721 40543 0,'-9'-1'1792'0,"9"-5"384"0,0 6-1744 0,0 0-432 0,40-36 0 0,-40 36 0 15,46-49-336-15,1-3-160 0,28-28-16 0,22-34-16 16,15-18-240-16,1-4-32 0,0 0-16 0,-6 1 0 16,-5 7 16-16,-7-2 0 0,-3-3 0 0,0-4 0 0,2-1 416 0,6-8 64 0,8 5 32 0,5-2 0 15,0 4 288-15,4-2 176 0,2 6-32 0,11 1 0 16,13 0 80-16,2-2 16 0,-2-3 0 0,3 7-14848 15</inkml:trace>
  <inkml:trace contextRef="#ctx0" brushRef="#br0" timeOffset="28433.42">18488 9648 18431 0,'-7'6'1632'0,"2"-5"-1312"0,3 1-320 0,2-2 0 0,0 0 1008 0,0 0 128 15,-3 2 16-15,-1 3 16 0,-3-1-208 0,4-4-32 16,-1 1-16-16,2-2 0 16,2 1-640-16,0 0-128 0,0 0-16 0,2 1-128 0,-2 5 0 0,0-1 0 15,0 7 0-15,-3 2 0 0,1 5 512 0,2 2-16 16,-4 3 0-16,3 8 0 0,1-3-144 0,0 3-32 15,0 3 0-15,0-1 0 0,5 1-192 0,-3 2-128 16,5-4 128-16,3 3-128 16,-1 3 0-16,1-1 0 0,2 0 0 0,1 6 0 15,1 1 0-15,-6 4 0 0,3 5 0 0,-1 5 0 16,1 6 0-16,-4 1 0 0,0 0 160 0,-6-5-160 0,3 5 192 0,-2-5-48 16,-2 0-16-16,0 7 0 0,0-4 144 15,-4 10 32-15,2 1 0 0,1-1 0 0,-6 0 80 0,1-6 32 16,5-6 0-16,-1-1 0 0,2-3 96 0,2-4 32 15,5 0 0-15,3 1 0 0,6-1-192 0,-6-3-32 16,6-4-16-16,-2-5 0 0,0 0-304 0,2-8 0 16,1 3 0-16,0-2 0 0,3 1 0 0,-3-1 0 0,4 0 0 0,-2 2 0 15,2 1-144-15,3 2 144 0,-1 0-128 0,0-2 128 16,-1 2 0-16,1-1-160 0,1-3 160 0,3 1 0 16,2-1 0-16,-29-36 0 15,75 63 0-15,-75-63 0 0,91 51 0 0,-91-51 0 16,104 38 0-16,-104-38 0 0,107 17 0 0,-107-17-128 0,116-1 128 0,-116 1 0 15,127-13-272-15,-127 13 0 16,145-8 0-16,-145 8 0 0,164-5-64 0,-164 5-16 0,155 1 0 0,-155-1 0 0,139 5 352 0,-139-5 0 16,154 16-144-16,-69-7 144 15,11 7 0-15,0-4 0 0,-4-5 0 0,-1 3 144 16,3-3-144-16,10-3 128 0,5 4-128 0,7-2 128 16,-1-3 16-16,-1-3 0 0,-3 0 0 0,4 0 0 15,7 2-144-15,2-4 0 0,1 2 0 0,-6-2 0 16,-6-3-128-16,14-5 128 0,9 3 0 0,0-9 0 15,-4-3 0-15,3-6 0 0,1 1 0 0,6 0 0 0,10 3 0 16,-9-4 0-16,-7-1 0 0,7 4 0 16,5 2 0-16,-5 5 0 0,-9 3 0 0,-2 1 0 0,-4 6 0 0,4 3 0 15,7 2 0-15,-6 4 0 0,-6 1 0 0,2-3 0 0,4 6 0 0,-1-2 0 16,-7-3 320-16,-3-1 16 16,-7 3 16-16,11-3 0 15,3 3-32-15,-4-2 0 0,-4-3 0 0,-1 2 0 0,-5 2-64 16,10 1-32-16,2 0 0 0,-6-3 0 0,-10 0 48 0,1 1 16 15,-2 4 0-15,8-3 0 0,1 1-288 0,-6-5 128 16,-10 0-128-16,-1 2 0 0,-1-1 0 0,8 4 0 16,6 1 0-16,-6-6 0 0,-6-2 0 0,-4 0 0 15,3-3 0-15,4 2 0 0,0 1 0 0,0 0 0 16,-1-5 0-16,-6-3 0 0,-3 3 0 0,2-7 0 16,5-2 0-16,5-3 0 0,5 0 0 0,-5-2 0 15,-5-2 0-15,-4-3 0 0,4 2 0 0,3-1 0 16,6-3 0-16,-8 6 0 0,-10 3-256 0,-5 1 32 15,0 3 16-15,-4 4 0 0,3-1-48 0,2 7 0 16,-4-2 0-16,-6 0 0 0,-80 7 256 0,146-4 0 16,-146 4 0-16,146-5 160 0,-69 3 80 0,2-3 16 15,1 2 0-15,-80 3 0 0,146-6 64 0,-146 6 0 0,131-8 16 0,-131 8 0 16,122-6-336-16,-122 6 0 0,115-1 0 0,-115 1 128 16,113-2-128-16,-113 2 0 0,106 0 0 0,-106 0 0 15,87-2 0-15,-87 2 0 0,0 0 0 0,91-10-128 16,-91 10-32-16,0 0 0 0,0 0 0 0,70-37 0 15,-61 25-464-15,-4-2-80 0,-4-3-32 0,-1-1 0 16,-3-3 496-16,-4-1 112 0,0-4 128 0,-3 1-208 0,-1-4 592 0,-1-5 112 16,-2-2 16-16,0-6 16 15,0-5 144-15,2-5 32 0,1-4 0 0,5-5 0 0,2 0-256 0,-1-9-32 16,10-1-16-16,-1-7 0 16,4-2-240-16,3-13-160 0,4-3 192 0,-2-5-192 0,2-3 0 0,3 3 0 15,1-2 0-15,2 2 0 16,5-9-144-16,-3-1-96 0,3 6-16 0,3-3 0 15,3-1-128-15,1-5-16 0,5-2-16 0,0 1 0 16,-1 2-464-16,0 5-80 0,-4 7-32 0,0 0 0 16,-5 5-224-16,-6 2-32 0,-6 1-16 0,-5 12 0 15,-10 7 576-15,-4 12 112 0,-8 6 32 0,-6 5 0 0,-4 8 400 0,-9 5 144 0,-3 1 0 16,-7 7-144-16,-7 8 656 0,-3 3 144 16,-6 3 32-16,-3 9 0 0,-2 0 512 0,-2 7 96 0,-5 3 32 15,-2 1 0-15,-5-2-496 0,-7-1-112 16,-1 3-16-16,-4-2 0 0,-1 3-336 0,1 0-80 0,2 0-16 0,-7-1 0 15,-4 1-272-15,-7-1 128 16,5-3-128-16,-8 3 0 0,2-1 128 0,-5 9-128 0,1-3 0 0,-8 3 0 16,-5-6 0-16,-1 6 0 0,4 5 0 0,-9 1 0 15,-2 6 0-15,-4-3 0 0,4 2 0 0,-3 3 0 16,3 0 0-16,-3 2 0 0,-6-2 0 0,0-4-144 16,4 10 144-16,-2-6-128 0,4 3 128 0,-9-1-128 0,-4 7-176 0,4-3-16 15,5-5-16-15,-2 1 0 16,1-2-112-16,1 1-32 0,3-3 0 0,2 0 0 0,3 6 224 0,-7-7 64 15,-2-1 0-15,1-1 0 16,3 9-256-16,-3-6-64 16,-5 0 0-16,0 3 0 0,5-3-112 15,4-1-16-15,3 3-16 0,-4-4 0 0,-4 1 528 0,1-4 128 0,9 0 0 0,-4 1 0 0,2-1 256 0,-2-4 64 16,2 1 32-16,4-6 0 0,6 1 80 0,-1-6 16 16,-9 2 0-16,5-3 0 0,1-3-448 0,8-2 128 15,3-6-128-15,-1 1 0 0,-7 5 0 0,5-5-144 0,1 3 0 16,10-4 0-16,-1 5-48 0,1-1 0 0,-10 5 0 0,3-1 0 15,6 3 192-15,-1 3-208 0,3-2 80 0,-3-2 128 16,0 1 0-16,-1 1 0 0,6-3 0 0,5-2 0 16,4-2 0-16,1-5 0 0,4 2 0 0,-7-6 128 15,-3 8-128-15,1-2 0 16,5 0 0-16,4-2 0 0,2 3 128 0,1 1-128 0,-5-1 0 0,-1 4 128 16,-3-2 304-16,6 2 48 0,2-3 16 0,1 1 0 15,7 0 64-15,-3 1 16 0,4 1 0 0,-5 0 0 16,-1 0-144-16,1 0-32 0,-1 3 0 0,1 2 0 0,5 1-272 15,-1-1-128-15,-1 7 128 0,-4-2-128 0,-7 6 0 0,0 7 0 16,-3 1 0-16,5 1 0 0,3-3 0 0,-3 1-144 16,3-1 0-16,-8-6-11152 31,-4 0-2224-31</inkml:trace>
  <inkml:trace contextRef="#ctx0" brushRef="#br0" timeOffset="59853.8">17432 12505 11967 0,'-2'-7'1072'0,"4"-2"-864"15,3 1-208-15,0 4 0 16,2-1-576-16,0-6-144 0,7-3-48 0,6-10 0 16,6-9-608-16,2 2-128 0,-2 3-32 0,-2 3 0 0,-6 6 1216 0,-5 4 320 15,-4 1 0-15</inkml:trace>
  <inkml:trace contextRef="#ctx0" brushRef="#br0" timeOffset="60495.01">17638 12240 2751 0,'-18'11'256'0,"11"-10"-256"0,6 1 0 0,-1-2 0 0,2 0 1600 0,-2 2 256 16,-3 5 64-16,-2 2 16 0,-2 4 464 0,-5 5 96 0,4 3 0 15,-6 3 16-15,4 4-704 0,-4 2-144 0,-3 4-16 0,0 3-16 16,-2 5-736-16,0 0-128 0,2 3-48 0,0-1 0 16,1 3-560-16,1-4-160 0,5-1 0 0,-2-4 0 15,3-1 0-15,4-2 0 0,-1 1 0 0,1 1 0 0,1-2 0 16,5 1 0-16,-5 4 0 0,3-1 0 0,1 1 0 0,2-2-128 15,0 2 128-15,5-3 0 16,1-4 0-16,-6-33 0 0,21 57 0 0,-21-57 0 16,22 47 272-16,-22-47 48 0,0 0 0 0,40 66 0 0,-40-66-320 0,0 0 128 15,47 65-128-15,-47-65 0 0,0 0 0 0,60 62 0 16,-60-62 0-16,0 0 0 16,74 67 0-16,-74-67 128 0,0 0 0 0,93 52-128 15,-93-52 864-15,71 24 64 0,-71-24 16 0,86 13 0 0,-86-13-208 0,94 0-32 16,-94 0-16-16,90-13 0 0,-90 13-304 0,82-19-48 0,-82 19-16 15,75-28 0-15,-75 28-320 0,75-33 128 0,-75 33-128 0,73-36 0 16,-73 36 0-16,75-42 0 16,-75 42-192-16,86-39 64 0,-86 39 128 0,83-45-160 0,-83 45 160 0,80-42-160 15,-80 42 160-15,70-47 0 0,-70 47 128 0,59-47-128 16,-32 25 192-16,-1-3-16 16,-5 1-16-16,-1 1 0 0,0 2-160 0,-5-3 128 0,1 3-128 0,-6-2 128 15,1 4 128-15,-4 0 32 0,-2 0 0 0,0 2 0 0,-5 1 96 0,0-3 32 31,0 1 0-31,-1 1 0 0,-3-1-32 0,-1-1 0 0,0 0 0 0,1 2 0 16,-5-1-192-16,4-3-32 0,0 1-16 0,-4-5 0 16,2 3-144-16,-1-3 128 0,1 1-128 15,0-4 128-15,-4 3-128 0,3-2 0 16,-3 4 0-16,-1 0 0 0,1 1 0 0,-3 1 128 0,4 2-128 0,-7-1 128 16,1 1 0-16,0 0-128 0,-1 0 192 0,-4-4-64 0,2 6 0 0,-4 3 0 15,2-2 0-15,-7 2 0 16,0 4-128-16,-8 1 160 0,-1 6-160 0,-3-2 160 0,2-1-160 0,-8 3 0 0,3 3 144 15,1-2-144-15,4 0 0 0,-6-1 128 16,4-1-128-16,2-1 0 0,1 2 0 16,6-3 0-16,-4-2 0 0,2 2 0 15,3 0 0-15,-1-5 0 0,-1 6 0 0,1-6-128 0,2 4 128 0,-3-5 0 0,3 5 0 0,-6-5 0 32,3 5 0-32,1-3 0 0,-2 3 0 0,1-5 0 15,3 5 0-15,-4 0 0 0,-2-2 0 0,-3 7 0 0,1 2 0 16,-1 4-192-16,1 4 192 0,0 5-12560 15,1 6-2416-15</inkml:trace>
  <inkml:trace contextRef="#ctx0" brushRef="#br0" timeOffset="63525.32">19091 9203 4607 0,'0'-6'400'0,"2"-1"-400"16,-1 6 0-16,1-1 0 0,0 0 736 0,-2 0 64 15,3-5 16-15,3-3 0 0,-3-6 128 0,1 1 16 0,-1 2 16 0,-1 0 0 16,0 0-336-16,-2 3-64 0,1-4 0 0,3 5-16 16,-2-3-320-16,3 0-64 0,-3 1-16 0,3 1 0 15,2 3-160-15,-2-2 0 0,-2 8 144 0,3-1-144 16,1 2 352-16,0 0 0 0,1 2 0 0,-1-1 0 15,-7-1 240-15,0 0 48 0,0 0 16 0,0 0 0 16,79 9-192-16,-79-9-32 0,0 0-16 0,75-3 0 0,-75 3-96 0,61-9-32 16,-61 9 0-16,68-7 0 15,-68 7-112-15,78-14-32 0,-78 14 0 0,85-19 0 16,-34 10 368-16,-1-3 64 0,10-4 0 0,6 6 16 16,0-4 256-16,2 0 48 0,-2 0 16 0,2 3 0 15,4-2-240-15,6-3-48 0,2-2-16 0,13-2 0 16,8-1-64-16,2 0-16 0,-1-2 0 0,1 2 0 15,0 0-256-15,2 4-48 0,6 3-16 0,-3 0 0 16,-2 7-400-16,-8-2-96 0,-7 6-16 0,-6 5-13072 0</inkml:trace>
  <inkml:trace contextRef="#ctx0" brushRef="#br0" timeOffset="64901.78">18124 12285 10127 0,'-12'2'896'0,"1"0"-704"0,6 0-192 0,1-2 0 16,4 0 160-16,-3 0 0 0,-11 0 0 0,-5 0 0 15,-2 0 608-15,-3-4 128 0,3-6 32 0,3 3 0 16,6-7-448-16,0 3-96 0,3-3 0 0,0 1-16 15,1-3-368-15,-1 5 0 0,-1-1 0 0,-3 5 0 0,-1-1 0 0,2 4 0 16,-3 1 128-16,-3 3-128 0,1 1 384 0,-4 3 0 16,0 8 0-16,0-2 0 0,-5 4-16 0,0 6 0 15,1 2 0-15,-6 4 0 0,3 0-224 0,2 6-144 16,3-4 192-16,1 3-192 0,2 2 400 0,1-3-16 16,2 3-16-16,-2-4 0 0,6 1 336 0,3-2 80 15,3-2 16-15,0-3 0 0,2 1-64 0,0-1-16 16,1 1 0-16,1-1 0 0,1 5-224 0,0-2-48 15,-3 3-16-15,3-1 0 0,0 5-16 0,2 0 0 16,0 0 0-16,0 4 0 0,2 1 112 0,0 1 32 16,0 2 0-16,1-2 0 0,-1-1-64 0,-2 0-16 0,2 1 0 0,-1-1 0 15,-2-1-272-15,1 1-48 16,-2 0-16-16,2 1 0 0,2-1-144 0,-2-2 0 16,3 1 0-16,2-7 0 0,4-2 0 0,1-2 0 0,-10-26 0 0,28 52 0 15,-28-52 176-15,35 49 96 0,-35-49 32 0,35 47 0 16,-35-47-16-16,0 0 0 0,61 55 0 0,-61-55 0 15,0 0-32-15,66 42 0 16,-66-42 0-16,0 0 0 0,84 35 0 0,-84-35-16 0,0 0 0 0,91 19 0 16,-91-19-48-16,0 0-16 0,94 11 0 0,-94-11 0 15,0 0-176-15,83-12 0 0,-83 12 144 0,0 0-144 16,73-35 0-16,-73 35 0 0,44-32-160 0,-44 32 160 0,42-36-304 16,-21 13 48-16,-2 2 16 0,0-1 0 0,-1 1 240 0,1-2-176 15,-2 2 176-15,1 2-160 16,1 0 160-16,-2 0 0 0,-17 19 160 0,38-35-160 0,-38 35 384 0,37-30-32 15,-37 30 0-15,42-24 0 16,-42 24-176-16,42-32-48 0,-42 32 0 0,40-29 0 0,-40 29-128 0,38-33 0 16,-38 33 0-16,28-37 0 15,-14 16-144-15,-5 0-16 0,-1 0 0 0,-2-1 0 16,-1-1 160-16,-2 2-208 0,-1-3 80 0,0-6 128 0,1 4 0 0,-1-7 0 16,2 7 0-16,2-5 0 15,-2-2 0-15,1 3 160 0,4-1-32 0,-6-3-128 0,4 8 128 0,-1-2-128 16,-1 4 0-16,-3-2 0 0,-1-2 0 0,-1 4 0 15,0-2 0-15,-1-2 0 0,-1 3 0 0,-5-3 0 16,2 6 0-16,-2 1 0 0,-2 2 0 0,0-2 0 16,-1 0 0-16,-1 0 0 0,1-3 176 0,-2 1-32 0,-1 2 0 0,1-3 0 15,-2 3 160-15,0-4 16 0,0 5 16 0,-1 0 0 16,-3 1-80-16,1-2 0 16,-2 2-16-16,0 0 0 0,-2 2-80 0,0-3-16 15,-2 7 0-15,2-1 0 0,2 1-144 0,-5-2 192 16,1 1-192-16,0 2 192 0,2-2-192 0,0-4 0 15,2 3 0-15,0-5 128 0,0-1-320 0,-2-3-64 16,-3-5 0-16,1-1-16 0,-1-1-1152 0,3-6-240 16</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1:00:53.584"/>
    </inkml:context>
    <inkml:brush xml:id="br0">
      <inkml:brushProperty name="width" value="0.05292" units="cm"/>
      <inkml:brushProperty name="height" value="0.05292" units="cm"/>
      <inkml:brushProperty name="color" value="#FF0000"/>
    </inkml:brush>
  </inkml:definitions>
  <inkml:trace contextRef="#ctx0" brushRef="#br0">21147 4813 911 0,'-5'6'0'0,"-2"1"0"0,5-4 0 0,1-1 0 16,1 0 192-16,-4-1-32 0,1 3-16 0,-8 8 0 15,2-2-16-15,-5 3-128 0,2-3 192 0,2-1-64 16,1-4 64-16,0 2 0 0,6-2 0 0,-4-3 0 0,2 0-64 16,-1-2-128-16,-1-2 192 0,-1-2-64 0</inkml:trace>
  <inkml:trace contextRef="#ctx0" brushRef="#br0" timeOffset="205.93">20830 4930 3679 0,'-2'-5'160'0,"1"1"32"0,-1 3-192 0,2-3 0 0,0 2 0 0,0 1 0 0,0 1 448 0,-2-2 32 16,2 2 16-16,-2-2 0 0,-1 2-272 0,-1 2-48 0,3 1-16 16,-1 3 32-16,-2-3-192 0,1 2 0 0</inkml:trace>
  <inkml:trace contextRef="#ctx0" brushRef="#br0" timeOffset="909.48">20743 4948 13823 0,'-7'-6'608'0,"3"3"128"0,4-2-592 16,2 3-144-16,2 0 0 0,-1-1 0 0,4-1-208 0,0-5-80 0,5 2-16 0,8-6 0 16,-3 0-480-16,2 3-112 0,-5-2 0 0,0 7-16 0,0-1 656 0,0-1 256 15,-4 4-176-15,1 3 176 0,-1-2 544 0,2 2 208 0,1 0 32 0,-3 0 16 16,1 0 128-16,-1 0 32 15,2 0 0-15,4 0 0 0,-2 0-112 0,0 0-16 0,3-2 0 0,1 1 0 0,1-3 0 0,0 2 0 32,0-3 0-32,4 2 0 0,-2 1-144 0,3-2-48 0,-3-1 0 0,3 0 0 0,4 2-144 15,-5-3-48 1,1 1 0-16,1-4 0 0,-1 6-128 0,-3-2-16 0,0 1-16 0,-2-1 0 0,-1 3-32 0,-3 2-16 31,3 0 0-31,-6 2 0 0,0 0-48 0,2 3-16 16,-5-2 0-16,1 3 0 0,-1-3-32 0,1 4 0 15,-1-2 0-15,1-1 0 0,-1-2-144 0,2-1 128 16,-3 4-128-16,3-3 128 0,1 0-128 0,-2-2 0 0,3 2 0 0,-6-2 128 16,5 1 256-16,-3-1 32 15,3 0 16-15,-4 0 0 0,3 0 96 0,-1 0 32 0,1-1 0 0,1-1 0 16,0 0-192-16,2 0-48 0,2-1 0 0,-2 0 0 16,0 1-112-16,1 0-16 0,1-1-16 0,0-1 0 15,-2 2-176-15,1-3 0 0,3 5 144 0,-2 0-144 16,1 0 0-16,-3 2 0 0,5 1 0 0,-9 1 0 15,4 1 0-15,0-1 0 0,-1 2 0 0,-1 0 0 16,0-1 0-16,2 0 0 0,0 2 0 0,0-5 0 16,1 1 0-16,-1-1 0 0,2 0-144 0,-2 0 144 15,2-1 0-15,-1-1 0 0,-1 4 0 0,2-4 0 16,0 0 0-16,1-4 0 0,2 4 0 0,0-3 0 16,2 1 160-16,0 0 48 0,-2-1 16 0,2-1 0 0,4-3 224 0,-3 4 64 15,1-2 0-15,1-1 0 0,1 1-304 0,-2 2-48 16,-1 3-16-16,1-2 0 0,3 2-144 0,-2 0 0 15,1 2 0-15,1-2 0 0,-26 0 0 0,0 0 0 16,77 8 0-16,-55-6 0 0,1 0-144 0,0-2 144 16,1-2 0-16,-1 0 0 0,-1-1 0 0,4-2 0 15,4 0 0-15,1-4 0 0,1 0 0 0,-1-3 0 16,2 3 0-16,2-3 0 0,0-2 0 0,2 4 0 16,-1-3 0-16,2 6 0 0,1-1 0 0,-1 3 0 0,0-1 0 0,3 5 0 15,-7 1 0-15,-34 0 0 0,63 7 0 0,-63-7-10992 31,0 0-2192-31</inkml:trace>
  <inkml:trace contextRef="#ctx0" brushRef="#br0" timeOffset="2076.46">27353 5829 7359 0,'-6'-2'656'0,"3"-1"-528"0,3-1-128 0,0 4 0 0,0-2 480 0,-2 1 64 16,-3-1 16-16,0-3 0 15,-2-4-48-15,0 4-16 0,0-2 0 0,2 0 0 0,-4 2-32 0,4 1 0 16,1 1 0-16,2-1 0 0,-3 1-320 0,3 1-144 15,1 0 128-15,-1 2-128 16,2 0 0-16,0-2 0 0,0 2 0 0,3-1 0 0,4 1 0 0,-3 0 0 16,5-2 0-16,1 2 0 0,6-2 560 0,-2 0 128 15,5 1 16-15,3-3 16 0,-22 4 48 0,53-7 0 16,-24 2 0-16,3-2 0 0,-1 2 160 0,-1 1 32 16,3-1 16-16,-7-2 0 0,5 2-144 0,-1 0-48 0,1 1 0 0,2-1 0 15,-33 5-480-15,67-3-112 16,-67 3 0-16,66 0-16 0,-66 0-176 0,75 3 0 0,-75-3 0 0,76 12 0 15,-76-12 0-15,84 16-176 16,-84-16 176-16,91 10-128 0,-91-10-80 0,92 0-16 16,-92 0 0-16,91-8-10640 0</inkml:trace>
  <inkml:trace contextRef="#ctx0" brushRef="#br0" timeOffset="10331.84">22210 5636 8287 0,'0'0'736'0,"2"-4"-592"0,3 2-144 0,-3-1 0 16,1 1 240-16,1-1 16 0,6-8 0 0,3 2 0 0,4-6-400 0,0-3-80 0,1 1-16 0,-3 3 0 15,-1 4 240-15,-1-4 0 16,-1 7-160-16,-3-4 160 0,-1 6 528 0,-3 0 176 15,-1-4 48-15,-2 7 0 0,3-1 464 0,-3 1 112 0,3-1 16 0,0 1 0 32,4-3-704-32,0 1-128 0,1 1-16 0,2-3-16 0,2-1-480 0,0 4 0 15,2-2 0-15,1-2 0 16,1 2 0-16,-3-1 0 0,6 3 0 0,-2 1 0 0,1-1 432 0,-1 3-16 16,-4 3 0-16,3 1 0 0,-4-1 496 0,0 1 112 15,0 4 0-15,-4-1 16 0,1 0 16 0,-1 4 0 16,0-3 0-16,3 5 0 0,-1-3-432 0,0-1-96 15,0 1-16-15,0-1 0 0,2 1-336 0,-1-3-176 0,1 0 160 0,-1 2-160 0,1-2 0 0,-1-2 0 16,1 4 0-16,0-4 0 16,3 4 0-16,-5-2 0 0,4-2 0 0,0 2 0 0,1-2 0 0,0-1 0 31,-1 4 0-31,1-2 0 0,-1-1 208 0,2 0 160 16,4 0 16-16,-1-3 16 0,-21-2 112 0,0 0 32 0,0 0 0 0,98 5 0 15,-98-5-224-15,0 0-32 16,80 2-16-16,-80-2 0 0,0 0-144 0,0 0-128 0,97 3 192 15,-70-3-192-15,-6 0 0 0,3 0 0 0,-1-1 0 0,1-1 0 16,-1 0 0-16,1 1 0 0,0-1 0 0,1 0 0 16,-4 0-304-16,1-3 48 0,3 2 0 0,-1 1 0 15,-3 0 80-15,-2-1 32 0,0-1 0 0,1-1 0 16,-1 3 912-16,-2 0 192 0,2 1 48 0,-1 1 0 31,-4 0-1648-31,-2 0-336 0,0 1-64 0,-1 3-16 0,-1-1 656 0,-1 1 128 0,-1 1 16 0,-2-3 16 16,1 0 112-16,-2 1 128 0,-3 2-208 0,-1-3 80 15,1-2-80-15,0 0-16 0,-2 0 0 0,-2-3 0 16,0-3-160-16,1 3-48 0,-5-1 0 0,-1-1 0 0,0-2 128 0,-1 4 32 16,-4 1 0-16,-6 0 0 0,2 0 272 0,-1 2 0 15,-6 2 0-15,2 0 0 0,-1 0 128 0,-3-1 128 16,1 6 16-16,1-5 16 0,-3 2 144 0,0-1 16 16,3-1 16-16,-1-2 0 0,1 0-320 0,1 0-144 15,1 0 128-15,0-4-128 0,-4 1 0 0,3-1 0 16,-3-1 0-16,1 2 0 0,-4 1 0 0,0 0-144 15,-1 0 144-15,1 2 0 0,-4 0-128 0,1 2 128 16,1 2 0-16,-3-3 0 0,2 8 0 0,1-2 0 16,-3-2 192-16,2 6-48 0,1-4-144 0,1 3 160 15,1-3-160-15,0 2 160 0,3-4-160 0,3 0 0 16,-3 2 0-16,4-3 0 16,1-1-448-16,-3 1 0 0,2-1-16 0,0 4 0 15,0-3-80-15,-1-1-16 0,-1-1 0 0,2-2 0 0,0 2 560 0,2-2 0 16,0 0 0-16,0-2 0 0,3 2 144 0,-2 0 96 15,6-4 16-15,-3 1 0 0,1-1 16 0,0-3 16 0,3 4 0 0,-1-2 0 16,3 1-128-16,-1-3-32 0,1 6 0 0,-1-3 0 16,3 2-128-16,-2-1 0 0,2 3 0 0,-2-2 0 15,4 2 0-15,0 0 0 0,3 0 0 0,-3 0 0 16,3 0 0-16,2 0 0 0,0 2 0 0,5 0 0 0,-3-2-176 0,2 1 176 16,3 1-128-16,0 2 128 0,1-4-176 0,4 1 176 15,1-1-208-15,2 0 80 16,3 0 128-16,-1 0 0 0,4 0 0 0,0 0 0 15,0-1 0-15,-21 1 0 0,0 0 0 0,80-6 0 0,-80 6 0 0,0 0 0 16,82-8 0-16,-56 4 0 0,-26 4 0 0,0 0 128 16,82-3 0-16,-82 3 0 0,0 0 128 0,77 0 48 15,-77 0 0-15,0 0 0 0,0 0-304 0,94 5 128 0,-94-5-128 0,0 0 0 16,0 0 128-16,106 7-128 16,-106-7 0-16,0 0 0 0,99-5 256 0,-99 5-64 0,75-6-16 0,-75 6 0 15,79-12 96-15,-79 12 32 16,76-8 0-16,-76 8 0 0,70-13-112 0,-38 10 0 0,-1-2-16 0,2-1 0 15,-33 6-176-15,0 0 0 0,87-8 0 0,-61 8 0 16,-26 0 896-16,0 0 112 0,79 0 16 0,-79 0 0 31,0 0-1616-31,0 0-320 0,101 10-64 0,-101-10-16 0,0 0 768 0,0 0 224 0,103 14 0 0,-103-14 0 16,0 0 0-16,0 0 0 16,85 14 0-16,-64-14 0 0,-2 2-144 0,0-1 144 0,0 1 0 0,-1 2 0 0,-3-1 0 0,3 1 0 15,-2-3 0-15,-1 5 0 16,-1 2 0-16,-2-2 0 0,1-3 0 0,-1 6 0 15,-2-2 0-15,2-2 0 0,-5 4 0 0,2-4 0 16,-2-2 0-16,-2 4 0 0,1-3 0 0,-1-1 0 16,0-1 0-16,0 2 0 0,2 1 0 0,-5-2 0 15,3-1 0-15,0-2 0 0,-1 2 0 0,1-2 0 16,-3 1 0-16,1-1 0 0,-1 0 0 0,0 0 0 16,0 0 0-16,-2-1 0 0,1 1 0 0,-1 0 0 0,0-2 0 0,0 2 0 0,0-2 0 0,-1 2 0 15,-1-2 0-15,0 2 0 0,0-1 0 16,1-3 0-16,-1 3 0 0,0-3 0 15,2 4 0-15,-2-3 0 16,2-1 0-16,-3 1 0 0,1-4 128 0,0 5-128 0,-1-3 704 0,1-1 80 0,0 1 32 0,-1 2-10816 16,1-2-2160-16</inkml:trace>
  <inkml:trace contextRef="#ctx0" brushRef="#br0" timeOffset="12073.45">20790 3859 6447 0,'-3'-4'576'0,"-4"1"-576"0,5 1 0 0,0 1 0 16,0-1 1184-16,2-2 128 15,-5 1 32-15,-5-2 0 0,-1-6-240 0,-5 2-32 0,1 2-16 0,1-1 0 16,2 3-848-16,-4-1-208 15,0-1 0-15,-1 6 0 0,-2-3 0 0,0 1-256 0,-1 1 48 0,-2 0 16 0,1 2 192 0,0 0-176 32,-2 0 176-32,1 2-160 0,-3 1 160 0,3 3 0 0,-8-1 0 0,4 7 0 15,-2 0 0-15,-2 2 176 16,-1 5-176-16,-2 4 192 0,1 0-192 0,-1-3 0 0,5 1 0 0,-1 0 0 16,1-2 0-16,2 4 0 0,1 3 0 0,-2 0 0 0,0 0 0 0,-1 2 0 15,2 2 128-15,-2 1-128 16,4 2 512-16,0 0 0 0,3 2 16 0,2-3 0 15,-1 1 176-15,6-4 16 0,2-1 16 0,2 0 0 0,3 2-112 0,0-2-32 16,3-1 0-16,3-2 0 16,-1 3-224-16,2-6-48 0,0 6-16 0,0-5 0 0,2-1-128 0,-1 1-32 15,6-2 0-15,2-2 0 16,0 0 368-16,3-3 64 0,5 3 0 0,4-5 16 16,-21-14-16-16,0 0 0 0,0 0 0 0,110 56 0 0,-110-56-352 0,0 0-80 0,96 38-16 0,-96-38 0 15,0 0-128-15,99 37 0 16,-99-37 0-16,0 0 0 0,100 22 0 0,-71-20 0 15,-1-2 0-15,0-5 0 0,-2 0 0 0,2-6 0 16,-5-4 0-16,3-5 0 0,2 0 0 0,-4-8 0 16,7-4 224-16,-1-3-64 0,7-1 800 0,1-4 144 15,2 0 48-15,0 0 0 0,2-4-448 0,2 1-96 16,-1-4-16-16,2-2 0 0,-1-2-752 0,-4 4-160 16,-2-5-16-16,-6 2-16 15,-4 4-592-15,-4-3-112 0,-5 6-32 0,-10 3 0 16,-2 0 336-16,-7 0 64 0,-5-4 16 0,-4 2 0 0,-7 4 512 0,-5 0 160 15,-5-1 0-15,-5 3 0 0,-6 3 0 0,-3 5 0 0,-3 4 192 16,-3 1-48-16,3 11-144 0,-6 1 0 16,-3 9 0-16,-4 13-11936 0</inkml:trace>
  <inkml:trace contextRef="#ctx0" brushRef="#br0" timeOffset="13006.55">22104 6728 6447 0,'-9'1'576'0,"4"-1"-576"0,1 0 0 0,4 0 0 0,0-1 784 0,-1 1 48 0,-4-4 16 0,-2 2 0 15,-4-1-144-15,2-1-48 0,4-3 0 0,-4 0 0 16,6 4-336-16,1-2-80 0,2-2-16 0,2 3 0 16,1 1-224-16,6-2 128 15,-4-2-128-15,2 1 0 0,4 3 0 0,3-2 0 0,-4-2-208 0,4 2 64 16,2 1 144-16,1 1-160 0,1-3 160 16,-3 5-160-16,5-1 160 0,-1 2 0 15,3 0 0-15,-1 0 0 0,-21 0 0 0,0 0 144 16,0 0 0-16,96 9 0 0,-96-9 160 0,0 0 16 15,0 0 16-15,101 1 0 0,-101-1-64 0,0 0-16 16,77-10 0-16,-53 6 0 0,-3-1 80 0,2-2 16 16,-2 4 0-16,-2-3 0 0,-3 1 112 0,-3-2 32 0,-4 6 0 0,-4-3 0 15,1 1-288-15,-6-1-48 0,-6 1-16 0,-2 3 0 0,-4 0-144 0,-6 3 0 16,-5 1 0-16,-3 1 0 16,-3 0 0-16,-3 4 0 0,-1-2-224 0,-5 1 80 0,0-1 144 0,-4 0-160 15,7 2 160-15,-5-2-160 16,-2-2 352-16,-2 2 80 0,4-3 16 0,2-3 0 0,1-1 496 0,3 0 112 15,0-1 0-15,5-1 16 16,-4-2-144-16,3-1-48 0,0 2 0 0,6 1 0 0,3 0-544 16,7 2-176-16,-1 2 0 0,8 0 0 31,1 6-256-31,6-1-176 0,9 7-16 0,5 0-16 0,-14-14-480 16,0 0-80-16,103 60-32 0,-103-60 0 0,118 43 272 0,-118-43 48 0,157 31 16 0,-61-22-7072 0</inkml:trace>
  <inkml:trace contextRef="#ctx0" brushRef="#br0" timeOffset="20057.3">18117 6226 10127 0,'-7'2'896'0,"0"-1"-704"16,3-1-192-16,1 0 0 0,-1 0 288 0,1 0 32 0,-9 0 0 0,-4 0 0 15,-7 2 208-15,-1-2 48 0,-4 2 16 0,2-4 0 16,2 2 192-16,-3 0 48 0,1 0 0 0,-3 2 0 15,-3 5 176-15,1 0 32 0,-4 0 16 0,0 5 0 0,0 5-160 0,4-1-48 16,-4 0 0-16,6 3 0 0,1 0-160 0,3-1-48 16,3 2 0-16,1 0 0 15,0-1-256-15,2 0-48 0,1 2-16 0,1 1 0 0,1 1-320 0,-1 3 0 16,-1 0 0-16,3 2 0 16,-3 0 0-16,3-2 0 0,-1 6 0 0,2-3 0 0,2 1 432 0,-2 5 112 15,3 1 32-15,3 3 0 16,1-1 400-16,0 0 96 0,5 2 16 0,-2 4 0 15,4-2-256-15,0-2-32 0,0 0-16 0,0-2 0 0,0-1-272 0,0-3-48 0,4 0-16 0,1-5 0 16,2 2-64 0,0-4 0-16,5 0-16 0,-3 0 0 0,3 2-128 0,0-3-32 15,2 2 0-15,2-2 0 16,-2 0-48-16,2 2-16 0,-2-3 0 0,3-4 0 0,0 1-144 0,-17-22 160 16,0 0-160-16,61 59 160 0,-61-59-160 0,0 0 0 15,72 42 0-15,-72-42 0 0,0 0 0 0,85 25 0 16,-85-25 0-16,0 0 0 0,96 15 0 0,-96-15 0 15,0 0 0-15,106 6 0 0,-106-6 0 0,0 0 0 16,105-9 0-16,-105 9 0 0,71-21 0 0,-71 21 0 16,75-31 0-16,-75 31 0 0,84-42 0 0,-42 19 0 15,1-3 0-15,4 2 0 0,0-6-208 0,0-1 80 16,2-1 128-16,-3-3-208 0,-1 8-64 0,-7-5-16 16,-5 1 0-16,-3 5 0 0,-4-2 288 0,-2 4-128 15,1-3 128-15,-4-4 0 0,-2 5 0 0,0-4 0 0,-3 1 0 0,0-1 144 16,-1-1 224-16,-3 3 32 0,1-3 16 0,2 3 0 15,-3-4-160-15,1-1-16 0,1 2-16 0,-2-2 0 16,0 0-224-16,0 1 128 0,-3 1-128 0,1-2 0 16,1-2 0-16,-4 0 0 0,2 4 0 0,1-2 0 15,-5-2 0-15,0-2 0 0,4 1 0 0,-5 1 0 16,1 4 0-16,-3-1 0 0,-1 1 0 0,-1 3 0 0,-1-2 0 0,-1 6 0 16,-2 0 0-16,-1-1 0 0,-4 4 128 15,-1 2-128-15,-4 0 0 0,0 2 0 16,-2 4 192-16,-1 1-64 0,-4 0-128 0,-2 5 192 0,1-3-64 0,-1 4-128 15,-1 3 176-15,-1-2-176 0,1 3 160 0,3-3-160 16,-3 3 128-16,1 0-128 16,0 2 0-16,-1-1 0 0,-4 1 128 0,-2 0-128 0,-1 0 0 0,-2 1 0 15,-2 1 0-15,-2 0 0 0,3-1 0 0,-5 3 0 16,3-1 0-16,-1-1 0 0,0 0 0 0,1-2 0 16,-1 2 0-16,1-2 0 0,-3-4 0 0,1 2 0 15,-2 1 0-15,2 1 0 0,-1-2 0 0,1 4 0 16,-6 1 0-16,-3 6 0 0,0 7 0 0,-2 6 0 15,-3 10 0-15,0 1 0 0,3 3-288 0,-5 6-32 16,4 3-16-16,1 1-18000 0</inkml:trace>
  <inkml:trace contextRef="#ctx0" brushRef="#br0" timeOffset="36823.65">22984 8640 4607 0,'-9'0'400'0,"4"0"-400"0,0 0 0 0,3 0 0 15,-1 2 768-15,-1-2 64 0,-5 2 0 0,-5-1 16 16,-3 4 256-16,-2-3 48 0,0 0 16 0,-1 0 0 0,1-1-336 16,2-1-80-16,-1 2-16 0,1-2 0 0,-2 2-416 0,0-2-96 15,-1 2-16-15,0-2 0 0,0 0-80 0,-1 3-128 16,-3 1 176-16,3 1-176 16,0-2 512-16,2 6-16 0,-2 0 0 0,0 1 0 0,4-1 80 0,-4 3 32 15,2 0 0-15,0 2 0 0,-1 2 96 0,1-2 0 16,2 3 16-16,-2 2 0 15,1 1 48-15,-1 0 16 0,2 5 0 0,-3-1 0 0,1 6 64 16,2-4 16-16,1 4 0 0,2-4 0 0,0 3-320 0,2-3-64 16,2 4-16-16,-1-6 0 0,6 3-464 0,-4-5 128 15,4-1-128-15,2 0 0 0,-3 0 0 0,3 0 0 16,1 1 0-16,-1 1 0 0,1 0 0 0,0-1 0 16,2-1 0-16,-2 4 0 0,2-1 128 0,0 0-128 0,0 3 0 0,2 2 144 31,0-1 48-31,0 3 0 0,-1 6 0 0,1-2 0 15,-2 3-192-15,0 0 128 0,0 3-128 0,0-3 128 0,2 0-128 0,0-1 0 0,3-1 0 0,-3-1 0 16,1-4 0-16,2-1 0 16,4 0 0-16,-2-4 0 15,5-5 0-15,-12-21 128 0,0 0 0 0,58 52 0 0,-58-52 192 0,0 0 16 0,83 14 16 0,-83-14 0 0,86-9-160 0,-86 9-16 32,97-26-16-32,-97 26 0 0,105-35-160 0,-105 35 0 0,96-36 0 0,-96 36 0 15,82-26 0-15,-82 26-144 16,68-16 144-16,-68 16-208 0,0 0 208 0,0 0 0 15,99 5 0-15,-99-5 0 0,0 0 0 0,0 0 160 16,0 0-32-16,0 0 0 0,89 30 320 0,-89-30 64 16,0 0 16-16,0 0 0 0,0 0-48 0,97-11-16 15,-97 11 0-15,0 0 0 0,82-33-272 0,-82 33-48 16,65-38-16-16,-34 15 0 0,2-3-128 0,-3-4 0 16,-4 3 0-16,-3-5 0 0,-4-1 0 0,0 4 0 15,-3-1 0-15,-1 0 0 0,-4 2 0 0,-1-5 0 16,-1 4 0-16,-2-4 128 0,-2-2 96 0,0-2 16 0,-1 1 0 15,-2-4 0-15,1 1 96 0,-1-3 32 0,-2-1 0 0,0-2 0 16,0 1-48-16,-5 1-16 0,3-4 0 0,-3 1 0 16,-1 1-112-16,-1 3-32 0,-1 2 0 15,-6 2 0-15,3 5-160 0,-6 0 128 0,-1 6-128 0,-1 3 128 16,-2 5-128-16,-5 2 0 0,-2 1 144 0,-5 2-144 16,0 0 128-16,-3 5-128 0,-1-1 160 0,-1 3-160 15,1 0 128-15,-1-4-128 0,1 6 0 0,4-5 0 16,3 3 0-16,4-4 128 0,0 3-128 0,2-5 0 15,1 6 0-15,0-5-128 0,6 4 128 0,-4-5-208 0,2 8-80 0,0-5-16 16,-2 4 0-16,5 0 0 16,-1 0-880-16,4 5-176 0</inkml:trace>
  <inkml:trace contextRef="#ctx0" brushRef="#br0" timeOffset="72576.12">29465 5906 4607 0,'-4'0'400'0,"2"0"-400"0,1 0 0 0,1-2 0 31,1 2 768-31,-1-2 64 0,0-1 0 0,0-4 16 0,0 1 0 0,2-4 0 15,3 1 0-15,2-5 0 0,-3 6-32 0,-1-3-16 0,2 1 0 0,1 1 0 16,-5 0 96-16,-1-1 0 16,0 3 16-16,0-2 0 0,-5 4-112 0,0-2-32 0,-2 0 0 0,-3 5 0 31,-1-1-368-31,-3-3-80 0,0 1 0 0,-3 2-16 16,1 1-304-16,-3 0 0 0,2 1 0 0,-3-1 0 0,6 2 0 0,-5 0 0 0,2 0 0 0,3 2 0 15,0-1 0-15,2 1-144 16,0 3 144-16,-1 2-192 15,1 0 192-15,2 2 0 0,1 0 0 0,-3 1-128 16,3 2 128-16,-5 4 0 0,4 1 0 0,-1 3-128 0,-4-1 128 16,2 3 0-16,1 8 0 0,-4-2 0 0,1 5 0 0,1 2 176 15,-2 1-176-15,-1 6 192 0,3 0-192 16,-5 8 0-16,-1 4 0 0,1 7 128 0,2 4 304 0,-2-1 48 16,1-3 16-16,4-3 0 0,6-4 256 0,-3-6 48 15,9-6 16-15,2-5 0 0,6-6-256 0,4-3-48 16,6-5-16-16,-2-1 0 0,10-1-336 0,-3-5-160 15,5 0 160-15,-26-16-160 0,0 0 0 0,86 33 0 0,-86-33-176 0,0 0 176 32,0 0-464-32,113 3 16 0,-113-3 16 0,0 0 0 0,0 0 64 0,85-19 16 15,-67 12 0-15,-4-3 0 0,1 1 352 0,-4-3-176 0,-1 3 176 0,-1-3-128 16,0-4 128-16,-4 2 0 0,0 0 0 0,-1-3 0 16,1 1-320-16,-3-1-48 0,1-4 0 0,-3 2 0 15,0 1-16-15,-2-3 0 0,-1 0 0 0,1-3 0 16,-5 3 224-16,0 0 160 0,4 2-208 0,-10 0 80 15,5 0 0-15,-5 1 0 0,1 6 0 0,0 0 0 16,-2 0 128-16,2 7 144 0,1-1-16 0,-2 3-128 0,0-2 736 0,3 3 32 16,-1 2 16-16,1 0 0 15,0 0-16-15,3 0 0 0,-2 0 0 0,4 0 0 0,1-2-320 0,1 0-80 16,3 1-16-16,0 1 0 16,1-2-32-16,3 0-16 0,1 2 0 0,2 0 0 0,2-2 64 0,3-1 16 15,0 1 0-15,4-1 0 16,3 1 128-16,-19 2 16 0,0 0 16 0,0 0 0 0,115-17-128 15,-115 17-32-15,0 0 0 0,131-27 0 0,-131 27-256 0,94-26-128 16,-94 26 0-16,83-33 128 0,-83 33 272 0,0 0 48 16,105-47 16-16,-105 47-10704 0,0 0-2160 0</inkml:trace>
  <inkml:trace contextRef="#ctx0" brushRef="#br0" timeOffset="72990.2">30080 6141 3679 0,'-11'10'320'0,"4"-6"-320"0,4 3 0 0,-2-6 0 0,3 1 1280 0,0 0 176 0,0-2 32 16,1 2 16-16,-5 1 384 0,3 0 80 0,-8 3 16 0,4-1 0 16,-5 0-704-16,4 0-128 0,-5 6-16 0,1-4-16 15,0 5-576-15,0 2-112 0,0 0-32 0,-1 3 0 0,1 6-208 0,0 0-64 16,0 3 0-16,0 3 0 15,3 3 320-15,-2 1 48 0,4 0 16 0,2 2 0 16,2 1 384-16,3 3 96 0,0-3 16 0,3-6 0 0,2 3-368 0,4-4-64 16,3-1 0-16,4-7-16 15,3 2-560-15,4-7 0 0,3-3 0 0,-26-13 0 0,0 0 0 0,103 4 0 16,-103-4 0-16,0 0 0 16,120-45 192-16,-120 45-64 0,68-49 0 0,-40 21-128 0,0-2 160 0,-9-3-160 15,0 2 128-15,-5-6-128 16,-2 1 288-16,-1-2-32 0,-4-3 0 0,-2 0 0 0,-3 1 208 0,-2 3 48 15,-4 4 0-15,-3 2 0 16,-3 1 64-16,-1 7 0 0,-4 4 16 0,-1 2 0 0,-2 6 48 0,-2 1 0 16,-1 5 0-16,-2 1 0 0,-3 4-432 0,-2 0-80 15,2 4 0-15,-2-1-128 0,4 1-192 0,3-4-160 0,3 1-32 0,1-1 0 32,6-1-1424-32,4-6-304 0</inkml:trace>
  <inkml:trace contextRef="#ctx0" brushRef="#br0" timeOffset="76460.1">19122 4883 10127 0,'-10'9'896'0,"6"-6"-704"0,-1 4-192 0,5-5 0 16,4 0 304-16,-3-1 16 0,1 1 16 0,2 0 0 0,4 3 784 0,1 4 160 16,5 1 16-16,-5 4 16 15,1 5-352-15,-6 2-64 0,1 4 0 0,-5-1-16 0,0 1-416 0,-4 4-80 16,-1-1 0-16,-2 5-16 15,0 0-224-15,-1-1-144 0,-1 1 192 0,2 3-192 16,-2-1 208-16,0 2-64 0,4-1-16 0,-2 2 0 0,4 1 0 0,-1-4-128 16,4 1 192-16,-2-4-64 0,4 1-128 15,-2 2 0-15,4-2 0 0,-1-6 0 0,2 5 0 0,2-6 0 0,-3 7 0 0,3-3 0 16,2-1 0-16,-4 3 0 0,4-3 0 0,-3 4 0 16,1 0 0-16,-1 0 0 15,1-3 0-15,-2 3 0 0,5-3 416 0,-4-1 96 0,1 1 32 0,1-4 0 16,3 4-80-16,-1-2-16 15,1-1 0-15,-1 1 0 0,4 4-144 0,-4-3-48 16,6 4 0-16,0 2 0 0,1 0-64 0,1-2-32 0,-1-1 0 0,1-1 0 16,-5 0-160-16,3-1 0 15,0-2 0-15,0 0 0 0,4 1 0 0,3-1 0 16,0 2 0-16,1-4 0 0,-1-7 0 0,-23-19 0 16,0 0 0-16,92 49 0 0,-92-49 0 0,0 0 128 15,131 12-128-15,-131-12 128 0,103-7 288 0,-103 7 48 0,104-16 16 0,-104 16 0 0,94-14-240 0,-94 14-48 16,0 0-16-16,119-12 0 0,-119 12-48 0,0 0-128 15,124-10 192-15,-124 10-64 0,90-2-128 0,-90 2 128 16,106 0-128-16,-106 0 128 0,115 3-128 0,-115-3 0 16,108 11 0-16,-108-11 0 15,102 3 0-15,-102-3 0 0,106-8 0 0,-106 8 0 16,111-19 0-16,-111 19 0 0,131-28 0 0,-131 28 0 0,141-32 144 0,-141 32 48 0,126-24 16 16,-126 24 0-1,111-18-64-15,-111 18-16 0,103-8 0 0,-103 8 0 0,106-2 0 0,-106 2-128 16,114 4 192-16,-114-4-64 0,113 17 0 0,-113-17 0 15,101 26 0-15,-101-26 0 0,96 30 32 0,-96-30 0 16,99 26 0-16,-99-26 0 16,106 14-160-16,-106-14 192 0,126 3-192 0,-126-3 192 0,141-7-192 15,-141 7 0-15,136-15 0 0,-136 15 128 0,122-25-128 0,-122 25 0 0,124-33 0 0,-124 33 0 0,127-36 0 16,-127 36 0 0,131-34 0-16,-131 34 0 0,113-22 0 0,-113 22 0 15,90-12 0-15,-90 12 128 0,0 0-128 0,112 0 0 16,-112 0 144-16,0 0-144 0,99 26 288 0,-99-26-16 0,0 0 0 0,107 40 0 15,-107-40 0-15,94 29 0 16,-94-29 0-16,108 32 0 0,-108-32-272 0,111 21 0 16,-111-21 0-16,107 15 0 0,-107-15 0 0,111 4 0 15,-111-4 0-15,105-2 0 0,-105 2 0 0,113-16 0 16,-113 16 0-16,117-24 0 0,-117 24 0 0,108-35 0 16,-108 35 0-16,87-38 0 0,-87 38 0 0,83-40 160 0,-83 40-160 15,81-39 192-15,-81 39-192 0,75-33 0 16,-75 33 0-16,0 0 128 0,106-26-128 0,-106 26 0 0,0 0 0 0,97-5 0 15,-97 5 0-15,0 0 0 0,103 16 0 0,-103-16 0 16,0 0 0-16,107 17 0 0,-107-17 0 0,0 0 0 16,111 12 0-16,-111-12 0 0,0 0 0 0,99-3 0 15,-99 3-144-15,0 0 144 0,94-23 0 0,-94 23 0 16,0 0 0-16,95-29 0 0,-95 29 0 0,0 0 0 16,109-44 0-16,-109 44 0 0,74-31 0 0,-74 31 0 15,0 0-240-15,92-37-32 0,-69 27-16 0,-3 4 0 16,-4 3-240-16,2 3-48 0,-8 3-16 0,0 8 0 15,-1-2 368-15,-2 5 80 0,2-1 16 0,1 7 0 16,-1-1 128-16,2 3 224 0,2 1-48 0,1-2-16 16,0-2 48-16,4 0 16 0,3-1 0 0,1-1 0 0,-22-17-96 0,0 0-128 15,91 33 176-15,-91-33-176 0,0 0 224 0,118 4-64 16,-118-4-16-16,0 0 0 0,128-13-144 16,-128 13 0-16,0 0 0 0,0 0 128 0,101-13 0 0,-86 13-128 15,1-4 192-15,-4 4-64 0,0 4 240 0,-1-4 32 16,-1 0 16-16,1-4 0 0,-2 4 192 0,1-2 32 0,2-1 16 0,0-1 0 15,2-1-336-15,4-4-80 16,-1 4-16-16,-17 5 0 0,0 0-224 0,0 0 0 0,91-49 0 0,-91 49 0 16,63-33 0-16,-63 33-160 0,73-38 160 15,-73 38-128-15,80-40-304 16,-80 40-48-16,77-33-16 0,-77 33 0 0,0 0-48 0,88-40-16 0,-67 29 0 16,-1 4 0-16,-5 2 416 0,-1 3 144 0,0 2 0 0,-2 0-144 15,0 0 528-15,1 0 96 16,-3 0 32-16,1-1 0 0,3 1 160 0,1-4 32 0,1-1 16 0,3-5 0 15,-2 4-480-15,3-6-112 16,-20 12 0-16,0 0-128 0,0 0 0 0,87-38-144 0,-87 38-16 0,0 0 0 31,80-26-224-31,-80 26-64 0,0 0 0 0,99-30 0 0,-99 30 240 0,0 0 32 0,108-7 16 0,-108 7 0 16,0 0 160-16,0 0 0 0,100 14 0 0,-83-7 0 16,-1-2 0-16,1 2 0 0,-3-3 0 0,2-1 0 0,-1 1 0 0,1-4 0 15,0-2 0-15,-2-2 0 0,3 1 0 0,-1-4 0 16,1 3 0-16,-1-1 0 0,0-3 0 0,1 2 0 0,-17 6 0 0,0 0 0 31,0 0 0-31,84-33-128 0,-84 33 128 0,0 0 0 16,75-42-704-16,-75 42-64 0,48-36-16 0,-28 17 0 15,-1 0 64-15,-2-1 16 0,-3 3 0 0,-2 0 0 0,1-3 480 0,-5 1 224 0,1-2-192 0,-4 2 192 16,4-3 0-16,-4-1 0 0,0-3 0 0,-1 1 0 16,1-1 128-16,-1-3-128 15,-3 1 128-15,-1-5-128 0,0 0 160 0,-5-4-160 16,2 2 192-16,-6 7-192 0,0 0 128 0,-1 6-128 15,-6 3 0-15,0 3 0 0,1 4 0 0,-3 0 0 16,6-2 0-16,-4 3 0 0,6 1 272 0,1-4-48 0,1 3-16 0,1-3 0 0,3-1 32 0,2 1 0 16,1-7 0-16,-5 2 0 15,6 0-240-15,-3-1 0 16,-1 0 0-16,1-1 0 0,-1 1 0 0,-4 1 0 0,-1 2 0 0,0-2 0 0,-1 5 0 0,-2-2 0 16,-2 0 0-16,-2 1 0 0,2-1 0 15,-3 0 0-15,1 4 0 0,-1-3 0 0,1-3 0 0,-2-1 0 31,-1 0 0-31,-2-2 0 0,-1 0 0 0,-1-2 0 0,-3 4 0 0,-2 4 0 16,0-3-144-16,-1 1-32 0,-6 1 0 0,-2-1 0 16,-5 1-192-16,-3 0-32 0,-4 4-16 0,0-2 0 0,2 0 416 0,-5 4-160 15,5-2 160-15,-2-4 0 16,0 5 0-16,1-1-128 0,-3-2 128 0,-1 2 0 16,3 0 0-16,-5-2 0 0,-2 5 0 0,-3-1 0 15,-4-1-144-15,-1 1 144 0,1-2 0 0,-5 5-144 16,5-2 144-16,-5 0 0 0,6 6 0 0,-6-2 0 15,3-4 0-15,-8 2 0 0,-2-2 0 0,4 2 0 16,1-3 912-16,2 5 112 0,3-2 32 0,1 5 0 16,0 0-1568-16,-1 2-304 15,1 2-64-15,-11 1-16 0,-6 3 736 0,0-3 160 0,-1 8 0 0,5-3 0 0,-1 6 784 0,6-3 160 16,-1-3 16-16,5-2 16 16,0-1-1600-16,-5-5-320 0,-2-2-64 0,2-1-16 0,8-1 832 0,-3 4 192 15,-1-2 0-15,-1 2 0 0,2 2-192 0,-9-2 0 16,1 2 0-16,-10 0 0 0,4-2 32 0,-1 5 16 15,-1-2 0-15,4 3 0 0,3-5 144 0,-1 3 0 16,1 1 0-16,-3-3-128 0,3-2 128 0,2-2 0 16,6 0 0-16,4-3 0 0,4 2-336 0,2 1 16 15,0-2 0-15,-1 1 0 16,-2 1-336-16,-5-3-64 0,-2 1-16 0,-1 4 0 0,6 0 320 0,-8 4 64 0,4 5 16 0,2-2 0 16,0 5 336-16,0-4 0 15,-4 8 192-15,-2-4-64 0,-3-3 352 0,2 1 64 0,5-1 16 0,2 2 0 16,5-4-368-16,5 1-192 15,4-1 192-15,3-3-192 0,-1 1 0 0,1 0 0 0,-2-1 0 16,-1-3 0 0,0 3-656-16,0-1-48 0,1 6 0 0,0-2 0 0,6-2 64 0,-2 6 16 0,2-4 0 0,-1 1 0 0,3-2 624 15,3-1 0-15,2 2 0 0,1-5 0 0,2-1 704 0,0-1 96 16,6 0 32-16,-8-1 0 16,4-3 48-16,0-3 16 0,0 4 0 0,1-1 0 15,3-3-272-15,-1 0-48 0,-1 2-16 0,1 0 0 0,2-4-208 0,-1 7-32 16,-1-1-16-16,-1-1 0 15,-1 4-304-15,1-1 0 0,-1 2 0 0,-1 1 0 0,2 2 0 0,-4-1 0 16,2-1 0-16,-2 1 0 16,2 1 0-16,0-4-144 0,2 0 144 0,-1-5-128 0,4 3 128 0,-1 0 0 15,3 0 0-15,1-1 0 16,-1 1 0-16,2-1 0 0,-1-1 0 0,-1 4-128 0,2 0 128 0,-6 4 0 0,-1-1-144 16,-2-1 144-16,1 1 0 0,1-1 0 15,0 2 0-15,-3-3 0 0,3 3 0 0,-4-1 0 0,4-1 0 0,-4-2 0 16,2-2 0-16,0 2 0 15,0-2 0-15,1 2 0 0,3 0 0 0,-1 2 0 16,2 0 0-16,0 1 0 0,2 1-288 0,0 3 16 16,0 2 0-16,0-1-9024 0,-2 3-1808 0</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1-29T21:03:15.344"/>
    </inkml:context>
    <inkml:brush xml:id="br0">
      <inkml:brushProperty name="width" value="0.05292" units="cm"/>
      <inkml:brushProperty name="height" value="0.05292" units="cm"/>
      <inkml:brushProperty name="color" value="#FF0000"/>
    </inkml:brush>
  </inkml:definitions>
  <inkml:trace contextRef="#ctx0" brushRef="#br0">19530 5766 7359 0,'7'-7'656'0,"0"4"-528"0,-2 1-128 0,-3 2 0 16,1 0 720-16,3-2 112 16,1 0 32-16,7-3 0 0,3 2 224 0,2 1 32 15,-1 2 16-15,-4 2 0 0,1 0-528 0,3-1-96 16,1 3-32-16,2-4 0 0,-21 0-480 0,0 0 0 0,76 0 0 0,-76 0 0 15,0 0 0-15,96-7 0 0,-96 7 0 0,67-4 0 16,-67 4 0-16,69-5 192 0,-69 5-48 0,66-10-16 0,-66 10 320 0,72-6 48 16,-72 6 16-16,84-12 0 15,-84 12-224-15,92-8-32 0,-92 8-16 0,117-14 0 16,-51 8-240-16,5-2 0 0,2 2 0 0,-6-1 0 0,-1 0 128 0,-2 2 0 16,-64 5-128-16,128-5 192 15,-128 5 176-15,139 0 16 0,-61 2 16 0,3 1 0 16,-5-1 0-16,1 0 0 0,-2-1 0 0,0-2 0 0,-2 1 192 0,4-2 48 15,10 2 0-15,5-3 0 16,6-1-128-16,-8-3 0 0,-4 2-16 0,-3 0 0 0,5-4-16 0,2 4 0 16,1-2 0-16,3-2 0 0,0 6-80 0,-7 1-16 15,-3 0 0-15,-2 2 0 16,0 0 0-16,6 2 0 0,6-2 0 0,2 2 0 0,-3-1 64 0,-1 6 0 0,-5-3 0 16,2 1 0-16,2-3-192 0,6 1-48 0,8 2 0 0,-8-1 0 15,-3 1-208-15,-1-1 0 0,3 3 0 0,1-2 0 16,4 0 0-16,7-3 0 15,4 1 0-15,-6 1 0 0,-12-4 0 0,7-4 128 16,13 2-128-16,2-1 192 0,6 3 192 0,-7-3 16 16,-3-3 16-16,-2 1 0 0,5 2-128 0,0 3-32 0,1 3 0 0,-4 2 0 15,-7 1-80-15,1-3-32 16,2 0 0-16,3-1 0 0,6 2-144 0,-5-8 160 0,-4 1-160 0,-4-4 160 16,3-5-160-16,-1-4 0 15,7 2 0-15,-8-5-16496 0</inkml:trace>
  <inkml:trace contextRef="#ctx0" brushRef="#br0" timeOffset="989.83">23447 1525 16575 0,'-17'9'1472'0,"5"-4"-1168"0,5-3-304 0,7-1 0 15,0 1 800-15,-2 3 96 0,-7 1 32 0,-3 1 0 16,2 5 0-16,-1-5 0 0,3 1 0 0,2-2 0 16,3-1-736-16,1 0-192 0,2-1 0 0,0 3 0 15,0-2 0-15,-3 4 0 0,1-1 0 0,-2 8 0 16,3 0 0-16,-3 1-144 0,4 2 144 0,-3 4 0 16,3-2 0-16,-6 7 128 0,5-1 0 0,-3 3 16 15,2-4 176-15,2 7 16 0,2 2 16 0,0 3 0 16,1 1-160-16,3 1-48 0,-5 3 0 0,3 6 0 15,-1 3-144-15,-4 1 0 0,-3 1 144 0,-1 1-144 0,-6 1 272 16,-2 2-16-16,-5 1 0 0,-3 2 0 16,-3 0 432-16,-1 0 80 0,1 1 0 0,-2 5 16 15,1-6-224-15,1-2-48 0,3-4-16 0,2-6 0 16,7-10-496-16,-2-12 0 0,5 1 0 0,0-9 0 16,6-5-640-16,1-5-208 0,-3-4-48 0,5-1-11968 15</inkml:trace>
  <inkml:trace contextRef="#ctx0" brushRef="#br0" timeOffset="1334.13">23249 1671 11967 0,'-12'-3'1072'0,"5"-1"-864"16,1-1-208-16,5 5 0 0,2 0 1840 0,3 0 320 15,5 0 64-15,-1 0 16 0,11-2-352 0,-19 2-64 16,74-12-16-16,-24 0 0 0,4-5-928 0,5-3-192 0,2 1-48 0,4-3 0 0,-1-1-640 0,3 2-352 31,2-3 32-31,5 5 16 16,-3 3-784-16,-5 7-176 0,-66 9-16 0,113-10-16 0,-113 10 272 0,0 0 48 0,112 26 16 0,-112-26 0 16,0 0 320-1,0 0 80-15,85 64 16 0,-72-41 0 0,-5 5 992 0,-1-2 192 0,-5 5 32 0,-4 6 16 16,-6 3 416-16,-5 2 96 0,-4 3 16 0,-4-3 0 0,-3-2-80 0,-3-4-16 15,0 1 0-15,-3-4 0 16,-1-5-304-16,-6 2-64 0,2-3-16 0,-5-6 0 0,2 0-336 0,-8-3-64 16,3-3-16-16,-1-2 0 15,6-6-768-15,3-4-176 0,4-1-16 0,6-4-13104 0</inkml:trace>
  <inkml:trace contextRef="#ctx0" brushRef="#br0" timeOffset="1751.26">24800 1823 6447 0,'-9'0'576'0,"4"-2"-576"15,3 2 0-15,2-2 0 0,3 2 1584 0,1-1 208 0,3-1 32 0,-2-2 16 16,9-3-912-16,2 1-176 15,3-5-48-15,-2 4 0 0,3-2-320 0,-3 4-80 16,2-2-16-16,2 0 0 0,2 2 16 0,-1 0 0 0,6-4 0 0,2 2 0 16,3-2-304-16,-33 9 0 0,71-15 0 0,-71 15 0 15,95-12 128-15,-95 12-128 0,118-9 0 0,-118 9 0 16,120-9 240-16,-120 9-16 0,127-10 0 0,-127 10 0 16,129-13 112-16,-59 6 32 0,7 1 0 0,8 2 0 15,6-1 16-15,1-6 0 0,-6 3 0 0,-3-6 0 16,-6 0 224-16,1 5 48 0,6-1 16 0,3 3 0 15,4-2 464-15,-1 4 80 0,-6 0 32 0,-2 1 0 16,0 2-96-16,-7 4-32 0,-75-2 0 0,150 7 0 16,-74-4-576-16,-76-3-112 0,143 18-32 0,-143-18 0 15,122 17-400-15,-122-17 128 0,106 12-128 0,-106-12 0 16,100 11 0-16,-100-11 0 0,94 7 0 0,-94-7 0 16,89 0-752-16,-89 0-128 0,87-11-16 0,-87 11-16 15,69-15-1664-15,-41 6-336 0</inkml:trace>
  <inkml:trace contextRef="#ctx0" brushRef="#br0" timeOffset="2100.98">28079 1074 12895 0,'-29'-23'576'0,"11"8"112"0,2 4-560 0,6 1-128 0,7 6 0 0,-4 1 0 0,1-1 1344 0,-4-4 224 0,-4-5 48 0,-5 1 16 15,-4-2-272-15,7 9-48 0,1 2-16 0,3 3 0 16,3 1-768-16,0 6-144 0,6 2-48 0,1 1 0 15,2 4-336-15,3-1 0 0,3 0 0 0,2 3 0 16,6-2 0-16,-14-14 0 16,0 0 0-16,0 0-128 0,84 58-224 0,-84-58-32 15,0 0-16-15,99 50 0 16,-99-50-32-16,82 38 0 0,-82-38 0 0,84 37 0 0,-84-37 256 0,85 35 176 0,-85-35-208 0,82 36 80 16,-82-36 128-16,0 0 0 0,115 49 0 0,-115-49 0 15,0 0 0-15,89 52 128 0,-89-52-128 0,0 0 0 16,54 61 192-16,-49-38-48 0,-3 7 0 0,-2-3 0 15,-7 7 496-15,-5-1 80 0,-4-2 32 0,-5 6 0 0,-1-1 16 0,-3 2 0 16,-6 4 0-16,-1 0 0 16,-4 3-400-16,-3 2-80 0,1 0-16 0,-4 4 0 0,1-2-144 0,-5 6-128 15,-4 8 144-15,-4-4-144 0,3-1 160 16,6-15-160-16,8-4 160 0,11-8-12896 0</inkml:trace>
  <inkml:trace contextRef="#ctx0" brushRef="#br0" timeOffset="2688.64">29221 1382 23951 0,'-27'-2'1056'0,"10"-1"224"0,5 1-1024 0,5 1-256 0,5-1 0 0,2 0 0 0,2 0 656 0,-2-3 80 15,0-4 16-15,2 1 0 16,1-5-448-16,6 0-96 0,0 0-16 0,4 1 0 16,3 3-192-16,5-1 0 0,2 3-144 0,6-2 144 31,-29 9-512-31,61-7 0 0,-61 7 0 0,0 0 0 16,107 11-416-16,-107-11-96 0,0 0 0 0,85 49-16 15,-85-49 208-15,0 0 32 0,49 87 16 0,-44-51 0 0,-1 3 1024 0,-4 2 208 0,-2 5 32 0,-3 4 16 16,-8-6 1056-16,3 4 224 0,-4-4 32 0,-3 3 16 15,1-2-624-15,-3-5-128 0,0 0-32 0,-2-1 0 0,0-3-576 0,0-1-112 16,-5 3-32-16,-4-1 0 0,0-2 32 0,-1-2 0 16,0-3 0-16,-2 1 0 0,-2-5-352 0,2 0 0 15,1-5 0-15,3-7 0 16,2-4-720-16,8-4-64 0,4-3-16 0,4-8 0 16,6 0 288-16,5-11 48 0,3-3 16 0,8-9 0 0,6-9 192 0,4-10 64 15,7 0 0-15,3-7 0 0,1 2-16 0,6-4 0 16,4 2 0-16,3 6 0 0,2 1 208 0,2 7 0 15,2 5 0-15,-3 5-144 0,1 2 144 0,-2 6 0 0,-1 1 0 16,-1 0 0-16,-5 3 0 0,2 1 0 16,1-2 128-16,3 3-128 0,-6 0 128 0,0 4-128 15,2-2 128-15,-2 0-12272 0</inkml:trace>
  <inkml:trace contextRef="#ctx0" brushRef="#br0" timeOffset="3132.35">30355 1213 22111 0,'0'-3'1968'0,"5"-2"-1584"0,-1 3-384 0,1 2 0 16,4 0 384-16,-6 0-16 0,6-2 0 0,3 0 0 15,2 2-560-15,-5 0-128 0,-1 6 0 0,-8 4-16 0,-5 4-16 0,0 0 0 16,-2 5 0-16,-2 4 0 15,-1-2 352-15,1 3 288 0,-1-1-48 0,-1 6-16 0,4-3-368 0,-3 4-80 16,3 0-16-16,3 1 0 0,1-3 80 0,1 3 16 16,7-3 0-16,-1-2 0 0,-4-26 144 0,0 0 256 15,26 65-64-15,-26-65-16 0,0 0 320 0,42 62 64 16,-42-62 16-16,0 0 0 0,54 58 208 0,-54-58 48 16,0 0 16-16,54 57 0 0,-54-57 304 0,0 0 48 15,0 0 16-15,50 80 0 0,-50-80-320 0,0 0-64 0,23 68-16 0,-19-45 0 16,2 0-336-16,-4-3-64 0,0 7-16 0,1-5 0 15,-1 1-256-15,-2-2-144 0,-2-2 160 0,1 0-160 16,-1 0 0-16,-5 0 0 16,0 1 0-16,-5-1 0 0,0-2 0 0,-6 2 0 0,-3 0 0 0,-5 2 0 15,-2 4 240-15,-5-4-48 16,-3 3-16-16,-5-1 0 0,1-4 80 0,-1-2 32 16,-3-1 0-16,-3-7 0 0,5 1-288 0,-3-8 0 15,5-2 128-15,3-7-11040 0,8-4-2208 0</inkml:trace>
  <inkml:trace contextRef="#ctx0" brushRef="#br0" timeOffset="3290.09">30435 1255 36863 0,'14'-16'1632'0,"0"8"336"0,2-3-1584 0,-1 8-384 0,1 1 0 0,-5 0 0 16,-11 2 768-16,0 0 64 0,102 0 0 0,-35 0 16 15,13 0-672-15,3 0-176 0,6 0 0 0,-2-3-11792 0,8-6-2400 0</inkml:trace>
  <inkml:trace contextRef="#ctx0" brushRef="#br0" timeOffset="5014.91">22656 743 23951 0,'-5'-3'2128'0,"5"-1"-1696"16,0 4-432-16,2 0 0 0,-2 0 384 0,0 0-16 0,0-2 0 0,0 1 0 16,-2 1 400-16,2 0 96 0,0 3 16 0,4 4 0 15,-1 2 32-15,-3-9 16 0,0 0 0 0,31 50 0 16,-31-50-416-16,39 58-64 16,-39-58-32-16,56 71 0 0,-56-71-272 0,67 77-144 15,-67-77 160-15,82 80-160 16,-82-80-432-16,82 80-176 0,-82-80-32 0,100 85-16 15,-46-43-1408-15,1 2-288 0,5 1-48 0,-1 2-16 16,2 5 816-16,-11 4 144 0,-1 7 48 0,-7 5 0 0,0-6 912 0,-2 5 192 16,0-3 48-16,-2 6 0 0,2-6 656 0,2 6 144 15,9-8 32-15,-1 5 0 0,13-6 736 0,0-4 160 16,6 1 16-16,-6-6 16 0,-2-3-1072 0,-2-4-224 16,-3-2-32-16,-2 4-16 15,-54-47-608-15,94 91-112 0,-48-44-16 0,-13 0-16 16,-4-2-736-16,-6 2-144 0,-6 4-16 0,-4-2-6992 0</inkml:trace>
  <inkml:trace contextRef="#ctx0" brushRef="#br0" timeOffset="5317.4">22560 2958 37775 0,'-36'32'1664'0,"17"-15"368"0,6-3-1632 0,10-7-400 0,5-7 0 0,6 0 0 0,-8 0-160 0,0 0-112 15,70-24-32-15,-16-6 0 0,18-15 112 0,10-14 32 0,5-14 0 0,9-13 0 16,5-6 160-16,10-9 0 0,13-11 0 0,-2-1 0 15,-2-4 0-15,0-1 0 0,7-4-128 0,8-2 128 32,11 1-512-32,-7-10 0 0,-4-4-16 0,4-1-14928 0</inkml:trace>
  <inkml:trace contextRef="#ctx0" brushRef="#br0" timeOffset="6335.68">17922 9943 8287 0,'1'0'736'0,"3"-2"-592"0,1 0-144 0,2 1 0 0,-5-5 128 0,3-1 0 0,7 0 0 0,0-6 0 0,8-5-320 0,-3 2-64 0,-3 1 0 0,-2 1-16 16,-8 3 80-16,-1 6 32 0,-3 2 0 0,-2-1 0 15,-1 2 1136-15,-4 2 240 0,-2-1 32 0,1-3 16 31,1 2 656-31,-2 1 128 0,-3-1 16 0,1-1 16 16,-1-1-560-16,0-5-112 0,3 4-32 0,-5-4 0 16,2-1-496-16,0-2-112 0,-4 3 0 0,-1 0-16 15,1 4-528-15,-3 5-96 0,0 2-128 0,-4 7 176 16,2 1-176-16,-5 9 0 0,0 9 0 0,-2 0 0 16,0 7 0-16,0 5 192 0,0 5 0 0,2 2 0 0,-2 0 400 0,4 0 96 15,-2 5 16-15,1 1 0 0,3 1-32 0,1-4 0 16,3 4 0-16,3-5 0 0,-1-2-336 0,6 2-64 15,-3-4-16-15,5 2 0 0,-1-5 0 0,2 0 0 16,5 1 0-16,2 1 0 0,0-1 224 0,2-1 32 16,5 7 16-16,3-4 0 0,4 4 80 0,4-4 16 15,3 4 0-15,3-4 0 0,0 2-192 0,6-3-48 16,0-4 0-16,5 0 0 0,-1 0-208 0,5-3-48 16,3-3-128-16,-42-34 192 0,85 60-192 0,-85-60 0 15,87 43 0-15,-87-43 0 0,84 23 0 0,-84-23 0 16,0 0 0-16,108 5-160 0,-108-5 160 0,0 0-128 0,103-26 128 0,-103 26-128 15,74-47 128-15,-33 12 0 16,0-5 0-16,5-7 0 0,-3-7 0 0,3-7 192 0,1-7-64 0,-2-5 0 16,-3 0-128-16,-6 1 144 0,-4-1-144 0,-3-2 160 15,-10 4-160-15,1-2 0 0,-8-2 0 0,-5 0 0 16,-4 2 0-16,-3-2 0 0,-3 3 0 0,-4 6 0 16,-2 4 0-16,-3-3 0 0,1 8 0 0,-6-3 0 15,0 3 128-15,-4-2 0 0,0-4 0 0,-7 6 0 16,4 4 32-16,-4 5 0 0,-2 6 0 0,-3 5 0 15,0 9-160-15,-6 7 0 0,-1 9 144 0,-3 4-144 16,-1 6 0-16,-5 4 128 0,-5 8-128 0,0 4 0 16,-1 3 0-16,-3 8 0 0,-3-1 0 0,-5 2-192 15,-2 6-416-15,0-3-96 0,4 1 0 0,8-9-11264 16,10-2-2240-16</inkml:trace>
  <inkml:trace contextRef="#ctx0" brushRef="#br0" timeOffset="7856.33">28314 384 15663 0,'-8'-8'1392'0,"-1"4"-1120"0,6 2-272 0,1 2 0 0,2 0 896 0,-2 0 112 15,-3-3 16-15,-7-1 16 16,-1-3-384-16,1 4-80 0,2 1 0 0,3 0-16 0,0 1-144 0,2 2-32 16,1 3 0-16,2-2 0 0,2 6 16 0,2 1 0 15,2 5 0-15,-1 3 0 0,6 6-544 0,-6 0-112 0,3 8-32 0,-1 2-6720 16,0 0-1344-16</inkml:trace>
  <inkml:trace contextRef="#ctx0" brushRef="#br0" timeOffset="8600.77">28231 1151 4607 0,'0'15'400'0,"-2"-6"-400"0,2-6 0 0,0 1 0 0,-3 15 1696 0,-4 40 256 0,-2 35 48 0,-9 35 16 0,-1 9 928 0,-2 1 192 16,-5-10 48-16,4-10 0 0,1-12-928 0,2-9-176 15,3-6-32-15,2-10-16 0,3-7-880 16,4-12-192-16,6-4-16 0,-1-10-16 0,4-4-480 0,5-5-112 16,-2-2-16-16,2-6 0 0,2-1-320 0,-1-5 0 15,3 2 0-15,1-5 0 16,0-1-512-16,-12-22-32 0,0 0 0 0,46 56 0 15,-46-56-528-15,0 0-96 0,0 0-32 0,64 63 0 16,-64-63 304-16,0 0 48 0,0 0 16 0,70 56 0 0,-70-56 448 0,0 0 112 0,0 0 16 0,89 38 0 16,-89-38 256-16,0 0 192 15,97 16-16-15,-97-16-16 0,84 5 400 0,-84-5 80 0,108 0 0 0,-108 0 16 16,136 0-224-16,-136 0-48 0,148-9-16 0,-71 2 0 16,1-3-240-16,2 1-128 0,-1-1 160 0,9 6-160 15,12 1 0-15,1-1 0 0,-2 1 0 0,-5-1 0 16,-5 1 0-16,-2 1 0 0,2 2 0 0,5 0 0 15,11 5 0-15,-8-7 0 0,-3-1 0 0,-1-2 0 16,-3-4 0-16,8 4 0 0,3 0 0 0,0-2 0 16,0 1 0-16,-14-4-128 0,-5-1 128 0,-10-1 0 15,-72 12-352-15,139-15 32 0,-139 15 16 0,129-13 0 16,-129 13 304-16,122-7-160 0,-122 7 160 0,105-7-128 16,-105 7 432-16,92-5 80 0,-92 5 32 0,84-10 0 0,-84 10 128 0,76-7 32 15,-76 7 0-15,0 0 0 0,94-14-432 0,-94 14-144 16,0 0 0-16,72-18 144 0,-57 11-144 0,-2-3-224 15,-5 3 48-15,-4-7 16 16,-1 4-272-16,-1-4-48 0,-2-4-16 0,-2-3 0 0,-1-1 320 0,1-8 176 16,-1 2-192-16,1-5 192 0,-5-3 0 0,3-6 0 15,-1-5 0-15,2-2 0 0,3-7 0 0,-2-3 0 0,-1-5 128 16,-1-8-128-16,-1-3 208 0,0-1-48 0,-8-1-16 0,1 2 0 16,0 2-144-16,-4 3 0 0,2 1 0 0,-1 1 0 15,2 7 0-15,-2 2 160 0,3-1-160 0,1 5 160 16,-3 1 336-16,4 0 64 0,1 5 16 0,4 2 0 15,-6 3 16-15,4 1 16 0,-1 3 0 0,-3 3 0 16,1 4-256-16,-4 3-48 0,-4 4-16 0,-1 2 0 16,-3 6-96-16,-6 3-32 0,-5 1 0 0,-4 0 0 15,-5 5 32-15,-7-1 0 0,-8 3 0 0,-8-2 0 16,-1 4-192-16,0-6 128 0,-4 4-128 0,-1-6 128 16,3 2-128-16,-7-3 160 0,2-5-160 0,-4 2 160 0,-8-3-32 0,-4-1-128 31,-2 2 192-31,-1-3-64 0,-4-4 16 0,2 3 0 0,-5 4 0 0,-8 1 0 15,-8 10 48-15,-3-1 16 0,-4 7 0 0,-2 0 0 16,2 2-208-16,-9 0 0 0,6 0 0 0,-1 2 0 31,3-4-864-31,6 1-160 0,5-6-48 0,8-2-9696 0,3 0-1952 0</inkml:trace>
  <inkml:trace contextRef="#ctx0" brushRef="#br0" timeOffset="115467.08">13963 14196 3679 0,'-13'-2'320'0,"6"2"-320"0,4 0 0 15,1 0 0-15,0-1 176 0,-3 1-48 0,-5 0 0 0,-6 0 0 16,-7-2-128-16,1 4 0 0,1-1 0 0,0 1 0 16,-2 5 0-16,2-2 0 15,-1 1 224-15,-3 2-64 0,-1 3 352 0,-2-3 64 16,-1 1 0-16,-4 5 16 0,1-5 384 0,3 1 80 0,-1-1 16 0,6 0 0 15,1-2-224-15,0-4-32 0,2 6-16 0,0-4 0 16,2-1-464-16,-2 1-80 0,2 0-32 0,0-2 0 16,0-1 128-16,3 2 32 0,-1 3 0 0,-2-2 0 15,-1 0 160-15,-1 6 32 0,-1-3 16 0,1 6 0 0,-2 2-256 16,-8 1-48-16,1 4-16 0,-3 4 0 16,-3 2-128-16,-3 3-16 0,3 5-128 0,1-2 192 15,3 0 320-15,3-5 48 0,3-2 16 0,1 2 0 0,6-5 192 0,2-1 64 16,3 3 0-16,2-3 0 0,-2 1-320 0,3 0-48 15,2-1-16-15,4 3 0 0,-4-3-16 0,4 1-16 16,2-1 0-16,3 5 0 16,0-3 96-16,0-3 32 0,1 2 0 0,3 1 0 0,1-1-64 0,2 1-16 15,-2-3 0-15,2 5 0 0,0-3-64 0,-3-1-16 0,3-1 0 16,2 4 0-16,-3-1 0 0,1 0 0 16,2-3 0-16,0 4 0 0,-9-25-80 0,21 47-32 0,-21-47 0 0,24 41 0 15,-24-41 0-15,28 44 0 16,-28-44 0-16,38 45 0 0,-38-45 48 0,40 42 16 0,-40-42 0 0,0 0 0 15,77 51-16-15,-77-51-16 0,0 0 0 0,87 36 0 16,-87-36-80-16,0 0-16 16,87 28 0-16,-87-28 0 0,0 0-48 0,89 19-16 15,-89-19 0-15,0 0 0 0,93 14-144 0,-93-14 0 0,0 0 0 0,101 4 0 16,-101-4 0-16,0 0 0 0,108 0 0 0,-108 0-176 16,83-6 48-16,-83 6 0 0,96-12 0 0,-96 12 0 0,98-9-96 0,-98 9-16 15,96-13 0-15,-96 13 0 16,95-16-16-16,-95 16 0 0,98-16 0 0,-98 16 0 15,99-14 64-15,-99 14 0 0,103-15 0 0,-103 15 0 0,105-16 32 0,-105 16 16 16,101-18 0-16,-101 18 0 16,87-20 144-16,-87 20 0 0,82-28 0 0,-82 28 0 0,78-25 0 0,-78 25 0 15,75-24 0-15,-75 24 0 16,75-31 0-16,-75 31 0 0,77-35 0 0,-77 35 0 0,78-40 0 0,-78 40 0 16,75-44 0-16,-75 44 0 15,70-50 0-15,-70 50-160 0,57-58 160 0,-57 58-208 0,53-54-48 0,-53 54-16 0,43-54 0 16,-24 30 0-16,-5-2-16 0,2-2 0 15,0 3 0-15,-8 1 0 16,5-2 48-16,-6 3 16 0,3 1 0 0,-5-5 0 0,4 3 224 16,-4 0 0-16,2-4 0 0,-2 3 0 15,2-2 128-15,-7-1-128 0,2 2 0 0,-2-4 0 0,0 2 0 0,-2-1 0 16,-3-5 0-16,-2 5 0 16,0-3 0-16,-5-1 0 0,2 6 0 0,-4-7 0 0,0 1 208 0,-2 2-64 15,0 0-16-15,-3-2 0 0,0 3 112 0,-4 0 16 16,-3 4 0-16,-2-3 0 0,-1 8-256 15,-10-2 0-15,-4 2 128 0,-6 2-128 0,-9 3 0 16,-6-1 0-16,-2 1 0 0,-4 6 0 0,0 1 128 0,-3 2-128 16,-2 4 176-16,-5 3-176 0,2 1 0 0,-9 1 0 15,1 2-192-15,6-1 48 16,5-1-496-16,9 0-112 0,10-1-16 0,4-2-13568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31/01/2024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It’s useful to trace through calling h(b) both when b is passed by reference and passed by value. Doing it side-by-side helps make the difference clearer.</a:t>
            </a:r>
          </a:p>
        </p:txBody>
      </p:sp>
      <p:sp>
        <p:nvSpPr>
          <p:cNvPr id="4" name="Slide Number Placeholder 3"/>
          <p:cNvSpPr>
            <a:spLocks noGrp="1"/>
          </p:cNvSpPr>
          <p:nvPr>
            <p:ph type="sldNum" sz="quarter" idx="5"/>
          </p:nvPr>
        </p:nvSpPr>
        <p:spPr/>
        <p:txBody>
          <a:bodyPr/>
          <a:lstStyle/>
          <a:p>
            <a:fld id="{F3AD0B7A-E52E-40EF-BE27-14FB7BAF364F}" type="slidenum">
              <a:rPr lang="en-AU" smtClean="0"/>
              <a:t>18</a:t>
            </a:fld>
            <a:endParaRPr lang="en-AU"/>
          </a:p>
        </p:txBody>
      </p:sp>
    </p:spTree>
    <p:extLst>
      <p:ext uri="{BB962C8B-B14F-4D97-AF65-F5344CB8AC3E}">
        <p14:creationId xmlns:p14="http://schemas.microsoft.com/office/powerpoint/2010/main" val="107873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31/01/2024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31/01/2024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31/01/2024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31/01/2024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31/01/2024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31/01/2024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31/01/2024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31/01/2024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31/01/2024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31/01/2024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31/01/2024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31/01/2024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illonDepeel/Pacman-Source-Cod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a:t>CMPT 135</a:t>
            </a:r>
            <a:endParaRPr lang="en-AU"/>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a:t>Week 4</a:t>
            </a:r>
          </a:p>
          <a:p>
            <a:pPr marL="342900" indent="-342900" algn="l">
              <a:buFont typeface="Arial" panose="020B0604020202020204" pitchFamily="34" charset="0"/>
              <a:buChar char="•"/>
            </a:pPr>
            <a:r>
              <a:rPr lang="en-CA"/>
              <a:t>Pointers and memory management</a:t>
            </a:r>
          </a:p>
          <a:p>
            <a:pPr marL="342900" indent="-342900" algn="l">
              <a:buFont typeface="Arial" panose="020B0604020202020204" pitchFamily="34" charset="0"/>
              <a:buChar char="•"/>
            </a:pPr>
            <a:r>
              <a:rPr lang="en-CA"/>
              <a:t>Introduction to object-oriented programming</a:t>
            </a:r>
            <a:endParaRPr lang="en-AU"/>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a:t>Remember to finish the weekly quiz!</a:t>
            </a:r>
          </a:p>
          <a:p>
            <a:pPr marL="285750" indent="-285750">
              <a:buFont typeface="Arial" panose="020B0604020202020204" pitchFamily="34" charset="0"/>
              <a:buChar char="•"/>
            </a:pPr>
            <a:r>
              <a:rPr lang="en-CA" sz="2800"/>
              <a:t>Start assignment 2</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10</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1690688"/>
            <a:ext cx="3748914" cy="8106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35936" y="1377990"/>
            <a:ext cx="2664482" cy="2246769"/>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a:t>
            </a:r>
          </a:p>
          <a:p>
            <a:r>
              <a:rPr lang="en-US" sz="2000">
                <a:latin typeface="Consolas" panose="020B0609020204030204" pitchFamily="49" charset="0"/>
              </a:rPr>
              <a:t>    int n = 25;</a:t>
            </a:r>
          </a:p>
          <a:p>
            <a:r>
              <a:rPr lang="en-US" sz="2000">
                <a:latin typeface="Consolas" panose="020B0609020204030204" pitchFamily="49" charset="0"/>
              </a:rPr>
              <a:t>    int* p = &amp;n;   </a:t>
            </a:r>
          </a:p>
          <a:p>
            <a:r>
              <a:rPr lang="en-US" sz="2000">
                <a:latin typeface="Consolas" panose="020B0609020204030204" pitchFamily="49" charset="0"/>
              </a:rPr>
              <a:t>    cout &lt;&lt; p</a:t>
            </a:r>
          </a:p>
          <a:p>
            <a:r>
              <a:rPr lang="en-US" sz="2000">
                <a:latin typeface="Consolas" panose="020B0609020204030204" pitchFamily="49" charset="0"/>
              </a:rPr>
              <a:t>         &lt;&lt; "\n";</a:t>
            </a:r>
          </a:p>
          <a:p>
            <a:r>
              <a:rPr lang="en-US" sz="2000">
                <a:latin typeface="Consolas" panose="020B0609020204030204" pitchFamily="49" charset="0"/>
              </a:rPr>
              <a:t>}</a:t>
            </a:r>
            <a:endParaRPr lang="en-AU" sz="2000">
              <a:latin typeface="Consolas" panose="020B0609020204030204" pitchFamily="49" charset="0"/>
            </a:endParaRPr>
          </a:p>
        </p:txBody>
      </p:sp>
      <p:sp>
        <p:nvSpPr>
          <p:cNvPr id="6" name="TextBox 5">
            <a:extLst>
              <a:ext uri="{FF2B5EF4-FFF2-40B4-BE49-F238E27FC236}">
                <a16:creationId xmlns:a16="http://schemas.microsoft.com/office/drawing/2014/main" id="{DFF0D4AA-7459-7680-28EB-5622DB2C3E11}"/>
              </a:ext>
            </a:extLst>
          </p:cNvPr>
          <p:cNvSpPr txBox="1"/>
          <p:nvPr/>
        </p:nvSpPr>
        <p:spPr>
          <a:xfrm>
            <a:off x="9271209" y="1377989"/>
            <a:ext cx="2664482" cy="255454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g() </a:t>
            </a:r>
          </a:p>
          <a:p>
            <a:r>
              <a:rPr lang="en-US" sz="2000">
                <a:latin typeface="Consolas" panose="020B0609020204030204" pitchFamily="49" charset="0"/>
              </a:rPr>
              <a:t>{</a:t>
            </a:r>
          </a:p>
          <a:p>
            <a:r>
              <a:rPr lang="en-US" sz="2000">
                <a:latin typeface="Consolas" panose="020B0609020204030204" pitchFamily="49" charset="0"/>
              </a:rPr>
              <a:t>    int n = 25;</a:t>
            </a:r>
          </a:p>
          <a:p>
            <a:r>
              <a:rPr lang="en-US" sz="2000">
                <a:latin typeface="Consolas" panose="020B0609020204030204" pitchFamily="49" charset="0"/>
              </a:rPr>
              <a:t>    int* p = &amp;n;   </a:t>
            </a:r>
          </a:p>
          <a:p>
            <a:r>
              <a:rPr lang="en-US" sz="2000">
                <a:latin typeface="Consolas" panose="020B0609020204030204" pitchFamily="49" charset="0"/>
              </a:rPr>
              <a:t>    cout &lt;&lt; p</a:t>
            </a:r>
          </a:p>
          <a:p>
            <a:r>
              <a:rPr lang="en-US" sz="2000">
                <a:latin typeface="Consolas" panose="020B0609020204030204" pitchFamily="49" charset="0"/>
              </a:rPr>
              <a:t>         &lt;&lt; "\n";</a:t>
            </a:r>
          </a:p>
          <a:p>
            <a:r>
              <a:rPr lang="en-US" sz="2000">
                <a:latin typeface="Consolas" panose="020B0609020204030204" pitchFamily="49" charset="0"/>
              </a:rPr>
              <a:t>    delete p;</a:t>
            </a:r>
          </a:p>
          <a:p>
            <a:r>
              <a:rPr lang="en-US" sz="2000">
                <a:latin typeface="Consolas" panose="020B0609020204030204" pitchFamily="49" charset="0"/>
              </a:rPr>
              <a:t>}</a:t>
            </a:r>
            <a:endParaRPr lang="en-AU" sz="2000">
              <a:latin typeface="Consolas" panose="020B0609020204030204" pitchFamily="49" charset="0"/>
            </a:endParaRPr>
          </a:p>
        </p:txBody>
      </p:sp>
      <p:sp>
        <p:nvSpPr>
          <p:cNvPr id="11" name="TextBox 10">
            <a:extLst>
              <a:ext uri="{FF2B5EF4-FFF2-40B4-BE49-F238E27FC236}">
                <a16:creationId xmlns:a16="http://schemas.microsoft.com/office/drawing/2014/main" id="{069A20A8-E2FF-10ED-5BFB-0BD29AD9413F}"/>
              </a:ext>
            </a:extLst>
          </p:cNvPr>
          <p:cNvSpPr txBox="1"/>
          <p:nvPr/>
        </p:nvSpPr>
        <p:spPr>
          <a:xfrm>
            <a:off x="8124745" y="4359612"/>
            <a:ext cx="2478705" cy="1569660"/>
          </a:xfrm>
          <a:prstGeom prst="rect">
            <a:avLst/>
          </a:prstGeom>
          <a:solidFill>
            <a:schemeClr val="accent4">
              <a:lumMod val="40000"/>
              <a:lumOff val="60000"/>
            </a:schemeClr>
          </a:solidFill>
        </p:spPr>
        <p:txBody>
          <a:bodyPr wrap="square" rtlCol="0">
            <a:spAutoFit/>
          </a:bodyPr>
          <a:lstStyle/>
          <a:p>
            <a:pPr algn="ctr"/>
            <a:r>
              <a:rPr lang="en-CA" sz="1600" b="1"/>
              <a:t>Answer</a:t>
            </a:r>
          </a:p>
          <a:p>
            <a:pPr algn="ctr"/>
            <a:r>
              <a:rPr lang="en-CA" sz="1600">
                <a:latin typeface="Consolas" panose="020B0609020204030204" pitchFamily="49" charset="0"/>
              </a:rPr>
              <a:t>f()</a:t>
            </a:r>
            <a:r>
              <a:rPr lang="en-CA" sz="1600"/>
              <a:t> is </a:t>
            </a:r>
            <a:r>
              <a:rPr lang="en-CA" sz="1600" b="1"/>
              <a:t>correct</a:t>
            </a:r>
            <a:r>
              <a:rPr lang="en-CA" sz="1600"/>
              <a:t>, and </a:t>
            </a:r>
            <a:r>
              <a:rPr lang="en-CA" sz="1600">
                <a:latin typeface="Consolas" panose="020B0609020204030204" pitchFamily="49" charset="0"/>
              </a:rPr>
              <a:t>g()</a:t>
            </a:r>
            <a:r>
              <a:rPr lang="en-CA" sz="1600"/>
              <a:t> has a </a:t>
            </a:r>
            <a:r>
              <a:rPr lang="en-CA" sz="1600" b="1"/>
              <a:t>serious error</a:t>
            </a:r>
            <a:r>
              <a:rPr lang="en-CA" sz="1600"/>
              <a:t>: </a:t>
            </a:r>
            <a:r>
              <a:rPr lang="en-CA" sz="1600">
                <a:latin typeface="Consolas" panose="020B0609020204030204" pitchFamily="49" charset="0"/>
              </a:rPr>
              <a:t>p</a:t>
            </a:r>
            <a:r>
              <a:rPr lang="en-CA" sz="1600"/>
              <a:t> was </a:t>
            </a:r>
            <a:r>
              <a:rPr lang="en-CA" sz="1600" i="1"/>
              <a:t>not</a:t>
            </a:r>
            <a:r>
              <a:rPr lang="en-CA" sz="1600"/>
              <a:t> declared on the free store with </a:t>
            </a:r>
            <a:r>
              <a:rPr lang="en-CA" sz="1600">
                <a:latin typeface="Consolas" panose="020B0609020204030204" pitchFamily="49" charset="0"/>
              </a:rPr>
              <a:t>new</a:t>
            </a:r>
            <a:r>
              <a:rPr lang="en-CA" sz="1600"/>
              <a:t>, so you should </a:t>
            </a:r>
            <a:r>
              <a:rPr lang="en-CA" sz="1600" i="1"/>
              <a:t>not</a:t>
            </a:r>
            <a:r>
              <a:rPr lang="en-CA" sz="1600"/>
              <a:t> call </a:t>
            </a:r>
            <a:r>
              <a:rPr lang="en-CA" sz="1600">
                <a:latin typeface="Consolas" panose="020B0609020204030204" pitchFamily="49" charset="0"/>
              </a:rPr>
              <a:t>delete</a:t>
            </a:r>
            <a:r>
              <a:rPr lang="en-CA" sz="1600"/>
              <a:t> on it.</a:t>
            </a:r>
          </a:p>
        </p:txBody>
      </p:sp>
      <p:sp>
        <p:nvSpPr>
          <p:cNvPr id="12" name="Oval 11">
            <a:extLst>
              <a:ext uri="{FF2B5EF4-FFF2-40B4-BE49-F238E27FC236}">
                <a16:creationId xmlns:a16="http://schemas.microsoft.com/office/drawing/2014/main" id="{DB335C39-7865-BDFC-0AC1-16302DB11221}"/>
              </a:ext>
            </a:extLst>
          </p:cNvPr>
          <p:cNvSpPr/>
          <p:nvPr/>
        </p:nvSpPr>
        <p:spPr>
          <a:xfrm>
            <a:off x="9750450" y="3204179"/>
            <a:ext cx="1421984" cy="506692"/>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79F0530D-9CE6-3BC1-B40C-AE701C50F4D5}"/>
              </a:ext>
            </a:extLst>
          </p:cNvPr>
          <p:cNvSpPr txBox="1"/>
          <p:nvPr/>
        </p:nvSpPr>
        <p:spPr>
          <a:xfrm>
            <a:off x="8016114" y="456058"/>
            <a:ext cx="2246326" cy="830997"/>
          </a:xfrm>
          <a:prstGeom prst="rect">
            <a:avLst/>
          </a:prstGeom>
          <a:solidFill>
            <a:schemeClr val="accent4">
              <a:lumMod val="40000"/>
              <a:lumOff val="60000"/>
            </a:schemeClr>
          </a:solidFill>
        </p:spPr>
        <p:txBody>
          <a:bodyPr wrap="square" rtlCol="0">
            <a:spAutoFit/>
          </a:bodyPr>
          <a:lstStyle/>
          <a:p>
            <a:pPr algn="ctr"/>
            <a:r>
              <a:rPr lang="en-CA" sz="1600" b="1"/>
              <a:t>Question</a:t>
            </a:r>
          </a:p>
          <a:p>
            <a:pPr algn="ctr"/>
            <a:r>
              <a:rPr lang="en-CA" sz="1600"/>
              <a:t>Is function </a:t>
            </a:r>
            <a:r>
              <a:rPr lang="en-CA" sz="1600">
                <a:latin typeface="Consolas" panose="020B0609020204030204" pitchFamily="49" charset="0"/>
              </a:rPr>
              <a:t>f</a:t>
            </a:r>
            <a:r>
              <a:rPr lang="en-CA" sz="1600"/>
              <a:t> correct, or is function </a:t>
            </a:r>
            <a:r>
              <a:rPr lang="en-CA" sz="1600">
                <a:latin typeface="Consolas" panose="020B0609020204030204" pitchFamily="49" charset="0"/>
              </a:rPr>
              <a:t>g</a:t>
            </a:r>
            <a:r>
              <a:rPr lang="en-CA" sz="1600"/>
              <a:t> correct?</a:t>
            </a:r>
          </a:p>
        </p:txBody>
      </p:sp>
    </p:spTree>
    <p:extLst>
      <p:ext uri="{BB962C8B-B14F-4D97-AF65-F5344CB8AC3E}">
        <p14:creationId xmlns:p14="http://schemas.microsoft.com/office/powerpoint/2010/main" val="373139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11</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2599617"/>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347787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p = new int(25);</a:t>
            </a:r>
          </a:p>
          <a:p>
            <a:r>
              <a:rPr lang="en-US" sz="2000">
                <a:latin typeface="Consolas" panose="020B0609020204030204" pitchFamily="49" charset="0"/>
              </a:rPr>
              <a:t>    </a:t>
            </a:r>
          </a:p>
          <a:p>
            <a:r>
              <a:rPr lang="en-US" sz="2000">
                <a:latin typeface="Consolas" panose="020B0609020204030204" pitchFamily="49" charset="0"/>
              </a:rPr>
              <a:t>    // ... do things with p ...</a:t>
            </a:r>
          </a:p>
          <a:p>
            <a:endParaRPr lang="en-US" sz="2000">
              <a:latin typeface="Consolas" panose="020B0609020204030204" pitchFamily="49" charset="0"/>
            </a:endParaRPr>
          </a:p>
          <a:p>
            <a:r>
              <a:rPr lang="en-US" sz="2000">
                <a:latin typeface="Consolas" panose="020B0609020204030204" pitchFamily="49" charset="0"/>
              </a:rPr>
              <a:t>    delete p; </a:t>
            </a:r>
          </a:p>
          <a:p>
            <a:endParaRPr lang="en-US" sz="2000">
              <a:latin typeface="Consolas" panose="020B0609020204030204" pitchFamily="49" charset="0"/>
            </a:endParaRPr>
          </a:p>
          <a:p>
            <a:r>
              <a:rPr lang="en-US" sz="2000">
                <a:latin typeface="Consolas" panose="020B0609020204030204" pitchFamily="49" charset="0"/>
              </a:rPr>
              <a:t>    *p = 42;  // oops: dangling pointer</a:t>
            </a:r>
          </a:p>
          <a:p>
            <a:endParaRPr lang="en-US" sz="2000">
              <a:latin typeface="Consolas" panose="020B0609020204030204" pitchFamily="49" charset="0"/>
            </a:endParaRPr>
          </a:p>
          <a:p>
            <a:r>
              <a:rPr lang="en-US" sz="2000">
                <a:latin typeface="Consolas" panose="020B0609020204030204" pitchFamily="49" charset="0"/>
              </a:rPr>
              <a:t>    cout &lt;&lt; "*p: " &lt;&lt; *p;</a:t>
            </a:r>
          </a:p>
          <a:p>
            <a:r>
              <a:rPr lang="en-US" sz="2000">
                <a:latin typeface="Consolas" panose="020B0609020204030204" pitchFamily="49" charset="0"/>
              </a:rPr>
              <a:t>}</a:t>
            </a:r>
            <a:endParaRPr lang="en-AU" sz="2000">
              <a:latin typeface="Consolas" panose="020B0609020204030204" pitchFamily="49" charset="0"/>
            </a:endParaRPr>
          </a:p>
        </p:txBody>
      </p:sp>
      <p:sp>
        <p:nvSpPr>
          <p:cNvPr id="10" name="TextBox 9">
            <a:extLst>
              <a:ext uri="{FF2B5EF4-FFF2-40B4-BE49-F238E27FC236}">
                <a16:creationId xmlns:a16="http://schemas.microsoft.com/office/drawing/2014/main" id="{27910B02-5A46-A5DA-C510-6580880B2746}"/>
              </a:ext>
            </a:extLst>
          </p:cNvPr>
          <p:cNvSpPr txBox="1"/>
          <p:nvPr/>
        </p:nvSpPr>
        <p:spPr>
          <a:xfrm>
            <a:off x="4213042" y="1580505"/>
            <a:ext cx="1835727"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dangling pointer </a:t>
            </a:r>
            <a:r>
              <a:rPr lang="en-CA" sz="1600"/>
              <a:t>is a pointer that points to an invalid memory location.</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5EDF3A6-2028-80A7-BBCA-B1D4B139EA8E}"/>
                  </a:ext>
                </a:extLst>
              </p14:cNvPr>
              <p14:cNvContentPartPr/>
              <p14:nvPr/>
            </p14:nvContentPartPr>
            <p14:xfrm>
              <a:off x="6224040" y="236880"/>
              <a:ext cx="5656320" cy="4775760"/>
            </p14:xfrm>
          </p:contentPart>
        </mc:Choice>
        <mc:Fallback>
          <p:pic>
            <p:nvPicPr>
              <p:cNvPr id="6" name="Ink 5">
                <a:extLst>
                  <a:ext uri="{FF2B5EF4-FFF2-40B4-BE49-F238E27FC236}">
                    <a16:creationId xmlns:a16="http://schemas.microsoft.com/office/drawing/2014/main" id="{75EDF3A6-2028-80A7-BBCA-B1D4B139EA8E}"/>
                  </a:ext>
                </a:extLst>
              </p:cNvPr>
              <p:cNvPicPr/>
              <p:nvPr/>
            </p:nvPicPr>
            <p:blipFill>
              <a:blip r:embed="rId3"/>
              <a:stretch>
                <a:fillRect/>
              </a:stretch>
            </p:blipFill>
            <p:spPr>
              <a:xfrm>
                <a:off x="6214680" y="227520"/>
                <a:ext cx="5675040" cy="4794480"/>
              </a:xfrm>
              <a:prstGeom prst="rect">
                <a:avLst/>
              </a:prstGeom>
            </p:spPr>
          </p:pic>
        </mc:Fallback>
      </mc:AlternateContent>
    </p:spTree>
    <p:extLst>
      <p:ext uri="{BB962C8B-B14F-4D97-AF65-F5344CB8AC3E}">
        <p14:creationId xmlns:p14="http://schemas.microsoft.com/office/powerpoint/2010/main" val="99763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12</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2599617"/>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347787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p = new int(25);</a:t>
            </a:r>
          </a:p>
          <a:p>
            <a:r>
              <a:rPr lang="en-US" sz="2000">
                <a:latin typeface="Consolas" panose="020B0609020204030204" pitchFamily="49" charset="0"/>
              </a:rPr>
              <a:t>    </a:t>
            </a:r>
          </a:p>
          <a:p>
            <a:r>
              <a:rPr lang="en-US" sz="2000">
                <a:latin typeface="Consolas" panose="020B0609020204030204" pitchFamily="49" charset="0"/>
              </a:rPr>
              <a:t>    // ... do things with p ...</a:t>
            </a:r>
          </a:p>
          <a:p>
            <a:endParaRPr lang="en-US" sz="2000">
              <a:latin typeface="Consolas" panose="020B0609020204030204" pitchFamily="49" charset="0"/>
            </a:endParaRPr>
          </a:p>
          <a:p>
            <a:r>
              <a:rPr lang="en-US" sz="2000">
                <a:latin typeface="Consolas" panose="020B0609020204030204" pitchFamily="49" charset="0"/>
              </a:rPr>
              <a:t>    delete p; </a:t>
            </a:r>
          </a:p>
          <a:p>
            <a:endParaRPr lang="en-US" sz="2000">
              <a:latin typeface="Consolas" panose="020B0609020204030204" pitchFamily="49" charset="0"/>
            </a:endParaRPr>
          </a:p>
          <a:p>
            <a:r>
              <a:rPr lang="en-US" sz="2000">
                <a:latin typeface="Consolas" panose="020B0609020204030204" pitchFamily="49" charset="0"/>
              </a:rPr>
              <a:t>    *p = 42;  // oops: dangling pointer</a:t>
            </a:r>
          </a:p>
          <a:p>
            <a:endParaRPr lang="en-US" sz="2000">
              <a:latin typeface="Consolas" panose="020B0609020204030204" pitchFamily="49" charset="0"/>
            </a:endParaRPr>
          </a:p>
          <a:p>
            <a:r>
              <a:rPr lang="en-US" sz="2000">
                <a:latin typeface="Consolas" panose="020B0609020204030204" pitchFamily="49" charset="0"/>
              </a:rPr>
              <a:t>    cout &lt;&lt; "*p: " &lt;&lt; *p;</a:t>
            </a:r>
          </a:p>
          <a:p>
            <a:r>
              <a:rPr lang="en-US" sz="2000">
                <a:latin typeface="Consolas" panose="020B0609020204030204" pitchFamily="49" charset="0"/>
              </a:rPr>
              <a:t>}</a:t>
            </a:r>
            <a:endParaRPr lang="en-AU" sz="2000">
              <a:latin typeface="Consolas" panose="020B0609020204030204" pitchFamily="49" charset="0"/>
            </a:endParaRPr>
          </a:p>
        </p:txBody>
      </p:sp>
      <p:sp>
        <p:nvSpPr>
          <p:cNvPr id="9" name="Oval 8">
            <a:extLst>
              <a:ext uri="{FF2B5EF4-FFF2-40B4-BE49-F238E27FC236}">
                <a16:creationId xmlns:a16="http://schemas.microsoft.com/office/drawing/2014/main" id="{6F80A605-AF62-C0FE-EE5D-EA909BF25571}"/>
              </a:ext>
            </a:extLst>
          </p:cNvPr>
          <p:cNvSpPr/>
          <p:nvPr/>
        </p:nvSpPr>
        <p:spPr>
          <a:xfrm>
            <a:off x="6710638" y="2843829"/>
            <a:ext cx="1783458" cy="1191621"/>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27910B02-5A46-A5DA-C510-6580880B2746}"/>
              </a:ext>
            </a:extLst>
          </p:cNvPr>
          <p:cNvSpPr txBox="1"/>
          <p:nvPr/>
        </p:nvSpPr>
        <p:spPr>
          <a:xfrm>
            <a:off x="4213042" y="1580505"/>
            <a:ext cx="1835727"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dangling pointer </a:t>
            </a:r>
            <a:r>
              <a:rPr lang="en-CA" sz="1600"/>
              <a:t>is a pointer that points to an invalid memory location.</a:t>
            </a:r>
          </a:p>
        </p:txBody>
      </p:sp>
      <p:sp>
        <p:nvSpPr>
          <p:cNvPr id="6" name="TextBox 5">
            <a:extLst>
              <a:ext uri="{FF2B5EF4-FFF2-40B4-BE49-F238E27FC236}">
                <a16:creationId xmlns:a16="http://schemas.microsoft.com/office/drawing/2014/main" id="{7A5C7BBC-80DA-DA6F-054E-6106B6EF1B15}"/>
              </a:ext>
            </a:extLst>
          </p:cNvPr>
          <p:cNvSpPr txBox="1"/>
          <p:nvPr/>
        </p:nvSpPr>
        <p:spPr>
          <a:xfrm>
            <a:off x="3733170" y="3244310"/>
            <a:ext cx="2440919" cy="1569660"/>
          </a:xfrm>
          <a:prstGeom prst="rect">
            <a:avLst/>
          </a:prstGeom>
          <a:solidFill>
            <a:schemeClr val="accent4">
              <a:lumMod val="40000"/>
              <a:lumOff val="60000"/>
            </a:schemeClr>
          </a:solidFill>
        </p:spPr>
        <p:txBody>
          <a:bodyPr wrap="square" rtlCol="0">
            <a:spAutoFit/>
          </a:bodyPr>
          <a:lstStyle/>
          <a:p>
            <a:pPr algn="ctr"/>
            <a:r>
              <a:rPr lang="en-CA" sz="1600"/>
              <a:t>After </a:t>
            </a:r>
            <a:r>
              <a:rPr lang="en-CA" sz="1600">
                <a:latin typeface="Consolas" panose="020B0609020204030204" pitchFamily="49" charset="0"/>
              </a:rPr>
              <a:t>delete p</a:t>
            </a:r>
            <a:r>
              <a:rPr lang="en-CA" sz="1600"/>
              <a:t>, the address in </a:t>
            </a:r>
            <a:r>
              <a:rPr lang="en-CA" sz="1600">
                <a:latin typeface="Consolas" panose="020B0609020204030204" pitchFamily="49" charset="0"/>
              </a:rPr>
              <a:t>p</a:t>
            </a:r>
            <a:r>
              <a:rPr lang="en-CA" sz="1600"/>
              <a:t> is the same, but now that address does not refer to valid memory. Using </a:t>
            </a:r>
            <a:r>
              <a:rPr lang="en-CA" sz="1600">
                <a:latin typeface="Consolas" panose="020B0609020204030204" pitchFamily="49" charset="0"/>
              </a:rPr>
              <a:t>*p</a:t>
            </a:r>
            <a:r>
              <a:rPr lang="en-CA" sz="1600"/>
              <a:t> in any way is an error!</a:t>
            </a:r>
          </a:p>
        </p:txBody>
      </p:sp>
    </p:spTree>
    <p:extLst>
      <p:ext uri="{BB962C8B-B14F-4D97-AF65-F5344CB8AC3E}">
        <p14:creationId xmlns:p14="http://schemas.microsoft.com/office/powerpoint/2010/main" val="25854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13</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3116927"/>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2862322"/>
          </a:xfrm>
          <a:prstGeom prst="rect">
            <a:avLst/>
          </a:prstGeom>
          <a:noFill/>
          <a:ln>
            <a:solidFill>
              <a:srgbClr val="FF0000"/>
            </a:solidFill>
          </a:ln>
        </p:spPr>
        <p:txBody>
          <a:bodyPr wrap="square" rtlCol="0">
            <a:spAutoFit/>
          </a:bodyPr>
          <a:lstStyle/>
          <a:p>
            <a:r>
              <a:rPr lang="en-US" sz="2000">
                <a:latin typeface="Consolas" panose="020B0609020204030204" pitchFamily="49" charset="0"/>
              </a:rPr>
              <a:t>string* </a:t>
            </a:r>
            <a:r>
              <a:rPr lang="en-US" sz="2000" err="1">
                <a:latin typeface="Consolas" panose="020B0609020204030204" pitchFamily="49" charset="0"/>
              </a:rPr>
              <a:t>exclaim_bug</a:t>
            </a:r>
            <a:r>
              <a:rPr lang="en-US" sz="2000">
                <a:latin typeface="Consolas" panose="020B0609020204030204" pitchFamily="49" charset="0"/>
              </a:rPr>
              <a:t>(const string&amp; s) {</a:t>
            </a:r>
          </a:p>
          <a:p>
            <a:r>
              <a:rPr lang="en-US" sz="2000">
                <a:latin typeface="Consolas" panose="020B0609020204030204" pitchFamily="49" charset="0"/>
              </a:rPr>
              <a:t>    string result = s + "!";</a:t>
            </a:r>
          </a:p>
          <a:p>
            <a:r>
              <a:rPr lang="en-US" sz="2000">
                <a:latin typeface="Consolas" panose="020B0609020204030204" pitchFamily="49" charset="0"/>
              </a:rPr>
              <a:t>    return &amp;result;</a:t>
            </a:r>
          </a:p>
          <a:p>
            <a:r>
              <a:rPr lang="en-US" sz="2000">
                <a:latin typeface="Consolas" panose="020B0609020204030204" pitchFamily="49" charset="0"/>
              </a:rPr>
              <a:t>}</a:t>
            </a:r>
          </a:p>
          <a:p>
            <a:r>
              <a:rPr lang="en-US" sz="2000">
                <a:latin typeface="Consolas" panose="020B0609020204030204" pitchFamily="49" charset="0"/>
              </a:rPr>
              <a:t>  </a:t>
            </a:r>
          </a:p>
          <a:p>
            <a:r>
              <a:rPr lang="en-US" sz="2000">
                <a:latin typeface="Consolas" panose="020B0609020204030204" pitchFamily="49" charset="0"/>
              </a:rPr>
              <a:t>void f() {</a:t>
            </a:r>
          </a:p>
          <a:p>
            <a:r>
              <a:rPr lang="en-US" sz="2000">
                <a:latin typeface="Consolas" panose="020B0609020204030204" pitchFamily="49" charset="0"/>
              </a:rPr>
              <a:t>    string* p = </a:t>
            </a:r>
            <a:r>
              <a:rPr lang="en-US" sz="2000" err="1">
                <a:latin typeface="Consolas" panose="020B0609020204030204" pitchFamily="49" charset="0"/>
              </a:rPr>
              <a:t>exclaim_bug</a:t>
            </a:r>
            <a:r>
              <a:rPr lang="en-US" sz="2000">
                <a:latin typeface="Consolas" panose="020B0609020204030204" pitchFamily="49" charset="0"/>
              </a:rPr>
              <a:t>("hello");                                            </a:t>
            </a:r>
          </a:p>
          <a:p>
            <a:r>
              <a:rPr lang="en-US" sz="2000">
                <a:latin typeface="Consolas" panose="020B0609020204030204" pitchFamily="49" charset="0"/>
              </a:rPr>
              <a:t>    cout &lt;&lt; *p &lt;&lt; "\n";</a:t>
            </a:r>
          </a:p>
          <a:p>
            <a:r>
              <a:rPr lang="en-US" sz="2000">
                <a:latin typeface="Consolas" panose="020B0609020204030204" pitchFamily="49" charset="0"/>
              </a:rPr>
              <a:t>}</a:t>
            </a:r>
            <a:endParaRPr lang="en-AU" sz="2000">
              <a:latin typeface="Consolas" panose="020B0609020204030204" pitchFamily="49" charset="0"/>
            </a:endParaRPr>
          </a:p>
        </p:txBody>
      </p:sp>
      <p:sp>
        <p:nvSpPr>
          <p:cNvPr id="10" name="TextBox 9">
            <a:extLst>
              <a:ext uri="{FF2B5EF4-FFF2-40B4-BE49-F238E27FC236}">
                <a16:creationId xmlns:a16="http://schemas.microsoft.com/office/drawing/2014/main" id="{27910B02-5A46-A5DA-C510-6580880B2746}"/>
              </a:ext>
            </a:extLst>
          </p:cNvPr>
          <p:cNvSpPr txBox="1"/>
          <p:nvPr/>
        </p:nvSpPr>
        <p:spPr>
          <a:xfrm>
            <a:off x="4213042" y="1580505"/>
            <a:ext cx="1835727"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dangling pointer </a:t>
            </a:r>
            <a:r>
              <a:rPr lang="en-CA" sz="1600"/>
              <a:t>is a pointer that points to an invalid memory location.</a:t>
            </a:r>
          </a:p>
        </p:txBody>
      </p:sp>
      <p:sp>
        <p:nvSpPr>
          <p:cNvPr id="6" name="TextBox 5">
            <a:extLst>
              <a:ext uri="{FF2B5EF4-FFF2-40B4-BE49-F238E27FC236}">
                <a16:creationId xmlns:a16="http://schemas.microsoft.com/office/drawing/2014/main" id="{2FEBCBE1-0AE2-8865-09D6-63ADEFADAD1A}"/>
              </a:ext>
            </a:extLst>
          </p:cNvPr>
          <p:cNvSpPr txBox="1"/>
          <p:nvPr/>
        </p:nvSpPr>
        <p:spPr>
          <a:xfrm>
            <a:off x="8086017" y="4522501"/>
            <a:ext cx="3570065" cy="1077218"/>
          </a:xfrm>
          <a:prstGeom prst="rect">
            <a:avLst/>
          </a:prstGeom>
          <a:solidFill>
            <a:schemeClr val="accent4">
              <a:lumMod val="40000"/>
              <a:lumOff val="60000"/>
            </a:schemeClr>
          </a:solidFill>
        </p:spPr>
        <p:txBody>
          <a:bodyPr wrap="square" rtlCol="0">
            <a:spAutoFit/>
          </a:bodyPr>
          <a:lstStyle/>
          <a:p>
            <a:pPr algn="ctr"/>
            <a:r>
              <a:rPr lang="en-CA" sz="1600" err="1">
                <a:latin typeface="Consolas" panose="020B0609020204030204" pitchFamily="49" charset="0"/>
              </a:rPr>
              <a:t>exclaim_bug</a:t>
            </a:r>
            <a:r>
              <a:rPr lang="en-CA" sz="1600"/>
              <a:t> returns a pointer to a local variable. But when </a:t>
            </a:r>
            <a:r>
              <a:rPr lang="en-CA" sz="1600" err="1">
                <a:latin typeface="Consolas" panose="020B0609020204030204" pitchFamily="49" charset="0"/>
              </a:rPr>
              <a:t>exclaim_bug</a:t>
            </a:r>
            <a:r>
              <a:rPr lang="en-CA" sz="1600"/>
              <a:t> ends, its local variables are de-allocated, so the pointer is invalid.</a:t>
            </a:r>
          </a:p>
        </p:txBody>
      </p:sp>
      <p:cxnSp>
        <p:nvCxnSpPr>
          <p:cNvPr id="9" name="Straight Arrow Connector 8">
            <a:extLst>
              <a:ext uri="{FF2B5EF4-FFF2-40B4-BE49-F238E27FC236}">
                <a16:creationId xmlns:a16="http://schemas.microsoft.com/office/drawing/2014/main" id="{9CE4CE8C-4EFA-16ED-C0F6-D4D650E81BFB}"/>
              </a:ext>
            </a:extLst>
          </p:cNvPr>
          <p:cNvCxnSpPr>
            <a:cxnSpLocks/>
            <a:stCxn id="6" idx="0"/>
          </p:cNvCxnSpPr>
          <p:nvPr/>
        </p:nvCxnSpPr>
        <p:spPr>
          <a:xfrm flipH="1" flipV="1">
            <a:off x="8539438" y="2342678"/>
            <a:ext cx="1331612" cy="217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8AEF5137-373F-4216-A23C-6BF72B289C07}"/>
                  </a:ext>
                </a:extLst>
              </p14:cNvPr>
              <p14:cNvContentPartPr/>
              <p14:nvPr/>
            </p14:nvContentPartPr>
            <p14:xfrm>
              <a:off x="6201360" y="1293120"/>
              <a:ext cx="4740120" cy="2356920"/>
            </p14:xfrm>
          </p:contentPart>
        </mc:Choice>
        <mc:Fallback>
          <p:pic>
            <p:nvPicPr>
              <p:cNvPr id="8" name="Ink 7">
                <a:extLst>
                  <a:ext uri="{FF2B5EF4-FFF2-40B4-BE49-F238E27FC236}">
                    <a16:creationId xmlns:a16="http://schemas.microsoft.com/office/drawing/2014/main" id="{8AEF5137-373F-4216-A23C-6BF72B289C07}"/>
                  </a:ext>
                </a:extLst>
              </p:cNvPr>
              <p:cNvPicPr/>
              <p:nvPr/>
            </p:nvPicPr>
            <p:blipFill>
              <a:blip r:embed="rId3"/>
              <a:stretch>
                <a:fillRect/>
              </a:stretch>
            </p:blipFill>
            <p:spPr>
              <a:xfrm>
                <a:off x="6192000" y="1283760"/>
                <a:ext cx="4758840" cy="2375640"/>
              </a:xfrm>
              <a:prstGeom prst="rect">
                <a:avLst/>
              </a:prstGeom>
            </p:spPr>
          </p:pic>
        </mc:Fallback>
      </mc:AlternateContent>
    </p:spTree>
    <p:extLst>
      <p:ext uri="{BB962C8B-B14F-4D97-AF65-F5344CB8AC3E}">
        <p14:creationId xmlns:p14="http://schemas.microsoft.com/office/powerpoint/2010/main" val="198839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14</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99002" y="3658040"/>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255454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p = new int(25); </a:t>
            </a:r>
          </a:p>
          <a:p>
            <a:r>
              <a:rPr lang="en-US" sz="2000">
                <a:latin typeface="Consolas" panose="020B0609020204030204" pitchFamily="49" charset="0"/>
              </a:rPr>
              <a:t>    </a:t>
            </a:r>
          </a:p>
          <a:p>
            <a:r>
              <a:rPr lang="en-US" sz="2000">
                <a:latin typeface="Consolas" panose="020B0609020204030204" pitchFamily="49" charset="0"/>
              </a:rPr>
              <a:t>    cout &lt;&lt; " p: " &lt;&lt; p &lt;&lt; "\n";</a:t>
            </a:r>
          </a:p>
          <a:p>
            <a:r>
              <a:rPr lang="en-US" sz="2000">
                <a:latin typeface="Consolas" panose="020B0609020204030204" pitchFamily="49" charset="0"/>
              </a:rPr>
              <a:t>    cout &lt;&lt; "*p: " &lt;&lt; *p &lt;&lt; "\n";</a:t>
            </a:r>
          </a:p>
          <a:p>
            <a:endParaRPr lang="en-US" sz="2000">
              <a:latin typeface="Consolas" panose="020B0609020204030204" pitchFamily="49" charset="0"/>
            </a:endParaRPr>
          </a:p>
          <a:p>
            <a:r>
              <a:rPr lang="en-US" sz="2000">
                <a:latin typeface="Consolas" panose="020B0609020204030204" pitchFamily="49" charset="0"/>
              </a:rPr>
              <a:t>    // error: forgot to de-allocate p!</a:t>
            </a:r>
          </a:p>
          <a:p>
            <a:r>
              <a:rPr lang="en-US" sz="2000">
                <a:latin typeface="Consolas" panose="020B0609020204030204" pitchFamily="49" charset="0"/>
              </a:rPr>
              <a:t>}</a:t>
            </a:r>
            <a:endParaRPr lang="en-AU" sz="2000">
              <a:latin typeface="Consolas" panose="020B0609020204030204" pitchFamily="49" charset="0"/>
            </a:endParaRPr>
          </a:p>
        </p:txBody>
      </p:sp>
      <p:sp>
        <p:nvSpPr>
          <p:cNvPr id="10" name="TextBox 9">
            <a:extLst>
              <a:ext uri="{FF2B5EF4-FFF2-40B4-BE49-F238E27FC236}">
                <a16:creationId xmlns:a16="http://schemas.microsoft.com/office/drawing/2014/main" id="{27910B02-5A46-A5DA-C510-6580880B2746}"/>
              </a:ext>
            </a:extLst>
          </p:cNvPr>
          <p:cNvSpPr txBox="1"/>
          <p:nvPr/>
        </p:nvSpPr>
        <p:spPr>
          <a:xfrm>
            <a:off x="4034193" y="3009781"/>
            <a:ext cx="1817464" cy="1569660"/>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memory leak </a:t>
            </a:r>
            <a:r>
              <a:rPr lang="en-CA" sz="1600"/>
              <a:t>occurs when you no longer need some memory on the free store but don’t de-allocate it.</a:t>
            </a:r>
          </a:p>
        </p:txBody>
      </p:sp>
      <p:sp>
        <p:nvSpPr>
          <p:cNvPr id="6" name="TextBox 5">
            <a:extLst>
              <a:ext uri="{FF2B5EF4-FFF2-40B4-BE49-F238E27FC236}">
                <a16:creationId xmlns:a16="http://schemas.microsoft.com/office/drawing/2014/main" id="{F7688609-7CF5-B5FB-3525-D38D7386388B}"/>
              </a:ext>
            </a:extLst>
          </p:cNvPr>
          <p:cNvSpPr txBox="1"/>
          <p:nvPr/>
        </p:nvSpPr>
        <p:spPr>
          <a:xfrm>
            <a:off x="7405255" y="4189937"/>
            <a:ext cx="2849628" cy="2308324"/>
          </a:xfrm>
          <a:prstGeom prst="rect">
            <a:avLst/>
          </a:prstGeom>
          <a:solidFill>
            <a:schemeClr val="accent4">
              <a:lumMod val="40000"/>
              <a:lumOff val="60000"/>
            </a:schemeClr>
          </a:solidFill>
        </p:spPr>
        <p:txBody>
          <a:bodyPr wrap="square" rtlCol="0">
            <a:spAutoFit/>
          </a:bodyPr>
          <a:lstStyle/>
          <a:p>
            <a:pPr algn="ctr"/>
            <a:r>
              <a:rPr lang="en-CA" sz="1600"/>
              <a:t>In practice, memory leaks can be difficult to find and fix.</a:t>
            </a:r>
          </a:p>
          <a:p>
            <a:pPr algn="ctr"/>
            <a:endParaRPr lang="en-CA" sz="1600"/>
          </a:p>
          <a:p>
            <a:pPr algn="ctr"/>
            <a:r>
              <a:rPr lang="en-CA" sz="1600"/>
              <a:t>If your program runs out of memory due to a memory leak, then a call to </a:t>
            </a:r>
            <a:r>
              <a:rPr lang="en-CA" sz="1600">
                <a:latin typeface="Consolas" panose="020B0609020204030204" pitchFamily="49" charset="0"/>
              </a:rPr>
              <a:t>new</a:t>
            </a:r>
            <a:r>
              <a:rPr lang="en-CA" sz="1600"/>
              <a:t> is likely what causes the crash. But the error is not due to </a:t>
            </a:r>
            <a:r>
              <a:rPr lang="en-CA" sz="1600">
                <a:latin typeface="Consolas" panose="020B0609020204030204" pitchFamily="49" charset="0"/>
              </a:rPr>
              <a:t>new</a:t>
            </a:r>
            <a:r>
              <a:rPr lang="en-CA" sz="1600"/>
              <a:t>. The error is that you are missing a </a:t>
            </a:r>
            <a:r>
              <a:rPr lang="en-CA" sz="1600">
                <a:latin typeface="Consolas" panose="020B0609020204030204" pitchFamily="49" charset="0"/>
              </a:rPr>
              <a:t>delete</a:t>
            </a:r>
            <a:r>
              <a:rPr lang="en-CA" sz="1600"/>
              <a:t>.</a:t>
            </a:r>
          </a:p>
        </p:txBody>
      </p:sp>
      <p:sp>
        <p:nvSpPr>
          <p:cNvPr id="8" name="TextBox 7">
            <a:extLst>
              <a:ext uri="{FF2B5EF4-FFF2-40B4-BE49-F238E27FC236}">
                <a16:creationId xmlns:a16="http://schemas.microsoft.com/office/drawing/2014/main" id="{33268D29-F3C1-D3BD-AE44-866517622520}"/>
              </a:ext>
            </a:extLst>
          </p:cNvPr>
          <p:cNvSpPr txBox="1"/>
          <p:nvPr/>
        </p:nvSpPr>
        <p:spPr>
          <a:xfrm>
            <a:off x="4034193" y="4901687"/>
            <a:ext cx="1817464" cy="1077218"/>
          </a:xfrm>
          <a:prstGeom prst="rect">
            <a:avLst/>
          </a:prstGeom>
          <a:solidFill>
            <a:schemeClr val="accent4">
              <a:lumMod val="40000"/>
              <a:lumOff val="60000"/>
            </a:schemeClr>
          </a:solidFill>
        </p:spPr>
        <p:txBody>
          <a:bodyPr wrap="square" rtlCol="0">
            <a:spAutoFit/>
          </a:bodyPr>
          <a:lstStyle/>
          <a:p>
            <a:pPr algn="ctr"/>
            <a:r>
              <a:rPr lang="en-CA" sz="1600"/>
              <a:t>Run your program with </a:t>
            </a:r>
            <a:r>
              <a:rPr lang="en-CA" sz="1600" b="1" err="1"/>
              <a:t>valgrind</a:t>
            </a:r>
            <a:r>
              <a:rPr lang="en-CA" sz="1600"/>
              <a:t> to see if it has any memory leaks.</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83C0CDBF-0A31-086D-6C94-74805CCCCB6F}"/>
                  </a:ext>
                </a:extLst>
              </p14:cNvPr>
              <p14:cNvContentPartPr/>
              <p14:nvPr/>
            </p14:nvContentPartPr>
            <p14:xfrm>
              <a:off x="4565520" y="125280"/>
              <a:ext cx="7013160" cy="5540760"/>
            </p14:xfrm>
          </p:contentPart>
        </mc:Choice>
        <mc:Fallback>
          <p:pic>
            <p:nvPicPr>
              <p:cNvPr id="9" name="Ink 8">
                <a:extLst>
                  <a:ext uri="{FF2B5EF4-FFF2-40B4-BE49-F238E27FC236}">
                    <a16:creationId xmlns:a16="http://schemas.microsoft.com/office/drawing/2014/main" id="{83C0CDBF-0A31-086D-6C94-74805CCCCB6F}"/>
                  </a:ext>
                </a:extLst>
              </p:cNvPr>
              <p:cNvPicPr/>
              <p:nvPr/>
            </p:nvPicPr>
            <p:blipFill>
              <a:blip r:embed="rId3"/>
              <a:stretch>
                <a:fillRect/>
              </a:stretch>
            </p:blipFill>
            <p:spPr>
              <a:xfrm>
                <a:off x="4556160" y="115920"/>
                <a:ext cx="7031880" cy="5559480"/>
              </a:xfrm>
              <a:prstGeom prst="rect">
                <a:avLst/>
              </a:prstGeom>
            </p:spPr>
          </p:pic>
        </mc:Fallback>
      </mc:AlternateContent>
    </p:spTree>
    <p:extLst>
      <p:ext uri="{BB962C8B-B14F-4D97-AF65-F5344CB8AC3E}">
        <p14:creationId xmlns:p14="http://schemas.microsoft.com/office/powerpoint/2010/main" val="350694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15</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62660" y="4162807"/>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347787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p = new int(25);</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p;  // ok</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p;  // error!</a:t>
            </a:r>
          </a:p>
          <a:p>
            <a:r>
              <a:rPr lang="en-US" sz="2000">
                <a:latin typeface="Consolas" panose="020B0609020204030204" pitchFamily="49" charset="0"/>
              </a:rPr>
              <a:t>}</a:t>
            </a:r>
            <a:endParaRPr lang="en-AU" sz="2000">
              <a:latin typeface="Consolas" panose="020B0609020204030204" pitchFamily="49" charset="0"/>
            </a:endParaRPr>
          </a:p>
        </p:txBody>
      </p:sp>
      <p:sp>
        <p:nvSpPr>
          <p:cNvPr id="10" name="TextBox 9">
            <a:extLst>
              <a:ext uri="{FF2B5EF4-FFF2-40B4-BE49-F238E27FC236}">
                <a16:creationId xmlns:a16="http://schemas.microsoft.com/office/drawing/2014/main" id="{27910B02-5A46-A5DA-C510-6580880B2746}"/>
              </a:ext>
            </a:extLst>
          </p:cNvPr>
          <p:cNvSpPr txBox="1"/>
          <p:nvPr/>
        </p:nvSpPr>
        <p:spPr>
          <a:xfrm>
            <a:off x="4005223" y="3794611"/>
            <a:ext cx="2061807" cy="1569660"/>
          </a:xfrm>
          <a:prstGeom prst="rect">
            <a:avLst/>
          </a:prstGeom>
          <a:solidFill>
            <a:schemeClr val="accent4">
              <a:lumMod val="40000"/>
              <a:lumOff val="60000"/>
            </a:schemeClr>
          </a:solidFill>
        </p:spPr>
        <p:txBody>
          <a:bodyPr wrap="square" rtlCol="0">
            <a:spAutoFit/>
          </a:bodyPr>
          <a:lstStyle/>
          <a:p>
            <a:pPr algn="ctr"/>
            <a:r>
              <a:rPr lang="en-CA" sz="1600" b="1"/>
              <a:t>Double deletion </a:t>
            </a:r>
            <a:r>
              <a:rPr lang="en-CA" sz="1600"/>
              <a:t>is when you delete a memory location more than once. It’s a kind of dangling pointer problem.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35B827B-F33E-7E13-7319-07EDD0F3D6DE}"/>
                  </a:ext>
                </a:extLst>
              </p14:cNvPr>
              <p14:cNvContentPartPr/>
              <p14:nvPr/>
            </p14:nvContentPartPr>
            <p14:xfrm>
              <a:off x="9000720" y="253800"/>
              <a:ext cx="2428200" cy="653760"/>
            </p14:xfrm>
          </p:contentPart>
        </mc:Choice>
        <mc:Fallback>
          <p:pic>
            <p:nvPicPr>
              <p:cNvPr id="6" name="Ink 5">
                <a:extLst>
                  <a:ext uri="{FF2B5EF4-FFF2-40B4-BE49-F238E27FC236}">
                    <a16:creationId xmlns:a16="http://schemas.microsoft.com/office/drawing/2014/main" id="{035B827B-F33E-7E13-7319-07EDD0F3D6DE}"/>
                  </a:ext>
                </a:extLst>
              </p:cNvPr>
              <p:cNvPicPr/>
              <p:nvPr/>
            </p:nvPicPr>
            <p:blipFill>
              <a:blip r:embed="rId3"/>
              <a:stretch>
                <a:fillRect/>
              </a:stretch>
            </p:blipFill>
            <p:spPr>
              <a:xfrm>
                <a:off x="8991360" y="244440"/>
                <a:ext cx="2446920" cy="672480"/>
              </a:xfrm>
              <a:prstGeom prst="rect">
                <a:avLst/>
              </a:prstGeom>
            </p:spPr>
          </p:pic>
        </mc:Fallback>
      </mc:AlternateContent>
    </p:spTree>
    <p:extLst>
      <p:ext uri="{BB962C8B-B14F-4D97-AF65-F5344CB8AC3E}">
        <p14:creationId xmlns:p14="http://schemas.microsoft.com/office/powerpoint/2010/main" val="322835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F3009C-4EBF-7744-803D-180D034E6567}"/>
              </a:ext>
            </a:extLst>
          </p:cNvPr>
          <p:cNvSpPr txBox="1"/>
          <p:nvPr/>
        </p:nvSpPr>
        <p:spPr>
          <a:xfrm>
            <a:off x="6340344" y="1377990"/>
            <a:ext cx="5652654" cy="347787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p = new int(25);</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p;  // ok</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p;  // error!</a:t>
            </a:r>
          </a:p>
          <a:p>
            <a:r>
              <a:rPr lang="en-US" sz="2000">
                <a:latin typeface="Consolas" panose="020B0609020204030204" pitchFamily="49" charset="0"/>
              </a:rPr>
              <a:t>}</a:t>
            </a:r>
            <a:endParaRPr lang="en-AU" sz="2000">
              <a:latin typeface="Consolas" panose="020B0609020204030204" pitchFamily="49" charset="0"/>
            </a:endParaRPr>
          </a:p>
        </p:txBody>
      </p:sp>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16</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62660" y="4162807"/>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27910B02-5A46-A5DA-C510-6580880B2746}"/>
              </a:ext>
            </a:extLst>
          </p:cNvPr>
          <p:cNvSpPr txBox="1"/>
          <p:nvPr/>
        </p:nvSpPr>
        <p:spPr>
          <a:xfrm>
            <a:off x="4005223" y="3794611"/>
            <a:ext cx="2061807" cy="1569660"/>
          </a:xfrm>
          <a:prstGeom prst="rect">
            <a:avLst/>
          </a:prstGeom>
          <a:solidFill>
            <a:schemeClr val="accent4">
              <a:lumMod val="40000"/>
              <a:lumOff val="60000"/>
            </a:schemeClr>
          </a:solidFill>
        </p:spPr>
        <p:txBody>
          <a:bodyPr wrap="square" rtlCol="0">
            <a:spAutoFit/>
          </a:bodyPr>
          <a:lstStyle/>
          <a:p>
            <a:pPr algn="ctr"/>
            <a:r>
              <a:rPr lang="en-CA" sz="1600" b="1"/>
              <a:t>Double deletion </a:t>
            </a:r>
            <a:r>
              <a:rPr lang="en-CA" sz="1600"/>
              <a:t>is when you delete a memory location more than once. It’s a kind of dangling pointer problem. </a:t>
            </a:r>
          </a:p>
        </p:txBody>
      </p:sp>
      <p:sp>
        <p:nvSpPr>
          <p:cNvPr id="9" name="TextBox 8">
            <a:extLst>
              <a:ext uri="{FF2B5EF4-FFF2-40B4-BE49-F238E27FC236}">
                <a16:creationId xmlns:a16="http://schemas.microsoft.com/office/drawing/2014/main" id="{9A80B606-DA42-6A4A-B91A-BF2F6171E8B5}"/>
              </a:ext>
            </a:extLst>
          </p:cNvPr>
          <p:cNvSpPr txBox="1"/>
          <p:nvPr/>
        </p:nvSpPr>
        <p:spPr>
          <a:xfrm>
            <a:off x="9405347" y="2147431"/>
            <a:ext cx="2587651" cy="1323439"/>
          </a:xfrm>
          <a:prstGeom prst="rect">
            <a:avLst/>
          </a:prstGeom>
          <a:solidFill>
            <a:schemeClr val="accent4">
              <a:lumMod val="40000"/>
              <a:lumOff val="60000"/>
            </a:schemeClr>
          </a:solidFill>
        </p:spPr>
        <p:txBody>
          <a:bodyPr wrap="square" rtlCol="0">
            <a:spAutoFit/>
          </a:bodyPr>
          <a:lstStyle/>
          <a:p>
            <a:pPr algn="ctr"/>
            <a:r>
              <a:rPr lang="en-CA" sz="1600"/>
              <a:t>After the first </a:t>
            </a:r>
            <a:r>
              <a:rPr lang="en-CA" sz="1600">
                <a:latin typeface="Consolas" panose="020B0609020204030204" pitchFamily="49" charset="0"/>
              </a:rPr>
              <a:t>delete</a:t>
            </a:r>
            <a:r>
              <a:rPr lang="en-CA" sz="1600"/>
              <a:t>, </a:t>
            </a:r>
            <a:r>
              <a:rPr lang="en-CA" sz="1600">
                <a:latin typeface="Consolas" panose="020B0609020204030204" pitchFamily="49" charset="0"/>
              </a:rPr>
              <a:t>p</a:t>
            </a:r>
            <a:r>
              <a:rPr lang="en-CA" sz="1600"/>
              <a:t> is a dangling pointer. You can’t de-reference or use dangling pointers. So, the second </a:t>
            </a:r>
            <a:r>
              <a:rPr lang="en-CA" sz="1600">
                <a:latin typeface="Consolas" panose="020B0609020204030204" pitchFamily="49" charset="0"/>
              </a:rPr>
              <a:t>delete p</a:t>
            </a:r>
            <a:r>
              <a:rPr lang="en-CA" sz="1600"/>
              <a:t> is an error.</a:t>
            </a:r>
          </a:p>
        </p:txBody>
      </p:sp>
    </p:spTree>
    <p:extLst>
      <p:ext uri="{BB962C8B-B14F-4D97-AF65-F5344CB8AC3E}">
        <p14:creationId xmlns:p14="http://schemas.microsoft.com/office/powerpoint/2010/main" val="295290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17</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4647548"/>
            <a:ext cx="3748914" cy="4166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3785652"/>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    int* a = new int(25);</a:t>
            </a:r>
          </a:p>
          <a:p>
            <a:r>
              <a:rPr lang="en-US" sz="2000">
                <a:latin typeface="Consolas" panose="020B0609020204030204" pitchFamily="49" charset="0"/>
              </a:rPr>
              <a:t>    int* b = a;</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a;  // ok</a:t>
            </a:r>
          </a:p>
          <a:p>
            <a:endParaRPr lang="en-US" sz="2000">
              <a:latin typeface="Consolas" panose="020B0609020204030204" pitchFamily="49" charset="0"/>
            </a:endParaRPr>
          </a:p>
          <a:p>
            <a:r>
              <a:rPr lang="en-US" sz="2000">
                <a:latin typeface="Consolas" panose="020B0609020204030204" pitchFamily="49" charset="0"/>
              </a:rPr>
              <a:t>    // ...</a:t>
            </a:r>
          </a:p>
          <a:p>
            <a:endParaRPr lang="en-US" sz="2000">
              <a:latin typeface="Consolas" panose="020B0609020204030204" pitchFamily="49" charset="0"/>
            </a:endParaRPr>
          </a:p>
          <a:p>
            <a:r>
              <a:rPr lang="en-US" sz="2000">
                <a:latin typeface="Consolas" panose="020B0609020204030204" pitchFamily="49" charset="0"/>
              </a:rPr>
              <a:t>    delete b;  // error: b points to </a:t>
            </a:r>
            <a:br>
              <a:rPr lang="en-US" sz="2000">
                <a:latin typeface="Consolas" panose="020B0609020204030204" pitchFamily="49" charset="0"/>
              </a:rPr>
            </a:br>
            <a:r>
              <a:rPr lang="en-US" sz="2000">
                <a:latin typeface="Consolas" panose="020B0609020204030204" pitchFamily="49" charset="0"/>
              </a:rPr>
              <a:t>}              // invalid memory</a:t>
            </a:r>
          </a:p>
        </p:txBody>
      </p:sp>
      <p:sp>
        <p:nvSpPr>
          <p:cNvPr id="10" name="TextBox 9">
            <a:extLst>
              <a:ext uri="{FF2B5EF4-FFF2-40B4-BE49-F238E27FC236}">
                <a16:creationId xmlns:a16="http://schemas.microsoft.com/office/drawing/2014/main" id="{27910B02-5A46-A5DA-C510-6580880B2746}"/>
              </a:ext>
            </a:extLst>
          </p:cNvPr>
          <p:cNvSpPr txBox="1"/>
          <p:nvPr/>
        </p:nvSpPr>
        <p:spPr>
          <a:xfrm>
            <a:off x="4005223" y="3794611"/>
            <a:ext cx="2061807" cy="1569660"/>
          </a:xfrm>
          <a:prstGeom prst="rect">
            <a:avLst/>
          </a:prstGeom>
          <a:solidFill>
            <a:schemeClr val="accent4">
              <a:lumMod val="40000"/>
              <a:lumOff val="60000"/>
            </a:schemeClr>
          </a:solidFill>
        </p:spPr>
        <p:txBody>
          <a:bodyPr wrap="square" rtlCol="0">
            <a:spAutoFit/>
          </a:bodyPr>
          <a:lstStyle/>
          <a:p>
            <a:pPr algn="ctr"/>
            <a:r>
              <a:rPr lang="en-CA" sz="1600" b="1"/>
              <a:t>Double deletion </a:t>
            </a:r>
            <a:r>
              <a:rPr lang="en-CA" sz="1600"/>
              <a:t>is when you delete a memory location more than once. It’s a kind of dangling pointer problem.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B0B0CAF1-4F37-10EE-820D-418810927C10}"/>
                  </a:ext>
                </a:extLst>
              </p14:cNvPr>
              <p14:cNvContentPartPr/>
              <p14:nvPr/>
            </p14:nvContentPartPr>
            <p14:xfrm>
              <a:off x="5094360" y="165960"/>
              <a:ext cx="5641920" cy="2418840"/>
            </p14:xfrm>
          </p:contentPart>
        </mc:Choice>
        <mc:Fallback>
          <p:pic>
            <p:nvPicPr>
              <p:cNvPr id="6" name="Ink 5">
                <a:extLst>
                  <a:ext uri="{FF2B5EF4-FFF2-40B4-BE49-F238E27FC236}">
                    <a16:creationId xmlns:a16="http://schemas.microsoft.com/office/drawing/2014/main" id="{B0B0CAF1-4F37-10EE-820D-418810927C10}"/>
                  </a:ext>
                </a:extLst>
              </p:cNvPr>
              <p:cNvPicPr/>
              <p:nvPr/>
            </p:nvPicPr>
            <p:blipFill>
              <a:blip r:embed="rId3"/>
              <a:stretch>
                <a:fillRect/>
              </a:stretch>
            </p:blipFill>
            <p:spPr>
              <a:xfrm>
                <a:off x="5085000" y="156600"/>
                <a:ext cx="5660640" cy="2437560"/>
              </a:xfrm>
              <a:prstGeom prst="rect">
                <a:avLst/>
              </a:prstGeom>
            </p:spPr>
          </p:pic>
        </mc:Fallback>
      </mc:AlternateContent>
    </p:spTree>
    <p:extLst>
      <p:ext uri="{BB962C8B-B14F-4D97-AF65-F5344CB8AC3E}">
        <p14:creationId xmlns:p14="http://schemas.microsoft.com/office/powerpoint/2010/main" val="386577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18</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40344" y="1377990"/>
            <a:ext cx="5652654" cy="2246769"/>
          </a:xfrm>
          <a:prstGeom prst="rect">
            <a:avLst/>
          </a:prstGeom>
          <a:noFill/>
          <a:ln>
            <a:solidFill>
              <a:srgbClr val="FF0000"/>
            </a:solidFill>
          </a:ln>
        </p:spPr>
        <p:txBody>
          <a:bodyPr wrap="square" rtlCol="0">
            <a:spAutoFit/>
          </a:bodyPr>
          <a:lstStyle/>
          <a:p>
            <a:r>
              <a:rPr lang="en-US" sz="2000" b="1">
                <a:latin typeface="Consolas" panose="020B0609020204030204" pitchFamily="49" charset="0"/>
              </a:rPr>
              <a:t>double g(</a:t>
            </a:r>
            <a:r>
              <a:rPr lang="en-US" sz="2000" b="1">
                <a:solidFill>
                  <a:srgbClr val="00B050"/>
                </a:solidFill>
                <a:latin typeface="Consolas" panose="020B0609020204030204" pitchFamily="49" charset="0"/>
              </a:rPr>
              <a:t>double a</a:t>
            </a:r>
            <a:r>
              <a:rPr lang="en-US" sz="2000" b="1">
                <a:latin typeface="Consolas" panose="020B0609020204030204" pitchFamily="49" charset="0"/>
              </a:rPr>
              <a:t>);  </a:t>
            </a:r>
          </a:p>
          <a:p>
            <a:endParaRPr lang="en-US" sz="2000">
              <a:latin typeface="Consolas" panose="020B0609020204030204" pitchFamily="49" charset="0"/>
            </a:endParaRPr>
          </a:p>
          <a:p>
            <a:endParaRPr lang="en-US" sz="2000">
              <a:latin typeface="Consolas" panose="020B0609020204030204" pitchFamily="49" charset="0"/>
            </a:endParaRPr>
          </a:p>
          <a:p>
            <a:r>
              <a:rPr lang="en-US" sz="2000">
                <a:latin typeface="Consolas" panose="020B0609020204030204" pitchFamily="49" charset="0"/>
              </a:rPr>
              <a:t>  </a:t>
            </a:r>
          </a:p>
          <a:p>
            <a:endParaRPr lang="en-US" sz="2000">
              <a:latin typeface="Consolas" panose="020B0609020204030204" pitchFamily="49" charset="0"/>
            </a:endParaRPr>
          </a:p>
          <a:p>
            <a:r>
              <a:rPr lang="en-US" sz="2000" b="1">
                <a:latin typeface="Consolas" panose="020B0609020204030204" pitchFamily="49" charset="0"/>
              </a:rPr>
              <a:t>double h(</a:t>
            </a:r>
            <a:r>
              <a:rPr lang="en-US" sz="2000" b="1">
                <a:solidFill>
                  <a:srgbClr val="00B050"/>
                </a:solidFill>
                <a:latin typeface="Consolas" panose="020B0609020204030204" pitchFamily="49" charset="0"/>
              </a:rPr>
              <a:t>double&amp; b</a:t>
            </a:r>
            <a:r>
              <a:rPr lang="en-US" sz="2000" b="1">
                <a:latin typeface="Consolas" panose="020B0609020204030204" pitchFamily="49" charset="0"/>
              </a:rPr>
              <a:t>);</a:t>
            </a:r>
          </a:p>
          <a:p>
            <a:endParaRPr lang="en-US" sz="2000" b="1">
              <a:latin typeface="Consolas" panose="020B0609020204030204" pitchFamily="49" charset="0"/>
            </a:endParaRPr>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6" name="TextBox 5">
            <a:extLst>
              <a:ext uri="{FF2B5EF4-FFF2-40B4-BE49-F238E27FC236}">
                <a16:creationId xmlns:a16="http://schemas.microsoft.com/office/drawing/2014/main" id="{D510CE5F-B758-1204-B26F-8CEE65469A4A}"/>
              </a:ext>
            </a:extLst>
          </p:cNvPr>
          <p:cNvSpPr txBox="1"/>
          <p:nvPr/>
        </p:nvSpPr>
        <p:spPr>
          <a:xfrm>
            <a:off x="9327888" y="1433887"/>
            <a:ext cx="1931449" cy="830997"/>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a</a:t>
            </a:r>
            <a:r>
              <a:rPr lang="en-CA" sz="1600"/>
              <a:t> is </a:t>
            </a:r>
            <a:r>
              <a:rPr lang="en-CA" sz="1600" b="1"/>
              <a:t>passed by value</a:t>
            </a:r>
            <a:r>
              <a:rPr lang="en-CA" sz="1600"/>
              <a:t>, i.e. </a:t>
            </a:r>
            <a:r>
              <a:rPr lang="en-CA" sz="1600">
                <a:latin typeface="Consolas" panose="020B0609020204030204" pitchFamily="49" charset="0"/>
              </a:rPr>
              <a:t>g</a:t>
            </a:r>
            <a:r>
              <a:rPr lang="en-CA" sz="1600"/>
              <a:t> gets a </a:t>
            </a:r>
            <a:r>
              <a:rPr lang="en-CA" sz="1600" i="1"/>
              <a:t>copy</a:t>
            </a:r>
            <a:r>
              <a:rPr lang="en-CA" sz="1600"/>
              <a:t> of the value in </a:t>
            </a:r>
            <a:r>
              <a:rPr lang="en-CA" sz="1600">
                <a:latin typeface="Consolas" panose="020B0609020204030204" pitchFamily="49" charset="0"/>
              </a:rPr>
              <a:t>a</a:t>
            </a:r>
            <a:r>
              <a:rPr lang="en-CA" sz="1600"/>
              <a:t>.</a:t>
            </a:r>
          </a:p>
        </p:txBody>
      </p:sp>
      <p:sp>
        <p:nvSpPr>
          <p:cNvPr id="8" name="TextBox 7">
            <a:extLst>
              <a:ext uri="{FF2B5EF4-FFF2-40B4-BE49-F238E27FC236}">
                <a16:creationId xmlns:a16="http://schemas.microsoft.com/office/drawing/2014/main" id="{F6F3CFBA-1D7C-DF98-887B-762BF4E6C45D}"/>
              </a:ext>
            </a:extLst>
          </p:cNvPr>
          <p:cNvSpPr txBox="1"/>
          <p:nvPr/>
        </p:nvSpPr>
        <p:spPr>
          <a:xfrm>
            <a:off x="9284750" y="2767280"/>
            <a:ext cx="2017725" cy="1323439"/>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b</a:t>
            </a:r>
            <a:r>
              <a:rPr lang="en-CA" sz="1600"/>
              <a:t> is </a:t>
            </a:r>
            <a:r>
              <a:rPr lang="en-CA" sz="1600" b="1"/>
              <a:t>passed by reference</a:t>
            </a:r>
            <a:r>
              <a:rPr lang="en-CA" sz="1600"/>
              <a:t>: </a:t>
            </a:r>
            <a:r>
              <a:rPr lang="en-CA" sz="1600">
                <a:latin typeface="Consolas" panose="020B0609020204030204" pitchFamily="49" charset="0"/>
              </a:rPr>
              <a:t>h</a:t>
            </a:r>
            <a:r>
              <a:rPr lang="en-CA" sz="1600"/>
              <a:t> gets access to the actual value in </a:t>
            </a:r>
            <a:r>
              <a:rPr lang="en-CA" sz="1600">
                <a:latin typeface="Consolas" panose="020B0609020204030204" pitchFamily="49" charset="0"/>
              </a:rPr>
              <a:t>b</a:t>
            </a:r>
            <a:r>
              <a:rPr lang="en-CA" sz="1600"/>
              <a:t>. So, </a:t>
            </a:r>
            <a:r>
              <a:rPr lang="en-CA" sz="1600">
                <a:latin typeface="Consolas" panose="020B0609020204030204" pitchFamily="49" charset="0"/>
              </a:rPr>
              <a:t>h</a:t>
            </a:r>
            <a:r>
              <a:rPr lang="en-CA" sz="1600"/>
              <a:t> can change the value of </a:t>
            </a:r>
            <a:r>
              <a:rPr lang="en-CA" sz="1600">
                <a:latin typeface="Consolas" panose="020B0609020204030204" pitchFamily="49" charset="0"/>
              </a:rPr>
              <a:t>b</a:t>
            </a:r>
            <a:r>
              <a:rPr lang="en-CA" sz="1600"/>
              <a:t>.</a:t>
            </a:r>
          </a:p>
        </p:txBody>
      </p:sp>
      <p:sp>
        <p:nvSpPr>
          <p:cNvPr id="11" name="TextBox 10">
            <a:extLst>
              <a:ext uri="{FF2B5EF4-FFF2-40B4-BE49-F238E27FC236}">
                <a16:creationId xmlns:a16="http://schemas.microsoft.com/office/drawing/2014/main" id="{CEC24BEB-9EBE-4F29-B7FD-EA713E2E6EC3}"/>
              </a:ext>
            </a:extLst>
          </p:cNvPr>
          <p:cNvSpPr txBox="1"/>
          <p:nvPr/>
        </p:nvSpPr>
        <p:spPr>
          <a:xfrm>
            <a:off x="6997175" y="5404119"/>
            <a:ext cx="2017725" cy="1323439"/>
          </a:xfrm>
          <a:prstGeom prst="rect">
            <a:avLst/>
          </a:prstGeom>
          <a:solidFill>
            <a:schemeClr val="accent4">
              <a:lumMod val="40000"/>
              <a:lumOff val="60000"/>
            </a:schemeClr>
          </a:solidFill>
        </p:spPr>
        <p:txBody>
          <a:bodyPr wrap="square" rtlCol="0">
            <a:spAutoFit/>
          </a:bodyPr>
          <a:lstStyle/>
          <a:p>
            <a:pPr algn="ctr"/>
            <a:r>
              <a:rPr lang="en-CA" sz="1600"/>
              <a:t>Note that you </a:t>
            </a:r>
            <a:r>
              <a:rPr lang="en-CA" sz="1600" b="1"/>
              <a:t>cannot</a:t>
            </a:r>
            <a:r>
              <a:rPr lang="en-CA" sz="1600"/>
              <a:t> call </a:t>
            </a:r>
            <a:r>
              <a:rPr lang="en-CA" sz="1600">
                <a:latin typeface="Consolas" panose="020B0609020204030204" pitchFamily="49" charset="0"/>
              </a:rPr>
              <a:t>h(3.14)</a:t>
            </a:r>
            <a:r>
              <a:rPr lang="en-CA" sz="1600"/>
              <a:t> because </a:t>
            </a:r>
            <a:r>
              <a:rPr lang="en-CA" sz="1600">
                <a:latin typeface="Consolas" panose="020B0609020204030204" pitchFamily="49" charset="0"/>
              </a:rPr>
              <a:t>h</a:t>
            </a:r>
            <a:r>
              <a:rPr lang="en-CA" sz="1600"/>
              <a:t> might assign a value to </a:t>
            </a:r>
            <a:r>
              <a:rPr lang="en-CA" sz="1600">
                <a:latin typeface="Consolas" panose="020B0609020204030204" pitchFamily="49" charset="0"/>
              </a:rPr>
              <a:t>b</a:t>
            </a:r>
            <a:r>
              <a:rPr lang="en-CA" sz="1600"/>
              <a:t>, and you </a:t>
            </a:r>
            <a:r>
              <a:rPr lang="en-CA" sz="1600" b="1"/>
              <a:t>cannot</a:t>
            </a:r>
            <a:r>
              <a:rPr lang="en-CA" sz="1600"/>
              <a:t> assign a value to 3.14.</a:t>
            </a:r>
          </a:p>
        </p:txBody>
      </p:sp>
      <p:sp>
        <p:nvSpPr>
          <p:cNvPr id="13" name="TextBox 12">
            <a:extLst>
              <a:ext uri="{FF2B5EF4-FFF2-40B4-BE49-F238E27FC236}">
                <a16:creationId xmlns:a16="http://schemas.microsoft.com/office/drawing/2014/main" id="{5BBE9349-8EF4-27B9-E763-756F6790643E}"/>
              </a:ext>
            </a:extLst>
          </p:cNvPr>
          <p:cNvSpPr txBox="1"/>
          <p:nvPr/>
        </p:nvSpPr>
        <p:spPr>
          <a:xfrm>
            <a:off x="4065365" y="1849385"/>
            <a:ext cx="2373536" cy="1077218"/>
          </a:xfrm>
          <a:prstGeom prst="rect">
            <a:avLst/>
          </a:prstGeom>
          <a:solidFill>
            <a:schemeClr val="accent4">
              <a:lumMod val="40000"/>
              <a:lumOff val="60000"/>
            </a:schemeClr>
          </a:solidFill>
        </p:spPr>
        <p:txBody>
          <a:bodyPr wrap="square" rtlCol="0">
            <a:spAutoFit/>
          </a:bodyPr>
          <a:lstStyle/>
          <a:p>
            <a:pPr algn="ctr"/>
            <a:r>
              <a:rPr lang="en-CA" sz="1600" b="1"/>
              <a:t>Pass-by-reference can be faster than pass-by-value</a:t>
            </a:r>
            <a:r>
              <a:rPr lang="en-CA" sz="1600"/>
              <a:t>, since no copy need be made.</a:t>
            </a:r>
          </a:p>
        </p:txBody>
      </p:sp>
      <p:sp>
        <p:nvSpPr>
          <p:cNvPr id="9" name="TextBox 8">
            <a:extLst>
              <a:ext uri="{FF2B5EF4-FFF2-40B4-BE49-F238E27FC236}">
                <a16:creationId xmlns:a16="http://schemas.microsoft.com/office/drawing/2014/main" id="{C39B0B2C-3464-76D7-160B-BCF46C9095DE}"/>
              </a:ext>
            </a:extLst>
          </p:cNvPr>
          <p:cNvSpPr txBox="1"/>
          <p:nvPr/>
        </p:nvSpPr>
        <p:spPr>
          <a:xfrm>
            <a:off x="6775819" y="4422279"/>
            <a:ext cx="2460439" cy="923330"/>
          </a:xfrm>
          <a:prstGeom prst="rect">
            <a:avLst/>
          </a:prstGeom>
          <a:noFill/>
          <a:ln>
            <a:solidFill>
              <a:srgbClr val="FF0000"/>
            </a:solidFill>
          </a:ln>
        </p:spPr>
        <p:txBody>
          <a:bodyPr wrap="square" rtlCol="0">
            <a:spAutoFit/>
          </a:bodyPr>
          <a:lstStyle/>
          <a:p>
            <a:r>
              <a:rPr lang="fr-FR">
                <a:latin typeface="Consolas" panose="020B0609020204030204" pitchFamily="49" charset="0"/>
              </a:rPr>
              <a:t>void h(double&amp; b){</a:t>
            </a:r>
          </a:p>
          <a:p>
            <a:r>
              <a:rPr lang="fr-FR">
                <a:latin typeface="Consolas" panose="020B0609020204030204" pitchFamily="49" charset="0"/>
              </a:rPr>
              <a:t>    b = 2.0;</a:t>
            </a:r>
          </a:p>
          <a:p>
            <a:r>
              <a:rPr lang="fr-FR">
                <a:latin typeface="Consolas" panose="020B0609020204030204" pitchFamily="49" charset="0"/>
              </a:rPr>
              <a:t>}</a:t>
            </a:r>
            <a:endParaRPr lang="en-US">
              <a:latin typeface="Consolas" panose="020B0609020204030204" pitchFamily="49" charset="0"/>
            </a:endParaRPr>
          </a:p>
        </p:txBody>
      </p:sp>
    </p:spTree>
    <p:extLst>
      <p:ext uri="{BB962C8B-B14F-4D97-AF65-F5344CB8AC3E}">
        <p14:creationId xmlns:p14="http://schemas.microsoft.com/office/powerpoint/2010/main" val="16182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19</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9" name="TextBox 8">
            <a:extLst>
              <a:ext uri="{FF2B5EF4-FFF2-40B4-BE49-F238E27FC236}">
                <a16:creationId xmlns:a16="http://schemas.microsoft.com/office/drawing/2014/main" id="{5B37DF52-0F40-C441-85AB-5368C05A7A12}"/>
              </a:ext>
            </a:extLst>
          </p:cNvPr>
          <p:cNvSpPr txBox="1"/>
          <p:nvPr/>
        </p:nvSpPr>
        <p:spPr>
          <a:xfrm>
            <a:off x="8905326" y="136525"/>
            <a:ext cx="3117902" cy="1323439"/>
          </a:xfrm>
          <a:prstGeom prst="rect">
            <a:avLst/>
          </a:prstGeom>
          <a:noFill/>
          <a:ln>
            <a:solidFill>
              <a:srgbClr val="00B0F0"/>
            </a:solidFill>
          </a:ln>
        </p:spPr>
        <p:txBody>
          <a:bodyPr wrap="square" rtlCol="0">
            <a:spAutoFit/>
          </a:bodyPr>
          <a:lstStyle/>
          <a:p>
            <a:r>
              <a:rPr lang="en-US" sz="2000">
                <a:latin typeface="Consolas" panose="020B0609020204030204" pitchFamily="49" charset="0"/>
              </a:rPr>
              <a:t>int x = 4;</a:t>
            </a:r>
            <a:br>
              <a:rPr lang="en-US" sz="2000">
                <a:latin typeface="Consolas" panose="020B0609020204030204" pitchFamily="49" charset="0"/>
              </a:rPr>
            </a:br>
            <a:r>
              <a:rPr lang="en-US" sz="2000">
                <a:latin typeface="Consolas" panose="020B0609020204030204" pitchFamily="49" charset="0"/>
              </a:rPr>
              <a:t>int y = 1;</a:t>
            </a:r>
            <a:br>
              <a:rPr lang="en-US" sz="2000">
                <a:latin typeface="Consolas" panose="020B0609020204030204" pitchFamily="49" charset="0"/>
              </a:rPr>
            </a:br>
            <a:r>
              <a:rPr lang="en-US" sz="2000" b="1">
                <a:latin typeface="Consolas" panose="020B0609020204030204" pitchFamily="49" charset="0"/>
              </a:rPr>
              <a:t>swap(x, y);</a:t>
            </a:r>
          </a:p>
          <a:p>
            <a:r>
              <a:rPr lang="en-US" sz="2000">
                <a:latin typeface="Consolas" panose="020B0609020204030204" pitchFamily="49" charset="0"/>
              </a:rPr>
              <a:t>// now x == 1, y == 4</a:t>
            </a:r>
          </a:p>
        </p:txBody>
      </p:sp>
      <p:sp>
        <p:nvSpPr>
          <p:cNvPr id="12" name="TextBox 11">
            <a:extLst>
              <a:ext uri="{FF2B5EF4-FFF2-40B4-BE49-F238E27FC236}">
                <a16:creationId xmlns:a16="http://schemas.microsoft.com/office/drawing/2014/main" id="{AE1047A2-1224-BE37-914A-ED935C68EAE6}"/>
              </a:ext>
            </a:extLst>
          </p:cNvPr>
          <p:cNvSpPr txBox="1"/>
          <p:nvPr/>
        </p:nvSpPr>
        <p:spPr>
          <a:xfrm>
            <a:off x="7039369" y="136524"/>
            <a:ext cx="1753230" cy="1323439"/>
          </a:xfrm>
          <a:prstGeom prst="rect">
            <a:avLst/>
          </a:prstGeom>
          <a:solidFill>
            <a:schemeClr val="accent4">
              <a:lumMod val="40000"/>
              <a:lumOff val="60000"/>
            </a:schemeClr>
          </a:solidFill>
        </p:spPr>
        <p:txBody>
          <a:bodyPr wrap="square" rtlCol="0">
            <a:spAutoFit/>
          </a:bodyPr>
          <a:lstStyle/>
          <a:p>
            <a:pPr algn="ctr"/>
            <a:r>
              <a:rPr lang="en-CA" sz="1600" b="1"/>
              <a:t>Question</a:t>
            </a:r>
            <a:br>
              <a:rPr lang="en-CA" sz="1600"/>
            </a:br>
            <a:r>
              <a:rPr lang="en-CA" sz="1600"/>
              <a:t>Can we write a function to swap the values of two variables?</a:t>
            </a:r>
          </a:p>
        </p:txBody>
      </p:sp>
    </p:spTree>
    <p:extLst>
      <p:ext uri="{BB962C8B-B14F-4D97-AF65-F5344CB8AC3E}">
        <p14:creationId xmlns:p14="http://schemas.microsoft.com/office/powerpoint/2010/main" val="151829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CB30-57C7-CC2F-6F10-EDAE7305CA8E}"/>
              </a:ext>
            </a:extLst>
          </p:cNvPr>
          <p:cNvSpPr>
            <a:spLocks noGrp="1"/>
          </p:cNvSpPr>
          <p:nvPr>
            <p:ph type="title"/>
          </p:nvPr>
        </p:nvSpPr>
        <p:spPr>
          <a:xfrm>
            <a:off x="70546" y="-217677"/>
            <a:ext cx="7149574" cy="1325563"/>
          </a:xfrm>
        </p:spPr>
        <p:txBody>
          <a:bodyPr>
            <a:normAutofit/>
          </a:bodyPr>
          <a:lstStyle/>
          <a:p>
            <a:r>
              <a:rPr lang="en-CA" b="1"/>
              <a:t>Example 3</a:t>
            </a:r>
            <a:r>
              <a:rPr lang="en-CA"/>
              <a:t>: filtering an array</a:t>
            </a:r>
            <a:endParaRPr lang="en-AU"/>
          </a:p>
        </p:txBody>
      </p:sp>
      <p:sp>
        <p:nvSpPr>
          <p:cNvPr id="3" name="Content Placeholder 2">
            <a:extLst>
              <a:ext uri="{FF2B5EF4-FFF2-40B4-BE49-F238E27FC236}">
                <a16:creationId xmlns:a16="http://schemas.microsoft.com/office/drawing/2014/main" id="{3CA38683-B551-7BCB-3407-268CA915A4E7}"/>
              </a:ext>
            </a:extLst>
          </p:cNvPr>
          <p:cNvSpPr>
            <a:spLocks noGrp="1"/>
          </p:cNvSpPr>
          <p:nvPr>
            <p:ph idx="1"/>
          </p:nvPr>
        </p:nvSpPr>
        <p:spPr>
          <a:xfrm>
            <a:off x="132741" y="1158559"/>
            <a:ext cx="6204357" cy="4351338"/>
          </a:xfrm>
        </p:spPr>
        <p:txBody>
          <a:bodyPr>
            <a:normAutofit/>
          </a:bodyPr>
          <a:lstStyle/>
          <a:p>
            <a:pPr marL="0" indent="0">
              <a:buNone/>
            </a:pPr>
            <a:r>
              <a:rPr lang="en-CA"/>
              <a:t>Write a function that takes an </a:t>
            </a:r>
            <a:r>
              <a:rPr lang="en-CA">
                <a:latin typeface="Consolas" panose="020B0609020204030204" pitchFamily="49" charset="0"/>
              </a:rPr>
              <a:t>int*</a:t>
            </a:r>
            <a:r>
              <a:rPr lang="en-CA"/>
              <a:t> to an array as input, and returns a pointer to a newly created array that is the same as the original, but all negative </a:t>
            </a:r>
            <a:r>
              <a:rPr lang="en-CA">
                <a:latin typeface="Consolas" panose="020B0609020204030204" pitchFamily="49" charset="0"/>
              </a:rPr>
              <a:t>int</a:t>
            </a:r>
            <a:r>
              <a:rPr lang="en-CA"/>
              <a:t>s are removed.</a:t>
            </a:r>
          </a:p>
          <a:p>
            <a:pPr marL="0" indent="0">
              <a:buNone/>
            </a:pPr>
            <a:endParaRPr lang="en-CA"/>
          </a:p>
          <a:p>
            <a:pPr marL="0" indent="0">
              <a:buNone/>
            </a:pPr>
            <a:r>
              <a:rPr lang="en-CA"/>
              <a:t>Name the function </a:t>
            </a:r>
            <a:r>
              <a:rPr lang="en-CA">
                <a:latin typeface="Consolas" panose="020B0609020204030204" pitchFamily="49" charset="0"/>
              </a:rPr>
              <a:t>remove_negatives</a:t>
            </a:r>
            <a:r>
              <a:rPr lang="en-CA"/>
              <a:t>. It returns an </a:t>
            </a:r>
            <a:r>
              <a:rPr lang="en-CA">
                <a:latin typeface="Consolas" panose="020B0609020204030204" pitchFamily="49" charset="0"/>
              </a:rPr>
              <a:t>int*</a:t>
            </a:r>
            <a:r>
              <a:rPr lang="en-CA"/>
              <a:t> to the new array. You write the inputs for it!</a:t>
            </a:r>
            <a:endParaRPr lang="en-CA">
              <a:latin typeface="Consolas" panose="020B0609020204030204" pitchFamily="49" charset="0"/>
            </a:endParaRPr>
          </a:p>
          <a:p>
            <a:pPr marL="0" indent="0">
              <a:buNone/>
            </a:pPr>
            <a:endParaRPr lang="en-AU">
              <a:latin typeface="Consolas" panose="020B0609020204030204" pitchFamily="49" charset="0"/>
            </a:endParaRPr>
          </a:p>
        </p:txBody>
      </p:sp>
      <p:sp>
        <p:nvSpPr>
          <p:cNvPr id="4" name="Slide Number Placeholder 3">
            <a:extLst>
              <a:ext uri="{FF2B5EF4-FFF2-40B4-BE49-F238E27FC236}">
                <a16:creationId xmlns:a16="http://schemas.microsoft.com/office/drawing/2014/main" id="{8D092C5A-2B9C-418D-27F4-DA7F5D033730}"/>
              </a:ext>
            </a:extLst>
          </p:cNvPr>
          <p:cNvSpPr>
            <a:spLocks noGrp="1"/>
          </p:cNvSpPr>
          <p:nvPr>
            <p:ph type="sldNum" sz="quarter" idx="12"/>
          </p:nvPr>
        </p:nvSpPr>
        <p:spPr/>
        <p:txBody>
          <a:bodyPr/>
          <a:lstStyle/>
          <a:p>
            <a:fld id="{E5BA05A5-0517-4A37-865C-5DD63AFCA22E}" type="slidenum">
              <a:rPr lang="en-AU" smtClean="0"/>
              <a:pPr/>
              <a:t>2</a:t>
            </a:fld>
            <a:endParaRPr lang="en-AU"/>
          </a:p>
        </p:txBody>
      </p:sp>
      <p:grpSp>
        <p:nvGrpSpPr>
          <p:cNvPr id="5" name="Group 4">
            <a:extLst>
              <a:ext uri="{FF2B5EF4-FFF2-40B4-BE49-F238E27FC236}">
                <a16:creationId xmlns:a16="http://schemas.microsoft.com/office/drawing/2014/main" id="{014C541C-C86A-B0A6-F75B-E433B2C876C8}"/>
              </a:ext>
            </a:extLst>
          </p:cNvPr>
          <p:cNvGrpSpPr/>
          <p:nvPr/>
        </p:nvGrpSpPr>
        <p:grpSpPr>
          <a:xfrm>
            <a:off x="7777709" y="798089"/>
            <a:ext cx="3107014" cy="1068356"/>
            <a:chOff x="7254744" y="3225766"/>
            <a:chExt cx="3107014" cy="1068356"/>
          </a:xfrm>
        </p:grpSpPr>
        <p:sp>
          <p:nvSpPr>
            <p:cNvPr id="6" name="TextBox 5">
              <a:extLst>
                <a:ext uri="{FF2B5EF4-FFF2-40B4-BE49-F238E27FC236}">
                  <a16:creationId xmlns:a16="http://schemas.microsoft.com/office/drawing/2014/main" id="{623408BB-DD85-85B4-3152-46318DBD37A4}"/>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7" name="TextBox 6">
              <a:extLst>
                <a:ext uri="{FF2B5EF4-FFF2-40B4-BE49-F238E27FC236}">
                  <a16:creationId xmlns:a16="http://schemas.microsoft.com/office/drawing/2014/main" id="{21B333E0-F74A-E425-799B-EB8ACDAFE29D}"/>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8" name="TextBox 7">
              <a:extLst>
                <a:ext uri="{FF2B5EF4-FFF2-40B4-BE49-F238E27FC236}">
                  <a16:creationId xmlns:a16="http://schemas.microsoft.com/office/drawing/2014/main" id="{11AB4EB7-A493-4A0B-C47B-4F16800BD03D}"/>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9" name="TextBox 8">
              <a:extLst>
                <a:ext uri="{FF2B5EF4-FFF2-40B4-BE49-F238E27FC236}">
                  <a16:creationId xmlns:a16="http://schemas.microsoft.com/office/drawing/2014/main" id="{33FBD4BE-903F-3B82-8FFC-47EF97CF6DF8}"/>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10" name="TextBox 9">
              <a:extLst>
                <a:ext uri="{FF2B5EF4-FFF2-40B4-BE49-F238E27FC236}">
                  <a16:creationId xmlns:a16="http://schemas.microsoft.com/office/drawing/2014/main" id="{A4ED77DD-DA32-D6B4-3F5A-8B9870C01EE7}"/>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1" name="TextBox 10">
              <a:extLst>
                <a:ext uri="{FF2B5EF4-FFF2-40B4-BE49-F238E27FC236}">
                  <a16:creationId xmlns:a16="http://schemas.microsoft.com/office/drawing/2014/main" id="{718AE68D-1EE3-5CC5-9453-389144BF132C}"/>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2" name="TextBox 11">
              <a:extLst>
                <a:ext uri="{FF2B5EF4-FFF2-40B4-BE49-F238E27FC236}">
                  <a16:creationId xmlns:a16="http://schemas.microsoft.com/office/drawing/2014/main" id="{0747E8C3-4835-99E9-B41F-1F583027CD7D}"/>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3" name="TextBox 12">
              <a:extLst>
                <a:ext uri="{FF2B5EF4-FFF2-40B4-BE49-F238E27FC236}">
                  <a16:creationId xmlns:a16="http://schemas.microsoft.com/office/drawing/2014/main" id="{922F59C5-AB49-F1B4-A379-C19F4C3F2B45}"/>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14" name="TextBox 13">
            <a:extLst>
              <a:ext uri="{FF2B5EF4-FFF2-40B4-BE49-F238E27FC236}">
                <a16:creationId xmlns:a16="http://schemas.microsoft.com/office/drawing/2014/main" id="{4D7B6387-8887-B45F-2E27-A8CAD27D4015}"/>
              </a:ext>
            </a:extLst>
          </p:cNvPr>
          <p:cNvSpPr txBox="1"/>
          <p:nvPr/>
        </p:nvSpPr>
        <p:spPr>
          <a:xfrm>
            <a:off x="6633472" y="1064515"/>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4BA0DE86-F375-4BBD-ABCD-5F1DB2900719}"/>
              </a:ext>
            </a:extLst>
          </p:cNvPr>
          <p:cNvCxnSpPr>
            <a:stCxn id="14" idx="3"/>
            <a:endCxn id="6" idx="1"/>
          </p:cNvCxnSpPr>
          <p:nvPr/>
        </p:nvCxnSpPr>
        <p:spPr>
          <a:xfrm>
            <a:off x="6944776" y="1249181"/>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D7A10D-DAF6-C3B1-E49E-E5E5528D4947}"/>
              </a:ext>
            </a:extLst>
          </p:cNvPr>
          <p:cNvSpPr txBox="1"/>
          <p:nvPr/>
        </p:nvSpPr>
        <p:spPr>
          <a:xfrm>
            <a:off x="6633472" y="2461150"/>
            <a:ext cx="5135380" cy="369332"/>
          </a:xfrm>
          <a:prstGeom prst="rect">
            <a:avLst/>
          </a:prstGeom>
          <a:noFill/>
        </p:spPr>
        <p:txBody>
          <a:bodyPr wrap="none" rtlCol="0">
            <a:spAutoFit/>
          </a:bodyPr>
          <a:lstStyle/>
          <a:p>
            <a:r>
              <a:rPr lang="en-CA"/>
              <a:t>after calling </a:t>
            </a:r>
            <a:r>
              <a:rPr lang="en-CA">
                <a:latin typeface="Consolas" panose="020B0609020204030204" pitchFamily="49" charset="0"/>
              </a:rPr>
              <a:t>int* p = </a:t>
            </a:r>
            <a:r>
              <a:rPr lang="en-CA" err="1">
                <a:latin typeface="Consolas" panose="020B0609020204030204" pitchFamily="49" charset="0"/>
              </a:rPr>
              <a:t>remove_negatives</a:t>
            </a:r>
            <a:r>
              <a:rPr lang="en-CA">
                <a:latin typeface="Consolas" panose="020B0609020204030204" pitchFamily="49" charset="0"/>
              </a:rPr>
              <a:t>(???)</a:t>
            </a:r>
            <a:endParaRPr lang="en-AU">
              <a:latin typeface="Consolas" panose="020B0609020204030204" pitchFamily="49" charset="0"/>
            </a:endParaRPr>
          </a:p>
        </p:txBody>
      </p:sp>
      <p:sp>
        <p:nvSpPr>
          <p:cNvPr id="17" name="Arrow: Down 16">
            <a:extLst>
              <a:ext uri="{FF2B5EF4-FFF2-40B4-BE49-F238E27FC236}">
                <a16:creationId xmlns:a16="http://schemas.microsoft.com/office/drawing/2014/main" id="{180DC2AD-8B07-100E-0D8E-A44CEACC07D5}"/>
              </a:ext>
            </a:extLst>
          </p:cNvPr>
          <p:cNvSpPr/>
          <p:nvPr/>
        </p:nvSpPr>
        <p:spPr>
          <a:xfrm>
            <a:off x="8751035" y="3113494"/>
            <a:ext cx="581978" cy="4609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a:extLst>
              <a:ext uri="{FF2B5EF4-FFF2-40B4-BE49-F238E27FC236}">
                <a16:creationId xmlns:a16="http://schemas.microsoft.com/office/drawing/2014/main" id="{459E35CC-DF3A-D68F-309E-CCAFAA876519}"/>
              </a:ext>
            </a:extLst>
          </p:cNvPr>
          <p:cNvGrpSpPr/>
          <p:nvPr/>
        </p:nvGrpSpPr>
        <p:grpSpPr>
          <a:xfrm>
            <a:off x="7975451" y="3857485"/>
            <a:ext cx="3107014" cy="1068356"/>
            <a:chOff x="7254744" y="3225766"/>
            <a:chExt cx="3107014" cy="1068356"/>
          </a:xfrm>
        </p:grpSpPr>
        <p:sp>
          <p:nvSpPr>
            <p:cNvPr id="19" name="TextBox 18">
              <a:extLst>
                <a:ext uri="{FF2B5EF4-FFF2-40B4-BE49-F238E27FC236}">
                  <a16:creationId xmlns:a16="http://schemas.microsoft.com/office/drawing/2014/main" id="{BF08550D-83FD-386A-F335-A49D21CC146C}"/>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20" name="TextBox 19">
              <a:extLst>
                <a:ext uri="{FF2B5EF4-FFF2-40B4-BE49-F238E27FC236}">
                  <a16:creationId xmlns:a16="http://schemas.microsoft.com/office/drawing/2014/main" id="{1DD1E3F4-76DB-525E-860F-7B0DE51586F1}"/>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21" name="TextBox 20">
              <a:extLst>
                <a:ext uri="{FF2B5EF4-FFF2-40B4-BE49-F238E27FC236}">
                  <a16:creationId xmlns:a16="http://schemas.microsoft.com/office/drawing/2014/main" id="{F3A967A2-F4F3-D149-A86F-0179FAE26547}"/>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22" name="TextBox 21">
              <a:extLst>
                <a:ext uri="{FF2B5EF4-FFF2-40B4-BE49-F238E27FC236}">
                  <a16:creationId xmlns:a16="http://schemas.microsoft.com/office/drawing/2014/main" id="{074C0BA4-B8FB-79F0-D968-D85F8190ED50}"/>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23" name="TextBox 22">
              <a:extLst>
                <a:ext uri="{FF2B5EF4-FFF2-40B4-BE49-F238E27FC236}">
                  <a16:creationId xmlns:a16="http://schemas.microsoft.com/office/drawing/2014/main" id="{A58AE5DA-D325-AB98-2826-46A77EDE7828}"/>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24" name="TextBox 23">
              <a:extLst>
                <a:ext uri="{FF2B5EF4-FFF2-40B4-BE49-F238E27FC236}">
                  <a16:creationId xmlns:a16="http://schemas.microsoft.com/office/drawing/2014/main" id="{FB3581D0-9425-3E22-F6D9-CFEA491C4B4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25" name="TextBox 24">
              <a:extLst>
                <a:ext uri="{FF2B5EF4-FFF2-40B4-BE49-F238E27FC236}">
                  <a16:creationId xmlns:a16="http://schemas.microsoft.com/office/drawing/2014/main" id="{19CDAC9F-82C3-9232-22E3-FD30D3E71960}"/>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26" name="TextBox 25">
              <a:extLst>
                <a:ext uri="{FF2B5EF4-FFF2-40B4-BE49-F238E27FC236}">
                  <a16:creationId xmlns:a16="http://schemas.microsoft.com/office/drawing/2014/main" id="{EEC6227A-2B45-8DD2-A9C6-365D836F4A5A}"/>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27" name="TextBox 26">
            <a:extLst>
              <a:ext uri="{FF2B5EF4-FFF2-40B4-BE49-F238E27FC236}">
                <a16:creationId xmlns:a16="http://schemas.microsoft.com/office/drawing/2014/main" id="{A8FA6752-C848-5745-53B2-0C365741A77C}"/>
              </a:ext>
            </a:extLst>
          </p:cNvPr>
          <p:cNvSpPr txBox="1"/>
          <p:nvPr/>
        </p:nvSpPr>
        <p:spPr>
          <a:xfrm>
            <a:off x="6831214" y="4123911"/>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80702C59-CDFE-BBBB-CFD6-9A0F6CE92012}"/>
              </a:ext>
            </a:extLst>
          </p:cNvPr>
          <p:cNvCxnSpPr>
            <a:stCxn id="27" idx="3"/>
            <a:endCxn id="19" idx="1"/>
          </p:cNvCxnSpPr>
          <p:nvPr/>
        </p:nvCxnSpPr>
        <p:spPr>
          <a:xfrm>
            <a:off x="7142518" y="4308577"/>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4A10B3A-F8C5-7636-35B3-0E7C909CA993}"/>
              </a:ext>
            </a:extLst>
          </p:cNvPr>
          <p:cNvSpPr txBox="1"/>
          <p:nvPr/>
        </p:nvSpPr>
        <p:spPr>
          <a:xfrm>
            <a:off x="8035289" y="5605428"/>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31" name="TextBox 30">
            <a:extLst>
              <a:ext uri="{FF2B5EF4-FFF2-40B4-BE49-F238E27FC236}">
                <a16:creationId xmlns:a16="http://schemas.microsoft.com/office/drawing/2014/main" id="{485FF041-5996-A8BF-182D-EE8513DF5392}"/>
              </a:ext>
            </a:extLst>
          </p:cNvPr>
          <p:cNvSpPr txBox="1"/>
          <p:nvPr/>
        </p:nvSpPr>
        <p:spPr>
          <a:xfrm>
            <a:off x="8814738" y="5605428"/>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4" name="TextBox 33">
            <a:extLst>
              <a:ext uri="{FF2B5EF4-FFF2-40B4-BE49-F238E27FC236}">
                <a16:creationId xmlns:a16="http://schemas.microsoft.com/office/drawing/2014/main" id="{04C8CE80-1D3C-BD70-D82B-3C866B9DC9FF}"/>
              </a:ext>
            </a:extLst>
          </p:cNvPr>
          <p:cNvSpPr txBox="1"/>
          <p:nvPr/>
        </p:nvSpPr>
        <p:spPr>
          <a:xfrm>
            <a:off x="8292869" y="5244958"/>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35" name="TextBox 34">
            <a:extLst>
              <a:ext uri="{FF2B5EF4-FFF2-40B4-BE49-F238E27FC236}">
                <a16:creationId xmlns:a16="http://schemas.microsoft.com/office/drawing/2014/main" id="{3A382B68-62E8-5966-31D2-FCD31D9EEC24}"/>
              </a:ext>
            </a:extLst>
          </p:cNvPr>
          <p:cNvSpPr txBox="1"/>
          <p:nvPr/>
        </p:nvSpPr>
        <p:spPr>
          <a:xfrm>
            <a:off x="9091051" y="5244958"/>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38" name="TextBox 37">
            <a:extLst>
              <a:ext uri="{FF2B5EF4-FFF2-40B4-BE49-F238E27FC236}">
                <a16:creationId xmlns:a16="http://schemas.microsoft.com/office/drawing/2014/main" id="{E8788F16-354E-E433-5DF4-24EF988DE87D}"/>
              </a:ext>
            </a:extLst>
          </p:cNvPr>
          <p:cNvSpPr txBox="1"/>
          <p:nvPr/>
        </p:nvSpPr>
        <p:spPr>
          <a:xfrm>
            <a:off x="6891052" y="5511384"/>
            <a:ext cx="311304" cy="369332"/>
          </a:xfrm>
          <a:prstGeom prst="rect">
            <a:avLst/>
          </a:prstGeom>
          <a:noFill/>
          <a:ln>
            <a:noFill/>
          </a:ln>
        </p:spPr>
        <p:txBody>
          <a:bodyPr wrap="none" rtlCol="0">
            <a:spAutoFit/>
          </a:bodyPr>
          <a:lstStyle/>
          <a:p>
            <a:r>
              <a:rPr lang="en-US">
                <a:latin typeface="Consolas" panose="020B0609020204030204" pitchFamily="49" charset="0"/>
              </a:rPr>
              <a:t>p</a:t>
            </a:r>
            <a:endParaRPr lang="en-AU">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C993B4C4-F97B-5DA0-ED86-F5B4567ADA36}"/>
              </a:ext>
            </a:extLst>
          </p:cNvPr>
          <p:cNvCxnSpPr>
            <a:stCxn id="38" idx="3"/>
            <a:endCxn id="30" idx="1"/>
          </p:cNvCxnSpPr>
          <p:nvPr/>
        </p:nvCxnSpPr>
        <p:spPr>
          <a:xfrm>
            <a:off x="7202356" y="5696050"/>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85F9AD0-2A4E-3960-7FA0-B6FDD5CD0C9A}"/>
              </a:ext>
            </a:extLst>
          </p:cNvPr>
          <p:cNvSpPr txBox="1"/>
          <p:nvPr/>
        </p:nvSpPr>
        <p:spPr>
          <a:xfrm>
            <a:off x="1566931" y="5605428"/>
            <a:ext cx="1810332" cy="738664"/>
          </a:xfrm>
          <a:prstGeom prst="rect">
            <a:avLst/>
          </a:prstGeom>
          <a:solidFill>
            <a:schemeClr val="accent4">
              <a:lumMod val="40000"/>
              <a:lumOff val="60000"/>
            </a:schemeClr>
          </a:solidFill>
        </p:spPr>
        <p:txBody>
          <a:bodyPr wrap="square" rtlCol="0">
            <a:spAutoFit/>
          </a:bodyPr>
          <a:lstStyle/>
          <a:p>
            <a:pPr algn="ctr"/>
            <a:r>
              <a:rPr lang="en-CA" sz="1400"/>
              <a:t>Constraint: </a:t>
            </a:r>
            <a:r>
              <a:rPr lang="en-CA" sz="1400" b="1"/>
              <a:t>don’t</a:t>
            </a:r>
            <a:r>
              <a:rPr lang="en-CA" sz="1400"/>
              <a:t> use a struct or class in your answer!</a:t>
            </a:r>
            <a:endParaRPr lang="en-CA" sz="1400">
              <a:latin typeface="Consolas" panose="020B0609020204030204" pitchFamily="49" charset="0"/>
            </a:endParaRPr>
          </a:p>
        </p:txBody>
      </p:sp>
    </p:spTree>
    <p:extLst>
      <p:ext uri="{BB962C8B-B14F-4D97-AF65-F5344CB8AC3E}">
        <p14:creationId xmlns:p14="http://schemas.microsoft.com/office/powerpoint/2010/main" val="153665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20</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283037" y="1807955"/>
            <a:ext cx="5652654" cy="1631216"/>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swap1_bad(int a, int b) {</a:t>
            </a:r>
          </a:p>
          <a:p>
            <a:r>
              <a:rPr lang="en-US" sz="2000">
                <a:latin typeface="Consolas" panose="020B0609020204030204" pitchFamily="49" charset="0"/>
              </a:rPr>
              <a:t>    int temp = a;</a:t>
            </a:r>
          </a:p>
          <a:p>
            <a:r>
              <a:rPr lang="en-US" sz="2000">
                <a:latin typeface="Consolas" panose="020B0609020204030204" pitchFamily="49" charset="0"/>
              </a:rPr>
              <a:t>    a = b;</a:t>
            </a:r>
          </a:p>
          <a:p>
            <a:r>
              <a:rPr lang="en-US" sz="2000">
                <a:latin typeface="Consolas" panose="020B0609020204030204" pitchFamily="49" charset="0"/>
              </a:rPr>
              <a:t>    b = temp;</a:t>
            </a:r>
          </a:p>
          <a:p>
            <a:r>
              <a:rPr lang="en-US" sz="2000">
                <a:latin typeface="Consolas" panose="020B0609020204030204" pitchFamily="49" charset="0"/>
              </a:rPr>
              <a:t>}</a:t>
            </a:r>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9" name="TextBox 8">
            <a:extLst>
              <a:ext uri="{FF2B5EF4-FFF2-40B4-BE49-F238E27FC236}">
                <a16:creationId xmlns:a16="http://schemas.microsoft.com/office/drawing/2014/main" id="{5B37DF52-0F40-C441-85AB-5368C05A7A12}"/>
              </a:ext>
            </a:extLst>
          </p:cNvPr>
          <p:cNvSpPr txBox="1"/>
          <p:nvPr/>
        </p:nvSpPr>
        <p:spPr>
          <a:xfrm>
            <a:off x="8905326" y="136525"/>
            <a:ext cx="3117902" cy="1323439"/>
          </a:xfrm>
          <a:prstGeom prst="rect">
            <a:avLst/>
          </a:prstGeom>
          <a:noFill/>
          <a:ln>
            <a:solidFill>
              <a:srgbClr val="00B0F0"/>
            </a:solidFill>
          </a:ln>
        </p:spPr>
        <p:txBody>
          <a:bodyPr wrap="square" rtlCol="0">
            <a:spAutoFit/>
          </a:bodyPr>
          <a:lstStyle/>
          <a:p>
            <a:r>
              <a:rPr lang="en-US" sz="2000">
                <a:latin typeface="Consolas" panose="020B0609020204030204" pitchFamily="49" charset="0"/>
              </a:rPr>
              <a:t>int x = 4;</a:t>
            </a:r>
            <a:br>
              <a:rPr lang="en-US" sz="2000">
                <a:latin typeface="Consolas" panose="020B0609020204030204" pitchFamily="49" charset="0"/>
              </a:rPr>
            </a:br>
            <a:r>
              <a:rPr lang="en-US" sz="2000">
                <a:latin typeface="Consolas" panose="020B0609020204030204" pitchFamily="49" charset="0"/>
              </a:rPr>
              <a:t>int y = 1;</a:t>
            </a:r>
            <a:br>
              <a:rPr lang="en-US" sz="2000">
                <a:latin typeface="Consolas" panose="020B0609020204030204" pitchFamily="49" charset="0"/>
              </a:rPr>
            </a:br>
            <a:r>
              <a:rPr lang="en-US" sz="2000" b="1">
                <a:latin typeface="Consolas" panose="020B0609020204030204" pitchFamily="49" charset="0"/>
              </a:rPr>
              <a:t>swap1_bad(x, y);</a:t>
            </a:r>
          </a:p>
          <a:p>
            <a:r>
              <a:rPr lang="en-US" sz="2000">
                <a:latin typeface="Consolas" panose="020B0609020204030204" pitchFamily="49" charset="0"/>
              </a:rPr>
              <a:t>// now x == 1, y == 4</a:t>
            </a:r>
          </a:p>
        </p:txBody>
      </p:sp>
      <p:sp>
        <p:nvSpPr>
          <p:cNvPr id="12" name="TextBox 11">
            <a:extLst>
              <a:ext uri="{FF2B5EF4-FFF2-40B4-BE49-F238E27FC236}">
                <a16:creationId xmlns:a16="http://schemas.microsoft.com/office/drawing/2014/main" id="{AE1047A2-1224-BE37-914A-ED935C68EAE6}"/>
              </a:ext>
            </a:extLst>
          </p:cNvPr>
          <p:cNvSpPr txBox="1"/>
          <p:nvPr/>
        </p:nvSpPr>
        <p:spPr>
          <a:xfrm>
            <a:off x="7039369" y="136524"/>
            <a:ext cx="1753230" cy="1323439"/>
          </a:xfrm>
          <a:prstGeom prst="rect">
            <a:avLst/>
          </a:prstGeom>
          <a:solidFill>
            <a:schemeClr val="accent4">
              <a:lumMod val="40000"/>
              <a:lumOff val="60000"/>
            </a:schemeClr>
          </a:solidFill>
        </p:spPr>
        <p:txBody>
          <a:bodyPr wrap="square" rtlCol="0">
            <a:spAutoFit/>
          </a:bodyPr>
          <a:lstStyle/>
          <a:p>
            <a:pPr algn="ctr"/>
            <a:r>
              <a:rPr lang="en-CA" sz="1600" b="1"/>
              <a:t>Question</a:t>
            </a:r>
            <a:br>
              <a:rPr lang="en-CA" sz="1600"/>
            </a:br>
            <a:r>
              <a:rPr lang="en-CA" sz="1600"/>
              <a:t>Can we write a function to swap the values of two variables?</a:t>
            </a:r>
          </a:p>
        </p:txBody>
      </p:sp>
      <p:sp>
        <p:nvSpPr>
          <p:cNvPr id="14" name="TextBox 13">
            <a:extLst>
              <a:ext uri="{FF2B5EF4-FFF2-40B4-BE49-F238E27FC236}">
                <a16:creationId xmlns:a16="http://schemas.microsoft.com/office/drawing/2014/main" id="{EDAE630A-B1CA-7D60-6AF9-464A6280EF8D}"/>
              </a:ext>
            </a:extLst>
          </p:cNvPr>
          <p:cNvSpPr txBox="1"/>
          <p:nvPr/>
        </p:nvSpPr>
        <p:spPr>
          <a:xfrm>
            <a:off x="4155734" y="1961843"/>
            <a:ext cx="1753230" cy="1323439"/>
          </a:xfrm>
          <a:prstGeom prst="rect">
            <a:avLst/>
          </a:prstGeom>
          <a:solidFill>
            <a:schemeClr val="accent4">
              <a:lumMod val="40000"/>
              <a:lumOff val="60000"/>
            </a:schemeClr>
          </a:solidFill>
        </p:spPr>
        <p:txBody>
          <a:bodyPr wrap="square" rtlCol="0">
            <a:spAutoFit/>
          </a:bodyPr>
          <a:lstStyle/>
          <a:p>
            <a:pPr algn="ctr"/>
            <a:r>
              <a:rPr lang="en-CA" sz="1600"/>
              <a:t>Trace this code step-by-step with the example in the blue box to see what it does.</a:t>
            </a:r>
          </a:p>
        </p:txBody>
      </p:sp>
      <p:cxnSp>
        <p:nvCxnSpPr>
          <p:cNvPr id="16" name="Straight Arrow Connector 15">
            <a:extLst>
              <a:ext uri="{FF2B5EF4-FFF2-40B4-BE49-F238E27FC236}">
                <a16:creationId xmlns:a16="http://schemas.microsoft.com/office/drawing/2014/main" id="{35C016AE-6EB1-AE9F-3309-7FA9E3888878}"/>
              </a:ext>
            </a:extLst>
          </p:cNvPr>
          <p:cNvCxnSpPr>
            <a:stCxn id="14" idx="3"/>
            <a:endCxn id="7" idx="1"/>
          </p:cNvCxnSpPr>
          <p:nvPr/>
        </p:nvCxnSpPr>
        <p:spPr>
          <a:xfrm>
            <a:off x="5908964" y="2623563"/>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45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21</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283037" y="1807955"/>
            <a:ext cx="5652654" cy="1631216"/>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swap2(int</a:t>
            </a:r>
            <a:r>
              <a:rPr lang="en-US" sz="2000">
                <a:solidFill>
                  <a:srgbClr val="FF0000"/>
                </a:solidFill>
                <a:latin typeface="Consolas" panose="020B0609020204030204" pitchFamily="49" charset="0"/>
              </a:rPr>
              <a:t>&amp;</a:t>
            </a:r>
            <a:r>
              <a:rPr lang="en-US" sz="2000">
                <a:latin typeface="Consolas" panose="020B0609020204030204" pitchFamily="49" charset="0"/>
              </a:rPr>
              <a:t> a, int</a:t>
            </a:r>
            <a:r>
              <a:rPr lang="en-US" sz="2000">
                <a:solidFill>
                  <a:srgbClr val="FF0000"/>
                </a:solidFill>
                <a:latin typeface="Consolas" panose="020B0609020204030204" pitchFamily="49" charset="0"/>
              </a:rPr>
              <a:t>&amp;</a:t>
            </a:r>
            <a:r>
              <a:rPr lang="en-US" sz="2000">
                <a:latin typeface="Consolas" panose="020B0609020204030204" pitchFamily="49" charset="0"/>
              </a:rPr>
              <a:t> b) {</a:t>
            </a:r>
          </a:p>
          <a:p>
            <a:r>
              <a:rPr lang="en-US" sz="2000">
                <a:latin typeface="Consolas" panose="020B0609020204030204" pitchFamily="49" charset="0"/>
              </a:rPr>
              <a:t>    int temp = a;</a:t>
            </a:r>
          </a:p>
          <a:p>
            <a:r>
              <a:rPr lang="en-US" sz="2000">
                <a:latin typeface="Consolas" panose="020B0609020204030204" pitchFamily="49" charset="0"/>
              </a:rPr>
              <a:t>    a = b;</a:t>
            </a:r>
          </a:p>
          <a:p>
            <a:r>
              <a:rPr lang="en-US" sz="2000">
                <a:latin typeface="Consolas" panose="020B0609020204030204" pitchFamily="49" charset="0"/>
              </a:rPr>
              <a:t>    b = temp;</a:t>
            </a:r>
          </a:p>
          <a:p>
            <a:r>
              <a:rPr lang="en-US" sz="2000">
                <a:latin typeface="Consolas" panose="020B0609020204030204" pitchFamily="49" charset="0"/>
              </a:rPr>
              <a:t>}</a:t>
            </a:r>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9" name="TextBox 8">
            <a:extLst>
              <a:ext uri="{FF2B5EF4-FFF2-40B4-BE49-F238E27FC236}">
                <a16:creationId xmlns:a16="http://schemas.microsoft.com/office/drawing/2014/main" id="{5B37DF52-0F40-C441-85AB-5368C05A7A12}"/>
              </a:ext>
            </a:extLst>
          </p:cNvPr>
          <p:cNvSpPr txBox="1"/>
          <p:nvPr/>
        </p:nvSpPr>
        <p:spPr>
          <a:xfrm>
            <a:off x="8905326" y="136525"/>
            <a:ext cx="3117902" cy="1323439"/>
          </a:xfrm>
          <a:prstGeom prst="rect">
            <a:avLst/>
          </a:prstGeom>
          <a:noFill/>
          <a:ln>
            <a:solidFill>
              <a:srgbClr val="00B0F0"/>
            </a:solidFill>
          </a:ln>
        </p:spPr>
        <p:txBody>
          <a:bodyPr wrap="square" rtlCol="0">
            <a:spAutoFit/>
          </a:bodyPr>
          <a:lstStyle/>
          <a:p>
            <a:r>
              <a:rPr lang="en-US" sz="2000">
                <a:latin typeface="Consolas" panose="020B0609020204030204" pitchFamily="49" charset="0"/>
              </a:rPr>
              <a:t>int x = 4;</a:t>
            </a:r>
            <a:br>
              <a:rPr lang="en-US" sz="2000">
                <a:latin typeface="Consolas" panose="020B0609020204030204" pitchFamily="49" charset="0"/>
              </a:rPr>
            </a:br>
            <a:r>
              <a:rPr lang="en-US" sz="2000">
                <a:latin typeface="Consolas" panose="020B0609020204030204" pitchFamily="49" charset="0"/>
              </a:rPr>
              <a:t>int y = 1;</a:t>
            </a:r>
            <a:br>
              <a:rPr lang="en-US" sz="2000">
                <a:latin typeface="Consolas" panose="020B0609020204030204" pitchFamily="49" charset="0"/>
              </a:rPr>
            </a:br>
            <a:r>
              <a:rPr lang="en-US" sz="2000" b="1">
                <a:latin typeface="Consolas" panose="020B0609020204030204" pitchFamily="49" charset="0"/>
              </a:rPr>
              <a:t>swap2(x, y);</a:t>
            </a:r>
          </a:p>
          <a:p>
            <a:r>
              <a:rPr lang="en-US" sz="2000">
                <a:latin typeface="Consolas" panose="020B0609020204030204" pitchFamily="49" charset="0"/>
              </a:rPr>
              <a:t>// now x == 1, y == 4</a:t>
            </a:r>
          </a:p>
        </p:txBody>
      </p:sp>
      <p:sp>
        <p:nvSpPr>
          <p:cNvPr id="12" name="TextBox 11">
            <a:extLst>
              <a:ext uri="{FF2B5EF4-FFF2-40B4-BE49-F238E27FC236}">
                <a16:creationId xmlns:a16="http://schemas.microsoft.com/office/drawing/2014/main" id="{AE1047A2-1224-BE37-914A-ED935C68EAE6}"/>
              </a:ext>
            </a:extLst>
          </p:cNvPr>
          <p:cNvSpPr txBox="1"/>
          <p:nvPr/>
        </p:nvSpPr>
        <p:spPr>
          <a:xfrm>
            <a:off x="7039369" y="136524"/>
            <a:ext cx="1753230" cy="1323439"/>
          </a:xfrm>
          <a:prstGeom prst="rect">
            <a:avLst/>
          </a:prstGeom>
          <a:solidFill>
            <a:schemeClr val="accent4">
              <a:lumMod val="40000"/>
              <a:lumOff val="60000"/>
            </a:schemeClr>
          </a:solidFill>
        </p:spPr>
        <p:txBody>
          <a:bodyPr wrap="square" rtlCol="0">
            <a:spAutoFit/>
          </a:bodyPr>
          <a:lstStyle/>
          <a:p>
            <a:pPr algn="ctr"/>
            <a:r>
              <a:rPr lang="en-CA" sz="1600" b="1"/>
              <a:t>Question</a:t>
            </a:r>
            <a:br>
              <a:rPr lang="en-CA" sz="1600"/>
            </a:br>
            <a:r>
              <a:rPr lang="en-CA" sz="1600"/>
              <a:t>Can we write a function to swap the values of two variables?</a:t>
            </a:r>
          </a:p>
        </p:txBody>
      </p:sp>
      <p:sp>
        <p:nvSpPr>
          <p:cNvPr id="14" name="TextBox 13">
            <a:extLst>
              <a:ext uri="{FF2B5EF4-FFF2-40B4-BE49-F238E27FC236}">
                <a16:creationId xmlns:a16="http://schemas.microsoft.com/office/drawing/2014/main" id="{EDAE630A-B1CA-7D60-6AF9-464A6280EF8D}"/>
              </a:ext>
            </a:extLst>
          </p:cNvPr>
          <p:cNvSpPr txBox="1"/>
          <p:nvPr/>
        </p:nvSpPr>
        <p:spPr>
          <a:xfrm>
            <a:off x="4155734" y="1961843"/>
            <a:ext cx="1753230" cy="1323439"/>
          </a:xfrm>
          <a:prstGeom prst="rect">
            <a:avLst/>
          </a:prstGeom>
          <a:solidFill>
            <a:schemeClr val="accent4">
              <a:lumMod val="40000"/>
              <a:lumOff val="60000"/>
            </a:schemeClr>
          </a:solidFill>
        </p:spPr>
        <p:txBody>
          <a:bodyPr wrap="square" rtlCol="0">
            <a:spAutoFit/>
          </a:bodyPr>
          <a:lstStyle/>
          <a:p>
            <a:pPr algn="ctr"/>
            <a:r>
              <a:rPr lang="en-CA" sz="1600"/>
              <a:t>Trace this code step-by-step with the example in the blue box to see what it does.</a:t>
            </a:r>
          </a:p>
        </p:txBody>
      </p:sp>
      <p:cxnSp>
        <p:nvCxnSpPr>
          <p:cNvPr id="16" name="Straight Arrow Connector 15">
            <a:extLst>
              <a:ext uri="{FF2B5EF4-FFF2-40B4-BE49-F238E27FC236}">
                <a16:creationId xmlns:a16="http://schemas.microsoft.com/office/drawing/2014/main" id="{35C016AE-6EB1-AE9F-3309-7FA9E3888878}"/>
              </a:ext>
            </a:extLst>
          </p:cNvPr>
          <p:cNvCxnSpPr>
            <a:stCxn id="14" idx="3"/>
            <a:endCxn id="7" idx="1"/>
          </p:cNvCxnSpPr>
          <p:nvPr/>
        </p:nvCxnSpPr>
        <p:spPr>
          <a:xfrm>
            <a:off x="5908964" y="2623563"/>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9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22</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283037" y="1807955"/>
            <a:ext cx="5652654" cy="1631216"/>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swap3(</a:t>
            </a:r>
            <a:r>
              <a:rPr lang="en-US" sz="2000">
                <a:solidFill>
                  <a:srgbClr val="FF0000"/>
                </a:solidFill>
                <a:latin typeface="Consolas" panose="020B0609020204030204" pitchFamily="49" charset="0"/>
              </a:rPr>
              <a:t>int*</a:t>
            </a:r>
            <a:r>
              <a:rPr lang="en-US" sz="2000">
                <a:latin typeface="Consolas" panose="020B0609020204030204" pitchFamily="49" charset="0"/>
              </a:rPr>
              <a:t> a, </a:t>
            </a:r>
            <a:r>
              <a:rPr lang="en-US" sz="2000">
                <a:solidFill>
                  <a:srgbClr val="FF0000"/>
                </a:solidFill>
                <a:latin typeface="Consolas" panose="020B0609020204030204" pitchFamily="49" charset="0"/>
              </a:rPr>
              <a:t>int*</a:t>
            </a:r>
            <a:r>
              <a:rPr lang="en-US" sz="2000">
                <a:latin typeface="Consolas" panose="020B0609020204030204" pitchFamily="49" charset="0"/>
              </a:rPr>
              <a:t> b) {    </a:t>
            </a:r>
            <a:br>
              <a:rPr lang="en-US" sz="2000">
                <a:latin typeface="Consolas" panose="020B0609020204030204" pitchFamily="49" charset="0"/>
              </a:rPr>
            </a:br>
            <a:r>
              <a:rPr lang="en-US" sz="2000">
                <a:latin typeface="Consolas" panose="020B0609020204030204" pitchFamily="49" charset="0"/>
              </a:rPr>
              <a:t>    int temp = *a;</a:t>
            </a:r>
            <a:br>
              <a:rPr lang="en-US" sz="2000">
                <a:latin typeface="Consolas" panose="020B0609020204030204" pitchFamily="49" charset="0"/>
              </a:rPr>
            </a:br>
            <a:r>
              <a:rPr lang="en-US" sz="2000">
                <a:latin typeface="Consolas" panose="020B0609020204030204" pitchFamily="49" charset="0"/>
              </a:rPr>
              <a:t>    *a = *b;</a:t>
            </a:r>
          </a:p>
          <a:p>
            <a:r>
              <a:rPr lang="en-US" sz="2000">
                <a:latin typeface="Consolas" panose="020B0609020204030204" pitchFamily="49" charset="0"/>
              </a:rPr>
              <a:t>    *b = temp;</a:t>
            </a:r>
          </a:p>
          <a:p>
            <a:r>
              <a:rPr lang="en-US" sz="2000">
                <a:latin typeface="Consolas" panose="020B0609020204030204" pitchFamily="49" charset="0"/>
              </a:rPr>
              <a:t>}</a:t>
            </a:r>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9" name="TextBox 8">
            <a:extLst>
              <a:ext uri="{FF2B5EF4-FFF2-40B4-BE49-F238E27FC236}">
                <a16:creationId xmlns:a16="http://schemas.microsoft.com/office/drawing/2014/main" id="{5B37DF52-0F40-C441-85AB-5368C05A7A12}"/>
              </a:ext>
            </a:extLst>
          </p:cNvPr>
          <p:cNvSpPr txBox="1"/>
          <p:nvPr/>
        </p:nvSpPr>
        <p:spPr>
          <a:xfrm>
            <a:off x="8905326" y="136525"/>
            <a:ext cx="3117902" cy="1323439"/>
          </a:xfrm>
          <a:prstGeom prst="rect">
            <a:avLst/>
          </a:prstGeom>
          <a:noFill/>
          <a:ln>
            <a:solidFill>
              <a:srgbClr val="00B0F0"/>
            </a:solidFill>
          </a:ln>
        </p:spPr>
        <p:txBody>
          <a:bodyPr wrap="square" rtlCol="0">
            <a:spAutoFit/>
          </a:bodyPr>
          <a:lstStyle/>
          <a:p>
            <a:r>
              <a:rPr lang="en-US" sz="2000">
                <a:solidFill>
                  <a:srgbClr val="FF0000"/>
                </a:solidFill>
                <a:latin typeface="Consolas" panose="020B0609020204030204" pitchFamily="49" charset="0"/>
              </a:rPr>
              <a:t>int</a:t>
            </a:r>
            <a:r>
              <a:rPr lang="en-US" sz="2000">
                <a:latin typeface="Consolas" panose="020B0609020204030204" pitchFamily="49" charset="0"/>
              </a:rPr>
              <a:t> x = 4;</a:t>
            </a:r>
            <a:br>
              <a:rPr lang="en-US" sz="2000">
                <a:latin typeface="Consolas" panose="020B0609020204030204" pitchFamily="49" charset="0"/>
              </a:rPr>
            </a:br>
            <a:r>
              <a:rPr lang="en-US" sz="2000">
                <a:solidFill>
                  <a:srgbClr val="FF0000"/>
                </a:solidFill>
                <a:latin typeface="Consolas" panose="020B0609020204030204" pitchFamily="49" charset="0"/>
              </a:rPr>
              <a:t>int</a:t>
            </a:r>
            <a:r>
              <a:rPr lang="en-US" sz="2000">
                <a:latin typeface="Consolas" panose="020B0609020204030204" pitchFamily="49" charset="0"/>
              </a:rPr>
              <a:t> y = 1;</a:t>
            </a:r>
            <a:br>
              <a:rPr lang="en-US" sz="2000">
                <a:latin typeface="Consolas" panose="020B0609020204030204" pitchFamily="49" charset="0"/>
              </a:rPr>
            </a:br>
            <a:r>
              <a:rPr lang="en-US" sz="2000" b="1">
                <a:latin typeface="Consolas" panose="020B0609020204030204" pitchFamily="49" charset="0"/>
              </a:rPr>
              <a:t>swap3(x, y);</a:t>
            </a:r>
          </a:p>
          <a:p>
            <a:r>
              <a:rPr lang="en-US" sz="2000">
                <a:latin typeface="Consolas" panose="020B0609020204030204" pitchFamily="49" charset="0"/>
              </a:rPr>
              <a:t>// now x == 1, y == 4</a:t>
            </a:r>
          </a:p>
        </p:txBody>
      </p:sp>
      <p:sp>
        <p:nvSpPr>
          <p:cNvPr id="12" name="TextBox 11">
            <a:extLst>
              <a:ext uri="{FF2B5EF4-FFF2-40B4-BE49-F238E27FC236}">
                <a16:creationId xmlns:a16="http://schemas.microsoft.com/office/drawing/2014/main" id="{AE1047A2-1224-BE37-914A-ED935C68EAE6}"/>
              </a:ext>
            </a:extLst>
          </p:cNvPr>
          <p:cNvSpPr txBox="1"/>
          <p:nvPr/>
        </p:nvSpPr>
        <p:spPr>
          <a:xfrm>
            <a:off x="7039369" y="136524"/>
            <a:ext cx="1753230" cy="1323439"/>
          </a:xfrm>
          <a:prstGeom prst="rect">
            <a:avLst/>
          </a:prstGeom>
          <a:solidFill>
            <a:schemeClr val="accent4">
              <a:lumMod val="40000"/>
              <a:lumOff val="60000"/>
            </a:schemeClr>
          </a:solidFill>
        </p:spPr>
        <p:txBody>
          <a:bodyPr wrap="square" rtlCol="0">
            <a:spAutoFit/>
          </a:bodyPr>
          <a:lstStyle/>
          <a:p>
            <a:pPr algn="ctr"/>
            <a:r>
              <a:rPr lang="en-CA" sz="1600" b="1"/>
              <a:t>Question</a:t>
            </a:r>
            <a:br>
              <a:rPr lang="en-CA" sz="1600"/>
            </a:br>
            <a:r>
              <a:rPr lang="en-CA" sz="1600"/>
              <a:t>Can we write a function to swap the values of two variables?</a:t>
            </a:r>
          </a:p>
        </p:txBody>
      </p:sp>
      <p:cxnSp>
        <p:nvCxnSpPr>
          <p:cNvPr id="16" name="Straight Arrow Connector 15">
            <a:extLst>
              <a:ext uri="{FF2B5EF4-FFF2-40B4-BE49-F238E27FC236}">
                <a16:creationId xmlns:a16="http://schemas.microsoft.com/office/drawing/2014/main" id="{35C016AE-6EB1-AE9F-3309-7FA9E3888878}"/>
              </a:ext>
            </a:extLst>
          </p:cNvPr>
          <p:cNvCxnSpPr>
            <a:cxnSpLocks/>
            <a:stCxn id="13" idx="3"/>
            <a:endCxn id="7" idx="1"/>
          </p:cNvCxnSpPr>
          <p:nvPr/>
        </p:nvCxnSpPr>
        <p:spPr>
          <a:xfrm>
            <a:off x="5908964" y="2623563"/>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391B9D-1C9C-08CC-527C-FF20FC9AC9F5}"/>
              </a:ext>
            </a:extLst>
          </p:cNvPr>
          <p:cNvSpPr txBox="1"/>
          <p:nvPr/>
        </p:nvSpPr>
        <p:spPr>
          <a:xfrm>
            <a:off x="9975273" y="3708857"/>
            <a:ext cx="2047955" cy="1323439"/>
          </a:xfrm>
          <a:prstGeom prst="rect">
            <a:avLst/>
          </a:prstGeom>
          <a:solidFill>
            <a:schemeClr val="accent4">
              <a:lumMod val="40000"/>
              <a:lumOff val="60000"/>
            </a:schemeClr>
          </a:solidFill>
        </p:spPr>
        <p:txBody>
          <a:bodyPr wrap="square" rtlCol="0">
            <a:spAutoFit/>
          </a:bodyPr>
          <a:lstStyle/>
          <a:p>
            <a:pPr algn="ctr"/>
            <a:r>
              <a:rPr lang="en-CA" sz="1600" b="1"/>
              <a:t>Does not compile with this code!</a:t>
            </a:r>
            <a:r>
              <a:rPr lang="en-CA" sz="1600"/>
              <a:t> </a:t>
            </a:r>
            <a:br>
              <a:rPr lang="en-CA" sz="1600"/>
            </a:br>
            <a:r>
              <a:rPr lang="en-CA" sz="1600">
                <a:latin typeface="Consolas" panose="020B0609020204030204" pitchFamily="49" charset="0"/>
              </a:rPr>
              <a:t>x</a:t>
            </a:r>
            <a:r>
              <a:rPr lang="en-CA" sz="1600"/>
              <a:t> and </a:t>
            </a:r>
            <a:r>
              <a:rPr lang="en-CA" sz="1600">
                <a:latin typeface="Consolas" panose="020B0609020204030204" pitchFamily="49" charset="0"/>
              </a:rPr>
              <a:t>y</a:t>
            </a:r>
            <a:r>
              <a:rPr lang="en-CA" sz="1600"/>
              <a:t> are type </a:t>
            </a:r>
            <a:r>
              <a:rPr lang="en-CA" sz="1600">
                <a:latin typeface="Consolas" panose="020B0609020204030204" pitchFamily="49" charset="0"/>
              </a:rPr>
              <a:t>int</a:t>
            </a:r>
            <a:r>
              <a:rPr lang="en-CA" sz="1600"/>
              <a:t>, but </a:t>
            </a:r>
            <a:r>
              <a:rPr lang="en-CA" sz="1600">
                <a:latin typeface="Consolas" panose="020B0609020204030204" pitchFamily="49" charset="0"/>
              </a:rPr>
              <a:t>swap3</a:t>
            </a:r>
            <a:r>
              <a:rPr lang="en-CA" sz="1600"/>
              <a:t> takes values of type </a:t>
            </a:r>
            <a:r>
              <a:rPr lang="en-CA" sz="1600">
                <a:latin typeface="Consolas" panose="020B0609020204030204" pitchFamily="49" charset="0"/>
              </a:rPr>
              <a:t>int*</a:t>
            </a:r>
          </a:p>
        </p:txBody>
      </p:sp>
      <p:cxnSp>
        <p:nvCxnSpPr>
          <p:cNvPr id="11" name="Straight Arrow Connector 10">
            <a:extLst>
              <a:ext uri="{FF2B5EF4-FFF2-40B4-BE49-F238E27FC236}">
                <a16:creationId xmlns:a16="http://schemas.microsoft.com/office/drawing/2014/main" id="{42D34CF6-E13B-4413-2F8A-1E46BF5D25F2}"/>
              </a:ext>
            </a:extLst>
          </p:cNvPr>
          <p:cNvCxnSpPr>
            <a:cxnSpLocks/>
            <a:stCxn id="6" idx="0"/>
          </p:cNvCxnSpPr>
          <p:nvPr/>
        </p:nvCxnSpPr>
        <p:spPr>
          <a:xfrm flipH="1" flipV="1">
            <a:off x="10196945" y="1122218"/>
            <a:ext cx="802306" cy="258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FDC71FF-8D1E-A3EE-6C9F-5072B697A91A}"/>
              </a:ext>
            </a:extLst>
          </p:cNvPr>
          <p:cNvSpPr txBox="1"/>
          <p:nvPr/>
        </p:nvSpPr>
        <p:spPr>
          <a:xfrm>
            <a:off x="4155734" y="1961843"/>
            <a:ext cx="1753230" cy="1323439"/>
          </a:xfrm>
          <a:prstGeom prst="rect">
            <a:avLst/>
          </a:prstGeom>
          <a:solidFill>
            <a:schemeClr val="accent4">
              <a:lumMod val="40000"/>
              <a:lumOff val="60000"/>
            </a:schemeClr>
          </a:solidFill>
        </p:spPr>
        <p:txBody>
          <a:bodyPr wrap="square" rtlCol="0">
            <a:spAutoFit/>
          </a:bodyPr>
          <a:lstStyle/>
          <a:p>
            <a:pPr algn="ctr"/>
            <a:r>
              <a:rPr lang="en-CA" sz="1600"/>
              <a:t>Trace this code step-by-step with the example in the blue box to see what it does.</a:t>
            </a:r>
          </a:p>
        </p:txBody>
      </p:sp>
    </p:spTree>
    <p:extLst>
      <p:ext uri="{BB962C8B-B14F-4D97-AF65-F5344CB8AC3E}">
        <p14:creationId xmlns:p14="http://schemas.microsoft.com/office/powerpoint/2010/main" val="389727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23</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119652" y="5155954"/>
            <a:ext cx="3748914" cy="798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283037" y="1807955"/>
            <a:ext cx="5652654" cy="1631216"/>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swap3(</a:t>
            </a:r>
            <a:r>
              <a:rPr lang="en-US" sz="2000">
                <a:solidFill>
                  <a:srgbClr val="FF0000"/>
                </a:solidFill>
                <a:latin typeface="Consolas" panose="020B0609020204030204" pitchFamily="49" charset="0"/>
              </a:rPr>
              <a:t>int*</a:t>
            </a:r>
            <a:r>
              <a:rPr lang="en-US" sz="2000">
                <a:latin typeface="Consolas" panose="020B0609020204030204" pitchFamily="49" charset="0"/>
              </a:rPr>
              <a:t> a, </a:t>
            </a:r>
            <a:r>
              <a:rPr lang="en-US" sz="2000">
                <a:solidFill>
                  <a:srgbClr val="FF0000"/>
                </a:solidFill>
                <a:latin typeface="Consolas" panose="020B0609020204030204" pitchFamily="49" charset="0"/>
              </a:rPr>
              <a:t>int*</a:t>
            </a:r>
            <a:r>
              <a:rPr lang="en-US" sz="2000">
                <a:latin typeface="Consolas" panose="020B0609020204030204" pitchFamily="49" charset="0"/>
              </a:rPr>
              <a:t> b) {    </a:t>
            </a:r>
            <a:br>
              <a:rPr lang="en-US" sz="2000">
                <a:latin typeface="Consolas" panose="020B0609020204030204" pitchFamily="49" charset="0"/>
              </a:rPr>
            </a:br>
            <a:r>
              <a:rPr lang="en-US" sz="2000">
                <a:latin typeface="Consolas" panose="020B0609020204030204" pitchFamily="49" charset="0"/>
              </a:rPr>
              <a:t>    int temp = *a;</a:t>
            </a:r>
            <a:br>
              <a:rPr lang="en-US" sz="2000">
                <a:latin typeface="Consolas" panose="020B0609020204030204" pitchFamily="49" charset="0"/>
              </a:rPr>
            </a:br>
            <a:r>
              <a:rPr lang="en-US" sz="2000">
                <a:latin typeface="Consolas" panose="020B0609020204030204" pitchFamily="49" charset="0"/>
              </a:rPr>
              <a:t>    *a = *b;</a:t>
            </a:r>
          </a:p>
          <a:p>
            <a:r>
              <a:rPr lang="en-US" sz="2000">
                <a:latin typeface="Consolas" panose="020B0609020204030204" pitchFamily="49" charset="0"/>
              </a:rPr>
              <a:t>    *b = temp;</a:t>
            </a:r>
          </a:p>
          <a:p>
            <a:r>
              <a:rPr lang="en-US" sz="2000">
                <a:latin typeface="Consolas" panose="020B0609020204030204" pitchFamily="49" charset="0"/>
              </a:rPr>
              <a:t>}</a:t>
            </a:r>
          </a:p>
        </p:txBody>
      </p:sp>
      <p:sp>
        <p:nvSpPr>
          <p:cNvPr id="10" name="TextBox 9">
            <a:extLst>
              <a:ext uri="{FF2B5EF4-FFF2-40B4-BE49-F238E27FC236}">
                <a16:creationId xmlns:a16="http://schemas.microsoft.com/office/drawing/2014/main" id="{27910B02-5A46-A5DA-C510-6580880B2746}"/>
              </a:ext>
            </a:extLst>
          </p:cNvPr>
          <p:cNvSpPr txBox="1"/>
          <p:nvPr/>
        </p:nvSpPr>
        <p:spPr>
          <a:xfrm>
            <a:off x="4098427" y="4988621"/>
            <a:ext cx="1753230" cy="830997"/>
          </a:xfrm>
          <a:prstGeom prst="rect">
            <a:avLst/>
          </a:prstGeom>
          <a:solidFill>
            <a:schemeClr val="accent4">
              <a:lumMod val="40000"/>
              <a:lumOff val="60000"/>
            </a:schemeClr>
          </a:solidFill>
        </p:spPr>
        <p:txBody>
          <a:bodyPr wrap="square" rtlCol="0">
            <a:spAutoFit/>
          </a:bodyPr>
          <a:lstStyle/>
          <a:p>
            <a:pPr algn="ctr"/>
            <a:r>
              <a:rPr lang="en-CA" sz="1600"/>
              <a:t>Using pointers, you can simulate pass-by-reference!</a:t>
            </a:r>
          </a:p>
        </p:txBody>
      </p:sp>
      <p:sp>
        <p:nvSpPr>
          <p:cNvPr id="9" name="TextBox 8">
            <a:extLst>
              <a:ext uri="{FF2B5EF4-FFF2-40B4-BE49-F238E27FC236}">
                <a16:creationId xmlns:a16="http://schemas.microsoft.com/office/drawing/2014/main" id="{5B37DF52-0F40-C441-85AB-5368C05A7A12}"/>
              </a:ext>
            </a:extLst>
          </p:cNvPr>
          <p:cNvSpPr txBox="1"/>
          <p:nvPr/>
        </p:nvSpPr>
        <p:spPr>
          <a:xfrm>
            <a:off x="8905326" y="136525"/>
            <a:ext cx="3117902" cy="1323439"/>
          </a:xfrm>
          <a:prstGeom prst="rect">
            <a:avLst/>
          </a:prstGeom>
          <a:noFill/>
          <a:ln>
            <a:solidFill>
              <a:srgbClr val="00B0F0"/>
            </a:solidFill>
          </a:ln>
        </p:spPr>
        <p:txBody>
          <a:bodyPr wrap="square" rtlCol="0">
            <a:spAutoFit/>
          </a:bodyPr>
          <a:lstStyle/>
          <a:p>
            <a:r>
              <a:rPr lang="en-US" sz="2000">
                <a:solidFill>
                  <a:srgbClr val="FF0000"/>
                </a:solidFill>
                <a:latin typeface="Consolas" panose="020B0609020204030204" pitchFamily="49" charset="0"/>
              </a:rPr>
              <a:t>int</a:t>
            </a:r>
            <a:r>
              <a:rPr lang="en-US" sz="2000">
                <a:latin typeface="Consolas" panose="020B0609020204030204" pitchFamily="49" charset="0"/>
              </a:rPr>
              <a:t> x = 4;</a:t>
            </a:r>
            <a:br>
              <a:rPr lang="en-US" sz="2000">
                <a:latin typeface="Consolas" panose="020B0609020204030204" pitchFamily="49" charset="0"/>
              </a:rPr>
            </a:br>
            <a:r>
              <a:rPr lang="en-US" sz="2000">
                <a:solidFill>
                  <a:srgbClr val="FF0000"/>
                </a:solidFill>
                <a:latin typeface="Consolas" panose="020B0609020204030204" pitchFamily="49" charset="0"/>
              </a:rPr>
              <a:t>int</a:t>
            </a:r>
            <a:r>
              <a:rPr lang="en-US" sz="2000">
                <a:latin typeface="Consolas" panose="020B0609020204030204" pitchFamily="49" charset="0"/>
              </a:rPr>
              <a:t> y = 1;</a:t>
            </a:r>
            <a:br>
              <a:rPr lang="en-US" sz="2000">
                <a:latin typeface="Consolas" panose="020B0609020204030204" pitchFamily="49" charset="0"/>
              </a:rPr>
            </a:br>
            <a:r>
              <a:rPr lang="en-US" sz="2000" b="1">
                <a:latin typeface="Consolas" panose="020B0609020204030204" pitchFamily="49" charset="0"/>
              </a:rPr>
              <a:t>swap3(</a:t>
            </a:r>
            <a:r>
              <a:rPr lang="en-US" sz="2000" b="1">
                <a:solidFill>
                  <a:srgbClr val="FF0000"/>
                </a:solidFill>
                <a:latin typeface="Consolas" panose="020B0609020204030204" pitchFamily="49" charset="0"/>
              </a:rPr>
              <a:t>&amp;</a:t>
            </a:r>
            <a:r>
              <a:rPr lang="en-US" sz="2000" b="1">
                <a:latin typeface="Consolas" panose="020B0609020204030204" pitchFamily="49" charset="0"/>
              </a:rPr>
              <a:t>x, </a:t>
            </a:r>
            <a:r>
              <a:rPr lang="en-US" sz="2000" b="1">
                <a:solidFill>
                  <a:srgbClr val="FF0000"/>
                </a:solidFill>
                <a:latin typeface="Consolas" panose="020B0609020204030204" pitchFamily="49" charset="0"/>
              </a:rPr>
              <a:t>&amp;</a:t>
            </a:r>
            <a:r>
              <a:rPr lang="en-US" sz="2000" b="1">
                <a:latin typeface="Consolas" panose="020B0609020204030204" pitchFamily="49" charset="0"/>
              </a:rPr>
              <a:t>y);</a:t>
            </a:r>
          </a:p>
          <a:p>
            <a:r>
              <a:rPr lang="en-US" sz="2000">
                <a:latin typeface="Consolas" panose="020B0609020204030204" pitchFamily="49" charset="0"/>
              </a:rPr>
              <a:t>// now x == 1, y == 4</a:t>
            </a:r>
          </a:p>
        </p:txBody>
      </p:sp>
      <p:sp>
        <p:nvSpPr>
          <p:cNvPr id="12" name="TextBox 11">
            <a:extLst>
              <a:ext uri="{FF2B5EF4-FFF2-40B4-BE49-F238E27FC236}">
                <a16:creationId xmlns:a16="http://schemas.microsoft.com/office/drawing/2014/main" id="{AE1047A2-1224-BE37-914A-ED935C68EAE6}"/>
              </a:ext>
            </a:extLst>
          </p:cNvPr>
          <p:cNvSpPr txBox="1"/>
          <p:nvPr/>
        </p:nvSpPr>
        <p:spPr>
          <a:xfrm>
            <a:off x="7039369" y="136524"/>
            <a:ext cx="1753230" cy="1323439"/>
          </a:xfrm>
          <a:prstGeom prst="rect">
            <a:avLst/>
          </a:prstGeom>
          <a:solidFill>
            <a:schemeClr val="accent4">
              <a:lumMod val="40000"/>
              <a:lumOff val="60000"/>
            </a:schemeClr>
          </a:solidFill>
        </p:spPr>
        <p:txBody>
          <a:bodyPr wrap="square" rtlCol="0">
            <a:spAutoFit/>
          </a:bodyPr>
          <a:lstStyle/>
          <a:p>
            <a:pPr algn="ctr"/>
            <a:r>
              <a:rPr lang="en-CA" sz="1600" b="1"/>
              <a:t>Question</a:t>
            </a:r>
            <a:br>
              <a:rPr lang="en-CA" sz="1600"/>
            </a:br>
            <a:r>
              <a:rPr lang="en-CA" sz="1600"/>
              <a:t>Can we write a function to swap the values of two variables?</a:t>
            </a:r>
          </a:p>
        </p:txBody>
      </p:sp>
      <p:sp>
        <p:nvSpPr>
          <p:cNvPr id="6" name="TextBox 5">
            <a:extLst>
              <a:ext uri="{FF2B5EF4-FFF2-40B4-BE49-F238E27FC236}">
                <a16:creationId xmlns:a16="http://schemas.microsoft.com/office/drawing/2014/main" id="{F5B4504F-CC5B-071E-BFC6-F6A2A6ED74A5}"/>
              </a:ext>
            </a:extLst>
          </p:cNvPr>
          <p:cNvSpPr txBox="1"/>
          <p:nvPr/>
        </p:nvSpPr>
        <p:spPr>
          <a:xfrm>
            <a:off x="6714416" y="4998241"/>
            <a:ext cx="2979359" cy="830997"/>
          </a:xfrm>
          <a:prstGeom prst="rect">
            <a:avLst/>
          </a:prstGeom>
          <a:solidFill>
            <a:schemeClr val="accent4">
              <a:lumMod val="40000"/>
              <a:lumOff val="60000"/>
            </a:schemeClr>
          </a:solidFill>
        </p:spPr>
        <p:txBody>
          <a:bodyPr wrap="square" rtlCol="0">
            <a:spAutoFit/>
          </a:bodyPr>
          <a:lstStyle/>
          <a:p>
            <a:pPr algn="ctr"/>
            <a:r>
              <a:rPr lang="en-CA" sz="1600" b="1"/>
              <a:t>Rule of thumb</a:t>
            </a:r>
          </a:p>
          <a:p>
            <a:pPr algn="ctr"/>
            <a:r>
              <a:rPr lang="en-CA" sz="1600"/>
              <a:t>In C++, prefer pass-by-reference using </a:t>
            </a:r>
            <a:r>
              <a:rPr lang="en-CA" sz="1600">
                <a:latin typeface="Consolas" panose="020B0609020204030204" pitchFamily="49" charset="0"/>
              </a:rPr>
              <a:t>&amp;</a:t>
            </a:r>
            <a:r>
              <a:rPr lang="en-CA" sz="1600"/>
              <a:t> instead of pointers.</a:t>
            </a:r>
          </a:p>
        </p:txBody>
      </p:sp>
      <p:cxnSp>
        <p:nvCxnSpPr>
          <p:cNvPr id="8" name="Straight Arrow Connector 7">
            <a:extLst>
              <a:ext uri="{FF2B5EF4-FFF2-40B4-BE49-F238E27FC236}">
                <a16:creationId xmlns:a16="http://schemas.microsoft.com/office/drawing/2014/main" id="{63CDAC11-F150-0491-67D5-68AF94AB2C06}"/>
              </a:ext>
            </a:extLst>
          </p:cNvPr>
          <p:cNvCxnSpPr>
            <a:cxnSpLocks/>
            <a:stCxn id="11" idx="3"/>
          </p:cNvCxnSpPr>
          <p:nvPr/>
        </p:nvCxnSpPr>
        <p:spPr>
          <a:xfrm>
            <a:off x="5908964" y="2623563"/>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DE9E8F-1C1F-B459-87FC-A77D80343897}"/>
              </a:ext>
            </a:extLst>
          </p:cNvPr>
          <p:cNvSpPr txBox="1"/>
          <p:nvPr/>
        </p:nvSpPr>
        <p:spPr>
          <a:xfrm>
            <a:off x="4155734" y="1961843"/>
            <a:ext cx="1753230" cy="1323439"/>
          </a:xfrm>
          <a:prstGeom prst="rect">
            <a:avLst/>
          </a:prstGeom>
          <a:solidFill>
            <a:schemeClr val="accent4">
              <a:lumMod val="40000"/>
              <a:lumOff val="60000"/>
            </a:schemeClr>
          </a:solidFill>
        </p:spPr>
        <p:txBody>
          <a:bodyPr wrap="square" rtlCol="0">
            <a:spAutoFit/>
          </a:bodyPr>
          <a:lstStyle/>
          <a:p>
            <a:pPr algn="ctr"/>
            <a:r>
              <a:rPr lang="en-CA" sz="1600"/>
              <a:t>Trace this code step-by-step with the example in the blue box to see what it does.</a:t>
            </a:r>
          </a:p>
        </p:txBody>
      </p:sp>
    </p:spTree>
    <p:extLst>
      <p:ext uri="{BB962C8B-B14F-4D97-AF65-F5344CB8AC3E}">
        <p14:creationId xmlns:p14="http://schemas.microsoft.com/office/powerpoint/2010/main" val="202394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3" name="Content Placeholder 2">
            <a:extLst>
              <a:ext uri="{FF2B5EF4-FFF2-40B4-BE49-F238E27FC236}">
                <a16:creationId xmlns:a16="http://schemas.microsoft.com/office/drawing/2014/main" id="{7CD55DEB-120A-D8DA-C7F0-BF76129176A6}"/>
              </a:ext>
            </a:extLst>
          </p:cNvPr>
          <p:cNvSpPr>
            <a:spLocks noGrp="1"/>
          </p:cNvSpPr>
          <p:nvPr>
            <p:ph idx="1"/>
          </p:nvPr>
        </p:nvSpPr>
        <p:spPr>
          <a:xfrm>
            <a:off x="838200" y="1825625"/>
            <a:ext cx="6241473" cy="4351338"/>
          </a:xfrm>
        </p:spPr>
        <p:txBody>
          <a:bodyPr>
            <a:normAutofit fontScale="92500" lnSpcReduction="10000"/>
          </a:bodyPr>
          <a:lstStyle/>
          <a:p>
            <a:r>
              <a:rPr lang="en-CA"/>
              <a:t>A popular style of programming</a:t>
            </a:r>
          </a:p>
          <a:p>
            <a:r>
              <a:rPr lang="en-CA"/>
              <a:t>Can work well with anything where this is some kind of identifiable object</a:t>
            </a:r>
          </a:p>
          <a:p>
            <a:pPr lvl="1"/>
            <a:r>
              <a:rPr lang="en-CA" b="1"/>
              <a:t>Things in a video game</a:t>
            </a:r>
            <a:r>
              <a:rPr lang="en-CA"/>
              <a:t>, e.g. characters, projectiles, explosions, backgrounds</a:t>
            </a:r>
          </a:p>
          <a:p>
            <a:pPr lvl="1"/>
            <a:r>
              <a:rPr lang="en-CA" b="1"/>
              <a:t>Graphical user interface (GUI)</a:t>
            </a:r>
            <a:r>
              <a:rPr lang="en-CA"/>
              <a:t>, e.g. windows, scroll bars, the mouse pointer, icons, etc. can all be modelled as objects</a:t>
            </a:r>
          </a:p>
          <a:p>
            <a:pPr lvl="1"/>
            <a:r>
              <a:rPr lang="en-CA" b="1"/>
              <a:t>Data type</a:t>
            </a:r>
            <a:r>
              <a:rPr lang="en-CA"/>
              <a:t>, e.g. strings, big integers, lists, trees, tables, functions, etc. can all be modelled as objects</a:t>
            </a:r>
          </a:p>
          <a:p>
            <a:r>
              <a:rPr lang="en-CA"/>
              <a:t>Data and operations are combined into a single value called an </a:t>
            </a:r>
            <a:r>
              <a:rPr lang="en-CA" b="1"/>
              <a:t>object</a:t>
            </a:r>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24</a:t>
            </a:fld>
            <a:endParaRPr lang="en-AU"/>
          </a:p>
        </p:txBody>
      </p:sp>
    </p:spTree>
    <p:extLst>
      <p:ext uri="{BB962C8B-B14F-4D97-AF65-F5344CB8AC3E}">
        <p14:creationId xmlns:p14="http://schemas.microsoft.com/office/powerpoint/2010/main" val="2081931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3" name="Content Placeholder 2">
            <a:extLst>
              <a:ext uri="{FF2B5EF4-FFF2-40B4-BE49-F238E27FC236}">
                <a16:creationId xmlns:a16="http://schemas.microsoft.com/office/drawing/2014/main" id="{7CD55DEB-120A-D8DA-C7F0-BF76129176A6}"/>
              </a:ext>
            </a:extLst>
          </p:cNvPr>
          <p:cNvSpPr>
            <a:spLocks noGrp="1"/>
          </p:cNvSpPr>
          <p:nvPr>
            <p:ph idx="1"/>
          </p:nvPr>
        </p:nvSpPr>
        <p:spPr>
          <a:xfrm>
            <a:off x="838200" y="1825625"/>
            <a:ext cx="6241473" cy="4351338"/>
          </a:xfrm>
        </p:spPr>
        <p:txBody>
          <a:bodyPr>
            <a:normAutofit/>
          </a:bodyPr>
          <a:lstStyle/>
          <a:p>
            <a:pPr marL="0" indent="0">
              <a:buNone/>
            </a:pPr>
            <a:r>
              <a:rPr lang="en-CA" sz="2400"/>
              <a:t>Suppose you had to program your own version of Pac Man in an object-oriented style. What classes and objects would you make?</a:t>
            </a:r>
            <a:endParaRPr lang="en-CA" sz="2400" b="1"/>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25</a:t>
            </a:fld>
            <a:endParaRPr lang="en-AU"/>
          </a:p>
        </p:txBody>
      </p:sp>
      <p:pic>
        <p:nvPicPr>
          <p:cNvPr id="1026" name="Picture 2" descr="The History of Pac-Man">
            <a:extLst>
              <a:ext uri="{FF2B5EF4-FFF2-40B4-BE49-F238E27FC236}">
                <a16:creationId xmlns:a16="http://schemas.microsoft.com/office/drawing/2014/main" id="{28D0E854-10AC-AD3E-6FD7-62CE67B7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359" y="1552143"/>
            <a:ext cx="4274432"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2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3" name="Content Placeholder 2">
            <a:extLst>
              <a:ext uri="{FF2B5EF4-FFF2-40B4-BE49-F238E27FC236}">
                <a16:creationId xmlns:a16="http://schemas.microsoft.com/office/drawing/2014/main" id="{7CD55DEB-120A-D8DA-C7F0-BF76129176A6}"/>
              </a:ext>
            </a:extLst>
          </p:cNvPr>
          <p:cNvSpPr>
            <a:spLocks noGrp="1"/>
          </p:cNvSpPr>
          <p:nvPr>
            <p:ph idx="1"/>
          </p:nvPr>
        </p:nvSpPr>
        <p:spPr>
          <a:xfrm>
            <a:off x="838200" y="1825625"/>
            <a:ext cx="6241473" cy="4351338"/>
          </a:xfrm>
        </p:spPr>
        <p:txBody>
          <a:bodyPr>
            <a:normAutofit/>
          </a:bodyPr>
          <a:lstStyle/>
          <a:p>
            <a:pPr marL="0" indent="0">
              <a:buNone/>
            </a:pPr>
            <a:r>
              <a:rPr lang="en-CA" sz="2400"/>
              <a:t>Suppose you had to program your own version of Pac Man in an object-oriented style. What classes and objects would you make?</a:t>
            </a:r>
          </a:p>
          <a:p>
            <a:r>
              <a:rPr lang="en-CA" sz="2400"/>
              <a:t>Pac man</a:t>
            </a:r>
          </a:p>
          <a:p>
            <a:r>
              <a:rPr lang="en-CA" sz="2400"/>
              <a:t>the “ghosts”</a:t>
            </a:r>
          </a:p>
          <a:p>
            <a:r>
              <a:rPr lang="en-CA" sz="2400"/>
              <a:t>the small pellets</a:t>
            </a:r>
          </a:p>
          <a:p>
            <a:r>
              <a:rPr lang="en-CA" sz="2400"/>
              <a:t>the power pellets</a:t>
            </a:r>
          </a:p>
          <a:p>
            <a:r>
              <a:rPr lang="en-CA" sz="2400"/>
              <a:t>Walls in the maze</a:t>
            </a:r>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26</a:t>
            </a:fld>
            <a:endParaRPr lang="en-AU"/>
          </a:p>
        </p:txBody>
      </p:sp>
      <p:pic>
        <p:nvPicPr>
          <p:cNvPr id="1026" name="Picture 2" descr="The History of Pac-Man">
            <a:extLst>
              <a:ext uri="{FF2B5EF4-FFF2-40B4-BE49-F238E27FC236}">
                <a16:creationId xmlns:a16="http://schemas.microsoft.com/office/drawing/2014/main" id="{28D0E854-10AC-AD3E-6FD7-62CE67B7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359" y="1552143"/>
            <a:ext cx="4274432"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22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3" name="Content Placeholder 2">
            <a:extLst>
              <a:ext uri="{FF2B5EF4-FFF2-40B4-BE49-F238E27FC236}">
                <a16:creationId xmlns:a16="http://schemas.microsoft.com/office/drawing/2014/main" id="{7CD55DEB-120A-D8DA-C7F0-BF76129176A6}"/>
              </a:ext>
            </a:extLst>
          </p:cNvPr>
          <p:cNvSpPr>
            <a:spLocks noGrp="1"/>
          </p:cNvSpPr>
          <p:nvPr>
            <p:ph idx="1"/>
          </p:nvPr>
        </p:nvSpPr>
        <p:spPr>
          <a:xfrm>
            <a:off x="838200" y="1825625"/>
            <a:ext cx="6241473" cy="4351338"/>
          </a:xfrm>
        </p:spPr>
        <p:txBody>
          <a:bodyPr>
            <a:normAutofit fontScale="85000" lnSpcReduction="10000"/>
          </a:bodyPr>
          <a:lstStyle/>
          <a:p>
            <a:pPr marL="0" indent="0">
              <a:buNone/>
            </a:pPr>
            <a:r>
              <a:rPr lang="en-CA"/>
              <a:t>Suppose you had to program your own version of Pac Man in an object-oriented style. What classes and objects would you make?</a:t>
            </a:r>
          </a:p>
          <a:p>
            <a:r>
              <a:rPr lang="en-CA"/>
              <a:t>Pac man</a:t>
            </a:r>
          </a:p>
          <a:p>
            <a:r>
              <a:rPr lang="en-CA"/>
              <a:t>the “ghosts”</a:t>
            </a:r>
          </a:p>
          <a:p>
            <a:r>
              <a:rPr lang="en-CA"/>
              <a:t>the small pellets</a:t>
            </a:r>
          </a:p>
          <a:p>
            <a:r>
              <a:rPr lang="en-CA"/>
              <a:t>the power pellets</a:t>
            </a:r>
          </a:p>
          <a:p>
            <a:r>
              <a:rPr lang="en-CA"/>
              <a:t>Walls in the maze</a:t>
            </a:r>
          </a:p>
          <a:p>
            <a:pPr marL="0" indent="0">
              <a:buNone/>
            </a:pPr>
            <a:r>
              <a:rPr lang="en-CA"/>
              <a:t>The contents of an object are specific by a </a:t>
            </a:r>
            <a:r>
              <a:rPr lang="en-CA" b="1"/>
              <a:t>class</a:t>
            </a:r>
          </a:p>
          <a:p>
            <a:pPr marL="457200" lvl="1" indent="0">
              <a:buNone/>
            </a:pPr>
            <a:r>
              <a:rPr lang="en-CA"/>
              <a:t>E.g. one class called </a:t>
            </a:r>
            <a:r>
              <a:rPr lang="en-CA" err="1"/>
              <a:t>Small_Pellet</a:t>
            </a:r>
            <a:r>
              <a:rPr lang="en-CA"/>
              <a:t>, and then each individual pellet you see is an instance of </a:t>
            </a:r>
            <a:r>
              <a:rPr lang="en-CA" err="1"/>
              <a:t>Small_Pellet</a:t>
            </a:r>
            <a:endParaRPr lang="en-CA"/>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27</a:t>
            </a:fld>
            <a:endParaRPr lang="en-AU"/>
          </a:p>
        </p:txBody>
      </p:sp>
      <p:pic>
        <p:nvPicPr>
          <p:cNvPr id="1026" name="Picture 2" descr="The History of Pac-Man">
            <a:extLst>
              <a:ext uri="{FF2B5EF4-FFF2-40B4-BE49-F238E27FC236}">
                <a16:creationId xmlns:a16="http://schemas.microsoft.com/office/drawing/2014/main" id="{28D0E854-10AC-AD3E-6FD7-62CE67B7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359" y="1552143"/>
            <a:ext cx="4274432"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8F8B6AA7-6C89-7D63-E188-DE362392582E}"/>
              </a:ext>
            </a:extLst>
          </p:cNvPr>
          <p:cNvSpPr/>
          <p:nvPr/>
        </p:nvSpPr>
        <p:spPr>
          <a:xfrm>
            <a:off x="768927" y="4890655"/>
            <a:ext cx="6539346" cy="1066800"/>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7774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3" name="Content Placeholder 2">
            <a:extLst>
              <a:ext uri="{FF2B5EF4-FFF2-40B4-BE49-F238E27FC236}">
                <a16:creationId xmlns:a16="http://schemas.microsoft.com/office/drawing/2014/main" id="{7CD55DEB-120A-D8DA-C7F0-BF76129176A6}"/>
              </a:ext>
            </a:extLst>
          </p:cNvPr>
          <p:cNvSpPr>
            <a:spLocks noGrp="1"/>
          </p:cNvSpPr>
          <p:nvPr>
            <p:ph idx="1"/>
          </p:nvPr>
        </p:nvSpPr>
        <p:spPr>
          <a:xfrm>
            <a:off x="838200" y="1825625"/>
            <a:ext cx="6241473" cy="4351338"/>
          </a:xfrm>
        </p:spPr>
        <p:txBody>
          <a:bodyPr>
            <a:normAutofit fontScale="85000" lnSpcReduction="10000"/>
          </a:bodyPr>
          <a:lstStyle/>
          <a:p>
            <a:pPr marL="0" indent="0">
              <a:buNone/>
            </a:pPr>
            <a:r>
              <a:rPr lang="en-CA"/>
              <a:t>Suppose you had to program your own version of Pac Man in an object-oriented style. What classes and objects would you make?</a:t>
            </a:r>
          </a:p>
          <a:p>
            <a:r>
              <a:rPr lang="en-CA"/>
              <a:t>Pac man</a:t>
            </a:r>
          </a:p>
          <a:p>
            <a:r>
              <a:rPr lang="en-CA"/>
              <a:t>the “ghosts”</a:t>
            </a:r>
          </a:p>
          <a:p>
            <a:r>
              <a:rPr lang="en-CA"/>
              <a:t>the small pellets</a:t>
            </a:r>
          </a:p>
          <a:p>
            <a:r>
              <a:rPr lang="en-CA"/>
              <a:t>the power pellets</a:t>
            </a:r>
          </a:p>
          <a:p>
            <a:r>
              <a:rPr lang="en-CA"/>
              <a:t>Walls in the maze</a:t>
            </a:r>
          </a:p>
          <a:p>
            <a:pPr marL="0" indent="0">
              <a:buNone/>
            </a:pPr>
            <a:r>
              <a:rPr lang="en-CA"/>
              <a:t>The contents of an object are specific by a </a:t>
            </a:r>
            <a:r>
              <a:rPr lang="en-CA" b="1"/>
              <a:t>class</a:t>
            </a:r>
          </a:p>
          <a:p>
            <a:pPr marL="457200" lvl="1" indent="0">
              <a:buNone/>
            </a:pPr>
            <a:r>
              <a:rPr lang="en-CA"/>
              <a:t>E.g. one class called </a:t>
            </a:r>
            <a:r>
              <a:rPr lang="en-CA" err="1"/>
              <a:t>Small_Pellet</a:t>
            </a:r>
            <a:r>
              <a:rPr lang="en-CA"/>
              <a:t>, and then each individual pellet you see is an instance of </a:t>
            </a:r>
            <a:r>
              <a:rPr lang="en-CA" err="1"/>
              <a:t>Small_Pellet</a:t>
            </a:r>
            <a:endParaRPr lang="en-CA"/>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28</a:t>
            </a:fld>
            <a:endParaRPr lang="en-AU"/>
          </a:p>
        </p:txBody>
      </p:sp>
      <p:pic>
        <p:nvPicPr>
          <p:cNvPr id="1026" name="Picture 2" descr="The History of Pac-Man">
            <a:extLst>
              <a:ext uri="{FF2B5EF4-FFF2-40B4-BE49-F238E27FC236}">
                <a16:creationId xmlns:a16="http://schemas.microsoft.com/office/drawing/2014/main" id="{28D0E854-10AC-AD3E-6FD7-62CE67B7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359" y="1552143"/>
            <a:ext cx="4274432"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CB3390-F33F-12E5-3E10-8C7DE32DFABF}"/>
              </a:ext>
            </a:extLst>
          </p:cNvPr>
          <p:cNvSpPr txBox="1"/>
          <p:nvPr/>
        </p:nvSpPr>
        <p:spPr>
          <a:xfrm>
            <a:off x="3876754" y="2952621"/>
            <a:ext cx="3036663" cy="1815882"/>
          </a:xfrm>
          <a:prstGeom prst="rect">
            <a:avLst/>
          </a:prstGeom>
          <a:solidFill>
            <a:schemeClr val="accent4">
              <a:lumMod val="40000"/>
              <a:lumOff val="60000"/>
            </a:schemeClr>
          </a:solidFill>
        </p:spPr>
        <p:txBody>
          <a:bodyPr wrap="square" rtlCol="0">
            <a:spAutoFit/>
          </a:bodyPr>
          <a:lstStyle/>
          <a:p>
            <a:pPr algn="ctr"/>
            <a:r>
              <a:rPr lang="en-CA" sz="1600" b="1"/>
              <a:t>This is a not a definitive list! </a:t>
            </a:r>
            <a:r>
              <a:rPr lang="en-CA" sz="1600"/>
              <a:t>Different programmers might choose different classes/objects.</a:t>
            </a:r>
            <a:br>
              <a:rPr lang="en-CA" sz="1600"/>
            </a:br>
            <a:br>
              <a:rPr lang="en-CA" sz="1600"/>
            </a:br>
            <a:r>
              <a:rPr lang="en-CA" sz="1600"/>
              <a:t>For example, since there is only one Pac Man, they might not bother making a </a:t>
            </a:r>
            <a:r>
              <a:rPr lang="en-CA" sz="1600" err="1"/>
              <a:t>Pac_Man</a:t>
            </a:r>
            <a:r>
              <a:rPr lang="en-CA" sz="1600"/>
              <a:t> class.</a:t>
            </a:r>
          </a:p>
        </p:txBody>
      </p:sp>
    </p:spTree>
    <p:extLst>
      <p:ext uri="{BB962C8B-B14F-4D97-AF65-F5344CB8AC3E}">
        <p14:creationId xmlns:p14="http://schemas.microsoft.com/office/powerpoint/2010/main" val="307815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p:txBody>
          <a:bodyPr/>
          <a:lstStyle/>
          <a:p>
            <a:r>
              <a:rPr lang="en-CA"/>
              <a:t>Object-oriented programming (OOP)</a:t>
            </a:r>
            <a:endParaRPr lang="en-AU"/>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29</a:t>
            </a:fld>
            <a:endParaRPr lang="en-AU"/>
          </a:p>
        </p:txBody>
      </p:sp>
      <p:pic>
        <p:nvPicPr>
          <p:cNvPr id="1026" name="Picture 2" descr="The History of Pac-Man">
            <a:extLst>
              <a:ext uri="{FF2B5EF4-FFF2-40B4-BE49-F238E27FC236}">
                <a16:creationId xmlns:a16="http://schemas.microsoft.com/office/drawing/2014/main" id="{28D0E854-10AC-AD3E-6FD7-62CE67B7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359" y="1552143"/>
            <a:ext cx="4274432"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01EB4D-240F-AAF2-5A1A-F113FBB73B0F}"/>
              </a:ext>
            </a:extLst>
          </p:cNvPr>
          <p:cNvSpPr txBox="1"/>
          <p:nvPr/>
        </p:nvSpPr>
        <p:spPr>
          <a:xfrm>
            <a:off x="458209" y="1662484"/>
            <a:ext cx="2769900" cy="3970318"/>
          </a:xfrm>
          <a:prstGeom prst="rect">
            <a:avLst/>
          </a:prstGeom>
          <a:noFill/>
        </p:spPr>
        <p:txBody>
          <a:bodyPr wrap="square" rtlCol="0">
            <a:spAutoFit/>
          </a:bodyPr>
          <a:lstStyle/>
          <a:p>
            <a:r>
              <a:rPr lang="en-CA">
                <a:latin typeface="Consolas" panose="020B0609020204030204" pitchFamily="49" charset="0"/>
              </a:rPr>
              <a:t>;</a:t>
            </a:r>
          </a:p>
          <a:p>
            <a:r>
              <a:rPr lang="en-CA">
                <a:latin typeface="Consolas" panose="020B0609020204030204" pitchFamily="49" charset="0"/>
              </a:rPr>
              <a:t>; COLLISION CHECK</a:t>
            </a:r>
          </a:p>
          <a:p>
            <a:r>
              <a:rPr lang="en-CA">
                <a:latin typeface="Consolas" panose="020B0609020204030204" pitchFamily="49" charset="0"/>
              </a:rPr>
              <a:t>;</a:t>
            </a:r>
          </a:p>
          <a:p>
            <a:r>
              <a:rPr lang="en-CA">
                <a:latin typeface="Consolas" panose="020B0609020204030204" pitchFamily="49" charset="0"/>
              </a:rPr>
              <a:t>COLCHK LDX #0</a:t>
            </a:r>
          </a:p>
          <a:p>
            <a:r>
              <a:rPr lang="en-CA">
                <a:latin typeface="Consolas" panose="020B0609020204030204" pitchFamily="49" charset="0"/>
              </a:rPr>
              <a:t> LDY #1</a:t>
            </a:r>
          </a:p>
          <a:p>
            <a:r>
              <a:rPr lang="en-CA">
                <a:latin typeface="Consolas" panose="020B0609020204030204" pitchFamily="49" charset="0"/>
              </a:rPr>
              <a:t>COLLLP LDA M1STAT,X</a:t>
            </a:r>
          </a:p>
          <a:p>
            <a:r>
              <a:rPr lang="en-CA">
                <a:latin typeface="Consolas" panose="020B0609020204030204" pitchFamily="49" charset="0"/>
              </a:rPr>
              <a:t> ASL A</a:t>
            </a:r>
          </a:p>
          <a:p>
            <a:r>
              <a:rPr lang="en-CA">
                <a:latin typeface="Consolas" panose="020B0609020204030204" pitchFamily="49" charset="0"/>
              </a:rPr>
              <a:t> BMI NXCOLL</a:t>
            </a:r>
          </a:p>
          <a:p>
            <a:r>
              <a:rPr lang="en-CA">
                <a:latin typeface="Consolas" panose="020B0609020204030204" pitchFamily="49" charset="0"/>
              </a:rPr>
              <a:t> TYA</a:t>
            </a:r>
          </a:p>
          <a:p>
            <a:r>
              <a:rPr lang="en-CA">
                <a:latin typeface="Consolas" panose="020B0609020204030204" pitchFamily="49" charset="0"/>
              </a:rPr>
              <a:t> BIT M1PL</a:t>
            </a:r>
          </a:p>
          <a:p>
            <a:r>
              <a:rPr lang="en-CA">
                <a:latin typeface="Consolas" panose="020B0609020204030204" pitchFamily="49" charset="0"/>
              </a:rPr>
              <a:t> BEQ NXCOLL</a:t>
            </a:r>
          </a:p>
          <a:p>
            <a:r>
              <a:rPr lang="en-CA">
                <a:latin typeface="Consolas" panose="020B0609020204030204" pitchFamily="49" charset="0"/>
              </a:rPr>
              <a:t>.</a:t>
            </a:r>
          </a:p>
          <a:p>
            <a:r>
              <a:rPr lang="en-CA">
                <a:latin typeface="Consolas" panose="020B0609020204030204" pitchFamily="49" charset="0"/>
              </a:rPr>
              <a:t>.</a:t>
            </a:r>
          </a:p>
          <a:p>
            <a:r>
              <a:rPr lang="en-CA">
                <a:latin typeface="Consolas" panose="020B0609020204030204" pitchFamily="49" charset="0"/>
              </a:rPr>
              <a:t>.</a:t>
            </a:r>
          </a:p>
        </p:txBody>
      </p:sp>
      <p:sp>
        <p:nvSpPr>
          <p:cNvPr id="8" name="TextBox 7">
            <a:extLst>
              <a:ext uri="{FF2B5EF4-FFF2-40B4-BE49-F238E27FC236}">
                <a16:creationId xmlns:a16="http://schemas.microsoft.com/office/drawing/2014/main" id="{36C790D1-6B98-5AB0-07EE-E68AF657F724}"/>
              </a:ext>
            </a:extLst>
          </p:cNvPr>
          <p:cNvSpPr txBox="1"/>
          <p:nvPr/>
        </p:nvSpPr>
        <p:spPr>
          <a:xfrm>
            <a:off x="3851563" y="1968129"/>
            <a:ext cx="3207325" cy="3200876"/>
          </a:xfrm>
          <a:prstGeom prst="rect">
            <a:avLst/>
          </a:prstGeom>
          <a:solidFill>
            <a:schemeClr val="accent4">
              <a:lumMod val="40000"/>
              <a:lumOff val="60000"/>
            </a:schemeClr>
          </a:solidFill>
        </p:spPr>
        <p:txBody>
          <a:bodyPr wrap="square" rtlCol="0">
            <a:spAutoFit/>
          </a:bodyPr>
          <a:lstStyle/>
          <a:p>
            <a:pPr algn="ctr"/>
            <a:r>
              <a:rPr lang="en-CA" sz="1600"/>
              <a:t>The original Pac Man was implemented in assembly language:</a:t>
            </a:r>
            <a:br>
              <a:rPr lang="en-CA" sz="1600"/>
            </a:br>
            <a:r>
              <a:rPr lang="en-CA" sz="1000">
                <a:hlinkClick r:id="rId3"/>
              </a:rPr>
              <a:t>https://github.com/DillonDepeel/Pacman-Source-Code</a:t>
            </a:r>
            <a:r>
              <a:rPr lang="en-CA" sz="1000"/>
              <a:t> </a:t>
            </a:r>
          </a:p>
          <a:p>
            <a:pPr algn="ctr"/>
            <a:endParaRPr lang="en-CA" sz="1600"/>
          </a:p>
          <a:p>
            <a:pPr algn="ctr"/>
            <a:r>
              <a:rPr lang="en-CA" sz="1600"/>
              <a:t>Assembly language is very low-level, specific to the CPU being used. It does not directly support object-oriented programming.</a:t>
            </a:r>
          </a:p>
          <a:p>
            <a:pPr algn="ctr"/>
            <a:endParaRPr lang="en-CA" sz="1600"/>
          </a:p>
          <a:p>
            <a:pPr algn="ctr"/>
            <a:r>
              <a:rPr lang="en-CA" sz="1600"/>
              <a:t>So object-oriented programming is a choice. It may be a good way to implement a program, but it is never the only way.</a:t>
            </a:r>
          </a:p>
        </p:txBody>
      </p:sp>
    </p:spTree>
    <p:extLst>
      <p:ext uri="{BB962C8B-B14F-4D97-AF65-F5344CB8AC3E}">
        <p14:creationId xmlns:p14="http://schemas.microsoft.com/office/powerpoint/2010/main" val="327887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092C5A-2B9C-418D-27F4-DA7F5D033730}"/>
              </a:ext>
            </a:extLst>
          </p:cNvPr>
          <p:cNvSpPr>
            <a:spLocks noGrp="1"/>
          </p:cNvSpPr>
          <p:nvPr>
            <p:ph type="sldNum" sz="quarter" idx="12"/>
          </p:nvPr>
        </p:nvSpPr>
        <p:spPr/>
        <p:txBody>
          <a:bodyPr/>
          <a:lstStyle/>
          <a:p>
            <a:fld id="{E5BA05A5-0517-4A37-865C-5DD63AFCA22E}" type="slidenum">
              <a:rPr lang="en-AU" smtClean="0"/>
              <a:pPr/>
              <a:t>3</a:t>
            </a:fld>
            <a:endParaRPr lang="en-AU"/>
          </a:p>
        </p:txBody>
      </p:sp>
      <p:grpSp>
        <p:nvGrpSpPr>
          <p:cNvPr id="5" name="Group 4">
            <a:extLst>
              <a:ext uri="{FF2B5EF4-FFF2-40B4-BE49-F238E27FC236}">
                <a16:creationId xmlns:a16="http://schemas.microsoft.com/office/drawing/2014/main" id="{014C541C-C86A-B0A6-F75B-E433B2C876C8}"/>
              </a:ext>
            </a:extLst>
          </p:cNvPr>
          <p:cNvGrpSpPr/>
          <p:nvPr/>
        </p:nvGrpSpPr>
        <p:grpSpPr>
          <a:xfrm>
            <a:off x="8200857" y="806743"/>
            <a:ext cx="3107014" cy="1068356"/>
            <a:chOff x="7254744" y="3225766"/>
            <a:chExt cx="3107014" cy="1068356"/>
          </a:xfrm>
        </p:grpSpPr>
        <p:sp>
          <p:nvSpPr>
            <p:cNvPr id="6" name="TextBox 5">
              <a:extLst>
                <a:ext uri="{FF2B5EF4-FFF2-40B4-BE49-F238E27FC236}">
                  <a16:creationId xmlns:a16="http://schemas.microsoft.com/office/drawing/2014/main" id="{623408BB-DD85-85B4-3152-46318DBD37A4}"/>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7" name="TextBox 6">
              <a:extLst>
                <a:ext uri="{FF2B5EF4-FFF2-40B4-BE49-F238E27FC236}">
                  <a16:creationId xmlns:a16="http://schemas.microsoft.com/office/drawing/2014/main" id="{21B333E0-F74A-E425-799B-EB8ACDAFE29D}"/>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8" name="TextBox 7">
              <a:extLst>
                <a:ext uri="{FF2B5EF4-FFF2-40B4-BE49-F238E27FC236}">
                  <a16:creationId xmlns:a16="http://schemas.microsoft.com/office/drawing/2014/main" id="{11AB4EB7-A493-4A0B-C47B-4F16800BD03D}"/>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9" name="TextBox 8">
              <a:extLst>
                <a:ext uri="{FF2B5EF4-FFF2-40B4-BE49-F238E27FC236}">
                  <a16:creationId xmlns:a16="http://schemas.microsoft.com/office/drawing/2014/main" id="{33FBD4BE-903F-3B82-8FFC-47EF97CF6DF8}"/>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10" name="TextBox 9">
              <a:extLst>
                <a:ext uri="{FF2B5EF4-FFF2-40B4-BE49-F238E27FC236}">
                  <a16:creationId xmlns:a16="http://schemas.microsoft.com/office/drawing/2014/main" id="{A4ED77DD-DA32-D6B4-3F5A-8B9870C01EE7}"/>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1" name="TextBox 10">
              <a:extLst>
                <a:ext uri="{FF2B5EF4-FFF2-40B4-BE49-F238E27FC236}">
                  <a16:creationId xmlns:a16="http://schemas.microsoft.com/office/drawing/2014/main" id="{718AE68D-1EE3-5CC5-9453-389144BF132C}"/>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2" name="TextBox 11">
              <a:extLst>
                <a:ext uri="{FF2B5EF4-FFF2-40B4-BE49-F238E27FC236}">
                  <a16:creationId xmlns:a16="http://schemas.microsoft.com/office/drawing/2014/main" id="{0747E8C3-4835-99E9-B41F-1F583027CD7D}"/>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3" name="TextBox 12">
              <a:extLst>
                <a:ext uri="{FF2B5EF4-FFF2-40B4-BE49-F238E27FC236}">
                  <a16:creationId xmlns:a16="http://schemas.microsoft.com/office/drawing/2014/main" id="{922F59C5-AB49-F1B4-A379-C19F4C3F2B45}"/>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14" name="TextBox 13">
            <a:extLst>
              <a:ext uri="{FF2B5EF4-FFF2-40B4-BE49-F238E27FC236}">
                <a16:creationId xmlns:a16="http://schemas.microsoft.com/office/drawing/2014/main" id="{4D7B6387-8887-B45F-2E27-A8CAD27D4015}"/>
              </a:ext>
            </a:extLst>
          </p:cNvPr>
          <p:cNvSpPr txBox="1"/>
          <p:nvPr/>
        </p:nvSpPr>
        <p:spPr>
          <a:xfrm>
            <a:off x="7056620" y="1073169"/>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4BA0DE86-F375-4BBD-ABCD-5F1DB2900719}"/>
              </a:ext>
            </a:extLst>
          </p:cNvPr>
          <p:cNvCxnSpPr>
            <a:stCxn id="14" idx="3"/>
            <a:endCxn id="6" idx="1"/>
          </p:cNvCxnSpPr>
          <p:nvPr/>
        </p:nvCxnSpPr>
        <p:spPr>
          <a:xfrm>
            <a:off x="7367924" y="1257835"/>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D7A10D-DAF6-C3B1-E49E-E5E5528D4947}"/>
              </a:ext>
            </a:extLst>
          </p:cNvPr>
          <p:cNvSpPr txBox="1"/>
          <p:nvPr/>
        </p:nvSpPr>
        <p:spPr>
          <a:xfrm>
            <a:off x="7056620" y="2469804"/>
            <a:ext cx="5135380" cy="369332"/>
          </a:xfrm>
          <a:prstGeom prst="rect">
            <a:avLst/>
          </a:prstGeom>
          <a:noFill/>
        </p:spPr>
        <p:txBody>
          <a:bodyPr wrap="none" rtlCol="0">
            <a:spAutoFit/>
          </a:bodyPr>
          <a:lstStyle/>
          <a:p>
            <a:r>
              <a:rPr lang="en-CA"/>
              <a:t>after calling </a:t>
            </a:r>
            <a:r>
              <a:rPr lang="en-CA">
                <a:latin typeface="Consolas" panose="020B0609020204030204" pitchFamily="49" charset="0"/>
              </a:rPr>
              <a:t>int* p = </a:t>
            </a:r>
            <a:r>
              <a:rPr lang="en-CA" err="1">
                <a:latin typeface="Consolas" panose="020B0609020204030204" pitchFamily="49" charset="0"/>
              </a:rPr>
              <a:t>remove_negatives</a:t>
            </a:r>
            <a:r>
              <a:rPr lang="en-CA">
                <a:latin typeface="Consolas" panose="020B0609020204030204" pitchFamily="49" charset="0"/>
              </a:rPr>
              <a:t>(???)</a:t>
            </a:r>
            <a:endParaRPr lang="en-AU">
              <a:latin typeface="Consolas" panose="020B0609020204030204" pitchFamily="49" charset="0"/>
            </a:endParaRPr>
          </a:p>
        </p:txBody>
      </p:sp>
      <p:sp>
        <p:nvSpPr>
          <p:cNvPr id="17" name="Arrow: Down 16">
            <a:extLst>
              <a:ext uri="{FF2B5EF4-FFF2-40B4-BE49-F238E27FC236}">
                <a16:creationId xmlns:a16="http://schemas.microsoft.com/office/drawing/2014/main" id="{180DC2AD-8B07-100E-0D8E-A44CEACC07D5}"/>
              </a:ext>
            </a:extLst>
          </p:cNvPr>
          <p:cNvSpPr/>
          <p:nvPr/>
        </p:nvSpPr>
        <p:spPr>
          <a:xfrm>
            <a:off x="9174183" y="3122148"/>
            <a:ext cx="581978" cy="4609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EE8A244A-6382-9760-5B1F-B7CF5FB30FB0}"/>
              </a:ext>
            </a:extLst>
          </p:cNvPr>
          <p:cNvSpPr txBox="1"/>
          <p:nvPr/>
        </p:nvSpPr>
        <p:spPr>
          <a:xfrm>
            <a:off x="66952" y="806743"/>
            <a:ext cx="6373103" cy="5940088"/>
          </a:xfrm>
          <a:prstGeom prst="rect">
            <a:avLst/>
          </a:prstGeom>
          <a:noFill/>
          <a:ln>
            <a:solidFill>
              <a:srgbClr val="FF0000"/>
            </a:solidFill>
          </a:ln>
        </p:spPr>
        <p:txBody>
          <a:bodyPr wrap="square" rtlCol="0">
            <a:spAutoFit/>
          </a:bodyPr>
          <a:lstStyle/>
          <a:p>
            <a:r>
              <a:rPr lang="en-US" sz="2000">
                <a:latin typeface="Consolas" panose="020B0609020204030204" pitchFamily="49" charset="0"/>
              </a:rPr>
              <a:t>int* </a:t>
            </a:r>
            <a:r>
              <a:rPr lang="en-US" sz="2000" err="1">
                <a:latin typeface="Consolas" panose="020B0609020204030204" pitchFamily="49" charset="0"/>
              </a:rPr>
              <a:t>remove_negatives</a:t>
            </a:r>
            <a:r>
              <a:rPr lang="en-US" sz="2000">
                <a:latin typeface="Consolas" panose="020B0609020204030204" pitchFamily="49" charset="0"/>
              </a:rPr>
              <a:t>(int* arr, int size, </a:t>
            </a:r>
          </a:p>
          <a:p>
            <a:r>
              <a:rPr lang="en-US" sz="2000">
                <a:latin typeface="Consolas" panose="020B0609020204030204" pitchFamily="49" charset="0"/>
              </a:rPr>
              <a:t>                      int&amp; </a:t>
            </a:r>
            <a:r>
              <a:rPr lang="en-US" sz="2000" err="1">
                <a:latin typeface="Consolas" panose="020B0609020204030204" pitchFamily="49" charset="0"/>
              </a:rPr>
              <a:t>result_size</a:t>
            </a:r>
            <a:r>
              <a:rPr lang="en-US" sz="2000">
                <a:latin typeface="Consolas" panose="020B0609020204030204" pitchFamily="49" charset="0"/>
              </a:rPr>
              <a:t>)</a:t>
            </a:r>
          </a:p>
          <a:p>
            <a:r>
              <a:rPr lang="en-US" sz="2000">
                <a:latin typeface="Consolas" panose="020B0609020204030204" pitchFamily="49" charset="0"/>
              </a:rPr>
              <a:t>{   </a:t>
            </a:r>
            <a:r>
              <a:rPr lang="en-US" sz="2000" err="1">
                <a:latin typeface="Consolas" panose="020B0609020204030204" pitchFamily="49" charset="0"/>
              </a:rPr>
              <a:t>result_size</a:t>
            </a:r>
            <a:r>
              <a:rPr lang="en-US" sz="2000">
                <a:latin typeface="Consolas" panose="020B0609020204030204" pitchFamily="49" charset="0"/>
              </a:rPr>
              <a:t> = 0;</a:t>
            </a:r>
          </a:p>
          <a:p>
            <a:r>
              <a:rPr lang="en-US" sz="2000">
                <a:latin typeface="Consolas" panose="020B0609020204030204" pitchFamily="49" charset="0"/>
              </a:rPr>
              <a:t>    for (int i = 0; i &lt; size; i++) {</a:t>
            </a:r>
          </a:p>
          <a:p>
            <a:r>
              <a:rPr lang="en-US" sz="2000">
                <a:latin typeface="Consolas" panose="020B0609020204030204" pitchFamily="49" charset="0"/>
              </a:rPr>
              <a:t>        if (arr[i] &gt;= 0) </a:t>
            </a:r>
            <a:r>
              <a:rPr lang="en-US" sz="2000" err="1">
                <a:latin typeface="Consolas" panose="020B0609020204030204" pitchFamily="49" charset="0"/>
              </a:rPr>
              <a:t>result_size</a:t>
            </a:r>
            <a:r>
              <a:rPr lang="en-US" sz="2000">
                <a:latin typeface="Consolas" panose="020B0609020204030204" pitchFamily="49" charset="0"/>
              </a:rPr>
              <a:t>++;</a:t>
            </a:r>
          </a:p>
          <a:p>
            <a:r>
              <a:rPr lang="en-US" sz="2000">
                <a:latin typeface="Consolas" panose="020B0609020204030204" pitchFamily="49" charset="0"/>
              </a:rPr>
              <a:t>    }</a:t>
            </a:r>
          </a:p>
          <a:p>
            <a:endParaRPr lang="en-US" sz="2000">
              <a:latin typeface="Consolas" panose="020B0609020204030204" pitchFamily="49" charset="0"/>
            </a:endParaRPr>
          </a:p>
          <a:p>
            <a:r>
              <a:rPr lang="en-US" sz="2000">
                <a:latin typeface="Consolas" panose="020B0609020204030204" pitchFamily="49" charset="0"/>
              </a:rPr>
              <a:t>    int* result = new int[</a:t>
            </a:r>
            <a:r>
              <a:rPr lang="en-US" sz="2000" err="1">
                <a:latin typeface="Consolas" panose="020B0609020204030204" pitchFamily="49" charset="0"/>
              </a:rPr>
              <a:t>result_size</a:t>
            </a:r>
            <a:r>
              <a:rPr lang="en-US" sz="2000">
                <a:latin typeface="Consolas" panose="020B0609020204030204" pitchFamily="49" charset="0"/>
              </a:rPr>
              <a:t>];</a:t>
            </a:r>
          </a:p>
          <a:p>
            <a:endParaRPr lang="en-US" sz="2000">
              <a:latin typeface="Consolas" panose="020B0609020204030204" pitchFamily="49" charset="0"/>
            </a:endParaRPr>
          </a:p>
          <a:p>
            <a:r>
              <a:rPr lang="en-US" sz="2000">
                <a:latin typeface="Consolas" panose="020B0609020204030204" pitchFamily="49" charset="0"/>
              </a:rPr>
              <a:t>    int j = 0;</a:t>
            </a:r>
          </a:p>
          <a:p>
            <a:r>
              <a:rPr lang="en-US" sz="2000">
                <a:latin typeface="Consolas" panose="020B0609020204030204" pitchFamily="49" charset="0"/>
              </a:rPr>
              <a:t>    for (int i = 0; i &lt; size; i++) {</a:t>
            </a:r>
          </a:p>
          <a:p>
            <a:r>
              <a:rPr lang="en-US" sz="2000">
                <a:latin typeface="Consolas" panose="020B0609020204030204" pitchFamily="49" charset="0"/>
              </a:rPr>
              <a:t>        if (arr[i] &gt;= 0) {</a:t>
            </a:r>
          </a:p>
          <a:p>
            <a:r>
              <a:rPr lang="en-US" sz="2000">
                <a:latin typeface="Consolas" panose="020B0609020204030204" pitchFamily="49" charset="0"/>
              </a:rPr>
              <a:t>            result[j] = arr[i];</a:t>
            </a:r>
          </a:p>
          <a:p>
            <a:r>
              <a:rPr lang="en-US" sz="2000">
                <a:latin typeface="Consolas" panose="020B0609020204030204" pitchFamily="49" charset="0"/>
              </a:rPr>
              <a:t>            </a:t>
            </a:r>
            <a:r>
              <a:rPr lang="en-US" sz="2000" err="1">
                <a:latin typeface="Consolas" panose="020B0609020204030204" pitchFamily="49" charset="0"/>
              </a:rPr>
              <a:t>j++</a:t>
            </a:r>
            <a:r>
              <a:rPr lang="en-US" sz="2000">
                <a:latin typeface="Consolas" panose="020B0609020204030204" pitchFamily="49" charset="0"/>
              </a:rPr>
              <a:t>;</a:t>
            </a:r>
          </a:p>
          <a:p>
            <a:r>
              <a:rPr lang="en-US" sz="2000">
                <a:latin typeface="Consolas" panose="020B0609020204030204" pitchFamily="49" charset="0"/>
              </a:rPr>
              <a:t>        }</a:t>
            </a:r>
          </a:p>
          <a:p>
            <a:r>
              <a:rPr lang="en-US" sz="2000">
                <a:latin typeface="Consolas" panose="020B0609020204030204" pitchFamily="49" charset="0"/>
              </a:rPr>
              <a:t>    }</a:t>
            </a:r>
          </a:p>
          <a:p>
            <a:endParaRPr lang="en-US" sz="2000">
              <a:latin typeface="Consolas" panose="020B0609020204030204" pitchFamily="49" charset="0"/>
            </a:endParaRPr>
          </a:p>
          <a:p>
            <a:r>
              <a:rPr lang="en-US" sz="2000">
                <a:latin typeface="Consolas" panose="020B0609020204030204" pitchFamily="49" charset="0"/>
              </a:rPr>
              <a:t>    return result;</a:t>
            </a:r>
          </a:p>
          <a:p>
            <a:r>
              <a:rPr lang="en-US" sz="2000">
                <a:latin typeface="Consolas" panose="020B0609020204030204" pitchFamily="49" charset="0"/>
              </a:rPr>
              <a:t>}</a:t>
            </a:r>
            <a:endParaRPr lang="en-AU" sz="2000">
              <a:latin typeface="Consolas" panose="020B0609020204030204" pitchFamily="49" charset="0"/>
            </a:endParaRPr>
          </a:p>
        </p:txBody>
      </p:sp>
      <p:sp>
        <p:nvSpPr>
          <p:cNvPr id="40" name="Title 1">
            <a:extLst>
              <a:ext uri="{FF2B5EF4-FFF2-40B4-BE49-F238E27FC236}">
                <a16:creationId xmlns:a16="http://schemas.microsoft.com/office/drawing/2014/main" id="{D4D14B68-2463-90FF-A608-9BE64D3BABEC}"/>
              </a:ext>
            </a:extLst>
          </p:cNvPr>
          <p:cNvSpPr txBox="1">
            <a:spLocks/>
          </p:cNvSpPr>
          <p:nvPr/>
        </p:nvSpPr>
        <p:spPr>
          <a:xfrm>
            <a:off x="70546" y="-217677"/>
            <a:ext cx="71495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Example 3</a:t>
            </a:r>
            <a:r>
              <a:rPr lang="en-CA"/>
              <a:t>: filtering an array</a:t>
            </a:r>
            <a:endParaRPr lang="en-AU"/>
          </a:p>
        </p:txBody>
      </p:sp>
      <p:sp>
        <p:nvSpPr>
          <p:cNvPr id="2" name="Right Brace 1">
            <a:extLst>
              <a:ext uri="{FF2B5EF4-FFF2-40B4-BE49-F238E27FC236}">
                <a16:creationId xmlns:a16="http://schemas.microsoft.com/office/drawing/2014/main" id="{4A675BD8-8072-789B-E597-B7DAD4806DA9}"/>
              </a:ext>
            </a:extLst>
          </p:cNvPr>
          <p:cNvSpPr/>
          <p:nvPr/>
        </p:nvSpPr>
        <p:spPr>
          <a:xfrm>
            <a:off x="5601003" y="3762990"/>
            <a:ext cx="219153" cy="1904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 name="Right Brace 2">
            <a:extLst>
              <a:ext uri="{FF2B5EF4-FFF2-40B4-BE49-F238E27FC236}">
                <a16:creationId xmlns:a16="http://schemas.microsoft.com/office/drawing/2014/main" id="{09AA2221-0963-3972-2311-337DB2B8178F}"/>
              </a:ext>
            </a:extLst>
          </p:cNvPr>
          <p:cNvSpPr/>
          <p:nvPr/>
        </p:nvSpPr>
        <p:spPr>
          <a:xfrm>
            <a:off x="5601003" y="1568418"/>
            <a:ext cx="219153" cy="1191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Right Brace 17">
            <a:extLst>
              <a:ext uri="{FF2B5EF4-FFF2-40B4-BE49-F238E27FC236}">
                <a16:creationId xmlns:a16="http://schemas.microsoft.com/office/drawing/2014/main" id="{587AAAAB-71F0-6395-2D0A-ECCCC2906CD3}"/>
              </a:ext>
            </a:extLst>
          </p:cNvPr>
          <p:cNvSpPr/>
          <p:nvPr/>
        </p:nvSpPr>
        <p:spPr>
          <a:xfrm>
            <a:off x="5601003" y="2892142"/>
            <a:ext cx="219153" cy="6708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9" name="TextBox 18">
            <a:extLst>
              <a:ext uri="{FF2B5EF4-FFF2-40B4-BE49-F238E27FC236}">
                <a16:creationId xmlns:a16="http://schemas.microsoft.com/office/drawing/2014/main" id="{EF991871-8B7F-B02A-64BD-D2085EAE8BA0}"/>
              </a:ext>
            </a:extLst>
          </p:cNvPr>
          <p:cNvSpPr txBox="1"/>
          <p:nvPr/>
        </p:nvSpPr>
        <p:spPr>
          <a:xfrm>
            <a:off x="5868393" y="1902358"/>
            <a:ext cx="1071506" cy="738664"/>
          </a:xfrm>
          <a:prstGeom prst="rect">
            <a:avLst/>
          </a:prstGeom>
          <a:solidFill>
            <a:schemeClr val="accent4">
              <a:lumMod val="40000"/>
              <a:lumOff val="60000"/>
            </a:schemeClr>
          </a:solidFill>
        </p:spPr>
        <p:txBody>
          <a:bodyPr wrap="square" rtlCol="0">
            <a:spAutoFit/>
          </a:bodyPr>
          <a:lstStyle/>
          <a:p>
            <a:pPr algn="ctr"/>
            <a:r>
              <a:rPr lang="en-CA" sz="1400"/>
              <a:t>count # positive </a:t>
            </a:r>
            <a:r>
              <a:rPr lang="en-CA" sz="1400">
                <a:latin typeface="Consolas" panose="020B0609020204030204" pitchFamily="49" charset="0"/>
              </a:rPr>
              <a:t>int</a:t>
            </a:r>
            <a:r>
              <a:rPr lang="en-CA" sz="1400"/>
              <a:t>s</a:t>
            </a:r>
            <a:endParaRPr lang="en-CA" sz="1400">
              <a:latin typeface="Consolas" panose="020B0609020204030204" pitchFamily="49" charset="0"/>
            </a:endParaRPr>
          </a:p>
        </p:txBody>
      </p:sp>
      <p:sp>
        <p:nvSpPr>
          <p:cNvPr id="20" name="TextBox 19">
            <a:extLst>
              <a:ext uri="{FF2B5EF4-FFF2-40B4-BE49-F238E27FC236}">
                <a16:creationId xmlns:a16="http://schemas.microsoft.com/office/drawing/2014/main" id="{814C35CD-84CA-CA9A-6813-12C95DF95968}"/>
              </a:ext>
            </a:extLst>
          </p:cNvPr>
          <p:cNvSpPr txBox="1"/>
          <p:nvPr/>
        </p:nvSpPr>
        <p:spPr>
          <a:xfrm>
            <a:off x="5868393" y="2942751"/>
            <a:ext cx="1071506" cy="523220"/>
          </a:xfrm>
          <a:prstGeom prst="rect">
            <a:avLst/>
          </a:prstGeom>
          <a:solidFill>
            <a:schemeClr val="accent4">
              <a:lumMod val="40000"/>
              <a:lumOff val="60000"/>
            </a:schemeClr>
          </a:solidFill>
        </p:spPr>
        <p:txBody>
          <a:bodyPr wrap="square" rtlCol="0">
            <a:spAutoFit/>
          </a:bodyPr>
          <a:lstStyle/>
          <a:p>
            <a:pPr algn="ctr"/>
            <a:r>
              <a:rPr lang="en-CA" sz="1400"/>
              <a:t>make new array</a:t>
            </a:r>
            <a:endParaRPr lang="en-CA" sz="1400">
              <a:latin typeface="Consolas" panose="020B0609020204030204" pitchFamily="49" charset="0"/>
            </a:endParaRPr>
          </a:p>
        </p:txBody>
      </p:sp>
      <p:sp>
        <p:nvSpPr>
          <p:cNvPr id="21" name="TextBox 20">
            <a:extLst>
              <a:ext uri="{FF2B5EF4-FFF2-40B4-BE49-F238E27FC236}">
                <a16:creationId xmlns:a16="http://schemas.microsoft.com/office/drawing/2014/main" id="{C6598128-ED9C-1DA9-36B5-F8D0395AAA10}"/>
              </a:ext>
            </a:extLst>
          </p:cNvPr>
          <p:cNvSpPr txBox="1"/>
          <p:nvPr/>
        </p:nvSpPr>
        <p:spPr>
          <a:xfrm>
            <a:off x="5868393" y="4238121"/>
            <a:ext cx="1071506" cy="954107"/>
          </a:xfrm>
          <a:prstGeom prst="rect">
            <a:avLst/>
          </a:prstGeom>
          <a:solidFill>
            <a:schemeClr val="accent4">
              <a:lumMod val="40000"/>
              <a:lumOff val="60000"/>
            </a:schemeClr>
          </a:solidFill>
        </p:spPr>
        <p:txBody>
          <a:bodyPr wrap="square" rtlCol="0">
            <a:spAutoFit/>
          </a:bodyPr>
          <a:lstStyle/>
          <a:p>
            <a:pPr algn="ctr"/>
            <a:r>
              <a:rPr lang="en-CA" sz="1400"/>
              <a:t>copy just positive </a:t>
            </a:r>
            <a:r>
              <a:rPr lang="en-CA" sz="1400">
                <a:latin typeface="Consolas" panose="020B0609020204030204" pitchFamily="49" charset="0"/>
              </a:rPr>
              <a:t>int</a:t>
            </a:r>
            <a:r>
              <a:rPr lang="en-CA" sz="1400"/>
              <a:t>s into new array</a:t>
            </a:r>
            <a:endParaRPr lang="en-CA" sz="1400">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88A68F52-22D4-E1C1-687E-392A121961CE}"/>
                  </a:ext>
                </a:extLst>
              </p14:cNvPr>
              <p14:cNvContentPartPr/>
              <p14:nvPr/>
            </p14:nvContentPartPr>
            <p14:xfrm>
              <a:off x="232560" y="1074960"/>
              <a:ext cx="10398240" cy="4970160"/>
            </p14:xfrm>
          </p:contentPart>
        </mc:Choice>
        <mc:Fallback>
          <p:pic>
            <p:nvPicPr>
              <p:cNvPr id="22" name="Ink 21">
                <a:extLst>
                  <a:ext uri="{FF2B5EF4-FFF2-40B4-BE49-F238E27FC236}">
                    <a16:creationId xmlns:a16="http://schemas.microsoft.com/office/drawing/2014/main" id="{88A68F52-22D4-E1C1-687E-392A121961CE}"/>
                  </a:ext>
                </a:extLst>
              </p:cNvPr>
              <p:cNvPicPr/>
              <p:nvPr/>
            </p:nvPicPr>
            <p:blipFill>
              <a:blip r:embed="rId3"/>
              <a:stretch>
                <a:fillRect/>
              </a:stretch>
            </p:blipFill>
            <p:spPr>
              <a:xfrm>
                <a:off x="223200" y="1065600"/>
                <a:ext cx="10416960" cy="4988880"/>
              </a:xfrm>
              <a:prstGeom prst="rect">
                <a:avLst/>
              </a:prstGeom>
            </p:spPr>
          </p:pic>
        </mc:Fallback>
      </mc:AlternateContent>
    </p:spTree>
    <p:extLst>
      <p:ext uri="{BB962C8B-B14F-4D97-AF65-F5344CB8AC3E}">
        <p14:creationId xmlns:p14="http://schemas.microsoft.com/office/powerpoint/2010/main" val="46273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5" name="Text Placeholder 4">
            <a:extLst>
              <a:ext uri="{FF2B5EF4-FFF2-40B4-BE49-F238E27FC236}">
                <a16:creationId xmlns:a16="http://schemas.microsoft.com/office/drawing/2014/main" id="{6F73CECB-1D98-FC38-7E78-C8F2E5734E22}"/>
              </a:ext>
            </a:extLst>
          </p:cNvPr>
          <p:cNvSpPr>
            <a:spLocks noGrp="1"/>
          </p:cNvSpPr>
          <p:nvPr>
            <p:ph type="body" idx="1"/>
          </p:nvPr>
        </p:nvSpPr>
        <p:spPr/>
        <p:txBody>
          <a:bodyPr>
            <a:normAutofit/>
          </a:bodyPr>
          <a:lstStyle/>
          <a:p>
            <a:pPr algn="ctr"/>
            <a:r>
              <a:rPr lang="en-CA" sz="4400"/>
              <a:t>C++ arrays: the Good</a:t>
            </a:r>
            <a:endParaRPr lang="en-AU" sz="4400"/>
          </a:p>
        </p:txBody>
      </p:sp>
      <p:sp>
        <p:nvSpPr>
          <p:cNvPr id="6" name="Content Placeholder 5">
            <a:extLst>
              <a:ext uri="{FF2B5EF4-FFF2-40B4-BE49-F238E27FC236}">
                <a16:creationId xmlns:a16="http://schemas.microsoft.com/office/drawing/2014/main" id="{7E3A98AB-00EC-6E69-85FE-846838B0327A}"/>
              </a:ext>
            </a:extLst>
          </p:cNvPr>
          <p:cNvSpPr>
            <a:spLocks noGrp="1"/>
          </p:cNvSpPr>
          <p:nvPr>
            <p:ph sz="half" idx="2"/>
          </p:nvPr>
        </p:nvSpPr>
        <p:spPr/>
        <p:txBody>
          <a:bodyPr>
            <a:normAutofit/>
          </a:bodyPr>
          <a:lstStyle/>
          <a:p>
            <a:endParaRPr lang="en-AU"/>
          </a:p>
        </p:txBody>
      </p:sp>
      <p:sp>
        <p:nvSpPr>
          <p:cNvPr id="7" name="Text Placeholder 6">
            <a:extLst>
              <a:ext uri="{FF2B5EF4-FFF2-40B4-BE49-F238E27FC236}">
                <a16:creationId xmlns:a16="http://schemas.microsoft.com/office/drawing/2014/main" id="{226FE82F-8074-909C-2E48-1051F8FC43E0}"/>
              </a:ext>
            </a:extLst>
          </p:cNvPr>
          <p:cNvSpPr>
            <a:spLocks noGrp="1"/>
          </p:cNvSpPr>
          <p:nvPr>
            <p:ph type="body" sz="quarter" idx="3"/>
          </p:nvPr>
        </p:nvSpPr>
        <p:spPr/>
        <p:txBody>
          <a:bodyPr>
            <a:normAutofit/>
          </a:bodyPr>
          <a:lstStyle/>
          <a:p>
            <a:pPr algn="ctr"/>
            <a:r>
              <a:rPr lang="en-CA" sz="4400"/>
              <a:t>C++ arrays: the Bad</a:t>
            </a:r>
            <a:endParaRPr lang="en-AU" sz="4400"/>
          </a:p>
        </p:txBody>
      </p:sp>
      <p:sp>
        <p:nvSpPr>
          <p:cNvPr id="8" name="Content Placeholder 7">
            <a:extLst>
              <a:ext uri="{FF2B5EF4-FFF2-40B4-BE49-F238E27FC236}">
                <a16:creationId xmlns:a16="http://schemas.microsoft.com/office/drawing/2014/main" id="{1C39A997-3A67-E6E3-D2E8-ABFAE39D19F6}"/>
              </a:ext>
            </a:extLst>
          </p:cNvPr>
          <p:cNvSpPr>
            <a:spLocks noGrp="1"/>
          </p:cNvSpPr>
          <p:nvPr>
            <p:ph sz="quarter" idx="4"/>
          </p:nvPr>
        </p:nvSpPr>
        <p:spPr/>
        <p:txBody>
          <a:bodyPr>
            <a:normAutofit/>
          </a:bodyPr>
          <a:lstStyle/>
          <a:p>
            <a:endParaRPr lang="en-AU"/>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30</a:t>
            </a:fld>
            <a:endParaRPr lang="en-AU"/>
          </a:p>
        </p:txBody>
      </p:sp>
    </p:spTree>
    <p:extLst>
      <p:ext uri="{BB962C8B-B14F-4D97-AF65-F5344CB8AC3E}">
        <p14:creationId xmlns:p14="http://schemas.microsoft.com/office/powerpoint/2010/main" val="264501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5" name="Text Placeholder 4">
            <a:extLst>
              <a:ext uri="{FF2B5EF4-FFF2-40B4-BE49-F238E27FC236}">
                <a16:creationId xmlns:a16="http://schemas.microsoft.com/office/drawing/2014/main" id="{6F73CECB-1D98-FC38-7E78-C8F2E5734E22}"/>
              </a:ext>
            </a:extLst>
          </p:cNvPr>
          <p:cNvSpPr>
            <a:spLocks noGrp="1"/>
          </p:cNvSpPr>
          <p:nvPr>
            <p:ph type="body" idx="1"/>
          </p:nvPr>
        </p:nvSpPr>
        <p:spPr/>
        <p:txBody>
          <a:bodyPr>
            <a:normAutofit/>
          </a:bodyPr>
          <a:lstStyle/>
          <a:p>
            <a:pPr algn="ctr"/>
            <a:r>
              <a:rPr lang="en-CA" sz="4400"/>
              <a:t>C++ arrays: the Good</a:t>
            </a:r>
            <a:endParaRPr lang="en-AU" sz="4400"/>
          </a:p>
        </p:txBody>
      </p:sp>
      <p:sp>
        <p:nvSpPr>
          <p:cNvPr id="6" name="Content Placeholder 5">
            <a:extLst>
              <a:ext uri="{FF2B5EF4-FFF2-40B4-BE49-F238E27FC236}">
                <a16:creationId xmlns:a16="http://schemas.microsoft.com/office/drawing/2014/main" id="{7E3A98AB-00EC-6E69-85FE-846838B0327A}"/>
              </a:ext>
            </a:extLst>
          </p:cNvPr>
          <p:cNvSpPr>
            <a:spLocks noGrp="1"/>
          </p:cNvSpPr>
          <p:nvPr>
            <p:ph sz="half" idx="2"/>
          </p:nvPr>
        </p:nvSpPr>
        <p:spPr/>
        <p:txBody>
          <a:bodyPr>
            <a:normAutofit/>
          </a:bodyPr>
          <a:lstStyle/>
          <a:p>
            <a:r>
              <a:rPr lang="en-CA" b="1"/>
              <a:t>Efficient</a:t>
            </a:r>
            <a:r>
              <a:rPr lang="en-CA"/>
              <a:t>. </a:t>
            </a:r>
            <a:r>
              <a:rPr lang="en-CA" err="1">
                <a:latin typeface="Consolas" panose="020B0609020204030204" pitchFamily="49" charset="0"/>
              </a:rPr>
              <a:t>arr</a:t>
            </a:r>
            <a:r>
              <a:rPr lang="en-CA">
                <a:latin typeface="Consolas" panose="020B0609020204030204" pitchFamily="49" charset="0"/>
              </a:rPr>
              <a:t>[</a:t>
            </a:r>
            <a:r>
              <a:rPr lang="en-CA" err="1">
                <a:latin typeface="Consolas" panose="020B0609020204030204" pitchFamily="49" charset="0"/>
              </a:rPr>
              <a:t>i</a:t>
            </a:r>
            <a:r>
              <a:rPr lang="en-CA">
                <a:latin typeface="Consolas" panose="020B0609020204030204" pitchFamily="49" charset="0"/>
              </a:rPr>
              <a:t>]</a:t>
            </a:r>
            <a:r>
              <a:rPr lang="en-CA"/>
              <a:t> is fast for any length of array</a:t>
            </a:r>
          </a:p>
          <a:p>
            <a:r>
              <a:rPr lang="en-CA" b="1"/>
              <a:t>No wasted memory</a:t>
            </a:r>
            <a:r>
              <a:rPr lang="en-CA"/>
              <a:t>. Just the values in the array and nothing else</a:t>
            </a:r>
          </a:p>
          <a:p>
            <a:r>
              <a:rPr lang="en-CA" b="1"/>
              <a:t>Built-in support</a:t>
            </a:r>
            <a:r>
              <a:rPr lang="en-CA"/>
              <a:t>. The compiler knows about arrays</a:t>
            </a:r>
          </a:p>
          <a:p>
            <a:r>
              <a:rPr lang="en-CA" b="1"/>
              <a:t>Work well with pointers</a:t>
            </a:r>
            <a:r>
              <a:rPr lang="en-CA"/>
              <a:t>.</a:t>
            </a:r>
            <a:endParaRPr lang="en-AU"/>
          </a:p>
        </p:txBody>
      </p:sp>
      <p:sp>
        <p:nvSpPr>
          <p:cNvPr id="7" name="Text Placeholder 6">
            <a:extLst>
              <a:ext uri="{FF2B5EF4-FFF2-40B4-BE49-F238E27FC236}">
                <a16:creationId xmlns:a16="http://schemas.microsoft.com/office/drawing/2014/main" id="{226FE82F-8074-909C-2E48-1051F8FC43E0}"/>
              </a:ext>
            </a:extLst>
          </p:cNvPr>
          <p:cNvSpPr>
            <a:spLocks noGrp="1"/>
          </p:cNvSpPr>
          <p:nvPr>
            <p:ph type="body" sz="quarter" idx="3"/>
          </p:nvPr>
        </p:nvSpPr>
        <p:spPr/>
        <p:txBody>
          <a:bodyPr>
            <a:normAutofit/>
          </a:bodyPr>
          <a:lstStyle/>
          <a:p>
            <a:pPr algn="ctr"/>
            <a:r>
              <a:rPr lang="en-CA" sz="4400"/>
              <a:t>C++ arrays: the Bad</a:t>
            </a:r>
            <a:endParaRPr lang="en-AU" sz="4400"/>
          </a:p>
        </p:txBody>
      </p:sp>
      <p:sp>
        <p:nvSpPr>
          <p:cNvPr id="8" name="Content Placeholder 7">
            <a:extLst>
              <a:ext uri="{FF2B5EF4-FFF2-40B4-BE49-F238E27FC236}">
                <a16:creationId xmlns:a16="http://schemas.microsoft.com/office/drawing/2014/main" id="{1C39A997-3A67-E6E3-D2E8-ABFAE39D19F6}"/>
              </a:ext>
            </a:extLst>
          </p:cNvPr>
          <p:cNvSpPr>
            <a:spLocks noGrp="1"/>
          </p:cNvSpPr>
          <p:nvPr>
            <p:ph sz="quarter" idx="4"/>
          </p:nvPr>
        </p:nvSpPr>
        <p:spPr/>
        <p:txBody>
          <a:bodyPr>
            <a:normAutofit/>
          </a:bodyPr>
          <a:lstStyle/>
          <a:p>
            <a:endParaRPr lang="en-AU"/>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31</a:t>
            </a:fld>
            <a:endParaRPr lang="en-AU"/>
          </a:p>
        </p:txBody>
      </p:sp>
    </p:spTree>
    <p:extLst>
      <p:ext uri="{BB962C8B-B14F-4D97-AF65-F5344CB8AC3E}">
        <p14:creationId xmlns:p14="http://schemas.microsoft.com/office/powerpoint/2010/main" val="1095751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FB0-FE5E-73F5-2422-72E0EDEFE837}"/>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5" name="Text Placeholder 4">
            <a:extLst>
              <a:ext uri="{FF2B5EF4-FFF2-40B4-BE49-F238E27FC236}">
                <a16:creationId xmlns:a16="http://schemas.microsoft.com/office/drawing/2014/main" id="{6F73CECB-1D98-FC38-7E78-C8F2E5734E22}"/>
              </a:ext>
            </a:extLst>
          </p:cNvPr>
          <p:cNvSpPr>
            <a:spLocks noGrp="1"/>
          </p:cNvSpPr>
          <p:nvPr>
            <p:ph type="body" idx="1"/>
          </p:nvPr>
        </p:nvSpPr>
        <p:spPr/>
        <p:txBody>
          <a:bodyPr>
            <a:normAutofit/>
          </a:bodyPr>
          <a:lstStyle/>
          <a:p>
            <a:pPr algn="ctr"/>
            <a:r>
              <a:rPr lang="en-CA" sz="4400"/>
              <a:t>C++ arrays: the Good</a:t>
            </a:r>
            <a:endParaRPr lang="en-AU" sz="4400"/>
          </a:p>
        </p:txBody>
      </p:sp>
      <p:sp>
        <p:nvSpPr>
          <p:cNvPr id="6" name="Content Placeholder 5">
            <a:extLst>
              <a:ext uri="{FF2B5EF4-FFF2-40B4-BE49-F238E27FC236}">
                <a16:creationId xmlns:a16="http://schemas.microsoft.com/office/drawing/2014/main" id="{7E3A98AB-00EC-6E69-85FE-846838B0327A}"/>
              </a:ext>
            </a:extLst>
          </p:cNvPr>
          <p:cNvSpPr>
            <a:spLocks noGrp="1"/>
          </p:cNvSpPr>
          <p:nvPr>
            <p:ph sz="half" idx="2"/>
          </p:nvPr>
        </p:nvSpPr>
        <p:spPr/>
        <p:txBody>
          <a:bodyPr>
            <a:normAutofit lnSpcReduction="10000"/>
          </a:bodyPr>
          <a:lstStyle/>
          <a:p>
            <a:r>
              <a:rPr lang="en-CA" b="1"/>
              <a:t>Efficient</a:t>
            </a:r>
            <a:r>
              <a:rPr lang="en-CA"/>
              <a:t>. </a:t>
            </a:r>
            <a:r>
              <a:rPr lang="en-CA" err="1">
                <a:latin typeface="Consolas" panose="020B0609020204030204" pitchFamily="49" charset="0"/>
              </a:rPr>
              <a:t>arr</a:t>
            </a:r>
            <a:r>
              <a:rPr lang="en-CA">
                <a:latin typeface="Consolas" panose="020B0609020204030204" pitchFamily="49" charset="0"/>
              </a:rPr>
              <a:t>[</a:t>
            </a:r>
            <a:r>
              <a:rPr lang="en-CA" err="1">
                <a:latin typeface="Consolas" panose="020B0609020204030204" pitchFamily="49" charset="0"/>
              </a:rPr>
              <a:t>i</a:t>
            </a:r>
            <a:r>
              <a:rPr lang="en-CA">
                <a:latin typeface="Consolas" panose="020B0609020204030204" pitchFamily="49" charset="0"/>
              </a:rPr>
              <a:t>]</a:t>
            </a:r>
            <a:r>
              <a:rPr lang="en-CA"/>
              <a:t> is fast for any length of array</a:t>
            </a:r>
          </a:p>
          <a:p>
            <a:r>
              <a:rPr lang="en-CA" b="1"/>
              <a:t>No wasted memory</a:t>
            </a:r>
            <a:r>
              <a:rPr lang="en-CA"/>
              <a:t>. Just the values in the array and nothing else</a:t>
            </a:r>
          </a:p>
          <a:p>
            <a:r>
              <a:rPr lang="en-CA" b="1"/>
              <a:t>Built-in support</a:t>
            </a:r>
            <a:r>
              <a:rPr lang="en-CA"/>
              <a:t>. The compiler knows about arrays.</a:t>
            </a:r>
          </a:p>
          <a:p>
            <a:r>
              <a:rPr lang="en-CA" b="1"/>
              <a:t>Work well with pointers</a:t>
            </a:r>
            <a:r>
              <a:rPr lang="en-CA"/>
              <a:t>.</a:t>
            </a:r>
            <a:endParaRPr lang="en-AU"/>
          </a:p>
        </p:txBody>
      </p:sp>
      <p:sp>
        <p:nvSpPr>
          <p:cNvPr id="7" name="Text Placeholder 6">
            <a:extLst>
              <a:ext uri="{FF2B5EF4-FFF2-40B4-BE49-F238E27FC236}">
                <a16:creationId xmlns:a16="http://schemas.microsoft.com/office/drawing/2014/main" id="{226FE82F-8074-909C-2E48-1051F8FC43E0}"/>
              </a:ext>
            </a:extLst>
          </p:cNvPr>
          <p:cNvSpPr>
            <a:spLocks noGrp="1"/>
          </p:cNvSpPr>
          <p:nvPr>
            <p:ph type="body" sz="quarter" idx="3"/>
          </p:nvPr>
        </p:nvSpPr>
        <p:spPr/>
        <p:txBody>
          <a:bodyPr>
            <a:normAutofit/>
          </a:bodyPr>
          <a:lstStyle/>
          <a:p>
            <a:pPr algn="ctr"/>
            <a:r>
              <a:rPr lang="en-CA" sz="4400"/>
              <a:t>C++ arrays: the Bad</a:t>
            </a:r>
            <a:endParaRPr lang="en-AU" sz="4400"/>
          </a:p>
        </p:txBody>
      </p:sp>
      <p:sp>
        <p:nvSpPr>
          <p:cNvPr id="8" name="Content Placeholder 7">
            <a:extLst>
              <a:ext uri="{FF2B5EF4-FFF2-40B4-BE49-F238E27FC236}">
                <a16:creationId xmlns:a16="http://schemas.microsoft.com/office/drawing/2014/main" id="{1C39A997-3A67-E6E3-D2E8-ABFAE39D19F6}"/>
              </a:ext>
            </a:extLst>
          </p:cNvPr>
          <p:cNvSpPr>
            <a:spLocks noGrp="1"/>
          </p:cNvSpPr>
          <p:nvPr>
            <p:ph sz="quarter" idx="4"/>
          </p:nvPr>
        </p:nvSpPr>
        <p:spPr/>
        <p:txBody>
          <a:bodyPr>
            <a:normAutofit lnSpcReduction="10000"/>
          </a:bodyPr>
          <a:lstStyle/>
          <a:p>
            <a:r>
              <a:rPr lang="en-CA" b="1"/>
              <a:t>Arrays don’t know their length</a:t>
            </a:r>
            <a:r>
              <a:rPr lang="en-CA"/>
              <a:t>. Programmer must track it manually.</a:t>
            </a:r>
          </a:p>
          <a:p>
            <a:r>
              <a:rPr lang="en-CA" b="1"/>
              <a:t>Fixed size</a:t>
            </a:r>
            <a:r>
              <a:rPr lang="en-CA"/>
              <a:t>. Can’t get smaller or bigger.</a:t>
            </a:r>
          </a:p>
          <a:p>
            <a:r>
              <a:rPr lang="en-CA" b="1"/>
              <a:t>Error prone</a:t>
            </a:r>
            <a:r>
              <a:rPr lang="en-CA"/>
              <a:t>. Pointer or indexing errors are common.</a:t>
            </a:r>
          </a:p>
          <a:p>
            <a:r>
              <a:rPr lang="en-CA" b="1"/>
              <a:t>Free store problems</a:t>
            </a:r>
            <a:r>
              <a:rPr lang="en-CA"/>
              <a:t>. Correctly allocating/de-allocating is tricky.</a:t>
            </a:r>
          </a:p>
          <a:p>
            <a:endParaRPr lang="en-AU"/>
          </a:p>
        </p:txBody>
      </p:sp>
      <p:sp>
        <p:nvSpPr>
          <p:cNvPr id="4" name="Slide Number Placeholder 3">
            <a:extLst>
              <a:ext uri="{FF2B5EF4-FFF2-40B4-BE49-F238E27FC236}">
                <a16:creationId xmlns:a16="http://schemas.microsoft.com/office/drawing/2014/main" id="{BD4D67E6-5117-5AB7-6D32-4971AFC58B38}"/>
              </a:ext>
            </a:extLst>
          </p:cNvPr>
          <p:cNvSpPr>
            <a:spLocks noGrp="1"/>
          </p:cNvSpPr>
          <p:nvPr>
            <p:ph type="sldNum" sz="quarter" idx="12"/>
          </p:nvPr>
        </p:nvSpPr>
        <p:spPr/>
        <p:txBody>
          <a:bodyPr/>
          <a:lstStyle/>
          <a:p>
            <a:fld id="{E5BA05A5-0517-4A37-865C-5DD63AFCA22E}" type="slidenum">
              <a:rPr lang="en-AU" smtClean="0"/>
              <a:pPr/>
              <a:t>32</a:t>
            </a:fld>
            <a:endParaRPr lang="en-AU"/>
          </a:p>
        </p:txBody>
      </p:sp>
    </p:spTree>
    <p:extLst>
      <p:ext uri="{BB962C8B-B14F-4D97-AF65-F5344CB8AC3E}">
        <p14:creationId xmlns:p14="http://schemas.microsoft.com/office/powerpoint/2010/main" val="358553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33</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1" name="TextBox 30">
            <a:extLst>
              <a:ext uri="{FF2B5EF4-FFF2-40B4-BE49-F238E27FC236}">
                <a16:creationId xmlns:a16="http://schemas.microsoft.com/office/drawing/2014/main" id="{9D7FBF4C-2AD0-5622-9F0D-988626331A37}"/>
              </a:ext>
            </a:extLst>
          </p:cNvPr>
          <p:cNvSpPr txBox="1"/>
          <p:nvPr/>
        </p:nvSpPr>
        <p:spPr>
          <a:xfrm>
            <a:off x="6548784" y="2222558"/>
            <a:ext cx="2336109" cy="1323439"/>
          </a:xfrm>
          <a:prstGeom prst="rect">
            <a:avLst/>
          </a:prstGeom>
          <a:solidFill>
            <a:schemeClr val="accent4">
              <a:lumMod val="40000"/>
              <a:lumOff val="60000"/>
            </a:schemeClr>
          </a:solidFill>
        </p:spPr>
        <p:txBody>
          <a:bodyPr wrap="square" rtlCol="0">
            <a:spAutoFit/>
          </a:bodyPr>
          <a:lstStyle/>
          <a:p>
            <a:pPr algn="ctr"/>
            <a:r>
              <a:rPr lang="en-CA" sz="1600"/>
              <a:t>Since we almost always want the array and its size to go together, let's put them in the same </a:t>
            </a:r>
            <a:r>
              <a:rPr lang="en-CA" sz="1600" b="1"/>
              <a:t>object</a:t>
            </a:r>
            <a:r>
              <a:rPr lang="en-CA" sz="1600"/>
              <a:t> using a </a:t>
            </a:r>
            <a:r>
              <a:rPr lang="en-CA" sz="1600">
                <a:latin typeface="Consolas" panose="020B0609020204030204" pitchFamily="49" charset="0"/>
              </a:rPr>
              <a:t>struct</a:t>
            </a:r>
            <a:r>
              <a:rPr lang="en-CA" sz="1600"/>
              <a:t>.</a:t>
            </a:r>
          </a:p>
        </p:txBody>
      </p:sp>
      <p:sp>
        <p:nvSpPr>
          <p:cNvPr id="33" name="TextBox 32">
            <a:extLst>
              <a:ext uri="{FF2B5EF4-FFF2-40B4-BE49-F238E27FC236}">
                <a16:creationId xmlns:a16="http://schemas.microsoft.com/office/drawing/2014/main" id="{18C67D92-158E-3F09-77A2-A5210E27D1E1}"/>
              </a:ext>
            </a:extLst>
          </p:cNvPr>
          <p:cNvSpPr txBox="1"/>
          <p:nvPr/>
        </p:nvSpPr>
        <p:spPr>
          <a:xfrm>
            <a:off x="9310360" y="400676"/>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grpSp>
        <p:nvGrpSpPr>
          <p:cNvPr id="36" name="Group 35">
            <a:extLst>
              <a:ext uri="{FF2B5EF4-FFF2-40B4-BE49-F238E27FC236}">
                <a16:creationId xmlns:a16="http://schemas.microsoft.com/office/drawing/2014/main" id="{47D1A6A7-FB5B-B174-0081-F76F4703AC0D}"/>
              </a:ext>
            </a:extLst>
          </p:cNvPr>
          <p:cNvGrpSpPr/>
          <p:nvPr/>
        </p:nvGrpSpPr>
        <p:grpSpPr>
          <a:xfrm>
            <a:off x="2473635" y="2761167"/>
            <a:ext cx="3107014" cy="1068356"/>
            <a:chOff x="7254744" y="3225766"/>
            <a:chExt cx="3107014" cy="1068356"/>
          </a:xfrm>
        </p:grpSpPr>
        <p:sp>
          <p:nvSpPr>
            <p:cNvPr id="37" name="TextBox 36">
              <a:extLst>
                <a:ext uri="{FF2B5EF4-FFF2-40B4-BE49-F238E27FC236}">
                  <a16:creationId xmlns:a16="http://schemas.microsoft.com/office/drawing/2014/main" id="{ACE72FC2-C398-5625-E097-982E63A6917E}"/>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8" name="TextBox 37">
              <a:extLst>
                <a:ext uri="{FF2B5EF4-FFF2-40B4-BE49-F238E27FC236}">
                  <a16:creationId xmlns:a16="http://schemas.microsoft.com/office/drawing/2014/main" id="{E0407870-D8D1-802F-39E7-854E44A1B783}"/>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9" name="TextBox 38">
              <a:extLst>
                <a:ext uri="{FF2B5EF4-FFF2-40B4-BE49-F238E27FC236}">
                  <a16:creationId xmlns:a16="http://schemas.microsoft.com/office/drawing/2014/main" id="{B2B8D7D0-8E3D-A7DD-29DF-8755347C9EA3}"/>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40" name="TextBox 39">
              <a:extLst>
                <a:ext uri="{FF2B5EF4-FFF2-40B4-BE49-F238E27FC236}">
                  <a16:creationId xmlns:a16="http://schemas.microsoft.com/office/drawing/2014/main" id="{036FD2DB-08AB-E06F-C922-C79CFEBCEF62}"/>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1" name="TextBox 40">
              <a:extLst>
                <a:ext uri="{FF2B5EF4-FFF2-40B4-BE49-F238E27FC236}">
                  <a16:creationId xmlns:a16="http://schemas.microsoft.com/office/drawing/2014/main" id="{33EFA757-E3CD-ADF8-25A8-D6EC5A53CA53}"/>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42" name="TextBox 41">
              <a:extLst>
                <a:ext uri="{FF2B5EF4-FFF2-40B4-BE49-F238E27FC236}">
                  <a16:creationId xmlns:a16="http://schemas.microsoft.com/office/drawing/2014/main" id="{BD71E428-C88C-FF2C-85EB-AD97E6E1B94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43" name="TextBox 42">
              <a:extLst>
                <a:ext uri="{FF2B5EF4-FFF2-40B4-BE49-F238E27FC236}">
                  <a16:creationId xmlns:a16="http://schemas.microsoft.com/office/drawing/2014/main" id="{A6BA97F7-F70E-2D93-F81D-F3C24E382BFE}"/>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44" name="TextBox 43">
              <a:extLst>
                <a:ext uri="{FF2B5EF4-FFF2-40B4-BE49-F238E27FC236}">
                  <a16:creationId xmlns:a16="http://schemas.microsoft.com/office/drawing/2014/main" id="{02745A31-0E4E-F62C-F56C-5CBB2311CF02}"/>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45" name="TextBox 44">
            <a:extLst>
              <a:ext uri="{FF2B5EF4-FFF2-40B4-BE49-F238E27FC236}">
                <a16:creationId xmlns:a16="http://schemas.microsoft.com/office/drawing/2014/main" id="{E00A73EA-73FA-05D0-3E11-9FB6D468BBF3}"/>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46" name="Straight Arrow Connector 45">
            <a:extLst>
              <a:ext uri="{FF2B5EF4-FFF2-40B4-BE49-F238E27FC236}">
                <a16:creationId xmlns:a16="http://schemas.microsoft.com/office/drawing/2014/main" id="{BCC25C55-17FE-CCB2-AFEE-7E5F1B28D72B}"/>
              </a:ext>
            </a:extLst>
          </p:cNvPr>
          <p:cNvCxnSpPr>
            <a:cxnSpLocks/>
            <a:stCxn id="45" idx="3"/>
            <a:endCxn id="37"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81426642-D7C8-E332-1EE6-5BB580A921A9}"/>
              </a:ext>
            </a:extLst>
          </p:cNvPr>
          <p:cNvGrpSpPr/>
          <p:nvPr/>
        </p:nvGrpSpPr>
        <p:grpSpPr>
          <a:xfrm>
            <a:off x="645822" y="4221919"/>
            <a:ext cx="775855" cy="1068356"/>
            <a:chOff x="5708072" y="3776055"/>
            <a:chExt cx="775855" cy="1068356"/>
          </a:xfrm>
        </p:grpSpPr>
        <p:sp>
          <p:nvSpPr>
            <p:cNvPr id="48" name="TextBox 47">
              <a:extLst>
                <a:ext uri="{FF2B5EF4-FFF2-40B4-BE49-F238E27FC236}">
                  <a16:creationId xmlns:a16="http://schemas.microsoft.com/office/drawing/2014/main" id="{A0BB8853-A982-0F02-D720-05C6791234A3}"/>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9" name="TextBox 48">
              <a:extLst>
                <a:ext uri="{FF2B5EF4-FFF2-40B4-BE49-F238E27FC236}">
                  <a16:creationId xmlns:a16="http://schemas.microsoft.com/office/drawing/2014/main" id="{FCD169A1-E750-F419-E469-5EB9CB98B9AF}"/>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50" name="Rectangle: Rounded Corners 49">
            <a:extLst>
              <a:ext uri="{FF2B5EF4-FFF2-40B4-BE49-F238E27FC236}">
                <a16:creationId xmlns:a16="http://schemas.microsoft.com/office/drawing/2014/main" id="{F6203A1E-95DA-978A-CE16-4A41BBB43B32}"/>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2778A7D0-3E06-9E59-4F3A-6B0D6FA1D7E4}"/>
              </a:ext>
            </a:extLst>
          </p:cNvPr>
          <p:cNvSpPr txBox="1"/>
          <p:nvPr/>
        </p:nvSpPr>
        <p:spPr>
          <a:xfrm>
            <a:off x="7716838" y="3829523"/>
            <a:ext cx="4092707" cy="1631216"/>
          </a:xfrm>
          <a:prstGeom prst="rect">
            <a:avLst/>
          </a:prstGeom>
          <a:noFill/>
          <a:ln>
            <a:solidFill>
              <a:srgbClr val="00B050"/>
            </a:solidFill>
          </a:ln>
        </p:spPr>
        <p:txBody>
          <a:bodyPr wrap="square" rtlCol="0">
            <a:spAutoFit/>
          </a:bodyPr>
          <a:lstStyle/>
          <a:p>
            <a:r>
              <a:rPr lang="en-US" sz="2000" err="1">
                <a:latin typeface="Consolas" panose="020B0609020204030204" pitchFamily="49" charset="0"/>
              </a:rPr>
              <a:t>intarray</a:t>
            </a:r>
            <a:r>
              <a:rPr lang="en-US" sz="2000">
                <a:latin typeface="Consolas" panose="020B0609020204030204" pitchFamily="49" charset="0"/>
              </a:rPr>
              <a:t> a{new int[4], 4};</a:t>
            </a:r>
          </a:p>
          <a:p>
            <a:r>
              <a:rPr lang="en-US" sz="2000" err="1">
                <a:latin typeface="Consolas" panose="020B0609020204030204" pitchFamily="49" charset="0"/>
              </a:rPr>
              <a:t>a.arr</a:t>
            </a:r>
            <a:r>
              <a:rPr lang="en-US" sz="2000">
                <a:latin typeface="Consolas" panose="020B0609020204030204" pitchFamily="49" charset="0"/>
              </a:rPr>
              <a:t>[0] = 2;</a:t>
            </a:r>
          </a:p>
          <a:p>
            <a:r>
              <a:rPr lang="en-US" sz="2000" err="1">
                <a:latin typeface="Consolas" panose="020B0609020204030204" pitchFamily="49" charset="0"/>
              </a:rPr>
              <a:t>a.arr</a:t>
            </a:r>
            <a:r>
              <a:rPr lang="en-US" sz="2000">
                <a:latin typeface="Consolas" panose="020B0609020204030204" pitchFamily="49" charset="0"/>
              </a:rPr>
              <a:t>[1] = 2;</a:t>
            </a:r>
          </a:p>
          <a:p>
            <a:r>
              <a:rPr lang="en-US" sz="2000" err="1">
                <a:latin typeface="Consolas" panose="020B0609020204030204" pitchFamily="49" charset="0"/>
              </a:rPr>
              <a:t>a.arr</a:t>
            </a:r>
            <a:r>
              <a:rPr lang="en-US" sz="2000">
                <a:latin typeface="Consolas" panose="020B0609020204030204" pitchFamily="49" charset="0"/>
              </a:rPr>
              <a:t>[2] = 1;</a:t>
            </a:r>
          </a:p>
          <a:p>
            <a:r>
              <a:rPr lang="en-US" sz="2000" err="1">
                <a:latin typeface="Consolas" panose="020B0609020204030204" pitchFamily="49" charset="0"/>
              </a:rPr>
              <a:t>a.arr</a:t>
            </a:r>
            <a:r>
              <a:rPr lang="en-US" sz="2000">
                <a:latin typeface="Consolas" panose="020B0609020204030204" pitchFamily="49" charset="0"/>
              </a:rPr>
              <a:t>[3] = 4;</a:t>
            </a:r>
          </a:p>
        </p:txBody>
      </p:sp>
      <p:sp>
        <p:nvSpPr>
          <p:cNvPr id="3" name="TextBox 2">
            <a:extLst>
              <a:ext uri="{FF2B5EF4-FFF2-40B4-BE49-F238E27FC236}">
                <a16:creationId xmlns:a16="http://schemas.microsoft.com/office/drawing/2014/main" id="{B33F0CF4-422C-4FE9-5956-A38CA7A119CD}"/>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3105053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34</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sp>
        <p:nvSpPr>
          <p:cNvPr id="2" name="TextBox 1">
            <a:extLst>
              <a:ext uri="{FF2B5EF4-FFF2-40B4-BE49-F238E27FC236}">
                <a16:creationId xmlns:a16="http://schemas.microsoft.com/office/drawing/2014/main" id="{A1046807-B421-CBB8-44CE-47DDC71EA53C}"/>
              </a:ext>
            </a:extLst>
          </p:cNvPr>
          <p:cNvSpPr txBox="1"/>
          <p:nvPr/>
        </p:nvSpPr>
        <p:spPr>
          <a:xfrm>
            <a:off x="6136304" y="1904733"/>
            <a:ext cx="5652654" cy="4524315"/>
          </a:xfrm>
          <a:prstGeom prst="rect">
            <a:avLst/>
          </a:prstGeom>
          <a:noFill/>
          <a:ln>
            <a:solidFill>
              <a:srgbClr val="FF0000"/>
            </a:solidFill>
          </a:ln>
        </p:spPr>
        <p:txBody>
          <a:bodyPr wrap="square" rtlCol="0">
            <a:spAutoFit/>
          </a:bodyPr>
          <a:lstStyle/>
          <a:p>
            <a:r>
              <a:rPr lang="en-US" err="1">
                <a:solidFill>
                  <a:srgbClr val="FF0000"/>
                </a:solidFill>
                <a:latin typeface="Consolas" panose="020B0609020204030204" pitchFamily="49" charset="0"/>
              </a:rPr>
              <a:t>intarray</a:t>
            </a:r>
            <a:r>
              <a:rPr lang="en-US">
                <a:latin typeface="Consolas" panose="020B0609020204030204" pitchFamily="49" charset="0"/>
              </a:rPr>
              <a:t> </a:t>
            </a:r>
            <a:r>
              <a:rPr lang="en-US" err="1">
                <a:latin typeface="Consolas" panose="020B0609020204030204" pitchFamily="49" charset="0"/>
              </a:rPr>
              <a:t>make_intarray</a:t>
            </a:r>
            <a:r>
              <a:rPr lang="en-US">
                <a:latin typeface="Consolas" panose="020B0609020204030204" pitchFamily="49" charset="0"/>
              </a:rPr>
              <a:t>(int n)</a:t>
            </a:r>
          </a:p>
          <a:p>
            <a:r>
              <a:rPr lang="en-US">
                <a:latin typeface="Consolas" panose="020B0609020204030204" pitchFamily="49" charset="0"/>
              </a:rPr>
              <a:t>{</a:t>
            </a:r>
          </a:p>
          <a:p>
            <a:r>
              <a:rPr lang="en-US">
                <a:latin typeface="Consolas" panose="020B0609020204030204" pitchFamily="49" charset="0"/>
              </a:rPr>
              <a:t>    assert(n &gt;= 0);</a:t>
            </a:r>
          </a:p>
          <a:p>
            <a:r>
              <a:rPr lang="en-US">
                <a:latin typeface="Consolas" panose="020B0609020204030204" pitchFamily="49" charset="0"/>
              </a:rPr>
              <a:t>    </a:t>
            </a:r>
            <a:r>
              <a:rPr lang="en-US" err="1">
                <a:latin typeface="Consolas" panose="020B0609020204030204" pitchFamily="49" charset="0"/>
              </a:rPr>
              <a:t>intarray</a:t>
            </a:r>
            <a:r>
              <a:rPr lang="en-US">
                <a:latin typeface="Consolas" panose="020B0609020204030204" pitchFamily="49" charset="0"/>
              </a:rPr>
              <a:t> result;</a:t>
            </a:r>
          </a:p>
          <a:p>
            <a:endParaRPr lang="en-US">
              <a:latin typeface="Consolas" panose="020B0609020204030204" pitchFamily="49" charset="0"/>
            </a:endParaRPr>
          </a:p>
          <a:p>
            <a:r>
              <a:rPr lang="en-US">
                <a:latin typeface="Consolas" panose="020B0609020204030204" pitchFamily="49" charset="0"/>
              </a:rPr>
              <a:t>    </a:t>
            </a:r>
            <a:r>
              <a:rPr lang="en-US" err="1">
                <a:latin typeface="Consolas" panose="020B0609020204030204" pitchFamily="49" charset="0"/>
              </a:rPr>
              <a:t>result.arr</a:t>
            </a:r>
            <a:r>
              <a:rPr lang="en-US">
                <a:latin typeface="Consolas" panose="020B0609020204030204" pitchFamily="49" charset="0"/>
              </a:rPr>
              <a:t> = new int[n];</a:t>
            </a:r>
          </a:p>
          <a:p>
            <a:r>
              <a:rPr lang="en-US">
                <a:latin typeface="Consolas" panose="020B0609020204030204" pitchFamily="49" charset="0"/>
              </a:rPr>
              <a:t>    </a:t>
            </a:r>
            <a:r>
              <a:rPr lang="en-US" err="1">
                <a:latin typeface="Consolas" panose="020B0609020204030204" pitchFamily="49" charset="0"/>
              </a:rPr>
              <a:t>result.size</a:t>
            </a:r>
            <a:r>
              <a:rPr lang="en-US">
                <a:latin typeface="Consolas" panose="020B0609020204030204" pitchFamily="49" charset="0"/>
              </a:rPr>
              <a:t> = n;</a:t>
            </a:r>
          </a:p>
          <a:p>
            <a:endParaRPr lang="en-US">
              <a:latin typeface="Consolas" panose="020B0609020204030204" pitchFamily="49" charset="0"/>
            </a:endParaRPr>
          </a:p>
          <a:p>
            <a:r>
              <a:rPr lang="en-US">
                <a:latin typeface="Consolas" panose="020B0609020204030204" pitchFamily="49" charset="0"/>
              </a:rPr>
              <a:t>    // set all the array elements to 0</a:t>
            </a:r>
          </a:p>
          <a:p>
            <a:r>
              <a:rPr lang="en-US">
                <a:latin typeface="Consolas" panose="020B0609020204030204" pitchFamily="49" charset="0"/>
              </a:rPr>
              <a:t>    for (int i = 0; i &lt; </a:t>
            </a:r>
            <a:r>
              <a:rPr lang="en-US" err="1">
                <a:latin typeface="Consolas" panose="020B0609020204030204" pitchFamily="49" charset="0"/>
              </a:rPr>
              <a:t>result.size</a:t>
            </a:r>
            <a:r>
              <a:rPr lang="en-US">
                <a:latin typeface="Consolas" panose="020B0609020204030204" pitchFamily="49" charset="0"/>
              </a:rPr>
              <a:t>; i++)</a:t>
            </a:r>
          </a:p>
          <a:p>
            <a:r>
              <a:rPr lang="en-US">
                <a:latin typeface="Consolas" panose="020B0609020204030204" pitchFamily="49" charset="0"/>
              </a:rPr>
              <a:t>    {</a:t>
            </a:r>
          </a:p>
          <a:p>
            <a:r>
              <a:rPr lang="en-US">
                <a:latin typeface="Consolas" panose="020B0609020204030204" pitchFamily="49" charset="0"/>
              </a:rPr>
              <a:t>        </a:t>
            </a:r>
            <a:r>
              <a:rPr lang="en-US" err="1">
                <a:latin typeface="Consolas" panose="020B0609020204030204" pitchFamily="49" charset="0"/>
              </a:rPr>
              <a:t>result.arr</a:t>
            </a:r>
            <a:r>
              <a:rPr lang="en-US">
                <a:latin typeface="Consolas" panose="020B0609020204030204" pitchFamily="49" charset="0"/>
              </a:rPr>
              <a:t>[i] = 0;</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return result;</a:t>
            </a:r>
          </a:p>
          <a:p>
            <a:r>
              <a:rPr lang="en-US">
                <a:latin typeface="Consolas" panose="020B0609020204030204" pitchFamily="49" charset="0"/>
              </a:rPr>
              <a:t>}</a:t>
            </a:r>
          </a:p>
        </p:txBody>
      </p:sp>
      <p:sp>
        <p:nvSpPr>
          <p:cNvPr id="4" name="TextBox 3">
            <a:extLst>
              <a:ext uri="{FF2B5EF4-FFF2-40B4-BE49-F238E27FC236}">
                <a16:creationId xmlns:a16="http://schemas.microsoft.com/office/drawing/2014/main" id="{69A7449D-8A84-46C9-372C-6F2AD556972C}"/>
              </a:ext>
            </a:extLst>
          </p:cNvPr>
          <p:cNvSpPr txBox="1"/>
          <p:nvPr/>
        </p:nvSpPr>
        <p:spPr>
          <a:xfrm>
            <a:off x="3392343" y="1257493"/>
            <a:ext cx="2562274" cy="1323439"/>
          </a:xfrm>
          <a:prstGeom prst="rect">
            <a:avLst/>
          </a:prstGeom>
          <a:solidFill>
            <a:schemeClr val="accent4">
              <a:lumMod val="40000"/>
              <a:lumOff val="60000"/>
            </a:schemeClr>
          </a:solidFill>
        </p:spPr>
        <p:txBody>
          <a:bodyPr wrap="square" rtlCol="0">
            <a:spAutoFit/>
          </a:bodyPr>
          <a:lstStyle/>
          <a:p>
            <a:pPr algn="ctr"/>
            <a:r>
              <a:rPr lang="en-CA" sz="1600"/>
              <a:t>We can write “make” functions that return a new </a:t>
            </a:r>
            <a:r>
              <a:rPr lang="en-CA" sz="1600" err="1">
                <a:latin typeface="Consolas" panose="020B0609020204030204" pitchFamily="49" charset="0"/>
              </a:rPr>
              <a:t>intarray</a:t>
            </a:r>
            <a:r>
              <a:rPr lang="en-CA" sz="1600"/>
              <a:t> object (</a:t>
            </a:r>
            <a:r>
              <a:rPr lang="en-CA" sz="1600" b="1"/>
              <a:t>not</a:t>
            </a:r>
            <a:r>
              <a:rPr lang="en-CA" sz="1600"/>
              <a:t> a pointer to an </a:t>
            </a:r>
            <a:r>
              <a:rPr lang="en-CA" sz="1600" err="1">
                <a:latin typeface="Consolas" panose="020B0609020204030204" pitchFamily="49" charset="0"/>
              </a:rPr>
              <a:t>intarray</a:t>
            </a:r>
            <a:r>
              <a:rPr lang="en-CA" sz="1600"/>
              <a:t>, but a regular </a:t>
            </a:r>
            <a:r>
              <a:rPr lang="en-CA" sz="1600" err="1">
                <a:latin typeface="Consolas" panose="020B0609020204030204" pitchFamily="49" charset="0"/>
              </a:rPr>
              <a:t>intarray</a:t>
            </a:r>
            <a:r>
              <a:rPr lang="en-CA" sz="1600"/>
              <a:t>).</a:t>
            </a:r>
          </a:p>
        </p:txBody>
      </p:sp>
      <p:grpSp>
        <p:nvGrpSpPr>
          <p:cNvPr id="3" name="Group 2">
            <a:extLst>
              <a:ext uri="{FF2B5EF4-FFF2-40B4-BE49-F238E27FC236}">
                <a16:creationId xmlns:a16="http://schemas.microsoft.com/office/drawing/2014/main" id="{621F68D9-F7C4-4EF1-D6A5-B252DFE48BAF}"/>
              </a:ext>
            </a:extLst>
          </p:cNvPr>
          <p:cNvGrpSpPr/>
          <p:nvPr/>
        </p:nvGrpSpPr>
        <p:grpSpPr>
          <a:xfrm>
            <a:off x="2473635" y="2761167"/>
            <a:ext cx="3107014" cy="1068356"/>
            <a:chOff x="7254744" y="3225766"/>
            <a:chExt cx="3107014" cy="1068356"/>
          </a:xfrm>
        </p:grpSpPr>
        <p:sp>
          <p:nvSpPr>
            <p:cNvPr id="5" name="TextBox 4">
              <a:extLst>
                <a:ext uri="{FF2B5EF4-FFF2-40B4-BE49-F238E27FC236}">
                  <a16:creationId xmlns:a16="http://schemas.microsoft.com/office/drawing/2014/main" id="{1223C06F-A034-CB4A-24D4-3104D22D5A8F}"/>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6" name="TextBox 5">
              <a:extLst>
                <a:ext uri="{FF2B5EF4-FFF2-40B4-BE49-F238E27FC236}">
                  <a16:creationId xmlns:a16="http://schemas.microsoft.com/office/drawing/2014/main" id="{FB485803-E202-C02D-0D09-7ED049111A45}"/>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8" name="TextBox 7">
              <a:extLst>
                <a:ext uri="{FF2B5EF4-FFF2-40B4-BE49-F238E27FC236}">
                  <a16:creationId xmlns:a16="http://schemas.microsoft.com/office/drawing/2014/main" id="{C53F54CD-1C93-633D-3F33-C7837C6FBD29}"/>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9" name="TextBox 8">
              <a:extLst>
                <a:ext uri="{FF2B5EF4-FFF2-40B4-BE49-F238E27FC236}">
                  <a16:creationId xmlns:a16="http://schemas.microsoft.com/office/drawing/2014/main" id="{DBF5C111-978F-2DC9-E854-4A4B24AAD687}"/>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22" name="TextBox 21">
              <a:extLst>
                <a:ext uri="{FF2B5EF4-FFF2-40B4-BE49-F238E27FC236}">
                  <a16:creationId xmlns:a16="http://schemas.microsoft.com/office/drawing/2014/main" id="{72C1A382-C606-2B4A-05E8-D5C11AC4A675}"/>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23" name="TextBox 22">
              <a:extLst>
                <a:ext uri="{FF2B5EF4-FFF2-40B4-BE49-F238E27FC236}">
                  <a16:creationId xmlns:a16="http://schemas.microsoft.com/office/drawing/2014/main" id="{C8B7EA18-1585-1C07-4991-5512410C4ED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24" name="TextBox 23">
              <a:extLst>
                <a:ext uri="{FF2B5EF4-FFF2-40B4-BE49-F238E27FC236}">
                  <a16:creationId xmlns:a16="http://schemas.microsoft.com/office/drawing/2014/main" id="{7233E7AC-FA6C-8799-7722-62F9C8791F1A}"/>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25" name="TextBox 24">
              <a:extLst>
                <a:ext uri="{FF2B5EF4-FFF2-40B4-BE49-F238E27FC236}">
                  <a16:creationId xmlns:a16="http://schemas.microsoft.com/office/drawing/2014/main" id="{DE826C79-D6B8-6F12-7D0D-C5632B9F63DE}"/>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29" name="TextBox 28">
            <a:extLst>
              <a:ext uri="{FF2B5EF4-FFF2-40B4-BE49-F238E27FC236}">
                <a16:creationId xmlns:a16="http://schemas.microsoft.com/office/drawing/2014/main" id="{27D53FC9-410C-CA03-59D8-DD03F0231E6A}"/>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30" name="Straight Arrow Connector 29">
            <a:extLst>
              <a:ext uri="{FF2B5EF4-FFF2-40B4-BE49-F238E27FC236}">
                <a16:creationId xmlns:a16="http://schemas.microsoft.com/office/drawing/2014/main" id="{19CA2414-64B7-48AC-C33A-8732E370F1B0}"/>
              </a:ext>
            </a:extLst>
          </p:cNvPr>
          <p:cNvCxnSpPr>
            <a:cxnSpLocks/>
            <a:stCxn id="29" idx="3"/>
            <a:endCxn id="5"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1FCBF55-0B5F-8610-8FEC-ABFED6388434}"/>
              </a:ext>
            </a:extLst>
          </p:cNvPr>
          <p:cNvGrpSpPr/>
          <p:nvPr/>
        </p:nvGrpSpPr>
        <p:grpSpPr>
          <a:xfrm>
            <a:off x="645822" y="4221919"/>
            <a:ext cx="775855" cy="1068356"/>
            <a:chOff x="5708072" y="3776055"/>
            <a:chExt cx="775855" cy="1068356"/>
          </a:xfrm>
        </p:grpSpPr>
        <p:sp>
          <p:nvSpPr>
            <p:cNvPr id="32" name="TextBox 31">
              <a:extLst>
                <a:ext uri="{FF2B5EF4-FFF2-40B4-BE49-F238E27FC236}">
                  <a16:creationId xmlns:a16="http://schemas.microsoft.com/office/drawing/2014/main" id="{EABB4D7A-3B70-B29B-1BA9-DB5CD850E2E4}"/>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35" name="TextBox 34">
              <a:extLst>
                <a:ext uri="{FF2B5EF4-FFF2-40B4-BE49-F238E27FC236}">
                  <a16:creationId xmlns:a16="http://schemas.microsoft.com/office/drawing/2014/main" id="{D3F6D274-CCB9-50DF-4333-9E300FE251D9}"/>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36" name="Rectangle: Rounded Corners 35">
            <a:extLst>
              <a:ext uri="{FF2B5EF4-FFF2-40B4-BE49-F238E27FC236}">
                <a16:creationId xmlns:a16="http://schemas.microsoft.com/office/drawing/2014/main" id="{890F2BAD-A817-D428-C451-037EB855C29F}"/>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2250B087-22F7-C60D-4654-3F4834866500}"/>
              </a:ext>
            </a:extLst>
          </p:cNvPr>
          <p:cNvSpPr txBox="1"/>
          <p:nvPr/>
        </p:nvSpPr>
        <p:spPr>
          <a:xfrm>
            <a:off x="1929249" y="4898250"/>
            <a:ext cx="4092707" cy="1477328"/>
          </a:xfrm>
          <a:prstGeom prst="rect">
            <a:avLst/>
          </a:prstGeom>
          <a:noFill/>
          <a:ln>
            <a:solidFill>
              <a:srgbClr val="00B050"/>
            </a:solidFill>
          </a:ln>
        </p:spPr>
        <p:txBody>
          <a:bodyPr wrap="square" rtlCol="0">
            <a:spAutoFit/>
          </a:bodyPr>
          <a:lstStyle/>
          <a:p>
            <a:r>
              <a:rPr lang="en-US" err="1">
                <a:latin typeface="Consolas" panose="020B0609020204030204" pitchFamily="49" charset="0"/>
              </a:rPr>
              <a:t>intarray</a:t>
            </a:r>
            <a:r>
              <a:rPr lang="en-US">
                <a:latin typeface="Consolas" panose="020B0609020204030204" pitchFamily="49" charset="0"/>
              </a:rPr>
              <a:t> a = </a:t>
            </a:r>
            <a:r>
              <a:rPr lang="en-US" err="1">
                <a:latin typeface="Consolas" panose="020B0609020204030204" pitchFamily="49" charset="0"/>
              </a:rPr>
              <a:t>make_intarray</a:t>
            </a:r>
            <a:r>
              <a:rPr lang="en-US">
                <a:latin typeface="Consolas" panose="020B0609020204030204" pitchFamily="49" charset="0"/>
              </a:rPr>
              <a:t>(4);</a:t>
            </a:r>
          </a:p>
          <a:p>
            <a:r>
              <a:rPr lang="en-US" err="1">
                <a:latin typeface="Consolas" panose="020B0609020204030204" pitchFamily="49" charset="0"/>
              </a:rPr>
              <a:t>a.arr</a:t>
            </a:r>
            <a:r>
              <a:rPr lang="en-US">
                <a:latin typeface="Consolas" panose="020B0609020204030204" pitchFamily="49" charset="0"/>
              </a:rPr>
              <a:t>[0] = 2;</a:t>
            </a:r>
          </a:p>
          <a:p>
            <a:r>
              <a:rPr lang="en-US" err="1">
                <a:latin typeface="Consolas" panose="020B0609020204030204" pitchFamily="49" charset="0"/>
              </a:rPr>
              <a:t>a.arr</a:t>
            </a:r>
            <a:r>
              <a:rPr lang="en-US">
                <a:latin typeface="Consolas" panose="020B0609020204030204" pitchFamily="49" charset="0"/>
              </a:rPr>
              <a:t>[1] = 2;</a:t>
            </a:r>
          </a:p>
          <a:p>
            <a:r>
              <a:rPr lang="en-US" err="1">
                <a:latin typeface="Consolas" panose="020B0609020204030204" pitchFamily="49" charset="0"/>
              </a:rPr>
              <a:t>a.arr</a:t>
            </a:r>
            <a:r>
              <a:rPr lang="en-US">
                <a:latin typeface="Consolas" panose="020B0609020204030204" pitchFamily="49" charset="0"/>
              </a:rPr>
              <a:t>[2] = 1;</a:t>
            </a:r>
          </a:p>
          <a:p>
            <a:r>
              <a:rPr lang="en-US" err="1">
                <a:latin typeface="Consolas" panose="020B0609020204030204" pitchFamily="49" charset="0"/>
              </a:rPr>
              <a:t>a.arr</a:t>
            </a:r>
            <a:r>
              <a:rPr lang="en-US">
                <a:latin typeface="Consolas" panose="020B0609020204030204" pitchFamily="49" charset="0"/>
              </a:rPr>
              <a:t>[3] = 4;</a:t>
            </a:r>
          </a:p>
        </p:txBody>
      </p:sp>
      <p:sp>
        <p:nvSpPr>
          <p:cNvPr id="12" name="TextBox 11">
            <a:extLst>
              <a:ext uri="{FF2B5EF4-FFF2-40B4-BE49-F238E27FC236}">
                <a16:creationId xmlns:a16="http://schemas.microsoft.com/office/drawing/2014/main" id="{B02D923D-FC0F-69B1-9C27-855E961EAA29}"/>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275225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35</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sp>
        <p:nvSpPr>
          <p:cNvPr id="2" name="TextBox 1">
            <a:extLst>
              <a:ext uri="{FF2B5EF4-FFF2-40B4-BE49-F238E27FC236}">
                <a16:creationId xmlns:a16="http://schemas.microsoft.com/office/drawing/2014/main" id="{A1046807-B421-CBB8-44CE-47DDC71EA53C}"/>
              </a:ext>
            </a:extLst>
          </p:cNvPr>
          <p:cNvSpPr txBox="1"/>
          <p:nvPr/>
        </p:nvSpPr>
        <p:spPr>
          <a:xfrm>
            <a:off x="6136304" y="2761167"/>
            <a:ext cx="5652654" cy="3139321"/>
          </a:xfrm>
          <a:prstGeom prst="rect">
            <a:avLst/>
          </a:prstGeom>
          <a:noFill/>
          <a:ln>
            <a:solidFill>
              <a:srgbClr val="FF0000"/>
            </a:solidFill>
          </a:ln>
        </p:spPr>
        <p:txBody>
          <a:bodyPr wrap="square" rtlCol="0">
            <a:spAutoFit/>
          </a:bodyPr>
          <a:lstStyle/>
          <a:p>
            <a:r>
              <a:rPr lang="en-US">
                <a:latin typeface="Consolas" panose="020B0609020204030204" pitchFamily="49" charset="0"/>
              </a:rPr>
              <a:t>void print(</a:t>
            </a:r>
            <a:r>
              <a:rPr lang="en-US" err="1">
                <a:solidFill>
                  <a:srgbClr val="FF0000"/>
                </a:solidFill>
                <a:latin typeface="Consolas" panose="020B0609020204030204" pitchFamily="49" charset="0"/>
              </a:rPr>
              <a:t>intarray</a:t>
            </a:r>
            <a:r>
              <a:rPr lang="en-US">
                <a:solidFill>
                  <a:srgbClr val="FF0000"/>
                </a:solidFill>
                <a:latin typeface="Consolas" panose="020B0609020204030204" pitchFamily="49" charset="0"/>
              </a:rPr>
              <a:t> a</a:t>
            </a:r>
            <a:r>
              <a:rPr lang="en-US">
                <a:latin typeface="Consolas" panose="020B0609020204030204" pitchFamily="49" charset="0"/>
              </a:rPr>
              <a:t>) {</a:t>
            </a:r>
          </a:p>
          <a:p>
            <a:r>
              <a:rPr lang="en-US">
                <a:latin typeface="Consolas" panose="020B0609020204030204" pitchFamily="49" charset="0"/>
              </a:rPr>
              <a:t>    if (</a:t>
            </a:r>
            <a:r>
              <a:rPr lang="en-US" err="1">
                <a:solidFill>
                  <a:srgbClr val="FF0000"/>
                </a:solidFill>
                <a:latin typeface="Consolas" panose="020B0609020204030204" pitchFamily="49" charset="0"/>
              </a:rPr>
              <a:t>a.size</a:t>
            </a:r>
            <a:r>
              <a:rPr lang="en-US">
                <a:solidFill>
                  <a:srgbClr val="FF0000"/>
                </a:solidFill>
                <a:latin typeface="Consolas" panose="020B0609020204030204" pitchFamily="49" charset="0"/>
              </a:rPr>
              <a:t> </a:t>
            </a:r>
            <a:r>
              <a:rPr lang="en-US">
                <a:latin typeface="Consolas" panose="020B0609020204030204" pitchFamily="49" charset="0"/>
              </a:rPr>
              <a:t>== 0) {</a:t>
            </a:r>
          </a:p>
          <a:p>
            <a:r>
              <a:rPr lang="en-US">
                <a:latin typeface="Consolas" panose="020B0609020204030204" pitchFamily="49" charset="0"/>
              </a:rPr>
              <a:t>        cout &lt;&lt; "{}";</a:t>
            </a:r>
          </a:p>
          <a:p>
            <a:r>
              <a:rPr lang="en-US">
                <a:latin typeface="Consolas" panose="020B0609020204030204" pitchFamily="49" charset="0"/>
              </a:rPr>
              <a:t>    } else {</a:t>
            </a:r>
          </a:p>
          <a:p>
            <a:r>
              <a:rPr lang="en-US">
                <a:latin typeface="Consolas" panose="020B0609020204030204" pitchFamily="49" charset="0"/>
              </a:rPr>
              <a:t>        cout &lt;&lt; "{" &lt;&lt; </a:t>
            </a:r>
            <a:r>
              <a:rPr lang="en-US" err="1">
                <a:solidFill>
                  <a:srgbClr val="FF0000"/>
                </a:solidFill>
                <a:latin typeface="Consolas" panose="020B0609020204030204" pitchFamily="49" charset="0"/>
              </a:rPr>
              <a:t>a.arr</a:t>
            </a:r>
            <a:r>
              <a:rPr lang="en-US">
                <a:solidFill>
                  <a:srgbClr val="FF0000"/>
                </a:solidFill>
                <a:latin typeface="Consolas" panose="020B0609020204030204" pitchFamily="49" charset="0"/>
              </a:rPr>
              <a:t>[0]</a:t>
            </a:r>
            <a:r>
              <a:rPr lang="en-US">
                <a:latin typeface="Consolas" panose="020B0609020204030204" pitchFamily="49" charset="0"/>
              </a:rPr>
              <a:t>;</a:t>
            </a:r>
          </a:p>
          <a:p>
            <a:r>
              <a:rPr lang="en-US">
                <a:latin typeface="Consolas" panose="020B0609020204030204" pitchFamily="49" charset="0"/>
              </a:rPr>
              <a:t>        for (int i = 1; i &lt; </a:t>
            </a:r>
            <a:r>
              <a:rPr lang="en-US" err="1">
                <a:solidFill>
                  <a:srgbClr val="FF0000"/>
                </a:solidFill>
                <a:latin typeface="Consolas" panose="020B0609020204030204" pitchFamily="49" charset="0"/>
              </a:rPr>
              <a:t>a.size</a:t>
            </a:r>
            <a:r>
              <a:rPr lang="en-US">
                <a:latin typeface="Consolas" panose="020B0609020204030204" pitchFamily="49" charset="0"/>
              </a:rPr>
              <a:t>; i++) {</a:t>
            </a:r>
          </a:p>
          <a:p>
            <a:r>
              <a:rPr lang="en-US">
                <a:latin typeface="Consolas" panose="020B0609020204030204" pitchFamily="49" charset="0"/>
              </a:rPr>
              <a:t>            cout &lt;&lt; ", " &lt;&lt; </a:t>
            </a:r>
            <a:r>
              <a:rPr lang="en-US" err="1">
                <a:solidFill>
                  <a:srgbClr val="FF0000"/>
                </a:solidFill>
                <a:latin typeface="Consolas" panose="020B0609020204030204" pitchFamily="49" charset="0"/>
              </a:rPr>
              <a:t>a.arr</a:t>
            </a:r>
            <a:r>
              <a:rPr lang="en-US">
                <a:solidFill>
                  <a:srgbClr val="FF0000"/>
                </a:solidFill>
                <a:latin typeface="Consolas" panose="020B0609020204030204" pitchFamily="49" charset="0"/>
              </a:rPr>
              <a:t>[i]</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cout &lt;&lt; "}";</a:t>
            </a:r>
          </a:p>
          <a:p>
            <a:r>
              <a:rPr lang="en-US">
                <a:latin typeface="Consolas" panose="020B0609020204030204" pitchFamily="49" charset="0"/>
              </a:rPr>
              <a:t>    }</a:t>
            </a:r>
          </a:p>
          <a:p>
            <a:r>
              <a:rPr lang="en-US">
                <a:latin typeface="Consolas" panose="020B0609020204030204" pitchFamily="49" charset="0"/>
              </a:rPr>
              <a:t>}</a:t>
            </a:r>
          </a:p>
        </p:txBody>
      </p:sp>
      <p:sp>
        <p:nvSpPr>
          <p:cNvPr id="4" name="TextBox 3">
            <a:extLst>
              <a:ext uri="{FF2B5EF4-FFF2-40B4-BE49-F238E27FC236}">
                <a16:creationId xmlns:a16="http://schemas.microsoft.com/office/drawing/2014/main" id="{69A7449D-8A84-46C9-372C-6F2AD556972C}"/>
              </a:ext>
            </a:extLst>
          </p:cNvPr>
          <p:cNvSpPr txBox="1"/>
          <p:nvPr/>
        </p:nvSpPr>
        <p:spPr>
          <a:xfrm>
            <a:off x="6720566" y="1653244"/>
            <a:ext cx="2544346" cy="1077218"/>
          </a:xfrm>
          <a:prstGeom prst="rect">
            <a:avLst/>
          </a:prstGeom>
          <a:solidFill>
            <a:schemeClr val="accent4">
              <a:lumMod val="40000"/>
              <a:lumOff val="60000"/>
            </a:schemeClr>
          </a:solidFill>
        </p:spPr>
        <p:txBody>
          <a:bodyPr wrap="square" rtlCol="0">
            <a:spAutoFit/>
          </a:bodyPr>
          <a:lstStyle/>
          <a:p>
            <a:pPr algn="ctr"/>
            <a:r>
              <a:rPr lang="en-CA" sz="1600"/>
              <a:t>Note that we pass in a single object, the </a:t>
            </a:r>
            <a:r>
              <a:rPr lang="en-CA" sz="1600" err="1">
                <a:latin typeface="Consolas" panose="020B0609020204030204" pitchFamily="49" charset="0"/>
              </a:rPr>
              <a:t>intarray</a:t>
            </a:r>
            <a:r>
              <a:rPr lang="en-CA" sz="1600"/>
              <a:t>. It gives us both the array pointer and size. </a:t>
            </a:r>
          </a:p>
        </p:txBody>
      </p:sp>
      <p:grpSp>
        <p:nvGrpSpPr>
          <p:cNvPr id="5" name="Group 4">
            <a:extLst>
              <a:ext uri="{FF2B5EF4-FFF2-40B4-BE49-F238E27FC236}">
                <a16:creationId xmlns:a16="http://schemas.microsoft.com/office/drawing/2014/main" id="{D93EAED2-E207-E9ED-5290-973E368EA17E}"/>
              </a:ext>
            </a:extLst>
          </p:cNvPr>
          <p:cNvGrpSpPr/>
          <p:nvPr/>
        </p:nvGrpSpPr>
        <p:grpSpPr>
          <a:xfrm>
            <a:off x="2473635" y="2761167"/>
            <a:ext cx="3107014" cy="1068356"/>
            <a:chOff x="7254744" y="3225766"/>
            <a:chExt cx="3107014" cy="1068356"/>
          </a:xfrm>
        </p:grpSpPr>
        <p:sp>
          <p:nvSpPr>
            <p:cNvPr id="6" name="TextBox 5">
              <a:extLst>
                <a:ext uri="{FF2B5EF4-FFF2-40B4-BE49-F238E27FC236}">
                  <a16:creationId xmlns:a16="http://schemas.microsoft.com/office/drawing/2014/main" id="{5F57BEA3-D6F3-4583-CCF1-B628DF4D8B72}"/>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8" name="TextBox 7">
              <a:extLst>
                <a:ext uri="{FF2B5EF4-FFF2-40B4-BE49-F238E27FC236}">
                  <a16:creationId xmlns:a16="http://schemas.microsoft.com/office/drawing/2014/main" id="{FBFB6439-7321-48CE-49C4-3F489E1AFB98}"/>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9" name="TextBox 8">
              <a:extLst>
                <a:ext uri="{FF2B5EF4-FFF2-40B4-BE49-F238E27FC236}">
                  <a16:creationId xmlns:a16="http://schemas.microsoft.com/office/drawing/2014/main" id="{86063FCF-D9E0-CA2C-38D9-4A2596A6034E}"/>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22" name="TextBox 21">
              <a:extLst>
                <a:ext uri="{FF2B5EF4-FFF2-40B4-BE49-F238E27FC236}">
                  <a16:creationId xmlns:a16="http://schemas.microsoft.com/office/drawing/2014/main" id="{8C725775-5E51-C181-D271-0B3FA8BBF930}"/>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23" name="TextBox 22">
              <a:extLst>
                <a:ext uri="{FF2B5EF4-FFF2-40B4-BE49-F238E27FC236}">
                  <a16:creationId xmlns:a16="http://schemas.microsoft.com/office/drawing/2014/main" id="{DE604974-75AE-8499-3227-E6E221DABF2D}"/>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24" name="TextBox 23">
              <a:extLst>
                <a:ext uri="{FF2B5EF4-FFF2-40B4-BE49-F238E27FC236}">
                  <a16:creationId xmlns:a16="http://schemas.microsoft.com/office/drawing/2014/main" id="{19DFA165-7E42-4708-B7DE-5F0889BF5DDB}"/>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25" name="TextBox 24">
              <a:extLst>
                <a:ext uri="{FF2B5EF4-FFF2-40B4-BE49-F238E27FC236}">
                  <a16:creationId xmlns:a16="http://schemas.microsoft.com/office/drawing/2014/main" id="{AF1986A0-AE0A-281E-1B61-ADC7097DBB54}"/>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29" name="TextBox 28">
              <a:extLst>
                <a:ext uri="{FF2B5EF4-FFF2-40B4-BE49-F238E27FC236}">
                  <a16:creationId xmlns:a16="http://schemas.microsoft.com/office/drawing/2014/main" id="{74F5152D-9B42-B486-80D3-F0EA53039AC7}"/>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30" name="TextBox 29">
            <a:extLst>
              <a:ext uri="{FF2B5EF4-FFF2-40B4-BE49-F238E27FC236}">
                <a16:creationId xmlns:a16="http://schemas.microsoft.com/office/drawing/2014/main" id="{CFDCD976-2F2C-C3B3-8ABC-35F88596D3C6}"/>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32" name="Straight Arrow Connector 31">
            <a:extLst>
              <a:ext uri="{FF2B5EF4-FFF2-40B4-BE49-F238E27FC236}">
                <a16:creationId xmlns:a16="http://schemas.microsoft.com/office/drawing/2014/main" id="{1EDB645A-E664-15C5-C861-3A5CABAC900A}"/>
              </a:ext>
            </a:extLst>
          </p:cNvPr>
          <p:cNvCxnSpPr>
            <a:cxnSpLocks/>
            <a:stCxn id="30" idx="3"/>
            <a:endCxn id="6"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AFA64AB1-2A6F-5950-7B46-2480E42B2543}"/>
              </a:ext>
            </a:extLst>
          </p:cNvPr>
          <p:cNvGrpSpPr/>
          <p:nvPr/>
        </p:nvGrpSpPr>
        <p:grpSpPr>
          <a:xfrm>
            <a:off x="645822" y="4221919"/>
            <a:ext cx="775855" cy="1068356"/>
            <a:chOff x="5708072" y="3776055"/>
            <a:chExt cx="775855" cy="1068356"/>
          </a:xfrm>
        </p:grpSpPr>
        <p:sp>
          <p:nvSpPr>
            <p:cNvPr id="36" name="TextBox 35">
              <a:extLst>
                <a:ext uri="{FF2B5EF4-FFF2-40B4-BE49-F238E27FC236}">
                  <a16:creationId xmlns:a16="http://schemas.microsoft.com/office/drawing/2014/main" id="{A22BD044-4296-AB0F-9316-BBA2848A7B83}"/>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37" name="TextBox 36">
              <a:extLst>
                <a:ext uri="{FF2B5EF4-FFF2-40B4-BE49-F238E27FC236}">
                  <a16:creationId xmlns:a16="http://schemas.microsoft.com/office/drawing/2014/main" id="{72A9A156-2ADD-D4C5-5238-F652CF7DE58C}"/>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38" name="Rectangle: Rounded Corners 37">
            <a:extLst>
              <a:ext uri="{FF2B5EF4-FFF2-40B4-BE49-F238E27FC236}">
                <a16:creationId xmlns:a16="http://schemas.microsoft.com/office/drawing/2014/main" id="{13250F46-AC57-BDC9-52AE-6286B36C7A94}"/>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09CB0145-6555-DDDB-47AE-47E3A80B5A33}"/>
              </a:ext>
            </a:extLst>
          </p:cNvPr>
          <p:cNvSpPr txBox="1"/>
          <p:nvPr/>
        </p:nvSpPr>
        <p:spPr>
          <a:xfrm>
            <a:off x="9030645" y="5251257"/>
            <a:ext cx="1590197" cy="584775"/>
          </a:xfrm>
          <a:prstGeom prst="rect">
            <a:avLst/>
          </a:prstGeom>
          <a:solidFill>
            <a:schemeClr val="accent4">
              <a:lumMod val="40000"/>
              <a:lumOff val="60000"/>
            </a:schemeClr>
          </a:solidFill>
        </p:spPr>
        <p:txBody>
          <a:bodyPr wrap="square" rtlCol="0">
            <a:spAutoFit/>
          </a:bodyPr>
          <a:lstStyle/>
          <a:p>
            <a:pPr algn="ctr"/>
            <a:r>
              <a:rPr lang="en-CA" sz="1600"/>
              <a:t>note that the loop starts at </a:t>
            </a:r>
            <a:r>
              <a:rPr lang="en-CA" sz="1600" err="1"/>
              <a:t>i</a:t>
            </a:r>
            <a:r>
              <a:rPr lang="en-CA" sz="1600"/>
              <a:t>=1</a:t>
            </a:r>
          </a:p>
        </p:txBody>
      </p:sp>
      <p:cxnSp>
        <p:nvCxnSpPr>
          <p:cNvPr id="12" name="Straight Arrow Connector 11">
            <a:extLst>
              <a:ext uri="{FF2B5EF4-FFF2-40B4-BE49-F238E27FC236}">
                <a16:creationId xmlns:a16="http://schemas.microsoft.com/office/drawing/2014/main" id="{EE33EB65-9477-7026-E8C2-6C306B358C18}"/>
              </a:ext>
            </a:extLst>
          </p:cNvPr>
          <p:cNvCxnSpPr>
            <a:cxnSpLocks/>
          </p:cNvCxnSpPr>
          <p:nvPr/>
        </p:nvCxnSpPr>
        <p:spPr>
          <a:xfrm flipH="1" flipV="1">
            <a:off x="8962631" y="4413302"/>
            <a:ext cx="846387" cy="83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FE7F7-7630-138F-93D4-94F6CE8D6DFD}"/>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288758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36</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sp>
        <p:nvSpPr>
          <p:cNvPr id="2" name="TextBox 1">
            <a:extLst>
              <a:ext uri="{FF2B5EF4-FFF2-40B4-BE49-F238E27FC236}">
                <a16:creationId xmlns:a16="http://schemas.microsoft.com/office/drawing/2014/main" id="{A1046807-B421-CBB8-44CE-47DDC71EA53C}"/>
              </a:ext>
            </a:extLst>
          </p:cNvPr>
          <p:cNvSpPr txBox="1"/>
          <p:nvPr/>
        </p:nvSpPr>
        <p:spPr>
          <a:xfrm>
            <a:off x="6136304" y="1904733"/>
            <a:ext cx="5652654" cy="2585323"/>
          </a:xfrm>
          <a:prstGeom prst="rect">
            <a:avLst/>
          </a:prstGeom>
          <a:noFill/>
          <a:ln>
            <a:solidFill>
              <a:srgbClr val="FF0000"/>
            </a:solidFill>
          </a:ln>
        </p:spPr>
        <p:txBody>
          <a:bodyPr wrap="square" rtlCol="0">
            <a:spAutoFit/>
          </a:bodyPr>
          <a:lstStyle/>
          <a:p>
            <a:r>
              <a:rPr lang="en-US">
                <a:latin typeface="Consolas" panose="020B0609020204030204" pitchFamily="49" charset="0"/>
              </a:rPr>
              <a:t>int sum(</a:t>
            </a:r>
            <a:r>
              <a:rPr lang="en-US" err="1">
                <a:solidFill>
                  <a:srgbClr val="FF0000"/>
                </a:solidFill>
                <a:latin typeface="Consolas" panose="020B0609020204030204" pitchFamily="49" charset="0"/>
              </a:rPr>
              <a:t>intarray</a:t>
            </a:r>
            <a:r>
              <a:rPr lang="en-US">
                <a:solidFill>
                  <a:srgbClr val="FF0000"/>
                </a:solidFill>
                <a:latin typeface="Consolas" panose="020B0609020204030204" pitchFamily="49" charset="0"/>
              </a:rPr>
              <a:t> a</a:t>
            </a:r>
            <a:r>
              <a:rPr lang="en-US">
                <a:latin typeface="Consolas" panose="020B0609020204030204" pitchFamily="49" charset="0"/>
              </a:rPr>
              <a:t>)</a:t>
            </a:r>
          </a:p>
          <a:p>
            <a:r>
              <a:rPr lang="en-US">
                <a:latin typeface="Consolas" panose="020B0609020204030204" pitchFamily="49" charset="0"/>
              </a:rPr>
              <a:t>{</a:t>
            </a:r>
          </a:p>
          <a:p>
            <a:r>
              <a:rPr lang="en-US">
                <a:latin typeface="Consolas" panose="020B0609020204030204" pitchFamily="49" charset="0"/>
              </a:rPr>
              <a:t>    int total = 0;</a:t>
            </a:r>
          </a:p>
          <a:p>
            <a:r>
              <a:rPr lang="en-US">
                <a:latin typeface="Consolas" panose="020B0609020204030204" pitchFamily="49" charset="0"/>
              </a:rPr>
              <a:t>    for (int i = 0; i &lt; </a:t>
            </a:r>
            <a:r>
              <a:rPr lang="en-US" err="1">
                <a:solidFill>
                  <a:srgbClr val="FF0000"/>
                </a:solidFill>
                <a:latin typeface="Consolas" panose="020B0609020204030204" pitchFamily="49" charset="0"/>
              </a:rPr>
              <a:t>a.size</a:t>
            </a:r>
            <a:r>
              <a:rPr lang="en-US">
                <a:latin typeface="Consolas" panose="020B0609020204030204" pitchFamily="49" charset="0"/>
              </a:rPr>
              <a:t>; i++)</a:t>
            </a:r>
          </a:p>
          <a:p>
            <a:r>
              <a:rPr lang="en-US">
                <a:latin typeface="Consolas" panose="020B0609020204030204" pitchFamily="49" charset="0"/>
              </a:rPr>
              <a:t>    {</a:t>
            </a:r>
          </a:p>
          <a:p>
            <a:r>
              <a:rPr lang="en-US">
                <a:latin typeface="Consolas" panose="020B0609020204030204" pitchFamily="49" charset="0"/>
              </a:rPr>
              <a:t>        total += </a:t>
            </a:r>
            <a:r>
              <a:rPr lang="en-US" err="1">
                <a:solidFill>
                  <a:srgbClr val="FF0000"/>
                </a:solidFill>
                <a:latin typeface="Consolas" panose="020B0609020204030204" pitchFamily="49" charset="0"/>
              </a:rPr>
              <a:t>a.arr</a:t>
            </a:r>
            <a:r>
              <a:rPr lang="en-US">
                <a:solidFill>
                  <a:srgbClr val="FF0000"/>
                </a:solidFill>
                <a:latin typeface="Consolas" panose="020B0609020204030204" pitchFamily="49" charset="0"/>
              </a:rPr>
              <a:t>[i]</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return total;</a:t>
            </a:r>
          </a:p>
          <a:p>
            <a:r>
              <a:rPr lang="en-US">
                <a:latin typeface="Consolas" panose="020B0609020204030204" pitchFamily="49" charset="0"/>
              </a:rPr>
              <a:t>}</a:t>
            </a:r>
          </a:p>
        </p:txBody>
      </p:sp>
      <p:sp>
        <p:nvSpPr>
          <p:cNvPr id="3" name="TextBox 2">
            <a:extLst>
              <a:ext uri="{FF2B5EF4-FFF2-40B4-BE49-F238E27FC236}">
                <a16:creationId xmlns:a16="http://schemas.microsoft.com/office/drawing/2014/main" id="{BFB57177-37B0-7E2E-C722-D13516C65566}"/>
              </a:ext>
            </a:extLst>
          </p:cNvPr>
          <p:cNvSpPr txBox="1"/>
          <p:nvPr/>
        </p:nvSpPr>
        <p:spPr>
          <a:xfrm>
            <a:off x="7187229" y="4761483"/>
            <a:ext cx="2976970" cy="1323439"/>
          </a:xfrm>
          <a:prstGeom prst="rect">
            <a:avLst/>
          </a:prstGeom>
          <a:solidFill>
            <a:schemeClr val="accent4">
              <a:lumMod val="40000"/>
              <a:lumOff val="60000"/>
            </a:schemeClr>
          </a:solidFill>
        </p:spPr>
        <p:txBody>
          <a:bodyPr wrap="square" rtlCol="0">
            <a:spAutoFit/>
          </a:bodyPr>
          <a:lstStyle/>
          <a:p>
            <a:pPr algn="ctr"/>
            <a:r>
              <a:rPr lang="en-CA" sz="1600" b="1"/>
              <a:t>Challenge</a:t>
            </a:r>
          </a:p>
          <a:p>
            <a:pPr algn="ctr"/>
            <a:r>
              <a:rPr lang="en-CA" sz="1600"/>
              <a:t>Write a function called </a:t>
            </a:r>
            <a:r>
              <a:rPr lang="en-CA" sz="1600">
                <a:latin typeface="Consolas" panose="020B0609020204030204" pitchFamily="49" charset="0"/>
              </a:rPr>
              <a:t>sort(a) </a:t>
            </a:r>
            <a:r>
              <a:rPr lang="en-CA" sz="1600"/>
              <a:t>that uses </a:t>
            </a:r>
            <a:r>
              <a:rPr lang="en-CA" sz="1600">
                <a:latin typeface="Consolas" panose="020B0609020204030204" pitchFamily="49" charset="0"/>
              </a:rPr>
              <a:t>std::sort </a:t>
            </a:r>
            <a:r>
              <a:rPr lang="en-CA" sz="1600"/>
              <a:t>to sort the elements of </a:t>
            </a:r>
            <a:r>
              <a:rPr lang="en-CA" sz="1600" err="1">
                <a:latin typeface="Consolas" panose="020B0609020204030204" pitchFamily="49" charset="0"/>
              </a:rPr>
              <a:t>intarray</a:t>
            </a:r>
            <a:r>
              <a:rPr lang="en-CA" sz="1600">
                <a:latin typeface="Consolas" panose="020B0609020204030204" pitchFamily="49" charset="0"/>
              </a:rPr>
              <a:t> a</a:t>
            </a:r>
            <a:r>
              <a:rPr lang="en-CA" sz="1600"/>
              <a:t> into ascending order.</a:t>
            </a:r>
          </a:p>
        </p:txBody>
      </p:sp>
      <p:grpSp>
        <p:nvGrpSpPr>
          <p:cNvPr id="5" name="Group 4">
            <a:extLst>
              <a:ext uri="{FF2B5EF4-FFF2-40B4-BE49-F238E27FC236}">
                <a16:creationId xmlns:a16="http://schemas.microsoft.com/office/drawing/2014/main" id="{8A8B4D85-9BFE-B877-5EDF-B1B2C0163756}"/>
              </a:ext>
            </a:extLst>
          </p:cNvPr>
          <p:cNvGrpSpPr/>
          <p:nvPr/>
        </p:nvGrpSpPr>
        <p:grpSpPr>
          <a:xfrm>
            <a:off x="2473635" y="2761167"/>
            <a:ext cx="3107014" cy="1068356"/>
            <a:chOff x="7254744" y="3225766"/>
            <a:chExt cx="3107014" cy="1068356"/>
          </a:xfrm>
        </p:grpSpPr>
        <p:sp>
          <p:nvSpPr>
            <p:cNvPr id="6" name="TextBox 5">
              <a:extLst>
                <a:ext uri="{FF2B5EF4-FFF2-40B4-BE49-F238E27FC236}">
                  <a16:creationId xmlns:a16="http://schemas.microsoft.com/office/drawing/2014/main" id="{2A8BE462-630A-1343-B1AD-D8616E39B29B}"/>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8" name="TextBox 7">
              <a:extLst>
                <a:ext uri="{FF2B5EF4-FFF2-40B4-BE49-F238E27FC236}">
                  <a16:creationId xmlns:a16="http://schemas.microsoft.com/office/drawing/2014/main" id="{5DA81CF0-C7AD-7DB2-3856-318AAD90685C}"/>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9" name="TextBox 8">
              <a:extLst>
                <a:ext uri="{FF2B5EF4-FFF2-40B4-BE49-F238E27FC236}">
                  <a16:creationId xmlns:a16="http://schemas.microsoft.com/office/drawing/2014/main" id="{F4F442E4-A5B9-79CB-9335-A423A08EA0A2}"/>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22" name="TextBox 21">
              <a:extLst>
                <a:ext uri="{FF2B5EF4-FFF2-40B4-BE49-F238E27FC236}">
                  <a16:creationId xmlns:a16="http://schemas.microsoft.com/office/drawing/2014/main" id="{F8F0E9D0-95F3-7109-24FB-BE8E3B0A0CD4}"/>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23" name="TextBox 22">
              <a:extLst>
                <a:ext uri="{FF2B5EF4-FFF2-40B4-BE49-F238E27FC236}">
                  <a16:creationId xmlns:a16="http://schemas.microsoft.com/office/drawing/2014/main" id="{27549324-DF23-4757-E7DB-DEFF381086E6}"/>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24" name="TextBox 23">
              <a:extLst>
                <a:ext uri="{FF2B5EF4-FFF2-40B4-BE49-F238E27FC236}">
                  <a16:creationId xmlns:a16="http://schemas.microsoft.com/office/drawing/2014/main" id="{A0BE2CB7-BAA4-9CBB-D7DA-F0732E3C0DD3}"/>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25" name="TextBox 24">
              <a:extLst>
                <a:ext uri="{FF2B5EF4-FFF2-40B4-BE49-F238E27FC236}">
                  <a16:creationId xmlns:a16="http://schemas.microsoft.com/office/drawing/2014/main" id="{2B4EA29D-5067-39F6-BB66-02BCD7980BB7}"/>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29" name="TextBox 28">
              <a:extLst>
                <a:ext uri="{FF2B5EF4-FFF2-40B4-BE49-F238E27FC236}">
                  <a16:creationId xmlns:a16="http://schemas.microsoft.com/office/drawing/2014/main" id="{2DF754F4-29DF-25CF-A0E4-09373BE446DB}"/>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30" name="TextBox 29">
            <a:extLst>
              <a:ext uri="{FF2B5EF4-FFF2-40B4-BE49-F238E27FC236}">
                <a16:creationId xmlns:a16="http://schemas.microsoft.com/office/drawing/2014/main" id="{4107C622-DFBB-1007-C9C3-62D2851076A5}"/>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3311EF5-40DD-3864-9A73-C72EF46AA030}"/>
              </a:ext>
            </a:extLst>
          </p:cNvPr>
          <p:cNvCxnSpPr>
            <a:cxnSpLocks/>
            <a:stCxn id="30" idx="3"/>
            <a:endCxn id="6"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48276AC-DEB2-E183-123E-1ECFBE9F01AA}"/>
              </a:ext>
            </a:extLst>
          </p:cNvPr>
          <p:cNvGrpSpPr/>
          <p:nvPr/>
        </p:nvGrpSpPr>
        <p:grpSpPr>
          <a:xfrm>
            <a:off x="645822" y="4221919"/>
            <a:ext cx="775855" cy="1068356"/>
            <a:chOff x="5708072" y="3776055"/>
            <a:chExt cx="775855" cy="1068356"/>
          </a:xfrm>
        </p:grpSpPr>
        <p:sp>
          <p:nvSpPr>
            <p:cNvPr id="35" name="TextBox 34">
              <a:extLst>
                <a:ext uri="{FF2B5EF4-FFF2-40B4-BE49-F238E27FC236}">
                  <a16:creationId xmlns:a16="http://schemas.microsoft.com/office/drawing/2014/main" id="{121D4CD0-347E-B0D1-ADD8-17F82BF60428}"/>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36" name="TextBox 35">
              <a:extLst>
                <a:ext uri="{FF2B5EF4-FFF2-40B4-BE49-F238E27FC236}">
                  <a16:creationId xmlns:a16="http://schemas.microsoft.com/office/drawing/2014/main" id="{E4CE483A-6185-BB79-03F5-057241833481}"/>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37" name="Rectangle: Rounded Corners 36">
            <a:extLst>
              <a:ext uri="{FF2B5EF4-FFF2-40B4-BE49-F238E27FC236}">
                <a16:creationId xmlns:a16="http://schemas.microsoft.com/office/drawing/2014/main" id="{D30CC2F7-079B-4775-EEFE-FC9DFC049D9F}"/>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98C50901-8CBE-F285-A005-F67FDBA63076}"/>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3227526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37</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sp>
        <p:nvSpPr>
          <p:cNvPr id="3" name="TextBox 2">
            <a:extLst>
              <a:ext uri="{FF2B5EF4-FFF2-40B4-BE49-F238E27FC236}">
                <a16:creationId xmlns:a16="http://schemas.microsoft.com/office/drawing/2014/main" id="{BFB57177-37B0-7E2E-C722-D13516C65566}"/>
              </a:ext>
            </a:extLst>
          </p:cNvPr>
          <p:cNvSpPr txBox="1"/>
          <p:nvPr/>
        </p:nvSpPr>
        <p:spPr>
          <a:xfrm>
            <a:off x="7766832" y="1908185"/>
            <a:ext cx="2976970" cy="1323439"/>
          </a:xfrm>
          <a:prstGeom prst="rect">
            <a:avLst/>
          </a:prstGeom>
          <a:solidFill>
            <a:schemeClr val="accent4">
              <a:lumMod val="40000"/>
              <a:lumOff val="60000"/>
            </a:schemeClr>
          </a:solidFill>
        </p:spPr>
        <p:txBody>
          <a:bodyPr wrap="square" rtlCol="0">
            <a:spAutoFit/>
          </a:bodyPr>
          <a:lstStyle/>
          <a:p>
            <a:pPr algn="ctr"/>
            <a:r>
              <a:rPr lang="en-CA" sz="1600" b="1"/>
              <a:t>Challenge</a:t>
            </a:r>
          </a:p>
          <a:p>
            <a:pPr algn="ctr"/>
            <a:r>
              <a:rPr lang="en-CA" sz="1600"/>
              <a:t>Write a function called </a:t>
            </a:r>
            <a:r>
              <a:rPr lang="en-CA" sz="1600">
                <a:latin typeface="Consolas" panose="020B0609020204030204" pitchFamily="49" charset="0"/>
              </a:rPr>
              <a:t>sort(a) </a:t>
            </a:r>
            <a:r>
              <a:rPr lang="en-CA" sz="1600"/>
              <a:t>that uses </a:t>
            </a:r>
            <a:r>
              <a:rPr lang="en-CA" sz="1600">
                <a:latin typeface="Consolas" panose="020B0609020204030204" pitchFamily="49" charset="0"/>
              </a:rPr>
              <a:t>std::sort </a:t>
            </a:r>
            <a:r>
              <a:rPr lang="en-CA" sz="1600"/>
              <a:t>to sort the elements of </a:t>
            </a:r>
            <a:r>
              <a:rPr lang="en-CA" sz="1600" err="1">
                <a:latin typeface="Consolas" panose="020B0609020204030204" pitchFamily="49" charset="0"/>
              </a:rPr>
              <a:t>intarray</a:t>
            </a:r>
            <a:r>
              <a:rPr lang="en-CA" sz="1600">
                <a:latin typeface="Consolas" panose="020B0609020204030204" pitchFamily="49" charset="0"/>
              </a:rPr>
              <a:t> a</a:t>
            </a:r>
            <a:r>
              <a:rPr lang="en-CA" sz="1600"/>
              <a:t> into ascending order.</a:t>
            </a:r>
          </a:p>
        </p:txBody>
      </p:sp>
      <p:sp>
        <p:nvSpPr>
          <p:cNvPr id="5" name="TextBox 4">
            <a:extLst>
              <a:ext uri="{FF2B5EF4-FFF2-40B4-BE49-F238E27FC236}">
                <a16:creationId xmlns:a16="http://schemas.microsoft.com/office/drawing/2014/main" id="{7CE3EBC7-BF55-28DD-92E7-CE697496E1E3}"/>
              </a:ext>
            </a:extLst>
          </p:cNvPr>
          <p:cNvSpPr txBox="1"/>
          <p:nvPr/>
        </p:nvSpPr>
        <p:spPr>
          <a:xfrm>
            <a:off x="6419073" y="3484303"/>
            <a:ext cx="5652654" cy="1754326"/>
          </a:xfrm>
          <a:prstGeom prst="rect">
            <a:avLst/>
          </a:prstGeom>
          <a:noFill/>
          <a:ln>
            <a:solidFill>
              <a:srgbClr val="FF0000"/>
            </a:solidFill>
          </a:ln>
        </p:spPr>
        <p:txBody>
          <a:bodyPr wrap="square" rtlCol="0">
            <a:spAutoFit/>
          </a:bodyPr>
          <a:lstStyle/>
          <a:p>
            <a:r>
              <a:rPr lang="en-US">
                <a:latin typeface="Consolas" panose="020B0609020204030204" pitchFamily="49" charset="0"/>
              </a:rPr>
              <a:t>#include &lt;algorithm&gt;  // for std::sort</a:t>
            </a: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p:txBody>
      </p:sp>
      <p:grpSp>
        <p:nvGrpSpPr>
          <p:cNvPr id="39" name="Group 38">
            <a:extLst>
              <a:ext uri="{FF2B5EF4-FFF2-40B4-BE49-F238E27FC236}">
                <a16:creationId xmlns:a16="http://schemas.microsoft.com/office/drawing/2014/main" id="{09A8C9B2-0A25-5E8F-81E7-D2D0AF2BD443}"/>
              </a:ext>
            </a:extLst>
          </p:cNvPr>
          <p:cNvGrpSpPr/>
          <p:nvPr/>
        </p:nvGrpSpPr>
        <p:grpSpPr>
          <a:xfrm>
            <a:off x="2473635" y="2761167"/>
            <a:ext cx="3107014" cy="1068356"/>
            <a:chOff x="7254744" y="3225766"/>
            <a:chExt cx="3107014" cy="1068356"/>
          </a:xfrm>
        </p:grpSpPr>
        <p:sp>
          <p:nvSpPr>
            <p:cNvPr id="40" name="TextBox 39">
              <a:extLst>
                <a:ext uri="{FF2B5EF4-FFF2-40B4-BE49-F238E27FC236}">
                  <a16:creationId xmlns:a16="http://schemas.microsoft.com/office/drawing/2014/main" id="{CD99B5C9-281A-5463-84A1-259445071B40}"/>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41" name="TextBox 40">
              <a:extLst>
                <a:ext uri="{FF2B5EF4-FFF2-40B4-BE49-F238E27FC236}">
                  <a16:creationId xmlns:a16="http://schemas.microsoft.com/office/drawing/2014/main" id="{91250881-5BD8-D9C3-AD84-F3583E93FCFD}"/>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42" name="TextBox 41">
              <a:extLst>
                <a:ext uri="{FF2B5EF4-FFF2-40B4-BE49-F238E27FC236}">
                  <a16:creationId xmlns:a16="http://schemas.microsoft.com/office/drawing/2014/main" id="{7E7D4F37-12FF-9FBC-F96D-E62117DE35AD}"/>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43" name="TextBox 42">
              <a:extLst>
                <a:ext uri="{FF2B5EF4-FFF2-40B4-BE49-F238E27FC236}">
                  <a16:creationId xmlns:a16="http://schemas.microsoft.com/office/drawing/2014/main" id="{1B949EA7-ECC9-1448-30A5-3B1A54C56441}"/>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4" name="TextBox 43">
              <a:extLst>
                <a:ext uri="{FF2B5EF4-FFF2-40B4-BE49-F238E27FC236}">
                  <a16:creationId xmlns:a16="http://schemas.microsoft.com/office/drawing/2014/main" id="{BCED7973-6F61-C855-453B-F9A7D44C66C0}"/>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45" name="TextBox 44">
              <a:extLst>
                <a:ext uri="{FF2B5EF4-FFF2-40B4-BE49-F238E27FC236}">
                  <a16:creationId xmlns:a16="http://schemas.microsoft.com/office/drawing/2014/main" id="{303CD1A9-9C3F-E434-583F-29A7553F1FA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46" name="TextBox 45">
              <a:extLst>
                <a:ext uri="{FF2B5EF4-FFF2-40B4-BE49-F238E27FC236}">
                  <a16:creationId xmlns:a16="http://schemas.microsoft.com/office/drawing/2014/main" id="{DE52534B-A18C-2A8F-3DFE-5C5D1D20DB76}"/>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47" name="TextBox 46">
              <a:extLst>
                <a:ext uri="{FF2B5EF4-FFF2-40B4-BE49-F238E27FC236}">
                  <a16:creationId xmlns:a16="http://schemas.microsoft.com/office/drawing/2014/main" id="{2841A950-5746-0D0D-F044-58D7C70AAFBD}"/>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48" name="TextBox 47">
            <a:extLst>
              <a:ext uri="{FF2B5EF4-FFF2-40B4-BE49-F238E27FC236}">
                <a16:creationId xmlns:a16="http://schemas.microsoft.com/office/drawing/2014/main" id="{DFCCBE0C-9384-937C-1C95-191122091431}"/>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49" name="Straight Arrow Connector 48">
            <a:extLst>
              <a:ext uri="{FF2B5EF4-FFF2-40B4-BE49-F238E27FC236}">
                <a16:creationId xmlns:a16="http://schemas.microsoft.com/office/drawing/2014/main" id="{25138C39-36F2-2146-F10E-C160B77F6F5E}"/>
              </a:ext>
            </a:extLst>
          </p:cNvPr>
          <p:cNvCxnSpPr>
            <a:cxnSpLocks/>
            <a:stCxn id="48" idx="3"/>
            <a:endCxn id="40"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04A881E1-4474-11E0-88F6-8E4BD67A8807}"/>
              </a:ext>
            </a:extLst>
          </p:cNvPr>
          <p:cNvGrpSpPr/>
          <p:nvPr/>
        </p:nvGrpSpPr>
        <p:grpSpPr>
          <a:xfrm>
            <a:off x="645822" y="4221919"/>
            <a:ext cx="775855" cy="1068356"/>
            <a:chOff x="5708072" y="3776055"/>
            <a:chExt cx="775855" cy="1068356"/>
          </a:xfrm>
        </p:grpSpPr>
        <p:sp>
          <p:nvSpPr>
            <p:cNvPr id="51" name="TextBox 50">
              <a:extLst>
                <a:ext uri="{FF2B5EF4-FFF2-40B4-BE49-F238E27FC236}">
                  <a16:creationId xmlns:a16="http://schemas.microsoft.com/office/drawing/2014/main" id="{3C1605B0-AE97-8639-7461-BEF30DDE1B10}"/>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52" name="TextBox 51">
              <a:extLst>
                <a:ext uri="{FF2B5EF4-FFF2-40B4-BE49-F238E27FC236}">
                  <a16:creationId xmlns:a16="http://schemas.microsoft.com/office/drawing/2014/main" id="{4AE6DB8F-A976-5C89-078B-77ACDB45B7CC}"/>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53" name="Rectangle: Rounded Corners 52">
            <a:extLst>
              <a:ext uri="{FF2B5EF4-FFF2-40B4-BE49-F238E27FC236}">
                <a16:creationId xmlns:a16="http://schemas.microsoft.com/office/drawing/2014/main" id="{9A168184-9654-8F6F-E380-091900ACC162}"/>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EB5981E7-28E6-2194-948F-14ADB1A11DFB}"/>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2708408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38</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grpSp>
        <p:nvGrpSpPr>
          <p:cNvPr id="11" name="Group 10">
            <a:extLst>
              <a:ext uri="{FF2B5EF4-FFF2-40B4-BE49-F238E27FC236}">
                <a16:creationId xmlns:a16="http://schemas.microsoft.com/office/drawing/2014/main" id="{0620AFCF-980F-52E5-9A96-07A064FE063C}"/>
              </a:ext>
            </a:extLst>
          </p:cNvPr>
          <p:cNvGrpSpPr/>
          <p:nvPr/>
        </p:nvGrpSpPr>
        <p:grpSpPr>
          <a:xfrm>
            <a:off x="2473635" y="2761167"/>
            <a:ext cx="3107014" cy="1068356"/>
            <a:chOff x="7254744" y="3225766"/>
            <a:chExt cx="3107014" cy="1068356"/>
          </a:xfrm>
        </p:grpSpPr>
        <p:sp>
          <p:nvSpPr>
            <p:cNvPr id="12" name="TextBox 11">
              <a:extLst>
                <a:ext uri="{FF2B5EF4-FFF2-40B4-BE49-F238E27FC236}">
                  <a16:creationId xmlns:a16="http://schemas.microsoft.com/office/drawing/2014/main" id="{E035553C-3EF4-5009-03CF-14A74D6FC17E}"/>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13" name="TextBox 12">
              <a:extLst>
                <a:ext uri="{FF2B5EF4-FFF2-40B4-BE49-F238E27FC236}">
                  <a16:creationId xmlns:a16="http://schemas.microsoft.com/office/drawing/2014/main" id="{80A63801-D57C-4627-9E5B-CF7B4467606B}"/>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14" name="TextBox 13">
              <a:extLst>
                <a:ext uri="{FF2B5EF4-FFF2-40B4-BE49-F238E27FC236}">
                  <a16:creationId xmlns:a16="http://schemas.microsoft.com/office/drawing/2014/main" id="{2AEB6B8D-9DED-EB97-7F9A-5A118F63D6D3}"/>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15" name="TextBox 14">
              <a:extLst>
                <a:ext uri="{FF2B5EF4-FFF2-40B4-BE49-F238E27FC236}">
                  <a16:creationId xmlns:a16="http://schemas.microsoft.com/office/drawing/2014/main" id="{3843FDD2-B01B-4E6C-F5F9-1331F458E4C1}"/>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16" name="TextBox 15">
              <a:extLst>
                <a:ext uri="{FF2B5EF4-FFF2-40B4-BE49-F238E27FC236}">
                  <a16:creationId xmlns:a16="http://schemas.microsoft.com/office/drawing/2014/main" id="{985BCD54-CE7B-BB12-C838-09773F6B6C35}"/>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7" name="TextBox 16">
              <a:extLst>
                <a:ext uri="{FF2B5EF4-FFF2-40B4-BE49-F238E27FC236}">
                  <a16:creationId xmlns:a16="http://schemas.microsoft.com/office/drawing/2014/main" id="{057748C4-F866-F56D-7BF7-19454019F974}"/>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8" name="TextBox 17">
              <a:extLst>
                <a:ext uri="{FF2B5EF4-FFF2-40B4-BE49-F238E27FC236}">
                  <a16:creationId xmlns:a16="http://schemas.microsoft.com/office/drawing/2014/main" id="{D28FC36D-E49B-9011-68F8-AFFE651EEB54}"/>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9" name="TextBox 18">
              <a:extLst>
                <a:ext uri="{FF2B5EF4-FFF2-40B4-BE49-F238E27FC236}">
                  <a16:creationId xmlns:a16="http://schemas.microsoft.com/office/drawing/2014/main" id="{16F7576A-DACC-0D16-FC51-E3BC0CB90E35}"/>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20" name="TextBox 19">
            <a:extLst>
              <a:ext uri="{FF2B5EF4-FFF2-40B4-BE49-F238E27FC236}">
                <a16:creationId xmlns:a16="http://schemas.microsoft.com/office/drawing/2014/main" id="{7667BAB1-8241-C481-F3D2-E6D94EB86024}"/>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21" name="Straight Arrow Connector 20">
            <a:extLst>
              <a:ext uri="{FF2B5EF4-FFF2-40B4-BE49-F238E27FC236}">
                <a16:creationId xmlns:a16="http://schemas.microsoft.com/office/drawing/2014/main" id="{129B0219-BFE9-653E-04C2-D114F14C575F}"/>
              </a:ext>
            </a:extLst>
          </p:cNvPr>
          <p:cNvCxnSpPr>
            <a:cxnSpLocks/>
            <a:stCxn id="20" idx="3"/>
            <a:endCxn id="12"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3DD47A-8EF3-6029-97A0-BF02DC858DA2}"/>
              </a:ext>
            </a:extLst>
          </p:cNvPr>
          <p:cNvGrpSpPr/>
          <p:nvPr/>
        </p:nvGrpSpPr>
        <p:grpSpPr>
          <a:xfrm>
            <a:off x="645822" y="4221919"/>
            <a:ext cx="775855" cy="1068356"/>
            <a:chOff x="5708072" y="3776055"/>
            <a:chExt cx="775855" cy="1068356"/>
          </a:xfrm>
        </p:grpSpPr>
        <p:sp>
          <p:nvSpPr>
            <p:cNvPr id="26" name="TextBox 25">
              <a:extLst>
                <a:ext uri="{FF2B5EF4-FFF2-40B4-BE49-F238E27FC236}">
                  <a16:creationId xmlns:a16="http://schemas.microsoft.com/office/drawing/2014/main" id="{E4226C2C-76FD-6169-A0E8-C98D99B4A5F6}"/>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27" name="TextBox 26">
              <a:extLst>
                <a:ext uri="{FF2B5EF4-FFF2-40B4-BE49-F238E27FC236}">
                  <a16:creationId xmlns:a16="http://schemas.microsoft.com/office/drawing/2014/main" id="{C10A0DC8-A0A1-599C-23C0-AD6B44CF95AD}"/>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sp>
        <p:nvSpPr>
          <p:cNvPr id="34" name="Rectangle: Rounded Corners 33">
            <a:extLst>
              <a:ext uri="{FF2B5EF4-FFF2-40B4-BE49-F238E27FC236}">
                <a16:creationId xmlns:a16="http://schemas.microsoft.com/office/drawing/2014/main" id="{D3E6C35D-3945-F880-8EB5-AA08C82C20E5}"/>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BFB57177-37B0-7E2E-C722-D13516C65566}"/>
              </a:ext>
            </a:extLst>
          </p:cNvPr>
          <p:cNvSpPr txBox="1"/>
          <p:nvPr/>
        </p:nvSpPr>
        <p:spPr>
          <a:xfrm>
            <a:off x="7766832" y="1908185"/>
            <a:ext cx="2976970" cy="1323439"/>
          </a:xfrm>
          <a:prstGeom prst="rect">
            <a:avLst/>
          </a:prstGeom>
          <a:solidFill>
            <a:schemeClr val="accent4">
              <a:lumMod val="40000"/>
              <a:lumOff val="60000"/>
            </a:schemeClr>
          </a:solidFill>
        </p:spPr>
        <p:txBody>
          <a:bodyPr wrap="square" rtlCol="0">
            <a:spAutoFit/>
          </a:bodyPr>
          <a:lstStyle/>
          <a:p>
            <a:pPr algn="ctr"/>
            <a:r>
              <a:rPr lang="en-CA" sz="1600" b="1"/>
              <a:t>Challenge</a:t>
            </a:r>
          </a:p>
          <a:p>
            <a:pPr algn="ctr"/>
            <a:r>
              <a:rPr lang="en-CA" sz="1600"/>
              <a:t>Write a function called </a:t>
            </a:r>
            <a:r>
              <a:rPr lang="en-CA" sz="1600">
                <a:latin typeface="Consolas" panose="020B0609020204030204" pitchFamily="49" charset="0"/>
              </a:rPr>
              <a:t>sort(a) </a:t>
            </a:r>
            <a:r>
              <a:rPr lang="en-CA" sz="1600"/>
              <a:t>that uses </a:t>
            </a:r>
            <a:r>
              <a:rPr lang="en-CA" sz="1600">
                <a:latin typeface="Consolas" panose="020B0609020204030204" pitchFamily="49" charset="0"/>
              </a:rPr>
              <a:t>std::sort </a:t>
            </a:r>
            <a:r>
              <a:rPr lang="en-CA" sz="1600"/>
              <a:t>to sort the elements of </a:t>
            </a:r>
            <a:r>
              <a:rPr lang="en-CA" sz="1600" err="1">
                <a:latin typeface="Consolas" panose="020B0609020204030204" pitchFamily="49" charset="0"/>
              </a:rPr>
              <a:t>intarray</a:t>
            </a:r>
            <a:r>
              <a:rPr lang="en-CA" sz="1600"/>
              <a:t> </a:t>
            </a:r>
            <a:r>
              <a:rPr lang="en-CA" sz="1600">
                <a:latin typeface="Consolas" panose="020B0609020204030204" pitchFamily="49" charset="0"/>
              </a:rPr>
              <a:t>a</a:t>
            </a:r>
            <a:r>
              <a:rPr lang="en-CA" sz="1600"/>
              <a:t> into ascending order.</a:t>
            </a:r>
          </a:p>
        </p:txBody>
      </p:sp>
      <p:sp>
        <p:nvSpPr>
          <p:cNvPr id="5" name="TextBox 4">
            <a:extLst>
              <a:ext uri="{FF2B5EF4-FFF2-40B4-BE49-F238E27FC236}">
                <a16:creationId xmlns:a16="http://schemas.microsoft.com/office/drawing/2014/main" id="{7CE3EBC7-BF55-28DD-92E7-CE697496E1E3}"/>
              </a:ext>
            </a:extLst>
          </p:cNvPr>
          <p:cNvSpPr txBox="1"/>
          <p:nvPr/>
        </p:nvSpPr>
        <p:spPr>
          <a:xfrm>
            <a:off x="6419073" y="3484303"/>
            <a:ext cx="5652654" cy="1754326"/>
          </a:xfrm>
          <a:prstGeom prst="rect">
            <a:avLst/>
          </a:prstGeom>
          <a:noFill/>
          <a:ln>
            <a:solidFill>
              <a:srgbClr val="FF0000"/>
            </a:solidFill>
          </a:ln>
        </p:spPr>
        <p:txBody>
          <a:bodyPr wrap="square" rtlCol="0">
            <a:spAutoFit/>
          </a:bodyPr>
          <a:lstStyle/>
          <a:p>
            <a:r>
              <a:rPr lang="en-US">
                <a:latin typeface="Consolas" panose="020B0609020204030204" pitchFamily="49" charset="0"/>
              </a:rPr>
              <a:t>#include &lt;algorithm&gt;  // for std::sort</a:t>
            </a:r>
          </a:p>
          <a:p>
            <a:endParaRPr lang="en-US">
              <a:latin typeface="Consolas" panose="020B0609020204030204" pitchFamily="49" charset="0"/>
            </a:endParaRPr>
          </a:p>
          <a:p>
            <a:r>
              <a:rPr lang="en-US">
                <a:latin typeface="Consolas" panose="020B0609020204030204" pitchFamily="49" charset="0"/>
              </a:rPr>
              <a:t>void sort(</a:t>
            </a:r>
            <a:r>
              <a:rPr lang="en-US" err="1">
                <a:solidFill>
                  <a:srgbClr val="FF0000"/>
                </a:solidFill>
                <a:latin typeface="Consolas" panose="020B0609020204030204" pitchFamily="49" charset="0"/>
              </a:rPr>
              <a:t>intarray</a:t>
            </a:r>
            <a:r>
              <a:rPr lang="en-US">
                <a:solidFill>
                  <a:srgbClr val="FF0000"/>
                </a:solidFill>
                <a:latin typeface="Consolas" panose="020B0609020204030204" pitchFamily="49" charset="0"/>
              </a:rPr>
              <a:t> a</a:t>
            </a:r>
            <a:r>
              <a:rPr lang="en-US">
                <a:latin typeface="Consolas" panose="020B0609020204030204" pitchFamily="49" charset="0"/>
              </a:rPr>
              <a:t>)</a:t>
            </a:r>
          </a:p>
          <a:p>
            <a:r>
              <a:rPr lang="en-US">
                <a:latin typeface="Consolas" panose="020B0609020204030204" pitchFamily="49" charset="0"/>
              </a:rPr>
              <a:t>{</a:t>
            </a:r>
          </a:p>
          <a:p>
            <a:r>
              <a:rPr lang="en-US">
                <a:latin typeface="Consolas" panose="020B0609020204030204" pitchFamily="49" charset="0"/>
              </a:rPr>
              <a:t>    std::sort(</a:t>
            </a:r>
            <a:r>
              <a:rPr lang="en-US" err="1">
                <a:latin typeface="Consolas" panose="020B0609020204030204" pitchFamily="49" charset="0"/>
              </a:rPr>
              <a:t>a.arr</a:t>
            </a:r>
            <a:r>
              <a:rPr lang="en-US">
                <a:latin typeface="Consolas" panose="020B0609020204030204" pitchFamily="49" charset="0"/>
              </a:rPr>
              <a:t>, </a:t>
            </a:r>
            <a:r>
              <a:rPr lang="en-US" err="1">
                <a:latin typeface="Consolas" panose="020B0609020204030204" pitchFamily="49" charset="0"/>
              </a:rPr>
              <a:t>a.arr</a:t>
            </a:r>
            <a:r>
              <a:rPr lang="en-US">
                <a:latin typeface="Consolas" panose="020B0609020204030204" pitchFamily="49" charset="0"/>
              </a:rPr>
              <a:t> + </a:t>
            </a:r>
            <a:r>
              <a:rPr lang="en-US" err="1">
                <a:latin typeface="Consolas" panose="020B0609020204030204" pitchFamily="49" charset="0"/>
              </a:rPr>
              <a:t>a.size</a:t>
            </a:r>
            <a:r>
              <a:rPr lang="en-US">
                <a:latin typeface="Consolas" panose="020B0609020204030204" pitchFamily="49" charset="0"/>
              </a:rPr>
              <a:t>);</a:t>
            </a:r>
          </a:p>
          <a:p>
            <a:r>
              <a:rPr lang="en-US">
                <a:latin typeface="Consolas" panose="020B0609020204030204" pitchFamily="49" charset="0"/>
              </a:rPr>
              <a:t>}</a:t>
            </a:r>
          </a:p>
        </p:txBody>
      </p:sp>
      <p:sp>
        <p:nvSpPr>
          <p:cNvPr id="2" name="TextBox 1">
            <a:extLst>
              <a:ext uri="{FF2B5EF4-FFF2-40B4-BE49-F238E27FC236}">
                <a16:creationId xmlns:a16="http://schemas.microsoft.com/office/drawing/2014/main" id="{5AA97366-FFF4-6798-4579-A5085C05C5D6}"/>
              </a:ext>
            </a:extLst>
          </p:cNvPr>
          <p:cNvSpPr txBox="1"/>
          <p:nvPr/>
        </p:nvSpPr>
        <p:spPr>
          <a:xfrm>
            <a:off x="6096000" y="5429786"/>
            <a:ext cx="2976970" cy="1323439"/>
          </a:xfrm>
          <a:prstGeom prst="rect">
            <a:avLst/>
          </a:prstGeom>
          <a:solidFill>
            <a:schemeClr val="accent4">
              <a:lumMod val="40000"/>
              <a:lumOff val="60000"/>
            </a:schemeClr>
          </a:solidFill>
        </p:spPr>
        <p:txBody>
          <a:bodyPr wrap="square" rtlCol="0">
            <a:spAutoFit/>
          </a:bodyPr>
          <a:lstStyle/>
          <a:p>
            <a:pPr algn="ctr"/>
            <a:r>
              <a:rPr lang="en-CA" sz="1600"/>
              <a:t>Perhaps surprisingly, this function works. The </a:t>
            </a:r>
            <a:r>
              <a:rPr lang="en-CA" sz="1600" err="1">
                <a:latin typeface="Consolas" panose="020B0609020204030204" pitchFamily="49" charset="0"/>
              </a:rPr>
              <a:t>intarray</a:t>
            </a:r>
            <a:r>
              <a:rPr lang="en-CA" sz="1600"/>
              <a:t> </a:t>
            </a:r>
            <a:r>
              <a:rPr lang="en-CA" sz="1600">
                <a:latin typeface="Consolas" panose="020B0609020204030204" pitchFamily="49" charset="0"/>
              </a:rPr>
              <a:t>a</a:t>
            </a:r>
            <a:r>
              <a:rPr lang="en-CA" sz="1600"/>
              <a:t> is passed-by-value, i.e. a copy is made, so it might seem like it shouldn’t work …</a:t>
            </a:r>
          </a:p>
        </p:txBody>
      </p:sp>
      <p:sp>
        <p:nvSpPr>
          <p:cNvPr id="4" name="TextBox 3">
            <a:extLst>
              <a:ext uri="{FF2B5EF4-FFF2-40B4-BE49-F238E27FC236}">
                <a16:creationId xmlns:a16="http://schemas.microsoft.com/office/drawing/2014/main" id="{4150608B-645F-73ED-180C-6ACC8D0678B6}"/>
              </a:ext>
            </a:extLst>
          </p:cNvPr>
          <p:cNvSpPr txBox="1"/>
          <p:nvPr/>
        </p:nvSpPr>
        <p:spPr>
          <a:xfrm>
            <a:off x="961675" y="2222558"/>
            <a:ext cx="410690" cy="584775"/>
          </a:xfrm>
          <a:prstGeom prst="rect">
            <a:avLst/>
          </a:prstGeom>
          <a:noFill/>
          <a:ln>
            <a:noFill/>
          </a:ln>
        </p:spPr>
        <p:txBody>
          <a:bodyPr wrap="none" rtlCol="0">
            <a:spAutoFit/>
          </a:bodyPr>
          <a:lstStyle/>
          <a:p>
            <a:r>
              <a:rPr lang="en-US" sz="3200">
                <a:latin typeface="Consolas" panose="020B0609020204030204" pitchFamily="49" charset="0"/>
              </a:rPr>
              <a:t>a</a:t>
            </a:r>
            <a:endParaRPr lang="en-AU" sz="3200">
              <a:latin typeface="Consolas" panose="020B0609020204030204" pitchFamily="49" charset="0"/>
            </a:endParaRPr>
          </a:p>
        </p:txBody>
      </p:sp>
    </p:spTree>
    <p:extLst>
      <p:ext uri="{BB962C8B-B14F-4D97-AF65-F5344CB8AC3E}">
        <p14:creationId xmlns:p14="http://schemas.microsoft.com/office/powerpoint/2010/main" val="62932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39</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3" name="TextBox 32">
            <a:extLst>
              <a:ext uri="{FF2B5EF4-FFF2-40B4-BE49-F238E27FC236}">
                <a16:creationId xmlns:a16="http://schemas.microsoft.com/office/drawing/2014/main" id="{18C67D92-158E-3F09-77A2-A5210E27D1E1}"/>
              </a:ext>
            </a:extLst>
          </p:cNvPr>
          <p:cNvSpPr txBox="1"/>
          <p:nvPr/>
        </p:nvSpPr>
        <p:spPr>
          <a:xfrm>
            <a:off x="9517548" y="104775"/>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grpSp>
        <p:nvGrpSpPr>
          <p:cNvPr id="11" name="Group 10">
            <a:extLst>
              <a:ext uri="{FF2B5EF4-FFF2-40B4-BE49-F238E27FC236}">
                <a16:creationId xmlns:a16="http://schemas.microsoft.com/office/drawing/2014/main" id="{0620AFCF-980F-52E5-9A96-07A064FE063C}"/>
              </a:ext>
            </a:extLst>
          </p:cNvPr>
          <p:cNvGrpSpPr/>
          <p:nvPr/>
        </p:nvGrpSpPr>
        <p:grpSpPr>
          <a:xfrm>
            <a:off x="1888043" y="2941059"/>
            <a:ext cx="2150359" cy="676168"/>
            <a:chOff x="7254744" y="3225766"/>
            <a:chExt cx="3107014" cy="1136295"/>
          </a:xfrm>
        </p:grpSpPr>
        <p:sp>
          <p:nvSpPr>
            <p:cNvPr id="12" name="TextBox 11">
              <a:extLst>
                <a:ext uri="{FF2B5EF4-FFF2-40B4-BE49-F238E27FC236}">
                  <a16:creationId xmlns:a16="http://schemas.microsoft.com/office/drawing/2014/main" id="{E035553C-3EF4-5009-03CF-14A74D6FC17E}"/>
                </a:ext>
              </a:extLst>
            </p:cNvPr>
            <p:cNvSpPr txBox="1"/>
            <p:nvPr/>
          </p:nvSpPr>
          <p:spPr>
            <a:xfrm>
              <a:off x="7254744" y="3586237"/>
              <a:ext cx="775855" cy="775824"/>
            </a:xfrm>
            <a:prstGeom prst="rect">
              <a:avLst/>
            </a:prstGeom>
            <a:noFill/>
            <a:ln>
              <a:solidFill>
                <a:schemeClr val="tx1"/>
              </a:solidFill>
            </a:ln>
          </p:spPr>
          <p:txBody>
            <a:bodyPr wrap="square" rtlCol="0">
              <a:spAutoFit/>
            </a:bodyPr>
            <a:lstStyle/>
            <a:p>
              <a:pPr algn="ctr"/>
              <a:r>
                <a:rPr lang="en-CA" sz="2400"/>
                <a:t>2</a:t>
              </a:r>
              <a:endParaRPr lang="en-AU" sz="2400"/>
            </a:p>
          </p:txBody>
        </p:sp>
        <p:sp>
          <p:nvSpPr>
            <p:cNvPr id="13" name="TextBox 12">
              <a:extLst>
                <a:ext uri="{FF2B5EF4-FFF2-40B4-BE49-F238E27FC236}">
                  <a16:creationId xmlns:a16="http://schemas.microsoft.com/office/drawing/2014/main" id="{80A63801-D57C-4627-9E5B-CF7B4467606B}"/>
                </a:ext>
              </a:extLst>
            </p:cNvPr>
            <p:cNvSpPr txBox="1"/>
            <p:nvPr/>
          </p:nvSpPr>
          <p:spPr>
            <a:xfrm>
              <a:off x="8034193" y="3586237"/>
              <a:ext cx="775855" cy="775824"/>
            </a:xfrm>
            <a:prstGeom prst="rect">
              <a:avLst/>
            </a:prstGeom>
            <a:noFill/>
            <a:ln>
              <a:solidFill>
                <a:schemeClr val="tx1"/>
              </a:solidFill>
            </a:ln>
          </p:spPr>
          <p:txBody>
            <a:bodyPr wrap="square" rtlCol="0">
              <a:spAutoFit/>
            </a:bodyPr>
            <a:lstStyle/>
            <a:p>
              <a:pPr algn="ctr"/>
              <a:r>
                <a:rPr lang="en-CA" sz="2400"/>
                <a:t>2</a:t>
              </a:r>
              <a:endParaRPr lang="en-AU" sz="2400"/>
            </a:p>
          </p:txBody>
        </p:sp>
        <p:sp>
          <p:nvSpPr>
            <p:cNvPr id="14" name="TextBox 13">
              <a:extLst>
                <a:ext uri="{FF2B5EF4-FFF2-40B4-BE49-F238E27FC236}">
                  <a16:creationId xmlns:a16="http://schemas.microsoft.com/office/drawing/2014/main" id="{2AEB6B8D-9DED-EB97-7F9A-5A118F63D6D3}"/>
                </a:ext>
              </a:extLst>
            </p:cNvPr>
            <p:cNvSpPr txBox="1"/>
            <p:nvPr/>
          </p:nvSpPr>
          <p:spPr>
            <a:xfrm>
              <a:off x="8810048" y="3586237"/>
              <a:ext cx="775855" cy="775824"/>
            </a:xfrm>
            <a:prstGeom prst="rect">
              <a:avLst/>
            </a:prstGeom>
            <a:noFill/>
            <a:ln>
              <a:solidFill>
                <a:schemeClr val="tx1"/>
              </a:solidFill>
            </a:ln>
          </p:spPr>
          <p:txBody>
            <a:bodyPr wrap="square" rtlCol="0">
              <a:spAutoFit/>
            </a:bodyPr>
            <a:lstStyle/>
            <a:p>
              <a:pPr algn="ctr"/>
              <a:r>
                <a:rPr lang="en-CA" sz="2400"/>
                <a:t>1</a:t>
              </a:r>
              <a:endParaRPr lang="en-AU" sz="2400"/>
            </a:p>
          </p:txBody>
        </p:sp>
        <p:sp>
          <p:nvSpPr>
            <p:cNvPr id="15" name="TextBox 14">
              <a:extLst>
                <a:ext uri="{FF2B5EF4-FFF2-40B4-BE49-F238E27FC236}">
                  <a16:creationId xmlns:a16="http://schemas.microsoft.com/office/drawing/2014/main" id="{3843FDD2-B01B-4E6C-F5F9-1331F458E4C1}"/>
                </a:ext>
              </a:extLst>
            </p:cNvPr>
            <p:cNvSpPr txBox="1"/>
            <p:nvPr/>
          </p:nvSpPr>
          <p:spPr>
            <a:xfrm>
              <a:off x="9585903" y="3586237"/>
              <a:ext cx="775855" cy="775824"/>
            </a:xfrm>
            <a:prstGeom prst="rect">
              <a:avLst/>
            </a:prstGeom>
            <a:noFill/>
            <a:ln>
              <a:solidFill>
                <a:schemeClr val="tx1"/>
              </a:solidFill>
            </a:ln>
          </p:spPr>
          <p:txBody>
            <a:bodyPr wrap="square" rtlCol="0">
              <a:spAutoFit/>
            </a:bodyPr>
            <a:lstStyle/>
            <a:p>
              <a:pPr algn="ctr"/>
              <a:r>
                <a:rPr lang="en-CA" sz="2400"/>
                <a:t>4</a:t>
              </a:r>
              <a:endParaRPr lang="en-AU" sz="2400"/>
            </a:p>
          </p:txBody>
        </p:sp>
        <p:sp>
          <p:nvSpPr>
            <p:cNvPr id="16" name="TextBox 15">
              <a:extLst>
                <a:ext uri="{FF2B5EF4-FFF2-40B4-BE49-F238E27FC236}">
                  <a16:creationId xmlns:a16="http://schemas.microsoft.com/office/drawing/2014/main" id="{985BCD54-CE7B-BB12-C838-09773F6B6C35}"/>
                </a:ext>
              </a:extLst>
            </p:cNvPr>
            <p:cNvSpPr txBox="1"/>
            <p:nvPr/>
          </p:nvSpPr>
          <p:spPr>
            <a:xfrm>
              <a:off x="7512324" y="3225766"/>
              <a:ext cx="380313" cy="465495"/>
            </a:xfrm>
            <a:prstGeom prst="rect">
              <a:avLst/>
            </a:prstGeom>
            <a:noFill/>
            <a:ln>
              <a:noFill/>
            </a:ln>
          </p:spPr>
          <p:txBody>
            <a:bodyPr wrap="none" rtlCol="0">
              <a:spAutoFit/>
            </a:bodyPr>
            <a:lstStyle/>
            <a:p>
              <a:r>
                <a:rPr lang="en-US" sz="1200">
                  <a:solidFill>
                    <a:srgbClr val="FF0000"/>
                  </a:solidFill>
                </a:rPr>
                <a:t>0</a:t>
              </a:r>
              <a:endParaRPr lang="en-AU" sz="1200">
                <a:solidFill>
                  <a:srgbClr val="FF0000"/>
                </a:solidFill>
              </a:endParaRPr>
            </a:p>
          </p:txBody>
        </p:sp>
        <p:sp>
          <p:nvSpPr>
            <p:cNvPr id="17" name="TextBox 16">
              <a:extLst>
                <a:ext uri="{FF2B5EF4-FFF2-40B4-BE49-F238E27FC236}">
                  <a16:creationId xmlns:a16="http://schemas.microsoft.com/office/drawing/2014/main" id="{057748C4-F866-F56D-7BF7-19454019F974}"/>
                </a:ext>
              </a:extLst>
            </p:cNvPr>
            <p:cNvSpPr txBox="1"/>
            <p:nvPr/>
          </p:nvSpPr>
          <p:spPr>
            <a:xfrm>
              <a:off x="8310506" y="3225766"/>
              <a:ext cx="380313" cy="465495"/>
            </a:xfrm>
            <a:prstGeom prst="rect">
              <a:avLst/>
            </a:prstGeom>
            <a:noFill/>
            <a:ln>
              <a:noFill/>
            </a:ln>
          </p:spPr>
          <p:txBody>
            <a:bodyPr wrap="none" rtlCol="0">
              <a:spAutoFit/>
            </a:bodyPr>
            <a:lstStyle/>
            <a:p>
              <a:r>
                <a:rPr lang="en-US" sz="1200">
                  <a:solidFill>
                    <a:srgbClr val="FF0000"/>
                  </a:solidFill>
                </a:rPr>
                <a:t>1</a:t>
              </a:r>
              <a:endParaRPr lang="en-AU" sz="1200">
                <a:solidFill>
                  <a:srgbClr val="FF0000"/>
                </a:solidFill>
              </a:endParaRPr>
            </a:p>
          </p:txBody>
        </p:sp>
        <p:sp>
          <p:nvSpPr>
            <p:cNvPr id="18" name="TextBox 17">
              <a:extLst>
                <a:ext uri="{FF2B5EF4-FFF2-40B4-BE49-F238E27FC236}">
                  <a16:creationId xmlns:a16="http://schemas.microsoft.com/office/drawing/2014/main" id="{D28FC36D-E49B-9011-68F8-AFFE651EEB54}"/>
                </a:ext>
              </a:extLst>
            </p:cNvPr>
            <p:cNvSpPr txBox="1"/>
            <p:nvPr/>
          </p:nvSpPr>
          <p:spPr>
            <a:xfrm>
              <a:off x="9072614" y="3225766"/>
              <a:ext cx="380313" cy="465495"/>
            </a:xfrm>
            <a:prstGeom prst="rect">
              <a:avLst/>
            </a:prstGeom>
            <a:noFill/>
            <a:ln>
              <a:noFill/>
            </a:ln>
          </p:spPr>
          <p:txBody>
            <a:bodyPr wrap="none" rtlCol="0">
              <a:spAutoFit/>
            </a:bodyPr>
            <a:lstStyle/>
            <a:p>
              <a:r>
                <a:rPr lang="en-US" sz="1200">
                  <a:solidFill>
                    <a:srgbClr val="FF0000"/>
                  </a:solidFill>
                </a:rPr>
                <a:t>2</a:t>
              </a:r>
              <a:endParaRPr lang="en-AU" sz="1200">
                <a:solidFill>
                  <a:srgbClr val="FF0000"/>
                </a:solidFill>
              </a:endParaRPr>
            </a:p>
          </p:txBody>
        </p:sp>
        <p:sp>
          <p:nvSpPr>
            <p:cNvPr id="19" name="TextBox 18">
              <a:extLst>
                <a:ext uri="{FF2B5EF4-FFF2-40B4-BE49-F238E27FC236}">
                  <a16:creationId xmlns:a16="http://schemas.microsoft.com/office/drawing/2014/main" id="{16F7576A-DACC-0D16-FC51-E3BC0CB90E35}"/>
                </a:ext>
              </a:extLst>
            </p:cNvPr>
            <p:cNvSpPr txBox="1"/>
            <p:nvPr/>
          </p:nvSpPr>
          <p:spPr>
            <a:xfrm>
              <a:off x="9822988" y="3225766"/>
              <a:ext cx="380313" cy="465495"/>
            </a:xfrm>
            <a:prstGeom prst="rect">
              <a:avLst/>
            </a:prstGeom>
            <a:noFill/>
            <a:ln>
              <a:noFill/>
            </a:ln>
          </p:spPr>
          <p:txBody>
            <a:bodyPr wrap="none" rtlCol="0">
              <a:spAutoFit/>
            </a:bodyPr>
            <a:lstStyle/>
            <a:p>
              <a:r>
                <a:rPr lang="en-US" sz="1200">
                  <a:solidFill>
                    <a:srgbClr val="FF0000"/>
                  </a:solidFill>
                </a:rPr>
                <a:t>3</a:t>
              </a:r>
              <a:endParaRPr lang="en-AU" sz="1200">
                <a:solidFill>
                  <a:srgbClr val="FF0000"/>
                </a:solidFill>
              </a:endParaRPr>
            </a:p>
          </p:txBody>
        </p:sp>
      </p:grpSp>
      <p:sp>
        <p:nvSpPr>
          <p:cNvPr id="20" name="TextBox 19">
            <a:extLst>
              <a:ext uri="{FF2B5EF4-FFF2-40B4-BE49-F238E27FC236}">
                <a16:creationId xmlns:a16="http://schemas.microsoft.com/office/drawing/2014/main" id="{7667BAB1-8241-C481-F3D2-E6D94EB86024}"/>
              </a:ext>
            </a:extLst>
          </p:cNvPr>
          <p:cNvSpPr txBox="1"/>
          <p:nvPr/>
        </p:nvSpPr>
        <p:spPr>
          <a:xfrm>
            <a:off x="520796" y="3108593"/>
            <a:ext cx="694421" cy="461665"/>
          </a:xfrm>
          <a:prstGeom prst="rect">
            <a:avLst/>
          </a:prstGeom>
          <a:noFill/>
          <a:ln>
            <a:noFill/>
          </a:ln>
        </p:spPr>
        <p:txBody>
          <a:bodyPr wrap="none" rtlCol="0">
            <a:spAutoFit/>
          </a:bodyPr>
          <a:lstStyle/>
          <a:p>
            <a:r>
              <a:rPr lang="en-US" sz="2400">
                <a:latin typeface="Consolas" panose="020B0609020204030204" pitchFamily="49" charset="0"/>
              </a:rPr>
              <a:t>arr</a:t>
            </a:r>
            <a:endParaRPr lang="en-AU" sz="2400">
              <a:latin typeface="Consolas" panose="020B0609020204030204" pitchFamily="49" charset="0"/>
            </a:endParaRPr>
          </a:p>
        </p:txBody>
      </p:sp>
      <p:cxnSp>
        <p:nvCxnSpPr>
          <p:cNvPr id="21" name="Straight Arrow Connector 20">
            <a:extLst>
              <a:ext uri="{FF2B5EF4-FFF2-40B4-BE49-F238E27FC236}">
                <a16:creationId xmlns:a16="http://schemas.microsoft.com/office/drawing/2014/main" id="{129B0219-BFE9-653E-04C2-D114F14C575F}"/>
              </a:ext>
            </a:extLst>
          </p:cNvPr>
          <p:cNvCxnSpPr>
            <a:cxnSpLocks/>
            <a:stCxn id="20" idx="3"/>
            <a:endCxn id="12" idx="1"/>
          </p:cNvCxnSpPr>
          <p:nvPr/>
        </p:nvCxnSpPr>
        <p:spPr>
          <a:xfrm>
            <a:off x="1215217" y="3339426"/>
            <a:ext cx="672826" cy="4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3DD47A-8EF3-6029-97A0-BF02DC858DA2}"/>
              </a:ext>
            </a:extLst>
          </p:cNvPr>
          <p:cNvGrpSpPr/>
          <p:nvPr/>
        </p:nvGrpSpPr>
        <p:grpSpPr>
          <a:xfrm>
            <a:off x="623017" y="3810299"/>
            <a:ext cx="536968" cy="676168"/>
            <a:chOff x="5708072" y="3776055"/>
            <a:chExt cx="775855" cy="1136295"/>
          </a:xfrm>
        </p:grpSpPr>
        <p:sp>
          <p:nvSpPr>
            <p:cNvPr id="26" name="TextBox 25">
              <a:extLst>
                <a:ext uri="{FF2B5EF4-FFF2-40B4-BE49-F238E27FC236}">
                  <a16:creationId xmlns:a16="http://schemas.microsoft.com/office/drawing/2014/main" id="{E4226C2C-76FD-6169-A0E8-C98D99B4A5F6}"/>
                </a:ext>
              </a:extLst>
            </p:cNvPr>
            <p:cNvSpPr txBox="1"/>
            <p:nvPr/>
          </p:nvSpPr>
          <p:spPr>
            <a:xfrm>
              <a:off x="5708072" y="4136526"/>
              <a:ext cx="775855" cy="775824"/>
            </a:xfrm>
            <a:prstGeom prst="rect">
              <a:avLst/>
            </a:prstGeom>
            <a:noFill/>
            <a:ln>
              <a:solidFill>
                <a:schemeClr val="tx1"/>
              </a:solidFill>
            </a:ln>
          </p:spPr>
          <p:txBody>
            <a:bodyPr wrap="square" rtlCol="0">
              <a:spAutoFit/>
            </a:bodyPr>
            <a:lstStyle/>
            <a:p>
              <a:pPr algn="ctr"/>
              <a:r>
                <a:rPr lang="en-CA" sz="2400"/>
                <a:t>4</a:t>
              </a:r>
              <a:endParaRPr lang="en-AU" sz="2400"/>
            </a:p>
          </p:txBody>
        </p:sp>
        <p:sp>
          <p:nvSpPr>
            <p:cNvPr id="27" name="TextBox 26">
              <a:extLst>
                <a:ext uri="{FF2B5EF4-FFF2-40B4-BE49-F238E27FC236}">
                  <a16:creationId xmlns:a16="http://schemas.microsoft.com/office/drawing/2014/main" id="{C10A0DC8-A0A1-599C-23C0-AD6B44CF95AD}"/>
                </a:ext>
              </a:extLst>
            </p:cNvPr>
            <p:cNvSpPr txBox="1"/>
            <p:nvPr/>
          </p:nvSpPr>
          <p:spPr>
            <a:xfrm>
              <a:off x="5708073" y="3776055"/>
              <a:ext cx="775854" cy="517217"/>
            </a:xfrm>
            <a:prstGeom prst="rect">
              <a:avLst/>
            </a:prstGeom>
            <a:noFill/>
            <a:ln>
              <a:noFill/>
            </a:ln>
          </p:spPr>
          <p:txBody>
            <a:bodyPr wrap="square" rtlCol="0">
              <a:spAutoFit/>
            </a:bodyPr>
            <a:lstStyle/>
            <a:p>
              <a:pPr algn="ctr"/>
              <a:r>
                <a:rPr lang="en-US" sz="1400"/>
                <a:t>size</a:t>
              </a:r>
              <a:endParaRPr lang="en-AU" sz="1400"/>
            </a:p>
          </p:txBody>
        </p:sp>
      </p:grpSp>
      <p:sp>
        <p:nvSpPr>
          <p:cNvPr id="34" name="Rectangle: Rounded Corners 33">
            <a:extLst>
              <a:ext uri="{FF2B5EF4-FFF2-40B4-BE49-F238E27FC236}">
                <a16:creationId xmlns:a16="http://schemas.microsoft.com/office/drawing/2014/main" id="{D3E6C35D-3945-F880-8EB5-AA08C82C20E5}"/>
              </a:ext>
            </a:extLst>
          </p:cNvPr>
          <p:cNvSpPr/>
          <p:nvPr/>
        </p:nvSpPr>
        <p:spPr>
          <a:xfrm>
            <a:off x="520796" y="2941059"/>
            <a:ext cx="1078041" cy="16233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7CE3EBC7-BF55-28DD-92E7-CE697496E1E3}"/>
              </a:ext>
            </a:extLst>
          </p:cNvPr>
          <p:cNvSpPr txBox="1"/>
          <p:nvPr/>
        </p:nvSpPr>
        <p:spPr>
          <a:xfrm>
            <a:off x="3680240" y="798573"/>
            <a:ext cx="5652654" cy="1754326"/>
          </a:xfrm>
          <a:prstGeom prst="rect">
            <a:avLst/>
          </a:prstGeom>
          <a:noFill/>
          <a:ln>
            <a:solidFill>
              <a:srgbClr val="FF0000"/>
            </a:solidFill>
          </a:ln>
        </p:spPr>
        <p:txBody>
          <a:bodyPr wrap="square" rtlCol="0">
            <a:spAutoFit/>
          </a:bodyPr>
          <a:lstStyle/>
          <a:p>
            <a:r>
              <a:rPr lang="en-US">
                <a:latin typeface="Consolas" panose="020B0609020204030204" pitchFamily="49" charset="0"/>
              </a:rPr>
              <a:t>#include &lt;algorithm&gt;  // for std::sort</a:t>
            </a:r>
          </a:p>
          <a:p>
            <a:endParaRPr lang="en-US">
              <a:latin typeface="Consolas" panose="020B0609020204030204" pitchFamily="49" charset="0"/>
            </a:endParaRPr>
          </a:p>
          <a:p>
            <a:r>
              <a:rPr lang="en-US">
                <a:latin typeface="Consolas" panose="020B0609020204030204" pitchFamily="49" charset="0"/>
              </a:rPr>
              <a:t>void sort(</a:t>
            </a:r>
            <a:r>
              <a:rPr lang="en-US" err="1">
                <a:solidFill>
                  <a:srgbClr val="FF0000"/>
                </a:solidFill>
                <a:latin typeface="Consolas" panose="020B0609020204030204" pitchFamily="49" charset="0"/>
              </a:rPr>
              <a:t>intarray</a:t>
            </a:r>
            <a:r>
              <a:rPr lang="en-US">
                <a:solidFill>
                  <a:srgbClr val="FF0000"/>
                </a:solidFill>
                <a:latin typeface="Consolas" panose="020B0609020204030204" pitchFamily="49" charset="0"/>
              </a:rPr>
              <a:t> a</a:t>
            </a:r>
            <a:r>
              <a:rPr lang="en-US">
                <a:latin typeface="Consolas" panose="020B0609020204030204" pitchFamily="49" charset="0"/>
              </a:rPr>
              <a:t>)</a:t>
            </a:r>
          </a:p>
          <a:p>
            <a:r>
              <a:rPr lang="en-US">
                <a:latin typeface="Consolas" panose="020B0609020204030204" pitchFamily="49" charset="0"/>
              </a:rPr>
              <a:t>{</a:t>
            </a:r>
          </a:p>
          <a:p>
            <a:r>
              <a:rPr lang="en-US">
                <a:latin typeface="Consolas" panose="020B0609020204030204" pitchFamily="49" charset="0"/>
              </a:rPr>
              <a:t>    std::sort(</a:t>
            </a:r>
            <a:r>
              <a:rPr lang="en-US" err="1">
                <a:latin typeface="Consolas" panose="020B0609020204030204" pitchFamily="49" charset="0"/>
              </a:rPr>
              <a:t>a.arr</a:t>
            </a:r>
            <a:r>
              <a:rPr lang="en-US">
                <a:latin typeface="Consolas" panose="020B0609020204030204" pitchFamily="49" charset="0"/>
              </a:rPr>
              <a:t>, </a:t>
            </a:r>
            <a:r>
              <a:rPr lang="en-US" err="1">
                <a:latin typeface="Consolas" panose="020B0609020204030204" pitchFamily="49" charset="0"/>
              </a:rPr>
              <a:t>a.arr</a:t>
            </a:r>
            <a:r>
              <a:rPr lang="en-US">
                <a:latin typeface="Consolas" panose="020B0609020204030204" pitchFamily="49" charset="0"/>
              </a:rPr>
              <a:t> + </a:t>
            </a:r>
            <a:r>
              <a:rPr lang="en-US" err="1">
                <a:latin typeface="Consolas" panose="020B0609020204030204" pitchFamily="49" charset="0"/>
              </a:rPr>
              <a:t>a.size</a:t>
            </a:r>
            <a:r>
              <a:rPr lang="en-US">
                <a:latin typeface="Consolas" panose="020B0609020204030204" pitchFamily="49" charset="0"/>
              </a:rPr>
              <a:t>);</a:t>
            </a:r>
          </a:p>
          <a:p>
            <a:r>
              <a:rPr lang="en-US">
                <a:latin typeface="Consolas" panose="020B0609020204030204" pitchFamily="49" charset="0"/>
              </a:rPr>
              <a:t>}</a:t>
            </a:r>
          </a:p>
        </p:txBody>
      </p:sp>
      <p:sp>
        <p:nvSpPr>
          <p:cNvPr id="8" name="TextBox 7">
            <a:extLst>
              <a:ext uri="{FF2B5EF4-FFF2-40B4-BE49-F238E27FC236}">
                <a16:creationId xmlns:a16="http://schemas.microsoft.com/office/drawing/2014/main" id="{1A3B83C6-32C8-CA88-7EAD-08BFD743076B}"/>
              </a:ext>
            </a:extLst>
          </p:cNvPr>
          <p:cNvSpPr txBox="1"/>
          <p:nvPr/>
        </p:nvSpPr>
        <p:spPr>
          <a:xfrm>
            <a:off x="699101" y="2518883"/>
            <a:ext cx="694421" cy="461665"/>
          </a:xfrm>
          <a:prstGeom prst="rect">
            <a:avLst/>
          </a:prstGeom>
          <a:noFill/>
          <a:ln>
            <a:noFill/>
          </a:ln>
        </p:spPr>
        <p:txBody>
          <a:bodyPr wrap="none" rtlCol="0">
            <a:spAutoFit/>
          </a:bodyPr>
          <a:lstStyle/>
          <a:p>
            <a:r>
              <a:rPr lang="en-US" sz="2400">
                <a:latin typeface="Consolas" panose="020B0609020204030204" pitchFamily="49" charset="0"/>
              </a:rPr>
              <a:t>lst</a:t>
            </a:r>
            <a:endParaRPr lang="en-AU" sz="2400">
              <a:latin typeface="Consolas" panose="020B0609020204030204" pitchFamily="49" charset="0"/>
            </a:endParaRPr>
          </a:p>
        </p:txBody>
      </p:sp>
      <p:sp>
        <p:nvSpPr>
          <p:cNvPr id="9" name="TextBox 8">
            <a:extLst>
              <a:ext uri="{FF2B5EF4-FFF2-40B4-BE49-F238E27FC236}">
                <a16:creationId xmlns:a16="http://schemas.microsoft.com/office/drawing/2014/main" id="{6A5E3BA8-CF56-2B80-096B-773240F642B6}"/>
              </a:ext>
            </a:extLst>
          </p:cNvPr>
          <p:cNvSpPr txBox="1"/>
          <p:nvPr/>
        </p:nvSpPr>
        <p:spPr>
          <a:xfrm>
            <a:off x="4527137" y="2941059"/>
            <a:ext cx="4284354" cy="2031325"/>
          </a:xfrm>
          <a:prstGeom prst="rect">
            <a:avLst/>
          </a:prstGeom>
          <a:noFill/>
          <a:ln>
            <a:solidFill>
              <a:srgbClr val="FF0000"/>
            </a:solidFill>
          </a:ln>
        </p:spPr>
        <p:txBody>
          <a:bodyPr wrap="square" rtlCol="0">
            <a:spAutoFit/>
          </a:bodyPr>
          <a:lstStyle/>
          <a:p>
            <a:r>
              <a:rPr lang="en-US" err="1">
                <a:latin typeface="Consolas" panose="020B0609020204030204" pitchFamily="49" charset="0"/>
              </a:rPr>
              <a:t>intarray</a:t>
            </a:r>
            <a:r>
              <a:rPr lang="en-US">
                <a:latin typeface="Consolas" panose="020B0609020204030204" pitchFamily="49" charset="0"/>
              </a:rPr>
              <a:t> lst = </a:t>
            </a:r>
            <a:r>
              <a:rPr lang="en-US" err="1">
                <a:latin typeface="Consolas" panose="020B0609020204030204" pitchFamily="49" charset="0"/>
              </a:rPr>
              <a:t>make_intarray</a:t>
            </a:r>
            <a:r>
              <a:rPr lang="en-US">
                <a:latin typeface="Consolas" panose="020B0609020204030204" pitchFamily="49" charset="0"/>
              </a:rPr>
              <a:t>(5);</a:t>
            </a:r>
          </a:p>
          <a:p>
            <a:r>
              <a:rPr lang="en-US" err="1">
                <a:latin typeface="Consolas" panose="020B0609020204030204" pitchFamily="49" charset="0"/>
              </a:rPr>
              <a:t>lst.arr</a:t>
            </a:r>
            <a:r>
              <a:rPr lang="en-US">
                <a:latin typeface="Consolas" panose="020B0609020204030204" pitchFamily="49" charset="0"/>
              </a:rPr>
              <a:t>[0] = 2;</a:t>
            </a:r>
          </a:p>
          <a:p>
            <a:r>
              <a:rPr lang="en-US" err="1">
                <a:latin typeface="Consolas" panose="020B0609020204030204" pitchFamily="49" charset="0"/>
              </a:rPr>
              <a:t>lst.arr</a:t>
            </a:r>
            <a:r>
              <a:rPr lang="en-US">
                <a:latin typeface="Consolas" panose="020B0609020204030204" pitchFamily="49" charset="0"/>
              </a:rPr>
              <a:t>[1] = 2;</a:t>
            </a:r>
          </a:p>
          <a:p>
            <a:r>
              <a:rPr lang="en-US" err="1">
                <a:latin typeface="Consolas" panose="020B0609020204030204" pitchFamily="49" charset="0"/>
              </a:rPr>
              <a:t>lst.arr</a:t>
            </a:r>
            <a:r>
              <a:rPr lang="en-US">
                <a:latin typeface="Consolas" panose="020B0609020204030204" pitchFamily="49" charset="0"/>
              </a:rPr>
              <a:t>[2] = 1;</a:t>
            </a:r>
          </a:p>
          <a:p>
            <a:r>
              <a:rPr lang="en-US" err="1">
                <a:latin typeface="Consolas" panose="020B0609020204030204" pitchFamily="49" charset="0"/>
              </a:rPr>
              <a:t>lst.arr</a:t>
            </a:r>
            <a:r>
              <a:rPr lang="en-US">
                <a:latin typeface="Consolas" panose="020B0609020204030204" pitchFamily="49" charset="0"/>
              </a:rPr>
              <a:t>[3] = 4;</a:t>
            </a:r>
          </a:p>
          <a:p>
            <a:endParaRPr lang="en-US">
              <a:latin typeface="Consolas" panose="020B0609020204030204" pitchFamily="49" charset="0"/>
            </a:endParaRPr>
          </a:p>
          <a:p>
            <a:r>
              <a:rPr lang="en-US">
                <a:latin typeface="Consolas" panose="020B0609020204030204" pitchFamily="49" charset="0"/>
              </a:rPr>
              <a:t>sort(lst);</a:t>
            </a:r>
          </a:p>
        </p:txBody>
      </p:sp>
      <p:cxnSp>
        <p:nvCxnSpPr>
          <p:cNvPr id="30" name="Straight Arrow Connector 29">
            <a:extLst>
              <a:ext uri="{FF2B5EF4-FFF2-40B4-BE49-F238E27FC236}">
                <a16:creationId xmlns:a16="http://schemas.microsoft.com/office/drawing/2014/main" id="{9F23B2AA-3319-DBD5-9CE8-5570CB2507A4}"/>
              </a:ext>
            </a:extLst>
          </p:cNvPr>
          <p:cNvCxnSpPr>
            <a:cxnSpLocks/>
            <a:stCxn id="29" idx="0"/>
            <a:endCxn id="12" idx="2"/>
          </p:cNvCxnSpPr>
          <p:nvPr/>
        </p:nvCxnSpPr>
        <p:spPr>
          <a:xfrm flipH="1" flipV="1">
            <a:off x="2156527" y="3617227"/>
            <a:ext cx="175629" cy="114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57BB9C8-B464-C19A-0F74-72D6322C1D8D}"/>
              </a:ext>
            </a:extLst>
          </p:cNvPr>
          <p:cNvGrpSpPr/>
          <p:nvPr/>
        </p:nvGrpSpPr>
        <p:grpSpPr>
          <a:xfrm>
            <a:off x="1984945" y="4164406"/>
            <a:ext cx="1078041" cy="2048812"/>
            <a:chOff x="1693092" y="4105331"/>
            <a:chExt cx="1078041" cy="2048812"/>
          </a:xfrm>
        </p:grpSpPr>
        <p:sp>
          <p:nvSpPr>
            <p:cNvPr id="29" name="TextBox 28">
              <a:extLst>
                <a:ext uri="{FF2B5EF4-FFF2-40B4-BE49-F238E27FC236}">
                  <a16:creationId xmlns:a16="http://schemas.microsoft.com/office/drawing/2014/main" id="{69B64822-D729-9795-6AF2-BF709077D88A}"/>
                </a:ext>
              </a:extLst>
            </p:cNvPr>
            <p:cNvSpPr txBox="1"/>
            <p:nvPr/>
          </p:nvSpPr>
          <p:spPr>
            <a:xfrm>
              <a:off x="1693092" y="4698293"/>
              <a:ext cx="694421" cy="461665"/>
            </a:xfrm>
            <a:prstGeom prst="rect">
              <a:avLst/>
            </a:prstGeom>
            <a:noFill/>
            <a:ln>
              <a:noFill/>
            </a:ln>
          </p:spPr>
          <p:txBody>
            <a:bodyPr wrap="none" rtlCol="0">
              <a:spAutoFit/>
            </a:bodyPr>
            <a:lstStyle/>
            <a:p>
              <a:r>
                <a:rPr lang="en-US" sz="2400">
                  <a:latin typeface="Consolas" panose="020B0609020204030204" pitchFamily="49" charset="0"/>
                </a:rPr>
                <a:t>arr</a:t>
              </a:r>
              <a:endParaRPr lang="en-AU" sz="2400">
                <a:latin typeface="Consolas" panose="020B0609020204030204" pitchFamily="49" charset="0"/>
              </a:endParaRPr>
            </a:p>
          </p:txBody>
        </p:sp>
        <p:grpSp>
          <p:nvGrpSpPr>
            <p:cNvPr id="31" name="Group 30">
              <a:extLst>
                <a:ext uri="{FF2B5EF4-FFF2-40B4-BE49-F238E27FC236}">
                  <a16:creationId xmlns:a16="http://schemas.microsoft.com/office/drawing/2014/main" id="{75400DCE-1520-8E48-36FC-027816C3AFA1}"/>
                </a:ext>
              </a:extLst>
            </p:cNvPr>
            <p:cNvGrpSpPr/>
            <p:nvPr/>
          </p:nvGrpSpPr>
          <p:grpSpPr>
            <a:xfrm>
              <a:off x="1795313" y="5399999"/>
              <a:ext cx="536968" cy="676168"/>
              <a:chOff x="5708072" y="3776055"/>
              <a:chExt cx="775855" cy="1136295"/>
            </a:xfrm>
          </p:grpSpPr>
          <p:sp>
            <p:nvSpPr>
              <p:cNvPr id="32" name="TextBox 31">
                <a:extLst>
                  <a:ext uri="{FF2B5EF4-FFF2-40B4-BE49-F238E27FC236}">
                    <a16:creationId xmlns:a16="http://schemas.microsoft.com/office/drawing/2014/main" id="{667F5A2A-F34E-3D00-7481-6F0D9BDD12A9}"/>
                  </a:ext>
                </a:extLst>
              </p:cNvPr>
              <p:cNvSpPr txBox="1"/>
              <p:nvPr/>
            </p:nvSpPr>
            <p:spPr>
              <a:xfrm>
                <a:off x="5708072" y="4136526"/>
                <a:ext cx="775855" cy="775824"/>
              </a:xfrm>
              <a:prstGeom prst="rect">
                <a:avLst/>
              </a:prstGeom>
              <a:noFill/>
              <a:ln>
                <a:solidFill>
                  <a:schemeClr val="tx1"/>
                </a:solidFill>
              </a:ln>
            </p:spPr>
            <p:txBody>
              <a:bodyPr wrap="square" rtlCol="0">
                <a:spAutoFit/>
              </a:bodyPr>
              <a:lstStyle/>
              <a:p>
                <a:pPr algn="ctr"/>
                <a:r>
                  <a:rPr lang="en-CA" sz="2400"/>
                  <a:t>4</a:t>
                </a:r>
                <a:endParaRPr lang="en-AU" sz="2400"/>
              </a:p>
            </p:txBody>
          </p:sp>
          <p:sp>
            <p:nvSpPr>
              <p:cNvPr id="35" name="TextBox 34">
                <a:extLst>
                  <a:ext uri="{FF2B5EF4-FFF2-40B4-BE49-F238E27FC236}">
                    <a16:creationId xmlns:a16="http://schemas.microsoft.com/office/drawing/2014/main" id="{F8388310-69A3-DA51-76F9-1F2B1F133094}"/>
                  </a:ext>
                </a:extLst>
              </p:cNvPr>
              <p:cNvSpPr txBox="1"/>
              <p:nvPr/>
            </p:nvSpPr>
            <p:spPr>
              <a:xfrm>
                <a:off x="5708073" y="3776055"/>
                <a:ext cx="775854" cy="517217"/>
              </a:xfrm>
              <a:prstGeom prst="rect">
                <a:avLst/>
              </a:prstGeom>
              <a:noFill/>
              <a:ln>
                <a:noFill/>
              </a:ln>
            </p:spPr>
            <p:txBody>
              <a:bodyPr wrap="square" rtlCol="0">
                <a:spAutoFit/>
              </a:bodyPr>
              <a:lstStyle/>
              <a:p>
                <a:pPr algn="ctr"/>
                <a:r>
                  <a:rPr lang="en-US" sz="1400"/>
                  <a:t>size</a:t>
                </a:r>
                <a:endParaRPr lang="en-AU" sz="1400"/>
              </a:p>
            </p:txBody>
          </p:sp>
        </p:grpSp>
        <p:sp>
          <p:nvSpPr>
            <p:cNvPr id="36" name="Rectangle: Rounded Corners 35">
              <a:extLst>
                <a:ext uri="{FF2B5EF4-FFF2-40B4-BE49-F238E27FC236}">
                  <a16:creationId xmlns:a16="http://schemas.microsoft.com/office/drawing/2014/main" id="{9285B243-4B50-3371-3330-748CE365CDF1}"/>
                </a:ext>
              </a:extLst>
            </p:cNvPr>
            <p:cNvSpPr/>
            <p:nvPr/>
          </p:nvSpPr>
          <p:spPr>
            <a:xfrm>
              <a:off x="1693092" y="4530759"/>
              <a:ext cx="1078041" cy="16233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1D277D99-5595-8AF0-795F-552F704E7C01}"/>
                </a:ext>
              </a:extLst>
            </p:cNvPr>
            <p:cNvSpPr txBox="1"/>
            <p:nvPr/>
          </p:nvSpPr>
          <p:spPr>
            <a:xfrm>
              <a:off x="2063797" y="4105331"/>
              <a:ext cx="354584" cy="461665"/>
            </a:xfrm>
            <a:prstGeom prst="rect">
              <a:avLst/>
            </a:prstGeom>
            <a:noFill/>
            <a:ln>
              <a:noFill/>
            </a:ln>
          </p:spPr>
          <p:txBody>
            <a:bodyPr wrap="none" rtlCol="0">
              <a:spAutoFit/>
            </a:bodyPr>
            <a:lstStyle/>
            <a:p>
              <a:r>
                <a:rPr lang="en-US" sz="2400">
                  <a:latin typeface="Consolas" panose="020B0609020204030204" pitchFamily="49" charset="0"/>
                </a:rPr>
                <a:t>a</a:t>
              </a:r>
              <a:endParaRPr lang="en-AU" sz="2400">
                <a:latin typeface="Consolas" panose="020B0609020204030204" pitchFamily="49" charset="0"/>
              </a:endParaRPr>
            </a:p>
          </p:txBody>
        </p:sp>
      </p:grpSp>
      <p:sp>
        <p:nvSpPr>
          <p:cNvPr id="41" name="TextBox 40">
            <a:extLst>
              <a:ext uri="{FF2B5EF4-FFF2-40B4-BE49-F238E27FC236}">
                <a16:creationId xmlns:a16="http://schemas.microsoft.com/office/drawing/2014/main" id="{44428CAE-E23D-4D5D-C575-4845CA68CB94}"/>
              </a:ext>
            </a:extLst>
          </p:cNvPr>
          <p:cNvSpPr txBox="1"/>
          <p:nvPr/>
        </p:nvSpPr>
        <p:spPr>
          <a:xfrm>
            <a:off x="3928734" y="5263717"/>
            <a:ext cx="2683663" cy="1077218"/>
          </a:xfrm>
          <a:prstGeom prst="rect">
            <a:avLst/>
          </a:prstGeom>
          <a:solidFill>
            <a:schemeClr val="accent4">
              <a:lumMod val="40000"/>
              <a:lumOff val="60000"/>
            </a:schemeClr>
          </a:solidFill>
        </p:spPr>
        <p:txBody>
          <a:bodyPr wrap="square" rtlCol="0">
            <a:spAutoFit/>
          </a:bodyPr>
          <a:lstStyle/>
          <a:p>
            <a:pPr algn="ctr"/>
            <a:r>
              <a:rPr lang="en-CA" sz="1600"/>
              <a:t>When </a:t>
            </a:r>
            <a:r>
              <a:rPr lang="en-CA" sz="1600">
                <a:latin typeface="Consolas" panose="020B0609020204030204" pitchFamily="49" charset="0"/>
              </a:rPr>
              <a:t>lst</a:t>
            </a:r>
            <a:r>
              <a:rPr lang="en-CA" sz="1600"/>
              <a:t> is passed by value to </a:t>
            </a:r>
            <a:r>
              <a:rPr lang="en-CA" sz="1600">
                <a:latin typeface="Consolas" panose="020B0609020204030204" pitchFamily="49" charset="0"/>
              </a:rPr>
              <a:t>sort</a:t>
            </a:r>
            <a:r>
              <a:rPr lang="en-CA" sz="1600"/>
              <a:t>, </a:t>
            </a:r>
            <a:r>
              <a:rPr lang="en-CA" sz="1600" b="1"/>
              <a:t>the struct is copied</a:t>
            </a:r>
            <a:r>
              <a:rPr lang="en-CA" sz="1600"/>
              <a:t>, but the underlying array that </a:t>
            </a:r>
            <a:r>
              <a:rPr lang="en-CA" sz="1600" err="1">
                <a:latin typeface="Consolas" panose="020B0609020204030204" pitchFamily="49" charset="0"/>
              </a:rPr>
              <a:t>arr</a:t>
            </a:r>
            <a:r>
              <a:rPr lang="en-CA" sz="1600"/>
              <a:t> points to is </a:t>
            </a:r>
            <a:r>
              <a:rPr lang="en-CA" sz="1600" b="1"/>
              <a:t>not</a:t>
            </a:r>
            <a:r>
              <a:rPr lang="en-CA" sz="1600"/>
              <a:t> copied.</a:t>
            </a:r>
          </a:p>
        </p:txBody>
      </p:sp>
      <p:sp>
        <p:nvSpPr>
          <p:cNvPr id="42" name="TextBox 41">
            <a:extLst>
              <a:ext uri="{FF2B5EF4-FFF2-40B4-BE49-F238E27FC236}">
                <a16:creationId xmlns:a16="http://schemas.microsoft.com/office/drawing/2014/main" id="{57838560-1FF0-08AB-BB02-84B7C6AB4761}"/>
              </a:ext>
            </a:extLst>
          </p:cNvPr>
          <p:cNvSpPr txBox="1"/>
          <p:nvPr/>
        </p:nvSpPr>
        <p:spPr>
          <a:xfrm>
            <a:off x="7074057" y="5263717"/>
            <a:ext cx="2683663" cy="830997"/>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sort(lst)</a:t>
            </a:r>
            <a:r>
              <a:rPr lang="en-CA" sz="1600"/>
              <a:t> only changes the underlying array, so passing </a:t>
            </a:r>
            <a:r>
              <a:rPr lang="en-CA" sz="1600">
                <a:latin typeface="Consolas" panose="020B0609020204030204" pitchFamily="49" charset="0"/>
              </a:rPr>
              <a:t>lst</a:t>
            </a:r>
            <a:r>
              <a:rPr lang="en-CA" sz="1600"/>
              <a:t> by value works.</a:t>
            </a:r>
          </a:p>
        </p:txBody>
      </p:sp>
      <p:sp>
        <p:nvSpPr>
          <p:cNvPr id="43" name="Arrow: Right 42">
            <a:extLst>
              <a:ext uri="{FF2B5EF4-FFF2-40B4-BE49-F238E27FC236}">
                <a16:creationId xmlns:a16="http://schemas.microsoft.com/office/drawing/2014/main" id="{FA8C2FCF-6097-76E8-CE4B-9DD2807883ED}"/>
              </a:ext>
            </a:extLst>
          </p:cNvPr>
          <p:cNvSpPr/>
          <p:nvPr/>
        </p:nvSpPr>
        <p:spPr>
          <a:xfrm>
            <a:off x="6665637" y="5535932"/>
            <a:ext cx="355180" cy="317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33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092C5A-2B9C-418D-27F4-DA7F5D033730}"/>
              </a:ext>
            </a:extLst>
          </p:cNvPr>
          <p:cNvSpPr>
            <a:spLocks noGrp="1"/>
          </p:cNvSpPr>
          <p:nvPr>
            <p:ph type="sldNum" sz="quarter" idx="12"/>
          </p:nvPr>
        </p:nvSpPr>
        <p:spPr/>
        <p:txBody>
          <a:bodyPr/>
          <a:lstStyle/>
          <a:p>
            <a:fld id="{E5BA05A5-0517-4A37-865C-5DD63AFCA22E}" type="slidenum">
              <a:rPr lang="en-AU" smtClean="0"/>
              <a:pPr/>
              <a:t>4</a:t>
            </a:fld>
            <a:endParaRPr lang="en-AU"/>
          </a:p>
        </p:txBody>
      </p:sp>
      <p:grpSp>
        <p:nvGrpSpPr>
          <p:cNvPr id="5" name="Group 4">
            <a:extLst>
              <a:ext uri="{FF2B5EF4-FFF2-40B4-BE49-F238E27FC236}">
                <a16:creationId xmlns:a16="http://schemas.microsoft.com/office/drawing/2014/main" id="{014C541C-C86A-B0A6-F75B-E433B2C876C8}"/>
              </a:ext>
            </a:extLst>
          </p:cNvPr>
          <p:cNvGrpSpPr/>
          <p:nvPr/>
        </p:nvGrpSpPr>
        <p:grpSpPr>
          <a:xfrm>
            <a:off x="8200857" y="806743"/>
            <a:ext cx="3107014" cy="1068356"/>
            <a:chOff x="7254744" y="3225766"/>
            <a:chExt cx="3107014" cy="1068356"/>
          </a:xfrm>
        </p:grpSpPr>
        <p:sp>
          <p:nvSpPr>
            <p:cNvPr id="6" name="TextBox 5">
              <a:extLst>
                <a:ext uri="{FF2B5EF4-FFF2-40B4-BE49-F238E27FC236}">
                  <a16:creationId xmlns:a16="http://schemas.microsoft.com/office/drawing/2014/main" id="{623408BB-DD85-85B4-3152-46318DBD37A4}"/>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7" name="TextBox 6">
              <a:extLst>
                <a:ext uri="{FF2B5EF4-FFF2-40B4-BE49-F238E27FC236}">
                  <a16:creationId xmlns:a16="http://schemas.microsoft.com/office/drawing/2014/main" id="{21B333E0-F74A-E425-799B-EB8ACDAFE29D}"/>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8" name="TextBox 7">
              <a:extLst>
                <a:ext uri="{FF2B5EF4-FFF2-40B4-BE49-F238E27FC236}">
                  <a16:creationId xmlns:a16="http://schemas.microsoft.com/office/drawing/2014/main" id="{11AB4EB7-A493-4A0B-C47B-4F16800BD03D}"/>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9" name="TextBox 8">
              <a:extLst>
                <a:ext uri="{FF2B5EF4-FFF2-40B4-BE49-F238E27FC236}">
                  <a16:creationId xmlns:a16="http://schemas.microsoft.com/office/drawing/2014/main" id="{33FBD4BE-903F-3B82-8FFC-47EF97CF6DF8}"/>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10" name="TextBox 9">
              <a:extLst>
                <a:ext uri="{FF2B5EF4-FFF2-40B4-BE49-F238E27FC236}">
                  <a16:creationId xmlns:a16="http://schemas.microsoft.com/office/drawing/2014/main" id="{A4ED77DD-DA32-D6B4-3F5A-8B9870C01EE7}"/>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1" name="TextBox 10">
              <a:extLst>
                <a:ext uri="{FF2B5EF4-FFF2-40B4-BE49-F238E27FC236}">
                  <a16:creationId xmlns:a16="http://schemas.microsoft.com/office/drawing/2014/main" id="{718AE68D-1EE3-5CC5-9453-389144BF132C}"/>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2" name="TextBox 11">
              <a:extLst>
                <a:ext uri="{FF2B5EF4-FFF2-40B4-BE49-F238E27FC236}">
                  <a16:creationId xmlns:a16="http://schemas.microsoft.com/office/drawing/2014/main" id="{0747E8C3-4835-99E9-B41F-1F583027CD7D}"/>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3" name="TextBox 12">
              <a:extLst>
                <a:ext uri="{FF2B5EF4-FFF2-40B4-BE49-F238E27FC236}">
                  <a16:creationId xmlns:a16="http://schemas.microsoft.com/office/drawing/2014/main" id="{922F59C5-AB49-F1B4-A379-C19F4C3F2B45}"/>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14" name="TextBox 13">
            <a:extLst>
              <a:ext uri="{FF2B5EF4-FFF2-40B4-BE49-F238E27FC236}">
                <a16:creationId xmlns:a16="http://schemas.microsoft.com/office/drawing/2014/main" id="{4D7B6387-8887-B45F-2E27-A8CAD27D4015}"/>
              </a:ext>
            </a:extLst>
          </p:cNvPr>
          <p:cNvSpPr txBox="1"/>
          <p:nvPr/>
        </p:nvSpPr>
        <p:spPr>
          <a:xfrm>
            <a:off x="7056620" y="1073169"/>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4BA0DE86-F375-4BBD-ABCD-5F1DB2900719}"/>
              </a:ext>
            </a:extLst>
          </p:cNvPr>
          <p:cNvCxnSpPr>
            <a:stCxn id="14" idx="3"/>
            <a:endCxn id="6" idx="1"/>
          </p:cNvCxnSpPr>
          <p:nvPr/>
        </p:nvCxnSpPr>
        <p:spPr>
          <a:xfrm>
            <a:off x="7367924" y="1257835"/>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D7A10D-DAF6-C3B1-E49E-E5E5528D4947}"/>
              </a:ext>
            </a:extLst>
          </p:cNvPr>
          <p:cNvSpPr txBox="1"/>
          <p:nvPr/>
        </p:nvSpPr>
        <p:spPr>
          <a:xfrm>
            <a:off x="7056620" y="2469804"/>
            <a:ext cx="5135380" cy="369332"/>
          </a:xfrm>
          <a:prstGeom prst="rect">
            <a:avLst/>
          </a:prstGeom>
          <a:noFill/>
        </p:spPr>
        <p:txBody>
          <a:bodyPr wrap="none" rtlCol="0">
            <a:spAutoFit/>
          </a:bodyPr>
          <a:lstStyle/>
          <a:p>
            <a:r>
              <a:rPr lang="en-CA"/>
              <a:t>after calling </a:t>
            </a:r>
            <a:r>
              <a:rPr lang="en-CA">
                <a:latin typeface="Consolas" panose="020B0609020204030204" pitchFamily="49" charset="0"/>
              </a:rPr>
              <a:t>int* p = </a:t>
            </a:r>
            <a:r>
              <a:rPr lang="en-CA" err="1">
                <a:latin typeface="Consolas" panose="020B0609020204030204" pitchFamily="49" charset="0"/>
              </a:rPr>
              <a:t>remove_negatives</a:t>
            </a:r>
            <a:r>
              <a:rPr lang="en-CA">
                <a:latin typeface="Consolas" panose="020B0609020204030204" pitchFamily="49" charset="0"/>
              </a:rPr>
              <a:t>(???)</a:t>
            </a:r>
            <a:endParaRPr lang="en-AU">
              <a:latin typeface="Consolas" panose="020B0609020204030204" pitchFamily="49" charset="0"/>
            </a:endParaRPr>
          </a:p>
        </p:txBody>
      </p:sp>
      <p:sp>
        <p:nvSpPr>
          <p:cNvPr id="17" name="Arrow: Down 16">
            <a:extLst>
              <a:ext uri="{FF2B5EF4-FFF2-40B4-BE49-F238E27FC236}">
                <a16:creationId xmlns:a16="http://schemas.microsoft.com/office/drawing/2014/main" id="{180DC2AD-8B07-100E-0D8E-A44CEACC07D5}"/>
              </a:ext>
            </a:extLst>
          </p:cNvPr>
          <p:cNvSpPr/>
          <p:nvPr/>
        </p:nvSpPr>
        <p:spPr>
          <a:xfrm>
            <a:off x="9174183" y="3122148"/>
            <a:ext cx="581978" cy="4609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a:extLst>
              <a:ext uri="{FF2B5EF4-FFF2-40B4-BE49-F238E27FC236}">
                <a16:creationId xmlns:a16="http://schemas.microsoft.com/office/drawing/2014/main" id="{B4A10B3A-F8C5-7636-35B3-0E7C909CA993}"/>
              </a:ext>
            </a:extLst>
          </p:cNvPr>
          <p:cNvSpPr txBox="1"/>
          <p:nvPr/>
        </p:nvSpPr>
        <p:spPr>
          <a:xfrm>
            <a:off x="9239279" y="4439887"/>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31" name="TextBox 30">
            <a:extLst>
              <a:ext uri="{FF2B5EF4-FFF2-40B4-BE49-F238E27FC236}">
                <a16:creationId xmlns:a16="http://schemas.microsoft.com/office/drawing/2014/main" id="{485FF041-5996-A8BF-182D-EE8513DF5392}"/>
              </a:ext>
            </a:extLst>
          </p:cNvPr>
          <p:cNvSpPr txBox="1"/>
          <p:nvPr/>
        </p:nvSpPr>
        <p:spPr>
          <a:xfrm>
            <a:off x="10018728" y="4439887"/>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4" name="TextBox 33">
            <a:extLst>
              <a:ext uri="{FF2B5EF4-FFF2-40B4-BE49-F238E27FC236}">
                <a16:creationId xmlns:a16="http://schemas.microsoft.com/office/drawing/2014/main" id="{04C8CE80-1D3C-BD70-D82B-3C866B9DC9FF}"/>
              </a:ext>
            </a:extLst>
          </p:cNvPr>
          <p:cNvSpPr txBox="1"/>
          <p:nvPr/>
        </p:nvSpPr>
        <p:spPr>
          <a:xfrm>
            <a:off x="9496859" y="4079417"/>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35" name="TextBox 34">
            <a:extLst>
              <a:ext uri="{FF2B5EF4-FFF2-40B4-BE49-F238E27FC236}">
                <a16:creationId xmlns:a16="http://schemas.microsoft.com/office/drawing/2014/main" id="{3A382B68-62E8-5966-31D2-FCD31D9EEC24}"/>
              </a:ext>
            </a:extLst>
          </p:cNvPr>
          <p:cNvSpPr txBox="1"/>
          <p:nvPr/>
        </p:nvSpPr>
        <p:spPr>
          <a:xfrm>
            <a:off x="10295041" y="4079417"/>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38" name="TextBox 37">
            <a:extLst>
              <a:ext uri="{FF2B5EF4-FFF2-40B4-BE49-F238E27FC236}">
                <a16:creationId xmlns:a16="http://schemas.microsoft.com/office/drawing/2014/main" id="{E8788F16-354E-E433-5DF4-24EF988DE87D}"/>
              </a:ext>
            </a:extLst>
          </p:cNvPr>
          <p:cNvSpPr txBox="1"/>
          <p:nvPr/>
        </p:nvSpPr>
        <p:spPr>
          <a:xfrm>
            <a:off x="8095042" y="4345843"/>
            <a:ext cx="311304" cy="369332"/>
          </a:xfrm>
          <a:prstGeom prst="rect">
            <a:avLst/>
          </a:prstGeom>
          <a:noFill/>
          <a:ln>
            <a:noFill/>
          </a:ln>
        </p:spPr>
        <p:txBody>
          <a:bodyPr wrap="none" rtlCol="0">
            <a:spAutoFit/>
          </a:bodyPr>
          <a:lstStyle/>
          <a:p>
            <a:r>
              <a:rPr lang="en-US">
                <a:latin typeface="Consolas" panose="020B0609020204030204" pitchFamily="49" charset="0"/>
              </a:rPr>
              <a:t>p</a:t>
            </a:r>
            <a:endParaRPr lang="en-AU">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C993B4C4-F97B-5DA0-ED86-F5B4567ADA36}"/>
              </a:ext>
            </a:extLst>
          </p:cNvPr>
          <p:cNvCxnSpPr>
            <a:stCxn id="38" idx="3"/>
            <a:endCxn id="30" idx="1"/>
          </p:cNvCxnSpPr>
          <p:nvPr/>
        </p:nvCxnSpPr>
        <p:spPr>
          <a:xfrm>
            <a:off x="8406346" y="4530509"/>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8A244A-6382-9760-5B1F-B7CF5FB30FB0}"/>
              </a:ext>
            </a:extLst>
          </p:cNvPr>
          <p:cNvSpPr txBox="1"/>
          <p:nvPr/>
        </p:nvSpPr>
        <p:spPr>
          <a:xfrm>
            <a:off x="66952" y="806743"/>
            <a:ext cx="6373103" cy="5940088"/>
          </a:xfrm>
          <a:prstGeom prst="rect">
            <a:avLst/>
          </a:prstGeom>
          <a:noFill/>
          <a:ln>
            <a:solidFill>
              <a:srgbClr val="FF0000"/>
            </a:solidFill>
          </a:ln>
        </p:spPr>
        <p:txBody>
          <a:bodyPr wrap="square" rtlCol="0">
            <a:spAutoFit/>
          </a:bodyPr>
          <a:lstStyle/>
          <a:p>
            <a:r>
              <a:rPr lang="en-US" sz="2000">
                <a:latin typeface="Consolas" panose="020B0609020204030204" pitchFamily="49" charset="0"/>
              </a:rPr>
              <a:t>int* </a:t>
            </a:r>
            <a:r>
              <a:rPr lang="en-US" sz="2000" err="1">
                <a:latin typeface="Consolas" panose="020B0609020204030204" pitchFamily="49" charset="0"/>
              </a:rPr>
              <a:t>remove_negatives</a:t>
            </a:r>
            <a:r>
              <a:rPr lang="en-US" sz="2000">
                <a:latin typeface="Consolas" panose="020B0609020204030204" pitchFamily="49" charset="0"/>
              </a:rPr>
              <a:t>(int* arr, int size, </a:t>
            </a:r>
          </a:p>
          <a:p>
            <a:r>
              <a:rPr lang="en-US" sz="2000">
                <a:latin typeface="Consolas" panose="020B0609020204030204" pitchFamily="49" charset="0"/>
              </a:rPr>
              <a:t>                      int&amp; </a:t>
            </a:r>
            <a:r>
              <a:rPr lang="en-US" sz="2000" err="1">
                <a:latin typeface="Consolas" panose="020B0609020204030204" pitchFamily="49" charset="0"/>
              </a:rPr>
              <a:t>result_size</a:t>
            </a:r>
            <a:r>
              <a:rPr lang="en-US" sz="2000">
                <a:latin typeface="Consolas" panose="020B0609020204030204" pitchFamily="49" charset="0"/>
              </a:rPr>
              <a:t>)</a:t>
            </a:r>
          </a:p>
          <a:p>
            <a:r>
              <a:rPr lang="en-US" sz="2000">
                <a:latin typeface="Consolas" panose="020B0609020204030204" pitchFamily="49" charset="0"/>
              </a:rPr>
              <a:t>{   </a:t>
            </a:r>
            <a:r>
              <a:rPr lang="en-US" sz="2000" err="1">
                <a:latin typeface="Consolas" panose="020B0609020204030204" pitchFamily="49" charset="0"/>
              </a:rPr>
              <a:t>result_size</a:t>
            </a:r>
            <a:r>
              <a:rPr lang="en-US" sz="2000">
                <a:latin typeface="Consolas" panose="020B0609020204030204" pitchFamily="49" charset="0"/>
              </a:rPr>
              <a:t> = 0;</a:t>
            </a:r>
          </a:p>
          <a:p>
            <a:r>
              <a:rPr lang="en-US" sz="2000">
                <a:latin typeface="Consolas" panose="020B0609020204030204" pitchFamily="49" charset="0"/>
              </a:rPr>
              <a:t>    for (int i = 0; i &lt; size; i++) {</a:t>
            </a:r>
          </a:p>
          <a:p>
            <a:r>
              <a:rPr lang="en-US" sz="2000">
                <a:latin typeface="Consolas" panose="020B0609020204030204" pitchFamily="49" charset="0"/>
              </a:rPr>
              <a:t>        if (arr[i] &gt;= 0) </a:t>
            </a:r>
            <a:r>
              <a:rPr lang="en-US" sz="2000" err="1">
                <a:latin typeface="Consolas" panose="020B0609020204030204" pitchFamily="49" charset="0"/>
              </a:rPr>
              <a:t>result_size</a:t>
            </a:r>
            <a:r>
              <a:rPr lang="en-US" sz="2000">
                <a:latin typeface="Consolas" panose="020B0609020204030204" pitchFamily="49" charset="0"/>
              </a:rPr>
              <a:t>++;</a:t>
            </a:r>
          </a:p>
          <a:p>
            <a:r>
              <a:rPr lang="en-US" sz="2000">
                <a:latin typeface="Consolas" panose="020B0609020204030204" pitchFamily="49" charset="0"/>
              </a:rPr>
              <a:t>    }</a:t>
            </a:r>
          </a:p>
          <a:p>
            <a:endParaRPr lang="en-US" sz="2000">
              <a:latin typeface="Consolas" panose="020B0609020204030204" pitchFamily="49" charset="0"/>
            </a:endParaRPr>
          </a:p>
          <a:p>
            <a:r>
              <a:rPr lang="en-US" sz="2000">
                <a:latin typeface="Consolas" panose="020B0609020204030204" pitchFamily="49" charset="0"/>
              </a:rPr>
              <a:t>    int* result = new int[</a:t>
            </a:r>
            <a:r>
              <a:rPr lang="en-US" sz="2000" err="1">
                <a:latin typeface="Consolas" panose="020B0609020204030204" pitchFamily="49" charset="0"/>
              </a:rPr>
              <a:t>result_size</a:t>
            </a:r>
            <a:r>
              <a:rPr lang="en-US" sz="2000">
                <a:latin typeface="Consolas" panose="020B0609020204030204" pitchFamily="49" charset="0"/>
              </a:rPr>
              <a:t>];</a:t>
            </a:r>
          </a:p>
          <a:p>
            <a:endParaRPr lang="en-US" sz="2000">
              <a:latin typeface="Consolas" panose="020B0609020204030204" pitchFamily="49" charset="0"/>
            </a:endParaRPr>
          </a:p>
          <a:p>
            <a:r>
              <a:rPr lang="en-US" sz="2000">
                <a:latin typeface="Consolas" panose="020B0609020204030204" pitchFamily="49" charset="0"/>
              </a:rPr>
              <a:t>    int j = 0;</a:t>
            </a:r>
          </a:p>
          <a:p>
            <a:r>
              <a:rPr lang="en-US" sz="2000">
                <a:latin typeface="Consolas" panose="020B0609020204030204" pitchFamily="49" charset="0"/>
              </a:rPr>
              <a:t>    for (int i = 0; i &lt; size; i++) {</a:t>
            </a:r>
          </a:p>
          <a:p>
            <a:r>
              <a:rPr lang="en-US" sz="2000">
                <a:latin typeface="Consolas" panose="020B0609020204030204" pitchFamily="49" charset="0"/>
              </a:rPr>
              <a:t>        if (arr[i] &gt;= 0) {</a:t>
            </a:r>
          </a:p>
          <a:p>
            <a:r>
              <a:rPr lang="en-US" sz="2000">
                <a:latin typeface="Consolas" panose="020B0609020204030204" pitchFamily="49" charset="0"/>
              </a:rPr>
              <a:t>            result[j] = arr[i];</a:t>
            </a:r>
          </a:p>
          <a:p>
            <a:r>
              <a:rPr lang="en-US" sz="2000">
                <a:latin typeface="Consolas" panose="020B0609020204030204" pitchFamily="49" charset="0"/>
              </a:rPr>
              <a:t>            </a:t>
            </a:r>
            <a:r>
              <a:rPr lang="en-US" sz="2000" err="1">
                <a:latin typeface="Consolas" panose="020B0609020204030204" pitchFamily="49" charset="0"/>
              </a:rPr>
              <a:t>j++</a:t>
            </a:r>
            <a:r>
              <a:rPr lang="en-US" sz="2000">
                <a:latin typeface="Consolas" panose="020B0609020204030204" pitchFamily="49" charset="0"/>
              </a:rPr>
              <a:t>;</a:t>
            </a:r>
          </a:p>
          <a:p>
            <a:r>
              <a:rPr lang="en-US" sz="2000">
                <a:latin typeface="Consolas" panose="020B0609020204030204" pitchFamily="49" charset="0"/>
              </a:rPr>
              <a:t>        }</a:t>
            </a:r>
          </a:p>
          <a:p>
            <a:r>
              <a:rPr lang="en-US" sz="2000">
                <a:latin typeface="Consolas" panose="020B0609020204030204" pitchFamily="49" charset="0"/>
              </a:rPr>
              <a:t>    }</a:t>
            </a:r>
          </a:p>
          <a:p>
            <a:endParaRPr lang="en-US" sz="2000">
              <a:latin typeface="Consolas" panose="020B0609020204030204" pitchFamily="49" charset="0"/>
            </a:endParaRPr>
          </a:p>
          <a:p>
            <a:r>
              <a:rPr lang="en-US" sz="2000">
                <a:latin typeface="Consolas" panose="020B0609020204030204" pitchFamily="49" charset="0"/>
              </a:rPr>
              <a:t>    return result;</a:t>
            </a:r>
          </a:p>
          <a:p>
            <a:r>
              <a:rPr lang="en-US" sz="2000">
                <a:latin typeface="Consolas" panose="020B0609020204030204" pitchFamily="49" charset="0"/>
              </a:rPr>
              <a:t>}</a:t>
            </a:r>
            <a:endParaRPr lang="en-AU" sz="2000">
              <a:latin typeface="Consolas" panose="020B0609020204030204" pitchFamily="49" charset="0"/>
            </a:endParaRPr>
          </a:p>
        </p:txBody>
      </p:sp>
      <p:sp>
        <p:nvSpPr>
          <p:cNvPr id="40" name="Title 1">
            <a:extLst>
              <a:ext uri="{FF2B5EF4-FFF2-40B4-BE49-F238E27FC236}">
                <a16:creationId xmlns:a16="http://schemas.microsoft.com/office/drawing/2014/main" id="{D4D14B68-2463-90FF-A608-9BE64D3BABEC}"/>
              </a:ext>
            </a:extLst>
          </p:cNvPr>
          <p:cNvSpPr txBox="1">
            <a:spLocks/>
          </p:cNvSpPr>
          <p:nvPr/>
        </p:nvSpPr>
        <p:spPr>
          <a:xfrm>
            <a:off x="70546" y="-217677"/>
            <a:ext cx="714957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Example 3</a:t>
            </a:r>
            <a:r>
              <a:rPr lang="en-CA"/>
              <a:t>: filtering an array</a:t>
            </a:r>
            <a:endParaRPr lang="en-AU"/>
          </a:p>
        </p:txBody>
      </p:sp>
      <p:sp>
        <p:nvSpPr>
          <p:cNvPr id="2" name="Right Brace 1">
            <a:extLst>
              <a:ext uri="{FF2B5EF4-FFF2-40B4-BE49-F238E27FC236}">
                <a16:creationId xmlns:a16="http://schemas.microsoft.com/office/drawing/2014/main" id="{4A675BD8-8072-789B-E597-B7DAD4806DA9}"/>
              </a:ext>
            </a:extLst>
          </p:cNvPr>
          <p:cNvSpPr/>
          <p:nvPr/>
        </p:nvSpPr>
        <p:spPr>
          <a:xfrm>
            <a:off x="5601003" y="3762990"/>
            <a:ext cx="219153" cy="1904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 name="Right Brace 2">
            <a:extLst>
              <a:ext uri="{FF2B5EF4-FFF2-40B4-BE49-F238E27FC236}">
                <a16:creationId xmlns:a16="http://schemas.microsoft.com/office/drawing/2014/main" id="{09AA2221-0963-3972-2311-337DB2B8178F}"/>
              </a:ext>
            </a:extLst>
          </p:cNvPr>
          <p:cNvSpPr/>
          <p:nvPr/>
        </p:nvSpPr>
        <p:spPr>
          <a:xfrm>
            <a:off x="5601003" y="1568418"/>
            <a:ext cx="219153" cy="1191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Right Brace 17">
            <a:extLst>
              <a:ext uri="{FF2B5EF4-FFF2-40B4-BE49-F238E27FC236}">
                <a16:creationId xmlns:a16="http://schemas.microsoft.com/office/drawing/2014/main" id="{587AAAAB-71F0-6395-2D0A-ECCCC2906CD3}"/>
              </a:ext>
            </a:extLst>
          </p:cNvPr>
          <p:cNvSpPr/>
          <p:nvPr/>
        </p:nvSpPr>
        <p:spPr>
          <a:xfrm>
            <a:off x="5601003" y="2892142"/>
            <a:ext cx="219153" cy="6708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9" name="TextBox 18">
            <a:extLst>
              <a:ext uri="{FF2B5EF4-FFF2-40B4-BE49-F238E27FC236}">
                <a16:creationId xmlns:a16="http://schemas.microsoft.com/office/drawing/2014/main" id="{EF991871-8B7F-B02A-64BD-D2085EAE8BA0}"/>
              </a:ext>
            </a:extLst>
          </p:cNvPr>
          <p:cNvSpPr txBox="1"/>
          <p:nvPr/>
        </p:nvSpPr>
        <p:spPr>
          <a:xfrm>
            <a:off x="5868393" y="1902358"/>
            <a:ext cx="1071506" cy="738664"/>
          </a:xfrm>
          <a:prstGeom prst="rect">
            <a:avLst/>
          </a:prstGeom>
          <a:solidFill>
            <a:schemeClr val="accent4">
              <a:lumMod val="40000"/>
              <a:lumOff val="60000"/>
            </a:schemeClr>
          </a:solidFill>
        </p:spPr>
        <p:txBody>
          <a:bodyPr wrap="square" rtlCol="0">
            <a:spAutoFit/>
          </a:bodyPr>
          <a:lstStyle/>
          <a:p>
            <a:pPr algn="ctr"/>
            <a:r>
              <a:rPr lang="en-CA" sz="1400"/>
              <a:t>count # positive </a:t>
            </a:r>
            <a:r>
              <a:rPr lang="en-CA" sz="1400">
                <a:latin typeface="Consolas" panose="020B0609020204030204" pitchFamily="49" charset="0"/>
              </a:rPr>
              <a:t>int</a:t>
            </a:r>
            <a:r>
              <a:rPr lang="en-CA" sz="1400"/>
              <a:t>s</a:t>
            </a:r>
            <a:endParaRPr lang="en-CA" sz="1400">
              <a:latin typeface="Consolas" panose="020B0609020204030204" pitchFamily="49" charset="0"/>
            </a:endParaRPr>
          </a:p>
        </p:txBody>
      </p:sp>
      <p:sp>
        <p:nvSpPr>
          <p:cNvPr id="20" name="TextBox 19">
            <a:extLst>
              <a:ext uri="{FF2B5EF4-FFF2-40B4-BE49-F238E27FC236}">
                <a16:creationId xmlns:a16="http://schemas.microsoft.com/office/drawing/2014/main" id="{814C35CD-84CA-CA9A-6813-12C95DF95968}"/>
              </a:ext>
            </a:extLst>
          </p:cNvPr>
          <p:cNvSpPr txBox="1"/>
          <p:nvPr/>
        </p:nvSpPr>
        <p:spPr>
          <a:xfrm>
            <a:off x="5868393" y="2942751"/>
            <a:ext cx="1071506" cy="523220"/>
          </a:xfrm>
          <a:prstGeom prst="rect">
            <a:avLst/>
          </a:prstGeom>
          <a:solidFill>
            <a:schemeClr val="accent4">
              <a:lumMod val="40000"/>
              <a:lumOff val="60000"/>
            </a:schemeClr>
          </a:solidFill>
        </p:spPr>
        <p:txBody>
          <a:bodyPr wrap="square" rtlCol="0">
            <a:spAutoFit/>
          </a:bodyPr>
          <a:lstStyle/>
          <a:p>
            <a:pPr algn="ctr"/>
            <a:r>
              <a:rPr lang="en-CA" sz="1400"/>
              <a:t>make new array</a:t>
            </a:r>
            <a:endParaRPr lang="en-CA" sz="1400">
              <a:latin typeface="Consolas" panose="020B0609020204030204" pitchFamily="49" charset="0"/>
            </a:endParaRPr>
          </a:p>
        </p:txBody>
      </p:sp>
      <p:sp>
        <p:nvSpPr>
          <p:cNvPr id="21" name="TextBox 20">
            <a:extLst>
              <a:ext uri="{FF2B5EF4-FFF2-40B4-BE49-F238E27FC236}">
                <a16:creationId xmlns:a16="http://schemas.microsoft.com/office/drawing/2014/main" id="{C6598128-ED9C-1DA9-36B5-F8D0395AAA10}"/>
              </a:ext>
            </a:extLst>
          </p:cNvPr>
          <p:cNvSpPr txBox="1"/>
          <p:nvPr/>
        </p:nvSpPr>
        <p:spPr>
          <a:xfrm>
            <a:off x="5868393" y="4238121"/>
            <a:ext cx="1071506" cy="954107"/>
          </a:xfrm>
          <a:prstGeom prst="rect">
            <a:avLst/>
          </a:prstGeom>
          <a:solidFill>
            <a:schemeClr val="accent4">
              <a:lumMod val="40000"/>
              <a:lumOff val="60000"/>
            </a:schemeClr>
          </a:solidFill>
        </p:spPr>
        <p:txBody>
          <a:bodyPr wrap="square" rtlCol="0">
            <a:spAutoFit/>
          </a:bodyPr>
          <a:lstStyle/>
          <a:p>
            <a:pPr algn="ctr"/>
            <a:r>
              <a:rPr lang="en-CA" sz="1400"/>
              <a:t>copy just positive </a:t>
            </a:r>
            <a:r>
              <a:rPr lang="en-CA" sz="1400">
                <a:latin typeface="Consolas" panose="020B0609020204030204" pitchFamily="49" charset="0"/>
              </a:rPr>
              <a:t>int</a:t>
            </a:r>
            <a:r>
              <a:rPr lang="en-CA" sz="1400"/>
              <a:t>s into new array</a:t>
            </a:r>
            <a:endParaRPr lang="en-CA" sz="1400">
              <a:latin typeface="Consolas" panose="020B0609020204030204" pitchFamily="49" charset="0"/>
            </a:endParaRPr>
          </a:p>
        </p:txBody>
      </p:sp>
      <p:sp>
        <p:nvSpPr>
          <p:cNvPr id="22" name="TextBox 21">
            <a:extLst>
              <a:ext uri="{FF2B5EF4-FFF2-40B4-BE49-F238E27FC236}">
                <a16:creationId xmlns:a16="http://schemas.microsoft.com/office/drawing/2014/main" id="{EA3B5971-EE7B-E7B2-C755-9880C8A7BB0C}"/>
              </a:ext>
            </a:extLst>
          </p:cNvPr>
          <p:cNvSpPr txBox="1"/>
          <p:nvPr/>
        </p:nvSpPr>
        <p:spPr>
          <a:xfrm>
            <a:off x="10868822" y="5413747"/>
            <a:ext cx="1071506" cy="738664"/>
          </a:xfrm>
          <a:prstGeom prst="rect">
            <a:avLst/>
          </a:prstGeom>
          <a:solidFill>
            <a:schemeClr val="accent4">
              <a:lumMod val="40000"/>
              <a:lumOff val="60000"/>
            </a:schemeClr>
          </a:solidFill>
        </p:spPr>
        <p:txBody>
          <a:bodyPr wrap="square" rtlCol="0">
            <a:spAutoFit/>
          </a:bodyPr>
          <a:lstStyle/>
          <a:p>
            <a:pPr algn="ctr"/>
            <a:r>
              <a:rPr lang="en-CA" sz="1400"/>
              <a:t>array </a:t>
            </a:r>
            <a:r>
              <a:rPr lang="en-CA" sz="1400">
                <a:latin typeface="Consolas" panose="020B0609020204030204" pitchFamily="49" charset="0"/>
              </a:rPr>
              <a:t>a</a:t>
            </a:r>
            <a:r>
              <a:rPr lang="en-CA" sz="1400"/>
              <a:t> is still there, unchanged</a:t>
            </a:r>
            <a:endParaRPr lang="en-CA" sz="1400">
              <a:latin typeface="Consolas" panose="020B0609020204030204" pitchFamily="49" charset="0"/>
            </a:endParaRPr>
          </a:p>
        </p:txBody>
      </p:sp>
      <p:sp>
        <p:nvSpPr>
          <p:cNvPr id="23" name="Rectangle: Rounded Corners 22">
            <a:extLst>
              <a:ext uri="{FF2B5EF4-FFF2-40B4-BE49-F238E27FC236}">
                <a16:creationId xmlns:a16="http://schemas.microsoft.com/office/drawing/2014/main" id="{E325FA19-21E3-00A9-4890-7240C4496313}"/>
              </a:ext>
            </a:extLst>
          </p:cNvPr>
          <p:cNvSpPr/>
          <p:nvPr/>
        </p:nvSpPr>
        <p:spPr>
          <a:xfrm>
            <a:off x="3181507" y="1167213"/>
            <a:ext cx="2297336" cy="3539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CFA53467-F02E-9290-D477-F43450462261}"/>
              </a:ext>
            </a:extLst>
          </p:cNvPr>
          <p:cNvSpPr txBox="1"/>
          <p:nvPr/>
        </p:nvSpPr>
        <p:spPr>
          <a:xfrm>
            <a:off x="7966651" y="5364736"/>
            <a:ext cx="1591654" cy="954107"/>
          </a:xfrm>
          <a:prstGeom prst="rect">
            <a:avLst/>
          </a:prstGeom>
          <a:solidFill>
            <a:schemeClr val="accent4">
              <a:lumMod val="40000"/>
              <a:lumOff val="60000"/>
            </a:schemeClr>
          </a:solidFill>
        </p:spPr>
        <p:txBody>
          <a:bodyPr wrap="square" rtlCol="0">
            <a:spAutoFit/>
          </a:bodyPr>
          <a:lstStyle/>
          <a:p>
            <a:pPr algn="ctr"/>
            <a:r>
              <a:rPr lang="en-CA" sz="1400"/>
              <a:t>The array length is returned in the </a:t>
            </a:r>
            <a:r>
              <a:rPr lang="en-CA" sz="1400" err="1">
                <a:latin typeface="Consolas" panose="020B0609020204030204" pitchFamily="49" charset="0"/>
              </a:rPr>
              <a:t>result_size</a:t>
            </a:r>
            <a:r>
              <a:rPr lang="en-CA" sz="1400"/>
              <a:t> parameter.</a:t>
            </a:r>
            <a:endParaRPr lang="en-CA" sz="1400">
              <a:latin typeface="Consolas" panose="020B0609020204030204" pitchFamily="49" charset="0"/>
            </a:endParaRPr>
          </a:p>
        </p:txBody>
      </p:sp>
    </p:spTree>
    <p:extLst>
      <p:ext uri="{BB962C8B-B14F-4D97-AF65-F5344CB8AC3E}">
        <p14:creationId xmlns:p14="http://schemas.microsoft.com/office/powerpoint/2010/main" val="1954948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40</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1" name="TextBox 30">
            <a:extLst>
              <a:ext uri="{FF2B5EF4-FFF2-40B4-BE49-F238E27FC236}">
                <a16:creationId xmlns:a16="http://schemas.microsoft.com/office/drawing/2014/main" id="{9D7FBF4C-2AD0-5622-9F0D-988626331A37}"/>
              </a:ext>
            </a:extLst>
          </p:cNvPr>
          <p:cNvSpPr txBox="1"/>
          <p:nvPr/>
        </p:nvSpPr>
        <p:spPr>
          <a:xfrm>
            <a:off x="6430755" y="2134766"/>
            <a:ext cx="2336109" cy="1815882"/>
          </a:xfrm>
          <a:prstGeom prst="rect">
            <a:avLst/>
          </a:prstGeom>
          <a:solidFill>
            <a:schemeClr val="accent4">
              <a:lumMod val="40000"/>
              <a:lumOff val="60000"/>
            </a:schemeClr>
          </a:solidFill>
        </p:spPr>
        <p:txBody>
          <a:bodyPr wrap="square" rtlCol="0">
            <a:spAutoFit/>
          </a:bodyPr>
          <a:lstStyle/>
          <a:p>
            <a:pPr algn="ctr"/>
            <a:r>
              <a:rPr lang="en-CA" sz="1600"/>
              <a:t>What about de-allocating an </a:t>
            </a:r>
            <a:r>
              <a:rPr lang="en-CA" sz="1600" b="1" err="1"/>
              <a:t>intarray</a:t>
            </a:r>
            <a:r>
              <a:rPr lang="en-CA" sz="1600"/>
              <a:t> when we are done with it? We could manually call </a:t>
            </a:r>
            <a:r>
              <a:rPr lang="en-CA" sz="1600">
                <a:latin typeface="Consolas" panose="020B0609020204030204" pitchFamily="49" charset="0"/>
              </a:rPr>
              <a:t>delete[] </a:t>
            </a:r>
            <a:r>
              <a:rPr lang="en-CA" sz="1600"/>
              <a:t>on </a:t>
            </a:r>
            <a:r>
              <a:rPr lang="en-CA" sz="1600" err="1">
                <a:latin typeface="Consolas" panose="020B0609020204030204" pitchFamily="49" charset="0"/>
              </a:rPr>
              <a:t>arr</a:t>
            </a:r>
            <a:r>
              <a:rPr lang="en-CA" sz="1600"/>
              <a:t>, but that’s error-prone and hard to do correctly every time.</a:t>
            </a:r>
          </a:p>
        </p:txBody>
      </p:sp>
      <p:sp>
        <p:nvSpPr>
          <p:cNvPr id="33" name="TextBox 32">
            <a:extLst>
              <a:ext uri="{FF2B5EF4-FFF2-40B4-BE49-F238E27FC236}">
                <a16:creationId xmlns:a16="http://schemas.microsoft.com/office/drawing/2014/main" id="{18C67D92-158E-3F09-77A2-A5210E27D1E1}"/>
              </a:ext>
            </a:extLst>
          </p:cNvPr>
          <p:cNvSpPr txBox="1"/>
          <p:nvPr/>
        </p:nvSpPr>
        <p:spPr>
          <a:xfrm>
            <a:off x="9310360" y="400676"/>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grpSp>
        <p:nvGrpSpPr>
          <p:cNvPr id="36" name="Group 35">
            <a:extLst>
              <a:ext uri="{FF2B5EF4-FFF2-40B4-BE49-F238E27FC236}">
                <a16:creationId xmlns:a16="http://schemas.microsoft.com/office/drawing/2014/main" id="{47D1A6A7-FB5B-B174-0081-F76F4703AC0D}"/>
              </a:ext>
            </a:extLst>
          </p:cNvPr>
          <p:cNvGrpSpPr/>
          <p:nvPr/>
        </p:nvGrpSpPr>
        <p:grpSpPr>
          <a:xfrm>
            <a:off x="2473635" y="2761167"/>
            <a:ext cx="3107014" cy="1068356"/>
            <a:chOff x="7254744" y="3225766"/>
            <a:chExt cx="3107014" cy="1068356"/>
          </a:xfrm>
        </p:grpSpPr>
        <p:sp>
          <p:nvSpPr>
            <p:cNvPr id="37" name="TextBox 36">
              <a:extLst>
                <a:ext uri="{FF2B5EF4-FFF2-40B4-BE49-F238E27FC236}">
                  <a16:creationId xmlns:a16="http://schemas.microsoft.com/office/drawing/2014/main" id="{ACE72FC2-C398-5625-E097-982E63A6917E}"/>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8" name="TextBox 37">
              <a:extLst>
                <a:ext uri="{FF2B5EF4-FFF2-40B4-BE49-F238E27FC236}">
                  <a16:creationId xmlns:a16="http://schemas.microsoft.com/office/drawing/2014/main" id="{E0407870-D8D1-802F-39E7-854E44A1B783}"/>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9" name="TextBox 38">
              <a:extLst>
                <a:ext uri="{FF2B5EF4-FFF2-40B4-BE49-F238E27FC236}">
                  <a16:creationId xmlns:a16="http://schemas.microsoft.com/office/drawing/2014/main" id="{B2B8D7D0-8E3D-A7DD-29DF-8755347C9EA3}"/>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40" name="TextBox 39">
              <a:extLst>
                <a:ext uri="{FF2B5EF4-FFF2-40B4-BE49-F238E27FC236}">
                  <a16:creationId xmlns:a16="http://schemas.microsoft.com/office/drawing/2014/main" id="{036FD2DB-08AB-E06F-C922-C79CFEBCEF62}"/>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1" name="TextBox 40">
              <a:extLst>
                <a:ext uri="{FF2B5EF4-FFF2-40B4-BE49-F238E27FC236}">
                  <a16:creationId xmlns:a16="http://schemas.microsoft.com/office/drawing/2014/main" id="{33EFA757-E3CD-ADF8-25A8-D6EC5A53CA53}"/>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42" name="TextBox 41">
              <a:extLst>
                <a:ext uri="{FF2B5EF4-FFF2-40B4-BE49-F238E27FC236}">
                  <a16:creationId xmlns:a16="http://schemas.microsoft.com/office/drawing/2014/main" id="{BD71E428-C88C-FF2C-85EB-AD97E6E1B94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43" name="TextBox 42">
              <a:extLst>
                <a:ext uri="{FF2B5EF4-FFF2-40B4-BE49-F238E27FC236}">
                  <a16:creationId xmlns:a16="http://schemas.microsoft.com/office/drawing/2014/main" id="{A6BA97F7-F70E-2D93-F81D-F3C24E382BFE}"/>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44" name="TextBox 43">
              <a:extLst>
                <a:ext uri="{FF2B5EF4-FFF2-40B4-BE49-F238E27FC236}">
                  <a16:creationId xmlns:a16="http://schemas.microsoft.com/office/drawing/2014/main" id="{02745A31-0E4E-F62C-F56C-5CBB2311CF02}"/>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45" name="TextBox 44">
            <a:extLst>
              <a:ext uri="{FF2B5EF4-FFF2-40B4-BE49-F238E27FC236}">
                <a16:creationId xmlns:a16="http://schemas.microsoft.com/office/drawing/2014/main" id="{E00A73EA-73FA-05D0-3E11-9FB6D468BBF3}"/>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46" name="Straight Arrow Connector 45">
            <a:extLst>
              <a:ext uri="{FF2B5EF4-FFF2-40B4-BE49-F238E27FC236}">
                <a16:creationId xmlns:a16="http://schemas.microsoft.com/office/drawing/2014/main" id="{BCC25C55-17FE-CCB2-AFEE-7E5F1B28D72B}"/>
              </a:ext>
            </a:extLst>
          </p:cNvPr>
          <p:cNvCxnSpPr>
            <a:cxnSpLocks/>
            <a:stCxn id="45" idx="3"/>
            <a:endCxn id="37"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81426642-D7C8-E332-1EE6-5BB580A921A9}"/>
              </a:ext>
            </a:extLst>
          </p:cNvPr>
          <p:cNvGrpSpPr/>
          <p:nvPr/>
        </p:nvGrpSpPr>
        <p:grpSpPr>
          <a:xfrm>
            <a:off x="645822" y="4221919"/>
            <a:ext cx="775855" cy="1068356"/>
            <a:chOff x="5708072" y="3776055"/>
            <a:chExt cx="775855" cy="1068356"/>
          </a:xfrm>
        </p:grpSpPr>
        <p:sp>
          <p:nvSpPr>
            <p:cNvPr id="48" name="TextBox 47">
              <a:extLst>
                <a:ext uri="{FF2B5EF4-FFF2-40B4-BE49-F238E27FC236}">
                  <a16:creationId xmlns:a16="http://schemas.microsoft.com/office/drawing/2014/main" id="{A0BB8853-A982-0F02-D720-05C6791234A3}"/>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9" name="TextBox 48">
              <a:extLst>
                <a:ext uri="{FF2B5EF4-FFF2-40B4-BE49-F238E27FC236}">
                  <a16:creationId xmlns:a16="http://schemas.microsoft.com/office/drawing/2014/main" id="{FCD169A1-E750-F419-E469-5EB9CB98B9AF}"/>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50" name="Rectangle: Rounded Corners 49">
            <a:extLst>
              <a:ext uri="{FF2B5EF4-FFF2-40B4-BE49-F238E27FC236}">
                <a16:creationId xmlns:a16="http://schemas.microsoft.com/office/drawing/2014/main" id="{F6203A1E-95DA-978A-CE16-4A41BBB43B32}"/>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38A7E8B7-58D1-40CB-23C8-164D76BFEA7B}"/>
              </a:ext>
            </a:extLst>
          </p:cNvPr>
          <p:cNvSpPr txBox="1"/>
          <p:nvPr/>
        </p:nvSpPr>
        <p:spPr>
          <a:xfrm>
            <a:off x="5675326" y="4276336"/>
            <a:ext cx="6053177" cy="2031325"/>
          </a:xfrm>
          <a:prstGeom prst="rect">
            <a:avLst/>
          </a:prstGeom>
          <a:noFill/>
          <a:ln>
            <a:solidFill>
              <a:srgbClr val="FF0000"/>
            </a:solidFill>
          </a:ln>
        </p:spPr>
        <p:txBody>
          <a:bodyPr wrap="square" rtlCol="0">
            <a:spAutoFit/>
          </a:bodyPr>
          <a:lstStyle/>
          <a:p>
            <a:r>
              <a:rPr lang="en-US">
                <a:latin typeface="Consolas" panose="020B0609020204030204" pitchFamily="49" charset="0"/>
              </a:rPr>
              <a:t>{</a:t>
            </a:r>
          </a:p>
          <a:p>
            <a:r>
              <a:rPr lang="en-US">
                <a:latin typeface="Consolas" panose="020B0609020204030204" pitchFamily="49" charset="0"/>
              </a:rPr>
              <a:t>    </a:t>
            </a:r>
            <a:r>
              <a:rPr lang="en-US" err="1">
                <a:latin typeface="Consolas" panose="020B0609020204030204" pitchFamily="49" charset="0"/>
              </a:rPr>
              <a:t>intarray</a:t>
            </a:r>
            <a:r>
              <a:rPr lang="en-US">
                <a:latin typeface="Consolas" panose="020B0609020204030204" pitchFamily="49" charset="0"/>
              </a:rPr>
              <a:t> lst;</a:t>
            </a:r>
          </a:p>
          <a:p>
            <a:br>
              <a:rPr lang="en-US">
                <a:latin typeface="Consolas" panose="020B0609020204030204" pitchFamily="49" charset="0"/>
              </a:rPr>
            </a:br>
            <a:r>
              <a:rPr lang="en-US">
                <a:latin typeface="Consolas" panose="020B0609020204030204" pitchFamily="49" charset="0"/>
              </a:rPr>
              <a:t>    // … use lst …</a:t>
            </a:r>
          </a:p>
          <a:p>
            <a:endParaRPr lang="en-US">
              <a:latin typeface="Consolas" panose="020B0609020204030204" pitchFamily="49" charset="0"/>
            </a:endParaRPr>
          </a:p>
          <a:p>
            <a:r>
              <a:rPr lang="en-US">
                <a:latin typeface="Consolas" panose="020B0609020204030204" pitchFamily="49" charset="0"/>
              </a:rPr>
              <a:t>    // done: </a:t>
            </a:r>
            <a:r>
              <a:rPr lang="en-US" err="1">
                <a:latin typeface="Consolas" panose="020B0609020204030204" pitchFamily="49" charset="0"/>
              </a:rPr>
              <a:t>lst.arr</a:t>
            </a:r>
            <a:r>
              <a:rPr lang="en-US">
                <a:latin typeface="Consolas" panose="020B0609020204030204" pitchFamily="49" charset="0"/>
              </a:rPr>
              <a:t> can be de-allocated</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B865F47F-4F91-85F4-F7B6-7B772AD508AF}"/>
              </a:ext>
            </a:extLst>
          </p:cNvPr>
          <p:cNvSpPr txBox="1"/>
          <p:nvPr/>
        </p:nvSpPr>
        <p:spPr>
          <a:xfrm>
            <a:off x="2181866" y="4382334"/>
            <a:ext cx="3298433" cy="1815882"/>
          </a:xfrm>
          <a:prstGeom prst="rect">
            <a:avLst/>
          </a:prstGeom>
          <a:solidFill>
            <a:schemeClr val="accent4">
              <a:lumMod val="40000"/>
              <a:lumOff val="60000"/>
            </a:schemeClr>
          </a:solidFill>
        </p:spPr>
        <p:txBody>
          <a:bodyPr wrap="square" rtlCol="0">
            <a:spAutoFit/>
          </a:bodyPr>
          <a:lstStyle/>
          <a:p>
            <a:pPr algn="ctr"/>
            <a:r>
              <a:rPr lang="en-CA" sz="1600"/>
              <a:t>Many uses of an </a:t>
            </a:r>
            <a:r>
              <a:rPr lang="en-CA" sz="1600" err="1">
                <a:latin typeface="Consolas" panose="020B0609020204030204" pitchFamily="49" charset="0"/>
              </a:rPr>
              <a:t>intarray</a:t>
            </a:r>
            <a:r>
              <a:rPr lang="en-CA" sz="1600"/>
              <a:t> follow the pattern in this code. When the final </a:t>
            </a:r>
            <a:r>
              <a:rPr lang="en-CA" sz="1600">
                <a:latin typeface="Consolas" panose="020B0609020204030204" pitchFamily="49" charset="0"/>
              </a:rPr>
              <a:t>}</a:t>
            </a:r>
            <a:r>
              <a:rPr lang="en-CA" sz="1600"/>
              <a:t> is reached, then </a:t>
            </a:r>
            <a:r>
              <a:rPr lang="en-CA" sz="1600">
                <a:latin typeface="Consolas" panose="020B0609020204030204" pitchFamily="49" charset="0"/>
              </a:rPr>
              <a:t>lst</a:t>
            </a:r>
            <a:r>
              <a:rPr lang="en-CA" sz="1600"/>
              <a:t> is automatically de-allocated (since it is local and on the call-stack), but the underlying array is </a:t>
            </a:r>
            <a:r>
              <a:rPr lang="en-CA" sz="1600" b="1"/>
              <a:t>not</a:t>
            </a:r>
            <a:r>
              <a:rPr lang="en-CA" sz="1600"/>
              <a:t> de-allocated … a </a:t>
            </a:r>
            <a:r>
              <a:rPr lang="en-CA" sz="1600" b="1"/>
              <a:t>memory leak</a:t>
            </a:r>
            <a:r>
              <a:rPr lang="en-CA" sz="1600"/>
              <a:t>!</a:t>
            </a:r>
          </a:p>
        </p:txBody>
      </p:sp>
      <p:sp>
        <p:nvSpPr>
          <p:cNvPr id="4" name="Oval 3">
            <a:extLst>
              <a:ext uri="{FF2B5EF4-FFF2-40B4-BE49-F238E27FC236}">
                <a16:creationId xmlns:a16="http://schemas.microsoft.com/office/drawing/2014/main" id="{EC3A43F1-173C-61DE-C0B9-F107BD7E2952}"/>
              </a:ext>
            </a:extLst>
          </p:cNvPr>
          <p:cNvSpPr/>
          <p:nvPr/>
        </p:nvSpPr>
        <p:spPr>
          <a:xfrm>
            <a:off x="5675326" y="5962493"/>
            <a:ext cx="287167" cy="3451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5581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3EF0B7-9AA0-EC5E-D5B3-61D1FFA9EE9A}"/>
              </a:ext>
            </a:extLst>
          </p:cNvPr>
          <p:cNvSpPr>
            <a:spLocks noGrp="1"/>
          </p:cNvSpPr>
          <p:nvPr>
            <p:ph type="sldNum" sz="quarter" idx="12"/>
          </p:nvPr>
        </p:nvSpPr>
        <p:spPr/>
        <p:txBody>
          <a:bodyPr/>
          <a:lstStyle/>
          <a:p>
            <a:fld id="{E5BA05A5-0517-4A37-865C-5DD63AFCA22E}" type="slidenum">
              <a:rPr lang="en-AU" smtClean="0"/>
              <a:t>41</a:t>
            </a:fld>
            <a:endParaRPr lang="en-AU"/>
          </a:p>
        </p:txBody>
      </p:sp>
      <p:sp>
        <p:nvSpPr>
          <p:cNvPr id="10" name="Title 1">
            <a:extLst>
              <a:ext uri="{FF2B5EF4-FFF2-40B4-BE49-F238E27FC236}">
                <a16:creationId xmlns:a16="http://schemas.microsoft.com/office/drawing/2014/main" id="{5513517E-2FDF-79EC-702D-65F34380140C}"/>
              </a:ext>
            </a:extLst>
          </p:cNvPr>
          <p:cNvSpPr>
            <a:spLocks noGrp="1"/>
          </p:cNvSpPr>
          <p:nvPr>
            <p:ph type="title"/>
          </p:nvPr>
        </p:nvSpPr>
        <p:spPr>
          <a:xfrm>
            <a:off x="91643" y="104775"/>
            <a:ext cx="8870988" cy="1325563"/>
          </a:xfrm>
        </p:spPr>
        <p:txBody>
          <a:bodyPr/>
          <a:lstStyle/>
          <a:p>
            <a:r>
              <a:rPr lang="en-CA"/>
              <a:t>Object-oriented programming (OOP): </a:t>
            </a:r>
            <a:br>
              <a:rPr lang="en-CA"/>
            </a:br>
            <a:r>
              <a:rPr lang="en-CA"/>
              <a:t>Array Example</a:t>
            </a:r>
            <a:endParaRPr lang="en-AU"/>
          </a:p>
        </p:txBody>
      </p:sp>
      <p:sp>
        <p:nvSpPr>
          <p:cNvPr id="31" name="TextBox 30">
            <a:extLst>
              <a:ext uri="{FF2B5EF4-FFF2-40B4-BE49-F238E27FC236}">
                <a16:creationId xmlns:a16="http://schemas.microsoft.com/office/drawing/2014/main" id="{9D7FBF4C-2AD0-5622-9F0D-988626331A37}"/>
              </a:ext>
            </a:extLst>
          </p:cNvPr>
          <p:cNvSpPr txBox="1"/>
          <p:nvPr/>
        </p:nvSpPr>
        <p:spPr>
          <a:xfrm>
            <a:off x="6952170" y="3259283"/>
            <a:ext cx="3030030" cy="830997"/>
          </a:xfrm>
          <a:prstGeom prst="rect">
            <a:avLst/>
          </a:prstGeom>
          <a:solidFill>
            <a:schemeClr val="accent4">
              <a:lumMod val="40000"/>
              <a:lumOff val="60000"/>
            </a:schemeClr>
          </a:solidFill>
        </p:spPr>
        <p:txBody>
          <a:bodyPr wrap="square" rtlCol="0">
            <a:spAutoFit/>
          </a:bodyPr>
          <a:lstStyle/>
          <a:p>
            <a:pPr algn="ctr"/>
            <a:r>
              <a:rPr lang="en-CA" sz="1600"/>
              <a:t>How can we automatically delete the underlying array at the same time </a:t>
            </a:r>
            <a:r>
              <a:rPr lang="en-CA" sz="1600">
                <a:latin typeface="Consolas" panose="020B0609020204030204" pitchFamily="49" charset="0"/>
              </a:rPr>
              <a:t>lst</a:t>
            </a:r>
            <a:r>
              <a:rPr lang="en-CA" sz="1600"/>
              <a:t> is de-allocated?</a:t>
            </a:r>
          </a:p>
        </p:txBody>
      </p:sp>
      <p:sp>
        <p:nvSpPr>
          <p:cNvPr id="33" name="TextBox 32">
            <a:extLst>
              <a:ext uri="{FF2B5EF4-FFF2-40B4-BE49-F238E27FC236}">
                <a16:creationId xmlns:a16="http://schemas.microsoft.com/office/drawing/2014/main" id="{18C67D92-158E-3F09-77A2-A5210E27D1E1}"/>
              </a:ext>
            </a:extLst>
          </p:cNvPr>
          <p:cNvSpPr txBox="1"/>
          <p:nvPr/>
        </p:nvSpPr>
        <p:spPr>
          <a:xfrm>
            <a:off x="9310360" y="400676"/>
            <a:ext cx="2418143" cy="1631216"/>
          </a:xfrm>
          <a:prstGeom prst="rect">
            <a:avLst/>
          </a:prstGeom>
          <a:noFill/>
          <a:ln>
            <a:solidFill>
              <a:srgbClr val="00B050"/>
            </a:solidFill>
          </a:ln>
        </p:spPr>
        <p:txBody>
          <a:bodyPr wrap="square" rtlCol="0">
            <a:spAutoFit/>
          </a:bodyPr>
          <a:lstStyle/>
          <a:p>
            <a:r>
              <a:rPr lang="en-US" sz="2000">
                <a:latin typeface="Consolas" panose="020B0609020204030204" pitchFamily="49" charset="0"/>
              </a:rPr>
              <a:t>struct </a:t>
            </a:r>
            <a:r>
              <a:rPr lang="en-US" sz="2000" err="1">
                <a:latin typeface="Consolas" panose="020B0609020204030204" pitchFamily="49" charset="0"/>
              </a:rPr>
              <a:t>intarray</a:t>
            </a:r>
            <a:endParaRPr lang="en-US" sz="2000">
              <a:latin typeface="Consolas" panose="020B0609020204030204" pitchFamily="49" charset="0"/>
            </a:endParaRPr>
          </a:p>
          <a:p>
            <a:r>
              <a:rPr lang="en-US" sz="2000">
                <a:latin typeface="Consolas" panose="020B0609020204030204" pitchFamily="49" charset="0"/>
              </a:rPr>
              <a:t>{</a:t>
            </a:r>
          </a:p>
          <a:p>
            <a:r>
              <a:rPr lang="en-US" sz="2000">
                <a:latin typeface="Consolas" panose="020B0609020204030204" pitchFamily="49" charset="0"/>
              </a:rPr>
              <a:t>    int* arr;</a:t>
            </a:r>
          </a:p>
          <a:p>
            <a:r>
              <a:rPr lang="en-US" sz="2000">
                <a:latin typeface="Consolas" panose="020B0609020204030204" pitchFamily="49" charset="0"/>
              </a:rPr>
              <a:t>    int size;</a:t>
            </a:r>
          </a:p>
          <a:p>
            <a:r>
              <a:rPr lang="en-US" sz="2000">
                <a:latin typeface="Consolas" panose="020B0609020204030204" pitchFamily="49" charset="0"/>
              </a:rPr>
              <a:t>};</a:t>
            </a:r>
          </a:p>
        </p:txBody>
      </p:sp>
      <p:grpSp>
        <p:nvGrpSpPr>
          <p:cNvPr id="36" name="Group 35">
            <a:extLst>
              <a:ext uri="{FF2B5EF4-FFF2-40B4-BE49-F238E27FC236}">
                <a16:creationId xmlns:a16="http://schemas.microsoft.com/office/drawing/2014/main" id="{47D1A6A7-FB5B-B174-0081-F76F4703AC0D}"/>
              </a:ext>
            </a:extLst>
          </p:cNvPr>
          <p:cNvGrpSpPr/>
          <p:nvPr/>
        </p:nvGrpSpPr>
        <p:grpSpPr>
          <a:xfrm>
            <a:off x="2473635" y="2761167"/>
            <a:ext cx="3107014" cy="1068356"/>
            <a:chOff x="7254744" y="3225766"/>
            <a:chExt cx="3107014" cy="1068356"/>
          </a:xfrm>
        </p:grpSpPr>
        <p:sp>
          <p:nvSpPr>
            <p:cNvPr id="37" name="TextBox 36">
              <a:extLst>
                <a:ext uri="{FF2B5EF4-FFF2-40B4-BE49-F238E27FC236}">
                  <a16:creationId xmlns:a16="http://schemas.microsoft.com/office/drawing/2014/main" id="{ACE72FC2-C398-5625-E097-982E63A6917E}"/>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8" name="TextBox 37">
              <a:extLst>
                <a:ext uri="{FF2B5EF4-FFF2-40B4-BE49-F238E27FC236}">
                  <a16:creationId xmlns:a16="http://schemas.microsoft.com/office/drawing/2014/main" id="{E0407870-D8D1-802F-39E7-854E44A1B783}"/>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2</a:t>
              </a:r>
              <a:endParaRPr lang="en-AU" sz="4000"/>
            </a:p>
          </p:txBody>
        </p:sp>
        <p:sp>
          <p:nvSpPr>
            <p:cNvPr id="39" name="TextBox 38">
              <a:extLst>
                <a:ext uri="{FF2B5EF4-FFF2-40B4-BE49-F238E27FC236}">
                  <a16:creationId xmlns:a16="http://schemas.microsoft.com/office/drawing/2014/main" id="{B2B8D7D0-8E3D-A7DD-29DF-8755347C9EA3}"/>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1</a:t>
              </a:r>
              <a:endParaRPr lang="en-AU" sz="4000"/>
            </a:p>
          </p:txBody>
        </p:sp>
        <p:sp>
          <p:nvSpPr>
            <p:cNvPr id="40" name="TextBox 39">
              <a:extLst>
                <a:ext uri="{FF2B5EF4-FFF2-40B4-BE49-F238E27FC236}">
                  <a16:creationId xmlns:a16="http://schemas.microsoft.com/office/drawing/2014/main" id="{036FD2DB-08AB-E06F-C922-C79CFEBCEF62}"/>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1" name="TextBox 40">
              <a:extLst>
                <a:ext uri="{FF2B5EF4-FFF2-40B4-BE49-F238E27FC236}">
                  <a16:creationId xmlns:a16="http://schemas.microsoft.com/office/drawing/2014/main" id="{33EFA757-E3CD-ADF8-25A8-D6EC5A53CA53}"/>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42" name="TextBox 41">
              <a:extLst>
                <a:ext uri="{FF2B5EF4-FFF2-40B4-BE49-F238E27FC236}">
                  <a16:creationId xmlns:a16="http://schemas.microsoft.com/office/drawing/2014/main" id="{BD71E428-C88C-FF2C-85EB-AD97E6E1B94F}"/>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43" name="TextBox 42">
              <a:extLst>
                <a:ext uri="{FF2B5EF4-FFF2-40B4-BE49-F238E27FC236}">
                  <a16:creationId xmlns:a16="http://schemas.microsoft.com/office/drawing/2014/main" id="{A6BA97F7-F70E-2D93-F81D-F3C24E382BFE}"/>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44" name="TextBox 43">
              <a:extLst>
                <a:ext uri="{FF2B5EF4-FFF2-40B4-BE49-F238E27FC236}">
                  <a16:creationId xmlns:a16="http://schemas.microsoft.com/office/drawing/2014/main" id="{02745A31-0E4E-F62C-F56C-5CBB2311CF02}"/>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sp>
        <p:nvSpPr>
          <p:cNvPr id="45" name="TextBox 44">
            <a:extLst>
              <a:ext uri="{FF2B5EF4-FFF2-40B4-BE49-F238E27FC236}">
                <a16:creationId xmlns:a16="http://schemas.microsoft.com/office/drawing/2014/main" id="{E00A73EA-73FA-05D0-3E11-9FB6D468BBF3}"/>
              </a:ext>
            </a:extLst>
          </p:cNvPr>
          <p:cNvSpPr txBox="1"/>
          <p:nvPr/>
        </p:nvSpPr>
        <p:spPr>
          <a:xfrm>
            <a:off x="498125" y="3042707"/>
            <a:ext cx="862737" cy="584775"/>
          </a:xfrm>
          <a:prstGeom prst="rect">
            <a:avLst/>
          </a:prstGeom>
          <a:noFill/>
          <a:ln>
            <a:noFill/>
          </a:ln>
        </p:spPr>
        <p:txBody>
          <a:bodyPr wrap="none" rtlCol="0">
            <a:spAutoFit/>
          </a:bodyPr>
          <a:lstStyle/>
          <a:p>
            <a:r>
              <a:rPr lang="en-US" sz="3200">
                <a:latin typeface="Consolas" panose="020B0609020204030204" pitchFamily="49" charset="0"/>
              </a:rPr>
              <a:t>arr</a:t>
            </a:r>
            <a:endParaRPr lang="en-AU" sz="3200">
              <a:latin typeface="Consolas" panose="020B0609020204030204" pitchFamily="49" charset="0"/>
            </a:endParaRPr>
          </a:p>
        </p:txBody>
      </p:sp>
      <p:cxnSp>
        <p:nvCxnSpPr>
          <p:cNvPr id="46" name="Straight Arrow Connector 45">
            <a:extLst>
              <a:ext uri="{FF2B5EF4-FFF2-40B4-BE49-F238E27FC236}">
                <a16:creationId xmlns:a16="http://schemas.microsoft.com/office/drawing/2014/main" id="{BCC25C55-17FE-CCB2-AFEE-7E5F1B28D72B}"/>
              </a:ext>
            </a:extLst>
          </p:cNvPr>
          <p:cNvCxnSpPr>
            <a:cxnSpLocks/>
            <a:stCxn id="45" idx="3"/>
            <a:endCxn id="37" idx="1"/>
          </p:cNvCxnSpPr>
          <p:nvPr/>
        </p:nvCxnSpPr>
        <p:spPr>
          <a:xfrm>
            <a:off x="1360862" y="3335095"/>
            <a:ext cx="1112773" cy="14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81426642-D7C8-E332-1EE6-5BB580A921A9}"/>
              </a:ext>
            </a:extLst>
          </p:cNvPr>
          <p:cNvGrpSpPr/>
          <p:nvPr/>
        </p:nvGrpSpPr>
        <p:grpSpPr>
          <a:xfrm>
            <a:off x="645822" y="4221919"/>
            <a:ext cx="775855" cy="1068356"/>
            <a:chOff x="5708072" y="3776055"/>
            <a:chExt cx="775855" cy="1068356"/>
          </a:xfrm>
        </p:grpSpPr>
        <p:sp>
          <p:nvSpPr>
            <p:cNvPr id="48" name="TextBox 47">
              <a:extLst>
                <a:ext uri="{FF2B5EF4-FFF2-40B4-BE49-F238E27FC236}">
                  <a16:creationId xmlns:a16="http://schemas.microsoft.com/office/drawing/2014/main" id="{A0BB8853-A982-0F02-D720-05C6791234A3}"/>
                </a:ext>
              </a:extLst>
            </p:cNvPr>
            <p:cNvSpPr txBox="1"/>
            <p:nvPr/>
          </p:nvSpPr>
          <p:spPr>
            <a:xfrm>
              <a:off x="5708072" y="4136525"/>
              <a:ext cx="775855" cy="707886"/>
            </a:xfrm>
            <a:prstGeom prst="rect">
              <a:avLst/>
            </a:prstGeom>
            <a:noFill/>
            <a:ln>
              <a:solidFill>
                <a:schemeClr val="tx1"/>
              </a:solidFill>
            </a:ln>
          </p:spPr>
          <p:txBody>
            <a:bodyPr wrap="square" rtlCol="0">
              <a:spAutoFit/>
            </a:bodyPr>
            <a:lstStyle/>
            <a:p>
              <a:pPr algn="ctr"/>
              <a:r>
                <a:rPr lang="en-CA" sz="4000"/>
                <a:t>4</a:t>
              </a:r>
              <a:endParaRPr lang="en-AU" sz="4000"/>
            </a:p>
          </p:txBody>
        </p:sp>
        <p:sp>
          <p:nvSpPr>
            <p:cNvPr id="49" name="TextBox 48">
              <a:extLst>
                <a:ext uri="{FF2B5EF4-FFF2-40B4-BE49-F238E27FC236}">
                  <a16:creationId xmlns:a16="http://schemas.microsoft.com/office/drawing/2014/main" id="{FCD169A1-E750-F419-E469-5EB9CB98B9AF}"/>
                </a:ext>
              </a:extLst>
            </p:cNvPr>
            <p:cNvSpPr txBox="1"/>
            <p:nvPr/>
          </p:nvSpPr>
          <p:spPr>
            <a:xfrm>
              <a:off x="5708073" y="3776055"/>
              <a:ext cx="775854" cy="369332"/>
            </a:xfrm>
            <a:prstGeom prst="rect">
              <a:avLst/>
            </a:prstGeom>
            <a:noFill/>
            <a:ln>
              <a:noFill/>
            </a:ln>
          </p:spPr>
          <p:txBody>
            <a:bodyPr wrap="square" rtlCol="0">
              <a:spAutoFit/>
            </a:bodyPr>
            <a:lstStyle/>
            <a:p>
              <a:pPr algn="ctr"/>
              <a:r>
                <a:rPr lang="en-US"/>
                <a:t>size</a:t>
              </a:r>
              <a:endParaRPr lang="en-AU"/>
            </a:p>
          </p:txBody>
        </p:sp>
      </p:grpSp>
      <p:sp>
        <p:nvSpPr>
          <p:cNvPr id="50" name="Rectangle: Rounded Corners 49">
            <a:extLst>
              <a:ext uri="{FF2B5EF4-FFF2-40B4-BE49-F238E27FC236}">
                <a16:creationId xmlns:a16="http://schemas.microsoft.com/office/drawing/2014/main" id="{F6203A1E-95DA-978A-CE16-4A41BBB43B32}"/>
              </a:ext>
            </a:extLst>
          </p:cNvPr>
          <p:cNvSpPr/>
          <p:nvPr/>
        </p:nvSpPr>
        <p:spPr>
          <a:xfrm>
            <a:off x="498125" y="2761167"/>
            <a:ext cx="1370113" cy="27280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38A7E8B7-58D1-40CB-23C8-164D76BFEA7B}"/>
              </a:ext>
            </a:extLst>
          </p:cNvPr>
          <p:cNvSpPr txBox="1"/>
          <p:nvPr/>
        </p:nvSpPr>
        <p:spPr>
          <a:xfrm>
            <a:off x="5675326" y="4276336"/>
            <a:ext cx="6053177" cy="2031325"/>
          </a:xfrm>
          <a:prstGeom prst="rect">
            <a:avLst/>
          </a:prstGeom>
          <a:noFill/>
          <a:ln>
            <a:solidFill>
              <a:srgbClr val="FF0000"/>
            </a:solidFill>
          </a:ln>
        </p:spPr>
        <p:txBody>
          <a:bodyPr wrap="square" rtlCol="0">
            <a:spAutoFit/>
          </a:bodyPr>
          <a:lstStyle/>
          <a:p>
            <a:r>
              <a:rPr lang="en-US">
                <a:latin typeface="Consolas" panose="020B0609020204030204" pitchFamily="49" charset="0"/>
              </a:rPr>
              <a:t>{</a:t>
            </a:r>
          </a:p>
          <a:p>
            <a:r>
              <a:rPr lang="en-US">
                <a:latin typeface="Consolas" panose="020B0609020204030204" pitchFamily="49" charset="0"/>
              </a:rPr>
              <a:t>    </a:t>
            </a:r>
            <a:r>
              <a:rPr lang="en-US" err="1">
                <a:latin typeface="Consolas" panose="020B0609020204030204" pitchFamily="49" charset="0"/>
              </a:rPr>
              <a:t>intarray</a:t>
            </a:r>
            <a:r>
              <a:rPr lang="en-US">
                <a:latin typeface="Consolas" panose="020B0609020204030204" pitchFamily="49" charset="0"/>
              </a:rPr>
              <a:t> lst;</a:t>
            </a:r>
          </a:p>
          <a:p>
            <a:br>
              <a:rPr lang="en-US">
                <a:latin typeface="Consolas" panose="020B0609020204030204" pitchFamily="49" charset="0"/>
              </a:rPr>
            </a:br>
            <a:r>
              <a:rPr lang="en-US">
                <a:latin typeface="Consolas" panose="020B0609020204030204" pitchFamily="49" charset="0"/>
              </a:rPr>
              <a:t>    // … use lst …</a:t>
            </a:r>
          </a:p>
          <a:p>
            <a:endParaRPr lang="en-US">
              <a:latin typeface="Consolas" panose="020B0609020204030204" pitchFamily="49" charset="0"/>
            </a:endParaRPr>
          </a:p>
          <a:p>
            <a:r>
              <a:rPr lang="en-US">
                <a:latin typeface="Consolas" panose="020B0609020204030204" pitchFamily="49" charset="0"/>
              </a:rPr>
              <a:t>    // done: </a:t>
            </a:r>
            <a:r>
              <a:rPr lang="en-US" err="1">
                <a:latin typeface="Consolas" panose="020B0609020204030204" pitchFamily="49" charset="0"/>
              </a:rPr>
              <a:t>lst.arr</a:t>
            </a:r>
            <a:r>
              <a:rPr lang="en-US">
                <a:latin typeface="Consolas" panose="020B0609020204030204" pitchFamily="49" charset="0"/>
              </a:rPr>
              <a:t> can be de-allocated</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B865F47F-4F91-85F4-F7B6-7B772AD508AF}"/>
              </a:ext>
            </a:extLst>
          </p:cNvPr>
          <p:cNvSpPr txBox="1"/>
          <p:nvPr/>
        </p:nvSpPr>
        <p:spPr>
          <a:xfrm>
            <a:off x="2181866" y="4382334"/>
            <a:ext cx="3298433" cy="1815882"/>
          </a:xfrm>
          <a:prstGeom prst="rect">
            <a:avLst/>
          </a:prstGeom>
          <a:solidFill>
            <a:schemeClr val="accent4">
              <a:lumMod val="40000"/>
              <a:lumOff val="60000"/>
            </a:schemeClr>
          </a:solidFill>
        </p:spPr>
        <p:txBody>
          <a:bodyPr wrap="square" rtlCol="0">
            <a:spAutoFit/>
          </a:bodyPr>
          <a:lstStyle/>
          <a:p>
            <a:pPr algn="ctr"/>
            <a:r>
              <a:rPr lang="en-CA" sz="1600"/>
              <a:t>Many uses of an </a:t>
            </a:r>
            <a:r>
              <a:rPr lang="en-CA" sz="1600" err="1">
                <a:latin typeface="Consolas" panose="020B0609020204030204" pitchFamily="49" charset="0"/>
              </a:rPr>
              <a:t>intarray</a:t>
            </a:r>
            <a:r>
              <a:rPr lang="en-CA" sz="1600"/>
              <a:t> follow the pattern in this code. When the final </a:t>
            </a:r>
            <a:r>
              <a:rPr lang="en-CA" sz="1600">
                <a:latin typeface="Consolas" panose="020B0609020204030204" pitchFamily="49" charset="0"/>
              </a:rPr>
              <a:t>}</a:t>
            </a:r>
            <a:r>
              <a:rPr lang="en-CA" sz="1600"/>
              <a:t> is reached, then </a:t>
            </a:r>
            <a:r>
              <a:rPr lang="en-CA" sz="1600">
                <a:latin typeface="Consolas" panose="020B0609020204030204" pitchFamily="49" charset="0"/>
              </a:rPr>
              <a:t>lst</a:t>
            </a:r>
            <a:r>
              <a:rPr lang="en-CA" sz="1600"/>
              <a:t> is automatically de-allocated (since it is local and on the call-stack), but the underlying array is </a:t>
            </a:r>
            <a:r>
              <a:rPr lang="en-CA" sz="1600" b="1"/>
              <a:t>not</a:t>
            </a:r>
            <a:r>
              <a:rPr lang="en-CA" sz="1600"/>
              <a:t> de-allocated … a </a:t>
            </a:r>
            <a:r>
              <a:rPr lang="en-CA" sz="1600" b="1"/>
              <a:t>memory leak</a:t>
            </a:r>
            <a:r>
              <a:rPr lang="en-CA" sz="1600"/>
              <a:t>!</a:t>
            </a:r>
          </a:p>
        </p:txBody>
      </p:sp>
      <p:sp>
        <p:nvSpPr>
          <p:cNvPr id="4" name="Oval 3">
            <a:extLst>
              <a:ext uri="{FF2B5EF4-FFF2-40B4-BE49-F238E27FC236}">
                <a16:creationId xmlns:a16="http://schemas.microsoft.com/office/drawing/2014/main" id="{7B3BD492-9D53-165C-284B-439B806CD495}"/>
              </a:ext>
            </a:extLst>
          </p:cNvPr>
          <p:cNvSpPr/>
          <p:nvPr/>
        </p:nvSpPr>
        <p:spPr>
          <a:xfrm>
            <a:off x="5675326" y="5962493"/>
            <a:ext cx="287167" cy="3451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51224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1EC7FB-14B6-DD80-8AA5-89F0E2FF57E9}"/>
              </a:ext>
            </a:extLst>
          </p:cNvPr>
          <p:cNvSpPr>
            <a:spLocks noGrp="1"/>
          </p:cNvSpPr>
          <p:nvPr>
            <p:ph type="title"/>
          </p:nvPr>
        </p:nvSpPr>
        <p:spPr/>
        <p:txBody>
          <a:bodyPr/>
          <a:lstStyle/>
          <a:p>
            <a:r>
              <a:rPr lang="en-CA"/>
              <a:t>OOP: Object-oriented Programming</a:t>
            </a:r>
            <a:endParaRPr lang="en-AU"/>
          </a:p>
        </p:txBody>
      </p:sp>
      <p:sp>
        <p:nvSpPr>
          <p:cNvPr id="9" name="Content Placeholder 8">
            <a:extLst>
              <a:ext uri="{FF2B5EF4-FFF2-40B4-BE49-F238E27FC236}">
                <a16:creationId xmlns:a16="http://schemas.microsoft.com/office/drawing/2014/main" id="{2F53DC27-4ED8-18EE-86C4-32BD4AD2F4F8}"/>
              </a:ext>
            </a:extLst>
          </p:cNvPr>
          <p:cNvSpPr>
            <a:spLocks noGrp="1"/>
          </p:cNvSpPr>
          <p:nvPr>
            <p:ph idx="1"/>
          </p:nvPr>
        </p:nvSpPr>
        <p:spPr/>
        <p:txBody>
          <a:bodyPr/>
          <a:lstStyle/>
          <a:p>
            <a:r>
              <a:rPr lang="en-CA" err="1">
                <a:latin typeface="Consolas" panose="020B0609020204030204" pitchFamily="49" charset="0"/>
              </a:rPr>
              <a:t>intarray</a:t>
            </a:r>
            <a:r>
              <a:rPr lang="en-CA"/>
              <a:t> works pretty well!</a:t>
            </a:r>
          </a:p>
          <a:p>
            <a:r>
              <a:rPr lang="en-CA"/>
              <a:t>So why not add features that specifically support this style of programming?</a:t>
            </a:r>
          </a:p>
          <a:p>
            <a:r>
              <a:rPr lang="en-CA"/>
              <a:t>That’s part of the idea of C++: it add object-oriented programming features to C</a:t>
            </a:r>
          </a:p>
          <a:p>
            <a:pPr lvl="1"/>
            <a:r>
              <a:rPr lang="en-CA"/>
              <a:t>Plus other features, like references and exceptions</a:t>
            </a:r>
            <a:endParaRPr lang="en-AU"/>
          </a:p>
          <a:p>
            <a:r>
              <a:rPr lang="en-AU"/>
              <a:t>There’s a bunch of OPP terminology and features to learn </a:t>
            </a:r>
            <a:endParaRPr lang="en-CA"/>
          </a:p>
        </p:txBody>
      </p:sp>
      <p:sp>
        <p:nvSpPr>
          <p:cNvPr id="7" name="Slide Number Placeholder 6">
            <a:extLst>
              <a:ext uri="{FF2B5EF4-FFF2-40B4-BE49-F238E27FC236}">
                <a16:creationId xmlns:a16="http://schemas.microsoft.com/office/drawing/2014/main" id="{ED92D891-A89E-EE7B-2A43-1EC138AF30A7}"/>
              </a:ext>
            </a:extLst>
          </p:cNvPr>
          <p:cNvSpPr>
            <a:spLocks noGrp="1"/>
          </p:cNvSpPr>
          <p:nvPr>
            <p:ph type="sldNum" sz="quarter" idx="12"/>
          </p:nvPr>
        </p:nvSpPr>
        <p:spPr/>
        <p:txBody>
          <a:bodyPr/>
          <a:lstStyle/>
          <a:p>
            <a:fld id="{E5BA05A5-0517-4A37-865C-5DD63AFCA22E}" type="slidenum">
              <a:rPr lang="en-AU" smtClean="0"/>
              <a:t>42</a:t>
            </a:fld>
            <a:endParaRPr lang="en-AU"/>
          </a:p>
        </p:txBody>
      </p:sp>
    </p:spTree>
    <p:extLst>
      <p:ext uri="{BB962C8B-B14F-4D97-AF65-F5344CB8AC3E}">
        <p14:creationId xmlns:p14="http://schemas.microsoft.com/office/powerpoint/2010/main" val="247941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865-7A80-BECA-2073-084585B8DF91}"/>
              </a:ext>
            </a:extLst>
          </p:cNvPr>
          <p:cNvSpPr>
            <a:spLocks noGrp="1"/>
          </p:cNvSpPr>
          <p:nvPr>
            <p:ph type="title"/>
          </p:nvPr>
        </p:nvSpPr>
        <p:spPr/>
        <p:txBody>
          <a:bodyPr/>
          <a:lstStyle/>
          <a:p>
            <a:r>
              <a:rPr lang="en-CA"/>
              <a:t>Object-oriented programming: </a:t>
            </a:r>
            <a:r>
              <a:rPr lang="en-CA" err="1"/>
              <a:t>ovbjects</a:t>
            </a:r>
            <a:r>
              <a:rPr lang="en-CA"/>
              <a:t> and classes</a:t>
            </a:r>
            <a:endParaRPr lang="en-AU"/>
          </a:p>
        </p:txBody>
      </p:sp>
      <p:sp>
        <p:nvSpPr>
          <p:cNvPr id="5" name="Text Placeholder 4">
            <a:extLst>
              <a:ext uri="{FF2B5EF4-FFF2-40B4-BE49-F238E27FC236}">
                <a16:creationId xmlns:a16="http://schemas.microsoft.com/office/drawing/2014/main" id="{A6C765DD-B293-2986-FBE0-702D81144A7D}"/>
              </a:ext>
            </a:extLst>
          </p:cNvPr>
          <p:cNvSpPr>
            <a:spLocks noGrp="1"/>
          </p:cNvSpPr>
          <p:nvPr>
            <p:ph type="body" idx="1"/>
          </p:nvPr>
        </p:nvSpPr>
        <p:spPr/>
        <p:txBody>
          <a:bodyPr/>
          <a:lstStyle/>
          <a:p>
            <a:r>
              <a:rPr lang="en-CA"/>
              <a:t>Objects</a:t>
            </a:r>
            <a:endParaRPr lang="en-AU"/>
          </a:p>
        </p:txBody>
      </p:sp>
      <p:sp>
        <p:nvSpPr>
          <p:cNvPr id="6" name="Content Placeholder 5">
            <a:extLst>
              <a:ext uri="{FF2B5EF4-FFF2-40B4-BE49-F238E27FC236}">
                <a16:creationId xmlns:a16="http://schemas.microsoft.com/office/drawing/2014/main" id="{05E10AD6-7C5D-C87B-EA30-57DE3BE2E9BF}"/>
              </a:ext>
            </a:extLst>
          </p:cNvPr>
          <p:cNvSpPr>
            <a:spLocks noGrp="1"/>
          </p:cNvSpPr>
          <p:nvPr>
            <p:ph sz="half" idx="2"/>
          </p:nvPr>
        </p:nvSpPr>
        <p:spPr/>
        <p:txBody>
          <a:bodyPr/>
          <a:lstStyle/>
          <a:p>
            <a:r>
              <a:rPr lang="en-CA"/>
              <a:t>Exist at run-time.</a:t>
            </a:r>
          </a:p>
          <a:p>
            <a:pPr lvl="1"/>
            <a:r>
              <a:rPr lang="en-CA" b="1"/>
              <a:t>Don’t</a:t>
            </a:r>
            <a:r>
              <a:rPr lang="en-CA"/>
              <a:t> exist at compile-time.</a:t>
            </a:r>
          </a:p>
          <a:p>
            <a:r>
              <a:rPr lang="en-CA"/>
              <a:t>Are values typically composed of many smaller values.</a:t>
            </a:r>
          </a:p>
          <a:p>
            <a:r>
              <a:rPr lang="en-CA"/>
              <a:t>Must be allocated and de-allocated.</a:t>
            </a:r>
          </a:p>
          <a:p>
            <a:r>
              <a:rPr lang="en-CA"/>
              <a:t>Have the type of their class.</a:t>
            </a:r>
            <a:endParaRPr lang="en-AU"/>
          </a:p>
        </p:txBody>
      </p:sp>
      <p:sp>
        <p:nvSpPr>
          <p:cNvPr id="7" name="Text Placeholder 6">
            <a:extLst>
              <a:ext uri="{FF2B5EF4-FFF2-40B4-BE49-F238E27FC236}">
                <a16:creationId xmlns:a16="http://schemas.microsoft.com/office/drawing/2014/main" id="{BD12BD6E-1CA2-2E4E-A879-47B183E1C9A1}"/>
              </a:ext>
            </a:extLst>
          </p:cNvPr>
          <p:cNvSpPr>
            <a:spLocks noGrp="1"/>
          </p:cNvSpPr>
          <p:nvPr>
            <p:ph type="body" sz="quarter" idx="3"/>
          </p:nvPr>
        </p:nvSpPr>
        <p:spPr/>
        <p:txBody>
          <a:bodyPr/>
          <a:lstStyle/>
          <a:p>
            <a:r>
              <a:rPr lang="en-CA"/>
              <a:t>Classes (aka structs)</a:t>
            </a:r>
            <a:endParaRPr lang="en-AU"/>
          </a:p>
        </p:txBody>
      </p:sp>
      <p:sp>
        <p:nvSpPr>
          <p:cNvPr id="8" name="Content Placeholder 7">
            <a:extLst>
              <a:ext uri="{FF2B5EF4-FFF2-40B4-BE49-F238E27FC236}">
                <a16:creationId xmlns:a16="http://schemas.microsoft.com/office/drawing/2014/main" id="{A6612252-5CB9-C390-E238-F7EA740E561B}"/>
              </a:ext>
            </a:extLst>
          </p:cNvPr>
          <p:cNvSpPr>
            <a:spLocks noGrp="1"/>
          </p:cNvSpPr>
          <p:nvPr>
            <p:ph sz="quarter" idx="4"/>
          </p:nvPr>
        </p:nvSpPr>
        <p:spPr/>
        <p:txBody>
          <a:bodyPr/>
          <a:lstStyle/>
          <a:p>
            <a:r>
              <a:rPr lang="en-CA"/>
              <a:t>Exist at compile-time.</a:t>
            </a:r>
          </a:p>
          <a:p>
            <a:pPr lvl="1"/>
            <a:r>
              <a:rPr lang="en-CA" b="1"/>
              <a:t>Don’t </a:t>
            </a:r>
            <a:r>
              <a:rPr lang="en-CA"/>
              <a:t>exist at run-time in C++ (at least the way we’re using them)</a:t>
            </a:r>
          </a:p>
          <a:p>
            <a:r>
              <a:rPr lang="en-CA"/>
              <a:t>Are like blue-prints for creating an object.</a:t>
            </a:r>
          </a:p>
          <a:p>
            <a:r>
              <a:rPr lang="en-CA"/>
              <a:t>Classes are the types for the objects they describe.</a:t>
            </a:r>
            <a:endParaRPr lang="en-AU"/>
          </a:p>
          <a:p>
            <a:endParaRPr lang="en-CA"/>
          </a:p>
        </p:txBody>
      </p:sp>
      <p:sp>
        <p:nvSpPr>
          <p:cNvPr id="4" name="Slide Number Placeholder 3">
            <a:extLst>
              <a:ext uri="{FF2B5EF4-FFF2-40B4-BE49-F238E27FC236}">
                <a16:creationId xmlns:a16="http://schemas.microsoft.com/office/drawing/2014/main" id="{DFDB283C-BD1A-0159-1239-52D5EA3D7BEA}"/>
              </a:ext>
            </a:extLst>
          </p:cNvPr>
          <p:cNvSpPr>
            <a:spLocks noGrp="1"/>
          </p:cNvSpPr>
          <p:nvPr>
            <p:ph type="sldNum" sz="quarter" idx="12"/>
          </p:nvPr>
        </p:nvSpPr>
        <p:spPr/>
        <p:txBody>
          <a:bodyPr/>
          <a:lstStyle/>
          <a:p>
            <a:fld id="{E5BA05A5-0517-4A37-865C-5DD63AFCA22E}" type="slidenum">
              <a:rPr lang="en-AU" smtClean="0"/>
              <a:pPr/>
              <a:t>43</a:t>
            </a:fld>
            <a:endParaRPr lang="en-AU"/>
          </a:p>
        </p:txBody>
      </p:sp>
    </p:spTree>
    <p:extLst>
      <p:ext uri="{BB962C8B-B14F-4D97-AF65-F5344CB8AC3E}">
        <p14:creationId xmlns:p14="http://schemas.microsoft.com/office/powerpoint/2010/main" val="1469128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865-7A80-BECA-2073-084585B8DF91}"/>
              </a:ext>
            </a:extLst>
          </p:cNvPr>
          <p:cNvSpPr>
            <a:spLocks noGrp="1"/>
          </p:cNvSpPr>
          <p:nvPr>
            <p:ph type="title"/>
          </p:nvPr>
        </p:nvSpPr>
        <p:spPr/>
        <p:txBody>
          <a:bodyPr/>
          <a:lstStyle/>
          <a:p>
            <a:r>
              <a:rPr lang="en-CA"/>
              <a:t>Object-oriented programming: </a:t>
            </a:r>
            <a:r>
              <a:rPr lang="en-CA" err="1"/>
              <a:t>ovbjects</a:t>
            </a:r>
            <a:r>
              <a:rPr lang="en-CA"/>
              <a:t> and classes</a:t>
            </a:r>
            <a:endParaRPr lang="en-AU"/>
          </a:p>
        </p:txBody>
      </p:sp>
      <p:sp>
        <p:nvSpPr>
          <p:cNvPr id="5" name="Text Placeholder 4">
            <a:extLst>
              <a:ext uri="{FF2B5EF4-FFF2-40B4-BE49-F238E27FC236}">
                <a16:creationId xmlns:a16="http://schemas.microsoft.com/office/drawing/2014/main" id="{A6C765DD-B293-2986-FBE0-702D81144A7D}"/>
              </a:ext>
            </a:extLst>
          </p:cNvPr>
          <p:cNvSpPr>
            <a:spLocks noGrp="1"/>
          </p:cNvSpPr>
          <p:nvPr>
            <p:ph type="body" idx="1"/>
          </p:nvPr>
        </p:nvSpPr>
        <p:spPr/>
        <p:txBody>
          <a:bodyPr/>
          <a:lstStyle/>
          <a:p>
            <a:r>
              <a:rPr lang="en-CA"/>
              <a:t>Objects exist at run-time</a:t>
            </a:r>
            <a:endParaRPr lang="en-AU"/>
          </a:p>
        </p:txBody>
      </p:sp>
      <p:sp>
        <p:nvSpPr>
          <p:cNvPr id="6" name="Content Placeholder 5">
            <a:extLst>
              <a:ext uri="{FF2B5EF4-FFF2-40B4-BE49-F238E27FC236}">
                <a16:creationId xmlns:a16="http://schemas.microsoft.com/office/drawing/2014/main" id="{05E10AD6-7C5D-C87B-EA30-57DE3BE2E9BF}"/>
              </a:ext>
            </a:extLst>
          </p:cNvPr>
          <p:cNvSpPr>
            <a:spLocks noGrp="1"/>
          </p:cNvSpPr>
          <p:nvPr>
            <p:ph sz="half" idx="2"/>
          </p:nvPr>
        </p:nvSpPr>
        <p:spPr/>
        <p:txBody>
          <a:bodyPr>
            <a:normAutofit fontScale="92500" lnSpcReduction="10000"/>
          </a:bodyPr>
          <a:lstStyle/>
          <a:p>
            <a:pPr marL="0" indent="0">
              <a:buNone/>
            </a:pPr>
            <a:r>
              <a:rPr lang="en-CA">
                <a:latin typeface="Consolas" panose="020B0609020204030204" pitchFamily="49" charset="0"/>
              </a:rPr>
              <a:t>{</a:t>
            </a:r>
            <a:br>
              <a:rPr lang="en-CA">
                <a:latin typeface="Consolas" panose="020B0609020204030204" pitchFamily="49" charset="0"/>
              </a:rPr>
            </a:br>
            <a:r>
              <a:rPr lang="en-CA">
                <a:latin typeface="Consolas" panose="020B0609020204030204" pitchFamily="49" charset="0"/>
              </a:rPr>
              <a:t>   string s = "cat";</a:t>
            </a:r>
            <a:br>
              <a:rPr lang="en-CA">
                <a:latin typeface="Consolas" panose="020B0609020204030204" pitchFamily="49" charset="0"/>
              </a:rPr>
            </a:br>
            <a:br>
              <a:rPr lang="en-CA">
                <a:latin typeface="Consolas" panose="020B0609020204030204" pitchFamily="49" charset="0"/>
              </a:rPr>
            </a:br>
            <a:r>
              <a:rPr lang="en-CA">
                <a:latin typeface="Consolas" panose="020B0609020204030204" pitchFamily="49" charset="0"/>
              </a:rPr>
              <a:t>   s[0] = 'b';</a:t>
            </a:r>
          </a:p>
          <a:p>
            <a:pPr marL="0" indent="0">
              <a:buNone/>
            </a:pPr>
            <a:r>
              <a:rPr lang="en-CA">
                <a:latin typeface="Consolas" panose="020B0609020204030204" pitchFamily="49" charset="0"/>
              </a:rPr>
              <a:t>   cout &lt;&lt; s.size();</a:t>
            </a:r>
            <a:br>
              <a:rPr lang="en-CA">
                <a:latin typeface="Consolas" panose="020B0609020204030204" pitchFamily="49" charset="0"/>
              </a:rPr>
            </a:br>
            <a:r>
              <a:rPr lang="en-CA">
                <a:latin typeface="Consolas" panose="020B0609020204030204" pitchFamily="49" charset="0"/>
              </a:rPr>
              <a:t>}</a:t>
            </a:r>
            <a:endParaRPr lang="en-AU">
              <a:latin typeface="Consolas" panose="020B0609020204030204" pitchFamily="49" charset="0"/>
            </a:endParaRPr>
          </a:p>
        </p:txBody>
      </p:sp>
      <p:sp>
        <p:nvSpPr>
          <p:cNvPr id="7" name="Text Placeholder 6">
            <a:extLst>
              <a:ext uri="{FF2B5EF4-FFF2-40B4-BE49-F238E27FC236}">
                <a16:creationId xmlns:a16="http://schemas.microsoft.com/office/drawing/2014/main" id="{BD12BD6E-1CA2-2E4E-A879-47B183E1C9A1}"/>
              </a:ext>
            </a:extLst>
          </p:cNvPr>
          <p:cNvSpPr>
            <a:spLocks noGrp="1"/>
          </p:cNvSpPr>
          <p:nvPr>
            <p:ph type="body" sz="quarter" idx="3"/>
          </p:nvPr>
        </p:nvSpPr>
        <p:spPr/>
        <p:txBody>
          <a:bodyPr/>
          <a:lstStyle/>
          <a:p>
            <a:r>
              <a:rPr lang="en-CA"/>
              <a:t>Classes (aka structs) exist at compile-time</a:t>
            </a:r>
            <a:endParaRPr lang="en-AU"/>
          </a:p>
        </p:txBody>
      </p:sp>
      <p:sp>
        <p:nvSpPr>
          <p:cNvPr id="8" name="Content Placeholder 7">
            <a:extLst>
              <a:ext uri="{FF2B5EF4-FFF2-40B4-BE49-F238E27FC236}">
                <a16:creationId xmlns:a16="http://schemas.microsoft.com/office/drawing/2014/main" id="{A6612252-5CB9-C390-E238-F7EA740E561B}"/>
              </a:ext>
            </a:extLst>
          </p:cNvPr>
          <p:cNvSpPr>
            <a:spLocks noGrp="1"/>
          </p:cNvSpPr>
          <p:nvPr>
            <p:ph sz="quarter" idx="4"/>
          </p:nvPr>
        </p:nvSpPr>
        <p:spPr/>
        <p:txBody>
          <a:bodyPr>
            <a:normAutofit fontScale="92500" lnSpcReduction="10000"/>
          </a:bodyPr>
          <a:lstStyle/>
          <a:p>
            <a:pPr marL="0" indent="0">
              <a:buNone/>
            </a:pPr>
            <a:r>
              <a:rPr lang="en-CA">
                <a:latin typeface="Consolas" panose="020B0609020204030204" pitchFamily="49" charset="0"/>
              </a:rPr>
              <a:t>class string {</a:t>
            </a:r>
            <a:br>
              <a:rPr lang="en-CA">
                <a:latin typeface="Consolas" panose="020B0609020204030204" pitchFamily="49" charset="0"/>
              </a:rPr>
            </a:br>
            <a:r>
              <a:rPr lang="en-CA">
                <a:latin typeface="Consolas" panose="020B0609020204030204" pitchFamily="49" charset="0"/>
              </a:rPr>
              <a:t>   char* data;</a:t>
            </a:r>
            <a:br>
              <a:rPr lang="en-CA">
                <a:latin typeface="Consolas" panose="020B0609020204030204" pitchFamily="49" charset="0"/>
              </a:rPr>
            </a:br>
            <a:r>
              <a:rPr lang="en-CA">
                <a:latin typeface="Consolas" panose="020B0609020204030204" pitchFamily="49" charset="0"/>
              </a:rPr>
              <a:t>   </a:t>
            </a:r>
            <a:r>
              <a:rPr lang="en-CA" err="1">
                <a:latin typeface="Consolas" panose="020B0609020204030204" pitchFamily="49" charset="0"/>
              </a:rPr>
              <a:t>size_t</a:t>
            </a:r>
            <a:r>
              <a:rPr lang="en-CA">
                <a:latin typeface="Consolas" panose="020B0609020204030204" pitchFamily="49" charset="0"/>
              </a:rPr>
              <a:t> size;</a:t>
            </a:r>
          </a:p>
          <a:p>
            <a:pPr marL="0" indent="0">
              <a:buNone/>
            </a:pPr>
            <a:r>
              <a:rPr lang="en-CA">
                <a:latin typeface="Consolas" panose="020B0609020204030204" pitchFamily="49" charset="0"/>
              </a:rPr>
              <a:t>   // …</a:t>
            </a:r>
            <a:br>
              <a:rPr lang="en-CA">
                <a:latin typeface="Consolas" panose="020B0609020204030204" pitchFamily="49" charset="0"/>
              </a:rPr>
            </a:br>
            <a:r>
              <a:rPr lang="en-CA">
                <a:latin typeface="Consolas" panose="020B0609020204030204" pitchFamily="49" charset="0"/>
              </a:rPr>
              <a:t>public:</a:t>
            </a:r>
          </a:p>
          <a:p>
            <a:pPr marL="0" indent="0">
              <a:buNone/>
            </a:pPr>
            <a:r>
              <a:rPr lang="en-CA">
                <a:latin typeface="Consolas" panose="020B0609020204030204" pitchFamily="49" charset="0"/>
              </a:rPr>
              <a:t>   </a:t>
            </a:r>
            <a:r>
              <a:rPr lang="en-CA" err="1">
                <a:latin typeface="Consolas" panose="020B0609020204030204" pitchFamily="49" charset="0"/>
              </a:rPr>
              <a:t>size_t</a:t>
            </a:r>
            <a:r>
              <a:rPr lang="en-CA">
                <a:latin typeface="Consolas" panose="020B0609020204030204" pitchFamily="49" charset="0"/>
              </a:rPr>
              <a:t> size() const {</a:t>
            </a:r>
            <a:br>
              <a:rPr lang="en-CA">
                <a:latin typeface="Consolas" panose="020B0609020204030204" pitchFamily="49" charset="0"/>
              </a:rPr>
            </a:br>
            <a:r>
              <a:rPr lang="en-CA">
                <a:latin typeface="Consolas" panose="020B0609020204030204" pitchFamily="49" charset="0"/>
              </a:rPr>
              <a:t>      return size;</a:t>
            </a:r>
            <a:br>
              <a:rPr lang="en-CA">
                <a:latin typeface="Consolas" panose="020B0609020204030204" pitchFamily="49" charset="0"/>
              </a:rPr>
            </a:br>
            <a:r>
              <a:rPr lang="en-CA">
                <a:latin typeface="Consolas" panose="020B0609020204030204" pitchFamily="49" charset="0"/>
              </a:rPr>
              <a:t>   }</a:t>
            </a:r>
            <a:br>
              <a:rPr lang="en-CA">
                <a:latin typeface="Consolas" panose="020B0609020204030204" pitchFamily="49" charset="0"/>
              </a:rPr>
            </a:br>
            <a:r>
              <a:rPr lang="en-CA">
                <a:latin typeface="Consolas" panose="020B0609020204030204" pitchFamily="49" charset="0"/>
              </a:rPr>
              <a:t>   // …</a:t>
            </a:r>
            <a:br>
              <a:rPr lang="en-CA">
                <a:latin typeface="Consolas" panose="020B0609020204030204" pitchFamily="49" charset="0"/>
              </a:rPr>
            </a:br>
            <a:r>
              <a:rPr lang="en-CA">
                <a:latin typeface="Consolas" panose="020B0609020204030204" pitchFamily="49" charset="0"/>
              </a:rPr>
              <a:t>};</a:t>
            </a:r>
          </a:p>
        </p:txBody>
      </p:sp>
      <p:sp>
        <p:nvSpPr>
          <p:cNvPr id="4" name="Slide Number Placeholder 3">
            <a:extLst>
              <a:ext uri="{FF2B5EF4-FFF2-40B4-BE49-F238E27FC236}">
                <a16:creationId xmlns:a16="http://schemas.microsoft.com/office/drawing/2014/main" id="{DFDB283C-BD1A-0159-1239-52D5EA3D7BEA}"/>
              </a:ext>
            </a:extLst>
          </p:cNvPr>
          <p:cNvSpPr>
            <a:spLocks noGrp="1"/>
          </p:cNvSpPr>
          <p:nvPr>
            <p:ph type="sldNum" sz="quarter" idx="12"/>
          </p:nvPr>
        </p:nvSpPr>
        <p:spPr/>
        <p:txBody>
          <a:bodyPr/>
          <a:lstStyle/>
          <a:p>
            <a:fld id="{E5BA05A5-0517-4A37-865C-5DD63AFCA22E}" type="slidenum">
              <a:rPr lang="en-AU" smtClean="0"/>
              <a:pPr/>
              <a:t>44</a:t>
            </a:fld>
            <a:endParaRPr lang="en-AU"/>
          </a:p>
        </p:txBody>
      </p:sp>
    </p:spTree>
    <p:extLst>
      <p:ext uri="{BB962C8B-B14F-4D97-AF65-F5344CB8AC3E}">
        <p14:creationId xmlns:p14="http://schemas.microsoft.com/office/powerpoint/2010/main" val="3329248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865-7A80-BECA-2073-084585B8DF91}"/>
              </a:ext>
            </a:extLst>
          </p:cNvPr>
          <p:cNvSpPr>
            <a:spLocks noGrp="1"/>
          </p:cNvSpPr>
          <p:nvPr>
            <p:ph type="title"/>
          </p:nvPr>
        </p:nvSpPr>
        <p:spPr/>
        <p:txBody>
          <a:bodyPr/>
          <a:lstStyle/>
          <a:p>
            <a:r>
              <a:rPr lang="en-CA"/>
              <a:t>Object-oriented programming: </a:t>
            </a:r>
            <a:r>
              <a:rPr lang="en-CA" err="1"/>
              <a:t>ovbjects</a:t>
            </a:r>
            <a:r>
              <a:rPr lang="en-CA"/>
              <a:t> and classes</a:t>
            </a:r>
            <a:endParaRPr lang="en-AU"/>
          </a:p>
        </p:txBody>
      </p:sp>
      <p:sp>
        <p:nvSpPr>
          <p:cNvPr id="5" name="Text Placeholder 4">
            <a:extLst>
              <a:ext uri="{FF2B5EF4-FFF2-40B4-BE49-F238E27FC236}">
                <a16:creationId xmlns:a16="http://schemas.microsoft.com/office/drawing/2014/main" id="{A6C765DD-B293-2986-FBE0-702D81144A7D}"/>
              </a:ext>
            </a:extLst>
          </p:cNvPr>
          <p:cNvSpPr>
            <a:spLocks noGrp="1"/>
          </p:cNvSpPr>
          <p:nvPr>
            <p:ph type="body" idx="1"/>
          </p:nvPr>
        </p:nvSpPr>
        <p:spPr/>
        <p:txBody>
          <a:bodyPr/>
          <a:lstStyle/>
          <a:p>
            <a:r>
              <a:rPr lang="en-CA"/>
              <a:t>Objects exist at run-time</a:t>
            </a:r>
            <a:endParaRPr lang="en-AU"/>
          </a:p>
        </p:txBody>
      </p:sp>
      <p:sp>
        <p:nvSpPr>
          <p:cNvPr id="6" name="Content Placeholder 5">
            <a:extLst>
              <a:ext uri="{FF2B5EF4-FFF2-40B4-BE49-F238E27FC236}">
                <a16:creationId xmlns:a16="http://schemas.microsoft.com/office/drawing/2014/main" id="{05E10AD6-7C5D-C87B-EA30-57DE3BE2E9BF}"/>
              </a:ext>
            </a:extLst>
          </p:cNvPr>
          <p:cNvSpPr>
            <a:spLocks noGrp="1"/>
          </p:cNvSpPr>
          <p:nvPr>
            <p:ph sz="half" idx="2"/>
          </p:nvPr>
        </p:nvSpPr>
        <p:spPr/>
        <p:txBody>
          <a:bodyPr>
            <a:normAutofit fontScale="92500" lnSpcReduction="10000"/>
          </a:bodyPr>
          <a:lstStyle/>
          <a:p>
            <a:pPr marL="0" indent="0">
              <a:buNone/>
            </a:pPr>
            <a:r>
              <a:rPr lang="en-CA">
                <a:latin typeface="Consolas" panose="020B0609020204030204" pitchFamily="49" charset="0"/>
              </a:rPr>
              <a:t>{</a:t>
            </a:r>
            <a:br>
              <a:rPr lang="en-CA">
                <a:latin typeface="Consolas" panose="020B0609020204030204" pitchFamily="49" charset="0"/>
              </a:rPr>
            </a:br>
            <a:r>
              <a:rPr lang="en-CA">
                <a:latin typeface="Consolas" panose="020B0609020204030204" pitchFamily="49" charset="0"/>
              </a:rPr>
              <a:t>   string s = "cat";</a:t>
            </a:r>
            <a:br>
              <a:rPr lang="en-CA">
                <a:latin typeface="Consolas" panose="020B0609020204030204" pitchFamily="49" charset="0"/>
              </a:rPr>
            </a:br>
            <a:br>
              <a:rPr lang="en-CA">
                <a:latin typeface="Consolas" panose="020B0609020204030204" pitchFamily="49" charset="0"/>
              </a:rPr>
            </a:br>
            <a:r>
              <a:rPr lang="en-CA">
                <a:latin typeface="Consolas" panose="020B0609020204030204" pitchFamily="49" charset="0"/>
              </a:rPr>
              <a:t>   s[0] = 'b';</a:t>
            </a:r>
          </a:p>
          <a:p>
            <a:pPr marL="0" indent="0">
              <a:buNone/>
            </a:pPr>
            <a:r>
              <a:rPr lang="en-CA">
                <a:latin typeface="Consolas" panose="020B0609020204030204" pitchFamily="49" charset="0"/>
              </a:rPr>
              <a:t>   cout &lt;&lt; s.size();</a:t>
            </a:r>
            <a:br>
              <a:rPr lang="en-CA">
                <a:latin typeface="Consolas" panose="020B0609020204030204" pitchFamily="49" charset="0"/>
              </a:rPr>
            </a:br>
            <a:r>
              <a:rPr lang="en-CA">
                <a:latin typeface="Consolas" panose="020B0609020204030204" pitchFamily="49" charset="0"/>
              </a:rPr>
              <a:t>}</a:t>
            </a:r>
            <a:endParaRPr lang="en-AU">
              <a:latin typeface="Consolas" panose="020B0609020204030204" pitchFamily="49" charset="0"/>
            </a:endParaRPr>
          </a:p>
        </p:txBody>
      </p:sp>
      <p:sp>
        <p:nvSpPr>
          <p:cNvPr id="7" name="Text Placeholder 6">
            <a:extLst>
              <a:ext uri="{FF2B5EF4-FFF2-40B4-BE49-F238E27FC236}">
                <a16:creationId xmlns:a16="http://schemas.microsoft.com/office/drawing/2014/main" id="{BD12BD6E-1CA2-2E4E-A879-47B183E1C9A1}"/>
              </a:ext>
            </a:extLst>
          </p:cNvPr>
          <p:cNvSpPr>
            <a:spLocks noGrp="1"/>
          </p:cNvSpPr>
          <p:nvPr>
            <p:ph type="body" sz="quarter" idx="3"/>
          </p:nvPr>
        </p:nvSpPr>
        <p:spPr/>
        <p:txBody>
          <a:bodyPr/>
          <a:lstStyle/>
          <a:p>
            <a:r>
              <a:rPr lang="en-CA"/>
              <a:t>Classes (aka structs) exist at compile-time</a:t>
            </a:r>
            <a:endParaRPr lang="en-AU"/>
          </a:p>
        </p:txBody>
      </p:sp>
      <p:sp>
        <p:nvSpPr>
          <p:cNvPr id="8" name="Content Placeholder 7">
            <a:extLst>
              <a:ext uri="{FF2B5EF4-FFF2-40B4-BE49-F238E27FC236}">
                <a16:creationId xmlns:a16="http://schemas.microsoft.com/office/drawing/2014/main" id="{A6612252-5CB9-C390-E238-F7EA740E561B}"/>
              </a:ext>
            </a:extLst>
          </p:cNvPr>
          <p:cNvSpPr>
            <a:spLocks noGrp="1"/>
          </p:cNvSpPr>
          <p:nvPr>
            <p:ph sz="quarter" idx="4"/>
          </p:nvPr>
        </p:nvSpPr>
        <p:spPr/>
        <p:txBody>
          <a:bodyPr>
            <a:normAutofit fontScale="92500" lnSpcReduction="10000"/>
          </a:bodyPr>
          <a:lstStyle/>
          <a:p>
            <a:pPr marL="0" indent="0">
              <a:buNone/>
            </a:pPr>
            <a:r>
              <a:rPr lang="en-CA">
                <a:latin typeface="Consolas" panose="020B0609020204030204" pitchFamily="49" charset="0"/>
              </a:rPr>
              <a:t>class string {</a:t>
            </a:r>
            <a:br>
              <a:rPr lang="en-CA">
                <a:latin typeface="Consolas" panose="020B0609020204030204" pitchFamily="49" charset="0"/>
              </a:rPr>
            </a:br>
            <a:r>
              <a:rPr lang="en-CA">
                <a:latin typeface="Consolas" panose="020B0609020204030204" pitchFamily="49" charset="0"/>
              </a:rPr>
              <a:t>   char* data;</a:t>
            </a:r>
            <a:br>
              <a:rPr lang="en-CA">
                <a:latin typeface="Consolas" panose="020B0609020204030204" pitchFamily="49" charset="0"/>
              </a:rPr>
            </a:br>
            <a:r>
              <a:rPr lang="en-CA">
                <a:latin typeface="Consolas" panose="020B0609020204030204" pitchFamily="49" charset="0"/>
              </a:rPr>
              <a:t>   </a:t>
            </a:r>
            <a:r>
              <a:rPr lang="en-CA" err="1">
                <a:latin typeface="Consolas" panose="020B0609020204030204" pitchFamily="49" charset="0"/>
              </a:rPr>
              <a:t>size_t</a:t>
            </a:r>
            <a:r>
              <a:rPr lang="en-CA">
                <a:latin typeface="Consolas" panose="020B0609020204030204" pitchFamily="49" charset="0"/>
              </a:rPr>
              <a:t> size;</a:t>
            </a:r>
          </a:p>
          <a:p>
            <a:pPr marL="0" indent="0">
              <a:buNone/>
            </a:pPr>
            <a:r>
              <a:rPr lang="en-CA">
                <a:latin typeface="Consolas" panose="020B0609020204030204" pitchFamily="49" charset="0"/>
              </a:rPr>
              <a:t>   // …</a:t>
            </a:r>
            <a:br>
              <a:rPr lang="en-CA">
                <a:latin typeface="Consolas" panose="020B0609020204030204" pitchFamily="49" charset="0"/>
              </a:rPr>
            </a:br>
            <a:r>
              <a:rPr lang="en-CA">
                <a:latin typeface="Consolas" panose="020B0609020204030204" pitchFamily="49" charset="0"/>
              </a:rPr>
              <a:t>public:</a:t>
            </a:r>
          </a:p>
          <a:p>
            <a:pPr marL="0" indent="0">
              <a:buNone/>
            </a:pPr>
            <a:r>
              <a:rPr lang="en-CA">
                <a:latin typeface="Consolas" panose="020B0609020204030204" pitchFamily="49" charset="0"/>
              </a:rPr>
              <a:t>   </a:t>
            </a:r>
            <a:r>
              <a:rPr lang="en-CA" err="1">
                <a:latin typeface="Consolas" panose="020B0609020204030204" pitchFamily="49" charset="0"/>
              </a:rPr>
              <a:t>size_t</a:t>
            </a:r>
            <a:r>
              <a:rPr lang="en-CA">
                <a:latin typeface="Consolas" panose="020B0609020204030204" pitchFamily="49" charset="0"/>
              </a:rPr>
              <a:t> size() const {</a:t>
            </a:r>
            <a:br>
              <a:rPr lang="en-CA">
                <a:latin typeface="Consolas" panose="020B0609020204030204" pitchFamily="49" charset="0"/>
              </a:rPr>
            </a:br>
            <a:r>
              <a:rPr lang="en-CA">
                <a:latin typeface="Consolas" panose="020B0609020204030204" pitchFamily="49" charset="0"/>
              </a:rPr>
              <a:t>      return size;</a:t>
            </a:r>
            <a:br>
              <a:rPr lang="en-CA">
                <a:latin typeface="Consolas" panose="020B0609020204030204" pitchFamily="49" charset="0"/>
              </a:rPr>
            </a:br>
            <a:r>
              <a:rPr lang="en-CA">
                <a:latin typeface="Consolas" panose="020B0609020204030204" pitchFamily="49" charset="0"/>
              </a:rPr>
              <a:t>   }</a:t>
            </a:r>
            <a:br>
              <a:rPr lang="en-CA">
                <a:latin typeface="Consolas" panose="020B0609020204030204" pitchFamily="49" charset="0"/>
              </a:rPr>
            </a:br>
            <a:r>
              <a:rPr lang="en-CA">
                <a:latin typeface="Consolas" panose="020B0609020204030204" pitchFamily="49" charset="0"/>
              </a:rPr>
              <a:t>   // …</a:t>
            </a:r>
            <a:br>
              <a:rPr lang="en-CA">
                <a:latin typeface="Consolas" panose="020B0609020204030204" pitchFamily="49" charset="0"/>
              </a:rPr>
            </a:br>
            <a:r>
              <a:rPr lang="en-CA">
                <a:latin typeface="Consolas" panose="020B0609020204030204" pitchFamily="49" charset="0"/>
              </a:rPr>
              <a:t>};</a:t>
            </a:r>
          </a:p>
        </p:txBody>
      </p:sp>
      <p:sp>
        <p:nvSpPr>
          <p:cNvPr id="4" name="Slide Number Placeholder 3">
            <a:extLst>
              <a:ext uri="{FF2B5EF4-FFF2-40B4-BE49-F238E27FC236}">
                <a16:creationId xmlns:a16="http://schemas.microsoft.com/office/drawing/2014/main" id="{DFDB283C-BD1A-0159-1239-52D5EA3D7BEA}"/>
              </a:ext>
            </a:extLst>
          </p:cNvPr>
          <p:cNvSpPr>
            <a:spLocks noGrp="1"/>
          </p:cNvSpPr>
          <p:nvPr>
            <p:ph type="sldNum" sz="quarter" idx="12"/>
          </p:nvPr>
        </p:nvSpPr>
        <p:spPr/>
        <p:txBody>
          <a:bodyPr/>
          <a:lstStyle/>
          <a:p>
            <a:fld id="{E5BA05A5-0517-4A37-865C-5DD63AFCA22E}" type="slidenum">
              <a:rPr lang="en-AU" smtClean="0"/>
              <a:pPr/>
              <a:t>45</a:t>
            </a:fld>
            <a:endParaRPr lang="en-AU"/>
          </a:p>
        </p:txBody>
      </p:sp>
      <p:sp>
        <p:nvSpPr>
          <p:cNvPr id="3" name="TextBox 2">
            <a:extLst>
              <a:ext uri="{FF2B5EF4-FFF2-40B4-BE49-F238E27FC236}">
                <a16:creationId xmlns:a16="http://schemas.microsoft.com/office/drawing/2014/main" id="{6D55963E-F358-4191-C9C1-C5033960B686}"/>
              </a:ext>
            </a:extLst>
          </p:cNvPr>
          <p:cNvSpPr txBox="1"/>
          <p:nvPr/>
        </p:nvSpPr>
        <p:spPr>
          <a:xfrm>
            <a:off x="9272177" y="2319415"/>
            <a:ext cx="2471440"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a:latin typeface="Consolas" panose="020B0609020204030204" pitchFamily="49" charset="0"/>
              </a:rPr>
              <a:t>string</a:t>
            </a:r>
            <a:r>
              <a:rPr lang="en-CA" sz="1600"/>
              <a:t> is usually (but not always!) implemented as an array of characters on the free store.</a:t>
            </a:r>
          </a:p>
        </p:txBody>
      </p:sp>
      <p:sp>
        <p:nvSpPr>
          <p:cNvPr id="9" name="TextBox 8">
            <a:extLst>
              <a:ext uri="{FF2B5EF4-FFF2-40B4-BE49-F238E27FC236}">
                <a16:creationId xmlns:a16="http://schemas.microsoft.com/office/drawing/2014/main" id="{5C3C2DA4-8310-86B4-3ECF-A4C79B0876F5}"/>
              </a:ext>
            </a:extLst>
          </p:cNvPr>
          <p:cNvSpPr txBox="1"/>
          <p:nvPr/>
        </p:nvSpPr>
        <p:spPr>
          <a:xfrm>
            <a:off x="10163906" y="4882469"/>
            <a:ext cx="1769604" cy="1077218"/>
          </a:xfrm>
          <a:prstGeom prst="rect">
            <a:avLst/>
          </a:prstGeom>
          <a:solidFill>
            <a:schemeClr val="accent4">
              <a:lumMod val="40000"/>
              <a:lumOff val="60000"/>
            </a:schemeClr>
          </a:solidFill>
        </p:spPr>
        <p:txBody>
          <a:bodyPr wrap="square" rtlCol="0">
            <a:spAutoFit/>
          </a:bodyPr>
          <a:lstStyle/>
          <a:p>
            <a:pPr algn="ctr"/>
            <a:r>
              <a:rPr lang="en-CA" sz="1600"/>
              <a:t>A class says what variables and functions the object has.</a:t>
            </a:r>
          </a:p>
        </p:txBody>
      </p:sp>
      <p:sp>
        <p:nvSpPr>
          <p:cNvPr id="15" name="TextBox 14">
            <a:extLst>
              <a:ext uri="{FF2B5EF4-FFF2-40B4-BE49-F238E27FC236}">
                <a16:creationId xmlns:a16="http://schemas.microsoft.com/office/drawing/2014/main" id="{BBFC2537-FFF7-E1A6-AEDA-57F8D1AE04D5}"/>
              </a:ext>
            </a:extLst>
          </p:cNvPr>
          <p:cNvSpPr txBox="1"/>
          <p:nvPr/>
        </p:nvSpPr>
        <p:spPr>
          <a:xfrm>
            <a:off x="1358123" y="4762816"/>
            <a:ext cx="3221434" cy="1323439"/>
          </a:xfrm>
          <a:prstGeom prst="rect">
            <a:avLst/>
          </a:prstGeom>
          <a:solidFill>
            <a:schemeClr val="accent4">
              <a:lumMod val="40000"/>
              <a:lumOff val="60000"/>
            </a:schemeClr>
          </a:solidFill>
        </p:spPr>
        <p:txBody>
          <a:bodyPr wrap="square" rtlCol="0">
            <a:spAutoFit/>
          </a:bodyPr>
          <a:lstStyle/>
          <a:p>
            <a:pPr algn="ctr"/>
            <a:r>
              <a:rPr lang="en-CA" sz="1600"/>
              <a:t>When the variable </a:t>
            </a:r>
            <a:r>
              <a:rPr lang="en-CA" sz="1600">
                <a:latin typeface="Consolas" panose="020B0609020204030204" pitchFamily="49" charset="0"/>
              </a:rPr>
              <a:t>s</a:t>
            </a:r>
            <a:r>
              <a:rPr lang="en-CA" sz="1600"/>
              <a:t> goes out of scope, it is automatically popped from the call stack, and the </a:t>
            </a:r>
            <a:r>
              <a:rPr lang="en-CA" sz="1600">
                <a:latin typeface="Consolas" panose="020B0609020204030204" pitchFamily="49" charset="0"/>
              </a:rPr>
              <a:t>string</a:t>
            </a:r>
            <a:r>
              <a:rPr lang="en-CA" sz="1600"/>
              <a:t> object will </a:t>
            </a:r>
            <a:r>
              <a:rPr lang="en-CA" sz="1600" b="1"/>
              <a:t>automatically</a:t>
            </a:r>
            <a:r>
              <a:rPr lang="en-CA" sz="1600"/>
              <a:t> de-allocate the underlying char array.</a:t>
            </a:r>
          </a:p>
        </p:txBody>
      </p:sp>
      <p:sp>
        <p:nvSpPr>
          <p:cNvPr id="16" name="Oval 15">
            <a:extLst>
              <a:ext uri="{FF2B5EF4-FFF2-40B4-BE49-F238E27FC236}">
                <a16:creationId xmlns:a16="http://schemas.microsoft.com/office/drawing/2014/main" id="{D20E75BD-1499-FC3A-1F10-59F0FC0AB615}"/>
              </a:ext>
            </a:extLst>
          </p:cNvPr>
          <p:cNvSpPr/>
          <p:nvPr/>
        </p:nvSpPr>
        <p:spPr>
          <a:xfrm>
            <a:off x="763260" y="4148807"/>
            <a:ext cx="513877" cy="54410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6135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9518-79CC-0522-F36A-0116B63150F8}"/>
              </a:ext>
            </a:extLst>
          </p:cNvPr>
          <p:cNvSpPr>
            <a:spLocks noGrp="1"/>
          </p:cNvSpPr>
          <p:nvPr>
            <p:ph type="title"/>
          </p:nvPr>
        </p:nvSpPr>
        <p:spPr/>
        <p:txBody>
          <a:bodyPr/>
          <a:lstStyle/>
          <a:p>
            <a:r>
              <a:rPr lang="en-CA"/>
              <a:t>Object-oriented programming: methods</a:t>
            </a:r>
            <a:endParaRPr lang="en-AU"/>
          </a:p>
        </p:txBody>
      </p:sp>
      <p:sp>
        <p:nvSpPr>
          <p:cNvPr id="7" name="Slide Number Placeholder 6">
            <a:extLst>
              <a:ext uri="{FF2B5EF4-FFF2-40B4-BE49-F238E27FC236}">
                <a16:creationId xmlns:a16="http://schemas.microsoft.com/office/drawing/2014/main" id="{63165DAA-5137-C859-F519-33A154FB5BCA}"/>
              </a:ext>
            </a:extLst>
          </p:cNvPr>
          <p:cNvSpPr>
            <a:spLocks noGrp="1"/>
          </p:cNvSpPr>
          <p:nvPr>
            <p:ph type="sldNum" sz="quarter" idx="12"/>
          </p:nvPr>
        </p:nvSpPr>
        <p:spPr/>
        <p:txBody>
          <a:bodyPr/>
          <a:lstStyle/>
          <a:p>
            <a:fld id="{E5BA05A5-0517-4A37-865C-5DD63AFCA22E}" type="slidenum">
              <a:rPr lang="en-AU" smtClean="0"/>
              <a:t>46</a:t>
            </a:fld>
            <a:endParaRPr lang="en-AU"/>
          </a:p>
        </p:txBody>
      </p:sp>
      <p:sp>
        <p:nvSpPr>
          <p:cNvPr id="9" name="TextBox 8">
            <a:extLst>
              <a:ext uri="{FF2B5EF4-FFF2-40B4-BE49-F238E27FC236}">
                <a16:creationId xmlns:a16="http://schemas.microsoft.com/office/drawing/2014/main" id="{46BECD7D-8189-7C44-84E2-7B4A008B98E8}"/>
              </a:ext>
            </a:extLst>
          </p:cNvPr>
          <p:cNvSpPr txBox="1"/>
          <p:nvPr/>
        </p:nvSpPr>
        <p:spPr>
          <a:xfrm>
            <a:off x="702802" y="1674635"/>
            <a:ext cx="7409033" cy="2062103"/>
          </a:xfrm>
          <a:prstGeom prst="rect">
            <a:avLst/>
          </a:prstGeom>
          <a:noFill/>
          <a:ln>
            <a:solidFill>
              <a:srgbClr val="FF0000"/>
            </a:solidFill>
          </a:ln>
        </p:spPr>
        <p:txBody>
          <a:bodyPr wrap="square" rtlCol="0">
            <a:spAutoFit/>
          </a:bodyPr>
          <a:lstStyle/>
          <a:p>
            <a:r>
              <a:rPr lang="en-US" sz="3200">
                <a:latin typeface="Consolas" panose="020B0609020204030204" pitchFamily="49" charset="0"/>
              </a:rPr>
              <a:t>struct Person {    </a:t>
            </a:r>
            <a:br>
              <a:rPr lang="en-US" sz="3200">
                <a:latin typeface="Consolas" panose="020B0609020204030204" pitchFamily="49" charset="0"/>
              </a:rPr>
            </a:br>
            <a:r>
              <a:rPr lang="en-US" sz="3200">
                <a:latin typeface="Consolas" panose="020B0609020204030204" pitchFamily="49" charset="0"/>
              </a:rPr>
              <a:t>   string name;    </a:t>
            </a:r>
            <a:br>
              <a:rPr lang="en-US" sz="3200">
                <a:latin typeface="Consolas" panose="020B0609020204030204" pitchFamily="49" charset="0"/>
              </a:rPr>
            </a:br>
            <a:r>
              <a:rPr lang="en-US" sz="3200">
                <a:latin typeface="Consolas" panose="020B0609020204030204" pitchFamily="49" charset="0"/>
              </a:rPr>
              <a:t>   int age;</a:t>
            </a:r>
          </a:p>
          <a:p>
            <a:r>
              <a:rPr lang="en-US" sz="3200">
                <a:latin typeface="Consolas" panose="020B0609020204030204" pitchFamily="49" charset="0"/>
              </a:rPr>
              <a:t>};</a:t>
            </a:r>
          </a:p>
        </p:txBody>
      </p:sp>
      <p:sp>
        <p:nvSpPr>
          <p:cNvPr id="11" name="TextBox 10">
            <a:extLst>
              <a:ext uri="{FF2B5EF4-FFF2-40B4-BE49-F238E27FC236}">
                <a16:creationId xmlns:a16="http://schemas.microsoft.com/office/drawing/2014/main" id="{B8640366-C0B9-2DCB-8EAD-E2A26F16D915}"/>
              </a:ext>
            </a:extLst>
          </p:cNvPr>
          <p:cNvSpPr txBox="1"/>
          <p:nvPr/>
        </p:nvSpPr>
        <p:spPr>
          <a:xfrm>
            <a:off x="4753076" y="1849385"/>
            <a:ext cx="2342969" cy="1323439"/>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name</a:t>
            </a:r>
            <a:r>
              <a:rPr lang="en-CA" sz="1600"/>
              <a:t> and </a:t>
            </a:r>
            <a:r>
              <a:rPr lang="en-CA" sz="1600">
                <a:latin typeface="Consolas" panose="020B0609020204030204" pitchFamily="49" charset="0"/>
              </a:rPr>
              <a:t>age</a:t>
            </a:r>
            <a:r>
              <a:rPr lang="en-CA" sz="1600"/>
              <a:t> are variables that will appear in every </a:t>
            </a:r>
            <a:r>
              <a:rPr lang="en-CA" sz="1600">
                <a:latin typeface="Consolas" panose="020B0609020204030204" pitchFamily="49" charset="0"/>
              </a:rPr>
              <a:t>Person</a:t>
            </a:r>
            <a:r>
              <a:rPr lang="en-CA" sz="1600"/>
              <a:t> object. We call them </a:t>
            </a:r>
            <a:r>
              <a:rPr lang="en-CA" sz="1600" b="1"/>
              <a:t>member variables</a:t>
            </a:r>
            <a:r>
              <a:rPr lang="en-CA" sz="1600"/>
              <a:t>, or </a:t>
            </a:r>
            <a:r>
              <a:rPr lang="en-CA" sz="1600" b="1"/>
              <a:t>properties</a:t>
            </a:r>
            <a:r>
              <a:rPr lang="en-CA" sz="1600"/>
              <a:t>.</a:t>
            </a:r>
          </a:p>
        </p:txBody>
      </p:sp>
      <p:sp>
        <p:nvSpPr>
          <p:cNvPr id="13" name="TextBox 12">
            <a:extLst>
              <a:ext uri="{FF2B5EF4-FFF2-40B4-BE49-F238E27FC236}">
                <a16:creationId xmlns:a16="http://schemas.microsoft.com/office/drawing/2014/main" id="{9FBD9E16-50F0-E125-9570-D2B40FDDAB2D}"/>
              </a:ext>
            </a:extLst>
          </p:cNvPr>
          <p:cNvSpPr txBox="1"/>
          <p:nvPr/>
        </p:nvSpPr>
        <p:spPr>
          <a:xfrm>
            <a:off x="702801" y="4152313"/>
            <a:ext cx="7409033" cy="2246769"/>
          </a:xfrm>
          <a:prstGeom prst="rect">
            <a:avLst/>
          </a:prstGeom>
          <a:noFill/>
          <a:ln>
            <a:solidFill>
              <a:srgbClr val="00B050"/>
            </a:solidFill>
          </a:ln>
        </p:spPr>
        <p:txBody>
          <a:bodyPr wrap="square" rtlCol="0">
            <a:spAutoFit/>
          </a:bodyPr>
          <a:lstStyle/>
          <a:p>
            <a:r>
              <a:rPr lang="en-US" sz="2000">
                <a:latin typeface="Consolas" panose="020B0609020204030204" pitchFamily="49" charset="0"/>
              </a:rPr>
              <a:t>Person bob{"Robert", 25};</a:t>
            </a:r>
            <a:br>
              <a:rPr lang="en-US" sz="2000">
                <a:latin typeface="Consolas" panose="020B0609020204030204" pitchFamily="49" charset="0"/>
              </a:rPr>
            </a:br>
            <a:r>
              <a:rPr lang="en-US" sz="2000">
                <a:latin typeface="Consolas" panose="020B0609020204030204" pitchFamily="49" charset="0"/>
              </a:rPr>
              <a:t>cout &lt;&lt; bob.name; // Robert</a:t>
            </a:r>
            <a:br>
              <a:rPr lang="en-US" sz="2000">
                <a:latin typeface="Consolas" panose="020B0609020204030204" pitchFamily="49" charset="0"/>
              </a:rPr>
            </a:br>
            <a:r>
              <a:rPr lang="en-US" sz="2000">
                <a:latin typeface="Consolas" panose="020B0609020204030204" pitchFamily="49" charset="0"/>
              </a:rPr>
              <a:t>cout &lt;&lt; </a:t>
            </a:r>
            <a:r>
              <a:rPr lang="en-US" sz="2000" err="1">
                <a:latin typeface="Consolas" panose="020B0609020204030204" pitchFamily="49" charset="0"/>
              </a:rPr>
              <a:t>bob.age</a:t>
            </a:r>
            <a:r>
              <a:rPr lang="en-US" sz="2000">
                <a:latin typeface="Consolas" panose="020B0609020204030204" pitchFamily="49" charset="0"/>
              </a:rPr>
              <a:t>;  // 25</a:t>
            </a:r>
          </a:p>
          <a:p>
            <a:endParaRPr lang="en-US" sz="2000">
              <a:latin typeface="Consolas" panose="020B0609020204030204" pitchFamily="49" charset="0"/>
            </a:endParaRPr>
          </a:p>
          <a:p>
            <a:r>
              <a:rPr lang="en-US" sz="2000">
                <a:latin typeface="Consolas" panose="020B0609020204030204" pitchFamily="49" charset="0"/>
              </a:rPr>
              <a:t>Person </a:t>
            </a:r>
            <a:r>
              <a:rPr lang="en-US" sz="2000" err="1">
                <a:latin typeface="Consolas" panose="020B0609020204030204" pitchFamily="49" charset="0"/>
              </a:rPr>
              <a:t>zoe</a:t>
            </a:r>
            <a:r>
              <a:rPr lang="en-US" sz="2000">
                <a:latin typeface="Consolas" panose="020B0609020204030204" pitchFamily="49" charset="0"/>
              </a:rPr>
              <a:t>{"Zoey", 41};</a:t>
            </a:r>
            <a:br>
              <a:rPr lang="en-US" sz="2000">
                <a:latin typeface="Consolas" panose="020B0609020204030204" pitchFamily="49" charset="0"/>
              </a:rPr>
            </a:br>
            <a:r>
              <a:rPr lang="en-US" sz="2000">
                <a:latin typeface="Consolas" panose="020B0609020204030204" pitchFamily="49" charset="0"/>
              </a:rPr>
              <a:t>cout &lt;&lt; zoe.name; // Zoey</a:t>
            </a:r>
            <a:br>
              <a:rPr lang="en-US" sz="2000">
                <a:latin typeface="Consolas" panose="020B0609020204030204" pitchFamily="49" charset="0"/>
              </a:rPr>
            </a:br>
            <a:r>
              <a:rPr lang="en-US" sz="2000">
                <a:latin typeface="Consolas" panose="020B0609020204030204" pitchFamily="49" charset="0"/>
              </a:rPr>
              <a:t>cout &lt;&lt; </a:t>
            </a:r>
            <a:r>
              <a:rPr lang="en-US" sz="2000" err="1">
                <a:latin typeface="Consolas" panose="020B0609020204030204" pitchFamily="49" charset="0"/>
              </a:rPr>
              <a:t>zoe.age</a:t>
            </a:r>
            <a:r>
              <a:rPr lang="en-US" sz="2000">
                <a:latin typeface="Consolas" panose="020B0609020204030204" pitchFamily="49" charset="0"/>
              </a:rPr>
              <a:t>;  // 41</a:t>
            </a:r>
          </a:p>
        </p:txBody>
      </p:sp>
      <p:sp>
        <p:nvSpPr>
          <p:cNvPr id="14" name="TextBox 13">
            <a:extLst>
              <a:ext uri="{FF2B5EF4-FFF2-40B4-BE49-F238E27FC236}">
                <a16:creationId xmlns:a16="http://schemas.microsoft.com/office/drawing/2014/main" id="{B7334C34-D5BB-CDA6-D6D1-0F77828CA0EE}"/>
              </a:ext>
            </a:extLst>
          </p:cNvPr>
          <p:cNvSpPr txBox="1"/>
          <p:nvPr/>
        </p:nvSpPr>
        <p:spPr>
          <a:xfrm>
            <a:off x="9281287" y="4186524"/>
            <a:ext cx="1443392" cy="646331"/>
          </a:xfrm>
          <a:prstGeom prst="rect">
            <a:avLst/>
          </a:prstGeom>
          <a:noFill/>
          <a:ln>
            <a:solidFill>
              <a:srgbClr val="002060"/>
            </a:solidFill>
          </a:ln>
        </p:spPr>
        <p:txBody>
          <a:bodyPr wrap="square" rtlCol="0">
            <a:spAutoFit/>
          </a:bodyPr>
          <a:lstStyle/>
          <a:p>
            <a:r>
              <a:rPr lang="en-CA">
                <a:latin typeface="Consolas" panose="020B0609020204030204" pitchFamily="49" charset="0"/>
              </a:rPr>
              <a:t>name: Bob</a:t>
            </a:r>
            <a:br>
              <a:rPr lang="en-CA">
                <a:latin typeface="Consolas" panose="020B0609020204030204" pitchFamily="49" charset="0"/>
              </a:rPr>
            </a:br>
            <a:r>
              <a:rPr lang="en-CA">
                <a:latin typeface="Consolas" panose="020B0609020204030204" pitchFamily="49" charset="0"/>
              </a:rPr>
              <a:t>age: 14</a:t>
            </a:r>
            <a:endParaRPr lang="en-AU">
              <a:latin typeface="Consolas" panose="020B0609020204030204" pitchFamily="49" charset="0"/>
            </a:endParaRPr>
          </a:p>
        </p:txBody>
      </p:sp>
      <p:sp>
        <p:nvSpPr>
          <p:cNvPr id="15" name="TextBox 14">
            <a:extLst>
              <a:ext uri="{FF2B5EF4-FFF2-40B4-BE49-F238E27FC236}">
                <a16:creationId xmlns:a16="http://schemas.microsoft.com/office/drawing/2014/main" id="{442E31FC-EE31-0C7B-AC64-EB3FD8EAF2B6}"/>
              </a:ext>
            </a:extLst>
          </p:cNvPr>
          <p:cNvSpPr txBox="1"/>
          <p:nvPr/>
        </p:nvSpPr>
        <p:spPr>
          <a:xfrm>
            <a:off x="8731136" y="4303386"/>
            <a:ext cx="564578" cy="369332"/>
          </a:xfrm>
          <a:prstGeom prst="rect">
            <a:avLst/>
          </a:prstGeom>
          <a:noFill/>
        </p:spPr>
        <p:txBody>
          <a:bodyPr wrap="none" rtlCol="0">
            <a:spAutoFit/>
          </a:bodyPr>
          <a:lstStyle/>
          <a:p>
            <a:r>
              <a:rPr lang="en-CA">
                <a:latin typeface="Consolas" panose="020B0609020204030204" pitchFamily="49" charset="0"/>
              </a:rPr>
              <a:t>bob</a:t>
            </a:r>
            <a:endParaRPr lang="en-AU">
              <a:latin typeface="Consolas" panose="020B0609020204030204" pitchFamily="49" charset="0"/>
            </a:endParaRPr>
          </a:p>
        </p:txBody>
      </p:sp>
      <p:sp>
        <p:nvSpPr>
          <p:cNvPr id="16" name="TextBox 15">
            <a:extLst>
              <a:ext uri="{FF2B5EF4-FFF2-40B4-BE49-F238E27FC236}">
                <a16:creationId xmlns:a16="http://schemas.microsoft.com/office/drawing/2014/main" id="{3F3540E1-A7EF-D7C7-6632-32DEF8D9C040}"/>
              </a:ext>
            </a:extLst>
          </p:cNvPr>
          <p:cNvSpPr txBox="1"/>
          <p:nvPr/>
        </p:nvSpPr>
        <p:spPr>
          <a:xfrm>
            <a:off x="9591139" y="3817192"/>
            <a:ext cx="944489" cy="369332"/>
          </a:xfrm>
          <a:prstGeom prst="rect">
            <a:avLst/>
          </a:prstGeom>
          <a:noFill/>
        </p:spPr>
        <p:txBody>
          <a:bodyPr wrap="none" rtlCol="0">
            <a:spAutoFit/>
          </a:bodyPr>
          <a:lstStyle/>
          <a:p>
            <a:r>
              <a:rPr lang="en-CA">
                <a:latin typeface="Consolas" panose="020B0609020204030204" pitchFamily="49" charset="0"/>
              </a:rPr>
              <a:t>Person</a:t>
            </a:r>
            <a:endParaRPr lang="en-AU">
              <a:latin typeface="Consolas" panose="020B0609020204030204" pitchFamily="49" charset="0"/>
            </a:endParaRPr>
          </a:p>
        </p:txBody>
      </p:sp>
      <p:sp>
        <p:nvSpPr>
          <p:cNvPr id="17" name="TextBox 16">
            <a:extLst>
              <a:ext uri="{FF2B5EF4-FFF2-40B4-BE49-F238E27FC236}">
                <a16:creationId xmlns:a16="http://schemas.microsoft.com/office/drawing/2014/main" id="{080247B3-7BC1-D73C-02B3-B7531F051169}"/>
              </a:ext>
            </a:extLst>
          </p:cNvPr>
          <p:cNvSpPr txBox="1"/>
          <p:nvPr/>
        </p:nvSpPr>
        <p:spPr>
          <a:xfrm>
            <a:off x="9281287" y="5710019"/>
            <a:ext cx="1443392" cy="646331"/>
          </a:xfrm>
          <a:prstGeom prst="rect">
            <a:avLst/>
          </a:prstGeom>
          <a:noFill/>
          <a:ln>
            <a:solidFill>
              <a:srgbClr val="002060"/>
            </a:solidFill>
          </a:ln>
        </p:spPr>
        <p:txBody>
          <a:bodyPr wrap="square" rtlCol="0">
            <a:spAutoFit/>
          </a:bodyPr>
          <a:lstStyle/>
          <a:p>
            <a:r>
              <a:rPr lang="en-CA">
                <a:latin typeface="Consolas" panose="020B0609020204030204" pitchFamily="49" charset="0"/>
              </a:rPr>
              <a:t>name: Zoey</a:t>
            </a:r>
            <a:br>
              <a:rPr lang="en-CA">
                <a:latin typeface="Consolas" panose="020B0609020204030204" pitchFamily="49" charset="0"/>
              </a:rPr>
            </a:br>
            <a:r>
              <a:rPr lang="en-CA">
                <a:latin typeface="Consolas" panose="020B0609020204030204" pitchFamily="49" charset="0"/>
              </a:rPr>
              <a:t>age: 25</a:t>
            </a:r>
            <a:endParaRPr lang="en-AU">
              <a:latin typeface="Consolas" panose="020B0609020204030204" pitchFamily="49" charset="0"/>
            </a:endParaRPr>
          </a:p>
        </p:txBody>
      </p:sp>
      <p:sp>
        <p:nvSpPr>
          <p:cNvPr id="18" name="TextBox 17">
            <a:extLst>
              <a:ext uri="{FF2B5EF4-FFF2-40B4-BE49-F238E27FC236}">
                <a16:creationId xmlns:a16="http://schemas.microsoft.com/office/drawing/2014/main" id="{638CB671-D73E-DB68-F8AF-05AFCB8E352E}"/>
              </a:ext>
            </a:extLst>
          </p:cNvPr>
          <p:cNvSpPr txBox="1"/>
          <p:nvPr/>
        </p:nvSpPr>
        <p:spPr>
          <a:xfrm>
            <a:off x="8731136" y="5826881"/>
            <a:ext cx="564578" cy="369332"/>
          </a:xfrm>
          <a:prstGeom prst="rect">
            <a:avLst/>
          </a:prstGeom>
          <a:noFill/>
        </p:spPr>
        <p:txBody>
          <a:bodyPr wrap="none" rtlCol="0">
            <a:spAutoFit/>
          </a:bodyPr>
          <a:lstStyle/>
          <a:p>
            <a:r>
              <a:rPr lang="en-CA" err="1">
                <a:latin typeface="Consolas" panose="020B0609020204030204" pitchFamily="49" charset="0"/>
              </a:rPr>
              <a:t>zoe</a:t>
            </a:r>
            <a:endParaRPr lang="en-AU">
              <a:latin typeface="Consolas" panose="020B0609020204030204" pitchFamily="49" charset="0"/>
            </a:endParaRPr>
          </a:p>
        </p:txBody>
      </p:sp>
      <p:sp>
        <p:nvSpPr>
          <p:cNvPr id="19" name="TextBox 18">
            <a:extLst>
              <a:ext uri="{FF2B5EF4-FFF2-40B4-BE49-F238E27FC236}">
                <a16:creationId xmlns:a16="http://schemas.microsoft.com/office/drawing/2014/main" id="{F26D001E-010A-D212-E6F3-89C581559E9E}"/>
              </a:ext>
            </a:extLst>
          </p:cNvPr>
          <p:cNvSpPr txBox="1"/>
          <p:nvPr/>
        </p:nvSpPr>
        <p:spPr>
          <a:xfrm>
            <a:off x="9591139" y="5340687"/>
            <a:ext cx="944489" cy="369332"/>
          </a:xfrm>
          <a:prstGeom prst="rect">
            <a:avLst/>
          </a:prstGeom>
          <a:noFill/>
        </p:spPr>
        <p:txBody>
          <a:bodyPr wrap="none" rtlCol="0">
            <a:spAutoFit/>
          </a:bodyPr>
          <a:lstStyle/>
          <a:p>
            <a:r>
              <a:rPr lang="en-CA">
                <a:latin typeface="Consolas" panose="020B0609020204030204" pitchFamily="49" charset="0"/>
              </a:rPr>
              <a:t>Person</a:t>
            </a:r>
            <a:endParaRPr lang="en-AU">
              <a:latin typeface="Consolas" panose="020B0609020204030204" pitchFamily="49" charset="0"/>
            </a:endParaRPr>
          </a:p>
        </p:txBody>
      </p:sp>
      <p:sp>
        <p:nvSpPr>
          <p:cNvPr id="20" name="TextBox 19">
            <a:extLst>
              <a:ext uri="{FF2B5EF4-FFF2-40B4-BE49-F238E27FC236}">
                <a16:creationId xmlns:a16="http://schemas.microsoft.com/office/drawing/2014/main" id="{7A771B9B-8092-DE0D-08F1-E0EEDD8CF621}"/>
              </a:ext>
            </a:extLst>
          </p:cNvPr>
          <p:cNvSpPr txBox="1"/>
          <p:nvPr/>
        </p:nvSpPr>
        <p:spPr>
          <a:xfrm>
            <a:off x="8731136" y="2638547"/>
            <a:ext cx="2342969" cy="830997"/>
          </a:xfrm>
          <a:prstGeom prst="rect">
            <a:avLst/>
          </a:prstGeom>
          <a:solidFill>
            <a:schemeClr val="accent4">
              <a:lumMod val="40000"/>
              <a:lumOff val="60000"/>
            </a:schemeClr>
          </a:solidFill>
        </p:spPr>
        <p:txBody>
          <a:bodyPr wrap="square" rtlCol="0">
            <a:spAutoFit/>
          </a:bodyPr>
          <a:lstStyle/>
          <a:p>
            <a:pPr algn="ctr"/>
            <a:r>
              <a:rPr lang="en-CA" sz="1600"/>
              <a:t>Each </a:t>
            </a:r>
            <a:r>
              <a:rPr lang="en-CA" sz="1600">
                <a:latin typeface="Consolas" panose="020B0609020204030204" pitchFamily="49" charset="0"/>
              </a:rPr>
              <a:t>Person</a:t>
            </a:r>
            <a:r>
              <a:rPr lang="en-CA" sz="1600"/>
              <a:t> object gets its own personal copy of </a:t>
            </a:r>
            <a:r>
              <a:rPr lang="en-CA" sz="1600">
                <a:latin typeface="Consolas" panose="020B0609020204030204" pitchFamily="49" charset="0"/>
              </a:rPr>
              <a:t>name</a:t>
            </a:r>
            <a:r>
              <a:rPr lang="en-CA" sz="1600"/>
              <a:t> and </a:t>
            </a:r>
            <a:r>
              <a:rPr lang="en-CA" sz="1600">
                <a:latin typeface="Consolas" panose="020B0609020204030204" pitchFamily="49" charset="0"/>
              </a:rPr>
              <a:t>age</a:t>
            </a:r>
            <a:r>
              <a:rPr lang="en-CA" sz="1600"/>
              <a:t>.</a:t>
            </a:r>
          </a:p>
        </p:txBody>
      </p:sp>
    </p:spTree>
    <p:extLst>
      <p:ext uri="{BB962C8B-B14F-4D97-AF65-F5344CB8AC3E}">
        <p14:creationId xmlns:p14="http://schemas.microsoft.com/office/powerpoint/2010/main" val="2984200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9518-79CC-0522-F36A-0116B63150F8}"/>
              </a:ext>
            </a:extLst>
          </p:cNvPr>
          <p:cNvSpPr>
            <a:spLocks noGrp="1"/>
          </p:cNvSpPr>
          <p:nvPr>
            <p:ph type="title"/>
          </p:nvPr>
        </p:nvSpPr>
        <p:spPr/>
        <p:txBody>
          <a:bodyPr/>
          <a:lstStyle/>
          <a:p>
            <a:r>
              <a:rPr lang="en-CA"/>
              <a:t>Object-oriented programming: methods</a:t>
            </a:r>
            <a:endParaRPr lang="en-AU"/>
          </a:p>
        </p:txBody>
      </p:sp>
      <p:sp>
        <p:nvSpPr>
          <p:cNvPr id="7" name="Slide Number Placeholder 6">
            <a:extLst>
              <a:ext uri="{FF2B5EF4-FFF2-40B4-BE49-F238E27FC236}">
                <a16:creationId xmlns:a16="http://schemas.microsoft.com/office/drawing/2014/main" id="{63165DAA-5137-C859-F519-33A154FB5BCA}"/>
              </a:ext>
            </a:extLst>
          </p:cNvPr>
          <p:cNvSpPr>
            <a:spLocks noGrp="1"/>
          </p:cNvSpPr>
          <p:nvPr>
            <p:ph type="sldNum" sz="quarter" idx="12"/>
          </p:nvPr>
        </p:nvSpPr>
        <p:spPr/>
        <p:txBody>
          <a:bodyPr/>
          <a:lstStyle/>
          <a:p>
            <a:fld id="{E5BA05A5-0517-4A37-865C-5DD63AFCA22E}" type="slidenum">
              <a:rPr lang="en-AU" smtClean="0"/>
              <a:t>47</a:t>
            </a:fld>
            <a:endParaRPr lang="en-AU"/>
          </a:p>
        </p:txBody>
      </p:sp>
      <p:sp>
        <p:nvSpPr>
          <p:cNvPr id="9" name="TextBox 8">
            <a:extLst>
              <a:ext uri="{FF2B5EF4-FFF2-40B4-BE49-F238E27FC236}">
                <a16:creationId xmlns:a16="http://schemas.microsoft.com/office/drawing/2014/main" id="{46BECD7D-8189-7C44-84E2-7B4A008B98E8}"/>
              </a:ext>
            </a:extLst>
          </p:cNvPr>
          <p:cNvSpPr txBox="1"/>
          <p:nvPr/>
        </p:nvSpPr>
        <p:spPr>
          <a:xfrm>
            <a:off x="702802" y="1674635"/>
            <a:ext cx="7409033" cy="4524315"/>
          </a:xfrm>
          <a:prstGeom prst="rect">
            <a:avLst/>
          </a:prstGeom>
          <a:noFill/>
          <a:ln>
            <a:solidFill>
              <a:srgbClr val="FF0000"/>
            </a:solidFill>
          </a:ln>
        </p:spPr>
        <p:txBody>
          <a:bodyPr wrap="square" rtlCol="0">
            <a:spAutoFit/>
          </a:bodyPr>
          <a:lstStyle/>
          <a:p>
            <a:r>
              <a:rPr lang="en-US" sz="3200">
                <a:latin typeface="Consolas" panose="020B0609020204030204" pitchFamily="49" charset="0"/>
              </a:rPr>
              <a:t>struct Person {    </a:t>
            </a:r>
            <a:br>
              <a:rPr lang="en-US" sz="3200">
                <a:latin typeface="Consolas" panose="020B0609020204030204" pitchFamily="49" charset="0"/>
              </a:rPr>
            </a:br>
            <a:r>
              <a:rPr lang="en-US" sz="3200">
                <a:latin typeface="Consolas" panose="020B0609020204030204" pitchFamily="49" charset="0"/>
              </a:rPr>
              <a:t>   string name;    </a:t>
            </a:r>
            <a:br>
              <a:rPr lang="en-US" sz="3200">
                <a:latin typeface="Consolas" panose="020B0609020204030204" pitchFamily="49" charset="0"/>
              </a:rPr>
            </a:br>
            <a:r>
              <a:rPr lang="en-US" sz="3200">
                <a:latin typeface="Consolas" panose="020B0609020204030204" pitchFamily="49" charset="0"/>
              </a:rPr>
              <a:t>   int age;</a:t>
            </a:r>
          </a:p>
          <a:p>
            <a:endParaRPr lang="en-US" sz="3200">
              <a:latin typeface="Consolas" panose="020B0609020204030204" pitchFamily="49" charset="0"/>
            </a:endParaRPr>
          </a:p>
          <a:p>
            <a:r>
              <a:rPr lang="en-US" sz="3200">
                <a:latin typeface="Consolas" panose="020B0609020204030204" pitchFamily="49" charset="0"/>
              </a:rPr>
              <a:t>   string </a:t>
            </a:r>
            <a:r>
              <a:rPr lang="en-US" sz="3200" err="1">
                <a:latin typeface="Consolas" panose="020B0609020204030204" pitchFamily="49" charset="0"/>
              </a:rPr>
              <a:t>to_string</a:t>
            </a:r>
            <a:r>
              <a:rPr lang="en-US" sz="3200">
                <a:latin typeface="Consolas" panose="020B0609020204030204" pitchFamily="49" charset="0"/>
              </a:rPr>
              <a:t>() {        </a:t>
            </a:r>
          </a:p>
          <a:p>
            <a:r>
              <a:rPr lang="en-US" sz="3200">
                <a:latin typeface="Consolas" panose="020B0609020204030204" pitchFamily="49" charset="0"/>
              </a:rPr>
              <a:t>     return name + " " +   </a:t>
            </a:r>
          </a:p>
          <a:p>
            <a:r>
              <a:rPr lang="en-US" sz="3200">
                <a:latin typeface="Consolas" panose="020B0609020204030204" pitchFamily="49" charset="0"/>
              </a:rPr>
              <a:t>            std::</a:t>
            </a:r>
            <a:r>
              <a:rPr lang="en-US" sz="3200" err="1">
                <a:latin typeface="Consolas" panose="020B0609020204030204" pitchFamily="49" charset="0"/>
              </a:rPr>
              <a:t>to_string</a:t>
            </a:r>
            <a:r>
              <a:rPr lang="en-US" sz="3200">
                <a:latin typeface="Consolas" panose="020B0609020204030204" pitchFamily="49" charset="0"/>
              </a:rPr>
              <a:t>(age);    </a:t>
            </a:r>
          </a:p>
          <a:p>
            <a:r>
              <a:rPr lang="en-US" sz="3200">
                <a:latin typeface="Consolas" panose="020B0609020204030204" pitchFamily="49" charset="0"/>
              </a:rPr>
              <a:t>   }</a:t>
            </a:r>
          </a:p>
          <a:p>
            <a:r>
              <a:rPr lang="en-US" sz="3200">
                <a:latin typeface="Consolas" panose="020B0609020204030204" pitchFamily="49" charset="0"/>
              </a:rPr>
              <a:t>};</a:t>
            </a:r>
          </a:p>
        </p:txBody>
      </p:sp>
      <p:sp>
        <p:nvSpPr>
          <p:cNvPr id="11" name="TextBox 10">
            <a:extLst>
              <a:ext uri="{FF2B5EF4-FFF2-40B4-BE49-F238E27FC236}">
                <a16:creationId xmlns:a16="http://schemas.microsoft.com/office/drawing/2014/main" id="{B8640366-C0B9-2DCB-8EAD-E2A26F16D915}"/>
              </a:ext>
            </a:extLst>
          </p:cNvPr>
          <p:cNvSpPr txBox="1"/>
          <p:nvPr/>
        </p:nvSpPr>
        <p:spPr>
          <a:xfrm>
            <a:off x="8775304" y="2397948"/>
            <a:ext cx="3219585" cy="2062103"/>
          </a:xfrm>
          <a:prstGeom prst="rect">
            <a:avLst/>
          </a:prstGeom>
          <a:solidFill>
            <a:schemeClr val="accent4">
              <a:lumMod val="40000"/>
              <a:lumOff val="60000"/>
            </a:schemeClr>
          </a:solidFill>
        </p:spPr>
        <p:txBody>
          <a:bodyPr wrap="square" rtlCol="0">
            <a:spAutoFit/>
          </a:bodyPr>
          <a:lstStyle/>
          <a:p>
            <a:pPr algn="ctr"/>
            <a:r>
              <a:rPr lang="en-CA" sz="1600"/>
              <a:t>A function that appears in a struct is called a </a:t>
            </a:r>
            <a:r>
              <a:rPr lang="en-CA" sz="1600" b="1"/>
              <a:t>method</a:t>
            </a:r>
            <a:r>
              <a:rPr lang="en-CA" sz="1600"/>
              <a:t> of that struct.</a:t>
            </a:r>
            <a:br>
              <a:rPr lang="en-CA" sz="1600"/>
            </a:br>
            <a:br>
              <a:rPr lang="en-CA" sz="1600"/>
            </a:br>
            <a:r>
              <a:rPr lang="en-CA" sz="1600" err="1">
                <a:latin typeface="Consolas" panose="020B0609020204030204" pitchFamily="49" charset="0"/>
              </a:rPr>
              <a:t>to_string</a:t>
            </a:r>
            <a:r>
              <a:rPr lang="en-CA" sz="1600">
                <a:latin typeface="Consolas" panose="020B0609020204030204" pitchFamily="49" charset="0"/>
              </a:rPr>
              <a:t> </a:t>
            </a:r>
            <a:r>
              <a:rPr lang="en-CA" sz="1600"/>
              <a:t>is a method of Person.</a:t>
            </a:r>
          </a:p>
          <a:p>
            <a:pPr algn="ctr"/>
            <a:endParaRPr lang="en-CA" sz="1600"/>
          </a:p>
          <a:p>
            <a:pPr algn="ctr"/>
            <a:r>
              <a:rPr lang="en-CA" sz="1600" b="1"/>
              <a:t>Methods can access the member variables of the struct</a:t>
            </a:r>
            <a:r>
              <a:rPr lang="en-CA" sz="1600"/>
              <a:t> without any special notation.</a:t>
            </a:r>
          </a:p>
        </p:txBody>
      </p:sp>
      <p:sp>
        <p:nvSpPr>
          <p:cNvPr id="3" name="TextBox 2">
            <a:extLst>
              <a:ext uri="{FF2B5EF4-FFF2-40B4-BE49-F238E27FC236}">
                <a16:creationId xmlns:a16="http://schemas.microsoft.com/office/drawing/2014/main" id="{F2BEF0C3-FBD4-9514-07A3-21C5AFA241C1}"/>
              </a:ext>
            </a:extLst>
          </p:cNvPr>
          <p:cNvSpPr txBox="1"/>
          <p:nvPr/>
        </p:nvSpPr>
        <p:spPr>
          <a:xfrm>
            <a:off x="3354542" y="5270010"/>
            <a:ext cx="3219585" cy="584775"/>
          </a:xfrm>
          <a:prstGeom prst="rect">
            <a:avLst/>
          </a:prstGeom>
          <a:solidFill>
            <a:schemeClr val="accent4">
              <a:lumMod val="40000"/>
              <a:lumOff val="60000"/>
            </a:schemeClr>
          </a:solidFill>
        </p:spPr>
        <p:txBody>
          <a:bodyPr wrap="square" rtlCol="0">
            <a:spAutoFit/>
          </a:bodyPr>
          <a:lstStyle/>
          <a:p>
            <a:pPr algn="ctr"/>
            <a:r>
              <a:rPr lang="en-CA" sz="1600"/>
              <a:t>We must use </a:t>
            </a:r>
            <a:r>
              <a:rPr lang="en-CA" sz="1600">
                <a:latin typeface="Consolas" panose="020B0609020204030204" pitchFamily="49" charset="0"/>
              </a:rPr>
              <a:t>std::</a:t>
            </a:r>
            <a:r>
              <a:rPr lang="en-CA" sz="1600" err="1">
                <a:latin typeface="Consolas" panose="020B0609020204030204" pitchFamily="49" charset="0"/>
              </a:rPr>
              <a:t>to_string</a:t>
            </a:r>
            <a:r>
              <a:rPr lang="en-CA" sz="1600"/>
              <a:t> to avoid the method calling itself!</a:t>
            </a:r>
          </a:p>
        </p:txBody>
      </p:sp>
      <p:sp>
        <p:nvSpPr>
          <p:cNvPr id="4" name="Right Brace 3">
            <a:extLst>
              <a:ext uri="{FF2B5EF4-FFF2-40B4-BE49-F238E27FC236}">
                <a16:creationId xmlns:a16="http://schemas.microsoft.com/office/drawing/2014/main" id="{BC12C09D-6FDF-1BB5-7CF4-988715CA6578}"/>
              </a:ext>
            </a:extLst>
          </p:cNvPr>
          <p:cNvSpPr/>
          <p:nvPr/>
        </p:nvSpPr>
        <p:spPr>
          <a:xfrm>
            <a:off x="7838209" y="3650043"/>
            <a:ext cx="324952" cy="1715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03CC43B4-1C0B-D372-D536-A8A4D2E12E1C}"/>
              </a:ext>
            </a:extLst>
          </p:cNvPr>
          <p:cNvCxnSpPr>
            <a:stCxn id="11" idx="1"/>
            <a:endCxn id="4" idx="1"/>
          </p:cNvCxnSpPr>
          <p:nvPr/>
        </p:nvCxnSpPr>
        <p:spPr>
          <a:xfrm flipH="1">
            <a:off x="8163161" y="3429000"/>
            <a:ext cx="612143" cy="1078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98410-C021-0FEC-8082-C44363AEA069}"/>
              </a:ext>
            </a:extLst>
          </p:cNvPr>
          <p:cNvSpPr txBox="1"/>
          <p:nvPr/>
        </p:nvSpPr>
        <p:spPr>
          <a:xfrm>
            <a:off x="8775303" y="5115813"/>
            <a:ext cx="3219585" cy="830997"/>
          </a:xfrm>
          <a:prstGeom prst="rect">
            <a:avLst/>
          </a:prstGeom>
          <a:solidFill>
            <a:schemeClr val="accent4">
              <a:lumMod val="40000"/>
              <a:lumOff val="60000"/>
            </a:schemeClr>
          </a:solidFill>
        </p:spPr>
        <p:txBody>
          <a:bodyPr wrap="square" rtlCol="0">
            <a:spAutoFit/>
          </a:bodyPr>
          <a:lstStyle/>
          <a:p>
            <a:pPr algn="ctr"/>
            <a:r>
              <a:rPr lang="en-CA" sz="1600"/>
              <a:t>Together, the member variables and methods are called </a:t>
            </a:r>
            <a:r>
              <a:rPr lang="en-CA" sz="1600">
                <a:latin typeface="Consolas" panose="020B0609020204030204" pitchFamily="49" charset="0"/>
              </a:rPr>
              <a:t>Person</a:t>
            </a:r>
            <a:r>
              <a:rPr lang="en-CA" sz="1600"/>
              <a:t>’s </a:t>
            </a:r>
            <a:r>
              <a:rPr lang="en-CA" sz="1600" b="1"/>
              <a:t>members</a:t>
            </a:r>
            <a:r>
              <a:rPr lang="en-CA" sz="1600"/>
              <a:t>.</a:t>
            </a:r>
          </a:p>
        </p:txBody>
      </p:sp>
    </p:spTree>
    <p:extLst>
      <p:ext uri="{BB962C8B-B14F-4D97-AF65-F5344CB8AC3E}">
        <p14:creationId xmlns:p14="http://schemas.microsoft.com/office/powerpoint/2010/main" val="110917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F2F1E-0334-139B-835D-614A5D228EE6}"/>
              </a:ext>
            </a:extLst>
          </p:cNvPr>
          <p:cNvSpPr txBox="1"/>
          <p:nvPr/>
        </p:nvSpPr>
        <p:spPr>
          <a:xfrm>
            <a:off x="702802" y="4446083"/>
            <a:ext cx="7409033" cy="1323439"/>
          </a:xfrm>
          <a:prstGeom prst="rect">
            <a:avLst/>
          </a:prstGeom>
          <a:noFill/>
          <a:ln>
            <a:solidFill>
              <a:srgbClr val="00B050"/>
            </a:solidFill>
          </a:ln>
        </p:spPr>
        <p:txBody>
          <a:bodyPr wrap="square" rtlCol="0">
            <a:spAutoFit/>
          </a:bodyPr>
          <a:lstStyle/>
          <a:p>
            <a:r>
              <a:rPr lang="en-US" sz="2000">
                <a:latin typeface="Consolas" panose="020B0609020204030204" pitchFamily="49" charset="0"/>
              </a:rPr>
              <a:t>Person bob{"Robert", 25};</a:t>
            </a:r>
            <a:br>
              <a:rPr lang="en-US" sz="2000">
                <a:latin typeface="Consolas" panose="020B0609020204030204" pitchFamily="49" charset="0"/>
              </a:rPr>
            </a:br>
            <a:r>
              <a:rPr lang="en-US" sz="2000">
                <a:latin typeface="Consolas" panose="020B0609020204030204" pitchFamily="49" charset="0"/>
              </a:rPr>
              <a:t>cout &lt;&lt; bob.name;        // Robert</a:t>
            </a:r>
            <a:br>
              <a:rPr lang="en-US" sz="2000">
                <a:latin typeface="Consolas" panose="020B0609020204030204" pitchFamily="49" charset="0"/>
              </a:rPr>
            </a:br>
            <a:r>
              <a:rPr lang="en-US" sz="2000">
                <a:latin typeface="Consolas" panose="020B0609020204030204" pitchFamily="49" charset="0"/>
              </a:rPr>
              <a:t>cout &lt;&lt; </a:t>
            </a:r>
            <a:r>
              <a:rPr lang="en-US" sz="2000" err="1">
                <a:latin typeface="Consolas" panose="020B0609020204030204" pitchFamily="49" charset="0"/>
              </a:rPr>
              <a:t>bob.age</a:t>
            </a:r>
            <a:r>
              <a:rPr lang="en-US" sz="2000">
                <a:latin typeface="Consolas" panose="020B0609020204030204" pitchFamily="49" charset="0"/>
              </a:rPr>
              <a:t>;         // 25</a:t>
            </a:r>
          </a:p>
          <a:p>
            <a:r>
              <a:rPr lang="en-US" sz="2000">
                <a:latin typeface="Consolas" panose="020B0609020204030204" pitchFamily="49" charset="0"/>
              </a:rPr>
              <a:t>cout &lt;&lt; </a:t>
            </a:r>
            <a:r>
              <a:rPr lang="en-US" sz="2000" err="1">
                <a:latin typeface="Consolas" panose="020B0609020204030204" pitchFamily="49" charset="0"/>
              </a:rPr>
              <a:t>bob.to_string</a:t>
            </a:r>
            <a:r>
              <a:rPr lang="en-US" sz="2000">
                <a:latin typeface="Consolas" panose="020B0609020204030204" pitchFamily="49" charset="0"/>
              </a:rPr>
              <a:t>(); // Robert 25</a:t>
            </a:r>
          </a:p>
        </p:txBody>
      </p:sp>
      <p:sp>
        <p:nvSpPr>
          <p:cNvPr id="2" name="Title 1">
            <a:extLst>
              <a:ext uri="{FF2B5EF4-FFF2-40B4-BE49-F238E27FC236}">
                <a16:creationId xmlns:a16="http://schemas.microsoft.com/office/drawing/2014/main" id="{B22B9518-79CC-0522-F36A-0116B63150F8}"/>
              </a:ext>
            </a:extLst>
          </p:cNvPr>
          <p:cNvSpPr>
            <a:spLocks noGrp="1"/>
          </p:cNvSpPr>
          <p:nvPr>
            <p:ph type="title"/>
          </p:nvPr>
        </p:nvSpPr>
        <p:spPr/>
        <p:txBody>
          <a:bodyPr/>
          <a:lstStyle/>
          <a:p>
            <a:r>
              <a:rPr lang="en-CA"/>
              <a:t>Object-oriented programming: methods</a:t>
            </a:r>
            <a:endParaRPr lang="en-AU"/>
          </a:p>
        </p:txBody>
      </p:sp>
      <p:sp>
        <p:nvSpPr>
          <p:cNvPr id="7" name="Slide Number Placeholder 6">
            <a:extLst>
              <a:ext uri="{FF2B5EF4-FFF2-40B4-BE49-F238E27FC236}">
                <a16:creationId xmlns:a16="http://schemas.microsoft.com/office/drawing/2014/main" id="{63165DAA-5137-C859-F519-33A154FB5BCA}"/>
              </a:ext>
            </a:extLst>
          </p:cNvPr>
          <p:cNvSpPr>
            <a:spLocks noGrp="1"/>
          </p:cNvSpPr>
          <p:nvPr>
            <p:ph type="sldNum" sz="quarter" idx="12"/>
          </p:nvPr>
        </p:nvSpPr>
        <p:spPr/>
        <p:txBody>
          <a:bodyPr/>
          <a:lstStyle/>
          <a:p>
            <a:fld id="{E5BA05A5-0517-4A37-865C-5DD63AFCA22E}" type="slidenum">
              <a:rPr lang="en-AU" smtClean="0"/>
              <a:t>48</a:t>
            </a:fld>
            <a:endParaRPr lang="en-AU"/>
          </a:p>
        </p:txBody>
      </p:sp>
      <p:sp>
        <p:nvSpPr>
          <p:cNvPr id="9" name="TextBox 8">
            <a:extLst>
              <a:ext uri="{FF2B5EF4-FFF2-40B4-BE49-F238E27FC236}">
                <a16:creationId xmlns:a16="http://schemas.microsoft.com/office/drawing/2014/main" id="{46BECD7D-8189-7C44-84E2-7B4A008B98E8}"/>
              </a:ext>
            </a:extLst>
          </p:cNvPr>
          <p:cNvSpPr txBox="1"/>
          <p:nvPr/>
        </p:nvSpPr>
        <p:spPr>
          <a:xfrm>
            <a:off x="702802" y="1674635"/>
            <a:ext cx="7409033" cy="258532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Person {    </a:t>
            </a:r>
            <a:br>
              <a:rPr lang="en-US">
                <a:latin typeface="Consolas" panose="020B0609020204030204" pitchFamily="49" charset="0"/>
              </a:rPr>
            </a:br>
            <a:r>
              <a:rPr lang="en-US">
                <a:latin typeface="Consolas" panose="020B0609020204030204" pitchFamily="49" charset="0"/>
              </a:rPr>
              <a:t>   string name;    </a:t>
            </a:r>
            <a:br>
              <a:rPr lang="en-US">
                <a:latin typeface="Consolas" panose="020B0609020204030204" pitchFamily="49" charset="0"/>
              </a:rPr>
            </a:br>
            <a:r>
              <a:rPr lang="en-US">
                <a:latin typeface="Consolas" panose="020B0609020204030204" pitchFamily="49" charset="0"/>
              </a:rPr>
              <a:t>   int age;</a:t>
            </a:r>
          </a:p>
          <a:p>
            <a:endParaRPr lang="en-US">
              <a:latin typeface="Consolas" panose="020B0609020204030204" pitchFamily="49" charset="0"/>
            </a:endParaRPr>
          </a:p>
          <a:p>
            <a:r>
              <a:rPr lang="en-US">
                <a:latin typeface="Consolas" panose="020B0609020204030204" pitchFamily="49" charset="0"/>
              </a:rPr>
              <a:t>   string </a:t>
            </a:r>
            <a:r>
              <a:rPr lang="en-US" err="1">
                <a:latin typeface="Consolas" panose="020B0609020204030204" pitchFamily="49" charset="0"/>
              </a:rPr>
              <a:t>to_string</a:t>
            </a:r>
            <a:r>
              <a:rPr lang="en-US">
                <a:latin typeface="Consolas" panose="020B0609020204030204" pitchFamily="49" charset="0"/>
              </a:rPr>
              <a:t>() {        </a:t>
            </a:r>
          </a:p>
          <a:p>
            <a:r>
              <a:rPr lang="en-US">
                <a:latin typeface="Consolas" panose="020B0609020204030204" pitchFamily="49" charset="0"/>
              </a:rPr>
              <a:t>     return name + " " +   </a:t>
            </a:r>
          </a:p>
          <a:p>
            <a:r>
              <a:rPr lang="en-US">
                <a:latin typeface="Consolas" panose="020B0609020204030204" pitchFamily="49" charset="0"/>
              </a:rPr>
              <a:t>            std::</a:t>
            </a:r>
            <a:r>
              <a:rPr lang="en-US" err="1">
                <a:latin typeface="Consolas" panose="020B0609020204030204" pitchFamily="49" charset="0"/>
              </a:rPr>
              <a:t>to_string</a:t>
            </a:r>
            <a:r>
              <a:rPr lang="en-US">
                <a:latin typeface="Consolas" panose="020B0609020204030204" pitchFamily="49" charset="0"/>
              </a:rPr>
              <a:t>(age);    </a:t>
            </a:r>
          </a:p>
          <a:p>
            <a:r>
              <a:rPr lang="en-US">
                <a:latin typeface="Consolas" panose="020B0609020204030204" pitchFamily="49" charset="0"/>
              </a:rPr>
              <a:t>   }</a:t>
            </a:r>
          </a:p>
          <a:p>
            <a:r>
              <a:rPr lang="en-US">
                <a:latin typeface="Consolas" panose="020B0609020204030204" pitchFamily="49" charset="0"/>
              </a:rPr>
              <a:t>};</a:t>
            </a:r>
          </a:p>
        </p:txBody>
      </p:sp>
      <p:sp>
        <p:nvSpPr>
          <p:cNvPr id="3" name="TextBox 2">
            <a:extLst>
              <a:ext uri="{FF2B5EF4-FFF2-40B4-BE49-F238E27FC236}">
                <a16:creationId xmlns:a16="http://schemas.microsoft.com/office/drawing/2014/main" id="{F2BEF0C3-FBD4-9514-07A3-21C5AFA241C1}"/>
              </a:ext>
            </a:extLst>
          </p:cNvPr>
          <p:cNvSpPr txBox="1"/>
          <p:nvPr/>
        </p:nvSpPr>
        <p:spPr>
          <a:xfrm>
            <a:off x="7133055" y="5082516"/>
            <a:ext cx="3219585" cy="584775"/>
          </a:xfrm>
          <a:prstGeom prst="rect">
            <a:avLst/>
          </a:prstGeom>
          <a:solidFill>
            <a:schemeClr val="accent4">
              <a:lumMod val="40000"/>
              <a:lumOff val="60000"/>
            </a:schemeClr>
          </a:solidFill>
        </p:spPr>
        <p:txBody>
          <a:bodyPr wrap="square" rtlCol="0">
            <a:spAutoFit/>
          </a:bodyPr>
          <a:lstStyle/>
          <a:p>
            <a:pPr algn="ctr"/>
            <a:r>
              <a:rPr lang="en-CA" sz="1600"/>
              <a:t>Object methods are called using the dot-notation, just like variables.</a:t>
            </a:r>
          </a:p>
        </p:txBody>
      </p:sp>
      <p:sp>
        <p:nvSpPr>
          <p:cNvPr id="10" name="TextBox 9">
            <a:extLst>
              <a:ext uri="{FF2B5EF4-FFF2-40B4-BE49-F238E27FC236}">
                <a16:creationId xmlns:a16="http://schemas.microsoft.com/office/drawing/2014/main" id="{53269E8A-80CB-4A30-41DB-D9C41C242861}"/>
              </a:ext>
            </a:extLst>
          </p:cNvPr>
          <p:cNvSpPr txBox="1"/>
          <p:nvPr/>
        </p:nvSpPr>
        <p:spPr>
          <a:xfrm>
            <a:off x="8595002" y="1775484"/>
            <a:ext cx="2539937" cy="830997"/>
          </a:xfrm>
          <a:prstGeom prst="rect">
            <a:avLst/>
          </a:prstGeom>
          <a:solidFill>
            <a:schemeClr val="accent4">
              <a:lumMod val="40000"/>
              <a:lumOff val="60000"/>
            </a:schemeClr>
          </a:solidFill>
        </p:spPr>
        <p:txBody>
          <a:bodyPr wrap="square" rtlCol="0">
            <a:spAutoFit/>
          </a:bodyPr>
          <a:lstStyle/>
          <a:p>
            <a:pPr algn="ctr"/>
            <a:r>
              <a:rPr lang="en-CA" sz="1600" b="1"/>
              <a:t>Key idea</a:t>
            </a:r>
            <a:r>
              <a:rPr lang="en-CA" sz="1600"/>
              <a:t>: objects combine data, and operations on that data, into a single “value”. </a:t>
            </a:r>
          </a:p>
        </p:txBody>
      </p:sp>
    </p:spTree>
    <p:extLst>
      <p:ext uri="{BB962C8B-B14F-4D97-AF65-F5344CB8AC3E}">
        <p14:creationId xmlns:p14="http://schemas.microsoft.com/office/powerpoint/2010/main" val="308654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240834-3EA2-FA9E-D7E6-B967BEBE08DF}"/>
              </a:ext>
            </a:extLst>
          </p:cNvPr>
          <p:cNvSpPr>
            <a:spLocks noGrp="1"/>
          </p:cNvSpPr>
          <p:nvPr>
            <p:ph type="title"/>
          </p:nvPr>
        </p:nvSpPr>
        <p:spPr/>
        <p:txBody>
          <a:bodyPr/>
          <a:lstStyle/>
          <a:p>
            <a:r>
              <a:rPr lang="en-CA"/>
              <a:t>Object-oriented programming: structs vs classes</a:t>
            </a:r>
            <a:endParaRPr lang="en-AU"/>
          </a:p>
        </p:txBody>
      </p:sp>
      <p:sp>
        <p:nvSpPr>
          <p:cNvPr id="6" name="Text Placeholder 5">
            <a:extLst>
              <a:ext uri="{FF2B5EF4-FFF2-40B4-BE49-F238E27FC236}">
                <a16:creationId xmlns:a16="http://schemas.microsoft.com/office/drawing/2014/main" id="{82FA8468-3390-1FD0-DA91-EE5A9FC9305A}"/>
              </a:ext>
            </a:extLst>
          </p:cNvPr>
          <p:cNvSpPr>
            <a:spLocks noGrp="1"/>
          </p:cNvSpPr>
          <p:nvPr>
            <p:ph type="body" idx="1"/>
          </p:nvPr>
        </p:nvSpPr>
        <p:spPr>
          <a:xfrm>
            <a:off x="836612" y="1690688"/>
            <a:ext cx="5157787" cy="823912"/>
          </a:xfrm>
        </p:spPr>
        <p:txBody>
          <a:bodyPr/>
          <a:lstStyle/>
          <a:p>
            <a:r>
              <a:rPr lang="en-CA"/>
              <a:t>struct (public by default)</a:t>
            </a:r>
            <a:endParaRPr lang="en-AU"/>
          </a:p>
        </p:txBody>
      </p:sp>
      <p:sp>
        <p:nvSpPr>
          <p:cNvPr id="7" name="Content Placeholder 6">
            <a:extLst>
              <a:ext uri="{FF2B5EF4-FFF2-40B4-BE49-F238E27FC236}">
                <a16:creationId xmlns:a16="http://schemas.microsoft.com/office/drawing/2014/main" id="{7F7865BD-9D2F-EDF4-65A3-0ECAB9936A44}"/>
              </a:ext>
            </a:extLst>
          </p:cNvPr>
          <p:cNvSpPr>
            <a:spLocks noGrp="1"/>
          </p:cNvSpPr>
          <p:nvPr>
            <p:ph sz="half" idx="2"/>
          </p:nvPr>
        </p:nvSpPr>
        <p:spPr>
          <a:xfrm>
            <a:off x="836612" y="2514600"/>
            <a:ext cx="5559268" cy="3684588"/>
          </a:xfrm>
        </p:spPr>
        <p:txBody>
          <a:bodyPr>
            <a:normAutofit lnSpcReduction="10000"/>
          </a:bodyPr>
          <a:lstStyle/>
          <a:p>
            <a:pPr marL="0" indent="0">
              <a:buNone/>
            </a:pPr>
            <a:r>
              <a:rPr lang="en-US" sz="2200">
                <a:latin typeface="Consolas" panose="020B0609020204030204" pitchFamily="49" charset="0"/>
              </a:rPr>
              <a:t>struct Person {    </a:t>
            </a:r>
            <a:br>
              <a:rPr lang="en-US" sz="2200">
                <a:latin typeface="Consolas" panose="020B0609020204030204" pitchFamily="49" charset="0"/>
              </a:rPr>
            </a:br>
            <a:r>
              <a:rPr lang="en-US" sz="2200">
                <a:latin typeface="Consolas" panose="020B0609020204030204" pitchFamily="49" charset="0"/>
              </a:rPr>
              <a:t>   string name;    </a:t>
            </a:r>
            <a:br>
              <a:rPr lang="en-US" sz="2200">
                <a:latin typeface="Consolas" panose="020B0609020204030204" pitchFamily="49" charset="0"/>
              </a:rPr>
            </a:br>
            <a:r>
              <a:rPr lang="en-US" sz="2200">
                <a:latin typeface="Consolas" panose="020B0609020204030204" pitchFamily="49" charset="0"/>
              </a:rPr>
              <a:t>   int age;</a:t>
            </a:r>
          </a:p>
          <a:p>
            <a:pPr marL="0" indent="0">
              <a:buNone/>
            </a:pPr>
            <a:endParaRPr lang="en-US" sz="2200">
              <a:latin typeface="Consolas" panose="020B0609020204030204" pitchFamily="49" charset="0"/>
            </a:endParaRPr>
          </a:p>
          <a:p>
            <a:pPr marL="0" indent="0">
              <a:buNone/>
            </a:pPr>
            <a:r>
              <a:rPr lang="en-US" sz="2200">
                <a:latin typeface="Consolas" panose="020B0609020204030204" pitchFamily="49" charset="0"/>
              </a:rPr>
              <a:t>   string </a:t>
            </a:r>
            <a:r>
              <a:rPr lang="en-US" sz="2200" err="1">
                <a:latin typeface="Consolas" panose="020B0609020204030204" pitchFamily="49" charset="0"/>
              </a:rPr>
              <a:t>to_string</a:t>
            </a:r>
            <a:r>
              <a:rPr lang="en-US" sz="2200">
                <a:latin typeface="Consolas" panose="020B0609020204030204" pitchFamily="49" charset="0"/>
              </a:rPr>
              <a:t>() {        </a:t>
            </a:r>
          </a:p>
          <a:p>
            <a:pPr marL="0" indent="0">
              <a:buNone/>
            </a:pPr>
            <a:r>
              <a:rPr lang="en-US" sz="2200">
                <a:latin typeface="Consolas" panose="020B0609020204030204" pitchFamily="49" charset="0"/>
              </a:rPr>
              <a:t>     return name + " " +   </a:t>
            </a:r>
          </a:p>
          <a:p>
            <a:pPr marL="0" indent="0">
              <a:buNone/>
            </a:pPr>
            <a:r>
              <a:rPr lang="en-US" sz="2200">
                <a:latin typeface="Consolas" panose="020B0609020204030204" pitchFamily="49" charset="0"/>
              </a:rPr>
              <a:t>            std::</a:t>
            </a:r>
            <a:r>
              <a:rPr lang="en-US" sz="2200" err="1">
                <a:latin typeface="Consolas" panose="020B0609020204030204" pitchFamily="49" charset="0"/>
              </a:rPr>
              <a:t>to_string</a:t>
            </a:r>
            <a:r>
              <a:rPr lang="en-US" sz="2200">
                <a:latin typeface="Consolas" panose="020B0609020204030204" pitchFamily="49" charset="0"/>
              </a:rPr>
              <a:t>(age);    </a:t>
            </a:r>
          </a:p>
          <a:p>
            <a:pPr marL="0" indent="0">
              <a:buNone/>
            </a:pPr>
            <a:r>
              <a:rPr lang="en-US" sz="2200">
                <a:latin typeface="Consolas" panose="020B0609020204030204" pitchFamily="49" charset="0"/>
              </a:rPr>
              <a:t>   }</a:t>
            </a:r>
          </a:p>
          <a:p>
            <a:pPr marL="0" indent="0">
              <a:buNone/>
            </a:pPr>
            <a:r>
              <a:rPr lang="en-US" sz="2200">
                <a:latin typeface="Consolas" panose="020B0609020204030204" pitchFamily="49" charset="0"/>
              </a:rPr>
              <a:t>};</a:t>
            </a:r>
          </a:p>
          <a:p>
            <a:pPr marL="0" indent="0">
              <a:buNone/>
            </a:pPr>
            <a:endParaRPr lang="en-AU"/>
          </a:p>
        </p:txBody>
      </p:sp>
      <p:sp>
        <p:nvSpPr>
          <p:cNvPr id="8" name="Text Placeholder 7">
            <a:extLst>
              <a:ext uri="{FF2B5EF4-FFF2-40B4-BE49-F238E27FC236}">
                <a16:creationId xmlns:a16="http://schemas.microsoft.com/office/drawing/2014/main" id="{D0A87680-E875-C40A-20CC-0446C4935870}"/>
              </a:ext>
            </a:extLst>
          </p:cNvPr>
          <p:cNvSpPr>
            <a:spLocks noGrp="1"/>
          </p:cNvSpPr>
          <p:nvPr>
            <p:ph type="body" sz="quarter" idx="3"/>
          </p:nvPr>
        </p:nvSpPr>
        <p:spPr>
          <a:xfrm>
            <a:off x="6746533" y="1681163"/>
            <a:ext cx="5183188" cy="823912"/>
          </a:xfrm>
        </p:spPr>
        <p:txBody>
          <a:bodyPr/>
          <a:lstStyle/>
          <a:p>
            <a:r>
              <a:rPr lang="en-CA"/>
              <a:t>class (private by default)</a:t>
            </a:r>
            <a:endParaRPr lang="en-AU"/>
          </a:p>
        </p:txBody>
      </p:sp>
      <p:sp>
        <p:nvSpPr>
          <p:cNvPr id="9" name="Content Placeholder 8">
            <a:extLst>
              <a:ext uri="{FF2B5EF4-FFF2-40B4-BE49-F238E27FC236}">
                <a16:creationId xmlns:a16="http://schemas.microsoft.com/office/drawing/2014/main" id="{1FE75C6E-F3D7-5BA3-F556-CA20ED99EFE8}"/>
              </a:ext>
            </a:extLst>
          </p:cNvPr>
          <p:cNvSpPr>
            <a:spLocks noGrp="1"/>
          </p:cNvSpPr>
          <p:nvPr>
            <p:ph sz="quarter" idx="4"/>
          </p:nvPr>
        </p:nvSpPr>
        <p:spPr>
          <a:xfrm>
            <a:off x="6746533" y="2505075"/>
            <a:ext cx="5183188" cy="3684588"/>
          </a:xfrm>
        </p:spPr>
        <p:txBody>
          <a:bodyPr>
            <a:normAutofit lnSpcReduction="10000"/>
          </a:bodyPr>
          <a:lstStyle/>
          <a:p>
            <a:pPr marL="0" indent="0">
              <a:buNone/>
            </a:pPr>
            <a:r>
              <a:rPr lang="en-US" sz="2200">
                <a:latin typeface="Consolas" panose="020B0609020204030204" pitchFamily="49" charset="0"/>
              </a:rPr>
              <a:t>class Person {</a:t>
            </a:r>
            <a:br>
              <a:rPr lang="en-US" sz="2200">
                <a:latin typeface="Consolas" panose="020B0609020204030204" pitchFamily="49" charset="0"/>
              </a:rPr>
            </a:br>
            <a:r>
              <a:rPr lang="en-US" sz="2200">
                <a:solidFill>
                  <a:srgbClr val="FF0000"/>
                </a:solidFill>
                <a:latin typeface="Consolas" panose="020B0609020204030204" pitchFamily="49" charset="0"/>
              </a:rPr>
              <a:t>public:</a:t>
            </a:r>
            <a:br>
              <a:rPr lang="en-US" sz="2200">
                <a:latin typeface="Consolas" panose="020B0609020204030204" pitchFamily="49" charset="0"/>
              </a:rPr>
            </a:br>
            <a:r>
              <a:rPr lang="en-US" sz="2200">
                <a:latin typeface="Consolas" panose="020B0609020204030204" pitchFamily="49" charset="0"/>
              </a:rPr>
              <a:t>   string name;    </a:t>
            </a:r>
            <a:br>
              <a:rPr lang="en-US" sz="2200">
                <a:latin typeface="Consolas" panose="020B0609020204030204" pitchFamily="49" charset="0"/>
              </a:rPr>
            </a:br>
            <a:r>
              <a:rPr lang="en-US" sz="2200">
                <a:latin typeface="Consolas" panose="020B0609020204030204" pitchFamily="49" charset="0"/>
              </a:rPr>
              <a:t>   int age;</a:t>
            </a:r>
          </a:p>
          <a:p>
            <a:pPr marL="0" indent="0">
              <a:buNone/>
            </a:pPr>
            <a:endParaRPr lang="en-US" sz="2200">
              <a:latin typeface="Consolas" panose="020B0609020204030204" pitchFamily="49" charset="0"/>
            </a:endParaRPr>
          </a:p>
          <a:p>
            <a:pPr marL="0" indent="0">
              <a:buNone/>
            </a:pPr>
            <a:r>
              <a:rPr lang="en-US" sz="2200">
                <a:latin typeface="Consolas" panose="020B0609020204030204" pitchFamily="49" charset="0"/>
              </a:rPr>
              <a:t>   string </a:t>
            </a:r>
            <a:r>
              <a:rPr lang="en-US" sz="2200" err="1">
                <a:latin typeface="Consolas" panose="020B0609020204030204" pitchFamily="49" charset="0"/>
              </a:rPr>
              <a:t>to_string</a:t>
            </a:r>
            <a:r>
              <a:rPr lang="en-US" sz="2200">
                <a:latin typeface="Consolas" panose="020B0609020204030204" pitchFamily="49" charset="0"/>
              </a:rPr>
              <a:t>() {        </a:t>
            </a:r>
          </a:p>
          <a:p>
            <a:pPr marL="0" indent="0">
              <a:buNone/>
            </a:pPr>
            <a:r>
              <a:rPr lang="en-US" sz="2200">
                <a:latin typeface="Consolas" panose="020B0609020204030204" pitchFamily="49" charset="0"/>
              </a:rPr>
              <a:t>     return name + " " +   </a:t>
            </a:r>
          </a:p>
          <a:p>
            <a:pPr marL="0" indent="0">
              <a:buNone/>
            </a:pPr>
            <a:r>
              <a:rPr lang="en-US" sz="2200">
                <a:latin typeface="Consolas" panose="020B0609020204030204" pitchFamily="49" charset="0"/>
              </a:rPr>
              <a:t>            std::</a:t>
            </a:r>
            <a:r>
              <a:rPr lang="en-US" sz="2200" err="1">
                <a:latin typeface="Consolas" panose="020B0609020204030204" pitchFamily="49" charset="0"/>
              </a:rPr>
              <a:t>to_string</a:t>
            </a:r>
            <a:r>
              <a:rPr lang="en-US" sz="2200">
                <a:latin typeface="Consolas" panose="020B0609020204030204" pitchFamily="49" charset="0"/>
              </a:rPr>
              <a:t>(age);    </a:t>
            </a:r>
          </a:p>
          <a:p>
            <a:pPr marL="0" indent="0">
              <a:buNone/>
            </a:pPr>
            <a:r>
              <a:rPr lang="en-US" sz="2200">
                <a:latin typeface="Consolas" panose="020B0609020204030204" pitchFamily="49" charset="0"/>
              </a:rPr>
              <a:t>   }</a:t>
            </a:r>
          </a:p>
          <a:p>
            <a:pPr marL="0" indent="0">
              <a:buNone/>
            </a:pPr>
            <a:r>
              <a:rPr lang="en-US" sz="2200">
                <a:latin typeface="Consolas" panose="020B0609020204030204" pitchFamily="49" charset="0"/>
              </a:rPr>
              <a:t>};</a:t>
            </a:r>
          </a:p>
          <a:p>
            <a:pPr marL="0" indent="0">
              <a:buNone/>
            </a:pPr>
            <a:endParaRPr lang="en-AU"/>
          </a:p>
        </p:txBody>
      </p:sp>
      <p:sp>
        <p:nvSpPr>
          <p:cNvPr id="4" name="Slide Number Placeholder 3">
            <a:extLst>
              <a:ext uri="{FF2B5EF4-FFF2-40B4-BE49-F238E27FC236}">
                <a16:creationId xmlns:a16="http://schemas.microsoft.com/office/drawing/2014/main" id="{60CFAB0A-629D-CB86-A94E-6C139FFEA363}"/>
              </a:ext>
            </a:extLst>
          </p:cNvPr>
          <p:cNvSpPr>
            <a:spLocks noGrp="1"/>
          </p:cNvSpPr>
          <p:nvPr>
            <p:ph type="sldNum" sz="quarter" idx="12"/>
          </p:nvPr>
        </p:nvSpPr>
        <p:spPr/>
        <p:txBody>
          <a:bodyPr/>
          <a:lstStyle/>
          <a:p>
            <a:fld id="{E5BA05A5-0517-4A37-865C-5DD63AFCA22E}" type="slidenum">
              <a:rPr lang="en-AU" smtClean="0"/>
              <a:pPr/>
              <a:t>49</a:t>
            </a:fld>
            <a:endParaRPr lang="en-AU"/>
          </a:p>
        </p:txBody>
      </p:sp>
      <p:sp>
        <p:nvSpPr>
          <p:cNvPr id="10" name="TextBox 9">
            <a:extLst>
              <a:ext uri="{FF2B5EF4-FFF2-40B4-BE49-F238E27FC236}">
                <a16:creationId xmlns:a16="http://schemas.microsoft.com/office/drawing/2014/main" id="{878A001D-AB4D-7C81-06A9-E808392E1CA9}"/>
              </a:ext>
            </a:extLst>
          </p:cNvPr>
          <p:cNvSpPr txBox="1"/>
          <p:nvPr/>
        </p:nvSpPr>
        <p:spPr>
          <a:xfrm>
            <a:off x="2876415" y="5167312"/>
            <a:ext cx="3219585" cy="1569660"/>
          </a:xfrm>
          <a:prstGeom prst="rect">
            <a:avLst/>
          </a:prstGeom>
          <a:solidFill>
            <a:schemeClr val="accent4">
              <a:lumMod val="40000"/>
              <a:lumOff val="60000"/>
            </a:schemeClr>
          </a:solidFill>
        </p:spPr>
        <p:txBody>
          <a:bodyPr wrap="square" rtlCol="0">
            <a:spAutoFit/>
          </a:bodyPr>
          <a:lstStyle/>
          <a:p>
            <a:r>
              <a:rPr lang="en-CA" sz="1600"/>
              <a:t>The difference between a struct and a class is:</a:t>
            </a:r>
          </a:p>
          <a:p>
            <a:pPr marL="285750" indent="-285750">
              <a:buFont typeface="Arial" panose="020B0604020202020204" pitchFamily="34" charset="0"/>
              <a:buChar char="•"/>
            </a:pPr>
            <a:r>
              <a:rPr lang="en-CA" sz="1600"/>
              <a:t>by default, all members of a struct are public</a:t>
            </a:r>
          </a:p>
          <a:p>
            <a:pPr marL="285750" indent="-285750">
              <a:buFont typeface="Arial" panose="020B0604020202020204" pitchFamily="34" charset="0"/>
              <a:buChar char="•"/>
            </a:pPr>
            <a:r>
              <a:rPr lang="en-CA" sz="1600"/>
              <a:t>by default, all members of a class are private</a:t>
            </a:r>
          </a:p>
        </p:txBody>
      </p:sp>
    </p:spTree>
    <p:extLst>
      <p:ext uri="{BB962C8B-B14F-4D97-AF65-F5344CB8AC3E}">
        <p14:creationId xmlns:p14="http://schemas.microsoft.com/office/powerpoint/2010/main" val="114585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CB30-57C7-CC2F-6F10-EDAE7305CA8E}"/>
              </a:ext>
            </a:extLst>
          </p:cNvPr>
          <p:cNvSpPr>
            <a:spLocks noGrp="1"/>
          </p:cNvSpPr>
          <p:nvPr>
            <p:ph type="title"/>
          </p:nvPr>
        </p:nvSpPr>
        <p:spPr>
          <a:xfrm>
            <a:off x="263867" y="85515"/>
            <a:ext cx="4973151" cy="1325563"/>
          </a:xfrm>
        </p:spPr>
        <p:txBody>
          <a:bodyPr>
            <a:normAutofit fontScale="90000"/>
          </a:bodyPr>
          <a:lstStyle/>
          <a:p>
            <a:r>
              <a:rPr lang="en-CA" b="1"/>
              <a:t>Example 4</a:t>
            </a:r>
            <a:r>
              <a:rPr lang="en-CA"/>
              <a:t>: a function to de-allocate an array</a:t>
            </a:r>
            <a:endParaRPr lang="en-AU"/>
          </a:p>
        </p:txBody>
      </p:sp>
      <p:sp>
        <p:nvSpPr>
          <p:cNvPr id="3" name="Content Placeholder 2">
            <a:extLst>
              <a:ext uri="{FF2B5EF4-FFF2-40B4-BE49-F238E27FC236}">
                <a16:creationId xmlns:a16="http://schemas.microsoft.com/office/drawing/2014/main" id="{3CA38683-B551-7BCB-3407-268CA915A4E7}"/>
              </a:ext>
            </a:extLst>
          </p:cNvPr>
          <p:cNvSpPr>
            <a:spLocks noGrp="1"/>
          </p:cNvSpPr>
          <p:nvPr>
            <p:ph idx="1"/>
          </p:nvPr>
        </p:nvSpPr>
        <p:spPr>
          <a:xfrm>
            <a:off x="327058" y="1866445"/>
            <a:ext cx="5691069" cy="4351338"/>
          </a:xfrm>
        </p:spPr>
        <p:txBody>
          <a:bodyPr>
            <a:normAutofit lnSpcReduction="10000"/>
          </a:bodyPr>
          <a:lstStyle/>
          <a:p>
            <a:pPr marL="0" indent="0">
              <a:buNone/>
            </a:pPr>
            <a:r>
              <a:rPr lang="en-CA"/>
              <a:t>Let’s write a function that will make it easier to initialize arrays of </a:t>
            </a:r>
            <a:r>
              <a:rPr lang="en-CA">
                <a:latin typeface="Consolas" panose="020B0609020204030204" pitchFamily="49" charset="0"/>
              </a:rPr>
              <a:t>int</a:t>
            </a:r>
            <a:r>
              <a:rPr lang="en-CA"/>
              <a:t>s on the free store. We want to write code like this:</a:t>
            </a:r>
          </a:p>
          <a:p>
            <a:pPr marL="0" indent="0">
              <a:buNone/>
            </a:pPr>
            <a:endParaRPr lang="en-CA"/>
          </a:p>
          <a:p>
            <a:pPr marL="0" indent="0">
              <a:buNone/>
            </a:pPr>
            <a:r>
              <a:rPr lang="en-CA">
                <a:latin typeface="Consolas" panose="020B0609020204030204" pitchFamily="49" charset="0"/>
              </a:rPr>
              <a:t>int* a = make_array(4, 3);</a:t>
            </a:r>
          </a:p>
          <a:p>
            <a:pPr marL="0" indent="0">
              <a:buNone/>
            </a:pPr>
            <a:r>
              <a:rPr lang="en-CA">
                <a:latin typeface="Consolas" panose="020B0609020204030204" pitchFamily="49" charset="0"/>
              </a:rPr>
              <a:t>int* b = make_array(3);</a:t>
            </a:r>
          </a:p>
          <a:p>
            <a:pPr marL="0" indent="0">
              <a:buNone/>
            </a:pPr>
            <a:r>
              <a:rPr lang="en-CA">
                <a:latin typeface="Consolas" panose="020B0609020204030204" pitchFamily="49" charset="0"/>
              </a:rPr>
              <a:t>// ...</a:t>
            </a:r>
          </a:p>
          <a:p>
            <a:pPr marL="0" indent="0">
              <a:buNone/>
            </a:pPr>
            <a:r>
              <a:rPr lang="en-CA">
                <a:latin typeface="Consolas" panose="020B0609020204030204" pitchFamily="49" charset="0"/>
              </a:rPr>
              <a:t>deallocate_array(a);</a:t>
            </a:r>
            <a:br>
              <a:rPr lang="en-CA">
                <a:latin typeface="Consolas" panose="020B0609020204030204" pitchFamily="49" charset="0"/>
              </a:rPr>
            </a:br>
            <a:r>
              <a:rPr lang="en-CA">
                <a:latin typeface="Consolas" panose="020B0609020204030204" pitchFamily="49" charset="0"/>
              </a:rPr>
              <a:t>deallocate_array(b);</a:t>
            </a:r>
            <a:endParaRPr lang="en-AU">
              <a:latin typeface="Consolas" panose="020B0609020204030204" pitchFamily="49" charset="0"/>
            </a:endParaRPr>
          </a:p>
          <a:p>
            <a:pPr marL="0" indent="0">
              <a:buNone/>
            </a:pPr>
            <a:endParaRPr lang="en-AU">
              <a:latin typeface="Consolas" panose="020B0609020204030204" pitchFamily="49" charset="0"/>
            </a:endParaRPr>
          </a:p>
        </p:txBody>
      </p:sp>
      <p:sp>
        <p:nvSpPr>
          <p:cNvPr id="4" name="Slide Number Placeholder 3">
            <a:extLst>
              <a:ext uri="{FF2B5EF4-FFF2-40B4-BE49-F238E27FC236}">
                <a16:creationId xmlns:a16="http://schemas.microsoft.com/office/drawing/2014/main" id="{8D092C5A-2B9C-418D-27F4-DA7F5D033730}"/>
              </a:ext>
            </a:extLst>
          </p:cNvPr>
          <p:cNvSpPr>
            <a:spLocks noGrp="1"/>
          </p:cNvSpPr>
          <p:nvPr>
            <p:ph type="sldNum" sz="quarter" idx="12"/>
          </p:nvPr>
        </p:nvSpPr>
        <p:spPr/>
        <p:txBody>
          <a:bodyPr/>
          <a:lstStyle/>
          <a:p>
            <a:fld id="{E5BA05A5-0517-4A37-865C-5DD63AFCA22E}" type="slidenum">
              <a:rPr lang="en-AU" smtClean="0"/>
              <a:pPr/>
              <a:t>5</a:t>
            </a:fld>
            <a:endParaRPr lang="en-AU"/>
          </a:p>
        </p:txBody>
      </p:sp>
      <p:grpSp>
        <p:nvGrpSpPr>
          <p:cNvPr id="22" name="Group 21">
            <a:extLst>
              <a:ext uri="{FF2B5EF4-FFF2-40B4-BE49-F238E27FC236}">
                <a16:creationId xmlns:a16="http://schemas.microsoft.com/office/drawing/2014/main" id="{38FB7B12-264B-BDC6-EA63-586F1EAE7B0A}"/>
              </a:ext>
            </a:extLst>
          </p:cNvPr>
          <p:cNvGrpSpPr/>
          <p:nvPr/>
        </p:nvGrpSpPr>
        <p:grpSpPr>
          <a:xfrm>
            <a:off x="6848195" y="4289915"/>
            <a:ext cx="3107014" cy="1068356"/>
            <a:chOff x="7254744" y="3225766"/>
            <a:chExt cx="3107014" cy="1068356"/>
          </a:xfrm>
        </p:grpSpPr>
        <p:sp>
          <p:nvSpPr>
            <p:cNvPr id="5" name="TextBox 4">
              <a:extLst>
                <a:ext uri="{FF2B5EF4-FFF2-40B4-BE49-F238E27FC236}">
                  <a16:creationId xmlns:a16="http://schemas.microsoft.com/office/drawing/2014/main" id="{21FDD319-23CF-98BF-C0DA-6563F5F7B37B}"/>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6" name="TextBox 5">
              <a:extLst>
                <a:ext uri="{FF2B5EF4-FFF2-40B4-BE49-F238E27FC236}">
                  <a16:creationId xmlns:a16="http://schemas.microsoft.com/office/drawing/2014/main" id="{DC1387B2-7C47-C83B-61D9-BF5D8636A088}"/>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7" name="TextBox 6">
              <a:extLst>
                <a:ext uri="{FF2B5EF4-FFF2-40B4-BE49-F238E27FC236}">
                  <a16:creationId xmlns:a16="http://schemas.microsoft.com/office/drawing/2014/main" id="{693EC7FE-9461-8D8D-9AB7-29FE9E084864}"/>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8" name="TextBox 7">
              <a:extLst>
                <a:ext uri="{FF2B5EF4-FFF2-40B4-BE49-F238E27FC236}">
                  <a16:creationId xmlns:a16="http://schemas.microsoft.com/office/drawing/2014/main" id="{24A94FE0-C424-DB1C-7090-553CA6AFADAF}"/>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9" name="TextBox 8">
              <a:extLst>
                <a:ext uri="{FF2B5EF4-FFF2-40B4-BE49-F238E27FC236}">
                  <a16:creationId xmlns:a16="http://schemas.microsoft.com/office/drawing/2014/main" id="{AE0E4B45-B26E-D819-AC44-D3D0DF87F2FC}"/>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0" name="TextBox 9">
              <a:extLst>
                <a:ext uri="{FF2B5EF4-FFF2-40B4-BE49-F238E27FC236}">
                  <a16:creationId xmlns:a16="http://schemas.microsoft.com/office/drawing/2014/main" id="{2614EEEE-8F38-4CF0-E1C7-693C6000663C}"/>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1" name="TextBox 10">
              <a:extLst>
                <a:ext uri="{FF2B5EF4-FFF2-40B4-BE49-F238E27FC236}">
                  <a16:creationId xmlns:a16="http://schemas.microsoft.com/office/drawing/2014/main" id="{6C667ED2-5E78-BEAF-1876-F8D75E3507BA}"/>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2" name="TextBox 11">
              <a:extLst>
                <a:ext uri="{FF2B5EF4-FFF2-40B4-BE49-F238E27FC236}">
                  <a16:creationId xmlns:a16="http://schemas.microsoft.com/office/drawing/2014/main" id="{AF50CF91-C31E-6DBB-7A49-50B02F9351D2}"/>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grpSp>
        <p:nvGrpSpPr>
          <p:cNvPr id="23" name="Group 22">
            <a:extLst>
              <a:ext uri="{FF2B5EF4-FFF2-40B4-BE49-F238E27FC236}">
                <a16:creationId xmlns:a16="http://schemas.microsoft.com/office/drawing/2014/main" id="{41AB1B07-4508-B9DA-4E7A-818D0297EF20}"/>
              </a:ext>
            </a:extLst>
          </p:cNvPr>
          <p:cNvGrpSpPr/>
          <p:nvPr/>
        </p:nvGrpSpPr>
        <p:grpSpPr>
          <a:xfrm>
            <a:off x="6848195" y="5653119"/>
            <a:ext cx="2331159" cy="1068356"/>
            <a:chOff x="6866816" y="4588970"/>
            <a:chExt cx="2331159" cy="1068356"/>
          </a:xfrm>
        </p:grpSpPr>
        <p:grpSp>
          <p:nvGrpSpPr>
            <p:cNvPr id="21" name="Group 20">
              <a:extLst>
                <a:ext uri="{FF2B5EF4-FFF2-40B4-BE49-F238E27FC236}">
                  <a16:creationId xmlns:a16="http://schemas.microsoft.com/office/drawing/2014/main" id="{F28F313C-1639-0003-0C83-DC2A5EBCD5DE}"/>
                </a:ext>
              </a:extLst>
            </p:cNvPr>
            <p:cNvGrpSpPr/>
            <p:nvPr/>
          </p:nvGrpSpPr>
          <p:grpSpPr>
            <a:xfrm>
              <a:off x="6866816" y="4949440"/>
              <a:ext cx="2331159" cy="707886"/>
              <a:chOff x="6866816" y="4949440"/>
              <a:chExt cx="2331159" cy="707886"/>
            </a:xfrm>
          </p:grpSpPr>
          <p:sp>
            <p:nvSpPr>
              <p:cNvPr id="13" name="TextBox 12">
                <a:extLst>
                  <a:ext uri="{FF2B5EF4-FFF2-40B4-BE49-F238E27FC236}">
                    <a16:creationId xmlns:a16="http://schemas.microsoft.com/office/drawing/2014/main" id="{70EBB102-E777-BCF4-DB23-28E74265FD12}"/>
                  </a:ext>
                </a:extLst>
              </p:cNvPr>
              <p:cNvSpPr txBox="1"/>
              <p:nvPr/>
            </p:nvSpPr>
            <p:spPr>
              <a:xfrm>
                <a:off x="6866816"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14" name="TextBox 13">
                <a:extLst>
                  <a:ext uri="{FF2B5EF4-FFF2-40B4-BE49-F238E27FC236}">
                    <a16:creationId xmlns:a16="http://schemas.microsoft.com/office/drawing/2014/main" id="{A0AE708D-6D34-9593-39A5-C0BC6486FBEC}"/>
                  </a:ext>
                </a:extLst>
              </p:cNvPr>
              <p:cNvSpPr txBox="1"/>
              <p:nvPr/>
            </p:nvSpPr>
            <p:spPr>
              <a:xfrm>
                <a:off x="7646265"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15" name="TextBox 14">
                <a:extLst>
                  <a:ext uri="{FF2B5EF4-FFF2-40B4-BE49-F238E27FC236}">
                    <a16:creationId xmlns:a16="http://schemas.microsoft.com/office/drawing/2014/main" id="{8BBE82A3-6043-935B-B7FA-7E579359B34C}"/>
                  </a:ext>
                </a:extLst>
              </p:cNvPr>
              <p:cNvSpPr txBox="1"/>
              <p:nvPr/>
            </p:nvSpPr>
            <p:spPr>
              <a:xfrm>
                <a:off x="8422120"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grpSp>
        <p:sp>
          <p:nvSpPr>
            <p:cNvPr id="17" name="TextBox 16">
              <a:extLst>
                <a:ext uri="{FF2B5EF4-FFF2-40B4-BE49-F238E27FC236}">
                  <a16:creationId xmlns:a16="http://schemas.microsoft.com/office/drawing/2014/main" id="{85B00676-0804-92FC-D0C7-04217F739975}"/>
                </a:ext>
              </a:extLst>
            </p:cNvPr>
            <p:cNvSpPr txBox="1"/>
            <p:nvPr/>
          </p:nvSpPr>
          <p:spPr>
            <a:xfrm>
              <a:off x="7124396" y="4588970"/>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8" name="TextBox 17">
              <a:extLst>
                <a:ext uri="{FF2B5EF4-FFF2-40B4-BE49-F238E27FC236}">
                  <a16:creationId xmlns:a16="http://schemas.microsoft.com/office/drawing/2014/main" id="{42EADEF2-F234-66E7-355D-B53B9E820574}"/>
                </a:ext>
              </a:extLst>
            </p:cNvPr>
            <p:cNvSpPr txBox="1"/>
            <p:nvPr/>
          </p:nvSpPr>
          <p:spPr>
            <a:xfrm>
              <a:off x="7922578" y="4588970"/>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9" name="TextBox 18">
              <a:extLst>
                <a:ext uri="{FF2B5EF4-FFF2-40B4-BE49-F238E27FC236}">
                  <a16:creationId xmlns:a16="http://schemas.microsoft.com/office/drawing/2014/main" id="{CE9692F7-166F-99DE-6D39-FD43DA471514}"/>
                </a:ext>
              </a:extLst>
            </p:cNvPr>
            <p:cNvSpPr txBox="1"/>
            <p:nvPr/>
          </p:nvSpPr>
          <p:spPr>
            <a:xfrm>
              <a:off x="8684687" y="4588970"/>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grpSp>
      <p:sp>
        <p:nvSpPr>
          <p:cNvPr id="24" name="TextBox 23">
            <a:extLst>
              <a:ext uri="{FF2B5EF4-FFF2-40B4-BE49-F238E27FC236}">
                <a16:creationId xmlns:a16="http://schemas.microsoft.com/office/drawing/2014/main" id="{534DDF85-A023-2D23-8C0E-D3E6A2A04C23}"/>
              </a:ext>
            </a:extLst>
          </p:cNvPr>
          <p:cNvSpPr txBox="1"/>
          <p:nvPr/>
        </p:nvSpPr>
        <p:spPr>
          <a:xfrm>
            <a:off x="5703958" y="4556341"/>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sp>
        <p:nvSpPr>
          <p:cNvPr id="25" name="TextBox 24">
            <a:extLst>
              <a:ext uri="{FF2B5EF4-FFF2-40B4-BE49-F238E27FC236}">
                <a16:creationId xmlns:a16="http://schemas.microsoft.com/office/drawing/2014/main" id="{BB65F753-F230-E263-A56D-ED5F25879662}"/>
              </a:ext>
            </a:extLst>
          </p:cNvPr>
          <p:cNvSpPr txBox="1"/>
          <p:nvPr/>
        </p:nvSpPr>
        <p:spPr>
          <a:xfrm>
            <a:off x="5703958" y="5818742"/>
            <a:ext cx="311304" cy="369332"/>
          </a:xfrm>
          <a:prstGeom prst="rect">
            <a:avLst/>
          </a:prstGeom>
          <a:noFill/>
          <a:ln>
            <a:noFill/>
          </a:ln>
        </p:spPr>
        <p:txBody>
          <a:bodyPr wrap="none" rtlCol="0">
            <a:spAutoFit/>
          </a:bodyPr>
          <a:lstStyle/>
          <a:p>
            <a:r>
              <a:rPr lang="en-US">
                <a:latin typeface="Consolas" panose="020B0609020204030204" pitchFamily="49" charset="0"/>
              </a:rPr>
              <a:t>b</a:t>
            </a:r>
            <a:endParaRPr lang="en-AU">
              <a:latin typeface="Consolas" panose="020B0609020204030204" pitchFamily="49" charset="0"/>
            </a:endParaRPr>
          </a:p>
        </p:txBody>
      </p:sp>
      <p:cxnSp>
        <p:nvCxnSpPr>
          <p:cNvPr id="27" name="Straight Arrow Connector 26">
            <a:extLst>
              <a:ext uri="{FF2B5EF4-FFF2-40B4-BE49-F238E27FC236}">
                <a16:creationId xmlns:a16="http://schemas.microsoft.com/office/drawing/2014/main" id="{5C921344-A048-2368-5058-B9E68ECB40A2}"/>
              </a:ext>
            </a:extLst>
          </p:cNvPr>
          <p:cNvCxnSpPr>
            <a:stCxn id="24" idx="3"/>
            <a:endCxn id="5" idx="1"/>
          </p:cNvCxnSpPr>
          <p:nvPr/>
        </p:nvCxnSpPr>
        <p:spPr>
          <a:xfrm>
            <a:off x="6015262" y="4741007"/>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2858FE-70C1-2831-61B5-F4676516A1CC}"/>
              </a:ext>
            </a:extLst>
          </p:cNvPr>
          <p:cNvCxnSpPr>
            <a:stCxn id="25" idx="3"/>
            <a:endCxn id="13" idx="1"/>
          </p:cNvCxnSpPr>
          <p:nvPr/>
        </p:nvCxnSpPr>
        <p:spPr>
          <a:xfrm>
            <a:off x="6015262" y="6003408"/>
            <a:ext cx="832933" cy="36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2407C6D3-30AC-1CF5-4E61-CD97976DFFB8}"/>
                  </a:ext>
                </a:extLst>
              </p14:cNvPr>
              <p14:cNvContentPartPr/>
              <p14:nvPr/>
            </p14:nvContentPartPr>
            <p14:xfrm>
              <a:off x="2113920" y="118080"/>
              <a:ext cx="9942120" cy="5622480"/>
            </p14:xfrm>
          </p:contentPart>
        </mc:Choice>
        <mc:Fallback>
          <p:pic>
            <p:nvPicPr>
              <p:cNvPr id="16" name="Ink 15">
                <a:extLst>
                  <a:ext uri="{FF2B5EF4-FFF2-40B4-BE49-F238E27FC236}">
                    <a16:creationId xmlns:a16="http://schemas.microsoft.com/office/drawing/2014/main" id="{2407C6D3-30AC-1CF5-4E61-CD97976DFFB8}"/>
                  </a:ext>
                </a:extLst>
              </p:cNvPr>
              <p:cNvPicPr/>
              <p:nvPr/>
            </p:nvPicPr>
            <p:blipFill>
              <a:blip r:embed="rId3"/>
              <a:stretch>
                <a:fillRect/>
              </a:stretch>
            </p:blipFill>
            <p:spPr>
              <a:xfrm>
                <a:off x="2104560" y="108720"/>
                <a:ext cx="9960840" cy="5641200"/>
              </a:xfrm>
              <a:prstGeom prst="rect">
                <a:avLst/>
              </a:prstGeom>
            </p:spPr>
          </p:pic>
        </mc:Fallback>
      </mc:AlternateContent>
    </p:spTree>
    <p:extLst>
      <p:ext uri="{BB962C8B-B14F-4D97-AF65-F5344CB8AC3E}">
        <p14:creationId xmlns:p14="http://schemas.microsoft.com/office/powerpoint/2010/main" val="3161029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240834-3EA2-FA9E-D7E6-B967BEBE08DF}"/>
              </a:ext>
            </a:extLst>
          </p:cNvPr>
          <p:cNvSpPr>
            <a:spLocks noGrp="1"/>
          </p:cNvSpPr>
          <p:nvPr>
            <p:ph type="title"/>
          </p:nvPr>
        </p:nvSpPr>
        <p:spPr/>
        <p:txBody>
          <a:bodyPr/>
          <a:lstStyle/>
          <a:p>
            <a:r>
              <a:rPr lang="en-CA"/>
              <a:t>Object-oriented programming: structs vs classes</a:t>
            </a:r>
            <a:endParaRPr lang="en-AU"/>
          </a:p>
        </p:txBody>
      </p:sp>
      <p:sp>
        <p:nvSpPr>
          <p:cNvPr id="6" name="Text Placeholder 5">
            <a:extLst>
              <a:ext uri="{FF2B5EF4-FFF2-40B4-BE49-F238E27FC236}">
                <a16:creationId xmlns:a16="http://schemas.microsoft.com/office/drawing/2014/main" id="{82FA8468-3390-1FD0-DA91-EE5A9FC9305A}"/>
              </a:ext>
            </a:extLst>
          </p:cNvPr>
          <p:cNvSpPr>
            <a:spLocks noGrp="1"/>
          </p:cNvSpPr>
          <p:nvPr>
            <p:ph type="body" idx="1"/>
          </p:nvPr>
        </p:nvSpPr>
        <p:spPr>
          <a:xfrm>
            <a:off x="836612" y="1690688"/>
            <a:ext cx="5157787" cy="823912"/>
          </a:xfrm>
        </p:spPr>
        <p:txBody>
          <a:bodyPr/>
          <a:lstStyle/>
          <a:p>
            <a:r>
              <a:rPr lang="en-CA"/>
              <a:t>struct (public by default)</a:t>
            </a:r>
            <a:endParaRPr lang="en-AU"/>
          </a:p>
        </p:txBody>
      </p:sp>
      <p:sp>
        <p:nvSpPr>
          <p:cNvPr id="7" name="Content Placeholder 6">
            <a:extLst>
              <a:ext uri="{FF2B5EF4-FFF2-40B4-BE49-F238E27FC236}">
                <a16:creationId xmlns:a16="http://schemas.microsoft.com/office/drawing/2014/main" id="{7F7865BD-9D2F-EDF4-65A3-0ECAB9936A44}"/>
              </a:ext>
            </a:extLst>
          </p:cNvPr>
          <p:cNvSpPr>
            <a:spLocks noGrp="1"/>
          </p:cNvSpPr>
          <p:nvPr>
            <p:ph sz="half" idx="2"/>
          </p:nvPr>
        </p:nvSpPr>
        <p:spPr>
          <a:xfrm>
            <a:off x="836612" y="2514600"/>
            <a:ext cx="5559268" cy="3684588"/>
          </a:xfrm>
        </p:spPr>
        <p:txBody>
          <a:bodyPr>
            <a:normAutofit lnSpcReduction="10000"/>
          </a:bodyPr>
          <a:lstStyle/>
          <a:p>
            <a:pPr marL="0" indent="0">
              <a:buNone/>
            </a:pPr>
            <a:r>
              <a:rPr lang="en-US" sz="2200">
                <a:latin typeface="Consolas" panose="020B0609020204030204" pitchFamily="49" charset="0"/>
              </a:rPr>
              <a:t>struct Person {    </a:t>
            </a:r>
            <a:br>
              <a:rPr lang="en-US" sz="2200">
                <a:latin typeface="Consolas" panose="020B0609020204030204" pitchFamily="49" charset="0"/>
              </a:rPr>
            </a:br>
            <a:r>
              <a:rPr lang="en-US" sz="2200">
                <a:latin typeface="Consolas" panose="020B0609020204030204" pitchFamily="49" charset="0"/>
              </a:rPr>
              <a:t>   string name;    </a:t>
            </a:r>
            <a:br>
              <a:rPr lang="en-US" sz="2200">
                <a:latin typeface="Consolas" panose="020B0609020204030204" pitchFamily="49" charset="0"/>
              </a:rPr>
            </a:br>
            <a:r>
              <a:rPr lang="en-US" sz="2200">
                <a:latin typeface="Consolas" panose="020B0609020204030204" pitchFamily="49" charset="0"/>
              </a:rPr>
              <a:t>   int age;</a:t>
            </a:r>
          </a:p>
          <a:p>
            <a:pPr marL="0" indent="0">
              <a:buNone/>
            </a:pPr>
            <a:endParaRPr lang="en-US" sz="2200">
              <a:latin typeface="Consolas" panose="020B0609020204030204" pitchFamily="49" charset="0"/>
            </a:endParaRPr>
          </a:p>
          <a:p>
            <a:pPr marL="0" indent="0">
              <a:buNone/>
            </a:pPr>
            <a:r>
              <a:rPr lang="en-US" sz="2200">
                <a:latin typeface="Consolas" panose="020B0609020204030204" pitchFamily="49" charset="0"/>
              </a:rPr>
              <a:t>   string </a:t>
            </a:r>
            <a:r>
              <a:rPr lang="en-US" sz="2200" err="1">
                <a:latin typeface="Consolas" panose="020B0609020204030204" pitchFamily="49" charset="0"/>
              </a:rPr>
              <a:t>to_string</a:t>
            </a:r>
            <a:r>
              <a:rPr lang="en-US" sz="2200">
                <a:latin typeface="Consolas" panose="020B0609020204030204" pitchFamily="49" charset="0"/>
              </a:rPr>
              <a:t>() {        </a:t>
            </a:r>
          </a:p>
          <a:p>
            <a:pPr marL="0" indent="0">
              <a:buNone/>
            </a:pPr>
            <a:r>
              <a:rPr lang="en-US" sz="2200">
                <a:latin typeface="Consolas" panose="020B0609020204030204" pitchFamily="49" charset="0"/>
              </a:rPr>
              <a:t>     return name + " " +   </a:t>
            </a:r>
          </a:p>
          <a:p>
            <a:pPr marL="0" indent="0">
              <a:buNone/>
            </a:pPr>
            <a:r>
              <a:rPr lang="en-US" sz="2200">
                <a:latin typeface="Consolas" panose="020B0609020204030204" pitchFamily="49" charset="0"/>
              </a:rPr>
              <a:t>            std::</a:t>
            </a:r>
            <a:r>
              <a:rPr lang="en-US" sz="2200" err="1">
                <a:latin typeface="Consolas" panose="020B0609020204030204" pitchFamily="49" charset="0"/>
              </a:rPr>
              <a:t>to_string</a:t>
            </a:r>
            <a:r>
              <a:rPr lang="en-US" sz="2200">
                <a:latin typeface="Consolas" panose="020B0609020204030204" pitchFamily="49" charset="0"/>
              </a:rPr>
              <a:t>(age);    </a:t>
            </a:r>
          </a:p>
          <a:p>
            <a:pPr marL="0" indent="0">
              <a:buNone/>
            </a:pPr>
            <a:r>
              <a:rPr lang="en-US" sz="2200">
                <a:latin typeface="Consolas" panose="020B0609020204030204" pitchFamily="49" charset="0"/>
              </a:rPr>
              <a:t>   }</a:t>
            </a:r>
          </a:p>
          <a:p>
            <a:pPr marL="0" indent="0">
              <a:buNone/>
            </a:pPr>
            <a:r>
              <a:rPr lang="en-US" sz="2200">
                <a:latin typeface="Consolas" panose="020B0609020204030204" pitchFamily="49" charset="0"/>
              </a:rPr>
              <a:t>};</a:t>
            </a:r>
          </a:p>
          <a:p>
            <a:pPr marL="0" indent="0">
              <a:buNone/>
            </a:pPr>
            <a:endParaRPr lang="en-AU"/>
          </a:p>
        </p:txBody>
      </p:sp>
      <p:sp>
        <p:nvSpPr>
          <p:cNvPr id="8" name="Text Placeholder 7">
            <a:extLst>
              <a:ext uri="{FF2B5EF4-FFF2-40B4-BE49-F238E27FC236}">
                <a16:creationId xmlns:a16="http://schemas.microsoft.com/office/drawing/2014/main" id="{D0A87680-E875-C40A-20CC-0446C4935870}"/>
              </a:ext>
            </a:extLst>
          </p:cNvPr>
          <p:cNvSpPr>
            <a:spLocks noGrp="1"/>
          </p:cNvSpPr>
          <p:nvPr>
            <p:ph type="body" sz="quarter" idx="3"/>
          </p:nvPr>
        </p:nvSpPr>
        <p:spPr>
          <a:xfrm>
            <a:off x="6746533" y="1681163"/>
            <a:ext cx="5183188" cy="823912"/>
          </a:xfrm>
        </p:spPr>
        <p:txBody>
          <a:bodyPr/>
          <a:lstStyle/>
          <a:p>
            <a:r>
              <a:rPr lang="en-CA"/>
              <a:t>class (private by default)</a:t>
            </a:r>
            <a:endParaRPr lang="en-AU"/>
          </a:p>
        </p:txBody>
      </p:sp>
      <p:sp>
        <p:nvSpPr>
          <p:cNvPr id="9" name="Content Placeholder 8">
            <a:extLst>
              <a:ext uri="{FF2B5EF4-FFF2-40B4-BE49-F238E27FC236}">
                <a16:creationId xmlns:a16="http://schemas.microsoft.com/office/drawing/2014/main" id="{1FE75C6E-F3D7-5BA3-F556-CA20ED99EFE8}"/>
              </a:ext>
            </a:extLst>
          </p:cNvPr>
          <p:cNvSpPr>
            <a:spLocks noGrp="1"/>
          </p:cNvSpPr>
          <p:nvPr>
            <p:ph sz="quarter" idx="4"/>
          </p:nvPr>
        </p:nvSpPr>
        <p:spPr>
          <a:xfrm>
            <a:off x="6746533" y="2505075"/>
            <a:ext cx="5183188" cy="3684588"/>
          </a:xfrm>
        </p:spPr>
        <p:txBody>
          <a:bodyPr>
            <a:normAutofit lnSpcReduction="10000"/>
          </a:bodyPr>
          <a:lstStyle/>
          <a:p>
            <a:pPr marL="0" indent="0">
              <a:buNone/>
            </a:pPr>
            <a:r>
              <a:rPr lang="en-US" sz="2200">
                <a:latin typeface="Consolas" panose="020B0609020204030204" pitchFamily="49" charset="0"/>
              </a:rPr>
              <a:t>class Person {</a:t>
            </a:r>
            <a:br>
              <a:rPr lang="en-US" sz="2200">
                <a:latin typeface="Consolas" panose="020B0609020204030204" pitchFamily="49" charset="0"/>
              </a:rPr>
            </a:br>
            <a:r>
              <a:rPr lang="en-US" sz="2200">
                <a:solidFill>
                  <a:srgbClr val="FF0000"/>
                </a:solidFill>
                <a:latin typeface="Consolas" panose="020B0609020204030204" pitchFamily="49" charset="0"/>
              </a:rPr>
              <a:t>public:</a:t>
            </a:r>
            <a:br>
              <a:rPr lang="en-US" sz="2200">
                <a:latin typeface="Consolas" panose="020B0609020204030204" pitchFamily="49" charset="0"/>
              </a:rPr>
            </a:br>
            <a:r>
              <a:rPr lang="en-US" sz="2200">
                <a:latin typeface="Consolas" panose="020B0609020204030204" pitchFamily="49" charset="0"/>
              </a:rPr>
              <a:t>   string name;    </a:t>
            </a:r>
            <a:br>
              <a:rPr lang="en-US" sz="2200">
                <a:latin typeface="Consolas" panose="020B0609020204030204" pitchFamily="49" charset="0"/>
              </a:rPr>
            </a:br>
            <a:r>
              <a:rPr lang="en-US" sz="2200">
                <a:latin typeface="Consolas" panose="020B0609020204030204" pitchFamily="49" charset="0"/>
              </a:rPr>
              <a:t>   int age;</a:t>
            </a:r>
          </a:p>
          <a:p>
            <a:pPr marL="0" indent="0">
              <a:buNone/>
            </a:pPr>
            <a:endParaRPr lang="en-US" sz="2200">
              <a:latin typeface="Consolas" panose="020B0609020204030204" pitchFamily="49" charset="0"/>
            </a:endParaRPr>
          </a:p>
          <a:p>
            <a:pPr marL="0" indent="0">
              <a:buNone/>
            </a:pPr>
            <a:r>
              <a:rPr lang="en-US" sz="2200">
                <a:latin typeface="Consolas" panose="020B0609020204030204" pitchFamily="49" charset="0"/>
              </a:rPr>
              <a:t>   string </a:t>
            </a:r>
            <a:r>
              <a:rPr lang="en-US" sz="2200" err="1">
                <a:latin typeface="Consolas" panose="020B0609020204030204" pitchFamily="49" charset="0"/>
              </a:rPr>
              <a:t>to_string</a:t>
            </a:r>
            <a:r>
              <a:rPr lang="en-US" sz="2200">
                <a:latin typeface="Consolas" panose="020B0609020204030204" pitchFamily="49" charset="0"/>
              </a:rPr>
              <a:t>() {        </a:t>
            </a:r>
          </a:p>
          <a:p>
            <a:pPr marL="0" indent="0">
              <a:buNone/>
            </a:pPr>
            <a:r>
              <a:rPr lang="en-US" sz="2200">
                <a:latin typeface="Consolas" panose="020B0609020204030204" pitchFamily="49" charset="0"/>
              </a:rPr>
              <a:t>     return name + " " +   </a:t>
            </a:r>
          </a:p>
          <a:p>
            <a:pPr marL="0" indent="0">
              <a:buNone/>
            </a:pPr>
            <a:r>
              <a:rPr lang="en-US" sz="2200">
                <a:latin typeface="Consolas" panose="020B0609020204030204" pitchFamily="49" charset="0"/>
              </a:rPr>
              <a:t>            std::</a:t>
            </a:r>
            <a:r>
              <a:rPr lang="en-US" sz="2200" err="1">
                <a:latin typeface="Consolas" panose="020B0609020204030204" pitchFamily="49" charset="0"/>
              </a:rPr>
              <a:t>to_string</a:t>
            </a:r>
            <a:r>
              <a:rPr lang="en-US" sz="2200">
                <a:latin typeface="Consolas" panose="020B0609020204030204" pitchFamily="49" charset="0"/>
              </a:rPr>
              <a:t>(age);    </a:t>
            </a:r>
          </a:p>
          <a:p>
            <a:pPr marL="0" indent="0">
              <a:buNone/>
            </a:pPr>
            <a:r>
              <a:rPr lang="en-US" sz="2200">
                <a:latin typeface="Consolas" panose="020B0609020204030204" pitchFamily="49" charset="0"/>
              </a:rPr>
              <a:t>   }</a:t>
            </a:r>
          </a:p>
          <a:p>
            <a:pPr marL="0" indent="0">
              <a:buNone/>
            </a:pPr>
            <a:r>
              <a:rPr lang="en-US" sz="2200">
                <a:latin typeface="Consolas" panose="020B0609020204030204" pitchFamily="49" charset="0"/>
              </a:rPr>
              <a:t>};</a:t>
            </a:r>
          </a:p>
          <a:p>
            <a:pPr marL="0" indent="0">
              <a:buNone/>
            </a:pPr>
            <a:endParaRPr lang="en-AU"/>
          </a:p>
        </p:txBody>
      </p:sp>
      <p:sp>
        <p:nvSpPr>
          <p:cNvPr id="4" name="Slide Number Placeholder 3">
            <a:extLst>
              <a:ext uri="{FF2B5EF4-FFF2-40B4-BE49-F238E27FC236}">
                <a16:creationId xmlns:a16="http://schemas.microsoft.com/office/drawing/2014/main" id="{60CFAB0A-629D-CB86-A94E-6C139FFEA363}"/>
              </a:ext>
            </a:extLst>
          </p:cNvPr>
          <p:cNvSpPr>
            <a:spLocks noGrp="1"/>
          </p:cNvSpPr>
          <p:nvPr>
            <p:ph type="sldNum" sz="quarter" idx="12"/>
          </p:nvPr>
        </p:nvSpPr>
        <p:spPr/>
        <p:txBody>
          <a:bodyPr/>
          <a:lstStyle/>
          <a:p>
            <a:fld id="{E5BA05A5-0517-4A37-865C-5DD63AFCA22E}" type="slidenum">
              <a:rPr lang="en-AU" smtClean="0"/>
              <a:pPr/>
              <a:t>50</a:t>
            </a:fld>
            <a:endParaRPr lang="en-AU"/>
          </a:p>
        </p:txBody>
      </p:sp>
      <p:sp>
        <p:nvSpPr>
          <p:cNvPr id="2" name="TextBox 1">
            <a:extLst>
              <a:ext uri="{FF2B5EF4-FFF2-40B4-BE49-F238E27FC236}">
                <a16:creationId xmlns:a16="http://schemas.microsoft.com/office/drawing/2014/main" id="{5E74ADF8-6E12-BF25-0B7A-C4103D7C53E5}"/>
              </a:ext>
            </a:extLst>
          </p:cNvPr>
          <p:cNvSpPr txBox="1"/>
          <p:nvPr/>
        </p:nvSpPr>
        <p:spPr>
          <a:xfrm>
            <a:off x="2876415" y="5167312"/>
            <a:ext cx="3219585" cy="1569660"/>
          </a:xfrm>
          <a:prstGeom prst="rect">
            <a:avLst/>
          </a:prstGeom>
          <a:solidFill>
            <a:schemeClr val="accent4">
              <a:lumMod val="40000"/>
              <a:lumOff val="60000"/>
            </a:schemeClr>
          </a:solidFill>
        </p:spPr>
        <p:txBody>
          <a:bodyPr wrap="square" rtlCol="0">
            <a:spAutoFit/>
          </a:bodyPr>
          <a:lstStyle/>
          <a:p>
            <a:r>
              <a:rPr lang="en-CA" sz="1600"/>
              <a:t>The difference between a struct and a class is:</a:t>
            </a:r>
          </a:p>
          <a:p>
            <a:pPr marL="285750" indent="-285750">
              <a:buFont typeface="Arial" panose="020B0604020202020204" pitchFamily="34" charset="0"/>
              <a:buChar char="•"/>
            </a:pPr>
            <a:r>
              <a:rPr lang="en-CA" sz="1600"/>
              <a:t>by default, all members of a struct are public</a:t>
            </a:r>
          </a:p>
          <a:p>
            <a:pPr marL="285750" indent="-285750">
              <a:buFont typeface="Arial" panose="020B0604020202020204" pitchFamily="34" charset="0"/>
              <a:buChar char="•"/>
            </a:pPr>
            <a:r>
              <a:rPr lang="en-CA" sz="1600"/>
              <a:t>by default, all members of a class are private</a:t>
            </a:r>
          </a:p>
        </p:txBody>
      </p:sp>
    </p:spTree>
    <p:extLst>
      <p:ext uri="{BB962C8B-B14F-4D97-AF65-F5344CB8AC3E}">
        <p14:creationId xmlns:p14="http://schemas.microsoft.com/office/powerpoint/2010/main" val="2872140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F2F1E-0334-139B-835D-614A5D228EE6}"/>
              </a:ext>
            </a:extLst>
          </p:cNvPr>
          <p:cNvSpPr txBox="1"/>
          <p:nvPr/>
        </p:nvSpPr>
        <p:spPr>
          <a:xfrm>
            <a:off x="219153" y="4597223"/>
            <a:ext cx="5393198" cy="1323439"/>
          </a:xfrm>
          <a:prstGeom prst="rect">
            <a:avLst/>
          </a:prstGeom>
          <a:noFill/>
          <a:ln>
            <a:solidFill>
              <a:srgbClr val="00B050"/>
            </a:solidFill>
          </a:ln>
        </p:spPr>
        <p:txBody>
          <a:bodyPr wrap="square" rtlCol="0">
            <a:spAutoFit/>
          </a:bodyPr>
          <a:lstStyle/>
          <a:p>
            <a:r>
              <a:rPr lang="en-US" sz="2000">
                <a:latin typeface="Consolas" panose="020B0609020204030204" pitchFamily="49" charset="0"/>
              </a:rPr>
              <a:t>Person bob{"Robert", 25};</a:t>
            </a:r>
            <a:br>
              <a:rPr lang="en-US" sz="2000">
                <a:latin typeface="Consolas" panose="020B0609020204030204" pitchFamily="49" charset="0"/>
              </a:rPr>
            </a:br>
            <a:r>
              <a:rPr lang="en-US" sz="2000">
                <a:latin typeface="Consolas" panose="020B0609020204030204" pitchFamily="49" charset="0"/>
              </a:rPr>
              <a:t>cout &lt;&lt; bob.name;        // Robert</a:t>
            </a:r>
            <a:br>
              <a:rPr lang="en-US" sz="2000">
                <a:latin typeface="Consolas" panose="020B0609020204030204" pitchFamily="49" charset="0"/>
              </a:rPr>
            </a:br>
            <a:r>
              <a:rPr lang="en-US" sz="2000">
                <a:latin typeface="Consolas" panose="020B0609020204030204" pitchFamily="49" charset="0"/>
              </a:rPr>
              <a:t>cout &lt;&lt; </a:t>
            </a:r>
            <a:r>
              <a:rPr lang="en-US" sz="2000" err="1">
                <a:latin typeface="Consolas" panose="020B0609020204030204" pitchFamily="49" charset="0"/>
              </a:rPr>
              <a:t>bob.age</a:t>
            </a:r>
            <a:r>
              <a:rPr lang="en-US" sz="2000">
                <a:latin typeface="Consolas" panose="020B0609020204030204" pitchFamily="49" charset="0"/>
              </a:rPr>
              <a:t>;         // 25</a:t>
            </a:r>
          </a:p>
          <a:p>
            <a:r>
              <a:rPr lang="en-US" sz="2000">
                <a:latin typeface="Consolas" panose="020B0609020204030204" pitchFamily="49" charset="0"/>
              </a:rPr>
              <a:t>cout &lt;&lt; </a:t>
            </a:r>
            <a:r>
              <a:rPr lang="en-US" sz="2000" err="1">
                <a:latin typeface="Consolas" panose="020B0609020204030204" pitchFamily="49" charset="0"/>
              </a:rPr>
              <a:t>bob.to_string</a:t>
            </a:r>
            <a:r>
              <a:rPr lang="en-US" sz="2000">
                <a:latin typeface="Consolas" panose="020B0609020204030204" pitchFamily="49" charset="0"/>
              </a:rPr>
              <a:t>(); // Robert 25</a:t>
            </a:r>
          </a:p>
        </p:txBody>
      </p:sp>
      <p:sp>
        <p:nvSpPr>
          <p:cNvPr id="2" name="Title 1">
            <a:extLst>
              <a:ext uri="{FF2B5EF4-FFF2-40B4-BE49-F238E27FC236}">
                <a16:creationId xmlns:a16="http://schemas.microsoft.com/office/drawing/2014/main" id="{B22B9518-79CC-0522-F36A-0116B63150F8}"/>
              </a:ext>
            </a:extLst>
          </p:cNvPr>
          <p:cNvSpPr>
            <a:spLocks noGrp="1"/>
          </p:cNvSpPr>
          <p:nvPr>
            <p:ph type="title"/>
          </p:nvPr>
        </p:nvSpPr>
        <p:spPr/>
        <p:txBody>
          <a:bodyPr/>
          <a:lstStyle/>
          <a:p>
            <a:r>
              <a:rPr lang="en-CA"/>
              <a:t>Object-oriented programming: </a:t>
            </a:r>
            <a:br>
              <a:rPr lang="en-CA"/>
            </a:br>
            <a:r>
              <a:rPr lang="en-CA"/>
              <a:t>public vs private</a:t>
            </a:r>
            <a:endParaRPr lang="en-AU"/>
          </a:p>
        </p:txBody>
      </p:sp>
      <p:sp>
        <p:nvSpPr>
          <p:cNvPr id="7" name="Slide Number Placeholder 6">
            <a:extLst>
              <a:ext uri="{FF2B5EF4-FFF2-40B4-BE49-F238E27FC236}">
                <a16:creationId xmlns:a16="http://schemas.microsoft.com/office/drawing/2014/main" id="{63165DAA-5137-C859-F519-33A154FB5BCA}"/>
              </a:ext>
            </a:extLst>
          </p:cNvPr>
          <p:cNvSpPr>
            <a:spLocks noGrp="1"/>
          </p:cNvSpPr>
          <p:nvPr>
            <p:ph type="sldNum" sz="quarter" idx="12"/>
          </p:nvPr>
        </p:nvSpPr>
        <p:spPr/>
        <p:txBody>
          <a:bodyPr/>
          <a:lstStyle/>
          <a:p>
            <a:fld id="{E5BA05A5-0517-4A37-865C-5DD63AFCA22E}" type="slidenum">
              <a:rPr lang="en-AU" smtClean="0"/>
              <a:t>51</a:t>
            </a:fld>
            <a:endParaRPr lang="en-AU"/>
          </a:p>
        </p:txBody>
      </p:sp>
      <p:sp>
        <p:nvSpPr>
          <p:cNvPr id="9" name="TextBox 8">
            <a:extLst>
              <a:ext uri="{FF2B5EF4-FFF2-40B4-BE49-F238E27FC236}">
                <a16:creationId xmlns:a16="http://schemas.microsoft.com/office/drawing/2014/main" id="{46BECD7D-8189-7C44-84E2-7B4A008B98E8}"/>
              </a:ext>
            </a:extLst>
          </p:cNvPr>
          <p:cNvSpPr txBox="1"/>
          <p:nvPr/>
        </p:nvSpPr>
        <p:spPr>
          <a:xfrm>
            <a:off x="219153" y="1825775"/>
            <a:ext cx="4239492" cy="2585323"/>
          </a:xfrm>
          <a:prstGeom prst="rect">
            <a:avLst/>
          </a:prstGeom>
          <a:noFill/>
          <a:ln>
            <a:solidFill>
              <a:srgbClr val="FF0000"/>
            </a:solidFill>
          </a:ln>
        </p:spPr>
        <p:txBody>
          <a:bodyPr wrap="square" rtlCol="0">
            <a:spAutoFit/>
          </a:bodyPr>
          <a:lstStyle/>
          <a:p>
            <a:r>
              <a:rPr lang="en-US">
                <a:latin typeface="Consolas" panose="020B0609020204030204" pitchFamily="49" charset="0"/>
              </a:rPr>
              <a:t>struct Person {    </a:t>
            </a:r>
            <a:br>
              <a:rPr lang="en-US">
                <a:latin typeface="Consolas" panose="020B0609020204030204" pitchFamily="49" charset="0"/>
              </a:rPr>
            </a:br>
            <a:r>
              <a:rPr lang="en-US">
                <a:latin typeface="Consolas" panose="020B0609020204030204" pitchFamily="49" charset="0"/>
              </a:rPr>
              <a:t>   string name;    </a:t>
            </a:r>
            <a:br>
              <a:rPr lang="en-US">
                <a:latin typeface="Consolas" panose="020B0609020204030204" pitchFamily="49" charset="0"/>
              </a:rPr>
            </a:br>
            <a:r>
              <a:rPr lang="en-US">
                <a:latin typeface="Consolas" panose="020B0609020204030204" pitchFamily="49" charset="0"/>
              </a:rPr>
              <a:t>   int age;</a:t>
            </a:r>
          </a:p>
          <a:p>
            <a:endParaRPr lang="en-US">
              <a:latin typeface="Consolas" panose="020B0609020204030204" pitchFamily="49" charset="0"/>
            </a:endParaRPr>
          </a:p>
          <a:p>
            <a:r>
              <a:rPr lang="en-US">
                <a:latin typeface="Consolas" panose="020B0609020204030204" pitchFamily="49" charset="0"/>
              </a:rPr>
              <a:t>   string </a:t>
            </a:r>
            <a:r>
              <a:rPr lang="en-US" err="1">
                <a:latin typeface="Consolas" panose="020B0609020204030204" pitchFamily="49" charset="0"/>
              </a:rPr>
              <a:t>to_string</a:t>
            </a:r>
            <a:r>
              <a:rPr lang="en-US">
                <a:latin typeface="Consolas" panose="020B0609020204030204" pitchFamily="49" charset="0"/>
              </a:rPr>
              <a:t>() {        </a:t>
            </a:r>
          </a:p>
          <a:p>
            <a:r>
              <a:rPr lang="en-US">
                <a:latin typeface="Consolas" panose="020B0609020204030204" pitchFamily="49" charset="0"/>
              </a:rPr>
              <a:t>     return name + " " +   </a:t>
            </a:r>
          </a:p>
          <a:p>
            <a:r>
              <a:rPr lang="en-US">
                <a:latin typeface="Consolas" panose="020B0609020204030204" pitchFamily="49" charset="0"/>
              </a:rPr>
              <a:t>            std::</a:t>
            </a:r>
            <a:r>
              <a:rPr lang="en-US" err="1">
                <a:latin typeface="Consolas" panose="020B0609020204030204" pitchFamily="49" charset="0"/>
              </a:rPr>
              <a:t>to_string</a:t>
            </a:r>
            <a:r>
              <a:rPr lang="en-US">
                <a:latin typeface="Consolas" panose="020B0609020204030204" pitchFamily="49" charset="0"/>
              </a:rPr>
              <a:t>(age);    </a:t>
            </a:r>
          </a:p>
          <a:p>
            <a:r>
              <a:rPr lang="en-US">
                <a:latin typeface="Consolas" panose="020B0609020204030204" pitchFamily="49" charset="0"/>
              </a:rPr>
              <a:t>   }</a:t>
            </a:r>
          </a:p>
          <a:p>
            <a:r>
              <a:rPr lang="en-US">
                <a:latin typeface="Consolas" panose="020B0609020204030204" pitchFamily="49" charset="0"/>
              </a:rPr>
              <a:t>};</a:t>
            </a:r>
          </a:p>
        </p:txBody>
      </p:sp>
      <p:sp>
        <p:nvSpPr>
          <p:cNvPr id="4" name="TextBox 3">
            <a:extLst>
              <a:ext uri="{FF2B5EF4-FFF2-40B4-BE49-F238E27FC236}">
                <a16:creationId xmlns:a16="http://schemas.microsoft.com/office/drawing/2014/main" id="{F05D1AF7-6CA1-D237-1DD7-714213AFA193}"/>
              </a:ext>
            </a:extLst>
          </p:cNvPr>
          <p:cNvSpPr txBox="1"/>
          <p:nvPr/>
        </p:nvSpPr>
        <p:spPr>
          <a:xfrm>
            <a:off x="6341602" y="4594079"/>
            <a:ext cx="5393198" cy="1077218"/>
          </a:xfrm>
          <a:prstGeom prst="rect">
            <a:avLst/>
          </a:prstGeom>
          <a:noFill/>
          <a:ln>
            <a:solidFill>
              <a:srgbClr val="00B050"/>
            </a:solidFill>
          </a:ln>
        </p:spPr>
        <p:txBody>
          <a:bodyPr wrap="square" rtlCol="0">
            <a:spAutoFit/>
          </a:bodyPr>
          <a:lstStyle/>
          <a:p>
            <a:r>
              <a:rPr lang="en-US" sz="1600">
                <a:latin typeface="Consolas" panose="020B0609020204030204" pitchFamily="49" charset="0"/>
              </a:rPr>
              <a:t>Person bob{"Robert", 25};</a:t>
            </a:r>
            <a:br>
              <a:rPr lang="en-US" sz="1600">
                <a:latin typeface="Consolas" panose="020B0609020204030204" pitchFamily="49" charset="0"/>
              </a:rPr>
            </a:br>
            <a:r>
              <a:rPr lang="en-US" sz="1600">
                <a:latin typeface="Consolas" panose="020B0609020204030204" pitchFamily="49" charset="0"/>
              </a:rPr>
              <a:t>cout &lt;&lt; bob.name;        // compiler error!</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bob.age</a:t>
            </a:r>
            <a:r>
              <a:rPr lang="en-US" sz="1600">
                <a:latin typeface="Consolas" panose="020B0609020204030204" pitchFamily="49" charset="0"/>
              </a:rPr>
              <a:t>;         // compiler error!</a:t>
            </a:r>
          </a:p>
          <a:p>
            <a:r>
              <a:rPr lang="en-US" sz="1600">
                <a:latin typeface="Consolas" panose="020B0609020204030204" pitchFamily="49" charset="0"/>
              </a:rPr>
              <a:t>cout &lt;&lt; </a:t>
            </a:r>
            <a:r>
              <a:rPr lang="en-US" sz="1600" err="1">
                <a:latin typeface="Consolas" panose="020B0609020204030204" pitchFamily="49" charset="0"/>
              </a:rPr>
              <a:t>bob.to_string</a:t>
            </a:r>
            <a:r>
              <a:rPr lang="en-US" sz="1600">
                <a:latin typeface="Consolas" panose="020B0609020204030204" pitchFamily="49" charset="0"/>
              </a:rPr>
              <a:t>(); // Robert 25</a:t>
            </a:r>
          </a:p>
        </p:txBody>
      </p:sp>
      <p:sp>
        <p:nvSpPr>
          <p:cNvPr id="6" name="TextBox 5">
            <a:extLst>
              <a:ext uri="{FF2B5EF4-FFF2-40B4-BE49-F238E27FC236}">
                <a16:creationId xmlns:a16="http://schemas.microsoft.com/office/drawing/2014/main" id="{CA4E75F8-B436-833B-1646-34097332125E}"/>
              </a:ext>
            </a:extLst>
          </p:cNvPr>
          <p:cNvSpPr txBox="1"/>
          <p:nvPr/>
        </p:nvSpPr>
        <p:spPr>
          <a:xfrm>
            <a:off x="6341602" y="1568422"/>
            <a:ext cx="4239492" cy="2862322"/>
          </a:xfrm>
          <a:prstGeom prst="rect">
            <a:avLst/>
          </a:prstGeom>
          <a:noFill/>
          <a:ln>
            <a:solidFill>
              <a:srgbClr val="FF0000"/>
            </a:solidFill>
          </a:ln>
        </p:spPr>
        <p:txBody>
          <a:bodyPr wrap="square" rtlCol="0">
            <a:spAutoFit/>
          </a:bodyPr>
          <a:lstStyle/>
          <a:p>
            <a:r>
              <a:rPr lang="en-US">
                <a:latin typeface="Consolas" panose="020B0609020204030204" pitchFamily="49" charset="0"/>
              </a:rPr>
              <a:t>struct Person {</a:t>
            </a:r>
            <a:br>
              <a:rPr lang="en-US">
                <a:latin typeface="Consolas" panose="020B0609020204030204" pitchFamily="49" charset="0"/>
              </a:rPr>
            </a:br>
            <a:r>
              <a:rPr lang="en-US">
                <a:solidFill>
                  <a:srgbClr val="FF0000"/>
                </a:solidFill>
                <a:latin typeface="Consolas" panose="020B0609020204030204" pitchFamily="49" charset="0"/>
              </a:rPr>
              <a:t>private:  </a:t>
            </a:r>
            <a:br>
              <a:rPr lang="en-US">
                <a:latin typeface="Consolas" panose="020B0609020204030204" pitchFamily="49" charset="0"/>
              </a:rPr>
            </a:br>
            <a:r>
              <a:rPr lang="en-US">
                <a:latin typeface="Consolas" panose="020B0609020204030204" pitchFamily="49" charset="0"/>
              </a:rPr>
              <a:t>   string name;    </a:t>
            </a:r>
            <a:br>
              <a:rPr lang="en-US">
                <a:latin typeface="Consolas" panose="020B0609020204030204" pitchFamily="49" charset="0"/>
              </a:rPr>
            </a:br>
            <a:r>
              <a:rPr lang="en-US">
                <a:latin typeface="Consolas" panose="020B0609020204030204" pitchFamily="49" charset="0"/>
              </a:rPr>
              <a:t>   int age;</a:t>
            </a:r>
          </a:p>
          <a:p>
            <a:r>
              <a:rPr lang="en-US">
                <a:solidFill>
                  <a:srgbClr val="FF0000"/>
                </a:solidFill>
                <a:latin typeface="Consolas" panose="020B0609020204030204" pitchFamily="49" charset="0"/>
              </a:rPr>
              <a:t>public:</a:t>
            </a:r>
          </a:p>
          <a:p>
            <a:r>
              <a:rPr lang="en-US">
                <a:latin typeface="Consolas" panose="020B0609020204030204" pitchFamily="49" charset="0"/>
              </a:rPr>
              <a:t>   string </a:t>
            </a:r>
            <a:r>
              <a:rPr lang="en-US" err="1">
                <a:latin typeface="Consolas" panose="020B0609020204030204" pitchFamily="49" charset="0"/>
              </a:rPr>
              <a:t>to_string</a:t>
            </a:r>
            <a:r>
              <a:rPr lang="en-US">
                <a:latin typeface="Consolas" panose="020B0609020204030204" pitchFamily="49" charset="0"/>
              </a:rPr>
              <a:t>() {        </a:t>
            </a:r>
          </a:p>
          <a:p>
            <a:r>
              <a:rPr lang="en-US">
                <a:latin typeface="Consolas" panose="020B0609020204030204" pitchFamily="49" charset="0"/>
              </a:rPr>
              <a:t>     return name + " " +   </a:t>
            </a:r>
          </a:p>
          <a:p>
            <a:r>
              <a:rPr lang="en-US">
                <a:latin typeface="Consolas" panose="020B0609020204030204" pitchFamily="49" charset="0"/>
              </a:rPr>
              <a:t>            std::</a:t>
            </a:r>
            <a:r>
              <a:rPr lang="en-US" err="1">
                <a:latin typeface="Consolas" panose="020B0609020204030204" pitchFamily="49" charset="0"/>
              </a:rPr>
              <a:t>to_string</a:t>
            </a:r>
            <a:r>
              <a:rPr lang="en-US">
                <a:latin typeface="Consolas" panose="020B0609020204030204" pitchFamily="49" charset="0"/>
              </a:rPr>
              <a:t>(age);    </a:t>
            </a:r>
          </a:p>
          <a:p>
            <a:r>
              <a:rPr lang="en-US">
                <a:latin typeface="Consolas" panose="020B0609020204030204" pitchFamily="49" charset="0"/>
              </a:rPr>
              <a:t>   }</a:t>
            </a:r>
          </a:p>
          <a:p>
            <a:r>
              <a:rPr lang="en-US">
                <a:latin typeface="Consolas" panose="020B0609020204030204" pitchFamily="49" charset="0"/>
              </a:rPr>
              <a:t>};</a:t>
            </a:r>
          </a:p>
        </p:txBody>
      </p:sp>
    </p:spTree>
    <p:extLst>
      <p:ext uri="{BB962C8B-B14F-4D97-AF65-F5344CB8AC3E}">
        <p14:creationId xmlns:p14="http://schemas.microsoft.com/office/powerpoint/2010/main" val="318261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dates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2034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52</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p>
          <a:p>
            <a:r>
              <a:rPr lang="en-US">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8736403" y="2029242"/>
            <a:ext cx="3219585" cy="1077218"/>
          </a:xfrm>
          <a:prstGeom prst="rect">
            <a:avLst/>
          </a:prstGeom>
          <a:solidFill>
            <a:schemeClr val="accent4">
              <a:lumMod val="40000"/>
              <a:lumOff val="60000"/>
            </a:schemeClr>
          </a:solidFill>
        </p:spPr>
        <p:txBody>
          <a:bodyPr wrap="square" rtlCol="0">
            <a:spAutoFit/>
          </a:bodyPr>
          <a:lstStyle/>
          <a:p>
            <a:pPr algn="ctr"/>
            <a:r>
              <a:rPr lang="en-CA" sz="1600"/>
              <a:t>We use a </a:t>
            </a:r>
            <a:r>
              <a:rPr lang="en-CA" sz="1600">
                <a:latin typeface="Consolas" panose="020B0609020204030204" pitchFamily="49" charset="0"/>
              </a:rPr>
              <a:t>class</a:t>
            </a:r>
            <a:r>
              <a:rPr lang="en-CA" sz="1600"/>
              <a:t> here just to show that you can. In OOP, many programmers prefer to use class since it signals they are using OOP.</a:t>
            </a:r>
          </a:p>
        </p:txBody>
      </p:sp>
    </p:spTree>
    <p:extLst>
      <p:ext uri="{BB962C8B-B14F-4D97-AF65-F5344CB8AC3E}">
        <p14:creationId xmlns:p14="http://schemas.microsoft.com/office/powerpoint/2010/main" val="2287764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members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53</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const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day</a:t>
            </a:r>
            <a:r>
              <a:rPr lang="en-CA" sz="1600"/>
              <a:t>, </a:t>
            </a:r>
            <a:r>
              <a:rPr lang="en-CA" sz="1600">
                <a:latin typeface="Consolas" panose="020B0609020204030204" pitchFamily="49" charset="0"/>
              </a:rPr>
              <a:t>month</a:t>
            </a:r>
            <a:r>
              <a:rPr lang="en-CA" sz="1600"/>
              <a:t>, and </a:t>
            </a:r>
            <a:r>
              <a:rPr lang="en-CA" sz="1600">
                <a:latin typeface="Consolas" panose="020B0609020204030204" pitchFamily="49" charset="0"/>
              </a:rPr>
              <a:t>year</a:t>
            </a:r>
            <a:r>
              <a:rPr lang="en-CA" sz="1600"/>
              <a:t> are </a:t>
            </a:r>
            <a:r>
              <a:rPr lang="en-CA" sz="1600" b="1"/>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94879" y="4582537"/>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print()</a:t>
            </a:r>
            <a:r>
              <a:rPr lang="en-CA" sz="1600"/>
              <a:t> and </a:t>
            </a:r>
            <a:r>
              <a:rPr lang="en-CA" sz="1600" err="1">
                <a:latin typeface="Consolas" panose="020B0609020204030204" pitchFamily="49" charset="0"/>
              </a:rPr>
              <a:t>println</a:t>
            </a:r>
            <a:r>
              <a:rPr lang="en-CA" sz="1600">
                <a:latin typeface="Consolas" panose="020B0609020204030204" pitchFamily="49" charset="0"/>
              </a:rPr>
              <a:t>()</a:t>
            </a:r>
            <a:r>
              <a:rPr lang="en-CA" sz="1600"/>
              <a:t> are </a:t>
            </a:r>
            <a:r>
              <a:rPr lang="en-CA" sz="1600" b="1"/>
              <a:t>public</a:t>
            </a:r>
            <a:r>
              <a:rPr lang="en-CA" sz="1600"/>
              <a:t> </a:t>
            </a:r>
            <a:r>
              <a:rPr lang="en-CA" sz="1600" b="1"/>
              <a:t>const</a:t>
            </a:r>
            <a:r>
              <a:rPr lang="en-CA" sz="1600"/>
              <a:t> </a:t>
            </a:r>
            <a:r>
              <a:rPr lang="en-CA" sz="1600" b="1"/>
              <a:t>methods</a:t>
            </a:r>
          </a:p>
        </p:txBody>
      </p:sp>
    </p:spTree>
    <p:extLst>
      <p:ext uri="{BB962C8B-B14F-4D97-AF65-F5344CB8AC3E}">
        <p14:creationId xmlns:p14="http://schemas.microsoft.com/office/powerpoint/2010/main" val="663618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54</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const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day</a:t>
            </a:r>
            <a:r>
              <a:rPr lang="en-CA" sz="1600"/>
              <a:t>, </a:t>
            </a:r>
            <a:r>
              <a:rPr lang="en-CA" sz="1600">
                <a:latin typeface="Consolas" panose="020B0609020204030204" pitchFamily="49" charset="0"/>
              </a:rPr>
              <a:t>month</a:t>
            </a:r>
            <a:r>
              <a:rPr lang="en-CA" sz="1600"/>
              <a:t>, and </a:t>
            </a:r>
            <a:r>
              <a:rPr lang="en-CA" sz="1600">
                <a:latin typeface="Consolas" panose="020B0609020204030204" pitchFamily="49" charset="0"/>
              </a:rPr>
              <a:t>year</a:t>
            </a:r>
            <a:r>
              <a:rPr lang="en-CA" sz="1600"/>
              <a:t> are </a:t>
            </a:r>
            <a:r>
              <a:rPr lang="en-CA" sz="1600" b="1"/>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94879" y="4582537"/>
            <a:ext cx="2617397" cy="584775"/>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print()</a:t>
            </a:r>
            <a:r>
              <a:rPr lang="en-CA" sz="1600"/>
              <a:t> and </a:t>
            </a:r>
            <a:r>
              <a:rPr lang="en-CA" sz="1600" err="1">
                <a:latin typeface="Consolas" panose="020B0609020204030204" pitchFamily="49" charset="0"/>
              </a:rPr>
              <a:t>println</a:t>
            </a:r>
            <a:r>
              <a:rPr lang="en-CA" sz="1600">
                <a:latin typeface="Consolas" panose="020B0609020204030204" pitchFamily="49" charset="0"/>
              </a:rPr>
              <a:t>()</a:t>
            </a:r>
            <a:r>
              <a:rPr lang="en-CA" sz="1600"/>
              <a:t> are </a:t>
            </a:r>
            <a:r>
              <a:rPr lang="en-CA" sz="1600" b="1"/>
              <a:t>public</a:t>
            </a:r>
            <a:r>
              <a:rPr lang="en-CA" sz="1600"/>
              <a:t> </a:t>
            </a:r>
            <a:r>
              <a:rPr lang="en-CA" sz="1600" b="1"/>
              <a:t>const</a:t>
            </a:r>
            <a:r>
              <a:rPr lang="en-CA" sz="1600"/>
              <a:t> </a:t>
            </a:r>
            <a:r>
              <a:rPr lang="en-CA" sz="1600" b="1"/>
              <a:t>methods</a:t>
            </a:r>
          </a:p>
        </p:txBody>
      </p:sp>
    </p:spTree>
    <p:extLst>
      <p:ext uri="{BB962C8B-B14F-4D97-AF65-F5344CB8AC3E}">
        <p14:creationId xmlns:p14="http://schemas.microsoft.com/office/powerpoint/2010/main" val="2753011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55</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const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46741" y="1298953"/>
            <a:ext cx="2743200" cy="1077218"/>
          </a:xfrm>
          <a:prstGeom prst="rect">
            <a:avLst/>
          </a:prstGeom>
          <a:solidFill>
            <a:schemeClr val="accent4">
              <a:lumMod val="40000"/>
              <a:lumOff val="60000"/>
            </a:schemeClr>
          </a:solidFill>
        </p:spPr>
        <p:txBody>
          <a:bodyPr wrap="square" rtlCol="0">
            <a:spAutoFit/>
          </a:bodyPr>
          <a:lstStyle/>
          <a:p>
            <a:pPr algn="ctr"/>
            <a:r>
              <a:rPr lang="en-CA" sz="1600"/>
              <a:t>If a method is declared </a:t>
            </a:r>
            <a:r>
              <a:rPr lang="en-CA" sz="1600">
                <a:latin typeface="Consolas" panose="020B0609020204030204" pitchFamily="49" charset="0"/>
              </a:rPr>
              <a:t>const</a:t>
            </a:r>
            <a:r>
              <a:rPr lang="en-CA" sz="1600"/>
              <a:t>, it is guarantee by the compiler that they will </a:t>
            </a:r>
            <a:r>
              <a:rPr lang="en-CA" sz="1600" b="1"/>
              <a:t>not</a:t>
            </a:r>
            <a:r>
              <a:rPr lang="en-CA" sz="1600"/>
              <a:t> change any variables in the object.</a:t>
            </a:r>
            <a:endParaRPr lang="en-CA" sz="1600" b="1"/>
          </a:p>
        </p:txBody>
      </p:sp>
      <p:sp>
        <p:nvSpPr>
          <p:cNvPr id="9" name="TextBox 8">
            <a:extLst>
              <a:ext uri="{FF2B5EF4-FFF2-40B4-BE49-F238E27FC236}">
                <a16:creationId xmlns:a16="http://schemas.microsoft.com/office/drawing/2014/main" id="{A6CBD429-0B4B-EE8F-CB9C-07554C584239}"/>
              </a:ext>
            </a:extLst>
          </p:cNvPr>
          <p:cNvSpPr txBox="1"/>
          <p:nvPr/>
        </p:nvSpPr>
        <p:spPr>
          <a:xfrm>
            <a:off x="9838932" y="4540468"/>
            <a:ext cx="2201613" cy="1815882"/>
          </a:xfrm>
          <a:prstGeom prst="rect">
            <a:avLst/>
          </a:prstGeom>
          <a:solidFill>
            <a:schemeClr val="accent4">
              <a:lumMod val="40000"/>
              <a:lumOff val="60000"/>
            </a:schemeClr>
          </a:solidFill>
        </p:spPr>
        <p:txBody>
          <a:bodyPr wrap="square" rtlCol="0">
            <a:spAutoFit/>
          </a:bodyPr>
          <a:lstStyle/>
          <a:p>
            <a:pPr algn="ctr"/>
            <a:r>
              <a:rPr lang="en-CA" sz="1600">
                <a:latin typeface="Consolas" panose="020B0609020204030204" pitchFamily="49" charset="0"/>
              </a:rPr>
              <a:t>print()</a:t>
            </a:r>
            <a:r>
              <a:rPr lang="en-CA" sz="1600"/>
              <a:t> and </a:t>
            </a:r>
            <a:r>
              <a:rPr lang="en-CA" sz="1600" err="1">
                <a:latin typeface="Consolas" panose="020B0609020204030204" pitchFamily="49" charset="0"/>
              </a:rPr>
              <a:t>println</a:t>
            </a:r>
            <a:r>
              <a:rPr lang="en-CA" sz="1600">
                <a:latin typeface="Consolas" panose="020B0609020204030204" pitchFamily="49" charset="0"/>
              </a:rPr>
              <a:t>()</a:t>
            </a:r>
            <a:r>
              <a:rPr lang="en-CA" sz="1600"/>
              <a:t> are both declared const, so calling the on a </a:t>
            </a:r>
            <a:r>
              <a:rPr lang="en-CA" sz="1600">
                <a:latin typeface="Consolas" panose="020B0609020204030204" pitchFamily="49" charset="0"/>
              </a:rPr>
              <a:t>Date</a:t>
            </a:r>
            <a:r>
              <a:rPr lang="en-CA" sz="1600"/>
              <a:t> object is guaranteed (by the compiler!) to </a:t>
            </a:r>
            <a:r>
              <a:rPr lang="en-CA" sz="1600" b="1"/>
              <a:t>not</a:t>
            </a:r>
            <a:r>
              <a:rPr lang="en-CA" sz="1600"/>
              <a:t> modify the objects.</a:t>
            </a:r>
            <a:endParaRPr lang="en-CA" sz="1600" b="1"/>
          </a:p>
        </p:txBody>
      </p:sp>
    </p:spTree>
    <p:extLst>
      <p:ext uri="{BB962C8B-B14F-4D97-AF65-F5344CB8AC3E}">
        <p14:creationId xmlns:p14="http://schemas.microsoft.com/office/powerpoint/2010/main" val="2354844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 methods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56</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5078313"/>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print() const {</a:t>
            </a:r>
          </a:p>
          <a:p>
            <a:r>
              <a:rPr lang="en-US">
                <a:latin typeface="Consolas" panose="020B0609020204030204" pitchFamily="49" charset="0"/>
              </a:rPr>
              <a:t>        cout &lt;&lt; "("  &lt;&lt; day</a:t>
            </a:r>
          </a:p>
          <a:p>
            <a:r>
              <a:rPr lang="en-US">
                <a:latin typeface="Consolas" panose="020B0609020204030204" pitchFamily="49" charset="0"/>
              </a:rPr>
              <a:t>             &lt;&lt; ", " &lt;&lt; month</a:t>
            </a:r>
          </a:p>
          <a:p>
            <a:r>
              <a:rPr lang="en-US">
                <a:latin typeface="Consolas" panose="020B0609020204030204" pitchFamily="49" charset="0"/>
              </a:rPr>
              <a:t>             &lt;&lt; ", " &lt;&lt; year</a:t>
            </a:r>
          </a:p>
          <a:p>
            <a:r>
              <a:rPr lang="en-US">
                <a:latin typeface="Consolas" panose="020B0609020204030204" pitchFamily="49" charset="0"/>
              </a:rPr>
              <a:t>             &lt;&lt; ")";</a:t>
            </a:r>
          </a:p>
          <a:p>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fr-FR" err="1">
                <a:latin typeface="Consolas" panose="020B0609020204030204" pitchFamily="49" charset="0"/>
              </a:rPr>
              <a:t>void</a:t>
            </a:r>
            <a:r>
              <a:rPr lang="fr-FR">
                <a:latin typeface="Consolas" panose="020B0609020204030204" pitchFamily="49" charset="0"/>
              </a:rPr>
              <a:t> </a:t>
            </a:r>
            <a:r>
              <a:rPr lang="fr-FR" err="1">
                <a:latin typeface="Consolas" panose="020B0609020204030204" pitchFamily="49" charset="0"/>
              </a:rPr>
              <a:t>println</a:t>
            </a:r>
            <a:r>
              <a:rPr lang="fr-FR">
                <a:latin typeface="Consolas" panose="020B0609020204030204" pitchFamily="49" charset="0"/>
              </a:rPr>
              <a:t>() </a:t>
            </a:r>
            <a:r>
              <a:rPr lang="fr-FR" err="1">
                <a:latin typeface="Consolas" panose="020B0609020204030204" pitchFamily="49" charset="0"/>
              </a:rPr>
              <a:t>const</a:t>
            </a:r>
            <a:r>
              <a:rPr lang="fr-FR">
                <a:latin typeface="Consolas" panose="020B0609020204030204" pitchFamily="49" charset="0"/>
              </a:rPr>
              <a:t> {</a:t>
            </a:r>
          </a:p>
          <a:p>
            <a:r>
              <a:rPr lang="fr-FR">
                <a:latin typeface="Consolas" panose="020B0609020204030204" pitchFamily="49" charset="0"/>
              </a:rPr>
              <a:t>        </a:t>
            </a:r>
            <a:r>
              <a:rPr lang="fr-FR" err="1">
                <a:latin typeface="Consolas" panose="020B0609020204030204" pitchFamily="49" charset="0"/>
              </a:rPr>
              <a:t>print</a:t>
            </a:r>
            <a:r>
              <a:rPr lang="fr-FR">
                <a:latin typeface="Consolas" panose="020B0609020204030204" pitchFamily="49" charset="0"/>
              </a:rPr>
              <a:t>();</a:t>
            </a:r>
          </a:p>
          <a:p>
            <a:r>
              <a:rPr lang="fr-FR">
                <a:latin typeface="Consolas" panose="020B0609020204030204" pitchFamily="49" charset="0"/>
              </a:rPr>
              <a:t>        cout &lt;&lt; "\n";</a:t>
            </a:r>
          </a:p>
          <a:p>
            <a:r>
              <a:rPr lang="fr-FR">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839515" y="1500673"/>
            <a:ext cx="2743200" cy="1569660"/>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const method </a:t>
            </a:r>
            <a:r>
              <a:rPr lang="en-CA" sz="1600"/>
              <a:t>is also called a </a:t>
            </a:r>
            <a:r>
              <a:rPr lang="en-CA" sz="1600" b="1"/>
              <a:t>non-mutating method</a:t>
            </a:r>
            <a:r>
              <a:rPr lang="en-CA" sz="1600"/>
              <a:t>.</a:t>
            </a:r>
          </a:p>
          <a:p>
            <a:pPr algn="ctr"/>
            <a:endParaRPr lang="en-CA" sz="1600" b="1"/>
          </a:p>
          <a:p>
            <a:pPr algn="ctr"/>
            <a:r>
              <a:rPr lang="en-CA" sz="1600"/>
              <a:t>A </a:t>
            </a:r>
            <a:r>
              <a:rPr lang="en-CA" sz="1600" b="1"/>
              <a:t>non-const method </a:t>
            </a:r>
            <a:r>
              <a:rPr lang="en-CA" sz="1600"/>
              <a:t>is called a </a:t>
            </a:r>
            <a:r>
              <a:rPr lang="en-CA" sz="1600" b="1"/>
              <a:t>mutating method</a:t>
            </a:r>
            <a:r>
              <a:rPr lang="en-CA" sz="1600"/>
              <a:t>, or a </a:t>
            </a:r>
            <a:r>
              <a:rPr lang="en-CA" sz="1600" b="1"/>
              <a:t>mutator</a:t>
            </a:r>
            <a:r>
              <a:rPr lang="en-CA" sz="1600"/>
              <a:t> for short.</a:t>
            </a:r>
          </a:p>
        </p:txBody>
      </p:sp>
    </p:spTree>
    <p:extLst>
      <p:ext uri="{BB962C8B-B14F-4D97-AF65-F5344CB8AC3E}">
        <p14:creationId xmlns:p14="http://schemas.microsoft.com/office/powerpoint/2010/main" val="1115259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validity checking</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57</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bool </a:t>
            </a:r>
            <a:r>
              <a:rPr lang="en-US" err="1">
                <a:latin typeface="Consolas" panose="020B0609020204030204" pitchFamily="49" charset="0"/>
              </a:rPr>
              <a:t>is_valid</a:t>
            </a:r>
            <a:r>
              <a:rPr lang="en-US">
                <a:latin typeface="Consolas" panose="020B0609020204030204" pitchFamily="49" charset="0"/>
              </a:rPr>
              <a:t>() const </a:t>
            </a:r>
          </a:p>
          <a:p>
            <a:r>
              <a:rPr lang="en-US">
                <a:latin typeface="Consolas" panose="020B0609020204030204" pitchFamily="49" charset="0"/>
              </a:rPr>
              <a:t>    {</a:t>
            </a:r>
          </a:p>
          <a:p>
            <a:r>
              <a:rPr lang="en-US">
                <a:latin typeface="Consolas" panose="020B0609020204030204" pitchFamily="49" charset="0"/>
              </a:rPr>
              <a:t>        return 1 &lt;= day &amp;&amp; day &lt;= 31</a:t>
            </a:r>
          </a:p>
          <a:p>
            <a:r>
              <a:rPr lang="en-US">
                <a:latin typeface="Consolas" panose="020B0609020204030204" pitchFamily="49" charset="0"/>
              </a:rPr>
              <a:t>            &amp;&amp; 1 &lt;= month &amp;&amp; month &lt;= 12</a:t>
            </a:r>
          </a:p>
          <a:p>
            <a:r>
              <a:rPr lang="en-US">
                <a:latin typeface="Consolas" panose="020B0609020204030204" pitchFamily="49" charset="0"/>
              </a:rPr>
              <a:t>            &amp;&amp; 0 &lt;= year;</a:t>
            </a:r>
          </a:p>
          <a:p>
            <a:r>
              <a:rPr lang="en-US">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425221" y="1825625"/>
            <a:ext cx="2310837" cy="1569660"/>
          </a:xfrm>
          <a:prstGeom prst="rect">
            <a:avLst/>
          </a:prstGeom>
          <a:solidFill>
            <a:schemeClr val="accent4">
              <a:lumMod val="40000"/>
              <a:lumOff val="60000"/>
            </a:schemeClr>
          </a:solidFill>
        </p:spPr>
        <p:txBody>
          <a:bodyPr wrap="square" rtlCol="0">
            <a:spAutoFit/>
          </a:bodyPr>
          <a:lstStyle/>
          <a:p>
            <a:pPr algn="ctr"/>
            <a:r>
              <a:rPr lang="en-CA" sz="1600" err="1">
                <a:latin typeface="Consolas" panose="020B0609020204030204" pitchFamily="49" charset="0"/>
              </a:rPr>
              <a:t>is_valid</a:t>
            </a:r>
            <a:r>
              <a:rPr lang="en-CA" sz="1600">
                <a:latin typeface="Consolas" panose="020B0609020204030204" pitchFamily="49" charset="0"/>
              </a:rPr>
              <a:t>()</a:t>
            </a:r>
            <a:r>
              <a:rPr lang="en-CA" sz="1600"/>
              <a:t> checks to make sure that the date is always valid. Useful for debugging, and reading real-world data that might have errors.</a:t>
            </a:r>
            <a:endParaRPr lang="en-CA" sz="1600" b="1"/>
          </a:p>
        </p:txBody>
      </p:sp>
    </p:spTree>
    <p:extLst>
      <p:ext uri="{BB962C8B-B14F-4D97-AF65-F5344CB8AC3E}">
        <p14:creationId xmlns:p14="http://schemas.microsoft.com/office/powerpoint/2010/main" val="1827292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58</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a:t>This is a </a:t>
            </a:r>
            <a:r>
              <a:rPr lang="en-CA" sz="1600" b="1"/>
              <a:t>constructor</a:t>
            </a:r>
            <a:r>
              <a:rPr lang="en-CA" sz="1600"/>
              <a:t>. A constructor is a special method that creates a new object.</a:t>
            </a:r>
            <a:endParaRPr lang="en-CA" sz="1600" b="1"/>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8727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59</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a:t>No explicit return type.</a:t>
            </a:r>
            <a:endParaRPr lang="en-CA" sz="1600" b="1"/>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a:t>Same name as the class.</a:t>
            </a:r>
            <a:endParaRPr lang="en-CA" sz="1600" b="1"/>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a:t>The constructor takes as input whatever it needs to properly initialize itself.</a:t>
            </a:r>
            <a:endParaRPr lang="en-CA" sz="1600" b="1"/>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CB30-57C7-CC2F-6F10-EDAE7305CA8E}"/>
              </a:ext>
            </a:extLst>
          </p:cNvPr>
          <p:cNvSpPr>
            <a:spLocks noGrp="1"/>
          </p:cNvSpPr>
          <p:nvPr>
            <p:ph type="title"/>
          </p:nvPr>
        </p:nvSpPr>
        <p:spPr>
          <a:xfrm>
            <a:off x="263867" y="85515"/>
            <a:ext cx="4973151" cy="1325563"/>
          </a:xfrm>
        </p:spPr>
        <p:txBody>
          <a:bodyPr>
            <a:normAutofit fontScale="90000"/>
          </a:bodyPr>
          <a:lstStyle/>
          <a:p>
            <a:r>
              <a:rPr lang="en-CA" b="1"/>
              <a:t>Example 4</a:t>
            </a:r>
            <a:r>
              <a:rPr lang="en-CA"/>
              <a:t>: a function to de-allocate an array</a:t>
            </a:r>
            <a:endParaRPr lang="en-AU"/>
          </a:p>
        </p:txBody>
      </p:sp>
      <p:sp>
        <p:nvSpPr>
          <p:cNvPr id="3" name="Content Placeholder 2">
            <a:extLst>
              <a:ext uri="{FF2B5EF4-FFF2-40B4-BE49-F238E27FC236}">
                <a16:creationId xmlns:a16="http://schemas.microsoft.com/office/drawing/2014/main" id="{3CA38683-B551-7BCB-3407-268CA915A4E7}"/>
              </a:ext>
            </a:extLst>
          </p:cNvPr>
          <p:cNvSpPr>
            <a:spLocks noGrp="1"/>
          </p:cNvSpPr>
          <p:nvPr>
            <p:ph idx="1"/>
          </p:nvPr>
        </p:nvSpPr>
        <p:spPr>
          <a:xfrm>
            <a:off x="327058" y="1866445"/>
            <a:ext cx="5691069" cy="4351338"/>
          </a:xfrm>
        </p:spPr>
        <p:txBody>
          <a:bodyPr>
            <a:normAutofit lnSpcReduction="10000"/>
          </a:bodyPr>
          <a:lstStyle/>
          <a:p>
            <a:pPr marL="0" indent="0">
              <a:buNone/>
            </a:pPr>
            <a:r>
              <a:rPr lang="en-CA"/>
              <a:t>Let’s write a function that will make it easier to initialize arrays of </a:t>
            </a:r>
            <a:r>
              <a:rPr lang="en-CA">
                <a:latin typeface="Consolas" panose="020B0609020204030204" pitchFamily="49" charset="0"/>
              </a:rPr>
              <a:t>int</a:t>
            </a:r>
            <a:r>
              <a:rPr lang="en-CA"/>
              <a:t>s on the free store. We want to write code like this:</a:t>
            </a:r>
          </a:p>
          <a:p>
            <a:pPr marL="0" indent="0">
              <a:buNone/>
            </a:pPr>
            <a:endParaRPr lang="en-CA"/>
          </a:p>
          <a:p>
            <a:pPr marL="0" indent="0">
              <a:buNone/>
            </a:pPr>
            <a:r>
              <a:rPr lang="en-CA">
                <a:latin typeface="Consolas" panose="020B0609020204030204" pitchFamily="49" charset="0"/>
              </a:rPr>
              <a:t>int* a = </a:t>
            </a:r>
            <a:r>
              <a:rPr lang="en-CA" err="1">
                <a:latin typeface="Consolas" panose="020B0609020204030204" pitchFamily="49" charset="0"/>
              </a:rPr>
              <a:t>make_array</a:t>
            </a:r>
            <a:r>
              <a:rPr lang="en-CA">
                <a:latin typeface="Consolas" panose="020B0609020204030204" pitchFamily="49" charset="0"/>
              </a:rPr>
              <a:t>(4, 3);</a:t>
            </a:r>
          </a:p>
          <a:p>
            <a:pPr marL="0" indent="0">
              <a:buNone/>
            </a:pPr>
            <a:r>
              <a:rPr lang="en-CA">
                <a:latin typeface="Consolas" panose="020B0609020204030204" pitchFamily="49" charset="0"/>
              </a:rPr>
              <a:t>int* b = </a:t>
            </a:r>
            <a:r>
              <a:rPr lang="en-CA" err="1">
                <a:latin typeface="Consolas" panose="020B0609020204030204" pitchFamily="49" charset="0"/>
              </a:rPr>
              <a:t>make_array</a:t>
            </a:r>
            <a:r>
              <a:rPr lang="en-CA">
                <a:latin typeface="Consolas" panose="020B0609020204030204" pitchFamily="49" charset="0"/>
              </a:rPr>
              <a:t>(3);</a:t>
            </a:r>
          </a:p>
          <a:p>
            <a:pPr marL="0" indent="0">
              <a:buNone/>
            </a:pPr>
            <a:r>
              <a:rPr lang="en-CA">
                <a:latin typeface="Consolas" panose="020B0609020204030204" pitchFamily="49" charset="0"/>
              </a:rPr>
              <a:t>// ...</a:t>
            </a:r>
          </a:p>
          <a:p>
            <a:pPr marL="0" indent="0">
              <a:buNone/>
            </a:pPr>
            <a:r>
              <a:rPr lang="en-CA" err="1">
                <a:latin typeface="Consolas" panose="020B0609020204030204" pitchFamily="49" charset="0"/>
              </a:rPr>
              <a:t>deallocate_array</a:t>
            </a:r>
            <a:r>
              <a:rPr lang="en-CA">
                <a:latin typeface="Consolas" panose="020B0609020204030204" pitchFamily="49" charset="0"/>
              </a:rPr>
              <a:t>(a);</a:t>
            </a:r>
            <a:br>
              <a:rPr lang="en-CA">
                <a:latin typeface="Consolas" panose="020B0609020204030204" pitchFamily="49" charset="0"/>
              </a:rPr>
            </a:br>
            <a:r>
              <a:rPr lang="en-CA" err="1">
                <a:latin typeface="Consolas" panose="020B0609020204030204" pitchFamily="49" charset="0"/>
              </a:rPr>
              <a:t>deallocate_array</a:t>
            </a:r>
            <a:r>
              <a:rPr lang="en-CA">
                <a:latin typeface="Consolas" panose="020B0609020204030204" pitchFamily="49" charset="0"/>
              </a:rPr>
              <a:t>(b);</a:t>
            </a:r>
            <a:endParaRPr lang="en-AU">
              <a:latin typeface="Consolas" panose="020B0609020204030204" pitchFamily="49" charset="0"/>
            </a:endParaRPr>
          </a:p>
          <a:p>
            <a:pPr marL="0" indent="0">
              <a:buNone/>
            </a:pPr>
            <a:endParaRPr lang="en-AU">
              <a:latin typeface="Consolas" panose="020B0609020204030204" pitchFamily="49" charset="0"/>
            </a:endParaRPr>
          </a:p>
        </p:txBody>
      </p:sp>
      <p:sp>
        <p:nvSpPr>
          <p:cNvPr id="4" name="Slide Number Placeholder 3">
            <a:extLst>
              <a:ext uri="{FF2B5EF4-FFF2-40B4-BE49-F238E27FC236}">
                <a16:creationId xmlns:a16="http://schemas.microsoft.com/office/drawing/2014/main" id="{8D092C5A-2B9C-418D-27F4-DA7F5D033730}"/>
              </a:ext>
            </a:extLst>
          </p:cNvPr>
          <p:cNvSpPr>
            <a:spLocks noGrp="1"/>
          </p:cNvSpPr>
          <p:nvPr>
            <p:ph type="sldNum" sz="quarter" idx="12"/>
          </p:nvPr>
        </p:nvSpPr>
        <p:spPr/>
        <p:txBody>
          <a:bodyPr/>
          <a:lstStyle/>
          <a:p>
            <a:fld id="{E5BA05A5-0517-4A37-865C-5DD63AFCA22E}" type="slidenum">
              <a:rPr lang="en-AU" smtClean="0"/>
              <a:pPr/>
              <a:t>6</a:t>
            </a:fld>
            <a:endParaRPr lang="en-AU"/>
          </a:p>
        </p:txBody>
      </p:sp>
      <p:grpSp>
        <p:nvGrpSpPr>
          <p:cNvPr id="22" name="Group 21">
            <a:extLst>
              <a:ext uri="{FF2B5EF4-FFF2-40B4-BE49-F238E27FC236}">
                <a16:creationId xmlns:a16="http://schemas.microsoft.com/office/drawing/2014/main" id="{38FB7B12-264B-BDC6-EA63-586F1EAE7B0A}"/>
              </a:ext>
            </a:extLst>
          </p:cNvPr>
          <p:cNvGrpSpPr/>
          <p:nvPr/>
        </p:nvGrpSpPr>
        <p:grpSpPr>
          <a:xfrm>
            <a:off x="6848195" y="4289915"/>
            <a:ext cx="3107014" cy="1068356"/>
            <a:chOff x="7254744" y="3225766"/>
            <a:chExt cx="3107014" cy="1068356"/>
          </a:xfrm>
        </p:grpSpPr>
        <p:sp>
          <p:nvSpPr>
            <p:cNvPr id="5" name="TextBox 4">
              <a:extLst>
                <a:ext uri="{FF2B5EF4-FFF2-40B4-BE49-F238E27FC236}">
                  <a16:creationId xmlns:a16="http://schemas.microsoft.com/office/drawing/2014/main" id="{21FDD319-23CF-98BF-C0DA-6563F5F7B37B}"/>
                </a:ext>
              </a:extLst>
            </p:cNvPr>
            <p:cNvSpPr txBox="1"/>
            <p:nvPr/>
          </p:nvSpPr>
          <p:spPr>
            <a:xfrm>
              <a:off x="7254744"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6" name="TextBox 5">
              <a:extLst>
                <a:ext uri="{FF2B5EF4-FFF2-40B4-BE49-F238E27FC236}">
                  <a16:creationId xmlns:a16="http://schemas.microsoft.com/office/drawing/2014/main" id="{DC1387B2-7C47-C83B-61D9-BF5D8636A088}"/>
                </a:ext>
              </a:extLst>
            </p:cNvPr>
            <p:cNvSpPr txBox="1"/>
            <p:nvPr/>
          </p:nvSpPr>
          <p:spPr>
            <a:xfrm>
              <a:off x="8034193"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7" name="TextBox 6">
              <a:extLst>
                <a:ext uri="{FF2B5EF4-FFF2-40B4-BE49-F238E27FC236}">
                  <a16:creationId xmlns:a16="http://schemas.microsoft.com/office/drawing/2014/main" id="{693EC7FE-9461-8D8D-9AB7-29FE9E084864}"/>
                </a:ext>
              </a:extLst>
            </p:cNvPr>
            <p:cNvSpPr txBox="1"/>
            <p:nvPr/>
          </p:nvSpPr>
          <p:spPr>
            <a:xfrm>
              <a:off x="8810048"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8" name="TextBox 7">
              <a:extLst>
                <a:ext uri="{FF2B5EF4-FFF2-40B4-BE49-F238E27FC236}">
                  <a16:creationId xmlns:a16="http://schemas.microsoft.com/office/drawing/2014/main" id="{24A94FE0-C424-DB1C-7090-553CA6AFADAF}"/>
                </a:ext>
              </a:extLst>
            </p:cNvPr>
            <p:cNvSpPr txBox="1"/>
            <p:nvPr/>
          </p:nvSpPr>
          <p:spPr>
            <a:xfrm>
              <a:off x="9585903" y="3586236"/>
              <a:ext cx="775855" cy="707886"/>
            </a:xfrm>
            <a:prstGeom prst="rect">
              <a:avLst/>
            </a:prstGeom>
            <a:noFill/>
            <a:ln>
              <a:solidFill>
                <a:schemeClr val="tx1"/>
              </a:solidFill>
            </a:ln>
          </p:spPr>
          <p:txBody>
            <a:bodyPr wrap="square" rtlCol="0">
              <a:spAutoFit/>
            </a:bodyPr>
            <a:lstStyle/>
            <a:p>
              <a:pPr algn="ctr"/>
              <a:r>
                <a:rPr lang="en-CA" sz="4000"/>
                <a:t>3</a:t>
              </a:r>
              <a:endParaRPr lang="en-AU" sz="4000"/>
            </a:p>
          </p:txBody>
        </p:sp>
        <p:sp>
          <p:nvSpPr>
            <p:cNvPr id="9" name="TextBox 8">
              <a:extLst>
                <a:ext uri="{FF2B5EF4-FFF2-40B4-BE49-F238E27FC236}">
                  <a16:creationId xmlns:a16="http://schemas.microsoft.com/office/drawing/2014/main" id="{AE0E4B45-B26E-D819-AC44-D3D0DF87F2FC}"/>
                </a:ext>
              </a:extLst>
            </p:cNvPr>
            <p:cNvSpPr txBox="1"/>
            <p:nvPr/>
          </p:nvSpPr>
          <p:spPr>
            <a:xfrm>
              <a:off x="7512324" y="3225766"/>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0" name="TextBox 9">
              <a:extLst>
                <a:ext uri="{FF2B5EF4-FFF2-40B4-BE49-F238E27FC236}">
                  <a16:creationId xmlns:a16="http://schemas.microsoft.com/office/drawing/2014/main" id="{2614EEEE-8F38-4CF0-E1C7-693C6000663C}"/>
                </a:ext>
              </a:extLst>
            </p:cNvPr>
            <p:cNvSpPr txBox="1"/>
            <p:nvPr/>
          </p:nvSpPr>
          <p:spPr>
            <a:xfrm>
              <a:off x="8310506" y="3225766"/>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1" name="TextBox 10">
              <a:extLst>
                <a:ext uri="{FF2B5EF4-FFF2-40B4-BE49-F238E27FC236}">
                  <a16:creationId xmlns:a16="http://schemas.microsoft.com/office/drawing/2014/main" id="{6C667ED2-5E78-BEAF-1876-F8D75E3507BA}"/>
                </a:ext>
              </a:extLst>
            </p:cNvPr>
            <p:cNvSpPr txBox="1"/>
            <p:nvPr/>
          </p:nvSpPr>
          <p:spPr>
            <a:xfrm>
              <a:off x="9072615" y="3225766"/>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sp>
          <p:nvSpPr>
            <p:cNvPr id="12" name="TextBox 11">
              <a:extLst>
                <a:ext uri="{FF2B5EF4-FFF2-40B4-BE49-F238E27FC236}">
                  <a16:creationId xmlns:a16="http://schemas.microsoft.com/office/drawing/2014/main" id="{AF50CF91-C31E-6DBB-7A49-50B02F9351D2}"/>
                </a:ext>
              </a:extLst>
            </p:cNvPr>
            <p:cNvSpPr txBox="1"/>
            <p:nvPr/>
          </p:nvSpPr>
          <p:spPr>
            <a:xfrm>
              <a:off x="9822987" y="3225766"/>
              <a:ext cx="301686" cy="369332"/>
            </a:xfrm>
            <a:prstGeom prst="rect">
              <a:avLst/>
            </a:prstGeom>
            <a:noFill/>
            <a:ln>
              <a:noFill/>
            </a:ln>
          </p:spPr>
          <p:txBody>
            <a:bodyPr wrap="none" rtlCol="0">
              <a:spAutoFit/>
            </a:bodyPr>
            <a:lstStyle/>
            <a:p>
              <a:r>
                <a:rPr lang="en-US">
                  <a:solidFill>
                    <a:srgbClr val="FF0000"/>
                  </a:solidFill>
                </a:rPr>
                <a:t>3</a:t>
              </a:r>
              <a:endParaRPr lang="en-AU">
                <a:solidFill>
                  <a:srgbClr val="FF0000"/>
                </a:solidFill>
              </a:endParaRPr>
            </a:p>
          </p:txBody>
        </p:sp>
      </p:grpSp>
      <p:grpSp>
        <p:nvGrpSpPr>
          <p:cNvPr id="23" name="Group 22">
            <a:extLst>
              <a:ext uri="{FF2B5EF4-FFF2-40B4-BE49-F238E27FC236}">
                <a16:creationId xmlns:a16="http://schemas.microsoft.com/office/drawing/2014/main" id="{41AB1B07-4508-B9DA-4E7A-818D0297EF20}"/>
              </a:ext>
            </a:extLst>
          </p:cNvPr>
          <p:cNvGrpSpPr/>
          <p:nvPr/>
        </p:nvGrpSpPr>
        <p:grpSpPr>
          <a:xfrm>
            <a:off x="6848195" y="5653119"/>
            <a:ext cx="2331159" cy="1068356"/>
            <a:chOff x="6866816" y="4588970"/>
            <a:chExt cx="2331159" cy="1068356"/>
          </a:xfrm>
        </p:grpSpPr>
        <p:grpSp>
          <p:nvGrpSpPr>
            <p:cNvPr id="21" name="Group 20">
              <a:extLst>
                <a:ext uri="{FF2B5EF4-FFF2-40B4-BE49-F238E27FC236}">
                  <a16:creationId xmlns:a16="http://schemas.microsoft.com/office/drawing/2014/main" id="{F28F313C-1639-0003-0C83-DC2A5EBCD5DE}"/>
                </a:ext>
              </a:extLst>
            </p:cNvPr>
            <p:cNvGrpSpPr/>
            <p:nvPr/>
          </p:nvGrpSpPr>
          <p:grpSpPr>
            <a:xfrm>
              <a:off x="6866816" y="4949440"/>
              <a:ext cx="2331159" cy="707886"/>
              <a:chOff x="6866816" y="4949440"/>
              <a:chExt cx="2331159" cy="707886"/>
            </a:xfrm>
          </p:grpSpPr>
          <p:sp>
            <p:nvSpPr>
              <p:cNvPr id="13" name="TextBox 12">
                <a:extLst>
                  <a:ext uri="{FF2B5EF4-FFF2-40B4-BE49-F238E27FC236}">
                    <a16:creationId xmlns:a16="http://schemas.microsoft.com/office/drawing/2014/main" id="{70EBB102-E777-BCF4-DB23-28E74265FD12}"/>
                  </a:ext>
                </a:extLst>
              </p:cNvPr>
              <p:cNvSpPr txBox="1"/>
              <p:nvPr/>
            </p:nvSpPr>
            <p:spPr>
              <a:xfrm>
                <a:off x="6866816"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14" name="TextBox 13">
                <a:extLst>
                  <a:ext uri="{FF2B5EF4-FFF2-40B4-BE49-F238E27FC236}">
                    <a16:creationId xmlns:a16="http://schemas.microsoft.com/office/drawing/2014/main" id="{A0AE708D-6D34-9593-39A5-C0BC6486FBEC}"/>
                  </a:ext>
                </a:extLst>
              </p:cNvPr>
              <p:cNvSpPr txBox="1"/>
              <p:nvPr/>
            </p:nvSpPr>
            <p:spPr>
              <a:xfrm>
                <a:off x="7646265"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sp>
            <p:nvSpPr>
              <p:cNvPr id="15" name="TextBox 14">
                <a:extLst>
                  <a:ext uri="{FF2B5EF4-FFF2-40B4-BE49-F238E27FC236}">
                    <a16:creationId xmlns:a16="http://schemas.microsoft.com/office/drawing/2014/main" id="{8BBE82A3-6043-935B-B7FA-7E579359B34C}"/>
                  </a:ext>
                </a:extLst>
              </p:cNvPr>
              <p:cNvSpPr txBox="1"/>
              <p:nvPr/>
            </p:nvSpPr>
            <p:spPr>
              <a:xfrm>
                <a:off x="8422120" y="4949440"/>
                <a:ext cx="775855" cy="707886"/>
              </a:xfrm>
              <a:prstGeom prst="rect">
                <a:avLst/>
              </a:prstGeom>
              <a:noFill/>
              <a:ln>
                <a:solidFill>
                  <a:schemeClr val="tx1"/>
                </a:solidFill>
              </a:ln>
            </p:spPr>
            <p:txBody>
              <a:bodyPr wrap="square" rtlCol="0">
                <a:spAutoFit/>
              </a:bodyPr>
              <a:lstStyle/>
              <a:p>
                <a:pPr algn="ctr"/>
                <a:r>
                  <a:rPr lang="en-CA" sz="4000"/>
                  <a:t>0</a:t>
                </a:r>
                <a:endParaRPr lang="en-AU" sz="4000"/>
              </a:p>
            </p:txBody>
          </p:sp>
        </p:grpSp>
        <p:sp>
          <p:nvSpPr>
            <p:cNvPr id="17" name="TextBox 16">
              <a:extLst>
                <a:ext uri="{FF2B5EF4-FFF2-40B4-BE49-F238E27FC236}">
                  <a16:creationId xmlns:a16="http://schemas.microsoft.com/office/drawing/2014/main" id="{85B00676-0804-92FC-D0C7-04217F739975}"/>
                </a:ext>
              </a:extLst>
            </p:cNvPr>
            <p:cNvSpPr txBox="1"/>
            <p:nvPr/>
          </p:nvSpPr>
          <p:spPr>
            <a:xfrm>
              <a:off x="7124396" y="4588970"/>
              <a:ext cx="301686" cy="369332"/>
            </a:xfrm>
            <a:prstGeom prst="rect">
              <a:avLst/>
            </a:prstGeom>
            <a:noFill/>
            <a:ln>
              <a:noFill/>
            </a:ln>
          </p:spPr>
          <p:txBody>
            <a:bodyPr wrap="none" rtlCol="0">
              <a:spAutoFit/>
            </a:bodyPr>
            <a:lstStyle/>
            <a:p>
              <a:r>
                <a:rPr lang="en-US">
                  <a:solidFill>
                    <a:srgbClr val="FF0000"/>
                  </a:solidFill>
                </a:rPr>
                <a:t>0</a:t>
              </a:r>
              <a:endParaRPr lang="en-AU">
                <a:solidFill>
                  <a:srgbClr val="FF0000"/>
                </a:solidFill>
              </a:endParaRPr>
            </a:p>
          </p:txBody>
        </p:sp>
        <p:sp>
          <p:nvSpPr>
            <p:cNvPr id="18" name="TextBox 17">
              <a:extLst>
                <a:ext uri="{FF2B5EF4-FFF2-40B4-BE49-F238E27FC236}">
                  <a16:creationId xmlns:a16="http://schemas.microsoft.com/office/drawing/2014/main" id="{42EADEF2-F234-66E7-355D-B53B9E820574}"/>
                </a:ext>
              </a:extLst>
            </p:cNvPr>
            <p:cNvSpPr txBox="1"/>
            <p:nvPr/>
          </p:nvSpPr>
          <p:spPr>
            <a:xfrm>
              <a:off x="7922578" y="4588970"/>
              <a:ext cx="301686" cy="369332"/>
            </a:xfrm>
            <a:prstGeom prst="rect">
              <a:avLst/>
            </a:prstGeom>
            <a:noFill/>
            <a:ln>
              <a:noFill/>
            </a:ln>
          </p:spPr>
          <p:txBody>
            <a:bodyPr wrap="none" rtlCol="0">
              <a:spAutoFit/>
            </a:bodyPr>
            <a:lstStyle/>
            <a:p>
              <a:r>
                <a:rPr lang="en-US">
                  <a:solidFill>
                    <a:srgbClr val="FF0000"/>
                  </a:solidFill>
                </a:rPr>
                <a:t>1</a:t>
              </a:r>
              <a:endParaRPr lang="en-AU">
                <a:solidFill>
                  <a:srgbClr val="FF0000"/>
                </a:solidFill>
              </a:endParaRPr>
            </a:p>
          </p:txBody>
        </p:sp>
        <p:sp>
          <p:nvSpPr>
            <p:cNvPr id="19" name="TextBox 18">
              <a:extLst>
                <a:ext uri="{FF2B5EF4-FFF2-40B4-BE49-F238E27FC236}">
                  <a16:creationId xmlns:a16="http://schemas.microsoft.com/office/drawing/2014/main" id="{CE9692F7-166F-99DE-6D39-FD43DA471514}"/>
                </a:ext>
              </a:extLst>
            </p:cNvPr>
            <p:cNvSpPr txBox="1"/>
            <p:nvPr/>
          </p:nvSpPr>
          <p:spPr>
            <a:xfrm>
              <a:off x="8684687" y="4588970"/>
              <a:ext cx="301686" cy="369332"/>
            </a:xfrm>
            <a:prstGeom prst="rect">
              <a:avLst/>
            </a:prstGeom>
            <a:noFill/>
            <a:ln>
              <a:noFill/>
            </a:ln>
          </p:spPr>
          <p:txBody>
            <a:bodyPr wrap="none" rtlCol="0">
              <a:spAutoFit/>
            </a:bodyPr>
            <a:lstStyle/>
            <a:p>
              <a:r>
                <a:rPr lang="en-US">
                  <a:solidFill>
                    <a:srgbClr val="FF0000"/>
                  </a:solidFill>
                </a:rPr>
                <a:t>2</a:t>
              </a:r>
              <a:endParaRPr lang="en-AU">
                <a:solidFill>
                  <a:srgbClr val="FF0000"/>
                </a:solidFill>
              </a:endParaRPr>
            </a:p>
          </p:txBody>
        </p:sp>
      </p:grpSp>
      <p:sp>
        <p:nvSpPr>
          <p:cNvPr id="24" name="TextBox 23">
            <a:extLst>
              <a:ext uri="{FF2B5EF4-FFF2-40B4-BE49-F238E27FC236}">
                <a16:creationId xmlns:a16="http://schemas.microsoft.com/office/drawing/2014/main" id="{534DDF85-A023-2D23-8C0E-D3E6A2A04C23}"/>
              </a:ext>
            </a:extLst>
          </p:cNvPr>
          <p:cNvSpPr txBox="1"/>
          <p:nvPr/>
        </p:nvSpPr>
        <p:spPr>
          <a:xfrm>
            <a:off x="5703958" y="4556341"/>
            <a:ext cx="311304" cy="369332"/>
          </a:xfrm>
          <a:prstGeom prst="rect">
            <a:avLst/>
          </a:prstGeom>
          <a:noFill/>
          <a:ln>
            <a:noFill/>
          </a:ln>
        </p:spPr>
        <p:txBody>
          <a:bodyPr wrap="none" rtlCol="0">
            <a:spAutoFit/>
          </a:bodyPr>
          <a:lstStyle/>
          <a:p>
            <a:r>
              <a:rPr lang="en-US">
                <a:latin typeface="Consolas" panose="020B0609020204030204" pitchFamily="49" charset="0"/>
              </a:rPr>
              <a:t>a</a:t>
            </a:r>
            <a:endParaRPr lang="en-AU">
              <a:latin typeface="Consolas" panose="020B0609020204030204" pitchFamily="49" charset="0"/>
            </a:endParaRPr>
          </a:p>
        </p:txBody>
      </p:sp>
      <p:sp>
        <p:nvSpPr>
          <p:cNvPr id="25" name="TextBox 24">
            <a:extLst>
              <a:ext uri="{FF2B5EF4-FFF2-40B4-BE49-F238E27FC236}">
                <a16:creationId xmlns:a16="http://schemas.microsoft.com/office/drawing/2014/main" id="{BB65F753-F230-E263-A56D-ED5F25879662}"/>
              </a:ext>
            </a:extLst>
          </p:cNvPr>
          <p:cNvSpPr txBox="1"/>
          <p:nvPr/>
        </p:nvSpPr>
        <p:spPr>
          <a:xfrm>
            <a:off x="5703958" y="5818742"/>
            <a:ext cx="311304" cy="369332"/>
          </a:xfrm>
          <a:prstGeom prst="rect">
            <a:avLst/>
          </a:prstGeom>
          <a:noFill/>
          <a:ln>
            <a:noFill/>
          </a:ln>
        </p:spPr>
        <p:txBody>
          <a:bodyPr wrap="none" rtlCol="0">
            <a:spAutoFit/>
          </a:bodyPr>
          <a:lstStyle/>
          <a:p>
            <a:r>
              <a:rPr lang="en-US">
                <a:latin typeface="Consolas" panose="020B0609020204030204" pitchFamily="49" charset="0"/>
              </a:rPr>
              <a:t>b</a:t>
            </a:r>
            <a:endParaRPr lang="en-AU">
              <a:latin typeface="Consolas" panose="020B0609020204030204" pitchFamily="49" charset="0"/>
            </a:endParaRPr>
          </a:p>
        </p:txBody>
      </p:sp>
      <p:cxnSp>
        <p:nvCxnSpPr>
          <p:cNvPr id="27" name="Straight Arrow Connector 26">
            <a:extLst>
              <a:ext uri="{FF2B5EF4-FFF2-40B4-BE49-F238E27FC236}">
                <a16:creationId xmlns:a16="http://schemas.microsoft.com/office/drawing/2014/main" id="{5C921344-A048-2368-5058-B9E68ECB40A2}"/>
              </a:ext>
            </a:extLst>
          </p:cNvPr>
          <p:cNvCxnSpPr>
            <a:stCxn id="24" idx="3"/>
            <a:endCxn id="5" idx="1"/>
          </p:cNvCxnSpPr>
          <p:nvPr/>
        </p:nvCxnSpPr>
        <p:spPr>
          <a:xfrm>
            <a:off x="6015262" y="4741007"/>
            <a:ext cx="832933" cy="26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2858FE-70C1-2831-61B5-F4676516A1CC}"/>
              </a:ext>
            </a:extLst>
          </p:cNvPr>
          <p:cNvCxnSpPr>
            <a:stCxn id="25" idx="3"/>
            <a:endCxn id="13" idx="1"/>
          </p:cNvCxnSpPr>
          <p:nvPr/>
        </p:nvCxnSpPr>
        <p:spPr>
          <a:xfrm>
            <a:off x="6015262" y="6003408"/>
            <a:ext cx="832933" cy="36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792C5B-22BA-7E11-844C-363F9417C925}"/>
              </a:ext>
            </a:extLst>
          </p:cNvPr>
          <p:cNvSpPr txBox="1"/>
          <p:nvPr/>
        </p:nvSpPr>
        <p:spPr>
          <a:xfrm>
            <a:off x="6623102" y="87401"/>
            <a:ext cx="5305031" cy="1323439"/>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a:t>
            </a:r>
            <a:r>
              <a:rPr lang="en-US" sz="2000" err="1">
                <a:latin typeface="Consolas" panose="020B0609020204030204" pitchFamily="49" charset="0"/>
              </a:rPr>
              <a:t>deallocate_array</a:t>
            </a:r>
            <a:r>
              <a:rPr lang="en-US" sz="2000">
                <a:latin typeface="Consolas" panose="020B0609020204030204" pitchFamily="49" charset="0"/>
              </a:rPr>
              <a:t>(int* arr)</a:t>
            </a:r>
          </a:p>
          <a:p>
            <a:r>
              <a:rPr lang="en-US" sz="2000">
                <a:latin typeface="Consolas" panose="020B0609020204030204" pitchFamily="49" charset="0"/>
              </a:rPr>
              <a:t>{</a:t>
            </a:r>
          </a:p>
          <a:p>
            <a:r>
              <a:rPr lang="en-US" sz="2000">
                <a:latin typeface="Consolas" panose="020B0609020204030204" pitchFamily="49" charset="0"/>
              </a:rPr>
              <a:t>    delete[] arr;</a:t>
            </a:r>
          </a:p>
          <a:p>
            <a:r>
              <a:rPr lang="en-US" sz="2000">
                <a:latin typeface="Consolas" panose="020B0609020204030204" pitchFamily="49" charset="0"/>
              </a:rPr>
              <a:t>}</a:t>
            </a:r>
            <a:endParaRPr lang="en-AU" sz="2000">
              <a:latin typeface="Consolas" panose="020B0609020204030204" pitchFamily="49" charset="0"/>
            </a:endParaRPr>
          </a:p>
        </p:txBody>
      </p:sp>
      <p:sp>
        <p:nvSpPr>
          <p:cNvPr id="16" name="TextBox 15">
            <a:extLst>
              <a:ext uri="{FF2B5EF4-FFF2-40B4-BE49-F238E27FC236}">
                <a16:creationId xmlns:a16="http://schemas.microsoft.com/office/drawing/2014/main" id="{67F40774-CC66-A6E1-1122-A670B14F78D4}"/>
              </a:ext>
            </a:extLst>
          </p:cNvPr>
          <p:cNvSpPr txBox="1"/>
          <p:nvPr/>
        </p:nvSpPr>
        <p:spPr>
          <a:xfrm>
            <a:off x="7723463" y="1825433"/>
            <a:ext cx="2911781" cy="2031325"/>
          </a:xfrm>
          <a:prstGeom prst="rect">
            <a:avLst/>
          </a:prstGeom>
          <a:solidFill>
            <a:schemeClr val="accent4">
              <a:lumMod val="40000"/>
              <a:lumOff val="60000"/>
            </a:schemeClr>
          </a:solidFill>
        </p:spPr>
        <p:txBody>
          <a:bodyPr wrap="square" rtlCol="0">
            <a:spAutoFit/>
          </a:bodyPr>
          <a:lstStyle/>
          <a:p>
            <a:r>
              <a:rPr lang="en-CA" sz="1400" b="1"/>
              <a:t>This function isn’t very useful</a:t>
            </a:r>
            <a:r>
              <a:rPr lang="en-CA" sz="1400"/>
              <a:t>. It doesn’t help with common errors:</a:t>
            </a:r>
          </a:p>
          <a:p>
            <a:pPr marL="285750" indent="-285750">
              <a:buFont typeface="Arial" panose="020B0604020202020204" pitchFamily="34" charset="0"/>
              <a:buChar char="•"/>
            </a:pPr>
            <a:r>
              <a:rPr lang="en-CA" sz="1400"/>
              <a:t>can forget to call it, so memory leaks are possible</a:t>
            </a:r>
          </a:p>
          <a:p>
            <a:pPr marL="285750" indent="-285750">
              <a:buFont typeface="Arial" panose="020B0604020202020204" pitchFamily="34" charset="0"/>
              <a:buChar char="•"/>
            </a:pPr>
            <a:r>
              <a:rPr lang="en-CA" sz="1400"/>
              <a:t>can call it twice, so double deletion errors are possible</a:t>
            </a:r>
          </a:p>
          <a:p>
            <a:pPr marL="285750" indent="-285750">
              <a:buFont typeface="Arial" panose="020B0604020202020204" pitchFamily="34" charset="0"/>
              <a:buChar char="•"/>
            </a:pPr>
            <a:r>
              <a:rPr lang="en-CA" sz="1400"/>
              <a:t>the pointer you pass into it becomes a dangling pointer</a:t>
            </a:r>
          </a:p>
          <a:p>
            <a:pPr marL="285750" indent="-285750">
              <a:buFont typeface="Arial" panose="020B0604020202020204" pitchFamily="34" charset="0"/>
              <a:buChar char="•"/>
            </a:pPr>
            <a:r>
              <a:rPr lang="en-CA" sz="1400"/>
              <a:t>can pass it a non-array pointer</a:t>
            </a:r>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5EF79C1B-AAF2-D5CC-9F92-44632F19AEE6}"/>
                  </a:ext>
                </a:extLst>
              </p14:cNvPr>
              <p14:cNvContentPartPr/>
              <p14:nvPr/>
            </p14:nvContentPartPr>
            <p14:xfrm>
              <a:off x="8014320" y="2490840"/>
              <a:ext cx="2196720" cy="1112040"/>
            </p14:xfrm>
          </p:contentPart>
        </mc:Choice>
        <mc:Fallback>
          <p:pic>
            <p:nvPicPr>
              <p:cNvPr id="20" name="Ink 19">
                <a:extLst>
                  <a:ext uri="{FF2B5EF4-FFF2-40B4-BE49-F238E27FC236}">
                    <a16:creationId xmlns:a16="http://schemas.microsoft.com/office/drawing/2014/main" id="{5EF79C1B-AAF2-D5CC-9F92-44632F19AEE6}"/>
                  </a:ext>
                </a:extLst>
              </p:cNvPr>
              <p:cNvPicPr/>
              <p:nvPr/>
            </p:nvPicPr>
            <p:blipFill>
              <a:blip r:embed="rId3"/>
              <a:stretch>
                <a:fillRect/>
              </a:stretch>
            </p:blipFill>
            <p:spPr>
              <a:xfrm>
                <a:off x="8004960" y="2481480"/>
                <a:ext cx="2215440" cy="1130760"/>
              </a:xfrm>
              <a:prstGeom prst="rect">
                <a:avLst/>
              </a:prstGeom>
            </p:spPr>
          </p:pic>
        </mc:Fallback>
      </mc:AlternateContent>
    </p:spTree>
    <p:extLst>
      <p:ext uri="{BB962C8B-B14F-4D97-AF65-F5344CB8AC3E}">
        <p14:creationId xmlns:p14="http://schemas.microsoft.com/office/powerpoint/2010/main" val="157940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60</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a:t>This is an </a:t>
            </a:r>
            <a:r>
              <a:rPr lang="en-CA" sz="1600" b="1"/>
              <a:t>initializer list</a:t>
            </a:r>
            <a:r>
              <a:rPr lang="en-CA" sz="1600"/>
              <a:t>. Its job is to initialize variables in the class.</a:t>
            </a:r>
            <a:endParaRPr lang="en-CA" sz="1600" b="1"/>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562473" y="3616943"/>
            <a:ext cx="1592171" cy="338554"/>
          </a:xfrm>
          <a:prstGeom prst="rect">
            <a:avLst/>
          </a:prstGeom>
          <a:solidFill>
            <a:schemeClr val="accent4">
              <a:lumMod val="40000"/>
              <a:lumOff val="60000"/>
            </a:schemeClr>
          </a:solidFill>
        </p:spPr>
        <p:txBody>
          <a:bodyPr wrap="square" rtlCol="0">
            <a:spAutoFit/>
          </a:bodyPr>
          <a:lstStyle/>
          <a:p>
            <a:pPr algn="ctr"/>
            <a:r>
              <a:rPr lang="en-CA" sz="1600"/>
              <a:t>starts with a </a:t>
            </a:r>
            <a:r>
              <a:rPr lang="en-CA" sz="1600" b="1"/>
              <a:t>:</a:t>
            </a:r>
          </a:p>
        </p:txBody>
      </p:sp>
      <p:cxnSp>
        <p:nvCxnSpPr>
          <p:cNvPr id="18" name="Straight Arrow Connector 17">
            <a:extLst>
              <a:ext uri="{FF2B5EF4-FFF2-40B4-BE49-F238E27FC236}">
                <a16:creationId xmlns:a16="http://schemas.microsoft.com/office/drawing/2014/main" id="{FB5B74B9-6747-A090-8E0B-18159636F113}"/>
              </a:ext>
            </a:extLst>
          </p:cNvPr>
          <p:cNvCxnSpPr>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a:t>A comma-separated list of variables with initial values.</a:t>
            </a:r>
            <a:endParaRPr lang="en-CA" sz="1600" b="1"/>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a:t>Initializer lists use the </a:t>
            </a:r>
            <a:r>
              <a:rPr lang="en-CA" sz="1600">
                <a:latin typeface="Consolas" panose="020B0609020204030204" pitchFamily="49" charset="0"/>
              </a:rPr>
              <a:t>v(</a:t>
            </a:r>
            <a:r>
              <a:rPr lang="en-CA" sz="1600" err="1">
                <a:latin typeface="Consolas" panose="020B0609020204030204" pitchFamily="49" charset="0"/>
              </a:rPr>
              <a:t>val</a:t>
            </a:r>
            <a:r>
              <a:rPr lang="en-CA" sz="1600">
                <a:latin typeface="Consolas" panose="020B0609020204030204" pitchFamily="49" charset="0"/>
              </a:rPr>
              <a:t>)</a:t>
            </a:r>
            <a:r>
              <a:rPr lang="en-CA" sz="1600"/>
              <a:t> notation style to initialize variables.</a:t>
            </a:r>
            <a:endParaRPr lang="en-CA" sz="1600" b="1"/>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a:t>This works with more kinds of objects than </a:t>
            </a:r>
            <a:r>
              <a:rPr lang="en-CA" sz="1600">
                <a:latin typeface="Consolas" panose="020B0609020204030204" pitchFamily="49" charset="0"/>
              </a:rPr>
              <a:t>v = </a:t>
            </a:r>
            <a:r>
              <a:rPr lang="en-CA" sz="1600" err="1">
                <a:latin typeface="Consolas" panose="020B0609020204030204" pitchFamily="49" charset="0"/>
              </a:rPr>
              <a:t>val</a:t>
            </a:r>
            <a:r>
              <a:rPr lang="en-CA" sz="1600">
                <a:latin typeface="Consolas" panose="020B0609020204030204" pitchFamily="49" charset="0"/>
              </a:rPr>
              <a:t> </a:t>
            </a:r>
            <a:r>
              <a:rPr lang="en-CA" sz="1600"/>
              <a:t>style notation.</a:t>
            </a:r>
            <a:endParaRPr lang="en-CA" sz="1600" b="1"/>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a:t>Not all objects work with </a:t>
            </a:r>
            <a:r>
              <a:rPr lang="en-CA" sz="160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61</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a:t>In this case, the initializer list does everything we need so the body is empty. But, in general, you can put whatever other code you need to initialize the object here in the body.</a:t>
            </a:r>
            <a:endParaRPr lang="en-CA" sz="160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constructors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62</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latin typeface="Consolas" panose="020B0609020204030204" pitchFamily="49" charset="0"/>
              </a:rPr>
              <a:t>public:</a:t>
            </a:r>
          </a:p>
          <a:p>
            <a:r>
              <a:rPr lang="en-US">
                <a:latin typeface="Consolas" panose="020B0609020204030204" pitchFamily="49" charset="0"/>
              </a:rPr>
              <a:t>    int day;</a:t>
            </a:r>
            <a:br>
              <a:rPr lang="en-US">
                <a:latin typeface="Consolas" panose="020B0609020204030204" pitchFamily="49" charset="0"/>
              </a:rPr>
            </a:br>
            <a:r>
              <a:rPr lang="en-US">
                <a:latin typeface="Consolas" panose="020B0609020204030204" pitchFamily="49" charset="0"/>
              </a:rPr>
              <a:t>    int month;</a:t>
            </a:r>
            <a:br>
              <a:rPr lang="en-US">
                <a:latin typeface="Consolas" panose="020B0609020204030204" pitchFamily="49" charset="0"/>
              </a:rPr>
            </a:br>
            <a:r>
              <a:rPr lang="en-US">
                <a:latin typeface="Consolas" panose="020B0609020204030204" pitchFamily="49" charset="0"/>
              </a:rPr>
              <a:t>    int year;</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r>
              <a:rPr lang="en-US">
                <a:latin typeface="Consolas" panose="020B0609020204030204" pitchFamily="49" charset="0"/>
              </a:rPr>
              <a:t>        assert(</a:t>
            </a:r>
            <a:r>
              <a:rPr lang="en-US" err="1">
                <a:latin typeface="Consolas" panose="020B0609020204030204" pitchFamily="49" charset="0"/>
              </a:rPr>
              <a:t>is_valid</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206929" y="4985340"/>
            <a:ext cx="3816297" cy="1323439"/>
          </a:xfrm>
          <a:prstGeom prst="rect">
            <a:avLst/>
          </a:prstGeom>
          <a:solidFill>
            <a:schemeClr val="accent4">
              <a:lumMod val="40000"/>
              <a:lumOff val="60000"/>
            </a:schemeClr>
          </a:solidFill>
        </p:spPr>
        <p:txBody>
          <a:bodyPr wrap="square" rtlCol="0">
            <a:spAutoFit/>
          </a:bodyPr>
          <a:lstStyle/>
          <a:p>
            <a:pPr algn="ctr"/>
            <a:r>
              <a:rPr lang="en-CA" sz="1600"/>
              <a:t>Here in the body we could, for example, add an assertion that checks that the passed-in data is valid. The program crashes if the data is invalid. This way, there’s </a:t>
            </a:r>
            <a:r>
              <a:rPr lang="en-CA" sz="1600" b="1"/>
              <a:t>no way to construct an invalid </a:t>
            </a:r>
            <a:r>
              <a:rPr lang="en-CA" sz="1600" b="1">
                <a:latin typeface="Consolas" panose="020B0609020204030204" pitchFamily="49" charset="0"/>
              </a:rPr>
              <a:t>Date</a:t>
            </a:r>
            <a:r>
              <a:rPr lang="en-CA" sz="160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26972"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001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p:txBody>
          <a:bodyPr>
            <a:normAutofit fontScale="92500" lnSpcReduction="10000"/>
          </a:bodyPr>
          <a:lstStyle/>
          <a:p>
            <a:pPr marL="0" indent="0">
              <a:buNone/>
            </a:pPr>
            <a:r>
              <a:rPr lang="en-CA" b="1"/>
              <a:t>Encapsulation</a:t>
            </a:r>
            <a:r>
              <a:rPr lang="en-CA"/>
              <a:t> is the idea of protecting the implementation details of an object. We’ll refine it to two main ideas:</a:t>
            </a:r>
          </a:p>
          <a:p>
            <a:pPr marL="514350" indent="-514350">
              <a:buFont typeface="+mj-lt"/>
              <a:buAutoNum type="arabicPeriod"/>
            </a:pPr>
            <a:r>
              <a:rPr lang="en-CA" b="1"/>
              <a:t>Data hiding</a:t>
            </a:r>
            <a:r>
              <a:rPr lang="en-CA"/>
              <a:t>. The implementation details of an object are </a:t>
            </a:r>
            <a:r>
              <a:rPr lang="en-CA" b="1"/>
              <a:t>intentionally</a:t>
            </a:r>
            <a:r>
              <a:rPr lang="en-CA"/>
              <a:t> hidden from the programmer. Thus they don’t need to worry about those details, and it allows for changing the object’s implementation later.</a:t>
            </a:r>
          </a:p>
          <a:p>
            <a:pPr lvl="1"/>
            <a:r>
              <a:rPr lang="en-CA"/>
              <a:t>Example: a </a:t>
            </a:r>
            <a:r>
              <a:rPr lang="en-CA">
                <a:latin typeface="Consolas" panose="020B0609020204030204" pitchFamily="49" charset="0"/>
              </a:rPr>
              <a:t>std::string</a:t>
            </a:r>
            <a:r>
              <a:rPr lang="en-CA"/>
              <a:t> is typically implemented using an array of characters, and the programmer does not need to know this when they use it.</a:t>
            </a:r>
          </a:p>
          <a:p>
            <a:pPr marL="514350" indent="-514350">
              <a:buFont typeface="+mj-lt"/>
              <a:buAutoNum type="arabicPeriod"/>
            </a:pPr>
            <a:r>
              <a:rPr lang="en-CA" b="1"/>
              <a:t>Access control</a:t>
            </a:r>
            <a:r>
              <a:rPr lang="en-CA"/>
              <a:t>. The object carefully controls how you can read/write its variables. This can simplify interacting with the object.</a:t>
            </a:r>
          </a:p>
          <a:p>
            <a:pPr lvl="1"/>
            <a:r>
              <a:rPr lang="en-CA"/>
              <a:t>Example: in a </a:t>
            </a:r>
            <a:r>
              <a:rPr lang="en-CA">
                <a:latin typeface="Consolas" panose="020B0609020204030204" pitchFamily="49" charset="0"/>
              </a:rPr>
              <a:t>std::string </a:t>
            </a:r>
            <a:r>
              <a:rPr lang="en-CA"/>
              <a:t>object, you can </a:t>
            </a:r>
            <a:r>
              <a:rPr lang="en-CA" b="1"/>
              <a:t>read</a:t>
            </a:r>
            <a:r>
              <a:rPr lang="en-CA"/>
              <a:t> the size of the string, but you cannot </a:t>
            </a:r>
            <a:r>
              <a:rPr lang="en-CA" b="1"/>
              <a:t>set</a:t>
            </a:r>
            <a:r>
              <a:rPr lang="en-CA"/>
              <a:t> the size of the string directly</a:t>
            </a:r>
            <a:endParaRPr lang="en-AU"/>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63</a:t>
            </a:fld>
            <a:endParaRPr lang="en-AU"/>
          </a:p>
        </p:txBody>
      </p:sp>
    </p:spTree>
    <p:extLst>
      <p:ext uri="{BB962C8B-B14F-4D97-AF65-F5344CB8AC3E}">
        <p14:creationId xmlns:p14="http://schemas.microsoft.com/office/powerpoint/2010/main" val="119016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64</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Date(int d, int m, int y)</a:t>
            </a:r>
          </a:p>
          <a:p>
            <a:r>
              <a:rPr lang="en-US">
                <a:latin typeface="Consolas" panose="020B0609020204030204" pitchFamily="49" charset="0"/>
              </a:rPr>
              <a:t>    : day(d), month(m), year(y)</a:t>
            </a:r>
          </a:p>
          <a:p>
            <a:r>
              <a:rPr lang="en-US">
                <a:latin typeface="Consolas" panose="020B0609020204030204" pitchFamily="49" charset="0"/>
              </a:rPr>
              <a:t>    { </a:t>
            </a:r>
            <a:br>
              <a:rPr lang="en-US">
                <a:latin typeface="Consolas" panose="020B0609020204030204" pitchFamily="49" charset="0"/>
              </a:rPr>
            </a:br>
            <a:r>
              <a:rPr lang="en-US">
                <a:latin typeface="Consolas" panose="020B0609020204030204" pitchFamily="49" charset="0"/>
              </a:rPr>
              <a:t>        assert(</a:t>
            </a:r>
            <a:r>
              <a:rPr lang="en-US" err="1">
                <a:latin typeface="Consolas" panose="020B0609020204030204" pitchFamily="49" charset="0"/>
              </a:rPr>
              <a:t>is_valid</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a:t>These variables are now </a:t>
            </a:r>
            <a:r>
              <a:rPr lang="en-CA" sz="1600" b="1"/>
              <a:t>private</a:t>
            </a:r>
            <a:r>
              <a:rPr lang="en-CA" sz="1600"/>
              <a:t>, i.e. they can only be accessed by code </a:t>
            </a:r>
            <a:r>
              <a:rPr lang="en-CA" sz="1600" b="1"/>
              <a:t>in</a:t>
            </a:r>
            <a:r>
              <a:rPr lang="en-CA" sz="1600"/>
              <a:t> the </a:t>
            </a:r>
            <a:r>
              <a:rPr lang="en-CA" sz="1600">
                <a:latin typeface="Consolas" panose="020B0609020204030204" pitchFamily="49" charset="0"/>
              </a:rPr>
              <a:t>Date</a:t>
            </a:r>
            <a:r>
              <a:rPr lang="en-CA" sz="1600"/>
              <a:t> class. Code outside of </a:t>
            </a:r>
            <a:r>
              <a:rPr lang="en-CA" sz="1600">
                <a:latin typeface="Consolas" panose="020B0609020204030204" pitchFamily="49" charset="0"/>
              </a:rPr>
              <a:t>Date</a:t>
            </a:r>
            <a:r>
              <a:rPr lang="en-CA" sz="1600"/>
              <a:t> </a:t>
            </a:r>
            <a:r>
              <a:rPr lang="en-CA" sz="1600" b="1"/>
              <a:t>cannot</a:t>
            </a:r>
            <a:r>
              <a:rPr lang="en-CA" sz="160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d(14, 28,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compiler error!</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d.month</a:t>
            </a:r>
            <a:r>
              <a:rPr lang="en-US" sz="1600">
                <a:latin typeface="Consolas" panose="020B0609020204030204" pitchFamily="49" charset="0"/>
              </a:rPr>
              <a:t>;      // compiler error!</a:t>
            </a:r>
          </a:p>
          <a:p>
            <a:r>
              <a:rPr lang="en-US" sz="1600">
                <a:latin typeface="Consolas" panose="020B0609020204030204" pitchFamily="49" charset="0"/>
              </a:rPr>
              <a:t>cout &lt;&lt; </a:t>
            </a:r>
            <a:r>
              <a:rPr lang="en-US" sz="1600" err="1">
                <a:latin typeface="Consolas" panose="020B0609020204030204" pitchFamily="49" charset="0"/>
              </a:rPr>
              <a:t>d.year</a:t>
            </a:r>
            <a:r>
              <a:rPr lang="en-US" sz="1600">
                <a:latin typeface="Consolas" panose="020B0609020204030204" pitchFamily="49" charset="0"/>
              </a:rPr>
              <a:t>;       // compiler error!</a:t>
            </a:r>
          </a:p>
        </p:txBody>
      </p:sp>
    </p:spTree>
    <p:extLst>
      <p:ext uri="{BB962C8B-B14F-4D97-AF65-F5344CB8AC3E}">
        <p14:creationId xmlns:p14="http://schemas.microsoft.com/office/powerpoint/2010/main" val="2683748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65</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323439"/>
          </a:xfrm>
          <a:prstGeom prst="rect">
            <a:avLst/>
          </a:prstGeom>
          <a:solidFill>
            <a:schemeClr val="accent4">
              <a:lumMod val="40000"/>
              <a:lumOff val="60000"/>
            </a:schemeClr>
          </a:solidFill>
        </p:spPr>
        <p:txBody>
          <a:bodyPr wrap="square" rtlCol="0">
            <a:spAutoFit/>
          </a:bodyPr>
          <a:lstStyle/>
          <a:p>
            <a:pPr algn="ctr"/>
            <a:r>
              <a:rPr lang="en-CA" sz="1600"/>
              <a:t>These three methods are called </a:t>
            </a:r>
            <a:r>
              <a:rPr lang="en-CA" sz="1600" b="1"/>
              <a:t>getters</a:t>
            </a:r>
            <a:r>
              <a:rPr lang="en-CA" sz="1600"/>
              <a:t>, or </a:t>
            </a:r>
            <a:r>
              <a:rPr lang="en-CA" sz="1600" b="1"/>
              <a:t>accessors</a:t>
            </a:r>
            <a:r>
              <a:rPr lang="en-CA" sz="1600"/>
              <a:t>. They return a value of on object’s variable. Getters are usually const, because they don’t modify the object.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d(14, 28,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compiler error!</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d.get_day</a:t>
            </a:r>
            <a:r>
              <a:rPr lang="en-US" sz="160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3149064"/>
            <a:ext cx="545365"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40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66</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a:t>Important!</a:t>
            </a:r>
          </a:p>
          <a:p>
            <a:pPr algn="ctr"/>
            <a:r>
              <a:rPr lang="en-CA" sz="1600"/>
              <a:t>A getter does not need to just return a variable. It can run any other code it needs.</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d(14, 28, 2024);  // okay</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d.day</a:t>
            </a:r>
            <a:r>
              <a:rPr lang="en-US" sz="1600">
                <a:latin typeface="Consolas" panose="020B0609020204030204" pitchFamily="49" charset="0"/>
              </a:rPr>
              <a:t>;         // compiler error!</a:t>
            </a:r>
            <a:br>
              <a:rPr lang="en-US" sz="1600">
                <a:latin typeface="Consolas" panose="020B0609020204030204" pitchFamily="49" charset="0"/>
              </a:rPr>
            </a:br>
            <a:r>
              <a:rPr lang="en-US" sz="1600">
                <a:latin typeface="Consolas" panose="020B0609020204030204" pitchFamily="49" charset="0"/>
              </a:rPr>
              <a:t>cout &lt;&lt; </a:t>
            </a:r>
            <a:r>
              <a:rPr lang="en-US" sz="1600" err="1">
                <a:latin typeface="Consolas" panose="020B0609020204030204" pitchFamily="49" charset="0"/>
              </a:rPr>
              <a:t>d.get_day</a:t>
            </a:r>
            <a:r>
              <a:rPr lang="en-US" sz="160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6788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67</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set_day</a:t>
            </a:r>
            <a:r>
              <a:rPr lang="en-US">
                <a:latin typeface="Consolas" panose="020B0609020204030204" pitchFamily="49" charset="0"/>
              </a:rPr>
              <a:t>(int d) { day = d; }</a:t>
            </a:r>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get_month</a:t>
            </a:r>
            <a:r>
              <a:rPr lang="en-US">
                <a:latin typeface="Consolas" panose="020B0609020204030204" pitchFamily="49" charset="0"/>
              </a:rPr>
              <a:t>(int m) { month = m; }</a:t>
            </a:r>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get_year</a:t>
            </a:r>
            <a:r>
              <a:rPr lang="en-US">
                <a:latin typeface="Consolas" panose="020B0609020204030204" pitchFamily="49" charset="0"/>
              </a:rPr>
              <a:t>(int y) { year = y;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a:t>These three methods are called </a:t>
            </a:r>
            <a:r>
              <a:rPr lang="en-CA" sz="1600" b="1"/>
              <a:t>setters</a:t>
            </a:r>
            <a:r>
              <a:rPr lang="en-CA" sz="1600"/>
              <a:t>, or </a:t>
            </a:r>
            <a:r>
              <a:rPr lang="en-CA" sz="1600" b="1"/>
              <a:t>mutators</a:t>
            </a:r>
            <a:r>
              <a:rPr lang="en-CA" sz="1600"/>
              <a:t>. They change the value of on object’s variable. </a:t>
            </a:r>
            <a:r>
              <a:rPr lang="en-CA" sz="1600" b="1"/>
              <a:t>Setters can’t be const</a:t>
            </a:r>
            <a:r>
              <a:rPr lang="en-CA" sz="160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d(14, 28, 2024);  // okay</a:t>
            </a:r>
            <a:br>
              <a:rPr lang="en-US" sz="1600">
                <a:latin typeface="Consolas" panose="020B0609020204030204" pitchFamily="49" charset="0"/>
              </a:rPr>
            </a:br>
            <a:r>
              <a:rPr lang="en-US" sz="1600" err="1">
                <a:latin typeface="Consolas" panose="020B0609020204030204" pitchFamily="49" charset="0"/>
              </a:rPr>
              <a:t>d.day</a:t>
            </a:r>
            <a:r>
              <a:rPr lang="en-US" sz="1600">
                <a:latin typeface="Consolas" panose="020B0609020204030204" pitchFamily="49" charset="0"/>
              </a:rPr>
              <a:t> = 10;            // compiler error!</a:t>
            </a:r>
            <a:br>
              <a:rPr lang="en-US" sz="1600">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145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encapsulation</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68</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void </a:t>
            </a:r>
            <a:r>
              <a:rPr lang="en-US" err="1">
                <a:latin typeface="Consolas" panose="020B0609020204030204" pitchFamily="49" charset="0"/>
              </a:rPr>
              <a:t>set_day</a:t>
            </a:r>
            <a:r>
              <a:rPr lang="en-US">
                <a:latin typeface="Consolas" panose="020B0609020204030204" pitchFamily="49" charset="0"/>
              </a:rPr>
              <a:t>(int d) {</a:t>
            </a:r>
            <a:br>
              <a:rPr lang="en-US">
                <a:latin typeface="Consolas" panose="020B0609020204030204" pitchFamily="49" charset="0"/>
              </a:rPr>
            </a:br>
            <a:r>
              <a:rPr lang="en-US">
                <a:latin typeface="Consolas" panose="020B0609020204030204" pitchFamily="49" charset="0"/>
              </a:rPr>
              <a:t>        if (d &lt; 1 || d &gt; 31) {</a:t>
            </a:r>
            <a:br>
              <a:rPr lang="en-US">
                <a:latin typeface="Consolas" panose="020B0609020204030204" pitchFamily="49" charset="0"/>
              </a:rPr>
            </a:br>
            <a:r>
              <a:rPr lang="en-US">
                <a:latin typeface="Consolas" panose="020B0609020204030204" pitchFamily="49" charset="0"/>
              </a:rPr>
              <a:t>           assert("error!");</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day = d;</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776855" y="1525669"/>
            <a:ext cx="2972429" cy="1077218"/>
          </a:xfrm>
          <a:prstGeom prst="rect">
            <a:avLst/>
          </a:prstGeom>
          <a:solidFill>
            <a:schemeClr val="accent4">
              <a:lumMod val="40000"/>
              <a:lumOff val="60000"/>
            </a:schemeClr>
          </a:solidFill>
        </p:spPr>
        <p:txBody>
          <a:bodyPr wrap="square" rtlCol="0">
            <a:spAutoFit/>
          </a:bodyPr>
          <a:lstStyle/>
          <a:p>
            <a:pPr algn="ctr"/>
            <a:r>
              <a:rPr lang="en-CA" sz="1600"/>
              <a:t>As with getters, we make the body of a getter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a:latin typeface="Consolas" panose="020B0609020204030204" pitchFamily="49" charset="0"/>
              </a:rPr>
              <a:t>Date d(14, 28, 2024);  // okay</a:t>
            </a:r>
            <a:br>
              <a:rPr lang="en-US" sz="1600">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(32);         // run-time error!</a:t>
            </a:r>
            <a:br>
              <a:rPr lang="en-US" sz="1600">
                <a:latin typeface="Consolas" panose="020B0609020204030204" pitchFamily="49" charset="0"/>
              </a:rPr>
            </a:br>
            <a:r>
              <a:rPr lang="en-US" sz="1600" err="1">
                <a:latin typeface="Consolas" panose="020B0609020204030204" pitchFamily="49" charset="0"/>
              </a:rPr>
              <a:t>d.set_day</a:t>
            </a:r>
            <a:r>
              <a:rPr lang="en-US" sz="1600">
                <a:latin typeface="Consolas" panose="020B0609020204030204" pitchFamily="49" charset="0"/>
              </a:rPr>
              <a:t>(10);         // okay</a:t>
            </a:r>
          </a:p>
        </p:txBody>
      </p:sp>
    </p:spTree>
    <p:extLst>
      <p:ext uri="{BB962C8B-B14F-4D97-AF65-F5344CB8AC3E}">
        <p14:creationId xmlns:p14="http://schemas.microsoft.com/office/powerpoint/2010/main" val="5577591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immutable objects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69</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no getters or other mutating methods</a:t>
            </a:r>
            <a:endParaRPr lang="en-US">
              <a:latin typeface="Consolas" panose="020B0609020204030204" pitchFamily="49" charset="0"/>
            </a:endParaRP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a:t>A common pattern in OOP is to make objects with getters but </a:t>
            </a:r>
            <a:r>
              <a:rPr lang="en-CA" sz="1600" b="1"/>
              <a:t>no setters of any kind</a:t>
            </a:r>
            <a:r>
              <a:rPr lang="en-CA" sz="1600"/>
              <a:t>. Once such an object is created, it can never change. This can make it easier to reason about,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5242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7</a:t>
            </a:fld>
            <a:endParaRPr lang="en-AU"/>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E065F0B-DD8E-AECF-2F31-4ECA226B5962}"/>
                  </a:ext>
                </a:extLst>
              </p14:cNvPr>
              <p14:cNvContentPartPr/>
              <p14:nvPr/>
            </p14:nvContentPartPr>
            <p14:xfrm>
              <a:off x="8074800" y="843120"/>
              <a:ext cx="3907800" cy="4555800"/>
            </p14:xfrm>
          </p:contentPart>
        </mc:Choice>
        <mc:Fallback>
          <p:pic>
            <p:nvPicPr>
              <p:cNvPr id="5" name="Ink 4">
                <a:extLst>
                  <a:ext uri="{FF2B5EF4-FFF2-40B4-BE49-F238E27FC236}">
                    <a16:creationId xmlns:a16="http://schemas.microsoft.com/office/drawing/2014/main" id="{1E065F0B-DD8E-AECF-2F31-4ECA226B5962}"/>
                  </a:ext>
                </a:extLst>
              </p:cNvPr>
              <p:cNvPicPr/>
              <p:nvPr/>
            </p:nvPicPr>
            <p:blipFill>
              <a:blip r:embed="rId3"/>
              <a:stretch>
                <a:fillRect/>
              </a:stretch>
            </p:blipFill>
            <p:spPr>
              <a:xfrm>
                <a:off x="8065440" y="833760"/>
                <a:ext cx="3926520" cy="4574520"/>
              </a:xfrm>
              <a:prstGeom prst="rect">
                <a:avLst/>
              </a:prstGeom>
            </p:spPr>
          </p:pic>
        </mc:Fallback>
      </mc:AlternateContent>
    </p:spTree>
    <p:extLst>
      <p:ext uri="{BB962C8B-B14F-4D97-AF65-F5344CB8AC3E}">
        <p14:creationId xmlns:p14="http://schemas.microsoft.com/office/powerpoint/2010/main" val="3599321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a:t>Object-oriented programming: </a:t>
            </a:r>
            <a:br>
              <a:rPr lang="en-CA"/>
            </a:br>
            <a:r>
              <a:rPr lang="en-CA"/>
              <a:t>immutable objects</a:t>
            </a:r>
            <a:endParaRPr lang="en-AU"/>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a:t>Let’s look at a class called </a:t>
            </a:r>
            <a:r>
              <a:rPr lang="en-CA">
                <a:latin typeface="Consolas" panose="020B0609020204030204" pitchFamily="49" charset="0"/>
              </a:rPr>
              <a:t>Date</a:t>
            </a:r>
            <a:r>
              <a:rPr lang="en-CA"/>
              <a:t> that represents a date as </a:t>
            </a:r>
            <a:r>
              <a:rPr lang="en-CA" i="1"/>
              <a:t>(day</a:t>
            </a:r>
            <a:r>
              <a:rPr lang="en-CA"/>
              <a:t>, </a:t>
            </a:r>
            <a:r>
              <a:rPr lang="en-CA" i="1"/>
              <a:t>month</a:t>
            </a:r>
            <a:r>
              <a:rPr lang="en-CA"/>
              <a:t>, </a:t>
            </a:r>
            <a:r>
              <a:rPr lang="en-CA" i="1"/>
              <a:t>year)</a:t>
            </a:r>
          </a:p>
          <a:p>
            <a:r>
              <a:rPr lang="en-CA"/>
              <a:t>1 &lt;= day &lt;= 31</a:t>
            </a:r>
          </a:p>
          <a:p>
            <a:r>
              <a:rPr lang="en-CA"/>
              <a:t>1 &lt;= month &lt;= 12</a:t>
            </a:r>
          </a:p>
          <a:p>
            <a:r>
              <a:rPr lang="en-AU"/>
              <a:t>0 &lt;= year (an int)</a:t>
            </a:r>
          </a:p>
          <a:p>
            <a:pPr marL="0" indent="0">
              <a:buNone/>
            </a:pPr>
            <a:r>
              <a:rPr lang="en-AU"/>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70</a:t>
            </a:fld>
            <a:endParaRPr lang="en-AU"/>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a:latin typeface="Consolas" panose="020B0609020204030204" pitchFamily="49" charset="0"/>
              </a:rPr>
              <a:t>class Date {</a:t>
            </a:r>
          </a:p>
          <a:p>
            <a:r>
              <a:rPr lang="en-US">
                <a:solidFill>
                  <a:srgbClr val="FF0000"/>
                </a:solidFill>
                <a:latin typeface="Consolas" panose="020B0609020204030204" pitchFamily="49" charset="0"/>
              </a:rPr>
              <a:t>    int day;</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month;</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int year;</a:t>
            </a:r>
            <a:br>
              <a:rPr lang="en-US">
                <a:latin typeface="Consolas" panose="020B0609020204030204" pitchFamily="49" charset="0"/>
              </a:rPr>
            </a:br>
            <a:r>
              <a:rPr lang="en-US">
                <a:latin typeface="Consolas" panose="020B0609020204030204" pitchFamily="49" charset="0"/>
              </a:rPr>
              <a:t>public:</a:t>
            </a:r>
          </a:p>
          <a:p>
            <a:r>
              <a:rPr lang="en-US">
                <a:latin typeface="Consolas" panose="020B0609020204030204" pitchFamily="49" charset="0"/>
              </a:rPr>
              <a:t>    </a:t>
            </a:r>
            <a:r>
              <a:rPr lang="en-CA">
                <a:latin typeface="Consolas" panose="020B0609020204030204" pitchFamily="49" charset="0"/>
              </a:rPr>
              <a:t>// …</a:t>
            </a:r>
          </a:p>
          <a:p>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get_day</a:t>
            </a:r>
            <a:r>
              <a:rPr lang="en-US">
                <a:latin typeface="Consolas" panose="020B0609020204030204" pitchFamily="49" charset="0"/>
              </a:rPr>
              <a:t>() const { return day;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get_month</a:t>
            </a:r>
            <a:r>
              <a:rPr lang="en-US">
                <a:latin typeface="Consolas" panose="020B0609020204030204" pitchFamily="49" charset="0"/>
              </a:rPr>
              <a:t>() const { return month; }</a:t>
            </a:r>
            <a:br>
              <a:rPr lang="en-US">
                <a:latin typeface="Consolas" panose="020B0609020204030204" pitchFamily="49" charset="0"/>
              </a:rPr>
            </a:br>
            <a:r>
              <a:rPr lang="en-US">
                <a:latin typeface="Consolas" panose="020B0609020204030204" pitchFamily="49" charset="0"/>
              </a:rPr>
              <a:t>     int </a:t>
            </a:r>
            <a:r>
              <a:rPr lang="en-US" err="1">
                <a:latin typeface="Consolas" panose="020B0609020204030204" pitchFamily="49" charset="0"/>
              </a:rPr>
              <a:t>get_year</a:t>
            </a:r>
            <a:r>
              <a:rPr lang="en-US">
                <a:latin typeface="Consolas" panose="020B0609020204030204" pitchFamily="49" charset="0"/>
              </a:rPr>
              <a:t>() const { return year;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a:t>
            </a:r>
            <a:r>
              <a:rPr lang="en-CA">
                <a:latin typeface="Consolas" panose="020B0609020204030204" pitchFamily="49" charset="0"/>
              </a:rPr>
              <a:t>// no getters or other mutating methods</a:t>
            </a:r>
            <a:br>
              <a:rPr lang="en-CA">
                <a:latin typeface="Consolas" panose="020B0609020204030204" pitchFamily="49" charset="0"/>
              </a:rPr>
            </a:br>
            <a:endParaRPr lang="en-CA">
              <a:latin typeface="Consolas" panose="020B0609020204030204" pitchFamily="49" charset="0"/>
            </a:endParaRPr>
          </a:p>
          <a:p>
            <a:r>
              <a:rPr lang="en-US">
                <a:latin typeface="Consolas" panose="020B0609020204030204" pitchFamily="49" charset="0"/>
              </a:rPr>
              <a:t>    Date </a:t>
            </a:r>
            <a:r>
              <a:rPr lang="en-US" err="1">
                <a:latin typeface="Consolas" panose="020B0609020204030204" pitchFamily="49" charset="0"/>
              </a:rPr>
              <a:t>next_year</a:t>
            </a:r>
            <a:r>
              <a:rPr lang="en-US">
                <a:latin typeface="Consolas" panose="020B0609020204030204" pitchFamily="49" charset="0"/>
              </a:rPr>
              <a:t>() const {</a:t>
            </a:r>
          </a:p>
          <a:p>
            <a:r>
              <a:rPr lang="en-US">
                <a:latin typeface="Consolas" panose="020B0609020204030204" pitchFamily="49" charset="0"/>
              </a:rPr>
              <a:t>        return Date{day, month, year + 1};    </a:t>
            </a:r>
          </a:p>
          <a:p>
            <a:r>
              <a:rPr lang="en-US">
                <a:latin typeface="Consolas" panose="020B0609020204030204" pitchFamily="49" charset="0"/>
              </a:rPr>
              <a:t>    }</a:t>
            </a:r>
          </a:p>
          <a:p>
            <a:r>
              <a:rPr lang="en-US">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a:t>Since you can’t modify a </a:t>
            </a:r>
            <a:r>
              <a:rPr lang="en-CA" sz="1600">
                <a:latin typeface="Consolas" panose="020B0609020204030204" pitchFamily="49" charset="0"/>
              </a:rPr>
              <a:t>Date</a:t>
            </a:r>
            <a:r>
              <a:rPr lang="en-CA" sz="1600"/>
              <a:t>, all you can do is create new </a:t>
            </a:r>
            <a:r>
              <a:rPr lang="en-CA" sz="1600">
                <a:latin typeface="Consolas" panose="020B0609020204030204" pitchFamily="49" charset="0"/>
              </a:rPr>
              <a:t>Date</a:t>
            </a:r>
            <a:r>
              <a:rPr lang="en-CA" sz="1600"/>
              <a:t>s with the values you want, as </a:t>
            </a:r>
            <a:r>
              <a:rPr lang="en-CA" sz="1600" err="1">
                <a:latin typeface="Consolas" panose="020B0609020204030204" pitchFamily="49" charset="0"/>
              </a:rPr>
              <a:t>next_year</a:t>
            </a:r>
            <a:r>
              <a:rPr lang="en-CA" sz="160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54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1690688"/>
            <a:ext cx="3748914" cy="8106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35935" y="1377990"/>
            <a:ext cx="5305031" cy="2246769"/>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a:t>
            </a:r>
          </a:p>
          <a:p>
            <a:r>
              <a:rPr lang="en-US" sz="2000">
                <a:latin typeface="Consolas" panose="020B0609020204030204" pitchFamily="49" charset="0"/>
              </a:rPr>
              <a:t>    int n = 25;</a:t>
            </a:r>
          </a:p>
          <a:p>
            <a:r>
              <a:rPr lang="en-US" sz="2000">
                <a:latin typeface="Consolas" panose="020B0609020204030204" pitchFamily="49" charset="0"/>
              </a:rPr>
              <a:t>    int* p = &amp;n;   </a:t>
            </a:r>
          </a:p>
          <a:p>
            <a:r>
              <a:rPr lang="en-US" sz="2000">
                <a:latin typeface="Consolas" panose="020B0609020204030204" pitchFamily="49" charset="0"/>
              </a:rPr>
              <a:t>    cout &lt;&lt; p</a:t>
            </a:r>
          </a:p>
          <a:p>
            <a:r>
              <a:rPr lang="en-US" sz="2000">
                <a:latin typeface="Consolas" panose="020B0609020204030204" pitchFamily="49" charset="0"/>
              </a:rPr>
              <a:t>         &lt;&lt; "\n";</a:t>
            </a:r>
          </a:p>
          <a:p>
            <a:r>
              <a:rPr lang="en-US" sz="2000">
                <a:latin typeface="Consolas" panose="020B0609020204030204" pitchFamily="49" charset="0"/>
              </a:rPr>
              <a:t>}</a:t>
            </a:r>
            <a:endParaRPr lang="en-AU" sz="2000">
              <a:latin typeface="Consolas" panose="020B0609020204030204" pitchFamily="49" charset="0"/>
            </a:endParaRPr>
          </a:p>
        </p:txBody>
      </p:sp>
      <p:sp>
        <p:nvSpPr>
          <p:cNvPr id="9" name="Oval 8">
            <a:extLst>
              <a:ext uri="{FF2B5EF4-FFF2-40B4-BE49-F238E27FC236}">
                <a16:creationId xmlns:a16="http://schemas.microsoft.com/office/drawing/2014/main" id="{6F80A605-AF62-C0FE-EE5D-EA909BF25571}"/>
              </a:ext>
            </a:extLst>
          </p:cNvPr>
          <p:cNvSpPr/>
          <p:nvPr/>
        </p:nvSpPr>
        <p:spPr>
          <a:xfrm>
            <a:off x="6574612" y="1972383"/>
            <a:ext cx="2456033" cy="7311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27910B02-5A46-A5DA-C510-6580880B2746}"/>
              </a:ext>
            </a:extLst>
          </p:cNvPr>
          <p:cNvSpPr txBox="1"/>
          <p:nvPr/>
        </p:nvSpPr>
        <p:spPr>
          <a:xfrm>
            <a:off x="9396531" y="1501235"/>
            <a:ext cx="2100852" cy="1323439"/>
          </a:xfrm>
          <a:prstGeom prst="rect">
            <a:avLst/>
          </a:prstGeom>
          <a:solidFill>
            <a:schemeClr val="accent4">
              <a:lumMod val="40000"/>
              <a:lumOff val="60000"/>
            </a:schemeClr>
          </a:solidFill>
        </p:spPr>
        <p:txBody>
          <a:bodyPr wrap="square" rtlCol="0">
            <a:spAutoFit/>
          </a:bodyPr>
          <a:lstStyle/>
          <a:p>
            <a:pPr algn="ctr"/>
            <a:r>
              <a:rPr lang="en-CA" sz="1600"/>
              <a:t>Every time you call </a:t>
            </a:r>
            <a:r>
              <a:rPr lang="en-CA" sz="1600">
                <a:latin typeface="Consolas" panose="020B0609020204030204" pitchFamily="49" charset="0"/>
              </a:rPr>
              <a:t>f</a:t>
            </a:r>
            <a:r>
              <a:rPr lang="en-CA" sz="1600"/>
              <a:t> it prints a different value. In general, there’s no predicting where in memory </a:t>
            </a:r>
            <a:r>
              <a:rPr lang="en-CA" sz="1600">
                <a:latin typeface="Consolas" panose="020B0609020204030204" pitchFamily="49" charset="0"/>
              </a:rPr>
              <a:t>p</a:t>
            </a:r>
            <a:r>
              <a:rPr lang="en-CA" sz="1600"/>
              <a:t> is stored!</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E564D219-7FA1-FDF5-8AC9-13256B83004D}"/>
                  </a:ext>
                </a:extLst>
              </p14:cNvPr>
              <p14:cNvContentPartPr/>
              <p14:nvPr/>
            </p14:nvContentPartPr>
            <p14:xfrm>
              <a:off x="7207200" y="2261880"/>
              <a:ext cx="1347840" cy="791280"/>
            </p14:xfrm>
          </p:contentPart>
        </mc:Choice>
        <mc:Fallback>
          <p:pic>
            <p:nvPicPr>
              <p:cNvPr id="6" name="Ink 5">
                <a:extLst>
                  <a:ext uri="{FF2B5EF4-FFF2-40B4-BE49-F238E27FC236}">
                    <a16:creationId xmlns:a16="http://schemas.microsoft.com/office/drawing/2014/main" id="{E564D219-7FA1-FDF5-8AC9-13256B83004D}"/>
                  </a:ext>
                </a:extLst>
              </p:cNvPr>
              <p:cNvPicPr/>
              <p:nvPr/>
            </p:nvPicPr>
            <p:blipFill>
              <a:blip r:embed="rId3"/>
              <a:stretch>
                <a:fillRect/>
              </a:stretch>
            </p:blipFill>
            <p:spPr>
              <a:xfrm>
                <a:off x="7197840" y="2252520"/>
                <a:ext cx="1366560" cy="810000"/>
              </a:xfrm>
              <a:prstGeom prst="rect">
                <a:avLst/>
              </a:prstGeom>
            </p:spPr>
          </p:pic>
        </mc:Fallback>
      </mc:AlternateContent>
    </p:spTree>
    <p:extLst>
      <p:ext uri="{BB962C8B-B14F-4D97-AF65-F5344CB8AC3E}">
        <p14:creationId xmlns:p14="http://schemas.microsoft.com/office/powerpoint/2010/main" val="275503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9313-96FD-FB79-E1A8-2B75F408452E}"/>
              </a:ext>
            </a:extLst>
          </p:cNvPr>
          <p:cNvSpPr>
            <a:spLocks noGrp="1"/>
          </p:cNvSpPr>
          <p:nvPr>
            <p:ph type="title"/>
          </p:nvPr>
        </p:nvSpPr>
        <p:spPr/>
        <p:txBody>
          <a:bodyPr/>
          <a:lstStyle/>
          <a:p>
            <a:r>
              <a:rPr lang="en-CA"/>
              <a:t>Common pointer problems</a:t>
            </a:r>
            <a:endParaRPr lang="en-AU"/>
          </a:p>
        </p:txBody>
      </p:sp>
      <p:sp>
        <p:nvSpPr>
          <p:cNvPr id="3" name="Content Placeholder 2">
            <a:extLst>
              <a:ext uri="{FF2B5EF4-FFF2-40B4-BE49-F238E27FC236}">
                <a16:creationId xmlns:a16="http://schemas.microsoft.com/office/drawing/2014/main" id="{2EE592D2-69A9-291D-B371-BC37BEF26538}"/>
              </a:ext>
            </a:extLst>
          </p:cNvPr>
          <p:cNvSpPr>
            <a:spLocks noGrp="1"/>
          </p:cNvSpPr>
          <p:nvPr>
            <p:ph idx="1"/>
          </p:nvPr>
        </p:nvSpPr>
        <p:spPr>
          <a:xfrm>
            <a:off x="256309" y="1690688"/>
            <a:ext cx="3907612" cy="4351338"/>
          </a:xfrm>
        </p:spPr>
        <p:txBody>
          <a:bodyPr/>
          <a:lstStyle/>
          <a:p>
            <a:pPr marL="514350" indent="-514350">
              <a:buFont typeface="+mj-lt"/>
              <a:buAutoNum type="arabicPeriod"/>
            </a:pPr>
            <a:r>
              <a:rPr lang="en-CA"/>
              <a:t>Pointer addresses are </a:t>
            </a:r>
            <a:br>
              <a:rPr lang="en-CA"/>
            </a:br>
            <a:r>
              <a:rPr lang="en-CA"/>
              <a:t>unpredictable</a:t>
            </a:r>
          </a:p>
          <a:p>
            <a:pPr marL="514350" indent="-514350">
              <a:buFont typeface="+mj-lt"/>
              <a:buAutoNum type="arabicPeriod"/>
            </a:pPr>
            <a:r>
              <a:rPr lang="en-CA"/>
              <a:t>Dangling pointers 1</a:t>
            </a:r>
          </a:p>
          <a:p>
            <a:pPr marL="514350" indent="-514350">
              <a:buFont typeface="+mj-lt"/>
              <a:buAutoNum type="arabicPeriod"/>
            </a:pPr>
            <a:r>
              <a:rPr lang="en-CA"/>
              <a:t>Dangling pointers 2</a:t>
            </a:r>
          </a:p>
          <a:p>
            <a:pPr marL="514350" indent="-514350">
              <a:buFont typeface="+mj-lt"/>
              <a:buAutoNum type="arabicPeriod"/>
            </a:pPr>
            <a:r>
              <a:rPr lang="en-CA"/>
              <a:t>Memory leaks</a:t>
            </a:r>
          </a:p>
          <a:p>
            <a:pPr marL="514350" indent="-514350">
              <a:buFont typeface="+mj-lt"/>
              <a:buAutoNum type="arabicPeriod"/>
            </a:pPr>
            <a:r>
              <a:rPr lang="en-CA"/>
              <a:t>Double deletion 1</a:t>
            </a:r>
          </a:p>
          <a:p>
            <a:pPr marL="514350" indent="-514350">
              <a:buFont typeface="+mj-lt"/>
              <a:buAutoNum type="arabicPeriod"/>
            </a:pPr>
            <a:r>
              <a:rPr lang="en-CA"/>
              <a:t>Double deletion 2</a:t>
            </a:r>
          </a:p>
          <a:p>
            <a:pPr marL="514350" indent="-514350">
              <a:buFont typeface="+mj-lt"/>
              <a:buAutoNum type="arabicPeriod"/>
            </a:pPr>
            <a:r>
              <a:rPr lang="en-CA"/>
              <a:t>Passing pointers to </a:t>
            </a:r>
            <a:br>
              <a:rPr lang="en-CA"/>
            </a:br>
            <a:r>
              <a:rPr lang="en-CA"/>
              <a:t>functions</a:t>
            </a:r>
            <a:endParaRPr lang="en-AU"/>
          </a:p>
        </p:txBody>
      </p:sp>
      <p:sp>
        <p:nvSpPr>
          <p:cNvPr id="4" name="Slide Number Placeholder 3">
            <a:extLst>
              <a:ext uri="{FF2B5EF4-FFF2-40B4-BE49-F238E27FC236}">
                <a16:creationId xmlns:a16="http://schemas.microsoft.com/office/drawing/2014/main" id="{E01D4507-7D68-BBB9-8417-FA31F83CE491}"/>
              </a:ext>
            </a:extLst>
          </p:cNvPr>
          <p:cNvSpPr>
            <a:spLocks noGrp="1"/>
          </p:cNvSpPr>
          <p:nvPr>
            <p:ph type="sldNum" sz="quarter" idx="12"/>
          </p:nvPr>
        </p:nvSpPr>
        <p:spPr/>
        <p:txBody>
          <a:bodyPr/>
          <a:lstStyle/>
          <a:p>
            <a:fld id="{E5BA05A5-0517-4A37-865C-5DD63AFCA22E}" type="slidenum">
              <a:rPr lang="en-AU" smtClean="0"/>
              <a:pPr/>
              <a:t>9</a:t>
            </a:fld>
            <a:endParaRPr lang="en-AU"/>
          </a:p>
        </p:txBody>
      </p:sp>
      <p:sp>
        <p:nvSpPr>
          <p:cNvPr id="5" name="Rectangle 4">
            <a:extLst>
              <a:ext uri="{FF2B5EF4-FFF2-40B4-BE49-F238E27FC236}">
                <a16:creationId xmlns:a16="http://schemas.microsoft.com/office/drawing/2014/main" id="{9AB1FA5A-5B0D-1FD9-362E-8021449D16CA}"/>
              </a:ext>
            </a:extLst>
          </p:cNvPr>
          <p:cNvSpPr/>
          <p:nvPr/>
        </p:nvSpPr>
        <p:spPr>
          <a:xfrm>
            <a:off x="256309" y="1690688"/>
            <a:ext cx="3748914" cy="8106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5CE44B-E26F-2BF5-6673-CAB819043595}"/>
              </a:ext>
            </a:extLst>
          </p:cNvPr>
          <p:cNvSpPr txBox="1"/>
          <p:nvPr/>
        </p:nvSpPr>
        <p:spPr>
          <a:xfrm>
            <a:off x="6335936" y="1377990"/>
            <a:ext cx="2664482" cy="2246769"/>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f() </a:t>
            </a:r>
          </a:p>
          <a:p>
            <a:r>
              <a:rPr lang="en-US" sz="2000">
                <a:latin typeface="Consolas" panose="020B0609020204030204" pitchFamily="49" charset="0"/>
              </a:rPr>
              <a:t>{</a:t>
            </a:r>
          </a:p>
          <a:p>
            <a:r>
              <a:rPr lang="en-US" sz="2000">
                <a:latin typeface="Consolas" panose="020B0609020204030204" pitchFamily="49" charset="0"/>
              </a:rPr>
              <a:t>    int n = 25;</a:t>
            </a:r>
          </a:p>
          <a:p>
            <a:r>
              <a:rPr lang="en-US" sz="2000">
                <a:latin typeface="Consolas" panose="020B0609020204030204" pitchFamily="49" charset="0"/>
              </a:rPr>
              <a:t>    int* p = &amp;n;   </a:t>
            </a:r>
          </a:p>
          <a:p>
            <a:r>
              <a:rPr lang="en-US" sz="2000">
                <a:latin typeface="Consolas" panose="020B0609020204030204" pitchFamily="49" charset="0"/>
              </a:rPr>
              <a:t>    cout &lt;&lt; p</a:t>
            </a:r>
          </a:p>
          <a:p>
            <a:r>
              <a:rPr lang="en-US" sz="2000">
                <a:latin typeface="Consolas" panose="020B0609020204030204" pitchFamily="49" charset="0"/>
              </a:rPr>
              <a:t>         &lt;&lt; "\n";</a:t>
            </a:r>
          </a:p>
          <a:p>
            <a:r>
              <a:rPr lang="en-US" sz="2000">
                <a:latin typeface="Consolas" panose="020B0609020204030204" pitchFamily="49" charset="0"/>
              </a:rPr>
              <a:t>}</a:t>
            </a:r>
            <a:endParaRPr lang="en-AU" sz="2000">
              <a:latin typeface="Consolas" panose="020B0609020204030204" pitchFamily="49" charset="0"/>
            </a:endParaRPr>
          </a:p>
        </p:txBody>
      </p:sp>
      <p:sp>
        <p:nvSpPr>
          <p:cNvPr id="6" name="TextBox 5">
            <a:extLst>
              <a:ext uri="{FF2B5EF4-FFF2-40B4-BE49-F238E27FC236}">
                <a16:creationId xmlns:a16="http://schemas.microsoft.com/office/drawing/2014/main" id="{DFF0D4AA-7459-7680-28EB-5622DB2C3E11}"/>
              </a:ext>
            </a:extLst>
          </p:cNvPr>
          <p:cNvSpPr txBox="1"/>
          <p:nvPr/>
        </p:nvSpPr>
        <p:spPr>
          <a:xfrm>
            <a:off x="9271209" y="1377989"/>
            <a:ext cx="2664482" cy="2554545"/>
          </a:xfrm>
          <a:prstGeom prst="rect">
            <a:avLst/>
          </a:prstGeom>
          <a:noFill/>
          <a:ln>
            <a:solidFill>
              <a:srgbClr val="FF0000"/>
            </a:solidFill>
          </a:ln>
        </p:spPr>
        <p:txBody>
          <a:bodyPr wrap="square" rtlCol="0">
            <a:spAutoFit/>
          </a:bodyPr>
          <a:lstStyle/>
          <a:p>
            <a:r>
              <a:rPr lang="en-US" sz="2000">
                <a:latin typeface="Consolas" panose="020B0609020204030204" pitchFamily="49" charset="0"/>
              </a:rPr>
              <a:t>void g() </a:t>
            </a:r>
          </a:p>
          <a:p>
            <a:r>
              <a:rPr lang="en-US" sz="2000">
                <a:latin typeface="Consolas" panose="020B0609020204030204" pitchFamily="49" charset="0"/>
              </a:rPr>
              <a:t>{</a:t>
            </a:r>
          </a:p>
          <a:p>
            <a:r>
              <a:rPr lang="en-US" sz="2000">
                <a:latin typeface="Consolas" panose="020B0609020204030204" pitchFamily="49" charset="0"/>
              </a:rPr>
              <a:t>    int n = 25;</a:t>
            </a:r>
          </a:p>
          <a:p>
            <a:r>
              <a:rPr lang="en-US" sz="2000">
                <a:latin typeface="Consolas" panose="020B0609020204030204" pitchFamily="49" charset="0"/>
              </a:rPr>
              <a:t>    int* p = &amp;n;   </a:t>
            </a:r>
          </a:p>
          <a:p>
            <a:r>
              <a:rPr lang="en-US" sz="2000">
                <a:latin typeface="Consolas" panose="020B0609020204030204" pitchFamily="49" charset="0"/>
              </a:rPr>
              <a:t>    cout &lt;&lt; p</a:t>
            </a:r>
          </a:p>
          <a:p>
            <a:r>
              <a:rPr lang="en-US" sz="2000">
                <a:latin typeface="Consolas" panose="020B0609020204030204" pitchFamily="49" charset="0"/>
              </a:rPr>
              <a:t>         &lt;&lt; "\n";</a:t>
            </a:r>
          </a:p>
          <a:p>
            <a:r>
              <a:rPr lang="en-US" sz="2000">
                <a:latin typeface="Consolas" panose="020B0609020204030204" pitchFamily="49" charset="0"/>
              </a:rPr>
              <a:t>    delete p;</a:t>
            </a:r>
          </a:p>
          <a:p>
            <a:r>
              <a:rPr lang="en-US" sz="2000">
                <a:latin typeface="Consolas" panose="020B0609020204030204" pitchFamily="49" charset="0"/>
              </a:rPr>
              <a:t>}</a:t>
            </a:r>
            <a:endParaRPr lang="en-AU" sz="2000">
              <a:latin typeface="Consolas" panose="020B0609020204030204" pitchFamily="49" charset="0"/>
            </a:endParaRPr>
          </a:p>
        </p:txBody>
      </p:sp>
      <p:sp>
        <p:nvSpPr>
          <p:cNvPr id="8" name="TextBox 7">
            <a:extLst>
              <a:ext uri="{FF2B5EF4-FFF2-40B4-BE49-F238E27FC236}">
                <a16:creationId xmlns:a16="http://schemas.microsoft.com/office/drawing/2014/main" id="{F9365890-D20F-7150-1EF0-D51FA5B97916}"/>
              </a:ext>
            </a:extLst>
          </p:cNvPr>
          <p:cNvSpPr txBox="1"/>
          <p:nvPr/>
        </p:nvSpPr>
        <p:spPr>
          <a:xfrm>
            <a:off x="8016114" y="456058"/>
            <a:ext cx="2246326" cy="830997"/>
          </a:xfrm>
          <a:prstGeom prst="rect">
            <a:avLst/>
          </a:prstGeom>
          <a:solidFill>
            <a:schemeClr val="accent4">
              <a:lumMod val="40000"/>
              <a:lumOff val="60000"/>
            </a:schemeClr>
          </a:solidFill>
        </p:spPr>
        <p:txBody>
          <a:bodyPr wrap="square" rtlCol="0">
            <a:spAutoFit/>
          </a:bodyPr>
          <a:lstStyle/>
          <a:p>
            <a:pPr algn="ctr"/>
            <a:r>
              <a:rPr lang="en-CA" sz="1600" b="1"/>
              <a:t>Question</a:t>
            </a:r>
          </a:p>
          <a:p>
            <a:pPr algn="ctr"/>
            <a:r>
              <a:rPr lang="en-CA" sz="1600"/>
              <a:t>Is function </a:t>
            </a:r>
            <a:r>
              <a:rPr lang="en-CA" sz="1600">
                <a:latin typeface="Consolas" panose="020B0609020204030204" pitchFamily="49" charset="0"/>
              </a:rPr>
              <a:t>f</a:t>
            </a:r>
            <a:r>
              <a:rPr lang="en-CA" sz="1600"/>
              <a:t> correct, or is function </a:t>
            </a:r>
            <a:r>
              <a:rPr lang="en-CA" sz="1600">
                <a:latin typeface="Consolas" panose="020B0609020204030204" pitchFamily="49" charset="0"/>
              </a:rPr>
              <a:t>g</a:t>
            </a:r>
            <a:r>
              <a:rPr lang="en-CA" sz="1600"/>
              <a:t> correct?</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E6029E04-7C8F-1589-B892-2FC1E075B4A9}"/>
                  </a:ext>
                </a:extLst>
              </p14:cNvPr>
              <p14:cNvContentPartPr/>
              <p14:nvPr/>
            </p14:nvContentPartPr>
            <p14:xfrm>
              <a:off x="5513400" y="1577160"/>
              <a:ext cx="5968080" cy="4148280"/>
            </p14:xfrm>
          </p:contentPart>
        </mc:Choice>
        <mc:Fallback>
          <p:pic>
            <p:nvPicPr>
              <p:cNvPr id="9" name="Ink 8">
                <a:extLst>
                  <a:ext uri="{FF2B5EF4-FFF2-40B4-BE49-F238E27FC236}">
                    <a16:creationId xmlns:a16="http://schemas.microsoft.com/office/drawing/2014/main" id="{E6029E04-7C8F-1589-B892-2FC1E075B4A9}"/>
                  </a:ext>
                </a:extLst>
              </p:cNvPr>
              <p:cNvPicPr/>
              <p:nvPr/>
            </p:nvPicPr>
            <p:blipFill>
              <a:blip r:embed="rId3"/>
              <a:stretch>
                <a:fillRect/>
              </a:stretch>
            </p:blipFill>
            <p:spPr>
              <a:xfrm>
                <a:off x="5504040" y="1567800"/>
                <a:ext cx="5986800" cy="4167000"/>
              </a:xfrm>
              <a:prstGeom prst="rect">
                <a:avLst/>
              </a:prstGeom>
            </p:spPr>
          </p:pic>
        </mc:Fallback>
      </mc:AlternateContent>
    </p:spTree>
    <p:extLst>
      <p:ext uri="{BB962C8B-B14F-4D97-AF65-F5344CB8AC3E}">
        <p14:creationId xmlns:p14="http://schemas.microsoft.com/office/powerpoint/2010/main" val="305850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8767</Words>
  <Application>Microsoft Office PowerPoint</Application>
  <PresentationFormat>Widescreen</PresentationFormat>
  <Paragraphs>1316</Paragraphs>
  <Slides>70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Consolas</vt:lpstr>
      <vt:lpstr>Office Theme</vt:lpstr>
      <vt:lpstr>CMPT 135</vt:lpstr>
      <vt:lpstr>Example 3: filtering an array</vt:lpstr>
      <vt:lpstr>PowerPoint Presentation</vt:lpstr>
      <vt:lpstr>PowerPoint Presentation</vt:lpstr>
      <vt:lpstr>Example 4: a function to de-allocate an array</vt:lpstr>
      <vt:lpstr>Example 4: a function to de-allocate an array</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Common pointer problems</vt:lpstr>
      <vt:lpstr>Object-oriented programming (OOP)</vt:lpstr>
      <vt:lpstr>Object-oriented programming (OOP)</vt:lpstr>
      <vt:lpstr>Object-oriented programming (OOP)</vt:lpstr>
      <vt:lpstr>Object-oriented programming (OOP)</vt:lpstr>
      <vt:lpstr>Object-oriented programming (OOP)</vt:lpstr>
      <vt:lpstr>Object-oriented programming (OOP)</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Object-oriented programming (OOP):  Array Example</vt:lpstr>
      <vt:lpstr>OOP: Object-oriented Programming</vt:lpstr>
      <vt:lpstr>Object-oriented programming: ovbjects and classes</vt:lpstr>
      <vt:lpstr>Object-oriented programming: ovbjects and classes</vt:lpstr>
      <vt:lpstr>Object-oriented programming: ovbjects and classes</vt:lpstr>
      <vt:lpstr>Object-oriented programming: methods</vt:lpstr>
      <vt:lpstr>Object-oriented programming: methods</vt:lpstr>
      <vt:lpstr>Object-oriented programming: methods</vt:lpstr>
      <vt:lpstr>Object-oriented programming: structs vs classes</vt:lpstr>
      <vt:lpstr>Object-oriented programming: structs vs classes</vt:lpstr>
      <vt:lpstr>Object-oriented programming:  public vs private</vt:lpstr>
      <vt:lpstr>Object-oriented programming: dates</vt:lpstr>
      <vt:lpstr>Object-oriented programming: members</vt:lpstr>
      <vt:lpstr>Object-oriented programming: const methods</vt:lpstr>
      <vt:lpstr>Object-oriented programming: const methods</vt:lpstr>
      <vt:lpstr>Object-oriented programming: const methods</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encapsulation</vt:lpstr>
      <vt:lpstr>Object-oriented programming: encapsulation</vt:lpstr>
      <vt:lpstr>Object-oriented programming: encapsulation</vt:lpstr>
      <vt:lpstr>Object-oriented programming: encapsulation</vt:lpstr>
      <vt:lpstr>Object-oriented programming: encapsulation</vt:lpstr>
      <vt:lpstr>Object-oriented programming:  encapsulation</vt:lpstr>
      <vt:lpstr>Object-oriented programming:  immutable objects</vt:lpstr>
      <vt:lpstr>Object-oriented programming:  immutable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2024-01-29T19:11:57Z</cp:lastPrinted>
  <dcterms:created xsi:type="dcterms:W3CDTF">2024-01-07T06:08:43Z</dcterms:created>
  <dcterms:modified xsi:type="dcterms:W3CDTF">2024-01-31T22:10:02Z</dcterms:modified>
</cp:coreProperties>
</file>