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442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63" r:id="rId12"/>
    <p:sldId id="452" r:id="rId13"/>
    <p:sldId id="457" r:id="rId14"/>
    <p:sldId id="456" r:id="rId15"/>
    <p:sldId id="455" r:id="rId16"/>
    <p:sldId id="454" r:id="rId17"/>
    <p:sldId id="453" r:id="rId18"/>
    <p:sldId id="460" r:id="rId19"/>
    <p:sldId id="461" r:id="rId20"/>
    <p:sldId id="462" r:id="rId21"/>
    <p:sldId id="458" r:id="rId22"/>
    <p:sldId id="459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1" id="{80941037-17B4-4B9B-A365-1458655C7185}">
          <p14:sldIdLst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63"/>
            <p14:sldId id="452"/>
            <p14:sldId id="457"/>
            <p14:sldId id="456"/>
            <p14:sldId id="455"/>
            <p14:sldId id="454"/>
            <p14:sldId id="453"/>
            <p14:sldId id="460"/>
            <p14:sldId id="461"/>
            <p14:sldId id="462"/>
            <p14:sldId id="458"/>
            <p14:sldId id="459"/>
          </p14:sldIdLst>
        </p14:section>
        <p14:section name="Lecture 22" id="{21628389-18DE-4414-9EE0-4602C403F906}">
          <p14:sldIdLst/>
        </p14:section>
        <p14:section name="Lecture 23" id="{B0CAD11A-522E-4C77-B060-65ACFF79B34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EACF7-F4D4-4805-A1A0-5E3B9BECFB1D}" v="1" dt="2024-03-04T21:19:29.664"/>
    <p1510:client id="{B4492BD8-1607-42DC-BF62-698597F97F1C}" v="4" dt="2024-03-05T02:19:35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79EEACF7-F4D4-4805-A1A0-5E3B9BECFB1D}"/>
    <pc:docChg chg="undo custSel addSld modSld modSection">
      <pc:chgData name="Toby Donaldson" userId="2e6e5431-bb17-4c41-9985-d39c50d83c73" providerId="ADAL" clId="{79EEACF7-F4D4-4805-A1A0-5E3B9BECFB1D}" dt="2024-03-04T21:19:29.661" v="1874"/>
      <pc:docMkLst>
        <pc:docMk/>
      </pc:docMkLst>
      <pc:sldChg chg="modSp mod">
        <pc:chgData name="Toby Donaldson" userId="2e6e5431-bb17-4c41-9985-d39c50d83c73" providerId="ADAL" clId="{79EEACF7-F4D4-4805-A1A0-5E3B9BECFB1D}" dt="2024-03-04T19:27:42.912" v="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79EEACF7-F4D4-4805-A1A0-5E3B9BECFB1D}" dt="2024-03-04T19:27:42.912" v="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3336367234" sldId="442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336367234" sldId="442"/>
            <ac:inkMk id="3" creationId="{5BF1E5E2-B7AE-0050-D1E6-292AA4405931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406245392" sldId="444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406245392" sldId="444"/>
            <ac:inkMk id="5" creationId="{063D7A63-C44A-255A-5B81-7447DCAF699F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686022845" sldId="447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686022845" sldId="447"/>
            <ac:inkMk id="5" creationId="{DA7181CF-26B0-5676-252C-410E7BDB93F0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3506534" sldId="448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3506534" sldId="448"/>
            <ac:inkMk id="9" creationId="{193A8AEC-ABF7-801B-0215-574EF348F566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16371282" sldId="453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16371282" sldId="453"/>
            <ac:inkMk id="3" creationId="{B63E5B2A-5D48-A3E7-6765-9C695AE5A01F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1346880709" sldId="458"/>
        </pc:sldMkLst>
        <pc:spChg chg="mod">
          <ac:chgData name="Toby Donaldson" userId="2e6e5431-bb17-4c41-9985-d39c50d83c73" providerId="ADAL" clId="{79EEACF7-F4D4-4805-A1A0-5E3B9BECFB1D}" dt="2024-03-04T19:56:43.623" v="36" actId="20577"/>
          <ac:spMkLst>
            <pc:docMk/>
            <pc:sldMk cId="1346880709" sldId="458"/>
            <ac:spMk id="2" creationId="{9EF18FA4-5828-44F5-6696-A6752437EDF8}"/>
          </ac:spMkLst>
        </pc:spChg>
        <pc:spChg chg="mod">
          <ac:chgData name="Toby Donaldson" userId="2e6e5431-bb17-4c41-9985-d39c50d83c73" providerId="ADAL" clId="{79EEACF7-F4D4-4805-A1A0-5E3B9BECFB1D}" dt="2024-03-04T20:08:31.517" v="1030" actId="113"/>
          <ac:spMkLst>
            <pc:docMk/>
            <pc:sldMk cId="1346880709" sldId="458"/>
            <ac:spMk id="3" creationId="{10C0139F-C16D-4D54-FEA3-46A96E998491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1346880709" sldId="458"/>
            <ac:inkMk id="5" creationId="{4F0ACD6F-2073-F1AB-AE4F-2ABFD8A050D1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3239798369" sldId="459"/>
        </pc:sldMkLst>
        <pc:spChg chg="mod">
          <ac:chgData name="Toby Donaldson" userId="2e6e5431-bb17-4c41-9985-d39c50d83c73" providerId="ADAL" clId="{79EEACF7-F4D4-4805-A1A0-5E3B9BECFB1D}" dt="2024-03-04T20:09:14.006" v="1060" actId="20577"/>
          <ac:spMkLst>
            <pc:docMk/>
            <pc:sldMk cId="3239798369" sldId="459"/>
            <ac:spMk id="2" creationId="{318AFD74-8BC4-A689-B9B8-0766ACE737C8}"/>
          </ac:spMkLst>
        </pc:spChg>
        <pc:spChg chg="mod">
          <ac:chgData name="Toby Donaldson" userId="2e6e5431-bb17-4c41-9985-d39c50d83c73" providerId="ADAL" clId="{79EEACF7-F4D4-4805-A1A0-5E3B9BECFB1D}" dt="2024-03-04T20:14:01.099" v="1873" actId="20577"/>
          <ac:spMkLst>
            <pc:docMk/>
            <pc:sldMk cId="3239798369" sldId="459"/>
            <ac:spMk id="3" creationId="{5BC2CEF1-A688-5092-C330-B75509377986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239798369" sldId="459"/>
            <ac:inkMk id="5" creationId="{70C83948-0A7C-D2F3-F751-745D08EA0A82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B4492BD8-1607-42DC-BF62-698597F97F1C}"/>
    <pc:docChg chg="undo redo custSel addSld delSld modSld modSection">
      <pc:chgData name="Toby Donaldson" userId="2e6e5431-bb17-4c41-9985-d39c50d83c73" providerId="ADAL" clId="{B4492BD8-1607-42DC-BF62-698597F97F1C}" dt="2024-03-05T02:28:26.978" v="4744" actId="20577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50:39.585" v="3204" actId="1076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9:35.285" v="3203" actId="113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50:39.585" v="3204" actId="1076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9:13.851" v="3181" actId="20577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3T05:14:35.962" v="3638" actId="21"/>
        <pc:sldMkLst>
          <pc:docMk/>
          <pc:sldMk cId="551168212" sldId="452"/>
        </pc:sldMkLst>
        <pc:spChg chg="del">
          <ac:chgData name="Toby Donaldson" userId="2e6e5431-bb17-4c41-9985-d39c50d83c73" providerId="ADAL" clId="{B4492BD8-1607-42DC-BF62-698597F97F1C}" dt="2024-03-03T05:07:06.079" v="3327" actId="21"/>
          <ac:spMkLst>
            <pc:docMk/>
            <pc:sldMk cId="551168212" sldId="452"/>
            <ac:spMk id="3" creationId="{F5F0FF5A-8549-950E-06F4-4387621FEFE7}"/>
          </ac:spMkLst>
        </pc:spChg>
        <pc:spChg chg="del">
          <ac:chgData name="Toby Donaldson" userId="2e6e5431-bb17-4c41-9985-d39c50d83c73" providerId="ADAL" clId="{B4492BD8-1607-42DC-BF62-698597F97F1C}" dt="2024-03-03T05:06:58.924" v="3324" actId="21"/>
          <ac:spMkLst>
            <pc:docMk/>
            <pc:sldMk cId="551168212" sldId="452"/>
            <ac:spMk id="5" creationId="{74D49204-D68D-7A1A-1135-1B010E325533}"/>
          </ac:spMkLst>
        </pc:spChg>
        <pc:spChg chg="del">
          <ac:chgData name="Toby Donaldson" userId="2e6e5431-bb17-4c41-9985-d39c50d83c73" providerId="ADAL" clId="{B4492BD8-1607-42DC-BF62-698597F97F1C}" dt="2024-03-03T05:07:00.790" v="3325" actId="21"/>
          <ac:spMkLst>
            <pc:docMk/>
            <pc:sldMk cId="551168212" sldId="452"/>
            <ac:spMk id="7" creationId="{BE719579-1184-A7F5-019C-3D93E777AF9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8" creationId="{3F943796-99D7-7E7A-DE77-571905458D1D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9" creationId="{5004120E-6CA6-3285-0E59-EBDB326945D1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0" creationId="{F133CAE4-FC31-92A5-3110-BD7B2B0CA95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2" creationId="{4D656FDD-B7E1-EB7A-C927-F025EE870A20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3" creationId="{EAA503EB-C5F8-DD42-0B26-95FF34E8E6AB}"/>
          </ac:spMkLst>
        </pc:spChg>
        <pc:spChg chg="mod">
          <ac:chgData name="Toby Donaldson" userId="2e6e5431-bb17-4c41-9985-d39c50d83c73" providerId="ADAL" clId="{B4492BD8-1607-42DC-BF62-698597F97F1C}" dt="2024-03-03T05:07:19.266" v="3328"/>
          <ac:spMkLst>
            <pc:docMk/>
            <pc:sldMk cId="551168212" sldId="452"/>
            <ac:spMk id="15" creationId="{1396D851-1BA3-9039-82E8-1ABABB8C7E30}"/>
          </ac:spMkLst>
        </pc:spChg>
        <pc:spChg chg="add del mod">
          <ac:chgData name="Toby Donaldson" userId="2e6e5431-bb17-4c41-9985-d39c50d83c73" providerId="ADAL" clId="{B4492BD8-1607-42DC-BF62-698597F97F1C}" dt="2024-03-03T05:14:35.962" v="3638" actId="21"/>
          <ac:spMkLst>
            <pc:docMk/>
            <pc:sldMk cId="551168212" sldId="452"/>
            <ac:spMk id="20" creationId="{ECE36794-F4B8-A9C5-66C1-FF3FD6B3F3A0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1" creationId="{69E06600-C05A-CC8A-E036-28B06228BA55}"/>
          </ac:spMkLst>
        </pc:spChg>
        <pc:spChg chg="add del mod">
          <ac:chgData name="Toby Donaldson" userId="2e6e5431-bb17-4c41-9985-d39c50d83c73" providerId="ADAL" clId="{B4492BD8-1607-42DC-BF62-698597F97F1C}" dt="2024-03-03T05:09:50.189" v="3340" actId="21"/>
          <ac:spMkLst>
            <pc:docMk/>
            <pc:sldMk cId="551168212" sldId="452"/>
            <ac:spMk id="22" creationId="{147FF9E2-5F8A-D895-C563-505EFDD540B1}"/>
          </ac:spMkLst>
        </pc:spChg>
        <pc:spChg chg="add del mod">
          <ac:chgData name="Toby Donaldson" userId="2e6e5431-bb17-4c41-9985-d39c50d83c73" providerId="ADAL" clId="{B4492BD8-1607-42DC-BF62-698597F97F1C}" dt="2024-03-03T05:09:39.005" v="3338" actId="21"/>
          <ac:spMkLst>
            <pc:docMk/>
            <pc:sldMk cId="551168212" sldId="452"/>
            <ac:spMk id="23" creationId="{88DFDC09-96F9-CE27-C451-556EBF628CE6}"/>
          </ac:spMkLst>
        </pc:spChg>
        <pc:spChg chg="add del mod">
          <ac:chgData name="Toby Donaldson" userId="2e6e5431-bb17-4c41-9985-d39c50d83c73" providerId="ADAL" clId="{B4492BD8-1607-42DC-BF62-698597F97F1C}" dt="2024-03-03T05:09:33.064" v="3336" actId="21"/>
          <ac:spMkLst>
            <pc:docMk/>
            <pc:sldMk cId="551168212" sldId="452"/>
            <ac:spMk id="24" creationId="{CCDC4B40-7652-E601-20F9-38C3101DC324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5" creationId="{00152014-8B79-5D2E-0B1E-2AEA31ADAFC7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7" creationId="{C4741EEA-3087-AC43-CBC8-24B526943EE5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8" creationId="{1866933C-928A-9215-75D6-3C747D488EA8}"/>
          </ac:spMkLst>
        </pc:spChg>
        <pc:spChg chg="add mod">
          <ac:chgData name="Toby Donaldson" userId="2e6e5431-bb17-4c41-9985-d39c50d83c73" providerId="ADAL" clId="{B4492BD8-1607-42DC-BF62-698597F97F1C}" dt="2024-03-03T05:13:08.849" v="3635"/>
          <ac:spMkLst>
            <pc:docMk/>
            <pc:sldMk cId="551168212" sldId="452"/>
            <ac:spMk id="29" creationId="{61C36A4A-598D-FADC-B293-190BCCE3CD52}"/>
          </ac:spMkLst>
        </pc:spChg>
        <pc:grpChg chg="add mod">
          <ac:chgData name="Toby Donaldson" userId="2e6e5431-bb17-4c41-9985-d39c50d83c73" providerId="ADAL" clId="{B4492BD8-1607-42DC-BF62-698597F97F1C}" dt="2024-03-03T05:07:23.204" v="3329" actId="1076"/>
          <ac:grpSpMkLst>
            <pc:docMk/>
            <pc:sldMk cId="551168212" sldId="452"/>
            <ac:grpSpMk id="14" creationId="{6C700EA3-BB70-8FED-B273-ACE66052DCE5}"/>
          </ac:grpSpMkLst>
        </pc:grpChg>
        <pc:grpChg chg="mod">
          <ac:chgData name="Toby Donaldson" userId="2e6e5431-bb17-4c41-9985-d39c50d83c73" providerId="ADAL" clId="{B4492BD8-1607-42DC-BF62-698597F97F1C}" dt="2024-03-03T05:07:19.266" v="3328"/>
          <ac:grpSpMkLst>
            <pc:docMk/>
            <pc:sldMk cId="551168212" sldId="452"/>
            <ac:grpSpMk id="16" creationId="{1398F84D-FE61-F4AF-5565-3DA4C8B4522D}"/>
          </ac:grpSpMkLst>
        </pc:grpChg>
        <pc:cxnChg chg="del mod">
          <ac:chgData name="Toby Donaldson" userId="2e6e5431-bb17-4c41-9985-d39c50d83c73" providerId="ADAL" clId="{B4492BD8-1607-42DC-BF62-698597F97F1C}" dt="2024-03-03T05:07:02.148" v="3326" actId="21"/>
          <ac:cxnSpMkLst>
            <pc:docMk/>
            <pc:sldMk cId="551168212" sldId="452"/>
            <ac:cxnSpMk id="11" creationId="{7D480BEF-3093-5D32-4FFD-72F9A8D9B600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7" creationId="{ACC4DB0E-830E-6339-4DEF-5DE2F2F443E1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8" creationId="{093B3C8B-1117-5F6C-15BF-0C15D1C9E577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9" creationId="{8E5F0BD4-6659-4896-9489-55F5F1FC9772}"/>
          </ac:cxnSpMkLst>
        </pc:cxnChg>
        <pc:cxnChg chg="add del mod">
          <ac:chgData name="Toby Donaldson" userId="2e6e5431-bb17-4c41-9985-d39c50d83c73" providerId="ADAL" clId="{B4492BD8-1607-42DC-BF62-698597F97F1C}" dt="2024-03-03T05:08:27.041" v="3334" actId="21"/>
          <ac:cxnSpMkLst>
            <pc:docMk/>
            <pc:sldMk cId="551168212" sldId="452"/>
            <ac:cxnSpMk id="26" creationId="{9FC2853D-0D23-3B44-E482-C463645A33F2}"/>
          </ac:cxnSpMkLst>
        </pc:cxnChg>
      </pc:sldChg>
      <pc:sldChg chg="addSp delSp modSp new del mod">
        <pc:chgData name="Toby Donaldson" userId="2e6e5431-bb17-4c41-9985-d39c50d83c73" providerId="ADAL" clId="{B4492BD8-1607-42DC-BF62-698597F97F1C}" dt="2024-03-02T06:47:22.084" v="3322" actId="2696"/>
        <pc:sldMkLst>
          <pc:docMk/>
          <pc:sldMk cId="2745408797" sldId="452"/>
        </pc:sldMkLst>
        <pc:spChg chg="mod">
          <ac:chgData name="Toby Donaldson" userId="2e6e5431-bb17-4c41-9985-d39c50d83c73" providerId="ADAL" clId="{B4492BD8-1607-42DC-BF62-698597F97F1C}" dt="2024-03-01T23:43:34.906" v="3214" actId="20577"/>
          <ac:spMkLst>
            <pc:docMk/>
            <pc:sldMk cId="2745408797" sldId="452"/>
            <ac:spMk id="2" creationId="{D40650D9-1223-A0A3-287B-F2331227EE6F}"/>
          </ac:spMkLst>
        </pc:spChg>
        <pc:spChg chg="del">
          <ac:chgData name="Toby Donaldson" userId="2e6e5431-bb17-4c41-9985-d39c50d83c73" providerId="ADAL" clId="{B4492BD8-1607-42DC-BF62-698597F97F1C}" dt="2024-03-02T06:02:23.329" v="3216" actId="21"/>
          <ac:spMkLst>
            <pc:docMk/>
            <pc:sldMk cId="2745408797" sldId="452"/>
            <ac:spMk id="3" creationId="{F98A8823-C4F0-776D-CD62-C43DDAFF0CB0}"/>
          </ac:spMkLst>
        </pc:spChg>
        <pc:spChg chg="add mod">
          <ac:chgData name="Toby Donaldson" userId="2e6e5431-bb17-4c41-9985-d39c50d83c73" providerId="ADAL" clId="{B4492BD8-1607-42DC-BF62-698597F97F1C}" dt="2024-03-02T06:03:30.302" v="3321" actId="20577"/>
          <ac:spMkLst>
            <pc:docMk/>
            <pc:sldMk cId="2745408797" sldId="452"/>
            <ac:spMk id="5" creationId="{F6422268-3ED7-6B58-DDA9-D17BC9232DF8}"/>
          </ac:spMkLst>
        </pc:spChg>
        <pc:spChg chg="add mod">
          <ac:chgData name="Toby Donaldson" userId="2e6e5431-bb17-4c41-9985-d39c50d83c73" providerId="ADAL" clId="{B4492BD8-1607-42DC-BF62-698597F97F1C}" dt="2024-03-02T06:02:59.825" v="3289" actId="1076"/>
          <ac:spMkLst>
            <pc:docMk/>
            <pc:sldMk cId="2745408797" sldId="452"/>
            <ac:spMk id="6" creationId="{F20E4FB4-C5AF-212C-73F8-8BDBD6B2CEC2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2:44.890" v="3630" actId="1076"/>
        <pc:sldMkLst>
          <pc:docMk/>
          <pc:sldMk cId="2216371282" sldId="453"/>
        </pc:sldMkLst>
        <pc:spChg chg="add del mod">
          <ac:chgData name="Toby Donaldson" userId="2e6e5431-bb17-4c41-9985-d39c50d83c73" providerId="ADAL" clId="{B4492BD8-1607-42DC-BF62-698597F97F1C}" dt="2024-03-03T05:11:03.365" v="3347"/>
          <ac:spMkLst>
            <pc:docMk/>
            <pc:sldMk cId="2216371282" sldId="453"/>
            <ac:spMk id="3" creationId="{937EB2D7-8B79-4E62-3977-8AEF4BCC4BFE}"/>
          </ac:spMkLst>
        </pc:spChg>
        <pc:spChg chg="add mod">
          <ac:chgData name="Toby Donaldson" userId="2e6e5431-bb17-4c41-9985-d39c50d83c73" providerId="ADAL" clId="{B4492BD8-1607-42DC-BF62-698597F97F1C}" dt="2024-03-03T05:12:44.890" v="3630" actId="1076"/>
          <ac:spMkLst>
            <pc:docMk/>
            <pc:sldMk cId="2216371282" sldId="453"/>
            <ac:spMk id="5" creationId="{6650D92F-7863-B5DE-4969-0DB786E77B80}"/>
          </ac:spMkLst>
        </pc:spChg>
      </pc:sldChg>
      <pc:sldChg chg="addSp modSp add">
        <pc:chgData name="Toby Donaldson" userId="2e6e5431-bb17-4c41-9985-d39c50d83c73" providerId="ADAL" clId="{B4492BD8-1607-42DC-BF62-698597F97F1C}" dt="2024-03-03T05:13:03.348" v="3631"/>
        <pc:sldMkLst>
          <pc:docMk/>
          <pc:sldMk cId="3664746602" sldId="454"/>
        </pc:sldMkLst>
        <pc:spChg chg="add mod">
          <ac:chgData name="Toby Donaldson" userId="2e6e5431-bb17-4c41-9985-d39c50d83c73" providerId="ADAL" clId="{B4492BD8-1607-42DC-BF62-698597F97F1C}" dt="2024-03-03T05:13:03.348" v="3631"/>
          <ac:spMkLst>
            <pc:docMk/>
            <pc:sldMk cId="3664746602" sldId="454"/>
            <ac:spMk id="3" creationId="{C0EF809A-0E11-A2EB-3F06-F5CB138BE188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4.805" v="3632"/>
        <pc:sldMkLst>
          <pc:docMk/>
          <pc:sldMk cId="3111628777" sldId="455"/>
        </pc:sldMkLst>
        <pc:spChg chg="add mod">
          <ac:chgData name="Toby Donaldson" userId="2e6e5431-bb17-4c41-9985-d39c50d83c73" providerId="ADAL" clId="{B4492BD8-1607-42DC-BF62-698597F97F1C}" dt="2024-03-03T05:13:04.805" v="3632"/>
          <ac:spMkLst>
            <pc:docMk/>
            <pc:sldMk cId="3111628777" sldId="455"/>
            <ac:spMk id="3" creationId="{B9D7FD68-7EA6-A0E3-A90C-20D9EABBF437}"/>
          </ac:spMkLst>
        </pc:spChg>
        <pc:spChg chg="del">
          <ac:chgData name="Toby Donaldson" userId="2e6e5431-bb17-4c41-9985-d39c50d83c73" providerId="ADAL" clId="{B4492BD8-1607-42DC-BF62-698597F97F1C}" dt="2024-03-03T05:10:30.574" v="3344" actId="21"/>
          <ac:spMkLst>
            <pc:docMk/>
            <pc:sldMk cId="3111628777" sldId="455"/>
            <ac:spMk id="25" creationId="{273EDA5C-2A43-DD2C-A2DF-1D641485D523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5.853" v="3633"/>
        <pc:sldMkLst>
          <pc:docMk/>
          <pc:sldMk cId="1782662699" sldId="456"/>
        </pc:sldMkLst>
        <pc:spChg chg="add mod">
          <ac:chgData name="Toby Donaldson" userId="2e6e5431-bb17-4c41-9985-d39c50d83c73" providerId="ADAL" clId="{B4492BD8-1607-42DC-BF62-698597F97F1C}" dt="2024-03-03T05:13:05.853" v="3633"/>
          <ac:spMkLst>
            <pc:docMk/>
            <pc:sldMk cId="1782662699" sldId="456"/>
            <ac:spMk id="3" creationId="{FFCCDC33-691B-9842-2C7F-0863F5B44129}"/>
          </ac:spMkLst>
        </pc:spChg>
        <pc:spChg chg="del">
          <ac:chgData name="Toby Donaldson" userId="2e6e5431-bb17-4c41-9985-d39c50d83c73" providerId="ADAL" clId="{B4492BD8-1607-42DC-BF62-698597F97F1C}" dt="2024-03-03T05:10:21.176" v="3343" actId="21"/>
          <ac:spMkLst>
            <pc:docMk/>
            <pc:sldMk cId="1782662699" sldId="456"/>
            <ac:spMk id="25" creationId="{D946470F-54F7-063A-3C1B-56FD4737234D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4:32.748" v="3637" actId="21"/>
        <pc:sldMkLst>
          <pc:docMk/>
          <pc:sldMk cId="2114058853" sldId="457"/>
        </pc:sldMkLst>
        <pc:spChg chg="add mod">
          <ac:chgData name="Toby Donaldson" userId="2e6e5431-bb17-4c41-9985-d39c50d83c73" providerId="ADAL" clId="{B4492BD8-1607-42DC-BF62-698597F97F1C}" dt="2024-03-03T05:13:06.721" v="3634"/>
          <ac:spMkLst>
            <pc:docMk/>
            <pc:sldMk cId="2114058853" sldId="457"/>
            <ac:spMk id="3" creationId="{7EECA591-EF6F-4398-E41E-ECF885555AEE}"/>
          </ac:spMkLst>
        </pc:spChg>
        <pc:spChg chg="add del">
          <ac:chgData name="Toby Donaldson" userId="2e6e5431-bb17-4c41-9985-d39c50d83c73" providerId="ADAL" clId="{B4492BD8-1607-42DC-BF62-698597F97F1C}" dt="2024-03-03T05:14:32.748" v="3637" actId="21"/>
          <ac:spMkLst>
            <pc:docMk/>
            <pc:sldMk cId="2114058853" sldId="457"/>
            <ac:spMk id="20" creationId="{191FA44B-BE7C-4C2D-A2FA-BAC540BDBE0E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1" creationId="{E51D807B-D1E0-CFA8-EF21-485E57B8B5FB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5" creationId="{F45BE61F-9888-0853-76A7-5E87ECF9E1A3}"/>
          </ac:spMkLst>
        </pc:spChg>
      </pc:sldChg>
      <pc:sldChg chg="delSp modSp mod">
        <pc:chgData name="Toby Donaldson" userId="2e6e5431-bb17-4c41-9985-d39c50d83c73" providerId="ADAL" clId="{B4492BD8-1607-42DC-BF62-698597F97F1C}" dt="2024-03-05T02:19:19.088" v="4141" actId="14100"/>
        <pc:sldMkLst>
          <pc:docMk/>
          <pc:sldMk cId="2571205766" sldId="460"/>
        </pc:sldMkLst>
        <pc:spChg chg="mod">
          <ac:chgData name="Toby Donaldson" userId="2e6e5431-bb17-4c41-9985-d39c50d83c73" providerId="ADAL" clId="{B4492BD8-1607-42DC-BF62-698597F97F1C}" dt="2024-03-05T02:16:41.767" v="3867" actId="113"/>
          <ac:spMkLst>
            <pc:docMk/>
            <pc:sldMk cId="2571205766" sldId="460"/>
            <ac:spMk id="3" creationId="{67D671E5-615A-1C1A-4E3C-FBD45ABFDA7B}"/>
          </ac:spMkLst>
        </pc:spChg>
        <pc:spChg chg="mod">
          <ac:chgData name="Toby Donaldson" userId="2e6e5431-bb17-4c41-9985-d39c50d83c73" providerId="ADAL" clId="{B4492BD8-1607-42DC-BF62-698597F97F1C}" dt="2024-03-05T02:19:15.536" v="4140" actId="1076"/>
          <ac:spMkLst>
            <pc:docMk/>
            <pc:sldMk cId="2571205766" sldId="460"/>
            <ac:spMk id="5" creationId="{766AA670-35E3-DFCE-79EB-CDC635ED7B95}"/>
          </ac:spMkLst>
        </pc:spChg>
        <pc:cxnChg chg="mod">
          <ac:chgData name="Toby Donaldson" userId="2e6e5431-bb17-4c41-9985-d39c50d83c73" providerId="ADAL" clId="{B4492BD8-1607-42DC-BF62-698597F97F1C}" dt="2024-03-05T02:19:19.088" v="4141" actId="14100"/>
          <ac:cxnSpMkLst>
            <pc:docMk/>
            <pc:sldMk cId="2571205766" sldId="460"/>
            <ac:cxnSpMk id="11" creationId="{58F9227B-FBFC-FCCA-1E8B-786D2AB2B02D}"/>
          </ac:cxnSpMkLst>
        </pc:cxnChg>
        <pc:cxnChg chg="del mod">
          <ac:chgData name="Toby Donaldson" userId="2e6e5431-bb17-4c41-9985-d39c50d83c73" providerId="ADAL" clId="{B4492BD8-1607-42DC-BF62-698597F97F1C}" dt="2024-03-05T02:16:55.500" v="3868" actId="21"/>
          <ac:cxnSpMkLst>
            <pc:docMk/>
            <pc:sldMk cId="2571205766" sldId="460"/>
            <ac:cxnSpMk id="14" creationId="{BCB27234-5877-848F-14B0-07F1E6E6137C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5T02:25:12.919" v="4570" actId="20577"/>
        <pc:sldMkLst>
          <pc:docMk/>
          <pc:sldMk cId="1250719712" sldId="461"/>
        </pc:sldMkLst>
        <pc:spChg chg="mod">
          <ac:chgData name="Toby Donaldson" userId="2e6e5431-bb17-4c41-9985-d39c50d83c73" providerId="ADAL" clId="{B4492BD8-1607-42DC-BF62-698597F97F1C}" dt="2024-03-05T02:19:07.192" v="4139" actId="14100"/>
          <ac:spMkLst>
            <pc:docMk/>
            <pc:sldMk cId="1250719712" sldId="461"/>
            <ac:spMk id="2" creationId="{CBFFAED6-C859-D202-B231-69CCBD0ACBB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3" creationId="{F3290D2C-FBB5-39FE-D909-5DB8EC2B781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5" creationId="{43058611-A70C-5949-BD5C-106A909628BA}"/>
          </ac:spMkLst>
        </pc:spChg>
        <pc:spChg chg="add mod">
          <ac:chgData name="Toby Donaldson" userId="2e6e5431-bb17-4c41-9985-d39c50d83c73" providerId="ADAL" clId="{B4492BD8-1607-42DC-BF62-698597F97F1C}" dt="2024-03-05T02:20:05.853" v="4158" actId="5793"/>
          <ac:spMkLst>
            <pc:docMk/>
            <pc:sldMk cId="1250719712" sldId="461"/>
            <ac:spMk id="7" creationId="{DA484886-010F-5610-6224-BD6580E7A831}"/>
          </ac:spMkLst>
        </pc:spChg>
        <pc:spChg chg="add mod">
          <ac:chgData name="Toby Donaldson" userId="2e6e5431-bb17-4c41-9985-d39c50d83c73" providerId="ADAL" clId="{B4492BD8-1607-42DC-BF62-698597F97F1C}" dt="2024-03-05T02:25:12.919" v="4570" actId="20577"/>
          <ac:spMkLst>
            <pc:docMk/>
            <pc:sldMk cId="1250719712" sldId="461"/>
            <ac:spMk id="8" creationId="{6B0F033F-5018-8E7B-1DBD-07DEFB882F6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9" creationId="{CDC80B8A-8F18-C5CF-C399-20F7A6428B4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10" creationId="{8035C95F-C667-B2DB-2C31-7F1381265F87}"/>
          </ac:spMkLst>
        </pc:spChg>
        <pc:cxnChg chg="del mod">
          <ac:chgData name="Toby Donaldson" userId="2e6e5431-bb17-4c41-9985-d39c50d83c73" providerId="ADAL" clId="{B4492BD8-1607-42DC-BF62-698597F97F1C}" dt="2024-03-05T02:19:25.425" v="4142" actId="21"/>
          <ac:cxnSpMkLst>
            <pc:docMk/>
            <pc:sldMk cId="1250719712" sldId="461"/>
            <ac:cxnSpMk id="11" creationId="{D127153F-7641-451F-7A9D-1347B8FA2DDD}"/>
          </ac:cxnSpMkLst>
        </pc:cxnChg>
        <pc:cxnChg chg="add mod">
          <ac:chgData name="Toby Donaldson" userId="2e6e5431-bb17-4c41-9985-d39c50d83c73" providerId="ADAL" clId="{B4492BD8-1607-42DC-BF62-698597F97F1C}" dt="2024-03-05T02:19:35.990" v="4143"/>
          <ac:cxnSpMkLst>
            <pc:docMk/>
            <pc:sldMk cId="1250719712" sldId="461"/>
            <ac:cxnSpMk id="12" creationId="{AC58D383-F97B-186E-E325-EAA05C38B906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5:07.510" v="4569" actId="20577"/>
        <pc:sldMkLst>
          <pc:docMk/>
          <pc:sldMk cId="1630020066" sldId="462"/>
        </pc:sldMkLst>
        <pc:spChg chg="del">
          <ac:chgData name="Toby Donaldson" userId="2e6e5431-bb17-4c41-9985-d39c50d83c73" providerId="ADAL" clId="{B4492BD8-1607-42DC-BF62-698597F97F1C}" dt="2024-03-05T02:20:17.730" v="4160" actId="21"/>
          <ac:spMkLst>
            <pc:docMk/>
            <pc:sldMk cId="1630020066" sldId="462"/>
            <ac:spMk id="7" creationId="{D19C60A6-BF02-A3B5-3CE8-63C68824B85E}"/>
          </ac:spMkLst>
        </pc:spChg>
        <pc:spChg chg="mod">
          <ac:chgData name="Toby Donaldson" userId="2e6e5431-bb17-4c41-9985-d39c50d83c73" providerId="ADAL" clId="{B4492BD8-1607-42DC-BF62-698597F97F1C}" dt="2024-03-05T02:25:07.510" v="4569" actId="20577"/>
          <ac:spMkLst>
            <pc:docMk/>
            <pc:sldMk cId="1630020066" sldId="462"/>
            <ac:spMk id="8" creationId="{1B9B415C-14BE-AACD-F9F7-7720AF058412}"/>
          </ac:spMkLst>
        </pc:spChg>
        <pc:spChg chg="mod">
          <ac:chgData name="Toby Donaldson" userId="2e6e5431-bb17-4c41-9985-d39c50d83c73" providerId="ADAL" clId="{B4492BD8-1607-42DC-BF62-698597F97F1C}" dt="2024-03-05T02:23:47.280" v="4568" actId="1076"/>
          <ac:spMkLst>
            <pc:docMk/>
            <pc:sldMk cId="1630020066" sldId="462"/>
            <ac:spMk id="9" creationId="{2028B2C9-1BEB-53BF-CD9E-B5DA09719AE2}"/>
          </ac:spMkLst>
        </pc:spChg>
        <pc:spChg chg="mod">
          <ac:chgData name="Toby Donaldson" userId="2e6e5431-bb17-4c41-9985-d39c50d83c73" providerId="ADAL" clId="{B4492BD8-1607-42DC-BF62-698597F97F1C}" dt="2024-03-05T02:21:33.768" v="4251" actId="313"/>
          <ac:spMkLst>
            <pc:docMk/>
            <pc:sldMk cId="1630020066" sldId="462"/>
            <ac:spMk id="10" creationId="{1DEBA2E4-612F-A53A-024E-C9CB05BC1C11}"/>
          </ac:spMkLst>
        </pc:spChg>
        <pc:cxnChg chg="del mod">
          <ac:chgData name="Toby Donaldson" userId="2e6e5431-bb17-4c41-9985-d39c50d83c73" providerId="ADAL" clId="{B4492BD8-1607-42DC-BF62-698597F97F1C}" dt="2024-03-05T02:20:19.897" v="4161" actId="21"/>
          <ac:cxnSpMkLst>
            <pc:docMk/>
            <pc:sldMk cId="1630020066" sldId="462"/>
            <ac:cxnSpMk id="12" creationId="{AD1ECBE9-82C4-CDA3-B3CE-1280E28BB39B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8:26.978" v="4744" actId="20577"/>
        <pc:sldMkLst>
          <pc:docMk/>
          <pc:sldMk cId="3094632745" sldId="463"/>
        </pc:sldMkLst>
        <pc:spChg chg="mod">
          <ac:chgData name="Toby Donaldson" userId="2e6e5431-bb17-4c41-9985-d39c50d83c73" providerId="ADAL" clId="{B4492BD8-1607-42DC-BF62-698597F97F1C}" dt="2024-03-05T02:28:26.978" v="4744" actId="20577"/>
          <ac:spMkLst>
            <pc:docMk/>
            <pc:sldMk cId="3094632745" sldId="463"/>
            <ac:spMk id="3" creationId="{6A9F8644-8111-1AAA-91FF-8E707F7E2F94}"/>
          </ac:spMkLst>
        </pc:spChg>
        <pc:spChg chg="mod">
          <ac:chgData name="Toby Donaldson" userId="2e6e5431-bb17-4c41-9985-d39c50d83c73" providerId="ADAL" clId="{B4492BD8-1607-42DC-BF62-698597F97F1C}" dt="2024-03-05T02:26:32.536" v="4620" actId="20577"/>
          <ac:spMkLst>
            <pc:docMk/>
            <pc:sldMk cId="3094632745" sldId="463"/>
            <ac:spMk id="5" creationId="{3FC129A5-FFAB-840B-CAEB-2A84E28E1C0B}"/>
          </ac:spMkLst>
        </pc:spChg>
        <pc:spChg chg="del mod">
          <ac:chgData name="Toby Donaldson" userId="2e6e5431-bb17-4c41-9985-d39c50d83c73" providerId="ADAL" clId="{B4492BD8-1607-42DC-BF62-698597F97F1C}" dt="2024-03-05T02:26:40.314" v="4622" actId="21"/>
          <ac:spMkLst>
            <pc:docMk/>
            <pc:sldMk cId="3094632745" sldId="463"/>
            <ac:spMk id="7" creationId="{C74421F8-07B9-7B33-732D-7B566454A371}"/>
          </ac:spMkLst>
        </pc:spChg>
        <pc:cxnChg chg="mod">
          <ac:chgData name="Toby Donaldson" userId="2e6e5431-bb17-4c41-9985-d39c50d83c73" providerId="ADAL" clId="{B4492BD8-1607-42DC-BF62-698597F97F1C}" dt="2024-03-05T02:28:12.524" v="4726" actId="20577"/>
          <ac:cxnSpMkLst>
            <pc:docMk/>
            <pc:sldMk cId="3094632745" sldId="463"/>
            <ac:cxnSpMk id="11" creationId="{EBC75D85-D161-A52E-AED7-E86C6C70480A}"/>
          </ac:cxnSpMkLst>
        </pc:cxn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0:35:41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29589 12613 314 0,'0'0'0'0,"0"0"0"15,0 0 89-15,-40-34 1 0,22 22 0 0,-3-1 0 0,-25-10-90 0,25 14 0 0,3 3 106 16,-19-1-1-16,16 3 0 0,0 3 2 0,-23 6-107 0,23-1 0 0,-2-1 52 16,-20 12 1-16,20-5-1 140,0 3 2-140,1 1-54 0,0 3 0 0,-2 1 0 0,2 1 3 0,1 3 1 0,2 1 0 0,0 1 0 0,-1 3-4 0,2 1 0 0,3 3 0 0,0 1 0 0,3 1 4 0,-11 33 1 16,13-35 0-16,3-3 0 0,1 1-5 0,3 0 0 0,-3 5 0 0,3 2 27 0,1 0 0 0,2-2 0 0,0 2 0 0,2 2-27 0,1 39 0 0,-1-39 0 0,2-2 49 0,1 2 2 0,2-2-1 0,-2-1 0 0,2-2-50 0,2 3 0 0,4-7 0 0,-3-1 0 0,4 1 27 0,0-6 1 0,2-1-1 0,2-4 1 0,1-4-28 0,-1-1 0 0,1-4 0 0,3 0 0 0,2-4 68 0,-1-1 0 0,2-4-1 0,1 0 1 0,4-2-68 0,0-3 0 0,-1-2 0 0,-1-2 0 0,2-4 40 0,0 0 0 0,-2-3-1 0,0-2 1 0,0-2-40 0,-1 2 0 0,-1 0 0 0,-1 2 0 0,0 2-9 0,-1-2 1 0,-2 0-1 0,-3 1 1 0,-1 3 8 0,15-14 0 0,-15 14 0 0,1 1 2 16,16-16 0-16,-17 11 0 0,0-2 1 0,17-22-3 0,-21 21 0 0,0-1 37 0,-1-3 1 0,-1 5 0 0,0 0 1 0,-3 1-39 0,0 1 0 0,-4 0 0 0,0-2 0 0,-1 2-25 0,-2 0 1 0,-2-4 0 0,-2 0 0 0,0 0 24 0,-8-23 0 0,1 22 0 0,-4-1 29 0,-13-19 1 15,14 23 1-15,-2 0-1 0,-18-15-30 16,16 21 0-16,0 3-26 0,-16-5-1 15,13 8 1-15,-1 6 1 0,-20 2 25 16,21 2 0-16,-1 1-16 0,-22 6 0 0,21-4 0 16,-1 4 1-16,-20 8 15 15,28-6 0-15,-2 3 4 0,-10 13 0 0,15-16 0 16,2 3 0-16,2-4-4 0,0 6 0 0,0 2 0 16,2 3 23-16,3 1 0 0,2 6 0 0,-2 6 0 15,2 6-23-15,2 37 0 0,2-43 0 0,1 1 3 16,2 28 0-16,-2-42 0 0,2-5 0 15,0-5-3-15,-1-4 0 0,-1-2 0 0,0-3-193 16,0-4 0-16,1 2 0 0,-1-1 0 0,0-1 32 16,-1 0-1-16,-4 0 1 0,0 0-1 0,0 0-495 15</inkml:trace>
  <inkml:trace contextRef="#ctx0" brushRef="#br0" timeOffset="6632.04">17210 6407 11 0,'0'0'0'0,"0"0"0"0,0 0 0 0,0 0 20 0,0 0 0 16,0 0 0-16,0 0 0 0,0 0-20 0,0 0 0 0,0 0 0 0,0 0 0 0,0 0 100 0,0 0 1 0,0 0-1 0,0 0 0 0,0 0-100 0,0 0 0 0,0 0 0 16,0 0 0-16,0 0 52 0,0 0-1 15,0 0 0-15,0 0 1 0,0 0-52 0,0 0 0 16,0 0 0-16,-16 11 60 0,8-1 1 15,4-4-1-15,-1-1 1 0,-6 10-61 0,8-8 0 16,1 2 24-16,2 5 1 16,0-1 0-16,2 3 1 0,3 20-26 0,-3-15 0 15,1 6 17-15,1 0 0 0,-2-3 0 16,-2-1 1-16,0 0-18 0,0-1 0 0,-2 5 0 16,0-4 0-16,0 1 61 15,-8 30 1-15,4-27 0 0,-1 1 0 16,-5 23-62-16,7-26 0 0,-1-5 61 15,-4 24 0-15,4-22 1 0,-1 1-1 16,2 4-61-16,-2-1 0 0,-3 4 0 0,2 2 38 16,1-1 1-16,-3 5-1 0,-3-2 1 0,3 2-39 15,-11 32 0-15,12-37 0 0,0-2 29 0,-5 25 1 0,9-29-1 16,3 0 0-16,0-2-29 0,4-3 0 16,0 0 0-16,3-6 45 0,2 1 1 15,-3-5-1-15,-1-1 2 0,1-1-47 0,1-1 0 0,-5-2 0 16,2 4 0-16,-1-5 5 0,1 3 1 0,0 0 0 0,-2 2 0 0,2-4-6 0,1 3 0 15,-3-1 0-15,0 0 0 0,0 2-1 0,0-4 0 0,0-1 0 16,0 1 1-16,0-1 0 0,2 3 0 16,-2-7 0-16,-2 7 51 0,2-3 0 15,0-4 0-15,2 5 0 0,0 1-51 16,0-3 0-16,1 1-5 0,4 3 1 16,2-3 0-16,-4 1 0 0,15 4 4 15,-12-5 0-15,5-4-19 0,17 3 1 16,-14-3-1-16,0 0 1 0,21-3 18 15,-23 3 0-15,5-4 44 0,25 2 0 16,-23-1 1-16,1-3 0 0,27 6-45 0,-21-3 0 16,2 1-22-16,27 0 0 0,-27 2-1 15,0 2 1-15,31 0 22 16,-31-2 0-16,2 0 2 0,35 0 0 0,-32 0 0 16,4 0 0-16,42-4-2 0,-42 2 0 0,2 2 20 15,40-3 0-15,-42 3 0 16,1-2 0-16,41 0-20 0,-38 2 0 0,-1 2-26 15,48 3 1 1,-50-5-2-16,3 4 2 0,47 1 25 16,-44-5 0-16,-1 6-6 0,47-3 0 0,-42 3 0 15,3-1 1-15,47 4 5 0,-51-5 0 16,1-4-15-16,52 3 1 0,-47-3-1 0,1 2 1 16,54 2 14-16,-56-8 0 0,3 2 20 15,57 0 1-15,-55 2-1 0,1 2 1 0,56 4-21 16,-65-6 0-16,2 3-25 0,58 3 1 15,-54-1-1-15,6 0 1 0,50 6 24 16,-57-5 0-16,-4 3-9 0,52 1 0 16,-50-4 0-16,5 1 1 0,50 2 8 15,-54-4 0-15,-1 3 7 16,54 6 1-16,-53-9 0 0,-1-1 0 16,57 5-8-16,-58-4 0 0,0 1 41 0,55 6 1 15,-55-3-1-15,0-3 2 0,1 3-43 0,-1-2 0 16,-2 0 0-16,2 2-1 0,-5 0 0 0,3-2 0 15,2-1 0-15,0-1 1 0,0 0 0 0,-2 3 0 16,0-5 0-16,2 3 49 0,0-1 0 0,-2-1 0 16,-1-3 1-16,1 1-50 0,-2 0 0 0,0 2 0 0,3-3 0 15,2 3 33-15,-4-1 2 0,-1 3-2 0,-1-6 1 16,-1 3-34-16,1-1 0 0,1 2 0 0,2-2 0 16,2 1-12-16,0 1 0 0,-2-4 0 0,-3 0 0 15,1 0 12-15,-1 0 0 0,5-4 0 0,0 2 0 0,3 1-2 16,3-1 1-16,-6 2 0 0,-2-6 0 0,-2 3 1 15,-3-1 0-15,3 2 0 0,1-1 0 0,-1 3-31 16,0 0 0-16,-1 0 1 0,0 0 0 16,-1 0 30-16,-1 0 0 0,4-4 0 0,-5 4 0 0,1 4 3 0,-3-4 0 15,4 0 0-15,3 0 1 0,-3 0-4 16,3 0 0-16,-3-4 0 0,-3 3 0 0,2 1-11 0,-2-4 1 16,4 2 0-16,0 0 0 0,-1 1 10 0,3 1 0 15,-5 0 0-15,-2 0 0 0,-3 0-11 0,1 1 1 16,1 1-1-16,2 0 1 0,2 2 10 0,0-3 0 15,-2 3 0-15,0-4 0 0,-1 0 3 0,-1-4 1 0,-1 4-1 16,-1 0 1-16,-1-1-4 0,-2 1 0 0,4 0 0 16,-1 0 0-16,2-4 18 0,-1 4 1 0,-2 0 0 15,-2 0 0-15,0 4-19 0,0-4 0 0,0 0 0 16,-4 0 0-16,3 1 24 0,-1 3 0 0,2-4 1 16,0-4-1-16,0 3-24 0,0-3 0 0,0 0 0 15,0 3 0-15,0-5 10 0,0 3 0 0,-1-1 0 16,-1 0 1-16,-5 3-11 0,3-5 0 0,-1 4 0 15,-2 2 0-15,-2 0 10 0,1-1 1 0,1 1-1 16,-2 0 1-16,2 0-11 0,-2 0 0 0,0 0 0 16,-1 0 0-16,-1 0-20 0,1 1 1 0,-3-1-1 0,-1 0 1 15,0 2 19-15,0 0 0 0,0-2 0 0,0-2 0 16,2 0-12-16,1 1 0 0,1 1 0 0,-1-6-1 16,2 3 13-16,34-12 0 0,-34 8 0 0,4-2-39 15,31-11 1-15,-33 11 0 0,0-5 0 16,30-8 38-16,-30 17 0 0,0 1 18 15,25-5 0-15,-27 8 0 0,1 1 0 16,27 1-18-16,-31 3 0 0,-2-4-39 16,22 5 0-16,-22-1 0 0,0 1 1 15,20 10 38-15,-26-12 0 0,-3 1 24 0,15 3 0 16,-14-3 0-16,3-1 0 0,16-1-24 16,-15 0 0-16,4 0-31 0,10-2 1 15,-18 0-1-15,-1-2 0 0,12 0 31 16,-17 2 0-16,-2 2-3 0,7 0 0 15,-7-4 0 1,-1 2 1-16,6-2 2 0,-5 2 0 0,2-2 0 16,7-1 1-16,-9 1 0 15,1 0 0-15,7 0-1 0,-12-1 0 16,1 3 9-16,1-2 1 0,-5 2 1 0,3-4-1 0,1-1-10 16,-2 1 0-16,0-1 0 0,1-11 0 15,-1 9 0-15,1-2 1 0,1-13-1 16,-2 9 0-16,1 3 12 0,1-17 0 15,-3 12 0-15,1 3 1 0,0-3-13 0,2-3 0 16,-3 2 0-16,3-2 39 0,-2 0 0 0,-1 2 0 16,1-6 1-16,0 4-40 0,0-1 0 0,1-3 0 0,2-1 0 15,2-2 20-15,8-28 2 16,-10 21-2-16,2 0 1 0,5-29-21 0,-10 32 0 16,0 6-6-16,-2-4 0 0,2 1 0 0,-1 1 1 0,1-2 5 15,-2 2 0-15,4 2 0 0,-4-1 0 0,0 3 7 16,7-28 0-16,0 24 0 0,0-2 0 15,10-23-7-15,-9 30 0 0,-1 2 8 16,5-18 0-16,-7 18 0 0,-3 0 1 16,1-9-9-16,-3 13 0 0,0 1 18 15,0 2 1-15,0-3-1 0,0-2 1 0,0-2-19 16,-1 0 0-16,-3 0 0 0,-1 0 0 0,-2 2 8 0,-2-2 0 16,0 2 0-16,-3 1 0 0,-2 1-8 0,-14-9 0 15,13 8 0-15,0 4-8 0,-14-7 0 16,19 11 0-16,-1 4 1 0,-6-6 7 15,6 3 0-15,-1 3-1 0,-8-6 0 16,10 3 0-16,-1-1 1 0,-14-4 0 16,13 2 0-16,0 2-32 0,-15-9 0 15,10 3 0-15,-1-1 0 0,-23-13 32 16,17 13 0-16,-3-3 6 0,-31-11 1 16,26 19-1-16,-1 0 1 15,-1 0-7-15,-6 0 0 0,-1-4 0 0,-3 8 12 0,-2-6 1 16,-3 4-1-16,-1 1 1 15,-1-1-13-15,-4 5 0 0,1-3 0 16,-3 1 0-16,1 4-28 0,-2-3 0 0,-2 1 0 0,-2-2-1 0,0 4 29 0,2-3 0 0,0-3 0 16,2 1 0-16,2 2-32 0,-3-6 1 0,-2 3-1 15,-1-3 1-15,-2 0 31 0,1 0 0 0,-4 4 0 16,-2-2 0-16,0 1 4 0,-1 1 1 0,-1 1-1 0,1 1 1 16,-1 3-5-16,1 0 0 0,-5 0 0 0,0-2 0 15,-3 2-40-15,0 0 1 0,1 2-1 0,1-2 0 16,-2 3 40-16,-1-3 0 0,5 0 0 0,-4 4 0 0,4-2-8 15,2 1 0-15,-4-3 0 0,0 4 1 0,-1-4 7 16,-3 0 0-16,6 2 0 0,0 1 0 0,0 1-24 16,0-4 0-16,2 5 0 0,-3-1 1 0,3 3 23 15,-2 0 0-15,-2-1 0 0,-1-1 0 0,-3 2-18 16,3 2 0-16,-1-4 0 0,0 1 0 0,3 1 18 16,-1 0 0-16,2 0 0 0,1-5 0 0,5 2 0 0,2-1 0 15,-6-1 0-15,0-2 1 0,1-2-1 0,-1 2 0 16,5-3 0-16,0 1 0 0,5 0 43 0,0 0 0 15,-3 2 0-15,-2-3 0 0,-2 3-43 0,2 0 0 16,2-2 0-16,1 0 0 0,-3 2-19 0,2 0 1 0,3 2-1 16,-5 0 1-16,4 1 18 0,-1 3 0 0,-1-3 0 15,0 1 0-15,1 1-8 0,-5-3 1 0,2 2-1 16,2-1 1-16,2 3 7 0,1-1 0 0,-3-1 0 16,-1-1 0-16,3 3-14 0,-62-3 0 15,61 3 0-15,2-4 1 0,-63 8 13 16,60-2 0-16,1-1 14 0,-63 5 0 15,64-4 0-15,-2 0 0 0,-62 9-14 16,68-12 0-16,1 0 41 0,-56 3 0 16,59-3 0-16,-2-1 2 0,-50 3-43 15,56-7 0-15,1-2 41 0,-48 2 0 16,45 2 0-16,3-2 0 0,-52 3-41 0,51-3 0 16,-2 4-15-16,-51-4 1 0,53 0 0 15,1-4 0-15,-47-1 14 0,48 0 0 16,1 3-8-16,-40-5 1 0,46 3 0 0,3-3 0 15,-39-4 7-15,36 2 0 0,0 4-24 16,-40-10 1-16,44 8 0 0,1 2 0 16,-36-4 23-16,33 2 0 0,1 1-8 15,0 1 0-15,0 1 1 0,-1 2 0 0,-3 2 7 16,3 0 0-16,-1-3 0 0,4-3 0 0,4-1 48 16,-4 2-1-16,3 1 0 0,1 2 0 0,-1 2-47 15,2 0 0-15,2-3 0 0,2-3 0 0,-2-3 29 0,2 0 0 16,-4 2 1-16,2 5-1 0,-3-1-29 0,1 1 0 15,6 2 0-15,1 0 0 0,2 2-17 0,2 1-1 16,0 3 1-16,1 1 1 0,3 7 16 0,-1 1 0 16,6-12 0-16,4-1 0 0,3-2-92 0,5 0 0 15,-12-20-1-15,-4-10 1 0,16 30-1522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0:38:17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13949 11030 325 0,'0'0'0'0,"0"0"0"16,0 0-5-16,0 0 0 0,0 0 0 0,-14 21 0 0,1-8 5 0,6-2 0 15,-5-2 18-15,-9 10 0 16,8-10 0-16,5-1 0 16,-17 4-18-16,16-6 0 0,2-1 38 0,-9-3 1 0,11 0 0 0,-2-1 1 0,2-1-40 15,-4 0 0-15,2 0 43 0,-9 8 1 16,7-3-1-16,-5 0 1 0,-13 13-44 31,13-7 0-31,-2 2 52 0,-3 1 2 0,5 2-2 0,2-5 1 0,-1 5-53 0,1-3 0 16,0 3 0-16,-1 0 0 0,1 2 83 0,1-2 1 0,1 2-1 15,-1-2 1-15,2 2-84 0,0 0 0 16,1 2 0-16,1-2 0 0,1 0 57 0,3 16-1 16,-4-16 0-16,5-2 1 0,2 17-57 15,-4-19 0-15,4-1 53 0,-3 14 1 16,3-13-1-16,-2 8 1 0,2-4-54 0,2 5 0 16,1 0 0-16,-3 1 58 0,4 1 2 0,-4-2-1 15,0 1 0-15,2-6-59 0,-1 1 0 0,5-4 0 16,-6-3 0-16,7-3 16 0,2-1 0 0,-4-3 0 15,2 4 1-15,-2-4-17 0,2 1 0 0,2 1 0 16,0 0 0-16,2 0 5 0,8 6 1 16,-7-8-1-16,2-3 1 0,16 5-6 0,-17-7 0 15,3 0 2-15,21 0 1 0,-16 4-1 16,-4 1 1-16,24 6-3 0,-23-6 0 16,5 1 37-16,17 3-1 0,-19-6 0 15,1 1 0-15,23 1-36 0,-25-3 0 0,1-2 21 16,18 2 1-16,-16 2-1 15,-6-4 1-15,27-6-22 0,-22 3 0 16,-1-3-6-16,28-6 0 0,-24 10 0 0,3-2 1 16,27-5 5-16,-31 6 0 15,5-1-4-15,20-1 0 16,-26 5 0-16,2 3 0 16,26 3 4-16,-25-5 0 0,-3 3-5 0,28 0 0 0,-22-3 0 0,-5 1 0 15,26 2 5-15,-27-4 0 0,1 2-20 0,26 1 1 16,-26-3 0-16,1 0 0 0,23-2 19 15,-24 1 0-15,-1-3-7 0,27-9 0 16,-22 6 0-16,0-2 0 0,-1-3 7 16,8 3 0-16,-5 3 0 0,5 1 5 15,2-1 0-15,-3 3 0 0,-4 1 0 0,0 4-5 0,-2 0 0 0,0 1 0 16,0 3 0-16,-1 1 5 0,29 7 1 16,-28-10 0-16,2 1 0 0,32-3-6 15,-34-7 0-15,2-4 16 0,-1-2 0 16,-1-2 0-16,-2 1 1 0,3 1-17 0,-5-3 0 0,1 1 0 15,0-3 0-15,-4 1-13 0,-4 1 1 0,3 0 0 16,-1-4 0-16,-1 0 12 0,-1 0 0 0,-1-2 0 16,0-2 0-16,0-1-10 0,14-22 0 15,-21 20 0-15,2 2 1 0,6-30 9 16,-13 26 0-16,1-5-9 0,0 2 0 0,-3 3 0 16,-2 0 1-16,-4 1 8 0,1 0 0 0,-1 0 0 15,-1 7 0-15,-2-5 24 0,-7-21 1 0,7 20-1 0,-2 0 1 16,-10-25-25-16,6 23 0 0,1 0-15 15,-2 0 0-15,2 5 0 0,-6 2 0 0,2 4 15 16,0 2 0-16,-5-2 0 0,2-2 0 0,-3 2-4 16,-2 1 1-16,-4 3-1 0,1-3 1 0,-1 3 3 15,0 1 0-15,-2-2 0 0,1-1 0 0,-2-4-7 0,1 0 0 16,-4 5 0-16,1 3 0 0,-1 1 7 0,-36-8 0 16,33 10 0-16,-1 2-1 0,-39-2 1 15,35 7 0-15,-3 1 0 16,-43 7 0-16,44 1 0 0,-2 1 13 0,0 3 1 15,1 0 0-15,0-3 0 0,-4 3-14 16,3-1 0-16,-3 3 0 16,-4-6 0-16,2 3-20 0,-2-1 1 0,3-4-1 15,1 1 1-15,0-3 19 0,-1 2 0 0,-3-3 0 0,-1 3 0 0,-1 0-194 0,-3 2 0 16,5 5 0-16,3 6 0 0,5 5 75 0,-54 29 1 16,46-18-2-16,53-36-568 0</inkml:trace>
  <inkml:trace contextRef="#ctx0" brushRef="#br0" timeOffset="2549.69">25920 12676 269 0,'0'0'0'0,"0"0"0"0,0 0 0 0,0 0 39 15,0 0 1-15,0 0 0 0,0 0 0 0,0 0-40 16,0 0 0-16,-17 9 0 0,13-7 0 0,1 0-33 0,-3 0 0 0,1 1 0 15,3-3 1-15,-3 2 32 0,1 0 0 0,1 0 0 0,-2 1 0 16,-1-3 79-16,1 0 1 0,2 0 0 0,3 0 0 16,-4 0-80-16,4 0 0 0,-2 0 0 0,2 0 0 15,0 0 102-15,-3-5 1 0,3 5-1 0,-2-4 1 0,2 4-103 16,0 0 0-16,0 0 0 0,0 0 0 0,0 0 47 16,0 0 0-16,0 0 0 0,0 0 0 0,0 0-47 15,0 6 0-15,0-3 0 0,0-3 0 0,2 4 14 0,1-2 0 16,1 1 0-16,-1 1 1 0,3-2-15 0,-3-1 0 15,6 1 0-15,-4 0 0 0,2 0 47 0,2 0 0 16,2-1 0-16,-1-1 0 0,-1 2-47 0,2 0 0 16,3-2 0-16,0-2 0 0,2 0 17 0,1 1 0 15,-1-1 0-15,-2 0 0 0,2-2-17 0,-3-1 0 0,1 3 0 16,0 2 0-16,0 0 24 0,-2 0 0 0,1 0-1 16,-1 0 1-16,0-3-24 0,-1 1 0 0,3 0 0 15,4 0 0-15,-2-1 38 0,3-3 1 0,-1 1-1 16,1 1 1-16,2-5-39 15,-1 2 0-15,-1 3 0 0,-1-1 0 16,1-2 24-16,-1 1 0 0,1 3-1 16,-1-3 1-16,1 3-24 0,-1-1 0 15,-2 1 0-15,0 1 0 16,-2 4 17-16,-2 0 0 0,4-2 0 0,0 1 0 0,0 3-17 16,-1-2 0-16,3 1 0 0,-2 1 0 0,2-2 3 0,1-1 0 0,-1 1 0 0,-1-2 1 15,1 2-4-15,-2 0 0 0,-2-2 0 0,2 0 0 0,0 2 4 0,-4-1 1 0,2-1-1 0,0-1 1 16,0-1-5-16,-1 0 0 0,3 0 0 0,-1 0 0 0,3 1 0 15,1-1 1-15,-1 2 0 0,-2 0 0 16,2 2-1-16,-1-1 0 0,-1-1 0 0,-2 2 0 0,0 0 0 16,0 0 0-16,2-2 0 0,0-2 1 0,-2 0-1 15,0 0 0-15,6-1 0 0,1-3 0 0,2 3 0 16,26-10 0-16,-27 8 0 0,-1-4 1 16,19-4-1-16,-20 10 0 0,1 1 41 15,18-3 2-15,-22 5-1 0,1 0 0 0,17-2-42 16,-19 2 0-16,-4 0 37 0,15 0 0 15,-15-2 0-15,2 0 0 0,13 0-37 16,-11 2 0-16,3-1-22 0,16 1 1 16,-21-2-1-16,2 0 1 0,13-2 21 15,-15 4 0-15,0 2 5 0,12 0 1 16,-12-4-1-16,4 2 1 16,14-2-6-16,-18 2 0 0,2 2 1 0,14 0 0 15,-14 0 0-15,-1 1 1 0,15 1-2 16,-14-2 0-16,-3 0 35 0,15 1 0 15,-16-1 1-15,2 0 0 0,13 0-36 16,-13-1 0-16,2 3-34 0,0-2 1 0,0 0-2 16,1-1 2-16,4 3 33 0,-1-2 0 0,-1-2 0 15,1 0 0-15,-1 0-21 0,0-2 1 0,1 4 0 16,-3 0 0-16,1-1 20 0,0 3 0 0,1-4 0 16,0 2 0-16,1 0-19 0,-1-1 1 0,2 3 0 0,-1-2 0 15,1 1 18-15,-2 1 0 0,3-2 0 0,-3-1 0 16,0 1-11-16,1-2 1 0,1 4-1 0,0-4 0 15,0 3 11-15,0-1 0 0,6 0 0 0,-1 0 0 16,3 0-7-16,-1-2 1 0,0 0 0 0,0-2 0 0,2 0 6 16,0 0 0-16,-3 2 0 0,-1 0 0 0,1 2-2 15,-1 0 0-15,-1 0 0 0,1-2 1 0,1 1 1 16,-1 1 0-16,2-2 0 0,1 0 0 16,2 2 5-16,-2 0 0 0,1 0 0 0,-2-2 0 0,0 0-5 15,0 0 0-15,0 0 0 0,-1-2 0 16,1 0-2-16,-1 0 0 0,-3 0 0 0,3 1 0 0,-1 1 2 15,1 0 0-15,3-2 0 0,0 0 0 0,0 0 20 0,1 0 1 16,-1 1-1-16,0-1 0 0,0 2-20 16,-1 0 0-16,-1-4 0 0,0 1 0 0,0-3-7 0,0 1 0 15,-1 1 0-15,-1-1 0 0,-3 0 7 0,16-4 0 16,-21 7 0-16,3-2-11 0,28-3 0 16,-24 3-1-16,-2 1 1 0,19-4 11 15,-21 3 0-15,1 0 5 0,16-1 1 16,-18 5 1-16,-1-2-1 0,16-1-6 15,-17 3 0-15,-2 0-8 0,16 0 2 16,-16 0 0-16,-1 0 0 0,17 1 6 16,-18-1 0-16,0 2 7 0,15 0 1 15,-17-2 1-15,0 0-1 0,11 0-8 16,-12 0 0-16,1 4 12 0,9-4 1 16,-10 0 0-16,-2 0 0 0,7 0-13 15,-9 0 0-15,0-4 28 0,7 4 0 16,-7-2 0-16,0 2 1 0,5-2-29 0,-6 1 0 15,-1 1 30-15,6-4 0 16,-6 4 1-16,-2-2-1 0,4 2-30 0,-3-2 0 16,-4 2-5-16,5 0 0 0,-5 0 0 15,4-1 1-15,-4 1 4 0,3 0 0 16,-3 0-53-16,0 0 2 0,4 0 0 16,-4 0 0-16,0 0 51 0,0 0 0 0,0 0-139 15,0 0 1-15,0 0-1 0,0-6 2 16,0 6 137-16,-4-2 0 0,4 2-1176 15</inkml:trace>
  <inkml:trace contextRef="#ctx0" brushRef="#br0" timeOffset="5200.55">16309 12541 640 0,'0'0'0'16,"0"0"0"-16,0 0-8 0,0 0 0 0,0 0 0 0,0 0 1 16,0 0 7-16,0 0 0 0,0 0-102 15,0 0 1-15,0 0 0 0,-7 18-1 16,3-10 102-16,1-7 0 0,-2 1 57 0,-6 4-1 0,4-3 0 0,0 1 1 16,-13 3-57-16,12-5 0 0,2 0-15 15,-6 1 1-15,5-1 0 0,-2 0 0 0,-7 1 14 16,11 1 0-16,-6-4-65 47,1 2 0-47,-3 1 1 15,3 1 0-15,-4 0 64 0,-2 1 0 0,3 4 0 0,1 0 0 0,0-6 37 0,-4 5 1 0,0 1-1 0,2-2 2 0,-2 2-39 0,4 0 0 0,-1-2 0 0,1 0 0 0,3 2 53 0,0-3 1 16,-1-1-1-16,-3 0 1 0,5-1-54 0,2 0 0 0,-2-1 0 16,0 3 0-16,1 3 42 0,2-4 0 0,-4 2-1 15,-1 0 1-15,-1 4-42 0,1 2 0 0,1 5 0 16,-4-2 0-16,5 4 61 0,-10 23 2 15,11-27-1-15,3 0 0 0,-4 9-62 16,2-12 0-16,3-1 96 0,-4 12 1 0,5-8-1 16,2 4 1-16,0 0-97 0,-2-3 0 0,0 1 0 15,2 0 70-15,0 0 0 0,-1-3 0 0,1-1 1 16,1-1-71-16,1-1 0 0,-2 6 0 0,2 0 0 16,3 2 43-16,-3 2 1 0,1-1-1 0,-1 1 1 0,0 1-44 15,3 18 0-15,1-23 0 0,-1 0 27 16,7 15 1-16,-3-17 0 0,3 0 0 15,-3-1-28-15,2-1 0 0,1 0 0 0,2-1 16 16,2-1 1-16,0 1 0 0,-2 0 0 0,6-3-17 16,-6 1 0-16,1-2 0 0,1-2 0 0,2-1 18 0,-2-1 1 15,3 1 0-15,-3-1 0 0,2 0-19 0,-1 1 0 16,5-1 0-16,1-3 0 0,-2 0-1 0,3-2 1 16,-2-2-1-16,0 0 1 0,5-3 0 0,1-1 0 15,-3 1 0-15,0 0 0 0,1-1-2 0,2-1 1 16,0 3-1-16,-1 3 1 0,1 1 1 0,0 0 0 15,2 0 0-15,2 0 0 0,-4 1-1 0,1 1 1 0,1 2 0 16,-4-1 0-16,0 1 0 0,1 0 0 0,1 1 0 16,0 0 0-16,-1 1-1 0,1-1 0 0,2-3 0 15,2 1 0-15,-2 1 1 0,1 0 0 0,-1 1 0 16,2-5 0-16,-2 2 19 0,2-2 1 0,1-2-1 16,-1-5 2-16,2-2-21 0,-4-2 0 0,1 4 0 15,3-2 0-15,-4 0 37 0,2 0 1 0,-2 4 0 16,0-3 0-16,1 5-38 0,-2-3 0 0,1 5 0 15,0 1 0-15,1 3-16 0,-2 3 1 0,-5-3 0 16,3-3 0-16,-1-2 15 0,-1 2 0 0,1 0 0 0,3 0 0 16,-1 0-13-16,2 0 0 0,2-3 0 0,-1-6 0 15,1-6 13-15,33-13 0 0,-38 13 0 16,-1 1-19-16,29-13 1 0,-30 14-1 16,-4 1 1-16,23-15 18 0,-21 12 0 0,0 1-4 15,-2 0 0-15,4-4 0 0,-4 0 0 0,3 0 4 16,1-2 0-16,0 0 0 0,-4-1 0 0,2-1-6 15,-2-1 1-15,-3-1 0 0,-1 1 0 0,-1 1 5 16,12-17 0-16,-19 21 0 0,-2 2-4 16,6-15 0-16,-8 17 0 0,-1-1 0 15,-4-6 4-15,0 6 0 0,0 1 2 0,-4 0 0 16,-1-3 0-16,1 0 0 0,-5-5-2 0,2 0 0 16,0 3 0-16,0 1 0 0,0 1 5 0,0-1 1 15,-3 0-1-15,-3 1 1 0,-1 0-6 0,0 1 0 16,-4 0 0-16,2-2 0 0,1 0 7 0,-1 4 0 15,-4 1 0-15,1 0 0 0,-1 3-7 0,-22-8 0 16,19 7 0-16,2 0 5 0,-23-10 0 16,21 12 0-16,0-4 0 0,-25-10-5 15,24 14 0-15,-1 0 1 0,-26-6 1 16,24 6 1-16,-4 4-1 0,-29 1-2 16,32-1 0-16,-6 1 31 0,-24 4 1 15,31-5 0-15,3 1 0 0,-15-3-32 16,19 4 0-16,-2-1 12 0,-5-1 0 0,1-1 0 15,-4 1 1-15,1-1-13 0,1 1 0 0,-4 1 0 16,2 3 0-16,-1 1-23 0,-1 0 1 0,0 1 0 0,-1 3 0 16,-1 1 22-16,-29 4 0 0,29-5 0 15,4 0 16-15,-37 3 1 0,34-2-1 16,1 2 1-16,-35 13-17 0,35-9 0 16,0 3-25-16,-31 13 1 0,31-12-1 0,2-1 1 15,-3 0 24-15,4-1 0 0,-1 0 0 0,2-3-82 16,3-1 2-16,1-1 0 0,-1-7-1 0,-1-1 81 15,-19-12 0-15,24 3 0 0,0-2-159 16,-19-5 0-16,15 14 1 0,25 2-823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0:45:18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14542 5828 11 0,'0'0'0'0,"0"0"0"15,0 0 1-15,0 0-1 0,0 0 1 0,0 0-1 0,0 0 0 0,0 0 0 0,0 0 0 16,17-22 0-16,-13 17 1 0,-4 1-1 0,-4-1 1 0,4 5-1 0,0-4 0 0,-3 1 0 16,1 1 0-16,-2-7 0 0,4 2 0 0,0 0 1 0,-3-11-1 0,3 9 0 15,0 9-12-15</inkml:trace>
  <inkml:trace contextRef="#ctx0" brushRef="#br0" timeOffset="997.54">14542 5682 11 0,'0'0'0'0,"5"0"0"0,-5 0 0 0,0 8 1 0,0-8-1 0,0 7 1 0,7 7-1 0,2-1 0 0,-1 1 0 0,5-1 1 0,-4-4-1 0,3-2 1 0,-3 0-1 0,14-5 0 0,-9-2 0 0,2-2 56 0,12-2 0 0,-14 3 0 0,2-1 0 0,14 0-56 0,-11-2 0 0,-3 3 108 0,2-3-1 0,1 4 1 0,-3 0 0 0,2 2-108 0,-2 5 0 0,0-2 0 0,-2 3 0 0,-2 1 36 0,-1 1 1 0,3 3 1 0,2-2-1 0,-1 1-37 0,3-1 0 0,-2 0 0 0,-2-4 0 0,5 0 8 0,-3-1 0 0,-3-1 0 0,-1-1 1 0,0-4-9 0,1 0 0 0,1 0 0 0,2 0 0 0,-4 0 50 0,4 0 1 0,5 0-1 0,-5 0 2 0,2 3-52 0,1-3 0 0,-3 0 0 0,2 0 0 0,3 2-6 0,-4 2 1 0,-1-4-1 0,0 0 1 0,-4 0 5 0,1 3 0 0,-1-3 0 0,4-3 0 0,0 3 8 0,2-4 0 0,-3 2 0 0,1-1 1 0,2-3-9 0,0 3 0 0,1-3 0 0,-1 3 0 15,3-3 8-15,2 1 0 0,-7 1 0 0,1-5 0 0,-1 2-8 0,2 0 0 0,-2-2 0 0,5 2 0 0,-2 1-19 0,2 1 1 0,-3 1-1 0,-2-1 0 0,-2 0 19 0,-2 3 0 0,1 2 0 0,-1 0 0 0,-1 0-9 0,10 0 0 0,-9-2 0 0,4 2 1 0,-4 0 8 0,2 0 0 0,1 0 0 0,2 2-12 0,-3 0 0 0,4-1 0 0,0-1 0 0,-3 0 12 0,3 0 0 0,-2 0 0 0,0-1 0 0,1-1 7 0,1 0 0 0,-4 2 0 0,0 0 1 0,-1 0-8 0,-1 2 0 0,0 0 0 0,4-1 0 0,2 3 9 0,-2-4 0 0,0 2 0 0,-4 1 1 0,2 1-10 0,-2-4 0 0,4 2 0 0,0-2 0 0,-2 0-6 0,0 0 0 16,2-2 0-16,2 2 1 0,-6-4 5 0,2 1 0 0,2 1 0 15,4-3 0-15,1 1 6 0,16-3 0 16,-20 5 0-16,3-3 0 0,17-3-6 16,-19 5 0-16,1 1 6 0,18-1 0 15,-19 1 1-15,-1-2-1 0,13-1-6 16,-12 5 0-16,-4 0 1 0,21-4 1 16,-21-1-1-16,6 1 1 0,13-5-2 15,-10 4 0-15,4-4 1 0,17-9 0 16,-23 12 0-16,-3-3 1 0,22 0-2 15,-22 6 0-15,1 3 3 0,18 0 0 16,-23 0 0-16,2 0 1 0,18 0-4 0,-15 3 0 16,2 3 0-16,20-3 1 0,-25-3-1 15,1-3 1-15,20-3-1 0,-15 3 0 16,-1-1 8-16,23 2 1 0,-23-1 0 0,-2 3 0 16,27-6-9-16,-23 6 0 0,2-3-10 15,26-1 1-15,-24 2 0 0,1 2 0 16,23-5 9-16,-26 3 0 0,-1 2 15 15,24 0 1-15,-23 2 0 0,1 3 0 16,25-3-16-16,-24 0 0 0,1 0 5 16,25-2 0-16,-23 0 0 0,-5-2 1 15,27-2-6-15,-25 4 0 0,1-3 10 0,25-3 1 16,-23-1 0-16,0 5 0 0,34-6-11 16,-33 2 0-16,5 3 76 0,34-1 1 15,-38 4-1-15,3 4 1 0,34 5-77 16,-32-6 0-16,-2 2 28 0,41 4 1 15,-34-9-1-15,-1 4 0 0,42 1-28 16,-46-5 0-16,0 0 36 0,34 0 0 16,-34 0 0-16,1 0 0 0,38 0-36 15,-37 0 0-15,2 4 25 0,34 1 2 16,-39-5-2-16,-3 6 1 0,34-3-26 16,-33-3 0-16,-1 0 7 0,36 2 0 15,-32 2 0-15,0-1 0 0,34 3-7 16,-38-3 0-16,1 3 12 0,35 5 0 15,-36-8 0-15,1 1 0 0,20-4-12 16,-29 0 0-16,10 2 2 0,41-1 1 16,-37-2 0-16,0-1 0 0,42-2-3 0,-42 2 0 15,-4-1-2-15,39-3 1 0,-35 3-1 16,-2-3 1-16,39 3 1 0,-39 3 0 16,0 0 0-16,37 5 0 0,-39-1 0 15,0-1 0-15,31 5 0 0,-36-5 0 0,1 1-118 16,31 1-1-16,-34-5 1 0,-1-2-1 15,20-10 119-15,-25 3 0 0,-8 0-110 16,9-15 0-16,-15 15 0 0,-8 9-734 16</inkml:trace>
  <inkml:trace contextRef="#ctx0" brushRef="#br0" timeOffset="2516.27">13996 6520 798 0,'0'0'0'0,"0"0"0"0,25 11 14 0,5 7 1 0,-21-11-1 0,0-2 1 15,3 6-15-15,-5-4 0 0,-3-3 100 0,5 3 2 0,-8-3-1 16,6-1 0-16,15 12-101 0,-7-6 0 0,7 0 22 0,22 1 0 16,-18-6-1 15,2 0 1-31,29-10-22 0,-27 3 0 0,3-1-20 0,33-1 0 15,-33 5 0-15,-1 0-1 0,37 0 21 0,-31 0 0 0,5 0-38 16,40 3 1-16,-41-3-1 0,2 2 1 0,46-2 37 16,-44-2 0-16,3-1-41 0,47-6 1 0,-44 5-1 15,3 2 1-15,56-7 40 0,-58 9 0 16,-2 0 0-16,60-3 1 0,-52 3 0 16,2-6 0-16,65-1-1 0,-65 5 0 15,-1-1 7-15,64-1 1 0,-57 2-1 16,-4 2 1-16,63 0-8 0,-68 4 0 0,2 3 95 15,54 15 0-15,-55-13 0 0,-1 3 1 16,60 21-96-16,-60-23 0 0,0 7 56 16,4-3 0-16,0-5 1 0,1-5-1 0,6 1-56 15,-7-5 0-15,5 0 0 0,0 0 0 0,5-5 4 16,-5 1 1-16,-1 0-1 0,-3-1 1 0,-1 1-5 16,0-1 0-16,3 1 0 0,-2 3 0 0,6 1 61 0,-2 0 0 15,-2 0 1-15,1-4-1 16,-1 4-61-16,2-4 0 0,-4 4 0 0,3 0 0 0,1 4 17 15,-2-4 0-15,6 0 0 0,1 4 0 0,2-3-17 0,-2 3 0 16,2-8 0-16,0-1 0 0,4-4-63 0,79-14 1 16,-74 8-1-16,-5-3 1 0,80-18 62 15,-80 22 0-15,-6 1-47 0,76-17 0 16,-77 19-1-16,1-2 1 0,76-5 47 16,-72 13 0-16,4 5 5 0,75-5 0 15,-77 5 0-15,1-4 0 0,78 4-5 16,-78 0 0-16,1-4-14 0,77 4 0 15,-78-1 0-15,2-3 1 0,76-5 13 16,-79 4 0-16,-4 1 40 0,78-1 1 16,-80-2 1-16,0 1-1 0,-1 1-41 0,-1 1 0 15,-1 1 0-15,2 1 31 0,68-5 1 16,-72 7 0-16,0 1 0 0,67 1-32 0,-69-2 0 16,2 0 21-16,0 0 1 0,2-3 0 0,2-5 0 15,3-1-22-15,0 0 0 0,-7 2 0 0,0 0 0 16,-4 0 11-16,-1 1 1 0,0-1-1 0,0 5 1 0,-1-1-12 15,-1-1 0-15,0 2 0 0,-1 2 0 0,2 0 31 16,-3 0 1-16,4 2 0 0,-4 2 0 0,4 1-32 16,0-1 0-16,0-4 0 0,-2-2 0 0,5 0-55 15,0 0 1-15,-3-3-1 0,0 1 0 0,1-5 55 16,1 0 0-16,-3 1 0 0,3-1 0 0,-1 0 17 16,1-2-1-16,-2 0 0 0,-4 0 1 0,0 2-17 0,-5-3 0 15,7 6 0-15,0 1 0 0,3-1 9 0,-1 3 1 16,-2-3 0-16,0 3 0 0,-2-3-10 0,62-3 0 15,-58 6 0-15,1-1 4 0,59-5 1 16,-62 4-1-16,0 0 1 0,58-10-5 16,-58 12 0-16,-2-3-13 0,61-3 0 15,-61 6 0-15,0-3 1 0,58-3 12 16,-59 6 0-16,-1-1 3 0,52 2 0 16,-53 2 0-16,-8 0 1 0,57 0-4 15,-49 2 0-15,-6 2 4 0,55-1 1 16,-54 3-1-16,-3-5 1 0,50 8-5 15,-45-1 0-15,2 1 6 0,52 0 0 16,-56-4 0-16,-3-1 1 0,48 4-7 16,-45-2 0-16,1-3 2 0,-2 3 1 0,1-1-1 15,-4 1 1-15,-2 1-3 0,0 2 0 0,2-6 0 16,-2 3 0-16,0-4 1 0,0 1 0 0,2 1 0 16,0 5 1-16,-4 0-2 0,4 2 0 0,-4-2 0 0,1 0 0 15,-3 0-45-15,1 0 1 0,3 0-2 0,0-1 2 16,2 1 44-16,1 0 0 0,1-5 0 0,-2 1 0 15,-2-3-91-15,2 0 0 0,-2-2-1 0,-2 0 2 0,-3 0 90 16,-2-2 0-16,-2 0 0 0,-1 2 0 16,-1-3-207-16,-1 1 0 0,-4-2 0 0,-3-1 2 0,-4-4 125 15,0 0 1-15,-8 0 0 0,-6 0-1 0,-7 9-99 16</inkml:trace>
  <inkml:trace contextRef="#ctx0" brushRef="#br0" timeOffset="3664.58">14928 7275 471 0,'0'0'0'15,"0"0"0"-15,0 0 0 0,24 0 2 0,-8 5 1 0,0-3 0 0,-2 0 0 0,-1 0-3 0,-1 1 0 0,-1-3 0 16,1 0 0-16,-3 0 43 0,-2-3 0 0,7-3 0 0,4 1 0 0,6-4-43 0,5 0 0 0,-5 0 0 62,-3 0 0-62,-1 0 59 0,-4-4 2 0,1 3-2 0,3 1 1 0,1 1-60 0,0 3 0 0,-2-4 0 0,3 4 0 0,-1-3 57 0,0 7 1 0,0 1 1 0,0 0-1 0,2 0-58 0,2 1 0 0,0 7 0 0,-1-7 0 0,3 3 49 0,-1 0 1 0,1 1-1 0,3-1 2 16,1-3-51-16,1 3 0 0,2-4 0 0,1-5 0 16,2 1-29-16,-2-1 0 0,4-4 0 0,2-4 1 15,3-1 28-15,39-19 0 0,-45 19 0 16,3 1-92-16,24-10 1 0,-49 19-2 0,-16 4-608 16</inkml:trace>
  <inkml:trace contextRef="#ctx0" brushRef="#br0" timeOffset="99326.57">22537 12310 1326 0,'0'0'0'0,"0"0"0"0,0 0 0 0,0 0 31 0,0 0 1 0,23-9-1 0,-14 0 1 0,-2-2-32 15,-2-4 0-15,2-1 0 0,0-2 0 0,2-1 58 0,4-21 2 0,-8 27-2 0,-2 6 1 0,-3-2-59 0,0 6 0 0,4-3 86 0,1-3 2 0,-1 0-2 0,1-3 1 0,14-24-87 16,-8 11 0 31,1-1-3-47,2 1 0 0,1 0 0 0,-5-2 0 0,3 2 3 0,-5-2 0 0,3-5 0 0,0 1 0 0,-3-1 10 0,10-37 0 0,-11 37 1 0,0-4-1 16,0-2-10-16,2-1 0 15,0-3 0-15,-2-4 2 16,2-1 1-16,-1 6 0 15,0 3 0-15,0 0-3 0,8-30 0 0,-9 39 0 16,-1 6 44-16,4-13 0 0,-3 21 0 0,-3 5 0 16,5-5-44-16,-8 10 0 0,1 1 21 0,3 2 0 0,1 1 1 15,1-5-1-15,10 6-21 0,-4 2 0 0,1 2 42 0,11 14 0 16,-11-4 0-16,1 6 1 16,1 1-43-16,-2 6 0 15,-3 0 0-15,0 6-13 16,-1-1 0-16,-4 4 0 0,1 3 0 15,-2 3 13-15,5 46 0 0,-4-45 0 16,-3 4-9-16,1-2 1 0,-1-4 0 16,3 0 0-16,-5-3 8 0,1 2 0 0,2-1 0 0,-3-1 0 15,3 0-40-15,1 32 1 0,2-41-2 0,-1-6 2 16,8 18 39-16,-5-26 0 0,3-8-47 0,11-2 0 0,-13-5 0 16,1-5 0-16,15-17 47 0,-4 4 0 0,2-5-3 0,1-4 1 0,-6 0-1 15,1-2 1-15,-1-7 2 0,-3 0 0 0,2-3 0 0,-1-1 0 0,1-1 61 0,17-49 1 16,-19 43 0-16,0-1 1 0,2-6-63 15,-1-2 0-15,1-7 0 0,1 0 19 16,22-59 0-16,-20 66 0 0,2 2 0 0,0-1-19 16,-4 13 0-16,-3 8 0 0,-3 5-76 0,-1 6 0 0,-3 5 1 15,0 6 0-15,-6 10 75 0,-3 2 0 0,4 2 0 16,-4-2 0-16,0 0-177 0,1 3 1 0,5 6 1 16,1 4-1-16,3 7 176 0,3 1 0 0,-1 2 0 15,0-5 0-15,1 6-180 0,15 24 1 0,-17-28 0 16,-11-20-454-16</inkml:trace>
  <inkml:trace contextRef="#ctx0" brushRef="#br0" timeOffset="99859.57">24486 11641 798 0,'0'0'0'0,"0"0"0"0,0 0 0 0,36 16 1 0,-29-14-1 0,-7-2 1 0,0 0-1 0,0 0 0 15,0 0 117-15,-6 0 2 0,6 0-2 0,-3 2 1 16,-1 3-118-16,-5-3 0 0,-3 0 0 0,-4-1 77 0,-30 5 0 16,20-6 0-16,-1-2 1 15,-24 2-78-15,27 0 0 0,-1 2 40 0,2 0 1 0,4 3 0 16,1-1 0-16,0 5-41 0,1 1 0 0,1 3 0 15,3 1 0-15,5-3 23 0,1 5 1 0,-6 2 0 16,3 2 0-16,3 3-24 0,1 4 0 0,3 4 0 16,-1-8 0-16,1 4 13 0,-1 27 0 15,8-30 0-15,1 3 0 0,7 14-13 16,-1-23 0-16,3-7 3 0,21 5 1 16,-15-14-1-16,3-4 1 0,24-13-4 15,-22 5 0-15,0-7-52 0,22-22 0 16,-29 16-1-16,1-1 1 0,-3-3 52 0,0-2 0 15,-2 1 0-15,0-5-39 0,-1 1 0 0,-1 3 0 0,-1 4 0 16,-6 2 39-16,4-28 0 0,-8 28 0 16,-1 5-23-16,-1-27 1 0,1 22 0 15,1 1 0-15,5-14 22 0,-3 25 0 16,1 6 24-16,-2 3 0 0,6 11 0 0,-4 4 1 16,8 23-25-16,-3-6 0 0,3 8 29 15,-1 2 0-15,-2 1 0 0,0-1 1 0,-1-1-30 16,7 35 0-16,-8-40 0 0,0-2-171 15,9 24 2-15,-4-33-2 0,0-1-152 0,9 17 169 16,-12-19 1-16,-9-20-240 0</inkml:trace>
  <inkml:trace contextRef="#ctx0" brushRef="#br0" timeOffset="100445.02">25377 12275 617 0,'0'0'0'0,"0"0"0"0,0 0 0 16,23-9 24-16,-11 2 1 0,2-2 0 0,-1-2 0 0,-1-1-25 0,8-17 0 15,-12 8 0-15,1-8 105 0,11-41-1 16,-15 32 1-16,2 2 0 0,-4-2-105 0,6-10 0 16,-3-3 0-16,1-1 109 0,12-57 1 0,-8 55-1 15,1 0 1-15,2-6-110 0,2 5 0 0,0-1 0 16,1 0 48-16,19-43 0 0,-20 62 0 0,-4 4 1 16,13-21-49-16,-13 33 0 0,-1 6-29 15,6-3 1-15,-11 13-1 0,-1 5 1 16,0 7 28-16,0-5 0 0,1 2 23 15,10 14 0-15,-4 0 0 0,6 7 0 16,1 2-23-16,-7 7 0 0,-3 4 0 0,-2 7 30 16,4 50 1-16,-6-39-1 0,0 6 1 15,1 0-31-15,-1 1 0 0,-2-4 0 0,1 4 20 0,5 59 1 16,-4-68 0-16,0 0 0 0,4 37-21 16,-2-53 0-16,4-9 34 0,-2-2 0 15,1-7 1-15,-1-6 0 0,3-7-35 0,-1-3 0 0,1-6 0 16,2-3 0-16,2-6 21 0,13-27 0 15,-12 11 0-15,3-5 0 0,-1-8-21 0,0-5 0 16,-3 2 0-16,2-11 51 0,22-63 1 16,-17 56 1-16,0-7-1 0,0-4-52 0,11-9 0 15,1-1 0-15,6-8-32 0,34-77 0 16,-41 96-1-16,-2 7 2 0,0 1 31 0,-4 7 0 16,-2 2 0-16,-1 7-208 0,15-42 1 15,-22 44-1-15,-6 7-122 0,-1-5 206 0,-11 1 1 16,-5 1 0-16,5 41-574 0</inkml:trace>
  <inkml:trace contextRef="#ctx0" brushRef="#br0" timeOffset="106675.88">17452 10365 629 0,'0'0'0'15,"0"0"0"-15,0 0 0 0,0 0 14 0,0 0 0 0,23 21 0 16,-20-15 0-16,-1 1-14 0,0 4 0 0,-2 3 0 0,-2 4 0 0,-1 0 60 16,-6 16 1-16,5-14-1 0,-1 3 0 0,-4 20-60 0,9-25 0 125,0-1 40-125,0 19 0 0,0-13 1 0,0 0-1 0,4 1-40 0,-1 3 0 0,-1 3 0 0,1 3-13 0,-1 1 0 0,0 0 0 0,0-2 0 0,0 1 13 0,-1 38 0 0,-1-35 0 0,0 7-36 0,0 1 1 0,0-3 0 0,0 0 0 0,4 4 35 0,-4-3 0 0,0-5 0 0,0-3 0 0,-4 1-137 0,-3 24 2 0,-2-37-2 0,9-22-227 0</inkml:trace>
  <inkml:trace contextRef="#ctx0" brushRef="#br0" timeOffset="107063.69">16849 11675 1337 0,'0'0'0'0,"0"0"0"16,0 0-27-16,28 18 1 0,-21-16-2 0,-2 0 2 15,6-4 26-15,-6 0 0 0,2 2-10 16,7-9 0-16,-5 2 0 0,3 1 1 16,20-11 9-16,-18 6 0 0,2 0 80 0,19-14 1 15,-13 12-1-15,2 1 1 16,22-21-81-16,-21 15 0 0,3-1-13 0,2-3 1 0,2 2 0 16,1-3 0-16,4 3 12 0,2 0 0 15,2 0 0-15,-1 1 0 0,3-1 36 0,-1 6 1 0,2-4-1 16,-3 1 0-16,1-1-36 0,44-14 0 15,-41 18 0-15,0-1 37 0,47-12 1 16,-50 18 0-16,3 4 0 0,41-13-38 16,-44 5 0-16,1 3-22 0,38-7 0 15,-44 10 0-15,2-2 1 0,33-7 21 0,-39 11 0 16,-1-4-158-16,26-6 1 0,-31 10-1 16,-2-2-132-16,-2 1 159 0,-9-1-1 0,-6 5 1 15,-8 2-257-15</inkml:trace>
  <inkml:trace contextRef="#ctx0" brushRef="#br0" timeOffset="107692.52">17471 11716 673 0,'0'0'0'0,"0"0"0"0,0 0 0 0,0 0 22 0,0 0 0 15,-7 27 0-15,2-16 0 0,0 7-22 0,1 4 0 0,-3 1 0 0,2 0 0 16,1-1 27-16,-5 19 0 0,6-15 0 0,1 2 0 0,-1 24-27 94,-1-21 0-94,1 3 98 0,3 0 1 0,-2 6-1 0,0 3 0 0,4 5-98 0,0 3 0 0,1-4 0 0,1-8 0 0,1 2 58 0,14 31 0 0,-8-45-1 0,-1-3 1 0,3-3-58 0,3-5 0 0,0-1 0 0,1-6 55 0,-1-2 0 0,5-2 0 0,-3-1 0 0,1-8-55 0,20-6 0 0,-19-1 0 0,-1-2 41 0,20-23 2 0,-23 15-2 15,-2-3 1-15,2-3-42 0,3-7 0 16,-3 0 0-16,2-6 23 16,-4 3 1-16,0-5-1 0,-2-1 1 0,-3 0-24 15,3-47 0-15,-12 51 0 0,-5-1-1 0,-2 4 1 0,-5 2 0 16,-1-2 0-16,-3 2 0 0,-1 2 0 0,4-4 0 0,5 0 0 0,4 0-61 16,-3-36 1-16,10 41 0 0,1 1-1 0,1-22 61 15,-10 39 0-15,5 13-1299 0</inkml:trace>
  <inkml:trace contextRef="#ctx0" brushRef="#br0" timeOffset="111075.99">22154 13823 696 0,'0'0'0'16,"0"0"0"-16,0 0 42 0,0 0 2 16,0 0-1-16,0 0 0 0,0 0-43 15,0 0 0-15,16 20 98 0,-16-13 2 0,0-3-1 16,0 1 0-16,0 11-99 0,0-7 0 16,0-2 38-16,0 8-1 0,0-8 0 15,0 0 1-15,4 2-38 0,-2 7 0 0,-1-3 0 0,1 3 43 16,2 2 1-16,-4 7 0 0,0 0 0 0,0 6-44 15,-4-2 0-15,1 3 0 0,-3 0 0 0,1 2-21 16,-7 40 0-16,5-34-1 0,-2-3 2 16,2 5 20-16,0 1 0 0,0-2 0 0,0 1 41 15,0 1-1-15,1 0 0 0,1-2 0 0,-2-1-40 0,-2 33 0 16,6-42 0-16,-1-2-50 0,0-8 0 16,4-3-1-16,0-5 2 0,2-6 49 0,4-5 0 15,-6-2 0-15,3-7-118 0,1-18 0 16,-4 1 0-16,0 24-716 0</inkml:trace>
  <inkml:trace contextRef="#ctx0" brushRef="#br0" timeOffset="111709.4">22678 14317 1202 0,'0'0'0'0,"0"0"0"0,4 20 8 0,1 9 0 0,-1-17 0 15,-4 1 1-15,-4 1-9 0,4 1 0 0,0-3 0 0,-2 1-12 0,1 0 1 0,-1 3 0 0,-2 2 0 0,-3 3 11 16,-2 3 0-16,1-1 0 0,-1-3 0 0,0-2 66 172,2-2 1-172,-4 2-1 0,3 0 0 0,2-4-66 0,3-1 0 0,-1-2 0 0,-1-4 0 0,5-7 3 0,0 0 0 15,0 0 0-15,0 0 1 0,0 0-4 0,0 0 0 0,0-4 0 0,0-3 0 0,0-4 0 0,3-1 0 0,3-10 0 0,-1-10 0 0,0-8 0 0,9-39 0 0,-7 41 0 16,2 1 45-16,-3-3 1 0,2 0-1 0,3 3 1 0,1-8-46 0,1 2 0 0,-1 1 0 0,0 3 0 0,2 3 25 0,1-4 0 0,-1 10 0 0,2 3 0 16,3 7-25-16,18-16 0 0,-19 22 0 0,-1 5 23 0,19-2 1 0,-19 9-1 0,-4 4 1 0,15 10-24 0,-16-1 0 0,2 2 14 0,0 1 0 0,-1 10 0 0,-1 3 0 0,4 3-14 0,0 4 0 15,-6 0 0-15,-1 1 0 0,-7 1 18 0,1 39 1 0,-1-37-1 0,-2-1 1 0,0 3-19 16,0 3 0-16,-2 2 0 0,1 2 2 0,-1 0 0 0,2-6 0 0,0-2 0 16,2-1-2-16,3 23 0 0,0-43 0 15,6-11-175-15,-4-3-1 0,0-4 0 0,4-2 2 0,-3-5-18 16,1-4 0-16,2-7 0 0,1-5 1 15,-12 23-195-15</inkml:trace>
  <inkml:trace contextRef="#ctx0" brushRef="#br0" timeOffset="112192.34">23998 13309 617 0,'0'0'0'0,"0"0"0"0,0 0 0 0,0 0 92 0,23-22 1 0,-20 13-1 15,1 0 0-15,-3 0-92 0,-1 2 0 0,0 2 0 0,0-1 0 0,0 1 72 0,-1 1-1 0,-3-5 0 16,1-5 0-16,-6-7-71 0,-2-6 0 0,1 1 0 15,-1 5 0-15,2-1 70 0,-15-21-1 16,11 23 0-16,-1 2 1 0,-12-12-70 16,10 17 0-16,2 4 52 0,-22-5 0 15,24 12 0-15,3 4 0 0,-8 9-52 16,6-4 0-16,0 2 24 0,1 3 1 0,1 10-1 0,0 7 1 16,-1 7-25-16,1 0 0 0,2 12 0 0,1 4 0 15,5 0 18-15,-6 72 0 0,5-53 0 16,2 6 0-16,2 76-18 0,-1-80 0 0,5 3 75 15,-5-3 2-15,1-4-2 0,-2-4 1 0,2-1-76 16,1 60 0-16,-1-64 0 0,2-5 33 16,-1 1 1-16,3-11 0 0,1-6 0 0,0-4-34 15,0-3 0-15,0-9 0 0,0-1 0 0,2-8-177 16,0-1 0-16,-2-4 1 0,-4-2-1 0,1-5 177 16,1-2 0-16,-5 0 0 0,0-4 0 0,0 1-158 0,0-3 1 15,-7-8-1-15,2-4 2 0,5 18-616 0</inkml:trace>
  <inkml:trace contextRef="#ctx0" brushRef="#br0" timeOffset="112466.7">23476 13931 1371 0,'0'0'0'0,"0"0"0"0,0 0 106 0,0-20 2 0,0 13-1 0,3 0 1 0,6-6-108 16,-2 10 0-16,2-3 39 0,17-10 0 16,-6 3 0-16,6 1 1 0,6-1-40 0,0 2 0 15,-2 2 0-15,-2 2 56 0,0 4 1 0,2-1-1 0,4 4 1 16,3 4-57-16,-6-1 0 0,5 3 0 0,-1-5 0 16,0 3-86-16,36 9-1 0,-36-8 1 15,-1 0 1-15,31 6 85 0,-39-7 0 16,-3-1-130-16,11 3 2 0,-27-6-2 15,-7 0-959-15</inkml:trace>
  <inkml:trace contextRef="#ctx0" brushRef="#br0" timeOffset="112875.32">21906 13172 1393 0,'0'0'0'0,"0"0"0"0,0 0 0 0,21-3-55 15,-12 1 1-15,7-2-1 0,3 1 1 0,11-3 54 0,3 1 0 16,-3-2 0-16,-7 5 0 0,-7 2-116 0,-5 0 0 0,-8-5 1 0,-4 1-1 16,1 4-419-16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0:48:32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15009 11582 11 0,'0'0'0'0,"0"0"0"0,0 0 0 16,-12 34 1-16,8-32-1 0,4-2 1 0,0 0-1 16,0 0 0-16,0 0 0 0,0 0 1 15,0 0-1-15,0 0-11 0</inkml:trace>
  <inkml:trace contextRef="#ctx0" brushRef="#br0" timeOffset="1633.14">14997 11636 11 0,'0'0'0'0,"0"5"0"0,0-1 65 0,0 1 0 0,0 2 0 0,0-2 1 0,0 3-66 0,0-1 0 0,0 4 0 0,0-1 84 0,1 1 0 16,3 0 1-16,-1 0-1 0,1 1-84 0,-4-1 0 0,3 0 0 0,3-4 0 0,-6-1 49 0,3-1 1 0,-1 0 0 0,2 1 1 0,-1-1-51 0,1-1 0 0,-3-1 0 0,3 3 0 16,-1 3 106-16,1-4 1 0,1 4 1 0,2 2-1 0,-1 0-107 0,-3-2 0 0,1 5 0 0,1 4 0 0,0 0 70 0,8 11-1 0,-8-17 0 0,0-1 1 15,8 7-70-15,-10-11 0 0,6 0 46 16,3 6 0-16,-3-6-1 0,3 2 1 0,6 9-46 15,-7-9 0-15,-3 0 28 0,8 9 0 16,-10-11 0-16,1 0 2 0,5 10-30 16,-7-8 0-16,1 0 14 0,4 7 0 15,-5-7 0-15,3-2 1 0,-5 0-15 16,2-1 0-16,1 1 0 0,1 0 12 0,-4 0 1 16,6-3 0-16,-4 1 0 0,2 1-13 0,-1-1 0 0,4 0 0 15,-1 1 0-15,0-1 6 0,1 0 0 0,3-5 0 16,1 0 1-16,2 0-7 0,-4 0 0 0,2-3 0 15,-1 1 0-15,1-2 2 0,0-1 0 0,-2 1 0 16,1 3 1-16,2 1-3 0,-2 0 0 0,-1-2 0 16,0 2 0-16,1 2 34 0,-1-1 1 0,0-1 0 15,-3-1 0-15,0 2-35 0,-2 1 0 0,2-2 0 16,3-2 0-16,1 4-1 0,3 0 0 0,-4-2 0 16,2 2 0-16,2 1 1 0,0 1 0 0,0 1 0 15,-4-5 0-15,2 4-3 0,2-2 1 0,-4 1-1 0,1-1 1 16,-1 2 2-16,-3-1 0 0,1-1 0 0,1 5 0 15,1-3 44-15,1 1 1 0,-1 1 0 0,0-1 0 16,1 1-45-16,-1-1 0 0,2 2 0 0,0 0 0 0,2 2 27 16,0 0 2-16,-2-1-1 0,-1-5 0 15,2 3-28-15,-2 1 0 0,-1-2 0 0,0 2 0 16,1-1 27-16,-1-1 0 0,0 0 0 0,4 1 0 0,6 1-27 16,-7-3 0-16,7 1 0 0,-7-3 0 0,7 0 29 15,-5-1 0-15,3 3 1 0,-4-4 0 0,1 0-30 16,15 2 0-16,-14 0 0 0,-4-1-18 0,21 3 1 15,-14-4-1-15,-1 0 1 0,22 0 17 16,-23 0 0-16,1-4-47 0,20 1 1 16,-17 1 0-16,2 2 0 0,22 0 46 15,-25-4 0-15,-3 3-6 0,2-1 0 16,0 2 0-16,2 0 0 0,-2-2 6 0,-1 2 0 0,3-4 0 16,2 3 0-16,-3-3 15 0,1-1 0 0,2 1 0 15,0-1 1-15,-1-1-16 0,1 1 0 0,3-2 0 16,1-2 0-16,4 0-15 0,-5 0 1 0,1 2-1 15,1-1 1-15,-6 5 14 0,1-6 0 0,0 3 0 16,-1 5 0-16,-3 1-21 0,1-2 2 0,2 0-1 16,5-2 1-16,-1 1 19 0,2-1 0 0,-2 4 0 15,-3 0 0-15,3 0-28 0,2 0 1 0,-4-2 0 16,3-1 0-16,-1-3 27 0,0 1 0 0,-2 1 0 16,1-5 0-16,-2 4-12 0,1-2 0 0,-1 1 0 15,3-3 1-15,-2 2 11 0,1-2 0 0,-2 4 0 0,1 0 0 16,2 1 31-16,-3-1 0 0,-2-1 0 0,2 1 1 15,-2 1-32-15,19-5 0 0,-21 6 0 16,2 3-23-16,14-2 1 0,-16 0 0 0,-3 0 0 16,21-1 22-16,-20-1 0 0,0 0-13 15,15-1 1-15,-18 3 0 0,0 0 0 16,17-5 12-16,-20 5 0 0,1 2-36 16,10-1 2-16,-11-1-1 0,-3 2 1 15,15-6 34-15,-16 5 0 0,3-1-13 16,13-7 0-16,-16 3 0 15,1-1 0-15,10-7 13 16,-13 5 0-16,-2 0-1 0,6-9 1 0,-6 9 0 0,-2 4 0 16,4-15 0-16,-5 11 0 0,2 2 4 0,-1-4 0 15,-1-2 0-15,2-5 1 0,-1 0-5 0,1-3 0 16,-4 10 0-16,0-2 0 0,-4-1-15 0,4-2 0 16,-3-2 0-16,-1 2 0 0,2-6 15 0,-5 2 0 0,2 2 0 15,0 0 0-15,-1 0 6 0,-4-18 0 16,3 18 0-16,0 4 0 0,-7-22-6 15,3 22 0-15,2-1-9 0,-16-10 1 16,11 14-1-16,2 4 1 0,-20-7 8 16,16 8 0-16,2-1 1 0,-16-4 0 15,16 3 0-15,0 0 0 0,0 1-1 0,0 0 0 16,-4 0 0-16,2 0 11 0,0 1 0 0,-1-1 0 16,1 2 0-16,-5 1-11 0,1 2 0 0,1-3 0 15,0 3 0-15,-1 2 55 0,1 2 1 0,1 0-1 0,-3 1 2 16,-2-3-57-16,0 2 0 0,-2 0 0 0,1 0 0 15,-1 1 2-15,0-3 0 0,2 0 0 0,-1-3 0 16,1 1-2-16,0 0 0 0,0 0 0 0,-2-3 0 16,0 1 20-16,3-5 0 0,-3 4 0 0,0 1 0 15,0 2-20-15,-1 2 0 16,1-1 0-16,-3-3 0 0,3-1 44 0,-3-3 0 16,2 5 1-16,-3-4 0 0,0 1-45 0,0 1 0 15,-2-1 0-15,1 3 0 0,0-4-24 0,0 0 0 0,0 1-1 16,0 1 1-16,1-1 24 0,-2 3 0 0,1-3 0 0,0 1 0 0,-4 1-9 15,2 3 0-15,1-5 0 0,-1 3 1 0,0-5 8 0,0 1 0 16,2 4 0-16,0-3 0 0,2 3-4 0,0-1 0 16,2 0 0-16,-3 1 0 0,5-1 4 0,-29-3 0 15,26 5 0-15,1-3-18 0,-25-2 1 16,22 1-1-16,5 3 1 0,-29-6 17 16,28 5 0-16,0 2 7 0,-22-7 1 15,27 6-1-15,-1 1 1 0,-26 2-8 16,24 2 0-16,-2 1-11 0,0-1 0 0,1 5 0 15,-1-3 1-15,2 1 10 0,-2 4 0 0,2 0 0 16,-1 0 0-16,-1-2 20 0,0 2 1 0,1-1 0 16,2 1 0-16,3-4-21 0,1 0 0 0,-3 3 0 15,5-5 0-15,-3 3-22 0,3-3 1 0,2 3 0 16,-2-5 0-16,-2 3 21 0,3 0 0 0,-3-3 0 16,2 1 0-16,-3 2-9 0,1-1 0 0,2-1 0 15,-2 0 1-15,4 0 8 0,0 0 0 0,2-1 0 16,-4 3 0-16,4 1-12 0,3 1 1 0,-4 1-1 0,1-4 1 15,-5 3 11-15,1 3 0 0,0-4 0 0,0 4 0 16,2 0-11-16,-11 11 1 0,13-13 0 16,-1-1 0-16,-8 1 10 0,9-2 0 15,1-3-9-15,-10 9 1 0,9-6-1 16,-4-1 1-16,-14 3 8 0,14-5 0 0,-5 0-157 16,-25-1 0-16,23-1-1 0,0-1-137 15,0-1 157-15,-3 0-1 0,-2 0 2 16,28 2-460-16</inkml:trace>
  <inkml:trace contextRef="#ctx0" brushRef="#br0" timeOffset="5374.65">16551 13620 11 0,'0'0'0'0,"0"0"0"16,0 0 0-16,0 0 0 0,0 0 1 0,0 0-1 0,-6-18 1 15,6 13-1-15,-3-1 1 0,3 3-1 0,0 3 1 0,0 0-13 0</inkml:trace>
  <inkml:trace contextRef="#ctx0" brushRef="#br0" timeOffset="8731.84">16415 13570 11 0,'0'0'0'0,"0"0"0"16,0 0 0-16,-2 0 0 0,-2 0 1 0,-3 0-1 0,2 0 1 0,2-2-1 0,-1 2 0 0,2 0 0 0,-1 0 0 15,3 0 0-15,0 0 1 0,0 0-1 0,-7-6 1 0,1 6-1 0,1 0 0 0,-2 0 0 0,-2 0 0 0,0 0 0 16,-1 0 0-16,-1 0 0 0,1 0 1 16,1 0-1-16,4 0 0 0,1-1 0 0,1-1 0 15,-5 2 0-15,5-4 0 0,3 4 0 0,-2-3 0 16,2-1 0-16,-5-3 0 0,3 3 0 0,0 1 0 0,1-5 0 0,1 5 0 0,0 3 0 15,0 0 0-15,-2-4 0 0,2 4 123 16,0 0 1-16,0 0-1 0,-5-3 0 0,5 3-123 0,0 0 0 16,0 0 0-16,0 0 0 0,0 0 69 0,0 0 0 15,0 0-1-15,0 0 2 0,0 0-70 0,-2 3 0 16,0 3 0-16,2-1 0 0,-4 2 93 0,4 2 1 0,-3 7 1 16,1 2-1-16,0 4-94 0,1-1 0 15,1 1 0-15,0-8 0 0,0 1 26 0,1-1 1 16,1 2-1-16,0-3 1 0,1 1-27 0,-3 1 0 0,4-1 0 15,1 0 0-15,2 3 46 0,6 11 0 16,-8-17-1-16,0 2 1 0,2 12-46 16,-3-12 0-16,-1 1 6 0,1-2 0 0,1 10 0 15,-3 1 0-15,2 6-6 0,-3-2 0 0,-1 2 0 16,-1-2 0-16,-1 3 28 0,-2 1 1 0,1 0 0 16,1-1 0-16,2 4-29 0,-2 33 0 15,0-37 0-15,1 1-10 0,-1-1 0 0,2-1 0 0,-4-2 1 16,4 0 9-16,0-2 0 0,4-1 0 0,-4-3 0 15,3-1-27-15,-1 0 2 0,0 0-1 0,-2-3 1 16,2 1 25-16,1-1 0 0,-3-5 0 0,-3 1 0 0,3-4-32 16,0 0 1-16,0 3 0 0,-2 3 0 0,2 1 31 15,-2 18 0-15,0-16 0 0,1 0 29 16,-1 2 0-16,2 1 0 0,-4-1 0 0,3 0-29 16,-1 0 0-16,2 1 0 0,0 1 0 0,2-2 14 15,-1-1 0-15,-1-4 0 0,-1-1 1 0,1-1-15 16,0-3 0-16,1-2 0 0,3-3 0 0,-4 0-3 0,0-5 1 15,2 6 0-15,-2-3 0 0,1 1 2 16,-1-4 0-16,2 5 0 0,0 1 0 0,3-1-23 0,-5-1 1 16,4 3-1-16,-1 2 1 0,3-2 22 0,-5 6 0 15,3-2 0-15,-1-2 0 0,3 1-54 0,1-1 1 16,-7 0-2-16,3-5 2 0,-3 1 53 0,0-3 0 16,0-2 0-16,6 4 0 0,-3-4-46 0,4 0 1 15,-2 0 0-15,-1 0-1 0,1-2 46 0,2 2 0 16,-3 0 0-16,1 2-7 0,2-1 0 0,2-1 0 15,-5 0 1-15,4 2 6 0,5 4 0 16,-5-5 0-16,0 3 24 0,13 3 1 16,-12-1 1-16,3 1-1 0,13 5-25 15,-13-4 0-15,2 1 11 0,14 7 0 16,-12-11 0-16,-4 1 1 0,18 4-12 16,-14-6 0-16,0 0 62 0,18-1 0 15,-18-1 1-15,-1 0 0 0,21 0-63 16,-20-6 0-16,1 0 20 0,20-5 1 0,-17 4-1 15,1 1 1-15,19-5-21 0,-24 8 0 16,2-1-19-16,12-2 1 16,-18 4 0-16,1 4 0 0,10 1 18 15,-9-3 0-15,2 2 43 0,24 3 1 0,-24-5-1 16,5 1 2-16,16 4-45 0,-21-5 0 0,-2 2 34 16,18-2 0-16,-18-2 0 0,2-2 0 15,14 0-34-15,-12 2 0 0,1-2 10 16,18-1 1-16,-18 1-1 0,1 0 1 15,17 0-11-15,-20 2 0 0,-2 2 29 0,13 0 1 16,-14-4 0-16,0 4 0 16,16 0-30-16,-11-2 0 15,-3 1 29-15,21 1 0 0,-19-4 0 0,1 1 1 0,18-3-30 16,-19 2 0 0,0 2 5-16,22 0 0 0,-19-2 0 0,1 1 1 15,15-3-6-15,-23 2 0 0,3 2-2 16,24-2 1-16,-20 1-1 15,0-1 1-15,22-2 1 0,-24 2 0 16,0 2 28-16,19 0 0 0,-17 0 1 0,-4 0-1 0,26 0-28 16,-20 0 0-16,1 0 38 15,22 0 1-15,-21-1-1 0,0-1 1 0,24-2-39 16,-24 1 0-16,-1-3-3 0,24-5 0 16,-23 6 0-16,-1 0 0 0,26-4 3 15,-26 5 0-15,1 0 31 0,26-1 1 0,-24 5 1 16,1 0-1-16,23-4-32 0,-26 3 0 15,3-1 20-15,27 2 0 16,-27-2 0-16,0 0 1 0,29-1-21 16,-27 3 0-16,-4 0-28 0,34 0 1 0,-32 0-1 15,2 0 1-15,0-2 27 0,2 2 0 0,-4 0 0 0,2-2-35 16,-2 0 1-16,2 0 0 0,0 1 0 16,0-3 34-16,0 2 0 0,0-5 0 0,0 0 0 15,2 0-2-15,0 0 0 0,1-1 0 0,1-1 0 16,-2 2 2-16,1 0 0 0,1 2 0 0,-1-1 0 0,4 3 25 15,-3-1 1-15,-3 0 0 0,3 1 0 0,-4-1-26 16,2 1 0-16,-2-1 0 0,3 2 0 0,2 2-28 0,1 0 0 16,1-2 0-16,0 1 0 0,0 1 28 0,0 0 0 15,0 0 0-15,-2 0 0 0,0 1 6 0,-3 1 0 16,5-2 0-16,-3 2 1 0,6 0-7 0,-3 0 0 16,2 1 0-16,-2 1 0 0,2-1-26 0,0 1 0 15,-2 0 0-15,0-1 0 0,0 3 26 0,0-1 0 16,2 0 0-16,-2 1 0 0,3-1 7 0,3 1 1 0,1-3-1 15,-4-1 1-15,3-2-8 0,-1-2 0 0,2 0 0 16,2-1 0-16,2-1-14 0,-2-1 0 0,-1 1 0 16,1 1 0-16,-3 1 14 0,1 2 0 0,2 0 0 15,-4-2 0-15,2-2 5 0,-3 1 1 0,1-1-1 16,0 2 1-16,2 2-6 0,-3 0 0 0,3-1 0 16,-2-1 0-16,1 0 34 0,-5 2 1 0,3-4-1 15,0 3 1-15,-1-1-35 0,1-2 0 0,1 1 0 16,0-1 0-16,1 2-35 0,-1 2 0 0,0 0 0 0,-1-2 1 15,1 1 34-15,-5 1 0 0,-1 1 0 0,1 1 0 16,0 0-21-16,-2 2 1 0,0-1-1 0,1 1 1 16,1-1 20-16,-4 3 0 0,2-1 0 0,1 1 0 15,-3-3-8-15,1 1 1 0,1-1 0 0,-2-1 0 16,-3 2 7-16,2-1 0 0,-2-1 0 0,2-2 0 0,-2-2-3 16,2 1 1-16,-4-1-1 0,2 0 1 0,0 0 2 15,2 0 0-15,-4 1 0 0,0-3 0 0,-1 0 16 16,-1 1 0-16,0-1 0 0,-1 1 0 0,-2-1-16 15,0 0 0-15,-4 3 0 0,1 1 0 0,-1 0-5 0,1-2 1 16,-1 2 0-16,0 0 0 0,-1 0 4 0,0 2 0 16,-1-1 0-16,-1 3 0 0,0-4 20 0,-2 2 1 15,0 0-1-15,2-1 1 0,4 3-21 0,-3 0 0 16,3-1 0-16,-1-1 0 0,0 0-10 0,1 0 0 16,-3-1 0-16,1 1 1 0,0 0 9 0,-2-2 0 15,1 2 0-15,1 0 0 0,1-1 18 0,-3 3 1 16,2 0 0-16,-1-1 0 0,1 1-19 0,5-1 0 0,-2 1 0 15,0 0 0-15,2-1 9 0,14 6 0 16,-17-2 0-16,-1 0 1 0,20 8-10 16,-21-8 0-16,1 0-9 0,20 4 1 15,-20-6 0-15,2 1 0 0,25 5 8 16,-25-10 0-16,1 1 5 0,22 0 1 16,-20-4-1-16,-1 0 1 0,25 1-6 15,-23-5 0-15,-4 1-12 0,25-6 1 16,-25 4 0-16,0 1 0 0,18-4 11 15,-18 4 0-15,-3 3-3 0,1-1 1 0,0 0 0 16,1 1 0-16,-3 1 2 0,1 2 0 0,1 0 0 0,1-2 0 16,-1 2 7-16,24-3 0 0,-24 3 0 15,0 0 0-15,20 3-7 0,-18-3 0 0,-1 0 12 16,1-3 0-16,0 1 0 0,0-2 1 16,2 1-13-16,0-3 0 0,0-1 0 0,-2 0 0 0,0 0 20 15,-1-2 1-15,1 3-1 0,-3 1 1 0,1 1-21 16,0 1 0-16,1-1 0 0,-3 1 0 0,1 1 34 15,-2 2 0-15,2 0 0 0,-6-2 0 0,0 4-34 16,1 0 0-16,-1 1 0 0,0 1 0 0,2-1 31 16,1 1 1-16,0 1-1 0,3 1 1 0,1-1-32 0,1 1 0 15,1-3 0-15,-2 1 0 0,-1-2-49 0,-2-1 0 16,0 1 0-16,0 0 1 0,-2-2 48 0,-2 0 0 16,-1 0 0-16,-2 0 0 0,-1-2-30 0,-1 0-1 15,2 1 1-15,-3-1 1 0,1 2 29 0,-2 0 0 16,2-2 0-16,0 0 0 0,-2-1 27 0,2-1 1 0,0-3-1 15,0-4 2-15,2-5-29 0,2-2 0 0,-1-6 0 16,-1-1 0-16,-2-5 9 0,6-39 1 16,-6 32-1-16,0-3 1 0,0-1-10 0,0-2 0 15,0 0 0-15,2-2-74 0,0 1 2 0,-2 3-1 16,-2 2 1-16,0 3 72 0,4-38 0 16,-5 38 0-16,-1 2-22 0,1 1 0 0,-1 1 1 15,1-4 0-15,1-2 21 0,2-3 0 0,0 0 0 16,0-2 0-16,4-1-13 0,12-42 1 15,-13 45-1-15,3 1 1 0,-3 1 12 0,1 1 0 16,-1 2 0-16,1 2-13 0,-4 0 1 0,0 3 0 0,0 2 0 16,-2 6 12-16,-1-2 0 0,-2 5 0 0,-2 2 0 15,-2 4 9-15,-3-13 0 0,1 18 0 16,-1 2 1-16,-8-6-10 0,5 9 0 16,-3-3 35-16,-14-4 0 0,13 6 0 15,0 2 2-15,-11-8-37 0,12 5 0 0,2 1 16 16,-14-6 1-16,11 6 0 0,0 1 0 15,-15-8-17-15,11 6 0 0,-3 1 32 16,-23-6 1-16,20 7-1 0,1 1 1 16,-25-4-33-16,24 3 0 0,-1 0 43 0,-25 3 0 15,22-1 0-15,-3 0 0 0,-29-2-43 16,26 3 0-16,2-1-11 0,-38-5 0 16,32 5 0-16,1-2 0 0,-41 4 11 15,37-2 0-15,-1 2-18 0,-47 6 0 16,43-4 0-16,0 3 1 0,-51 6 17 15,47-6 0-15,1 1-34 0,-49 3 1 16,49-6 0-16,-3 1 0 0,-48-2 33 16,50-2 0-16,-1-2-19 0,-54-2 0 15,52 2 0-15,0 1 1 0,-51-1 18 16,45 4 0-16,1-1-16 0,-110 10 0 16,83-2 0-16,25-5 1 0,-62 7 15 15,58-6 0-15,2-1-9 0,-54 1 1 16,54-3 0-16,1 0 1 0,-55-4 7 15,59-2 0-15,4-3-8 0,-57-4 0 16,52 4 0-16,1 2 0 0,-56-4 8 16,56 5 0-16,1 0-5 0,-57 1 0 0,52 3 0 15,3 0 0-15,-59 2 5 0,61-1 0 16,-6 3-2-16,-53 0 1 0,54-1-1 0,3-3 1 16,-53 2 1-16,54 0 0 0,2-2-12 15,-53-4 0-15,53 4 0 0,2-7 0 16,-55-4 12-16,59 6 0 0,-3-1-14 15,-52-3 0-15,53 4 0 0,1 1 0 16,-51 1 14-16,48-1 0 0,0 1 10 16,-53 3 0-16,54 1 0 0,3 5 0 15,-52 1-10-15,48-3 0 0,2-1 6 0,-54 3 0 16,56-6 0-16,4 0 1 0,-47-2-7 16,46 2 0-16,-3 0 5 0,-47 2 0 15,48-1 0-15,-1 1 1 0,-45 4-6 16,48-1 0-16,5 4 5 0,-47 7 0 15,38-10 0-15,4 3 1 0,-43 5-6 16,49-10 0-16,4-3-2 0,-36 3 1 16,31-2-1-16,-2 0 1 0,-40 1 1 15,39 3 0-15,-1 1 47 0,-41 7 2 16,45-7-2-16,2 4 1 0,0-2-48 0,-4 2 0 16,-1-2 0-16,0 2-7 0,1-2 0 0,0 0 0 15,3 0 1-15,1 0 6 0,0-2 0 0,1-2 0 16,3 1 0-16,3-5-11 0,-2 1 0 0,-2 0 0 15,1 0 0-15,-1-2 11 0,1 0 0 0,1-2 0 16,0 0 0-16,-1 0 17 0,3-1 1 16,-2-1 0-16,2 1 0 15,2-1-18-15,2 0 0 0,-3 1 0 0,1-1 0 0,-4 1-13 16,2 1 0-16,-1-2 0 0,-3 4 0 0,1 0 13 0,-1-2 0 16,1 1 0-16,1 1 0 0,2 0 15 0,0 0 1 15,2-2-1-15,3 2 1 0,0-6-16 0,1 3 0 16,-1-3 0-16,-3 3 0 0,1-1-14 0,-26-5 0 15,21 6 0-15,2-1 1 0,-28 0 13 16,25 4 0-16,5-1-5 0,-4 1 0 0,2 0 0 16,2 0 0-16,1 1 5 0,-1 1 0 0,3 0 0 0,-5 0 0 15,2 1 40-15,0 3 0 0,-4-3 0 0,2 1 1 0,0 0-41 16,-2-1 0-16,2 1 0 0,2-1 0 0,-5 3-15 0,1-4 0 16,2 1 0-16,0 1 0 0,2 1 15 0,-1 1 0 15,1-1 0-15,0-1 0 0,2-1 31 0,-3 1 1 16,1-2 0-16,2-2 1 0,-3-2-33 0,5 0 0 15,-5 0 0-15,3 0 0 0,1 1-11 0,1-3 0 16,1 0 0-16,5 1 1 0,-3-1 10 0,2 1 0 16,3 3 0-16,2 0 0 0,1 1-133 0,1 1 0 0,7 2 1 15,1-4-1-15,4 0 51 0,5 3 0 0,-1-1-1 16,-1-2 2-16,-3 0-979 0</inkml:trace>
  <inkml:trace contextRef="#ctx0" brushRef="#br0" timeOffset="113728.09">22416 13490 11 0,'0'0'0'0,"0"0"0"0,0 0 45 0,0 0 0 16,0 0 0-16,0 0 1 0,0 0-46 15,0 0 0-15,0 0 97 0,0 0 0 16,0 0 0-16,0 0 1 0,0 0-98 0,0 0 0 16,19 2 73-16,-17 2 0 0,-2-4 1 15,3 5-1-15,1 2-73 0,-4-7 0 0,0 2 51 16,0-2 0-16,0 0 1 0,0 0-1 15,0 0-51-15,0 0 0 0,-4 0 68 16,-5 2 1-16,-3 3 1 0,-2 3-1 16,-4-3-69-16,-1 2 0 0,-1 2 0 0,-1 6 65 15,0-3 0-15,5 1 1 63,-1-4 0-63,4 2-66 0,1-2 0 0,-2 3 0 0,0 1 0 0,3 1 33 0,2-3 0 0,2 0 0 0,-2-1 1 0,-1-1-34 0,-1 0 0 0,2 0 0 0,2 0 0 0,0-5-37 0,0 1 0 0,-3 1 0 0,3-3 0 15,0 1 37-15,0 0 0 0,1-1 0 16,-3 1 0-16,2 1 20 16,-1 0 0-16,0 1 0 0,3-1 0 0,-4 1-20 0,-3 6 0 0,8-3 0 0,1 4 27 0,-4 14 0 15,7-11 0-15,0-3 0 0,5 15-27 16,0-15 0-16,-1-2 43 0,5 1 0 0,-6-1-1 16,3 3 1-16,-1-1-43 0,0-2 0 0,2 0 0 15,0 1 0-15,-1-1 22 0,1-2 0 0,0 2 0 16,-2-1 1-16,0-1-23 0,1 0 0 0,1 0 0 15,3-1 0-15,-3-1 67 0,2 2 1 0,0 0 0 16,0-2 1-16,0-2-69 0,1 3 0 0,1-1 0 16,-1 0 0-16,-1 0 22 0,4 2 0 0,-5 0 0 0,3-2 0 15,0 1-22-15,-3-1 0 0,3 2 0 0,-2 3 0 16,0 4 35-16,10 6 1 0,-7-13-1 16,-3 0 1-16,18 9-36 0,-15-11 0 15,0 0 14-15,15 4-1 16,-13-7 0-16,-2-2 0 0,15-1-13 15,-13 3 0-15,-4 1 13 0,15 2 0 0,-13-5 0 0,1 2 0 16,8 1-13-16,-12-1 0 0,0-1 4 16,6 6 0-16,-4-3 0 0,0 1 0 15,13-2-4-15,-11-1 0 0,1 1 12 16,21 6 1-16,-17-9 0 0,1 0 0 16,22 0-13-16,-24-1 0 15,1 3 5-15,17 0 1 16,-17-4 0-16,1 0 0 15,20 0-6-15,-21 3 0 0,1 3 7 0,0-3 1 0,3 1 0 16,-6-1 0-16,3 1-8 0,0 1 0 16,-1-3 0-16,0 2 0 0,-1 1-15 0,-1 2 1 0,5-3 0 15,-1-1 0-15,3 1 14 0,0 0 0 0,1-3 0 0,3 1 0 0,1 0-6 16,-2-2 1-16,-1 0-1 0,-2 0 1 0,2 0 5 16,-1 0 0-16,-1 2 0 0,0 0 0 0,2-2-17 0,-6 0 1 0,4 1-1 15,0 1 1-15,4-2 16 0,1-2 0 0,2 1 0 16,2-1 0-16,-1 0 12 0,3 0 0 0,-2 0 0 15,-2 1 1-15,0 1-13 0,-2 0 0 0,0 1 0 16,-1 1 0-16,-3 2-2 0,1 1 1 0,3 1-1 0,-1-3 1 16,4 1 1-16,-4-1 0 0,-1 1 0 0,4 0 0 15,-3-1-2-15,-1 3 0 0,1-5 0 0,-1 3 0 16,1 0 2-16,-3-3 0 0,3 1 0 0,-1-2 0 0,-1 0 0 16,1 0 0-16,3 0 0 0,-1-2 1 0,2 2-1 15,-2 0 0-15,2-1 0 0,0 1 0 0,2-4-1 16,-2 2 0-16,0 0 0 0,0 1 1 0,-4 1 0 15,2-4 0-15,-1 2 0 0,-1 0 0 0,1 1 13 16,-1 1 1-16,1-4 0 0,-3 4 0 0,1 4-14 16,0-4 0-16,3 0 0 0,0-6 0 0,2 3 11 0,0-1 1 15,-3 0-1-15,1-1 1 0,-2 0-12 0,1-1 0 16,-1-1 0-16,1 0 0 0,-1-2-44 0,25-9 0 16,-26 7 0-16,-4 0 1 0,23-10 43 15,-21 10 0-15,0-3-17 0,23-13 0 16,-25 12 0-16,0 3 1 0,0-4 16 15,-8 5 0-15,-1-4 0 0,6-4 3 0,-1-3 0 0,3-1 0 16,-1-1 1-16,1 1-4 0,1-2 0 0,0-2 0 16,-2 0 0-16,1-4-17 0,19-26 1 15,-22 30 0-15,-1 0 0 0,0-2 16 0,-4 2 0 16,1 2 0-16,-8 2-47 0,-2 1 0 0,1 4 0 16,-4 4 0-16,-5-1 47 0,-1 5 0 0,1-1 0 15,2 2 0-15,-3 0-20 0,-1 3 1 0,-3-3 0 16,-1-3 0-16,-1-1 19 0,-2 1 0 0,-1-1 0 15,1 4 0-15,0-5-9 0,0 1 0 0,0 2 0 16,-2-1 0-16,0 1 9 0,-1 0 0 0,1 0 0 0,-4 1 0 16,1-1 1-16,-22-11 0 0,18 11 0 15,-3 2 0-15,-27-16-1 0,25 15 0 16,0-1 25-16,-27-11 1 0,25 13 0 16,2 0 0-16,-36-9-26 0,31 9 0 0,-3 2-16 15,-1-2 0-15,2 0 0 0,-2 2 0 16,0-6 16-16,0 3 0 0,0-1 0 0,0 2 0 0,2-2 27 15,-2 0 0-15,-4 0 0 0,2 1 2 0,0 1-29 16,1 0 0-16,-5 0 0 0,4 0 0 0,-3 0-25 16,-2 0 2-16,0 3-1 0,2-1 1 0,-1 5 23 15,1-3 0-15,0 1 0 0,-2 1 0 0,-2-1 7 0,-2 1 1 16,2 1-1-16,0 2 1 0,4 0-8 0,-6 0 0 16,3 2 0-16,-3-1 0 0,-2 3 8 0,-1 1 1 15,-2-3 0-15,1 5 0 0,-1-1-9 0,-4 3 0 16,2 3 0-16,-3 1 0 0,-2 1 30 0,-61 20 0 15,57-17-1-15,2-1 1 0,-59 14-30 16,66-14 0-16,-1 1-37 0,-52 13 0 16,57-19-1-16,3-2 2 0,-77 14 36 15,70-15 0-15,27-7-101 0,-34 1 1 16,25-5-1-16,37 3-1373 0</inkml:trace>
  <inkml:trace contextRef="#ctx0" brushRef="#br0" timeOffset="120311.14">25474 14420 292 0,'0'0'0'0,"0"0"0"0,0 0 52 0,0 0 0 0,0 0 0 0,0 0 0 15,-18 0-52-15,15 0 0 0,-1 0 106 0,4 0-1 0,-3 5 1 0,-1-3-1 0,1 0-105 16,-1 0 0-16,-1-1 0 0,1 1 40 0,1 2 0 0,-4 1 1 16,-2 2-1-16,2 2-40 0,-4 2 0 0,1 0 0 15,-3 0 0-15,3-1 12 0,-1 3 0 0,-1 1 0 16,1 1 0-16,3-3-12 0,-1 1 0 0,-2-2 0 0,-1 0 0 15,1-2 23-15,2-1 0 0,1 1 0 16,-1 0 1-16,0 0-24 0,0-1 0 0,2-1 0 0,2-4 0 16,3 3-11-16,0-1 1 0,2-5 0 0,-3 2 0 0,3-2 10 15,0 0 0-15,0 0 0 0,0 4 0 0,0-4 63 16,0 0 1-16,0 0-1 0,3 3 1 0,-3-3-64 16,0 0 0-16,2 6 0 0,0 1 0 0,-2 4 55 0,-2 17 1 15,0-8-1-15,1 5 0 16,-3 26-55-16,0-32 0 0,1-1 59 0,-1 2 0 15,3-6 1-15,-3 3 0 0,4-1-60 0,0 0 0 16,4-2 0-16,-4-1 0 0,3 0 81 0,2-4 1 16,1 1-1-16,-1 1 1 0,0 2-82 0,1-4 0 15,2 0 0-15,1-2 0 0,0-4 5 0,0 1 0 16,3-2 0-16,2 0 1 0,2-2-6 0,0 0 0 0,5-2 0 16,-5-2 0-16,5-1 25 0,4-2 0 15,-6 1 1-15,1 3-1 0,1-1-25 0,-2-1 0 0,-3-1 0 16,0 1 0-16,-2 0-96 0,-1-1 1 0,-3 1 0 15,-1-1-1-15,-2 1 96 0,-2 0 0 0,-3-3 0 16,2-1 0-16,-3 0-155 0,1 0-1 0,-4 2 0 16,-3 0 2-16,5 7-852 0</inkml:trace>
  <inkml:trace contextRef="#ctx0" brushRef="#br0" timeOffset="120827.25">25231 14837 1213 0,'0'0'0'0,"0"0"0"0,0 0 0 0,0 0 1 0,17 0-1 15,-17 0 1-15,4 0-1 0,-1 0 0 0,3 2 97 0,10 3 0 0,-4-5-1 16,4 0 2-16,30-2-98 0,-22-1 0 0,5-5 49 15,29-11 0 1,-25 4 0-16,4-1 2 0,-5 0-51 0,2 0 0 16,-1 0 0-16,1-2 21 0,-1 0 0 0,2 3 0 0,1 1 0 0,-1 1-21 0,2 4 0 15,2-2 0-15,0 1 0 0,-1 1 13 16,3 1 0-16,-2 1 0 0,-4-2 1 0,-1 4-14 0,-1-4 0 0,1 2 0 16,-3 1 0-16,3 3 23 0,-1-1 0 0,3-1 0 15,1-1 1-15,0 1-24 0,0 0 0 0,0-3 0 16,0 1 0-16,0 0 45 15,0-2 0-15,0 4 0 0,0-1 0 0,0 3-45 16,0-3 0-16,-3 3 0 0,1 1 0 0,0 4 5 0,0-1 1 0,1-1 0 16,-1-1 0-16,0-1-6 0,1 2 0 0,1 0 0 15,0 0 0-15,0 2 50 0,-2-1 2 0,6-4-2 16,3-1 1-16,-4-1-51 0,6-2 0 0,0 0 0 16,-2-1 0-16,2-4 6 0,44-10 0 0,-46 11 0 15,2 1 0-15,49-16-6 0,-46 10 0 16,1-2-40-16,49-16 0 0,-55 16 0 15,0 0-1-15,-2-2 41 0,0 4 0 0,1 2 0 0,-3 1-97 16,1 1 0-16,-4-3-1 0,-2 1 2 16,-7 0 96-16,1-1 0 0,-8 3 0 0,-2 1 0 15,-19 11-1435-15</inkml:trace>
  <inkml:trace contextRef="#ctx0" brushRef="#br0" timeOffset="124327.56">28584 14450 1269 0,'0'0'0'0,"0"0"0"0,0 0 0 0,0 0 12 0,0 0 0 15,0 0 0-15,0 0 0 0,0 0-12 0,0 0 0 0,0 0 0 0,0 0 0 0,0 0 10 0,0 0 1 0,0 0 0 0,0 0 0 0,0 0-11 0,17 15 0 0,-13-10 0 16,3 0 0-16,2 3 18 0,1 2 0 0,3 3 0 16,-1 0 1-16,0-1-19 0,1 1 0 0,-1-1 0 62,2-1 0-62,2 0 39 0,0 0 1 0,0 1 0 0,0 3 0 0,0 1-40 0,0 0 0 0,-1 0 0 0,1-1 0 0,-2 1 20 0,22 22 0 0,-17-21 0 16,0-2 1-16,24 19-21 0,-20-18 0 0,0 0 18 0,1 1 0 0,5-1 0 15,-1-2 0-15,2-1-18 0,2-1 0 16,-2-3 0-16,-2 0 0 0,2-2 15 16,0-1 0-16,-2-3 0 0,-2 1 1 0,1-2-16 15,-2-2 0-15,3 2 0 0,0 3 0 0,-2 0 12 0,1-1 0 16,-1 1 0-16,-3 3 0 0,0-1-12 0,-2 0 0 0,-1 6 0 0,-1-1 0 16,1 3 12-16,-3 1 0 0,-1 3 0 0,-2 1 0 0,-1 2-12 0,11 26 0 15,-11-21 0-15,-3-3 34 0,8 31 1 16,-11-28-1-16,0 4 1 0,-2-8-35 15,2 4 0-15,0 0 0 0,7 27 96 16,-8-29-49-16,-3-3 1 0,-1-1-48 0,0-1 0 16,0-2 0-16,-2-2 0 0,0 1-23 0,-2-1 0 15,0-2 0-15,0-1 0 0,-1-3 23 0,-6 12 0 16,2-8 0-16,0 3-17 0,-11 15 0 16,9-16 0-16,-1 2 1 0,-3 0 16 0,3-2 0 15,-1 0 0-15,1 1-15 0,-3-3 0 0,1 2 1 16,0 0 0-16,-2 0 14 0,-1 1 0 0,1 1 0 15,-2-2 0-15,2 2-10 0,0 2 0 0,-2-4 0 16,-1-2 1-16,-1 0 9 0,0 1 0 0,3-1 0 16,0-1 0-16,1 1 30 0,-12 11 1 0,12-14 1 15,1 0-1-15,-11 5-31 0,13-9 0 16,2-1-11-16,-7 4 0 0,8-4 0 16,-1-1 1-16,-9 2 10 0,9-3 0 15,1 0-5-15,-1-1 0 0,3 1 0 0,1-2 1 16,0-1 4-16,-6 5 0 0,6-4 0 0,1 1-114 15,-1-1 1-15,2 2-1 0,-1-3 1 16,1 3 113-16,1 0 0 0,2-4 0 0,0 0 0 16,-4 1-134-16,4-1 2 0,0 0-1 0,-1-3 1 0,1 3-657 15</inkml:trace>
  <inkml:trace contextRef="#ctx0" brushRef="#br0" timeOffset="124733.4">29358 15842 1157 0,'0'0'0'0,"0"0"0"0,0 0 0 0,0 0-11 0,16-18 0 0,-12 7 0 0,-1-2 0 15,4-10 11-15,-3 14 0 0,-1 3 92 0,1 1 2 16,-4 5-1-16,0 0 0 0,-2 4-93 15,0 3 0-15,-1 4 64 0,-4 1 0 0,-4 10 0 16,0 7 0-16,-1 5-64 0,-2 5 0 0,2-5 0 16,1-5 0-16,0-2 43 0,-10 27 2 15,9-27-1-15,1 0 0 0,1 0-44 0,-3-2 0 16,1 0 0-16,0-1 11 0,-1-1 0 0,1 0 0 16,0 1 1-16,-1-3-12 0,-1-1 0 0,4 0 0 15,3-2 0-15,1-2 9 0,3 0 0 0,1-3 0 0,0-4 0 0,4-6-9 16,3-3 0-16,2 2 0 0,4 4 0 15,7-3 13-15,-1-1 0 0,17-7 0 0,5-4 1 0,6-4-14 16,7-3 0-16,-1 0 0 0,0-2 0 16,4-4-80-16,1 0 1 0,0 8 0 0,-1 0 0 15,2 1 79-15,1 1 0 0,-9 4 0 0,-6 1 0 0,-6 4-89 0,26 1 1 16,-45 0-1-16,-18 2-1013 16</inkml:trace>
  <inkml:trace contextRef="#ctx0" brushRef="#br0" timeOffset="-175407.93">13287 10039 11 0,'0'0'0'15,"0"0"0"-15,0 0 0 0,0 0 0 0,0 0 1 0,0 0-1 0,0 0 1 16,0 0-1-16,0 0 0 0,0 0 0 0,0 0 0 0,0 0 0 16,0 0 1-16,0 0-1 0,0 0 1 0,0 0-1 0,0 0 0 0,0 0 0 15,0 0 0-15,0 0 67 0,0 0 0 0,0 0 0 16,0 0 2-16,0 0-69 0,0 0 0 0,-3-16 0 15,6 7 0-15,1 2 84 0,-1-2 1 0,-1 2 0 16,2 3 0-16,-4-1-85 0,3 1 0 0,-3-3 0 16,0 2 0-16,0 1 114 0,0 4 1 0,0-3-1 0,0-1 2 15,-3 0-116-15,3 1 0 0,0 3 0 0,-7-2 0 16,5-3 76-16,-2 1 0 0,-1 0 1 0,2-1-1 0,-1 1-76 16,-3 1 0-16,2-4 0 15,-2-2 0-15,1 1 52 0,-13-8 0 0,8 9 1 16,1 2-1-16,-11-8-52 0,12 9 0 0,-4 3-13 15,-6-3 0-15,14 2 0 0,-4 0 0 16,-7 2 13-16,9 4 0 0,-2 1-6 0,0-1-1 16,2 1 1-16,2 3 1 0,-4 1 5 0,2-4 0 15,2 6 0-15,-2 1 0 0,3 1 36 0,-1 0 0 16,1 1-1-16,3-1 1 0,1 3-36 0,0 0 0 16,0 7 0-16,0-5 0 0,0 7 27 0,5 33 1 15,0-35 0-15,2 2 0 0,6 28-28 16,-6-23 0-16,2-5 22 0,-1 2-1 15,5 0 0-15,-4 0 1 0,3 0-22 0,0 2 0 16,-3 0 0-16,2-1 0 0,-3 3 14 0,8 30 0 16,-7-30 0-16,-4-4 0 0,15 25-14 15,-11-31 0-15,-2 1 7 0,10 16 0 16,-8-20 0-16,2 0 1 0,-2-6-8 0,-1-1 0 16,-2-4 0-16,1-2-49 0,-4-1 1 0,3-4 0 15,1 0-1-15,-4-2 49 0,8-5 0 16,-4 0 0-16,-4-2-148 0,10-14 0 15,-13 8 1-15,1-1-1 0,-2-13 148 16,1 17 0-16,-7-3-150 0,-6-13 2 0,8 10-1 16,-6-4 1-16,3 0 148 0,2 3 0 0,-3 1 0 15,2-6-88-15,-1 3 2 0,-3 1-1 0,2 4 0 16,0 0 87-16,1-2 0 0,-1 5 0 0,2-3 0 16,3 3-35-16,-1 4 1 0,0 2 0 0,1-2 0 0,-3 4 34 15,2-2 0-15,1 5 0 0,-1-4 0 0,1 5 112 16,4 1 2-16,-3 0-2 0,-4 0 2 15,5 1-114-15,-5 5 0 0,2-3 0 0,1-1 0 0,-3 2 141 16,2-2 2-16,1-1-1 0,4-1 1 0,-3 2-143 16,3-2 0-16,-2 4 0 0,2-4 0 0,0 0 18 15,0 0 0-15,-4-4 0 0,4 4 0 0,0 0-18 16,0 0 0-16,-5-2 0 0,5 2 0 0,0 0 26 16,0 0 0-16,0 0 0 0,0 0 0 0,0 0-26 15,0 0 0-15,5 0 0 0,-5 0 0 0,4 2 65 0,1 2 0 16,6-4 0-16,1-4 1 0,2 2-66 0,2 1 0 15,0-1 0-15,-2 2 0 16,2-4-43-16,0 2 2 0,0 1-1 0,1-1 1 0,5-2 41 0,-3 1 0 0,-1 1 0 16,-3-2 0-16,1 1-122 0,11-6 2 15,-17 7-1-15,-1-4 1 0,7 1 120 16,-11 3 0-16,-1 0-91 0,-1-3 0 16,-3 5 1-16,0 0 0 0,0 0 90 15,0 0 0-15,0 0 27 0,0 0 1 16,0 0 0-16,0 0 0 0,-3 2-28 0,3-2 0 15,-4 3 0-15,-3 1 40 0,2 1 1 0,0 4 0 16,1 0 1-16,-3 0-42 0,2 6 0 0,1-4 0 16,1-1 0-16,3-1 73 0,0 2 0 0,-2-2 0 15,2 0 1-15,2 0-74 0,1-4 0 16,1 8 0-16,-2 1 0 0,5 4 17 0,5 18 1 16,-7-20 0-16,6 2 0 0,3 13-18 0,-7-18 0 15,-2-8 49-15,8 6 1 0,-10-4 0 0,1-7 0 16,1 2-50-16,-1-4 0 0,-1 2 51 15,6-11 0-15,-2 6 0 0,2-2 1 16,-6-6-52-16,-1 8 0 0,0-4 0 0,0-6 58 16,-2 1 1-16,0-2-1 0,-2 1 2 0,0-1-60 15,0 2 0-15,-1-1 0 0,-2 3 0 0,-3 1 65 0,1-3 1 16,2 3-1-16,-4 0 2 0,6 0-67 16,-6 2 0-16,2 6 0 0,2-4 0 0,-4 5-1 15,2-4 1-15,1 3 0 0,-1-1 0 0,2 1 0 0,2 1 0 16,-5 2 0-16,3 0 0 0,2-4-79 0,-4-1 1 15,1 1 0-15,3-1-1 16,-2-15 79-16,1 7 0 0,4-1-135 0,4-15-1 16,-1 18 1-16,2 2-1 0,1-1 136 15,1 3 0-15,-7 7-909 0</inkml:trace>
  <inkml:trace contextRef="#ctx0" brushRef="#br0" timeOffset="-174958.65">13626 10151 11 0,'4'2'0'0,"8"5"0"0,2-2 0 16,23 8 1-16,-25-13-1 0,-1 2 1 0,0 1-1 0,-8-1 0 0,-3-2 232 0,-2 7 2 16,2-7 0-16,6 0 0 0,-1 0-234 15,-5 0 0-15,7 0 36 0,-2 0 0 0,-5 0 1 16,4 4-1-16,-1 1-36 0,-3-5 0 16,4 6 35-16,-1 10 1 0,-1-2 0 15,2 0 0-15,-4 22-36 16,0-14 0-16,0 1 10 0,0 1 0 0,0 3 0 0,0-6 1 0,0 4-11 15,0 1 0-15,0 2 0 0,3-1 0 16,1 0-7-16,1 24 0 0,-5-32 0 0,0 3 0 16,0 10 7-16,0-19 0 0,0-10 52 0,0 3 0 15,0-6 0-15,0 3 0 16,0-3-52-16,-7-1 0 0,5-1-21 0,-8-5 0 16,4-8 0-1,-6-4 1-15,3-3 20 0,-3-5 0 0,3-2 0 0,-2-5 0 16,3-2 1-16,-1 2 0 15,0-2 0 1,5-2-1-16,-8-30 0 0,12 39 0 0,4 2 5 0,-1-21 0 0,2 26 0 16,4 8 0-16,7-13-5 0,-12 18 0 0,1 0 4 0,6 3 1 15,-6 5-1-15,0 1 1 0,7 3-5 16,-4-3 0-16,0 4-99 0,17-1-1 16,-16 3 1-16,3-3 0 0,13 8 99 15,-18-7 0-15,2-1-136 0,3 3 0 16,-7-4 1-16,2-1-1 0,6-2 136 15,-6-1 0-15,-7 2-356 0</inkml:trace>
  <inkml:trace contextRef="#ctx0" brushRef="#br0" timeOffset="-174342">14088 9782 11 0,'0'0'0'0,"0"0"0"0,0 0 149 0,25 0 1 0,-23 4-1 0,-4 1 1 16,-5 8-150-16,3-8 0 0,4-5 68 0,-1 4 1 0,1-4 0 16,0 4 0-16,0 3-69 0,-4-2 0 15,4 8 1-15,-5-3 0 0,-2 8 0 0,-2 0 1 0,0 4-2 16,-2 5 0-16,3-5 0 0,2-3 0 16,-2-1 43-16,0 0 1 0,3-5-1 0,5 3 2 0,0 2-45 15,-2 18 0-15,1-16 0 0,1 5 75 0,1 20 1 16,1-22 1-16,3-3-1 15,11 28-76-15,-12-24 0 0,1 1 29 0,2 0 0 16,2-3 0-16,0 1 0 0,0 0-29 16,3 1 0-16,0-3 0 0,1-3 0 15,-1 0-25-15,16 11 1 0,-15-16-1 0,1-1 1 0,12 6 24 16,-13-12 0-16,-5-5-135 0,8-2 2 16,-10 1-1-16,-5-6 1 0,1 3 133 0,3-5 0 15,-1 1 0-15,-2-2-135 0,1 0 1 16,4-7-1-16,-3-7 1 15,1-6 134 1,0-3 0-16,-1 3 0 0,-1 4 0 0,-3 1-43 0,4-21-1 16,-4 20 1-16,0 0 0 0,0-18 43 0,0 23 0 0,-4 2-24 0,4 4 0 0,0-2 0 0,0 1 0 15,0 3 24-15,0 1 0 0,0-2 0 0,0 4 0 16,0 2-7-16,4 0 0 0,-4-4 0 0,-4 0 0 16,8 1 7-16,-4-5 0 0,0 6 0 0,0 0 0 15,-4 2 83-15,4 0 1 0,-3 3 1 0,1-3-1 16,2 7-84-16,-3-2 0 0,3-1 0 0,0-1 0 0,0 2 82 15,0-3 2-15,0 1-2 0,1 1 1 0,-1-1-83 16,0-1 0-16,2 3 0 0,-2 2 0 0,2-5-123 16,-2 5 0-16,0-4 0 0,0 4 0 0,0 0 123 15,0 0 0-15,0-4 0 0,0 4 0 0,0 0-17 16,0 0 0-16,0 0 0 0,0 0 1 0,0 0 16 16,0 0 0-16,0 0 0 0,0 0 0 0,0 0-17 0,0 0 1 15,0 0-1-15,0 0 1 0,0 0 16 0,0 0 0 16,0 6 0-16,3 1 0 0,-3-7-44 0</inkml:trace>
  <inkml:trace contextRef="#ctx0" brushRef="#br0" timeOffset="-174105.6">14395 10183 11 0,'0'0'0'15,"2"11"0"-15,3 5 250 0,8 15 1 0,-17-17-1 0,-1 0 1 0,-8 19-251 16,6-21 0-16,11-3 24 0,-1-1-1 0,-1-1 0 15,0-2 0-15,0 4-23 0,1 0 0 0,-3 4 0 16,0-4 0-16,0 1-44 0,-3 3-1 0,3 0 1 16,0-4 1-16,-2-4 43 0,2-5 0 0,-4 0 0 15,4 0 0-15,0 0-148 0,4 0-1 0,-4 0 0 0,-2-5 2 16,2 1 147-16,2-1 0 0,0-6 0 0,-2-5 0 16,3-2-44-16,-1-27-1 0,-2 23 1 15,0 2 1-15,0-17 43 0,0 21 0 16,0 16-121-16</inkml:trace>
  <inkml:trace contextRef="#ctx0" brushRef="#br0" timeOffset="-173946.98">14485 9906 11 0,'0'0'0'0,"0"0"0"0,0 0 0 15,0 0-9-15</inkml:trace>
  <inkml:trace contextRef="#ctx0" brushRef="#br0" timeOffset="-173757.72">14469 9824 11 0,'0'0'0'0,"0"0"0"0,0 0 0 0,28-7 1 0,-22 5-1 0,-3 2 1 0,1 5-1 0,-4-5 0 15,0 0 174-15,0 0 1 0,7-3 0 0,2 1-1 16,3 0-174-16,-8 2 0 0,1-2-72 0,4 4 0 15,-2 0-1-15,-6-2 2 0,3 0 71 16,-4 0 0-16,3 2-63 0,3 5 0 16,-3-7-1-16,1 0 1 0,8 2 63 15,-7 5 0-15,3-4-17 0,-3 3 0 0,2-5 0 16,2 3 0-16,-4 1 17 0,2 3 0 0,0-3 0 0,2 4 0 16,-9-9-77-16</inkml:trace>
  <inkml:trace contextRef="#ctx0" brushRef="#br0" timeOffset="-173558.76">14723 10160 11 0,'0'0'0'0,"9"11"0"0,-4 7 343 0,4 16 0 15,-9-18 1-15,-3 2-1 0,-4 21-343 16,8-24 0-16,5-6 59 0,1-4 1 0,0-1 1 0,-4-1-1 16,3 3-60-16,-6-6 0 0,1 3 0 0,1 5 0 0,-2-1-132 15,-2 4 2-15,1 1-2 0,-8 2 2 0,-2 4 130 16,-3 4 0-16,2-4 0 0,1-5 0 0,-1-1-143 15,-2 1 2-15,1-1-1 0,3-1 1 0,-1-2 141 0,-1-2 0 16,-1 2 0-16,3-5 0 0,10-4-401 0</inkml:trace>
  <inkml:trace contextRef="#ctx0" brushRef="#br0" timeOffset="-168841.65">15187 9450 1079 0,'0'0'0'0,"0"0"0"0,0 0 0 0,0 0 71 15,0 0 1-15,0 0 0 0,16-9 0 0,-14 3-72 0,-1 3 0 0,1-1 0 0,-2 1 0 0,0 3 61 0,0 0 0 0,7-6 1 0,-7 3-1 0,0-5-61 0,0 5 0 16,0-1 50-16,-3-1 1 0,3 5-1 0,-4 4 2 16,4-4-52-16,-5 1 0 0,1 3 0 0,-4 1 15 15,-1 2 0-15,-5 4 0 0,-4 2 0 0,-1 3-15 16,-1 2 0-16,4 0 0 47,4-2 0-47,5 2 3 15,2-3 0-15,-8 4 0 0,1 1 1 0,-4 0-4 0,-9 18 0 0,13-22 0 0,3 2-15 0,-3 14 0 0,8-23 0 0,4 0 1 0,4 4 14 0,-4-8 0 0,0 0 10 0,0 4 1 16,2-7-1-16,-2 2 1 0,7 3-11 16,-7-2 0-16,3-3 6 0,6 5 0 15,-2-7 0-15,2 0 0 0,12-5-6 0,-9 3 0 16,4 0 10-16,7-7 0 0,-10 6 0 16,-1-1 1-16,11-1-11 0,-20 8 0 15,-1 1 6-15,2 16 1 0,-8-4-1 16,2 7 1-16,-1 2-7 0,-4 2 0 0,2 4 0 15,-8-2 16-15,3 1 0 0,3-8 0 0,-1-4 1 16,1-4-17-16,2-3 0 0,-2 2 0 0,2-1 0 0,0-3-5 16,-6 9 1-16,6-9-1 0,-4 0 1 15,-4 7 4-15,12-10 0 0,1 1-6 16,-2 2 1-16,2-9 0 0,0 0 0 16,0 0 5-16,0 0 0 0,2 0-7 0,8-6 0 15,-4 3 0-15,4-4 0 0,11-2 7 16,-12 7 0-16,3 2-6 0,3 9 1 15,-12 0 0-15,-1 3 0 16,0 26 5-16,-2-11 0 0,0 6 20 0,-2 2 1 16,4-4-1-16,3-2 1 0,2-2-21 0,0 3 0 15,4 1 0-15,1-2 0 0,4 1 66 0,24 26 0 16,-15-31-1-16,2-3 1 0,38 15-66 16,-25-22 0-16,6-4-141 0,53 5 0 15,-50-5 0-15,4 3-110 0,34 4 140 16,-70-11 1-16,-17-7-932 0</inkml:trace>
  <inkml:trace contextRef="#ctx0" brushRef="#br0" timeOffset="-166206.41">12915 17979 842 0,'0'0'0'0,"0"0"0"0,0 0 0 0,0 0 39 16,0 0 1-16,0 0-1 0,0 0 1 0,0 0-40 0,0 0 0 0,0 0 0 0,0 0 63 0,0 0 0 0,18-9-1 0,-15 5 1 16,1-1-63-16,-1 1 0 0,3-1 0 0,-3-1 0 0,1 1 81 0,5 0-1 0,-8-1 0 15,6 1 1-15,-3 1-81 0,1 1 0 0,2-1 0 0,-3 0 0 0,5 3 0 16,-1 1 0-16,5 0 0 0,-1-2 1 0,0 2-1 15,1 0 0-15,-1 0 0 0,-3 0 0 0,-2 0 24 16,2 0 0-16,-4 0 0 0,2-2 0 16,-3 0-24-16,1 0 0 0,2 1 0 15,2-1 0-15,-6 2 50 0,6-2 0 0,-3 0 1 0,1 0 0 0,-4 2-51 16,2 0 0-16,1 0 0 0,-3 0 0 0,1 2 13 0,-4-2 1 16,3 4-1-16,-3-4 1 0,0 5-14 0,-3 4 0 15,3-2 0-15,-6 1 5 0,-4 10 1 16,1-6-1-16,-3 1 1 0,-13 14-6 15,13-17 0-15,-4 1 5 0,-11 9 1 16,17-7 0-16,-1-1 0 0,-1-1-6 0,1 2 0 16,2 1 0-16,-3 2-3 0,3 0 1 0,2 0 0 15,2-1 0-15,-2-1 2 0,3 2 0 0,3-1 0 16,1-4 0-16,0-2 10 0,0-2 1 0,0-2 0 16,1 1 0-16,3-5-11 0,-1 1 0 0,3 2 0 15,1-2 0-15,0-1 38 0,2 1 2 0,-1 0-2 16,5-2 1-16,-1 0-39 0,4-2 0 0,2 0 0 15,-6-1 0-15,0-3 28 0,4 1 1 0,-7 1 0 16,0 1 0-16,-2-1-29 0,-2 1 0 0,2-1 0 0,-5 2 0 16,-2 2-21-16,0 0 1 0,0 0-1 0,4-2 1 15,-4 2 20-15,0 0 0 0,0 0 0 0,0 0 0 16,-4 2-10-16,4-2 1 0,-2 6-1 0,-1-3 1 0,-3 3 9 16,3 3 0-16,-4 5 0 0,2 2 0 15,-4 2-8-15,2 4 0 0,0-4 0 0,1-2 1 0,3 2 7 16,-2 12 0-16,5-15 0 0,0-3-1 15,3 13 0-15,-1-12 0 0,1 0 0 16,-3-3 1-16,4 1 0 0,1 0 0 0,2 0 21 16,-1 0 1-16,1-2 0 15,-6-2 0-15,3-2-22 0,-1 0 0 0,1-1 0 0,-1 0 0 16,3-1 22-16,-3-1 0 0,-3-2 0 16,2 4 0-16,-2-4-22 0,0 3 0 0,-2 1 0 0,-1-1 0 0,-3 1 13 0,3 1 0 15,-16 17-1-15,-3 0 1 0,-6 10-13 0,-2 4 0 16,2 3 0-16,1-1 0 0,3 5-18 0,-17 31 1 15,29-58-1-15,1-7 1 0,2-3 17 0,8-5 0 16</inkml:trace>
  <inkml:trace contextRef="#ctx0" brushRef="#br0" timeOffset="-166144.15">12931 18789 2189 0,'30'-75'-87'0,"-5"-65"-1"0,-1-11 2 16,-24 151-1361-16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1:02:46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26155 5706 11 0,'0'0'0'15,"0"0"0"-15,0 0 0 0,0 0 1 16,0 0-1-16,-19 0 1 0,11-4-1 0,5 4 0 16,-1-2 0-16,-3-1 1 0,4 3-1 15,-1-4 1-15,-3 1-1 0,4 1 0 16,-1 2 67-16,-6-6 0 0,4 6 0 16,-1-3 2-16,-10-6-69 0,8 5 0 0,0 2 67 15,-10 2 1-15,4-3 0 0,5 3 1 16,-11-6-69-16,10 6 0 15,-1-3 65-15,-13-1 1 0,13 2 0 0,-1 2 1 16,-10 6-67-16,13-3 0 0,-2 3 44 0,-15 8 0 16,11-7 0-16,0 4 1 0,-21 13-45 15,20-12 0-15,-1 6 33 16,2-4-1-16,2 3 0 0,0-1 0 0,2 2-32 16,-15 21 0-16,15-19 0 0,-1 5-4 0,-10 18 0 15,16-21 0-15,4 0 0 0,1 21 4 16,2-22 0-16,4-6-13 0,8 15 0 15,-5-15 0-15,0-6 0 0,11 1 13 16,-11-2 0-16,2-5-70 0,10 3 2 16,-10-5 0-16,1 1 0 0,13 0 68 15,-8-2 0-15,-1-2-130 0,16-5 1 16,-15 2-1-16,1-3 2 0,16-11 128 16,-16 6 0-16,2-1-36 0,12-17 2 15,-16 15 0-15,-14 16-89 0</inkml:trace>
  <inkml:trace contextRef="#ctx0" brushRef="#br0" timeOffset="359.82">26095 5628 11 0,'0'0'0'0,"0"0"0"16,0-21 0-16,-2 7 1 0,0-4-1 0,1-4 1 0,-1 2-1 0,0-3 0 0,-1-4 0 0,-1 4 0 0,2-4 0 0,-1-27 1 0,1 27-1 15,0-2 1-15,-1-30-1 0,1 32 0 16,2 0 0-16,-9-24 0 0,6 30 0 0,3-3 1 15,0-8-1-15,-4 23 0 16,2 0 41-16,-1 2 1 0,1 5 0 0,0-3 0 16,2 5-42-16,0 0 0 0,-3-2 85 15,3 2 0-15,0 7 0 0,0-2 1 0,0 17-86 16,0-2 0-16,3 10 134 0,1 40 1 16,1-35-1-16,0-3 2 0,1 0-136 15,1 4 0-15,0-3 0 0,0-1 82 0,11 42 1 16,-11-35 0-16,1-1 0 0,8 43-83 15,-9-36 0-15,-1 0 3 0,4 50 0 16,-8-45 0-16,-2 1 0 0,0 46-3 16,-2-54 0-16,0 0-56 0,1-3 0 0,1-5-1 15,0-2 1-15,0-6 56 0,0-7 0 0,1-2 0 16,1-6 0-16,0-3-141 0,1-3 0 0,-1-3-1 16,-2-3 2-16,0 0-324 0</inkml:trace>
  <inkml:trace contextRef="#ctx0" brushRef="#br0" timeOffset="832.65">26234 5729 707 0,'0'0'0'15,"0"0"0"-15,0 0 114 0,0 0 0 16,20 0 0-16,-15 0 0 0,2 0-114 0,-3 0 0 16,1 0 77-16,9 0 2 0,-7 0-1 0,2 0 0 15,21 4-78-15,-14 1 0 0,1-1 17 0,19 1 0 16,-19-5 0-16,1 4 2 16,17-2-19-16,-17-2 0 0,-2-2-30 15,14-7 1-15,-18 2 0 0,-1 1 1 0,6-8 28 16,-10 5 0-16,-1 0-30 0,2-9 0 15,-6 9 0-15,-2-4 1 0,-2-12 29 16,1 12 0-16,-3 1 0 0,-8-11 0 16,3 8 0-16,-2 3 1 0,-10-12-1 15,11 15 0-15,-1 4 83 0,-10 1 0 16,10 4 1-16,1 0 0 0,-8 9-84 16,6 4 0-16,-1 7 60 0,-13 34 1 15,15-28 1-15,4 7-1 0,-2-4-61 0,6 1 0 16,-2 1 0-16,3 3 36 0,4 32 0 15,3-37 0-15,-2-2 1 0,15 22-37 0,-6-30 0 16,3-1-162-16,20 13 0 0,-14-22 1 16,4-4-1-16,31-8 162 0,-28-3 0 15,-1-3-135-15,24-14 2 0,-28 9-2 16,-23 14-604-16</inkml:trace>
  <inkml:trace contextRef="#ctx0" brushRef="#br0" timeOffset="1248.65">26991 5510 910 0,'0'0'0'0,"0"0"0"0,0 0 96 0,0 0 1 0,0 0-1 0,-18 23 1 16,-1-3-97-16,7-11 0 15,-1 0 76-15,-11 9 0 0,11-9 0 0,3-2 2 16,-8 7-78-16,9-10 0 0,0 3 38 0,-8 6 1 15,8-4 0-15,2-4 0 0,-5 8-39 16,8-10 0-16,2-1-30 16,0 5 1-16,6-1 0 0,1-3 0 0,13 12 29 15,-4-6 0-15,4 0-47 16,5 0 0-16,-4 5-1 0,2-1 2 0,0 1 46 0,1-3 0 16,-3 1 0-16,0 1 0 0,1 1-26 0,-4-3 1 0,-2 5 0 15,-4 2 0-15,-3 0 25 0,-1 18 0 16,-10-16 0-16,-3 2 33 0,-16 21 1 15,9-22-1-15,-2 1 1 0,-19 19-34 16,17-23 0-16,4-2-23 0,-12 10 0 0,17-17 0 16,5-4 0-16,-3-5 23 0,7 0 0 15,-3-5-139-15,6-19 2 0,4 3-2 16,6-10 2-16,-1-3 137 0,4-2 0 0,0 0 0 16,1 0-132-16,19-38 1 0,-20 38-1 15,-16 36-203-15</inkml:trace>
  <inkml:trace contextRef="#ctx0" brushRef="#br0" timeOffset="1581.28">27480 5096 876 0,'0'0'0'0,"0"0"0"0,0 0 111 0,0 0 1 0,0 0-1 0,0 0 2 0,-16 20-113 15,12-13 0-15,1 2 75 0,-4 18 1 16,5-12 1-16,2 3-1 0,3 23-76 16,-1-19 0-16,0 3 45 0,0 0 1 0,-1 2-1 15,3 5 2-15,1 1-47 0,2 44 0 16,-3-39 0-16,1 3-43 0,9 43 2 15,-8-42 0-15,-1-6 0 0,0 0 41 0,0 1 0 16,-3-1 0-16,-2-5-177 0,-3 28 2 16,1-35-1-16,2-5-147 0,-2 12 176 0,-1-22 0 15,3-9-228-15</inkml:trace>
  <inkml:trace contextRef="#ctx0" brushRef="#br0" timeOffset="2187.96">27167 5486 932 0,'0'0'0'15,"0"0"0"-15,0 0 0 0,0 0 41 0,0 0 1 0,0 0 0 16,0 0 0-16,-8 24-42 0,8-22 0 0,1 5 87 16,10 7 0-16,-2-8 1 0,1 1 0 15,19 13-88-15,-10-11 0 0,-1 0 44 0,33 0 1 16,-23-6-1-16,2-1 1 0,37-4-45 15,-35-5 0-15,-2 2-97 0,26-10 2 16,-29 6 0-16,-3 0-1 0,13-9 96 16,-21 9 0-16,0 0-120 0,-2 0-1 15,-3 4 1-15,-4-4-1 0,-2 3 121 0,-1 5 0 16,-1-1 0-16,-3 2 0 0,4-4-121 0,-1 2 1 16,-3 2-1-16,4 2 1 0,1 4 120 15,0 1 0-15,1 2 32 0,6 14 0 16,-5-8 0-16,0 6 1 0,5 21-33 15,-4-21 0-15,-1 2 69 0,5 19 1 16,-7-19-1-16,1 1 0 0,-1 1-69 0,0-2 0 16,-1-5 0-16,-1 2 11 0,1-2 1 0,-1 0 0 0,1 0 0 15,-1-6-12-15,1 13 0 0,-4-16 0 16,-2-1 5-16,-1-5 0 0,3-3 0 16,-4 6 1-16,-3-6-6 0,2-4 0 15,-2 2 17-15,-2 0-1 0,2-3 0 0,0 0 1 0,1-4-17 16,1-6 0-16,0 3 0 0,1-6 0 0,2-4 65 15,2-21 1-15,0 18-1 0,6 0 2 16,8-29-67-16,-7 23 0 0,4 2 23 16,-1-6 1-16,1 2 0 0,-2 1 0 0,1-2-24 15,1 0 0-15,-2 7 0 0,-1 9 0 0,-1 3 87 16,0 12 2-16,-1-3-2 0,-1 3 1 0,0 3-88 16,-3 0 0-16,2 0 0 0,-1 0 0 0,1 1 31 0,-1 3 0 15,2 1-1-15,3 3 1 0,0-5-31 16,3 3 0-16,-2-1 0 0,0 0 0 0,-1 3-85 0,1-3-1 15,0-5 1-15,0 4 1 0,1-4 84 0,1-4 0 16,0 0 0-16,-1-1 0 0,1 0-142 0,-1-4 2 16,1 1-2-16,0-1 1 0,-11 9-420 0</inkml:trace>
  <inkml:trace contextRef="#ctx0" brushRef="#br0" timeOffset="2499.4">28099 5420 988 0,'0'0'0'0,"0"0"0"0,0 0 0 0,0 9 33 0,5 14 1 0,0-8-1 16,-3 1 1-16,5 11-34 0,-3-13 0 0,-1 1 95 0,4 15 1 16,-1-12-1-16,2 0 1 0,10 18-96 15,-9-16 0-15,0-2 55 0,7 18-1 16,-9-22 0-16,0 1 0 0,0-1-54 0,0-2 0 16,0 1 0-16,-2-8-4 0,6 1 0 0,-6-3 0 15,0-3 1-15,8-3 3 0,-6 1 0 16,0-7 24-16,12-13 0 0,-10 8 0 15,2-4 2-15,13-27-26 0,-13 25 0 16,-2-3-23-16,5-20 2 0,-7 23-1 0,0-5 1 16,-2 2 21-16,0 3 0 0,1-2 0 0,-1 4-91 15,0 4-1-15,-1 0 1 0,-2 5 1 0,-2 0 90 16,0 5 0-16,0 4 0 0,0-4 0 0,0 4-193 16,0-1 1-16,0 1 0 0,0-6 0 0,0 6 106 15,0 0 2-15,0 0-1 0,7-2 0 0,-7 2-98 0</inkml:trace>
  <inkml:trace contextRef="#ctx0" brushRef="#br0" timeOffset="2771.07">28670 5393 673 0,'0'0'0'0,"0"0"0"0,0 0 0 0,0 0 135 15,0 0-1-15,0 0 1 0,0 0-1 0,0 0-134 0,0 0 0 0,0 0 0 16,-17-2 0-16,11 2 127 0,1 0-1 0,0 0 1 0,-1 0 0 15,-1 0-127-15,0 2 0 0,-3 2 0 0,1 1 0 0,0 2 46 0,0 2 1 0,2 6-1 16,2-1 1-16,3 0-47 0,4 26 0 16,1-22 0-16,3 2 13 0,10 19 1 15,-4-21-1-15,4-2 1 0,17 15-14 0,-13-19 0 16,3-1-76-16,26 7 0 0,-24-11-1 16,1-1 1-16,32-6 76 0,-28-6 0 15,0-1-179-15,30-16 1 0,-31 5-1 16,-3-2-146-16,23-25 177 0,-27 20 0 15,-22 25-225-15</inkml:trace>
  <inkml:trace contextRef="#ctx0" brushRef="#br0" timeOffset="3032.03">29217 4775 448 0,'0'0'0'0,"0"0"0"0,0 0-4 16,28-6 0-16,-17 6 0 0,-2 0 0 0,10 9 4 0,-12-3 0 0,-3 1 154 0,-4 2-1 0,0 7 1 0,0 6 0 0,0 8-154 0,1 3 0 16,3-1 0-16,-1 4 0 0,1-4 31 0,3 36 1 15,-2-30 0-15,2 2 0 0,0 41-32 16,-1-38 0-16,1 0-13 0,-2-2 0 0,0 1 0 16,-1-5 0-16,-1 3 13 0,3 30 0 15,-3-36 0-15,-1-7-189 0,0 25 1 16,-2-27 1-16,-2-7-47 0,0 2 189 0,1-11-1 15,-3 0 1-15,4-9-96 0</inkml:trace>
  <inkml:trace contextRef="#ctx0" brushRef="#br0" timeOffset="3617.17">28984 5105 718 0,'0'0'0'15,"0"0"0"-15,0 0 81 0,2 18 0 16,2-14-1-16,-1 3 2 0,4 15-82 0,2-13 0 16,3 3 71-16,36 35 0 0,-13-24 0 0,-3-8 1 15,23-3-72-15,-24-3 0 16,5-3 40-16,43 3 1 0,-38-9-1 0,3-2 1 16,53-7-41-16,-50 2 0 0,3-2-163 0,43-11 0 15,-58 15 0-15,-3-4 1 0,23-9 162 16,-29 9 0-16,-3-4-129 0,11-7 1 15,-20 11-1-15,-4 2 2 0,3-2 127 16,-8 7 0-16,-5 2-45 0,0 0 0 16,2-3 1-16,-2 3 0 0,0 0 44 15,0 0 0-15,-4 3 151 0,1 12-1 16,1 3 1-16,0 3 0 0,-1 30-151 16,5-28 0-16,3 4 116 0,-2-4-1 0,3-3 1 15,2 2-1-15,3-1-115 0,0-1 0 0,1-2 0 16,2 0 0-16,2 0 86 0,16 12-1 15,-15-15 0-15,3-6 2 0,22 5-87 16,-22-8 0-16,2-1 53 0,23-1 0 16,-26-8 0-16,0-3 1 0,1-2-54 0,-6-4 0 15,-5 4 0-15,-4-5 53 0,-3 1 0 0,1 3-1 16,1-3 1-16,-2-1-53 0,-2-3 0 0,0-6 0 0,0 0 0 16,0-10 30-16,-4-30 1 15,-1 35 0-15,-2 1 0 0,-11-24-31 0,9 24 0 16,0 0 1-16,-15-18 1 0,13 33 0 15,2 6 0-15,-14 6-2 0,6 4 0 16,-4 10-14-16,-25 22 1 0,21-12-1 0,-3 3 1 16,-22 23 13-16,33-28 0 0,1-3-100 15,2 3 1-15,5-4-1 0,2 0 2 16,5-2 98-16,2 0 0 0,4-1 0 0,3-6 0 0,5 0-134 16,4 0 1-16,2-6-1 0,-1-1 2 0,-17-2-712 15</inkml:trace>
  <inkml:trace contextRef="#ctx0" brushRef="#br0" timeOffset="4115.72">30506 5170 606 0,'0'0'0'15,"0"0"0"-15,0 0 57 0,-5 22 1 16,3-20 1-16,1 1-1 0,-1 2-58 16,2-1 0-16,0 0 119 0,0 5 1 15,0 0-1-15,0 5 2 0,0 0-121 0,0 8 0 16,0 1 0-16,-2 4 0 0,0 0 1 0,1 0 0 16,-1-9 0-16,0 6-1 0,-1 13 0 15,-1-19 0-15,0-2 19 0,-3 13 0 16,4-20 0-16,1-5 0 0,2 1-19 15,0-5 0-15,-3 0-27 0,3 0 0 0,0 0 0 16,0-3 1-16,0 3 26 0,3-11 0 0,2-11 0 16,4-7 26-16,0-1 0 0,-2 12 0 15,2 0 1-15,5-5-27 16,20-35 0-16,-15 26 0 0,0-2 59 0,20-38 1 16,-19 32 0-16,-3 2 0 0,1-3-60 0,12-22 0 0,-7 13 0 15,-11 26 31-15,-1 3 1 16,-1 3-1-16,-3 4 1 0,-1 8-32 0,-1-1 0 0,0 5 0 15,-1 2 0-15,-4 0 11 0,2 6 0 0,1-3 1 0,2-1 0 16,2 2-12-16,-1 1 0 0,4 4 0 0,4 0 0 0,6 3-68 16,1-3 1-16,-2 0 0 0,1-7 0 15,1-2 67-15,-3-2 0 0,8-1 0 0,2-3 0 16,2-3-223-16,2-3 0 0,0 1 0 0,-2 2 0 0,1 2 131 0,1-4 0 0,-7 2 0 16,-2 2 1-16,-23 7-117 0</inkml:trace>
  <inkml:trace contextRef="#ctx0" brushRef="#br0" timeOffset="4398.25">31302 4852 348 0,'0'0'0'0,"0"0"0"16,0 0 0-16,-4 7 83 0,1 2 1 0,-4-3-1 0,-4 3 0 16,-1 0-83-16,-2 5 0 0,0 0 0 0,0-1 0 15,1-4 184-15,4-4 0 0,1 2-1 16,-3 1 1-16,0 1-184 0,-10 16 0 0,9-14 0 0,1 1 77 0,-8 15 1 16,14-18-1-1,3-4 0-15,2 8-77 0,-2-4 0 0,2-4 41 0,5 8 1 16,-1-6-1-16,1 6 1 15,13 14-42-15,-9-15 0 0,1 6 14 0,15 20 0 16,-14-20 0-16,-1 0 1 0,11 18-15 0,-10-16 0 0,-2 1-3 16,0-3 0-16,-4 6 0 0,-2-3 0 0,-3-5 3 15,-1 6 0-15,-3 0 0 0,-3-3 0 0,-4 3-55 16,-19 19 1-16,15-19-1 0,-5-2 1 16,-26 19 54-16,20-21 0 0,-2 2-169 15,-36 10-1-15,32-19 0 0,1 2-165 16,-3-4 169-16,-3 0 1 0,-2 0-1 0,39-9-117 15</inkml:trace>
  <inkml:trace contextRef="#ctx0" brushRef="#br0" timeOffset="5300.42">26001 7266 561 0,'0'0'0'0,"0"0"0"15,0 0 0-15,0 0 75 0,0 0 0 0,0 0 1 0,0 0-1 0,0 0-75 16,0 0 0-16,0 0 0 0,0 0 0 0,0 0 113 0,0 0 2 16,0 0-2-16,0 0 2 0,0 0-115 0,0 0 0 15,0 0 0-15,0 0 0 0,0 0 68 0,0 0 0 16,0 0 0-16,-1 16 1 0,-1-12-69 0,0-1 0 0,2-3 0 16,-3 4 0-16,-1-2 36 0,1 1 1 0,-3-3-1 15,1 2 1-15,-2 0-37 0,0-2 0 0,-2 0 0 16,0 0 0-16,0 0 22 0,-12 2 0 15,11 3 1-15,-1 2-1 0,-10 11-22 0,10-7 0 16,3 7-48-16,-7 23 1 0,12-15 0 16,-1 2 1-16,3 35 46 0,2-36 0 15,5 2-32-15,1-2 0 0,0 0 0 0,2-9 0 16,3 0 32-16,2-4 0 0,2-1 0 0,0-8 0 16,1 1-46-16,3-3 1 0,-1-6 0 0,-1 1 0 15,0-7 45-15,13-15 0 0,-18 12 0 16,-1-6-37-16,13-15-1 0,-15 12 1 0,-1 1 1 15,3-28 36-15,-6 24 0 0,-3 1-14 16,3-27 0-16,-5 23 0 0,1 1 0 16,-2 1 14-16,0-2 0 0,0 6 0 0,0 6 30 0,0 1 0 15,0 5 0-15,-2 0 1 0,2 9-31 0,0 0 0 16,-1 5 0-16,-1 4 0 0,0 6 28 0,0 24 1 16,2-15-1-16,0 4 1 0,0 34-29 15,2-36 0-15,0-2-92 0,3 17 1 16,0-26 0-16,2 3-1 0,8 5 92 15,-8-16 0-15,0-2-162 0,10 4 0 16,-10-9-1-16,-7 0-218 0</inkml:trace>
  <inkml:trace contextRef="#ctx0" brushRef="#br0" timeOffset="5898.45">26488 7298 606 0,'0'0'0'0,"0"0"0"16,0 0 0-16,0 0 43 0,16 29 1 0,-14-16 0 0,0 1 1 0,1 18-45 0,-3-10 0 0,0-2 68 0,0 23 1 0,-2-20 0 15,2-3 1-15,-1 20-70 0,-1-21 0 16,0-1 5-16,0-2 0 0,1-5 0 0,-1 2 1 0,0-4-6 16,0-4 0-16,1 1 0 0,-1-3 0 0,2-3-47 15,0 4-1-15,0-4 1 0,0 0 1 0,0 0 46 16,-4-7 0-16,3-1 0 0,-3-1 1 15,-3-21 0-15,3 10 0 0,3-5 0 16,1-29-1-16,1 29 0 0,5-2 13 0,-1 0 1 16,0-2 0-16,1 4 0 0,1 2-14 0,1-4 0 15,1 5 0-15,-2 4 0 0,4 7 55 0,-4 6 1 16,0 1-1-16,-2 1 1 0,1 3-56 0,-3 3 0 16,1-3 0-16,1 4 0 0,0 1 65 0,9 4 2 15,-5 0-2-15,4 0 1 0,15 15-66 16,-16-15 0-16,0 0 22 0,13 0 1 15,-11-4-1-15,-1-1 1 0,8-3-23 16,-5-1 0-16,-2-1-17 0,2 1 1 0,-2-6 0 16,0 3 0-16,-2-6 16 0,1 0 0 0,-5 0 0 15,-1 0 0-15,-1 0 6 0,-1 0 0 16,-1 0 0-16,-3-2 1 0,1 2-7 0,-2-5 0 0,-2 1 0 16,1 0 0-16,-5 1-25 0,1-3 1 0,-2 5 0 15,-2 1 0-15,0 0 24 0,-8-6 0 16,8 12 0-16,-2-1 58 0,1 4 1 0,-1 4 1 15,2-4-1-15,2 3-59 0,0 3 0 0,0 4 0 0,-2 3 0 16,0 5 47-16,-3 27 1 0,7-22-1 16,1 4 2-16,4 33-49 0,0-33 0 15,4 0 21-15,6 25 0 0,1-27 0 16,1-5 0-16,24 19-21 0,-13-24 0 0,3-3-111 16,36 4 2-16,-31-14 0 0,3-4-1 15,38-12 110-15,-36 3 0 16,-1-1-118-16,35-26-1 0,-34 18 1 0,-36 20-711 15</inkml:trace>
  <inkml:trace contextRef="#ctx0" brushRef="#br0" timeOffset="6366.63">28220 7282 11 0,'0'0'0'0,"0"0"0"0,0 0 0 0,0 0 0 0,-26-23 1 16,17 16-1-16,2 3 1 0,-2 0-1 0,-1-1 0 0,-3 0 0 16,1 1 0-16,1-1 227 0,3 3 1 0,2 2 0 15,-2 0 1-15,-1 0-229 0,2 2 0 0,-2 3 0 0,2 4 0 0,0 4 34 16,-7 19 1-16,8-9 1 0,3 1-1 15,-4 30-35-15,7-26 0 0,3 3 88 16,10 23 0-16,-6-27 1 0,1-2 0 16,5-2-89-16,1-3 0 0,2-2 0 0,3-2-58 15,2-1 1-15,2-5-1 0,4-2 1 0,1-5 57 16,2 1 0-16,2-10 0 0,-2-1 0 0,3-5-154 0,32-23 0 16,-35 17 0-16,-30 18-392 0</inkml:trace>
  <inkml:trace contextRef="#ctx0" brushRef="#br0" timeOffset="6781.81">28774 7235 932 0,'0'0'0'0,"0"0"0"0,0 0 0 16,0 0 30-16,0 0 0 0,0 0 0 0,-23 18 2 0,13-9-32 0,-4-3 0 0,-2 3 0 0,0 3 0 0,0-3 104 0,-21 20 1 15,14-7 0-15,9-4 0 0,-7 14-105 16,12-14 0-16,0 2 10 0,-8 23 1 16,15-27-1-16,4 0 1 0,6 11-11 15,-1-16 0-15,2-2-68 0,9 0 1 16,-11-5-1-16,4-4 0 0,19-6 68 0,-15 6 0 16,1-3-123-16,14-12 0 0,-17 6 1 15,-3 0-1-15,8-12 123 0,-9 8 0 16,-1-1-120-16,8-19 1 0,-10 15-1 15,1-1 1-15,-4-3 119 0,2 2 0 0,1-1 0 0,-3-1 95 16,1 2 1-16,-1-3 0 0,1 1 0 0,-1-1-96 16,4-26 0-16,-3 31 0 0,0 4 67 15,-1 3 2-15,-1 4-1 0,0 4 0 0,-2 3-68 16,0 3 0-16,0 6 0 0,0 4 0 0,-2 1 3 0,2 8 1 16,-2 5-1-16,0 5 1 0,2 0-4 0,0 37 0 15,0-46 0-15,2 0-158 0,2 17 0 16,1-29-1-16,4-4-34 0,10-2 156 15,-12-5 1-15,-7 0-117 0</inkml:trace>
  <inkml:trace contextRef="#ctx0" brushRef="#br0" timeOffset="7070.34">29138 6567 752 0,'0'0'0'0,"0"0"0"0,0 0 69 0,0 0-1 16,-4 27 0-16,2-9 2 0,-1 1-70 0,-1 7 0 16,-1-3 0-16,0 4 111 0,1-7 0 0,2 7 1 15,1 5-1-15,-1 4-111 0,0 45 0 31,2-40 0-31,0 4 31 0,0-4 2 0,0-1-2 0,2 1 1 0,0 1-32 0,5 39 0 0,-4-44 0 16,4-1-176-16,6 24 0 0,-4-39 1 0,3-1-138 16,9 3 177-16,-14-15-1 0,-7-8-228 15</inkml:trace>
  <inkml:trace contextRef="#ctx0" brushRef="#br0" timeOffset="7353.82">29423 6367 1090 0,'0'0'0'0,"0"0"0"0,6 25 24 15,1 13 1-15,-4-14-1 0,1 1 1 0,1 25-25 0,-3-23 0 0,0 5 127 0,-1 1 0 16,5 26 1-16,-1 0-1 0,0-5-127 0,4 15 0 15,-5-46 0 32,1 9 10-47,4 8 0 0,0-2 0 16,-1 3 0-16,1 0-10 0,-2 2 0 0,-1-1 0 0,-1-1 0 0,-2-3-107 0,1 30 0 0,-4-37 1 0,0-10 0 0,0 13 106 0,0-21 0 0,2-9-165 16,1-3 1-16,-3-1 0 0,0 0-451 0</inkml:trace>
  <inkml:trace contextRef="#ctx0" brushRef="#br0" timeOffset="7771.06">29684 6951 876 0,'0'0'0'0,"0"0"0"0,0 0 49 15,0 0 1-15,11 24 0 0,-7-13 0 0,8 10-50 0,-5-10 0 16,0 0 68-16,20 17 0 0,-8-10 1 0,-3-9 0 0,7-3-69 0,-9-3 0 15,2-3 15-15,21 0 1 0,-18-3-1 0,4-3 1 32,25-10-16-32,-29 9 0 0,-1-2 37 0,12-9 0 0,-20 4 0 0,-1 1 2 0,2-8-39 15,-8 12 0 1,1-2-17-16,-1-4-1 0,1 3 1 0,-4-6 1 0,-2 3 16 16,0-3 0-16,-1 2 0 0,-4 0 0 0,-2 0-13 0,-2 2 1 0,-1-1 0 15,0 1 0-15,-1 3 12 0,1 2 0 0,1 4 0 16,1 3 0-16,-1 2 55 0,1 2 1 0,-1 7-1 15,0 3 1-15,1 6-56 0,-13 29 0 16,14-17 0-16,-1 3 65 0,-15 66 1 16,16-47-1-16,7-13 0 0,2-3-65 0,-2 2 0 15,-1 0 0-15,1-2 19 0,4 30 1 0,1-39 0 16,5-3 0-16,9 12-20 0,-6-22 0 16,1-5-67-16,13 0 1 0,-13-9 0 15,8 0-1-15,29-9 67 0,-21-4 0 16,2 3-136-16,2-8-1 0,0 0 1 0,-2 0-1 0,-30 18-759 15</inkml:trace>
  <inkml:trace contextRef="#ctx0" brushRef="#br0" timeOffset="8348.06">30494 6871 786 0,'0'0'0'15,"0"0"0"-15,0 0 0 0,0 0 36 0,0 0 1 0,0 0-1 0,-26-13 1 0,12 8-37 0,-4-4 0 16,0 3 0-16,-1-3 0 0,-1 2 49 0,1 2 1 0,-13 1-1 0,2 2 1 0,9-1-50 0,7 3 0 16,0 3 0-1,0-1 0-15,1 2 34 0,3-1 1 0,1 3 0 0,0-1 0 0,2 4-35 0,-5 14 0 16,8-7 0-16,3 2 49 0,2 24 0 15,5-22-1-15,2 5 1 0,8 16-49 16,-9-27 0-16,2-1-43 0,2 7 0 0,1 1 0 16,2-3 0-16,0 0 43 0,2 0 0 0,2-2 0 15,1-3 0-15,2 0-68 0,1-8 2 0,1-1-1 16,1-4 1-16,1-4 66 0,26-14 0 0,-28 4 0 16,-2-4-50-16,18-31 1 0,-23 20 0 15,-2-1 0-15,-2-4 49 0,-1-2 0 0,-4-4 0 16,-2-5 14-16,2-48 0 0,-7 44 0 15,-1 3 1-15,-3-7-15 0,-1-2 0 0,-1-1 0 16,1-3 40-16,-5-71 0 0,4 64 0 0,1-4 2 16,0 0-42-16,-1-47 0 0,3 32 0 0,1 40 81 15,-3-32 1-15,1 50 1 0,2 9-1 16,1 9-82-16,-3 9 0 0,-3 5 0 0,-2 12 57 16,1 2 0-16,-1 12 1 0,-4 1-1 0,1 10-57 15,-13 53 0-15,16-45 0 0,4 4 45 0,0 6 0 16,5-5 0-16,2-1 1 0,3-4-46 0,13 51 0 15,-10-47 0-15,5 0 13 0,3-2 0 16,-2-2-1-16,-2 3 1 0,4-8-13 16,16 52 0-16,-18-52 0 0,0-1-206 0,16 39 1 15,-14-56-1-15,0-7-155 0,0-2 204 0,-6-4 1 16,-3-1 0-16,-7-13-136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1:05:41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3168 4629 11 0,'0'0'0'0,"0"0"0"0,0 0 1 16,0 0-1-16,0 0 1 0,0 0-1 0,0 0 0 0,0 0 0 0,-37 18 1 0,21-14-1 0,0-4 1 0,-14 3-1 16,14-1 0-16,4 2 0 0,-18 8 0 0,18-5 0 15,-1 1 1-15,-6 15-1 0,10-10 0 0,6-4 25 0,-10 14 0 63,10-9 0-63,3-1 0 0,3 16-25 15,-3-15 0-15,0-1 72 0,0 17 2 0,0-19-1 0,0 2 0 0,-3 15-73 0,1-10 0 0,-2 0 74 16,-4 22 1-16,4-17-1 0,-5 4 0 0,-7 18-74 16,9-22 0-16,2 1 125 15,-7 15-1-15,8-22 1 16,4-1-1-16,4 16-124 15,-4-14 0-15,3-5 71 16,-3 1 1-16,4 0-1 16,-3 4 0-16,3 2-71 0,-4 2 0 0,0-1 0 0,0-3 0 15,-4 6 49-15,3 21 0 0,-3-26-1 0,4 3 1 16,-7 19-49-16,2-26 0 0,1 3 17 0,1 14 0 0,6-20 0 0,1-6 1 0,5 8-18 0,-6-7 0 16,2-1-42-16,4 6 0 0,-2-3 0 0,-3-3 1 0,5 6 41 0,-4-6 0 0,2-1-34 15,5 8-1-15,-6-4 1 0,1 0 1 0,2 0 33 16,-6 5 0-16,2 0 0 0,2 4 15 0,-3 4 1 15,1-8 0-15,2-1 0 0,-1-2-16 0,1-2 0 16,1 0 0-16,5-6 0 0,-1 3-13 0,4-6 1 16,2-4 0-16,6 2 0 0,1-7 12 0,3 0 0 0,-3 0 0 15,-4 0 0-15,-3 0 22 0,1 0 0 0,2 4 0 16,-5 1 2-16,2-1-24 0,1 5 0 0,-1 0 0 16,-2 2 0-16,1 1 5 0,3 1 0 0,1 1 0 15,0-1 0-15,-1 3-5 0,1 0 0 0,0 2 0 16,4-3 0-16,-1 3-17 0,1 0 0 0,0-6-1 15,3 3 1-15,-3-6 17 0,-1 0 0 0,3 0 0 16,-3 0 0-16,5-4 17 0,24 2 1 16,-29-1-1-16,6 3 0 0,2-6-17 0,-6 6 0 0,3 0 0 15,-1 0-7-15,2 2 0 0,-2-2 0 0,-3 4 0 16,5-1 7-16,-2-3 0 0,-3 6 0 0,3 3 0 16,-3 0-24-16,26 5 1 0,-23-7 0 15,0 0 1-15,34 6 22 0,-32-9 0 16,2-4 31-16,28 1 1 0,-29 3 1 0,-6 0-1 15,33 1-32-15,-33-5 0 0,3 4-24 16,27 1-1-16,-23-1 1 0,-2 3 0 16,31 5 24-16,-31-4 0 0,2-1 17 15,32 5 0-15,-33-6 1 16,-1-3 0-16,36-3-18 0,-36 0 0 16,5-3 8-16,39-8 0 0,-37 6 0 15,5-3 1-15,41-6-9 0,-46 5 0 0,0 0-32 16,41-9 0-16,-41 9 0 0,0 4 1 0,2-1 31 15,1 3 0-15,1-5 0 0,5 7-11 0,-4-5 0 16,-1 3 0-16,-4-3 1 0,0 3 10 0,0-1 0 16,0 2 0-16,0-1 0 0,-4 3-3 0,1 0 0 0,3 0 0 15,4-4 1-15,-3 2 2 0,6-1 0 0,-1-3 0 16,-3-1 0-16,3 2-17 0,1-6 1 0,-4 0-1 16,3 0 1-16,-3-1 16 0,3 1 0 0,-3-2 0 15,3 3 0-15,-3 2-6 0,43-6 0 16,-46 9 0-16,-3 1 1 0,40-1 5 15,-37 5 0-15,3 2 8 0,34 1 1 16,-37-3 0-16,0 2 0 0,39 1-9 16,-42-3 0-16,-2 0 9 0,29 4 0 15,-27-4 0-15,3 4 1 0,-4-3-10 0,1 3 0 0,-2-2 0 16,1 1 34-16,-3 1 0 0,2 0 0 0,-4 1 0 16,-1 0-34-16,1 4 0 0,0-5 0 0,-2 5 0 15,3 0 0-15,-1-2 0 0,0 0 0 0,6-1 1 16,-1-3-1-16,1 1 0 0,-17-2 0 0,6 1 0 0,2-3-6 15,5 2 1-15,2 2 0 0,-2-4 0 16,0 3 5-16,1-3 0 0,-2 0 0 0,1 2 0 0,1-2-29 16,3 4 0-16,-4-1 0 0,3-1 1 15,3 2 28-15,1-1 0 0,-4 3 0 0,4 3 0 0,-3-4 0 16,31 9 1-16,-35-6 0 0,2-5 0 16,35 8-1-16,-34-11 0 0,1 0-12 0,3 0 1 15,3-4 0-15,-3 3 0 0,4 1 11 0,1-4 0 16,-5 2 0-16,4-1 0 0,-4-1 3 0,0 0 0 15,0 3 0-15,2-3 0 0,1 4-3 0,34 4 0 16,-36-4 0-16,-1 1-28 0,37 7 1 16,-41-5-2-16,1 3 2 0,31-1 27 15,-35 0 0-15,3 3 13 0,38 6 1 16,-36-9 1-16,-5 1-1 0,44 1-14 16,-40-7 0-16,3-4 6 0,28 1 0 15,-31 1 0-15,-1 2 1 0,36-5-7 16,-35 5 0-16,-1 0-1 0,32 0 0 15,-38 5 0-15,4-1 1 0,22 6 0 16,-26-4 0-16,-2 1-10 0,24 7 1 16,-24-5-1-16,-1 0 1 0,26 9 9 15,-22-9 0-15,-3-3-21 0,29 6 2 16,-29-6 0-16,0-1 0 0,21 2 19 16,-27-7 0-16,-1 0 3 0,13 0 0 0,-13 0 0 15,0 0 0-15,17 0-3 0,-19 0 0 16,1 0 1-16,13-3 0 0,-14-1 0 15,-3 2 1-15,4-5-2 0,-6 2 0 16,-6-1 17-16,6-6 1 0,-6 3 0 0,0 3 0 16,2-17-18-16,-7 7 0 15,4-4-7-15,-4-7 0 0,2 4-1 0,-1-4 2 16,-1 3 6-16,2-33 0 0,2 24 0 0,-4-4-11 16,5-44 0-16,-1 39 0 0,-1-2 1 15,1-3 10-15,-3 2 0 0,1-5 0 0,-2 1 0 16,-2-43 0-16,1 51 0 0,1 0 0 15,-4-40 0-15,-1 41 0 0,1 6 26 0,-3 7 1 16,2 0-1-16,-4 0 0 0,2 4-26 0,0 5 0 16,2-4 0-16,-4 3 0 0,5 1 0 0,-12-22 0 15,8 24 0-15,-1 0 0 0,-16-13 0 16,13 16 0-16,-4-1 50 0,-18-13 1 16,13 18 0-16,-2 0 1 0,-24-9-52 15,22 9 0-15,-7 4 33 0,-35-4 1 16,27 5 0-16,-3 2 0 0,-47 4-34 15,44 2 0-15,1 1 0 0,-54 9 0 16,46-6 0-16,-2 1 0 0,-59 9 0 16,55-9 0-16,1-4 15 0,-56 9 1 15,55-8-1-15,-2 1 1 0,-65 2-16 16,65-7 0-16,-5 1 5 0,-66 6 0 0,61-5 0 16,1 1 0-16,-131 10-5 0,100-10 0 15,33-5-24-15,-70-2 0 16,69 2 0-16,2 0 1 0,-74-3 23 15,67 1 0-15,0 0 18 0,-74 0 0 0,74-3 0 0,0 1 1 16,-75-5-19-16,75 9 0 0,2-3 12 16,-76 1 1-16,70-2-1 0,-1 4 1 15,-75 0-13-15,77-5 0 0,3 1 1 16,-76-1 0-16,77-2 0 0,3 1 0 16,-75-6-1-16,71 10 0 0,0-3 9 15,-79-4-1-15,75 1 0 0,2 3 1 16,-77-9-9-16,75 10 0 0,4-1-2 0,-80-4 1 15,77 1 0-15,-2 3 0 16,-77-9 1-16,80 5 0 0,2-4 5 16,-74-7 1-16,72 11 0 0,4 0 0 0,-81-9-6 15,70 9 0-15,0 4 9 0,0-2 1 16,5 1-1-16,1 6 1 0,1 0-10 0,-2-3 0 16,4-4 0-16,7-2 0 0,5-2 5 15,-61-14 0-15,61 7 0 0,-1-4 1 0,-52-23-6 16,66 25 0-16,3-7 7 0,-41-19 1 15,38 28 0-15,-4 2 0 0,-39 1-8 16,46 15 0-16,6 4-178 0,-43 28 1 16,42-3-1-16,3 10-105 0,-44 39 178 15,44-51 0-15,38-27-573 0</inkml:trace>
  <inkml:trace contextRef="#ctx0" brushRef="#br0" timeOffset="69294.77">4214 8044 775 0,'0'0'0'16,"0"0"0"-16,0 0 0 0,0 18 7 0,0-9 1 0,0 0 0 0,0-2 0 16,0 1-8-16,0-7 0 0,0-1 0 0,0 4 0 0,0-4 57 0,0 4 0 15,0-4 0-15,0 3 1 0,0-3-58 0,0 6 0 0,0-6 0 0,0 3 0 0,0 3 92 0,0-1 0 16,0 2 1-16,0 4 0 0,-4 0-93 0,3 5 0 0,-3 2 0 0,1 0 0 78,-1 7 27-62,-1 24 1-16,5-26-1 0,0-2 1 0,0 21-28 0,0-24 0 0,0 2-8 0,0 14 1 0,0-25 0 0,5 0 0 0,6 7 7 0,-6-9 0 0,-2-2 29 0,1 1 2 0,1 1-1 0,2 2 0 0,-1-4-30 0,-3 4 0 0,2 4 0 0,-5 1 0 0,4 4-22 0,-4-2 0 0,0 4 0 15,0 0 0-15,-4 2 22 0,-1 21 0 0,2-27 0 0,3-4 28 0,0 14 0 16,3-17 0-16,-1-2 0 0,5 4-28 0,-4-6 0 15,3 2 24-15,6 2 1 16,0-3 0-16,4-1 0 0,18 4-25 0,-15-9 0 16,-1-2 18-16,22 0 0 0,-27 2 0 0,-1-1 1 0,15 2-19 15,-11 1 0-15,-4-2 24 0,9 6 0 0,-9-5 0 0,4 3 0 16,12 9-24-16,-15-12 0 0,1 7 20 0,21 2 1 16,-17-6 0-16,1-1 0 15,24 6-21-15,-19-9 0 0,1 2 3 0,28-4 0 16,-28 2 0-16,-4-3 1 0,25-3-4 15,-22 1 0-15,1 3 0 0,28 2 0 16,-28-2 0-16,-1 2 0 0,31-3 0 16,-30 3 0-16,5 0-3 0,30 3 0 15,-34-3 0-15,6 2 1 0,26 2 2 16,-33-4 0-16,3 0 18 0,30-2 0 16,-31 0 0-16,4-3 2 0,28-8-20 15,-26 4 0-15,4-1-8 0,32-12 0 16,-36 13 0-16,-3-2 1 0,36-3 7 15,-38 10 0-15,2-1-6 0,32 1 1 16,-34 4-1-16,-2 2 1 0,31 5 5 16,-29-1 0-16,2 3 4 0,28 7 0 15,-30-11 0-15,2 4 1 0,30 2-5 16,-30-7 0-16,0-1-1 0,30-1 1 16,-30-2-1-16,-1-2 1 0,29-1 0 15,-30 3 0-15,2-4-5 0,28-1 0 0,-30 5 0 16,1 3 0-16,25 3 5 0,-25-6 0 0,-1 1-1 15,30 7 0-15,-32-8 0 0,6 3 0 16,30 6 1-16,-29-3 0 0,1-5-15 16,36 3 0-16,-38-4 0 0,5-2 1 15,37-1 14-15,-37-5 0 0,2 1-4 0,35-5 1 16,-33 8 0-16,-1 2 0 16,36-1 3-16,-39 3 0 0,-7 0 0 15,32 0 1-15,-30 3 0 0,1 4 0 16,33 6-1-16,-29-6 0 0,-4 2-18 15,41 5 1-15,-37-8 0 0,0-3 0 0,34 5 17 16,-38-7 0-16,-1 1 5 0,35 2 0 16,-33-2 0-16,3 1 1 0,33 3-6 15,-33-3 0-15,-3 1 8 0,35 5 0 16,-32-7 0-16,-4 1 0 0,41 1-8 16,-37-2 0-16,-3-1 4 0,40 1 1 15,-37 2-1-15,2-4 1 0,33 3-5 16,-37-3 0-16,1 0 38 0,34 0 1 15,-33-1 0-15,0-1 1 0,34-2-40 16,-34 2 0-16,2 1-6 16,38-1 1-16,-36-5 0 0,-4-1 0 15,46-10 5-15,-43 6 0 0,6-6-3 0,46-14 0 16,-52 17 0-16,1 3 0 0,42-10 3 0,-50 15 0 16,1 3-10-16,31 4 1 0,-35 0 0 15,2 0 0-15,26 11 9 0,-30-7 0 0,2 1-7 16,23 8 1-16,-26-10-1 15,4-1 1-15,28 3 6 0,-31-3 0 16,2 0-5-16,28 2 0 0,-30-3 0 0,2 1 0 16,27 4 5-16,-29-5 0 0,-5 3-2 15,26 1 1-15,-26-3-1 0,-5 4 1 16,22-3 1-16,-18 2 0 0,-7 1 2 0,26 6 0 16,-20-6 0-16,0-3 1 0,16 8-3 15,-21-7 0-15,-3-1-3 0,8 5 1 16,-9-7-1-16,-3-1 1 15,9-1 2-15,-8 1 0 16,3-2-6-16,4-7 0 0,-10 2 0 16,2-1 1-16,7-13 5 0,-7 7 0 0,-4-4-7 0,11-22 0 15,-9 20 0-15,-5 2 0 0,1-3 7 16,1 1 0-16,-4 2 0 0,2 0-50 0,-2-5 0 0,1 5-1 16,1 1 2-16,2 7 49 0,-1-5 0 15,-1 1 0-15,5-2 0 16,-3 1-65-16,8-15 0 0,-9 14-1 0,3-2 2 15,6-13 64-15,-8 17 0 0,1-1-41 16,5-6 0-16,-4 6 0 0,-3 3 0 16,3-12 41-16,-3 12 0 0,1 1 3 0,-3 0 1 15,1 2 0-15,0 2 0 0,1 3-4 0,-3-1 0 0,0 2 0 16,0-1 0-16,0 4 47 0,0 0 1 0,-5-2 0 16,2-3 0-16,-1 1-48 0,-3 1 0 0,-2-1 0 0,-3 2 0 15,-4-5 49-15,-2 2-1 0,1 1 0 0,1 2 1 0,-4-3-49 16,3 1 0-16,-1 1 0 0,4-1 0 0,2 2 33 15,-1 2 0-15,-4-3 0 0,-8 1 2 0,0-2-35 16,1 1 0-16,-5 6 0 0,3-3 0 0,1 4 23 16,-3-4 1-16,-6 2-1 0,6 1 1 0,-5-1-24 15,-1 0 0-15,-3 0 0 0,2-2 0 0,0 0 27 16,-2 0 0-16,0 0 0 0,0-2 0 0,-1 0-27 16,1 0 0-16,0 2 0 0,-3-3 0 15,1 3-7-15,2 0 0 0,-4 0 0 0,-3 0 0 0,2 3 7 0,-4-3 0 16,6 0 0-16,1 0 0 0,0 0-2 0,0 0 0 15,-1 0 0-15,-3-5 0 0,6 1 2 0,-3-1 0 16,3-4 0-16,-4 0 0 0,2 0-2 0,-1 0 1 16,-1 0 0-16,2 0 0 0,2 3 1 0,0-1 0 15,-3 2 0-15,-3 0 0 0,3 1-2 0,-6-1 1 0,2 1-1 16,1-1 1-16,-1 1 1 0,-2 0 0 0,4 3 0 16,2-5 0-16,-3 6 0 0,3 0 0 0,-6-2 0 15,0 1 0-15,-3 1 0 0,-1-6 0 0,4 6 0 16,0 0 0-16,2 2 16 0,2 2 1 0,-7-1 0 15,1-1 0-15,0 2-17 0,-1-1 0 0,5 3 0 16,-2-6 0-16,2 3-14 0,2-1 1 0,-1-2 0 16,-1 0 0-16,2-2 13 0,1 0 0 0,1 1 0 15,-3-3 0-15,1 0-4 0,1-1 0 0,4 1 0 16,-5-1 0-16,2 1 4 0,-1-1 0 0,0 1 0 0,-1 3 0 16,1-5-8-16,-41-1 1 0,39 5-1 15,-1-3 1-15,2 1 7 0,5 1 0 0,-4-3 0 16,8-1-11-16,-38-7 0 0,34 8 0 0,-3-1 0 15,-40-4 11-15,40 11 0 0,-3 0-28 16,-40-5 0-16,43 1 0 0,6-1-1 16,-40-2 29-16,37 5 0 0,4-2-2 15,-41 1 1-15,36 1-1 0,1-3 1 16,-37 1 1-16,41 4 0 0,-1-4-9 0,-38 1 1 16,35 1-1-16,0-3 1 15,-35-3 8-15,36 3 0 0,3 0-17 0,-34-12 1 16,33 10 0-16,3 0 0 0,-35-7 16 15,33 6 0-15,3 3 5 0,-39-4 0 16,34 7 0-16,-1-1 0 0,-34 3-5 16,33 0 0-16,0-4 7 0,-30 4 1 15,33-2 0-15,2 2 0 16,-26 2-8-16,21 2 0 0,4-4 18 16,-38 3 1-16,34-3 0 0,0 0 1 0,-33 0-20 15,36 0 0-15,2 2 16 16,-33 2 1-16,28-3-1 0,2 3 1 15,-43 1-17-15,41-1 0 0,-4 0 11 0,-34 5 0 16,38-8 0-16,5 7 0 0,-35 4-11 16,33-6 0-16,3 3 4 0,-35 9 0 15,33-9 0-15,-1 5 0 0,-28 9-4 16,32-5 0-16,2 0-127 0,0 0-1 0,3 0 1 16,4 0-1-16,0 2 128 0,5 2 0 0,-5-4 0 0,-4-4 0 15,25-14-1069-15</inkml:trace>
  <inkml:trace contextRef="#ctx0" brushRef="#br0" timeOffset="71426.88">17376 8406 573 0,'0'0'0'16,"0"0"0"-16,-18-2 75 15,-13-7 0-15,13 5 1 0,2 1 0 0,-17-3-76 16,17 4 0-16,3 1 74 0,-15-7 2 0,12 7-1 15,-5 1 0-15,-21 0-75 16,17 1 0-16,0 7 23 0,-29 8 1 0,26-11-1 16,-4 8 1-16,-26 14-24 0,29-11 0 0,3 0 12 15,1 2 0-15,1 0 0 0,-1 0 0 16,5 5-12-16,-1-3 0 0,0 2 0 0,0-4 0 0,0 3 23 16,-20 26 0-16,20-25 0 0,0 1 0 15,-23 31-23-15,23-25 0 0,-1-2 7 16,1-1 0-16,2 3 0 0,1 2 1 0,2 1-8 15,4 1 0-15,-4-3 0 0,4-1 0 0,-4 1 79 16,-11 30 1-16,17-28-1 0,-1 4 1 16,-8 36-80-16,8-34 0 0,6-2 91 15,0 0 0-15,1-2 0 0,1-4 1 0,3-1-92 0,3 0 0 16,1-4 0-16,5 0 0 0,-2-2 4 0,1-1 0 16,5-2 0-16,-3-6 1 0,3 1-5 0,18 10 0 15,-15-11 0-15,2-1-3 0,24 14 0 16,-19-13 0-16,2 2 0 0,21 15 3 15,-22-15 0-15,1 4 18 0,0-6 1 0,0 2-1 16,-1 0 1-16,-3 2-19 16,4-1 0-16,3-3 0 0,-1 0 0 0,1-1-19 0,0 0 0 15,0-3 0-15,6-1 0 0,-1 0 19 0,1-5 0 0,1-2 0 16,-1 1 0-16,1-3-17 0,0-5 1 0,-5-2 0 16,2 1 0-16,2-3 16 0,-8-3 0 0,6 1 0 15,-4 2 0-15,-2-5 12 0,31-8 0 16,-29 8 0-16,6 5 1 0,27-18-13 0,-34 14 0 15,-2 1 5-15,20-17 1 0,-22 14 0 16,-5 3 0-16,23-17-6 16,-22 11 0-16,4-7 22 0,0 5 0 0,0-9 0 0,1-1 1 15,1-6-23-15,0 0 0 0,-2 2 0 0,0 3 0 0,0-5-5 16,19-28 0-16,-26 37 0 0,-2 0 0 16,9-29 5-16,-16 34 0 0,-5 1-16 15,-2 1 0-15,0 2 0 0,-2-5 0 0,0 5 16 16,-1 0 0-16,-3-4 0 0,-1 2 0 0,-2 2-10 0,-1-3 1 15,-1-3 0-15,2-3 0 0,-6-1 9 0,-15-35 0 16,14 27 0-16,-2 0 15 0,2 0 0 16,-7-7 0-16,2-2 1 0,-4-5-16 0,-22-58 0 15,22 52 0-15,-1-7-12 0,-1 4 0 16,6-1 0-16,2-2 0 0,3 0 12 0,-20-54 0 16,17 58 0-16,1 2-114 15,3 2 2-15,-21 22-2 0,-8 12 2 0,44 20-1134 0</inkml:trace>
  <inkml:trace contextRef="#ctx0" brushRef="#br0" timeOffset="82716.34">24735 8086 11 0,'0'0'0'0,"0"0"0"0,0 0 0 0,19 9 0 0,-4 0 1 16,-1-6-1-16,-4 3 1 0,-1-1-1 0,-2-1 0 0,2-1 0 0,-6 3 0 0,3-5 59 16,-1 3 0-16,0 0 0 0,1 1 1 0,-1-2-60 0,2 6 0 0,-4 0 0 0,3 0 0 15,-1 0 67-15,0 0-1 0,1 0 0 0,-3 2 1 0,-1-2-67 0,-4 13 0 110,0-4 0-110,1 5 53 0,-5 24 0 0,1-24 0 0,3-1 1 0,-3 1-54 0,1 4 0 0,1 2 0 0,-1 1 67 0,-1 1 0 0,2 3 0 0,-6 2 0 0,2 4-67 0,-11 33 0 0,9-35 0 15,0 0-15-15,-8 35 0 0,8-40 0 0,0-1 1 0,0 1 14 0,2-3 0 16,-2-3 0-16,2-4-158 0,-1-1-1 0,2 1 0 0,-2-5 2 0,4 0 121 0,-3-3 0 0,3-6 0 15,-1 0 1-15,5-9-87 0</inkml:trace>
  <inkml:trace contextRef="#ctx0" brushRef="#br0" timeOffset="83261.59">25056 8181 651 0,'0'0'0'0,"0"0"0"0,0 0 0 0,0 0 60 16,0 0 1-16,0 0-1 0,0-18 0 0,0 12-60 0,0 3 0 0,-2-3 0 15,1-1 0-15,-3 0 121 0,-1 0 1 0,-1 2-1 0,-1-3 1 0,0 7-122 0,0 1 0 16,2-4 0-16,-2 2 0 0,3 0 54 0,3 2 1 15,-6 0 0-15,3 0 0 0,4 0-55 0,-2 0 0 16,2 0 0-16,-5 0 0 0,5 0-26 0,0 0 1 16,0 0-2-16,0 0 2 0,-2-1 25 0,6-5 0 15,1 3 0-15,6-1 27 0,-3-1 2 0,8-1-1 16,4 3 0-16,4-3-28 0,5-1 0 0,-5 5 0 16,-4-1 0-16,-1 3-27 0,2 0 0 0,-5 3-1 15,0-3 1-15,2 2 27 0,-6 2 0 0,0-1 0 16,-1-1 0-16,-2 2-31 0,0 1 1 0,-1 4 0 15,-1 0 0-15,1 0 30 0,-3 0 0 0,0 4 0 16,0 4 0-16,1 0-8 0,-1 2 1 0,-3 5-1 0,-6-4 1 16,-1 3 7-16,-20 27 0 0,11-28 0 15,-4-1 53-15,-20 21 0 0,18-22 0 16,3-1 2-16,-6 1-55 0,2-6 0 0,-1-1 0 16,-1-4 33-16,-26 0 0 0,23-9 0 15,-3-7 1-15,-29-11-34 0,32 7 0 0,1-3-46 16,-23-17 0-16,27 19 0 15,4-3 0-15,-12-5 46 0,17 11 0 16,5 6-106-16,-4-1 0 0,11 4-1 0,0 0 1 16,7-2 106-16,-1 2 0 0,4 0-178 15,19 0 0-15,-7 6 1 0,-22-6-237 16</inkml:trace>
  <inkml:trace contextRef="#ctx0" brushRef="#br0" timeOffset="83761.39">25566 8123 504 0,'0'0'0'0,"0"0"0"0,0 0 0 0,0 0-66 15,17 9 1-15,-8-5 0 0,-3 0-1 0,-5 4 66 16,-1 0 0-16,-1 1 0 0,-1-2 0 0,0 2 142 0,0 2 0 0,0 1-1 16,1 3 1-16,1-1-142 0,0 17 0 15,0-13 0-15,1 1 43 0,7 17 0 16,-7-20 0-16,3-5 1 0,6 11-44 0,-6-13 0 16,-2 0 31-16,3 5 1 0,-3-8-1 0,-2-6 1 15,0 0-32-15,0 0 0 16,0 0 32-16,0 0 1 0,0 0-1 0,0 0 1 15,3-2-33-15,-3-4 0 0,2-1-8 16,3-11 1-16,-1 4 0 0,1-4 0 16,2-6 7-16,0 3 0 0,-1 1 0 0,1 2 71 15,0-5 0-15,3 1-1 0,-3 1 1 0,2 1-71 16,0 2 0-16,0 2 0 0,0 1 0 0,-1 1 51 0,1 0 0 16,0 1-1-16,0 2 1 0,1 0-51 0,12-14 0 15,-12 13 0-15,1 1 0 0,12-16 0 16,-7 18 0-16,-4 2 0 0,14-9 0 15,-11 8 0-15,-3 3-86 0,18-4-1 16,-14 5 1-16,-2 3 1 0,18 2 85 16,-13 3 0-16,0 0-189 0,15 10 1 15,-18-9 0-15,-16-5-403 0</inkml:trace>
  <inkml:trace contextRef="#ctx0" brushRef="#br0" timeOffset="83997.79">26308 8048 1213 0,'0'0'0'0,"0"0"0"0,0 0 0 15,6 20 36-15,-3-11 2 0,-1 3-1 0,0 3 0 0,-2 3-37 0,-2-4 0 0,2 0 0 0,0 1 0 0,-2 1-8 0,2-4 1 16,0 5-1-16,-2 4 1 0,2 3 7 0,-1 24 0 31,-1-25 0-31,0-5-51 0,-1 18-1 0,1-21 1 16,2-3 1-16,5 6 50 0,-3-12 0 0,-2-6-165 0,9 0 1 0,-6-4-1 15,-3 4-311-15</inkml:trace>
  <inkml:trace contextRef="#ctx0" brushRef="#br0" timeOffset="84462.55">26631 8091 673 0,'0'0'0'0,"0"0"0"0,0 0 0 16,0 0-29-16,14 23 1 0,-10-12 0 0,-4 0 0 0,-2 1 28 0,0-3 0 0,1 6 0 0,-1-3 0 0,0 3 43 15,0-6 1-15,2 5 0 0,0 1 0 0,0 6-44 0,0 20 0 0,0-23 0 47,0-3 100-47,6 12 0 0,-3-18 0 0,-1 0 0 0,5 0-100 0,-5-7 0 16,1 1 50-16,4-3 0 0,-3 0 1 0,3-2 0 0,7-10-51 0,-5 3 0 0,3-6 47 16,-1-6 0-16,-2-3 0 0,-1 1 0 15,-2-4-47-15,1 0 0 16,-2-2 0-16,2 1 0 15,0-1 36-15,14-34 0 0,-10 31 0 0,1-1 0 0,18-30-36 16,-14 36 0-16,2 2 32 0,13-14 1 0,-16 26-1 0,-3 8 2 0,9 5-34 0,-14 0 0 0,-3 0 26 16,3 12 0-16,0-3 0 0,2 6 1 15,8 17-27-15,-8-10 0 0,2 3-31 16,1 0 0-16,-7-2 0 0,2 1-1 0,-3-1 32 16,-2 0 0-16,1 3 0 0,2-5 0 0,1 2-131 15,-1 1 0-15,0-6 0 0,-1 2 0 0,-1-2 131 0,6 12 0 16,-2-21 0-16,4 0-166 15,-2-3-1-15,1-1 0 0,-1-2 2 0,-9-3-279 0</inkml:trace>
  <inkml:trace contextRef="#ctx0" brushRef="#br0" timeOffset="84894.96">27510 7395 1213 0,'0'0'0'0,"0"0"0"0,0 0 53 0,14 27 2 0,-9-14-2 16,0-4 1-16,4 23-54 0,-5-10 0 0,-1 1 71 16,1-3 2-16,1 5-1 0,2 4 0 0,0 1-72 0,-2 3 0 15,1 3 0-15,-1-4 0 0,-1 6 40 16,4 43 2-16,-6-40-2 0,0 6 1 15,0 0-41-15,-1-1 0 16,1-4 0-16,0-3-55 0,-2 2-1 0,0-6 1 16,0-1 0-16,-2-2 55 0,0 27 0 0,2-37 0 15,-1-6-164-15,1 6 1 0,-2-13-1 0,2-9 0 0,0 0 164 0,-4 0 0 0,4 0-159 0,0-7 0 16,-5-1 1-16,5 8-238 0</inkml:trace>
  <inkml:trace contextRef="#ctx0" brushRef="#br0" timeOffset="85109.65">27467 7940 11 0,'0'0'0'0,"-5"-18"0"0,-2-9 93 16,-7-23 0-16,5 35 1 0,0 8-1 0,-7 2-93 16,13 5 0-16,3 0 152 0,0 0 0 15,-4 0 1-15,4 0-1 0,0 0-152 16,0 0 0-16,0 0 118 0,0 0-1 0,7-2 1 16,2 2 0-16,7-2-118 0,2 0 0 0,10-1 0 0,5-1 0 15,6 2 8-15,2 2 0 0,-1-5 0 0,-1 1 0 16,2-3-8-16,1 2 0 0,-3-1 0 0,1 1 0 15,3 0-183-15,-1-3-1 0,-3 3 0 0,0-4 0 0,-2 4 72 16,0 1 1-16,-5-1-2 0,-4 1 2 0,-28 4-125 16</inkml:trace>
  <inkml:trace contextRef="#ctx0" brushRef="#br0" timeOffset="85560.18">28688 7207 685 0,'0'0'0'0,"0"0"0"0,0 0 0 0,0-36-51 0,-2-18 1 16,-1 27 0-16,-4 3-1 0,-11-26 51 0,7 27 0 0,-1 5 79 0,-18-13 0 0,16 20-1 0,0 8 2 15,-14 3-80-15,15 0 0 0,4 3 141 0,-8 12 2 16,8-6-2-16,0 2 2 0,-9 19-143 16,10-12 0 30,-1 5 62-46,0 1 0 0,4 6 1 0,1 3-1 0,4 3-62 0,2 1 0 16,1 7 0-16,1-1 0 0,1 2 32 0,9 55 1 0,-7-46-1 0,2 2 1 0,11 70-33 0,-11-65 0 0,-1 7-17 0,1 0 0 16,-2-1 0-16,-2-2 1 0,-1-2 16 15,0 61 0-15,-8-65 0 0,-1-2-52 0,-2-1 1 0,1-5-2 0,1-3 2 16,-2-3 51-16,-2 0 0 0,4-7 0 0,1-10 0 0,3-2-209 16,-3-8 1-16,2-9-1 0,2-4 1 0,0-5 115 15,-1-4 0-15,1 1 1 0,0 1 0 0,0 2-110 16</inkml:trace>
  <inkml:trace contextRef="#ctx0" brushRef="#br0" timeOffset="85794.93">28127 7900 1168 0,'0'0'0'0,"18"-1"0"0,6-8 9 15,33-9 0-15,-29 9 0 0,-2 0 1 0,3 0-10 16,4-4 0-16,1 2 0 0,-3 2 61 0,-1 4 1 0,2 1-1 16,0-5 0-16,0 4-61 0,-1 1 0 0,5 1 0 15,1-3 0-15,2 3-34 0,-1 1 1 0,-1-5 0 16,-1 0 0-16,-6-2 33 0,-2 0 0 0,-2 1 0 16,-4 3 0-16,-7 1-138 0,-2 1 1 0,-8-2-1 15,-5-1 0-15,0 6-437 0</inkml:trace>
  <inkml:trace contextRef="#ctx0" brushRef="#br0" timeOffset="86096.97">25917 7444 471 0,'0'0'0'0,"0"0"0"0,0 0-90 16,0 0 0-16,0 0-1 0,17-9-6 0,-15 4 89 15,-2 5 0-15,0 0-58 0</inkml:trace>
  <inkml:trace contextRef="#ctx0" brushRef="#br0" timeOffset="154823.31">3351 9443 629 0,'0'0'0'0,"0"0"0"15,0 0 0-15,0 0 8 0,0 0 0 0,0 0 0 0,0 0 1 0,0 0-9 0,0 0 0 0,0 0 0 0,-1-18 75 0,-10 7 2 0,6 4-1 16,-2-2 0-16,-14-2-76 0,8 6 0 0,-3 5 80 0,-14-4-1 0,14 8 0 0,-5 5 1 78,4 1-80-78,-6 5 0 0,2 1 0 0,-4 7-3 0,0-3-1 0,4 2 1 0,2-1 0 0,1-1 3 0,2 1 0 0,-2-3 0 0,6 0 0 16,0-3 42-16,-13 12-1 0,13-9 0 0,3 2 1 0,-7 19-42 0,4-17 0 0,3-1 53 0,-2 1 1 0,2 1-1 0,-3 2 0 0,0 0-53 0,3 1 0 0,-3-1 0 0,3 0 0 0,0-3 35 0,2 1 0 0,2 0 0 0,-2-5 2 0,-2 0-37 0,5-3 0 15,1-1 0-15,1-1 0 0,-2-3 52 0,4 10 1 16,0-9 0-16,0-2 0 0,0 9-53 16,0-9 0-16,4 0 3 0,-2 5 1 0,1-5 0 15,4 0 0-15,2 2-4 0,-4-4 0 16,2 2 2-16,6 2 0 0,-4-2 0 0,3 2 0 15,13 8-2-15,-13-8 0 0,-3 2 6 16,15 8 0-16,-11-10 0 0,3 2 2 16,0-4-8-16,1 0 0 0,-4 2 0 0,2 1 53 15,3 1 0-15,-6-4 0 0,4-2 0 0,-3-4-53 16,3 1 0-16,1 0 0 0,-1 1 0 16,2-3 23-16,1 1 1 0,-3 1-1 15,-2-2 1-15,-2 1-24 0,1 1 0 0,3-2 0 0,-4 0 0 16,0 3 27-16,1-3 0 0,-1 1 0 15,0 3 1-15,4 1-28 0,11 7 0 16,-15-10 0-16,4 1 17 0,-4 1 0 0,4-1 0 0,2 2 1 16,-2-3-18-16,17 7 0 0,-13-8 0 0,1 1 10 15,19-2 1-15,-22-2 1 0,3-2-1 0,-1 0-11 0,-3 0 0 16,3 2 0-16,-3-5 23 0,-1 1 0 0,2-1 0 16,-2 3 1-16,-1 0-24 0,3-1 0 0,-6 1 0 15,4 2 0-15,-3 2 16 0,15 1 1 16,-14-3 0-16,2 0 0 0,0 0-17 0,1 0 0 15,3 2 0-15,-3 0-3 0,-1 0 0 16,2 1 0-16,-2-3 1 0,-4 4 2 16,13 1 0-16,-9-3 0 0,0 2-2 0,14 1 0 15,-9-1 0-15,-2-1 1 0,20 8 1 16,-23-7 0-16,0-3-4 0,12 7 0 0,-14-7 0 0,-2 3 1 16,17 3 3-16,-17-1 0 15,4-5 12-15,17 7 1 0,-17-5-1 0,2 3 1 16,15 6-13-16,-13-8 0 0,1-1 10 15,21 5 1-15,-19-7 0 0,-2 3 0 16,22-4-11-16,-24 0 0 0,2 0-5 16,20 0 0-16,-20 2 0 0,-3 1 1 15,22 3 4-15,-15-3 0 0,0 1-6 16,20 5 1-16,-23-9 0 0,6 2 0 16,21 1 5-16,-21-3 0 0,-1 4 6 0,29-4 1 15,-31 0-1-15,0-4 1 0,26 1-7 16,-23 3 0-16,-3 2-6 0,24 5 1 15,-24-6 0-15,3 5 0 0,27-1 5 16,-27-5 0-16,0 2-3 0,30 0 0 16,-28-6 0-16,2 1 0 0,35-6 3 15,-30 2 0-15,4-1 4 0,33-4 1 16,-37 10 0-16,0-2 0 0,35 1-5 16,-36 1 0-16,-3 2-17 0,29 0 1 15,-29 0-1-15,1 0 1 0,31 0 16 16,-31-4 0-16,3-1 8 0,40-6 0 15,-40 6 0-15,2-1 1 0,39-4-9 16,-41 2 0-16,2 1 6 0,38-5 0 16,-40 8 0-16,4 0 0 0,33-1-6 15,-41 5 0-15,1 0 1 0,33 4 1 0,-32-3-1 16,-1 1 1-16,17 4-2 0,-28-6 0 16,7 1-1-16,39 3 0 0,-34 0 0 15,-3-4 0-15,38 0 1 0,-38 0 0 0,2 0-6 16,27 0 0-16,-27 1 0 15,3 1 1-15,37 4 5 0,-37-6 0 16,-4-4 9-16,38 2 1 0,-41 2-1 0,5-2 1 16,32 1-10-16,-33 1 0 0,-2 0-5 15,31 0 1-15,-31 0 0 0,1 1 0 16,26 1 4-16,-31 0 0 0,0 2-9 0,23-3 1 16,-23-1 0-16,1 0 0 0,25 0 8 15,-22 0 0-15,-2-1-8 0,35-3 1 16,-31 2-1-16,-4 0 1 15,35 1 7-15,-37 1 0 0,2 0 14 0,23-4 0 16,-28 4 0-16,1 0 0 16,31 4-14-16,-33-4 0 0,6 1-1 0,36 1 0 15,-35-4 0-15,3 1 1 0,33-3 0 16,-34 0 0-16,1-1-7 0,-2 0 0 0,1-3 0 16,-1 1 1-16,3-2 6 0,1 0 0 0,1 2 0 15,-7 0 0-15,3 3 7 0,-1-1 0 0,1 1 0 16,-4 1 1-16,1 1-8 0,1 2 0 0,-1 0 0 15,-1 0 0-15,-3 2-3 0,2 1 1 0,4 1-1 16,1-2 1-16,1 1 2 0,3-3 0 0,-3 2 0 16,3 0 0-16,-4 3 8 0,4-5 1 0,0 4-1 15,-2-2 1-15,1 1-9 0,36 6 0 0,-35-7 0 16,2 2 4-16,39 3 1 0,-41-5 0 16,0 1 0-16,30 3-5 0,-36-3 0 15,3 3 7-15,28 3 0 0,-32-4 1 0,1-1 0 16,36-1-8-16,-30-5 0 0,0 1 7 15,38-12 1-15,-38 8 0 0,0-4 0 16,-4-2-8-16,1 2 0 0,-3-2 0 0,5 2-1 16,-1 0 1-16,-2-2-1 0,-3 2 1 0,2 0 0 15,2-1 0-15,-6 1 0 0,2 0 0 0,-5 0-3 0,3 0 1 16,-7 0 0-16,-2 0 0 0,-1 1 2 16,-2 1 0-16,-2 0 0 0,-2 2 0 0,-1-2-1 0,-2 1 1 15,0 1-1-15,-1-2 1 0,-1-2 0 0,6-8 0 16,-10 5 0-16,3-1-15 0,6-16 0 15,-12 17-1-15,0-1 2 0,-4-8 14 16,1 10 0-16,-2 0-1 0,-11-12 1 16,7 10 0-16,0-1 0 0,-3-2 0 0,3-1 0 15,-3 5 0-15,-1-4-13 0,1 1 0 0,-4 1 0 16,4 0 1-16,-6-3 12 0,2 1 0 0,-5 4 0 16,2-3 0-16,-6 3-17 0,4 3 0 0,-7 0 0 15,-1-2 0-15,-1 2 17 0,0-4 0 0,-1 4 0 16,1 4 0-16,-4-4-19 0,2 4 1 0,-1 1 0 15,-1-5 0-15,-1-2 18 0,-39-9 0 16,37 11 0-16,-2 2-23 0,-38-9-1 16,38 11 1-16,2-4 1 0,-36-6 22 0,36 8 0 15,-2 2-1-15,-40-6 0 16,39 7 0-16,-1-3 0 0,-45-4 1 16,45 2 0-16,4 2-19 0,-39-7 0 0,36 7 0 15,-1 3 0-15,-44-12 19 0,38 9 0 16,-1 3-10-16,0-3 1 0,3 0-1 0,-5-2 1 15,4 0 9-15,-3 0 0 0,3-6 0 0,0 3 0 0,0-1 10 16,-1-1 1-16,4-1 0 0,-2-3 0 0,4 0-11 16,-1-3 0-16,1 1 0 0,-1 2 0 0,1 0-19 15,-45-18 1-15,40 18-1 0,0 0 1 16,-85-32 18-16,68 28 0 0,19 12-11 0,-43-14 0 16,38 8 0-16,-2 2 0 15,-48-10 11-15,50 12 0 0,5 3 30 0,-53-7 0 16,44 7 0-16,0 1 0 0,-2 3-30 15,2-2 0-15,0 1 0 0,2 3-4 0,2-3 0 16,-8 5 0-16,3-3 0 0,-5 4 4 0,-2 0 0 16,2 0 0-16,3 0 0 0,1 4 33 0,-3-3 0 15,0 3 0-15,-2-4 1 0,0 2-34 0,-64 5 0 16,66-3 0-16,2 1 2 0,-61 6 0 16,59-8 0-16,5 1 1 0,-58 5-3 15,56-7 0-15,3 1-17 0,-53 3 0 16,47-4 0-16,2-1 0 0,-57 3 17 15,57 1 0-15,1 4 14 0,-53 0 0 16,48-5 0-16,0 1 0 0,-58 4-14 16,63 0 0-16,-1 0 0 0,-57 6 1 15,51-6-1-15,4 1 1 0,-65 12-1 16,64-9 0-16,7-4-11 0,-65 14 1 0,55-9 0 16,1 2 0-16,-5-1 10 0,8-4 0 0,5-2 0 15,6 0-2-15,-3-2 1 0,1-2 0 0,-4 1 0 16,-2-1 1-16,-1-3 0 0,6 0 0 0,1-2 0 0,3 0-16 15,0 0 1-15,0 3-1 0,-3-3 1 0,3 0 15 16,-3 0 0-16,3 2 0 0,-3 0 0 0,-1 0-7 16,1 1 0-16,-1-1 0 0,1 0 1 0,0 3 6 15,3-3 0-15,-7 2 0 0,3-1 0 0,-4-1-42 16,-3 2 0-16,3-1-1 0,1-1 2 0,2 2 41 16,-55 5 0-16,55-1 0 0,1 7-145 0,1-1 0 15,12 2 1-15,9-1-1 0,6 3 145 16,-11 11 0-16,17-19 0 0,16-10-1247 0</inkml:trace>
  <inkml:trace contextRef="#ctx0" brushRef="#br0" timeOffset="169756.64">8885 11366 11 0,'0'0'0'0,"0"0"0"0,0 0 0 0,0 0 0 0,0 0 1 0,0 0-1 0,0 0 1 0,0 0-1 16,0 0 0-16,0 0 0 0,0 0 0 0,0 0 0 0,0 0 1 0,-4-18-1 0,4 18 1 0,-5-4-1 0,1-1 0 0,-3 0 0 0,6-3 0 15,-3-1 0-15,0-10 0 0,3 6 0 16,1 2 1-16,5-10-1 16,-1 15 0-16,-4 6 100 0,5 0 1 0,-5 0 1 0,0 0-1 15,0 0-101-15,0 2 0 0,0 2 0 0,0-4 129 16,3 5-1-16,1-1 1 0,-2-1-1 0,-1 1-128 0,1-1 0 15,2 1 0-15,-1 0 0 0,1-3 113 0,1 1 0 16,-1 0 0-16,1 2 1 0,-2-4-114 0,6 1 0 16,-2 3 0-16,6 0 0 0,-5 1 89 0,1 2 1 0,4 0-1 15,2 1 0-15,3 1-89 0,2 1 0 0,-6 1 0 16,2-4 0-16,-1-1 37 0,3 1 2 0,-2 2-2 16,0-6 1-16,0 3-38 0,1-3 0 15,-1 3 0-15,-3-4 0 0,1-1 45 0,-2 1 0 16,4 2 0-16,0-4 2 0,1 0-47 15,-1 2 0-15,4-2 0 0,-3 0 0 0,3 1 8 16,1 1 1-16,-4-2-1 16,-1 0 1-16,0 0-9 0,0 0 0 15,2 4 0-15,3 1 0 16,0 4 24-16,0-3 0 0,2-1 0 0,-2 2 0 16,-1 2-24-16,26 9 0 15,-22-14 0-15,-3 1 0 0,29 2 1 0,-25-7-1 0,3-3 1 16,2-3-1-16,-6 1 0 0,1-2 0 0,-4-2 9 15,4 0 1-15,0 5 0 16,-1-5 0-16,-2 4-10 0,-1-2 0 0,2-1 0 0,-2-1 0 16,4 0 13-16,-1-1 1 0,-3 1 0 0,4 0 1 15,-4-2-15-15,4-2 0 0,-4 4 0 0,2 2 0 0,0 0-29 16,0 2 1-16,-2-3 0 0,0 7 1 0,-1-3 27 0,1 0 0 0,-5 3 0 0,1 1 0 16,-1 0-2-16,-2 0 1 0,-3 0-1 0,1 0 1 0,-6 1 1 0,1 1 0 0,1-2 0 0,1 0 0 15,-2 2-20-15,2 2 0 0,-5-4 0 0,1 0 1 0,-2 0 19 0,-3 0 0 16,4 0 0-16,-4 0 0 0,0 0-14 0,0 3 0 15,0-3 0-15,0 6 1 0,-4-5 13 0,4-1 0 16,-7 8 0-16,-1-7 0 0,-1 3-14 0,-4 0 2 16,-4-3-1-16,1 3 1 0,0-2 12 0,-5 0 0 0,5-4 0 15,-5-2 0-15,5-1-13 0,-5-2 1 0,0-1-1 16,-2 3 1-16,0 0 12 0,0-4 0 0,-2 1 0 16,0 7 0-16,1 1-24 0,-3 0 1 0,3 0 0 15,-5 5 0-15,1 2 23 0,2 0 0 0,-3 1 0 16,-1 1 0-16,2-2-4 0,0 0 1 0,-2-2 0 15,2-1 0-15,0-2 3 0,-2 0 0 0,1-2 0 16,1-2 0-16,-2 0-45 0,2 0-1 0,-2 0 1 16,2 1 1-16,0 1 44 0,1 0 0 0,1 0 0 15,-1 0 0-15,-1 1 1 0,-2 3 0 0,5-2 0 0,-3-2 1 16,0 2-2-16,1-1 0 0,3 3 0 0,-1-2 0 16,6 5-1-16,-3-5 0 0,3 1 0 0,1 1 1 15,1-1 0-15,3 3 0 0,3-6 0 0,0 2 0 16,6-1-54-16,2-1 0 0,3 0-1 0,-6-1 1 15,6 1 54-15,0-2 0 0,6-5 0 0,-3-2 0 0,6-2-69 16,-2-2 0-16,7 1-1 0,7-4 1 0,6-2 69 16,-1 0 0-16,2 5 0 0,1 8 0 0,1 5-198 15,1 1 2-15,-1 5-1 0,0-1 0 0,-30-5-92 0</inkml:trace>
  <inkml:trace contextRef="#ctx0" brushRef="#br0" timeOffset="187439.36">5486 12482 11 0,'0'0'0'0,"0"0"0"0,0 0 0 16,0 0 1-16,0 0-1 0,0 0 1 0,0 0-1 0,0 0 0 0,0 0 0 0,5-23 1 0,-5 23-1 0,-2-2 1 0,-1 0-1 0,-1 2 0 0,-1 2 78 15,-7 3 1-15,8-5-1 0,0 0 2 16,-4 0-80-16,4 4 0 0,1-2 61 15,-3 1 1-15,6-3 0 16,0 0 0-16,-5 2-62 0,3 2 0 0,2-4 77 0,0 5 0 16,0-5 1-16,2 7-1 0,7-1-77 15,-9-1 0-15,0 2 99 0,0 8 2 16,0-8-2-16,5 4 2 0,2 7-101 16,-7-9 0-16,5-6 66 15,3 8 1-15,-7-7-1 0,3-1 2 16,12 4-68-16,-7-5 0 0,-2 0 20 15,10-4 1-15,-1 0-1 16,5 1 1-16,13-8-21 0,-15 5 0 16,2 0 30-16,16-6 0 0,-19 4 0 0,1 3 0 15,15-6-30-15,-18 5 0 16,1 2 23-16,17-1 2 0,-18 3-2 16,0 0 1-16,21-4-24 0,-20 2 0 0,6 0 9 15,20-5 0-15,-26 4 0 0,6-1 0 0,20-5-9 16,-22 7 0-16,2 0 10 0,19-5 0 15,-21 7 0-15,4 0 0 0,19-3-10 16,-23 3 0-16,0 0 11 0,20 0 0 0,-20 0 0 16,0 0 0-16,20-2-11 0,-20 2 0 15,-2 2 19-15,15 1 1 0,-17-6 0 16,3 1 1-16,17-5-21 0,-16 1 0 16,0 1-5-16,22-8 2 0,-20 8 0 0,-2 0 0 15,16-8 3-15,-16 6 0 0,-2 1 33 16,18-4-1-16,-19 8 0 0,1 2 0 15,20-2-32-15,-19 2 0 0,-3 0-13 0,20 4 0 16,-17-4 0-16,1 0 0 0,25 0 13 16,-25-2 0-16,0 0 13 15,4 2 1-15,-2-4 0 0,-2 1 0 0,-4 1-14 16,3-3 0-16,-2 3 0 0,1 0 0 0,-1 2 30 0,1-5 0 16,-1 1 0-16,1 4 1 0,-1 0-31 0,1 0 0 15,-1 0 0-15,-1 2 0 0,3 0-22 0,-4-1 1 0,1 3-1 16,4-4 1-16,2 2 21 0,20 5 0 15,-22-7 0-15,0 4 32 0,2-3 1 0,-2 3 0 16,4-4 1-16,-4 2-34 0,21 1 0 16,-22 1 0-16,1-4-20 0,19 2-1 15,-18 0 1-15,-3-2 0 0,27-2 20 16,-21 2 0-16,-1 0-11 0,26 0 0 16,-29 2 0-16,3-1 0 0,26 3 11 15,-25-2 0-15,-4 0-1 0,25-1 1 16,-25 3 0-16,0 0 0 0,20 3 0 0,-22-4 0 15,-1 1-3-15,26 3 1 0,-23-3 0 16,0-1 0-16,32 6 2 0,-28-7 0 16,-1 2 10-16,31-1 1 0,-30-3 0 0,3 2 0 15,23 0-11-15,-23-2 0 0,0 2 0 16,27 1 0-16,-27-1 0 0,1 2 0 16,32 3 0-16,-27-4 0 15,-1 3-16-15,38 5 0 0,-39-8 0 0,3 3 1 16,37-1 15-16,-38-1 0 0,-1-1-6 15,41-1 0-15,-37-2 0 0,4-2 0 16,38-1 6-16,-38-1 0 0,-4 0 27 0,39-1 1 16,-36 3-1-16,-3 0 1 0,41-3-28 15,-36 5 0-15,-1 0 7 0,38-2 1 16,-38 2 0-16,-2-2 0 0,38 4-8 16,-36 0 0-16,-4-2-7 0,42 0 1 15,-42 0-1-15,4 0 1 0,42 0 6 16,-44 0 0-16,1 0 40 0,41-4 0 15,-38 3-1-15,-3-3 1 0,22-5-40 16,-32 7 0-16,7 0 23 0,46-5 1 16,-39 4 0-16,-5-1 0 0,51 2-24 15,-41 2 0-15,-3-3 25 0,46-3 1 16,-46 6-1-16,-2 0 1 0,46 6-26 16,-48-1 0-16,-1 2 14 0,45 2 1 15,-47-3-1-15,5-1 1 0,35 8-15 16,-38-4 0-16,-4-6 16 0,40 8 0 15,-34-6 0-15,-4 3 0 0,42-3-16 0,-41-3 0 16,-1 0-7-16,42 1 0 16,-40-3 0-16,1-2 0 0,36-1 7 0,-36 1 0 15,0 2-12-15,41-2 1 0,-39 0-1 16,-3 2 1-16,42-1 11 0,-44 1 0 16,1 0-139-16,34-4 2 0,-37 2-2 0,0 0-98 15,13 1 139-15,-47-3-1 16,-3 4-1272-16</inkml:trace>
  <inkml:trace contextRef="#ctx0" brushRef="#br0" timeOffset="-148978.59">9714 13988 595 0,'0'0'0'0,"0"0"0"15,0 0 0-15,0 0-2 0,-27 13 0 0,22-15 0 0,5-3 1 0,-5-11 1 16,3 3 0-16,0-1-20 0,2-21 0 16,0 14 0-16,0-4 0 0,0 0 20 0,0 3 0 15,-3 6 0-15,3 5 27 0,-4 6 0 0,2-3 0 0,1 3 0 16,-1 0-27-16,-2 1 0 0,-1 4 0 0,1 0 0 16,-3-2 43-16,2 2 1 0,-2 2-1 0,-2 2 2 15,0 1-45-15,-15 9 0 0,8-1 0 0,2 1 39 172,-13 19 0-172,18-17 0 0,4-3 1 0,-11 21-40 0,11-16 0 0,1-2 70 0,1 2 2 0,-2-2-2 0,1-3 1 0,4-1-71 0,-3 1 0 0,3 1 0 0,-4-1 0 0,2-3 87 0,2 1-1 0,0 4 0 0,0 1 2 0,2 2-88 0,2 0 0 0,-4 0 0 0,0 0 0 0,3 1 49 0,1 21 1 0,1-24 0 0,2 2 0 0,7 22-50 0,-5-24 0 0,3 4 67 0,11 16 0 0,-9-22-1 0,6-1 1 0,-4-1-67 0,1 1 0 0,3-1 0 0,1 1 8 0,4-2 0 0,-4-1-1 0,-4 3 1 0,3 1-8 0,1-1 0 0,0-4 0 0,-2 0 0 0,3-2 3 16,-3 0 0-16,4-1 0 0,0-1 1 0,-2 1-4 0,4-3 0 0,-4-1 0 15,0 0 0-15,2 0 1 0,0-2 0 16,2 1 0-16,-1 1 1 0,3-2-2 0,3-2 0 0,0 2 0 16,2 0 0-16,1 0-10 0,-1-1 1 0,1-1-1 15,-3-2 1-15,4-1 9 0,-1-1 0 0,3 3 0 16,-6-1 0-16,3 1-9 0,-1 1 1 0,1 0 0 15,1-3 1-15,1-1 7 0,0 3 0 0,-1-5 0 16,1 3 0-16,-1 1-8 0,-1-1 0 0,1-2 0 16,-3 0 0-16,-1-2 8 0,39-11 0 15,-35 9 0-15,3 0-17 0,30-17 1 0,-34 13-1 16,3 1 1-16,25-15 16 0,-31 18 0 16,-1 2-2-16,22-7 1 0,-23 5-1 15,-7 2 1-15,27-7 1 0,-25 9 0 0,0 2-41 16,19-8 0-16,-23 9 0 15,3 1-1-15,-1-1 42 0,0-3 0 0,0-2 0 0,2-2-51 16,-2-1 0-16,0-1 0 0,-1 1 0 0,1-5 51 16,0 1 0-16,0 0 0 0,-1 0 0 0,-5-2-30 15,3 0 2-15,-2 2 0 0,-4 3 0 0,1 1 28 16,8-12 0-16,-12 13 0 0,-2 4-15 16,2-7 0-16,-8 5 0 0,-1 2 1 15,-1-13 14-15,1 9 0 0,-4 0 0 0,-1-16 0 16,-2 15 0-16,-2-3 0 0,-16-17 0 15,9 18 0-15,0-1 19 0,2 3 1 16,-2-1-1-16,4 4 1 0,0 4-20 0,-1-1 0 16,5-1 0-16,-5-2 0 0,3 0 46 0,-1 2 2 15,-1 0-1-15,-2-4 0 0,-4 0-47 0,0-1 0 0,-3 1 0 16,2 2 0-16,-1 2 26 0,-1-1 0 0,0 5 0 16,-4-3 1-16,1 3-27 0,-5-3 0 0,5 1 0 15,-1-6 0-15,2 2 24 0,0 0 1 0,2 0-1 16,-7 0 1-16,1 0-25 0,3 0 0 0,-5 0 0 15,-2 0 0-15,1 2 11 0,-32-7 0 16,28 7 0-16,1 1 0 0,-38 1-11 16,34 5 0-16,0 3 6 0,0-1 0 0,0 5 0 15,-3 2 1-15,-1 6-7 0,-1-1 0 0,-4 2 0 16,0 2 0-16,-2 2 2 0,1 0 0 0,-1 0 0 16,2-1 0-16,4 5-2 0,-4-1 0 0,2-3 0 0,-2-2 0 15,0-4 3-15,0 1 1 0,6-5-1 0,-3 1 1 16,5-4-4-16,-42 4 0 0,40-5 0 15,1-3-11-15,-48 3 1 0,47-1-1 0,-2 0 1 16,-45 8 10-16,47-8 0 0,1 6-194 16,-42 23 1-16,38-7 1 0,3 7-137 15,-4 1 194-15,-4 9-1 0,-5 5 2 0,53-49-303 16</inkml:trace>
  <inkml:trace contextRef="#ctx0" brushRef="#br0" timeOffset="-126710.47">4470 16445 752 0,'0'0'0'16,"0"0"0"-16,0 0 0 0,0 0 9 0,0 0 1 0,-21 9-1 0,13-9 1 15,3-1-10-15,5 1 0 0,0-4 0 0,0 4 0 0,-3-4 37 16,3 4 0-16,-4-3 0 0,4 3 0 0,0-4-37 0,0 4 0 0,0-3 0 15,0 3 0-15,0-4 106 0,0 1-1 0,0-1 0 16,0 0 1-16,0 4-106 0,0 0 0 0,0 0 0 0,0-3 0 0,4 1-11 16,-1-2 0-16,6-6 0 0,7-8 1 0,2-8 10 0,1-2 0 31,-5 4 0-15,2 6 0-16,0 0-34 0,17-16-1 0,-17 22 1 0,2 3 0 0,19-4 34 0,-18 8 0 0,-1 1 15 15,22 4 1-15,-18 2-1 0,-1 0 1 0,25 5-16 16,-23-5 0-16,1 1 2 0,27 3 0 15,-22-5 0-15,-1 3 1 0,27 3-3 16,-27-5 0-16,-4 2 61 0,35 5-1 16,-26-2 0-16,-1 2 0 0,-2 0-60 0,2 2 0 15,1-1 0-15,-3 1 61 0,2-2-1 0,-2 2 0 16,2 0 0-16,-2-1-60 0,0-1 0 0,1 0 0 16,-1-1 0-16,2 1 26 0,2 0 1 0,3-6 1 0,-4-1-1 15,4-2-27-15,0-2 0 0,-5 0 0 0,2 2 0 16,-4 0 29-16,-2 0 0 0,2 2 0 0,-2 0 1 15,0-2-30-15,-1 2 0 0,4 1 0 0,3 1 0 16,-2 1 50-16,3 3 1 0,0-5-1 0,2-1 0 16,0 0-50-16,0 0 0 0,-1-1 0 0,1 1 0 0,3 0 20 15,-3-2 0-15,4 0 0 0,-4 0 1 0,2 0-21 16,1-2 0-16,-3 4 0 0,-3 0 0 0,3-2 25 16,0 2 1-16,0-1 1 0,-5-2-1 0,1-1-26 15,1 0 0-15,3 0 0 0,-4-1 0 0,1-1 2 16,1-1 0-16,4 1 0 0,-2-1 1 0,0-1-3 15,0 1 0-15,-3 1 0 0,-3 2 0 0,3 1-32 0,-1-1-1 16,-3-2 1-16,6 1 1 0,-3-3 31 0,1 1 0 16,-1 1 0-16,1 2 0 0,3 4 35 0,-2 0 0 15,-2-2 1-15,-3-2 0 0,-1 2-36 0,-1 0 0 16,-2 2 0-16,3 0 0 0,-1-2-19 0,0 2 0 16,2-1 0-16,-2-1 0 0,2-1 19 0,-2-1 0 0,1-2 0 15,4 1 0-15,-3-3 36 0,2 1-1 0,-2-2 0 16,2-1 1-16,-2-1-36 0,-2-1 0 0,2 2 0 15,2-1 0-15,-6-1-32 0,39-14 1 16,-33 14-1-16,2 1 1 0,33-11 31 16,-34 11 0-16,1 2-26 0,34-8 2 15,-34 8-1-15,-2 2 1 0,35-8 24 16,-36 6 0-16,-1 1 15 0,41-4 0 16,-38 8 0-16,1 4 1 0,35 0-16 0,-39-2 0 15,2 1 39-15,29 1 0 0,-31-4-1 16,2 2 1-16,39-1-39 0,-34-1 0 15,1 0-13-15,40-7 1 0,-41 2 0 16,4 0 0-16,33-8 12 0,-37 10 0 16,-2 1 10-16,0-1 1 0,4-1 0 0,2 1 0 15,1 0-11-15,-1-1 0 0,-4 3 0 0,0 1 0 16,-4 4 15-16,2-1 1 0,4 1-1 0,-2-2 1 0,0 2-16 16,0 2 0-16,6-3 0 0,1-1 0 0,-2 0 13 15,4 0 1-15,-2-1 0 0,-3-1 0 0,1 0-14 16,0 0 0-16,2 0 0 0,2 1 0 0,-3-1 21 0,1 0 2 15,-4 2-1-15,3 0 0 0,1 2-22 0,2 0 0 16,-4 1 0-16,-2-1 0 0,-1 2 14 0,0-1 1 16,3 1-1-16,4-2 1 0,0-1-15 0,48 5 0 15,-52-4 0-15,0 1 10 0,43 4 1 16,-43-5 0-16,-5 2 0 0,50-2-11 16,-41-2 0-16,3-2-25 0,-3 0 1 0,3-2-1 15,-3-1 1-15,2-2 24 0,-1 0 0 0,6 1 0 16,-7 4 0-16,7 1-16 0,-4-3 0 0,1 2 0 15,-4 2 1-15,-2 0 15 0,48 0 0 16,-47 4 0-16,1 1-16 0,48 6 2 16,-47-6 0-16,3 1 0 0,49 5 14 15,-52-6 0-15,4 0 5 0,48 1 1 16,-46-4 0-16,5-1 0 0,46-2-6 16,-54-1 0-16,3-4 11 0,45-3 1 15,-43 4 0-15,0 1 0 0,1 1-12 0,-6-1 0 16,-5 1 0-16,5 3 20 0,-4 0 0 0,3-2 0 0,4 0 1 15,-4 2-21-15,3 0 0 0,0-2 0 0,-2 0 0 16,-1 1 11-16,1-1 1 0,-1-2-1 0,6-1 1 0,-1-1-12 16,-1-1 0-16,0 0 0 0,0 0 0 15,2-2-7-15,-4 0 0 0,2 2 0 0,0-1 1 0,-2 3 6 16,0-2 0-16,4 2 0 0,-2-1 0 16,1 3 2-16,-1-1 1 0,-3 0-1 0,-1 3 1 0,-1 1-3 15,-1 0 0-15,-1-4 0 0,4 0 0 0,2 1 5 16,3 1 0-16,-5 0 0 0,-1-1 0 0,-3-1-5 15,-2-1 0-15,7-1 0 0,-2 1 0 0,4-2 0 16,-1-1 1-16,-3 3 0 0,-1 1 0 0,-3 3-1 16,1-3 0-16,0 0 0 0,-2 3 0 0,4 1 1 15,-1 0 0-15,-1 0 0 0,0 0 0 0,0 1-1 16,0 3 0-16,0-2 0 0,-2-2 0 0,2 2 6 0,0-1 0 16,1-1 0-16,4 0 0 0,2 0-6 0,0 0 0 15,-5-1 0-15,-2-1 0 0,1 0 6 0,-4 0 1 0,3 0 0 16,-1 2 0-16,3 2-7 0,-6 0 0 0,2 2 0 15,2-3 0-15,-3 3-1 0,-1 1 0 0,0-1 0 16,-3-2 1-16,3 0 0 16,-1-1 0-16,0 3 0 0,-1-2 0 0,2 1-19 0,-5-1 0 15,1 2 0-15,-1 1 0 0,0 4 19 0,0 0 0 16,-2-3 0-16,0-3 0 0,2 1-5 0,0-1 1 16,0 1 0-16,4 0 0 0,3-1 4 0,0 1 0 0,-2-2 0 15,-3-2 0-15,-2-2-6 0,2 0 0 0,-2 2 0 16,2 0 1-16,0-2 5 0,0 2 0 0,-2 0 0 0,3-2 0 15,-3 1 14-15,2-1 1 0,0 0 0 0,0 0 0 16,1-1-15-16,-3-1 0 0,0 2 0 0,0 2 0 16,-1 0 11-16,-1 2 1 0,4-2-1 0,1-2 1 15,3-1-12-15,-1 3 0 0,0-6 0 0,-3 4 0 16,0 2-24-16,0 0 0 0,1-1 0 0,-1-1 0 16,5 2 24-16,-3 0 0 0,-1-2 0 0,3 0 0 0,-5 0-43 15,-1 1 0-15,-1 1-1 0,-3 0 2 0,-3 1 42 16,2 5 0-16,-2-3 0 0,2 1 0 0,1 0-15 0,-5-3 1 15,2 3-1-15,2 0 1 0,2-1 14 16,-1-1 0-16,-3 0 0 0,2 0 0 0,-6-1 0 0,3-1 0 16,-1 2 0-16,-3 0 1 0,1-2-1 0,0-2 0 15,1 4 0-15,1 3 0 0,-3 2-13 16,1-1 0-16,-1-3 0 0,0-1 1 0,-1 0 12 16,-1 0 0-16,-2 1 0 0,-1 1 0 0,-2 0-7 0,-3-1 0 15,1-1 0-15,-2 0 0 0,2 0 7 0,-3-1 0 16,-1 1 0-16,0 0 0 0,1 2 12 0,-1-3 0 0,0 1 0 15,2 0 0-15,2 2-12 0,0-3 0 0,-3 1 0 16,-1 0 0-16,0 0 18 0,1 0 0 16,-6-2 0-16,1 0 0 0,1 0-18 0,-3 0 0 15,2 1 0-15,3 1 0 0,-6-2 30 0,4 2 1 16,2 0-1-16,-3 0 2 0,5-1-32 16,-6 1 0-16,2 0 0 0,0 0 0 0,-1 0 14 0,1-2 0 0,-2 1 0 15,0 1 1-15,-1-2-15 16,-1 0 0-16,2 2 0 0,0 0 0 0,-2-2 17 0,8 2 0 15,-12-1 0-15,3-1 1 0,-4 0-18 0,7 4 0 0,-5-4 0 16,1 2 2-16,4 1 0 0,-7-3 0 16,2 2 1-16,-2-2-3 0,4 2 0 15,-4-2-75-15,0 0 1 0,3 0-1 16,-3 0 1-16,0 4 74 0,0-4 0 0,0 0 0 0,0 0-126 16,4-2 1-16,-4-2 0 0,-4-1-1 15,4 5-1317-15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1:11:3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4486 7446 775 0,'0'0'0'0,"0"0"0"0,0 0 75 15,0 0 0-15,0 0 0 0,0 0 1 0,0 0-76 0,0 0 0 0,0 0 99 0,0 0 0 0,0 0 1 0,0 0 0 0,-29-11-100 0,21 11 0 0,0 0 40 0,3 5 2 0,2-1-1 0,3-4 0 0,0 0-41 0,3-4 0 16,6 1 7-16,12-17 1 0,-1 0 0 0,1 0 0 0,7 1-8 0,-3 1 0 140,-8 3 0-140,4 3-40 0,-5 3 0 0,6 3 0 16,2-3-1-16,1 0 41 0,3 4 0 0,0 1 0 0,2-1 0 0,-1 1-7 0,4 4 0 0,-3 0 0 0,2 0 0 0,-2 0 7 0,2 4 0 0,-2 1 0 0,1-1 0 0,-4-2-9 0,4 1 0 0,3 1 0 0,0 1 0 0,-1-1 9 0,2 1 0 0,2-3 0 0,-1 0 0 0,4-2 27 0,-3 0 0 0,0 0 0 0,0 0 2 0,-3 0-29 0,3 0 0 0,3-2 0 16,-3 0 0-16,6 2-11 0,-3-3 0 0,6 1 1 0,-2 0 0 0,-1 0 10 0,3-3 0 0,-1 1 0 0,1 4 0 0,2 0-5 0,1 0 0 0,-6-3 0 0,-1 1 0 0,2 2 5 0,-2-4 0 0,-1 8 0 0,-1-4 0 0,3 5 40 0,-3-3 2 0,-3 0-2 15,2 0 1-15,2 1-41 0,-4-3 0 0,3 0 0 16,3 4 0-16,-3 1 26 0,3-5 1 0,-3 2-1 16,1-2 1-16,-4 0-27 0,2-2 0 0,1 4 0 15,1 0 0-15,-1-2 21 0,3 2 1 0,-3 1-1 16,3 1 0-16,-3 1-21 0,3-3 0 0,1 5 0 15,-6-1 0-15,3-1 14 16,45 8 0-16,-40-10 0 0,-2 4 0 0,52 6-14 0,-54-9 0 16,2-3 7-16,41 7 0 15,-38-8 0-15,-1 0 0 0,49 0-7 0,-45-6 0 16,1 3 19-16,55-6 0 0,-57 0 0 0,2 3 0 16,2-3-19-16,0 6 0 0,2-3 0 15,1 3 15-15,3-3 1 0,-8 6 0 0,2 0 0 0,-4 2-16 16,0 2 0-16,-3-1 0 0,4 3 0 0,3 3 41 15,45 9 1-15,-52-9-1 0,-3 0 1 16,50 3-42-16,-47-10 0 0,3-2 27 0,46-5 0 16,-49 1 1-16,0-1 0 15,44-10-28-15,-47 8 0 0,1 2-8 0,-2-4 1 16,2 3 0-16,2-1 0 0,3 5 7 0,-3-1 0 16,0-3 0-16,-4 6 0 0,6 0-7 0,-2 0-1 15,-4 0 1-15,2 0 1 0,-1 0 6 0,36 9 0 16,-38-7 0-16,-1 2 11 0,38 1 1 15,-39-1-1-15,1-1 0 0,36-3-11 16,-39 0 0-16,2 0 20 0,37-3 0 16,-39 3 0-16,3 0 0 0,36 5-20 15,-41-1 0-15,2 1 2 0,39 8 1 16,-35-8 0-16,-4 4 0 0,46 4-3 16,-41-8 0-16,2-5-36 0,43 4 0 15,-45-8 0-15,-1-1 0 0,50-8 36 16,-41 4 0-16,-1 0 38 0,0-2-1 0,1 2 0 15,-1-3 1-15,1 3-38 0,-1-4 0 0,0 6 0 0,6-2 0 16,0 2 1-16,1 1 0 0,-5-1 0 0,0 5 0 16,1-1-1-16,-3 1 0 0,7-2 0 0,3 4 0 15,1 0 28-15,0 0 0 0,0 0 0 0,0-3 1 16,-2-3-29-16,0 1 0 0,7-2 0 0,1-2 0 16,4-2-43-16,1-2 1 0,-4 3 0 0,-2-3 0 15,2-1 42-15,65-11 0 0,-63 14 0 16,3 2-112-16,61-6 1 0,-70 15-1 0,-3 2 1 15,0 2 111-15,-12-4 0 0,-8 0 0 0,-40 0-1450 16</inkml:trace>
  <inkml:trace contextRef="#ctx0" brushRef="#br0" timeOffset="36508.36">4808 9869 426 0,'0'0'0'0,"0"0"0"0,0 0 0 0,0 0 20 0,0 0 0 15,0 0 0-15,0 18 0 0,0-15-20 0,0-3 0 0,0 4 0 16,0-4 0-16,0 0 66 0,0 0-1 0,0-6 0 0,0 1 1 0,9-9-66 0,-9 1 0 15,4 0 51-15,5-6 1 0,-6 12-1 0,1 5 1 0,4-2-52 16,-2 2 0-16,1 2 20 0,14-5 0 16,-5 3 1-16,8 0-1 15,22-5-20-15,-30 5 0 0,2 2 74 16,14-9 0-16,-18 6 0 16,2 1 1-16,21 2-75 0,-16-2 0 0,-2 4 50 15,24 0 1-15,-24-2-1 0,2 3 2 0,18-1-52 16,-20 0 0-16,2 3 44 0,24 4 1 15,-28-7 0-15,4 2 0 0,23 1-45 16,-22-3 0-16,-1 0 26 0,23 3 1 16,-23-1 1-16,0-1-1 0,22 12-27 15,-19-14 0-15,5 3-3 0,20 3 1 16,-24-5-1-16,3 2 1 0,-4-3 2 0,3-1 0 0,-2 0 0 16,-1 0 4-16,33-1 0 0,-33-3 0 0,6 0 0 15,32-3-4-15,-34 4 0 16,2-1 5-16,39-1 1 0,-39 5-1 0,4 3 1 15,34 4-6-15,-38-3 0 0,2 0-22 16,30 6 0-16,-29-8 0 0,1 4 0 16,0-6 22-16,3 1 0 0,0-1 0 0,0 0 17 0,46-1-1 15,-46-3 0-15,0-1 0 16,40-10-16-16,-40 12 0 0,-3 3 9 0,42-9 1 16,-36 5 0-16,4 2 0 0,39 1-10 15,-40-1 0-15,-3-4 8 0,38-1 1 16,-32 5-1-16,-4-3 1 0,48-4-9 15,-48 7 0-15,-1 0 6 0,45-1 1 16,-47 1-1-16,2 2 1 0,36-2-7 16,-31 0 0-16,0-3 30 0,40-4 0 15,-45 5 0-15,-2-1 1 0,38-4-31 16,-45 7 0-16,2 0-2 0,36-1 1 16,-31 1-1-16,2-3 1 0,36 3 1 15,-38 0 0-15,0 2-1 0,37-5 1 16,-43 3 0-16,-1 0 0 0,30-2 0 15,-29 3 0-15,1-1 0 0,34-4 0 16,-34 6 0-16,-1 4 0 0,31-4 0 0,-32 0 0 16,-4 2 32-16,34 0 1 0,-29-4 0 15,1 2 0-15,31-2-33 0,-32 2 0 16,1 2-13-16,31 0 0 0,-31-1 0 0,-4 3 1 16,30 0 12-16,-30-3 0 0,-2 3 39 15,30 5 1-15,-28-7 0 0,5 1 0 16,36 3-40-16,-41-3 0 0,7 1 20 15,28 3-1-15,-31-3 0 0,-1-1 1 16,33 6-20-16,-36-7 0 0,3 2 31 16,36 3 1-16,-36-5 0 0,8 1 0 15,33-1-32-15,-41-2 0 0,5 2 32 0,37 0 1 16,-34-4-1-16,1 0 1 0,45 0-33 16,-41-3 0-16,1 1 17 0,45-5 1 15,-52 9 0-15,1 0 0 0,42-7-18 16,-37 5 0-16,0-5 9 0,49-4 1 15,-46 2-1-15,1 4 1 0,48-13-10 16,-48 9 0-16,-1-4-19 0,48-1 0 16,-47 5 0-16,-1 4 0 0,0-2 19 0,-1 1 0 15,-2 3 0-15,0 1 4 0,0 2 1 0,-2-4 0 16,5 4 0-16,2 4-5 0,48-2 0 16,-53-2 0-16,3 1-2 0,43 5 1 15,-43-6 0-15,1 0 0 0,43 3 1 16,-47-3 0-16,4 0-9 0,41 0 0 15,-41-1 0-15,-1 1 1 0,50-2 8 16,-53 2 0-16,3 0 1 0,46 0 1 16,-49 0-1-16,0 0 1 0,48 0-2 0,-45 5 0 15,-3 1-1-15,49 6 1 0,-49-10-1 16,2 0 1-16,49 3 0 0,-48-3 0 0,4 0-17 16,46-1 0-16,-52 3 0 15,3-4 0-15,47 2 17 0,-46-2 0 0,2 0-1 16,47 2 0-16,-50 3 0 0,-1-3 1 15,48 5 0-15,-49-5 0 0,-1 0-11 16,54 3 0-16,-48-5 1 0,1 0 0 16,52-4 10-16,-56 3 0 0,1-1 8 0,51 0 1 15,-49-3 1-15,5 1-1 16,53 0-9-16,-59 4 0 0,-3-1-17 0,53 1 2 16,-49-2-1-16,5 2 1 0,53 0 15 15,-56-2 0-15,-4 2-11 0,57 0 0 16,-52-4 0-16,-1 4 0 0,51-1 11 15,-53-3 0-15,1 0 30 0,49-1 0 16,-52 2 0-16,2 1 2 0,49 0-32 16,-52 2 0-16,-1 2-15 0,48 7-1 15,-48-4 1-15,1-1 1 0,45 6 14 16,-47-6 0-16,-1 0 28 0,47 3 1 16,-52-5-1-16,-1 3 0 0,42-3-28 15,-39 0 0-15,0-1 14 0,44 3 0 16,-46-4 0-16,1 0 0 0,41 0-14 15,-41 2 0-15,-5-2-2 0,44 2 1 16,-44-1 0-16,3 1 0 0,36 5 1 16,-39-7 0-16,-1 4 10 0,33 1 1 0,-36-3-1 15,-1 0 1-15,36 3-11 0,-36-3 0 16,1 2-5-16,35 3 1 0,-36-5 0 16,-4 1 0-16,27 1 4 0,-28-2 0 15,0 1-17-15,25 6 0 0,-30-7 0 16,2 5 0-16,17 8 17 0,-24-14 0 15,-4 3-187-15,-2 0 0 0,-5-3 1 0,-1-1 0 0,-6 0 25 16,0-14 2-16,0-4-2 0,0 18-906 16</inkml:trace>
  <inkml:trace contextRef="#ctx0" brushRef="#br0" timeOffset="90970.74">26626 7719 988 0,'0'0'0'0,"0"0"0"0,0 0 16 0,0 0 1 15,0 0 0-15,0 0 0 0,0 0-17 0,0 0 0 0,0 0 0 0,0 0 0 0,0 0 21 0,7 39 1 0,-7-24 0 16,0 1 0-16,0 18-22 0,-2-12 0 0,0-3-3 0,-3 25 0 94,0-21 0-94,0-1 1 0,-2 3 2 0,-2 2 0 0,0 3 0 0,0-3 44 0,2 6 0 0,-2-6 0 0,6-4 1 0,-4-2-45 0,1 3 0 0,3-6 0 0,1 0 0 0,4-2 14 15,-4 18 0-15,0-20 0 0,0-1 0 0,-1 12-14 0,3-12 0 0,0-1 60 0,0 5 1 0,2-8 0 0,1-2 0 0,10 5-61 16,-6-6 0-16,0-1 35 0,16 1 1 0,-7-6-1 16,3 0 1-16,25-2-36 0,-25-4 0 15,1 3-44-15,19-6 0 16,-22 2 0-16,-1 5 0 16,16-11 44-16,-16 8 0 15,0 1-133-15,10-12 2 0,-14 7-1 16,-1 0-163-16,1-9 132 0,-10 9 0 0,-2 9-255 0</inkml:trace>
  <inkml:trace contextRef="#ctx0" brushRef="#br0" timeOffset="91361.98">26342 8089 1112 0,'0'0'0'0,"0"0"0"0,0 0 0 0,0 0 42 0,0 0 1 15,18 20 0-15,-15-16 1 0,1-1-44 0,1-1 0 0,4 2 0 0,1-4 0 16,3 1 75-16,-5 1 0 0,7-2 0 0,4-2 1 0,7 1-76 0,3 1 0 16,-3-6 0 15,-3 3 0-31,0-5 31 0,-4 1 1 16,6 0-1-16,2-2 1 0,1 0-32 0,26-11 0 0,-25 8 0 0,2 3-59 0,33-13 0 0,-36 11-1 0,0 2 2 15,24-5 58-15,-31 5 0 16,-2 0-199-16,20-9 1 0,-23 9-1 0,-4 0-99 0,6-5 198 15,-13 5 0-15,-5 9-186 0</inkml:trace>
  <inkml:trace contextRef="#ctx0" brushRef="#br0" timeOffset="91784.9">27358 7980 11 0,'0'0'0'16,"0"0"0"-16,0 0 0 0,0 0 1 0,0 0-1 15,0 0 1-15,-18 28-1 0,11-24 0 16,0 1 98-16,-2 1 1 0,1 1 0 0,-3 2 0 0,-1 5-99 16,-3 4 0-16,0 0 0 0,2 6 0 0,1-1 77 15,-2 4 1-15,0 0-1 0,1-4 0 0,5-1-77 0,-10 19 0 16,9-23 0-16,0-4 34 0,-3 15 2 15,8-22-2-15,4-7 1 0,0 0-35 16,-3 2 0-16,3-2 33 0,2-2 1 16,1-3-1-16,2 1 1 0,1-3-34 0,3-9 0 15,1-6 0-15,6-8 25 0,2-2 2 0,-4 3-1 16,-2-2 0-16,0 3-26 0,10-25 0 16,-14 34 0-16,3-1 6 0,12-7 1 15,-11 14-1-15,-1 1 1 0,12-3-7 16,-11 10 0-16,-1 5-30 0,17-4 0 15,-10 1 0-15,5 1-1 0,24-7 31 16,-29 4 0-16,-2 1-169 0,17-3 0 16,-17 5 0-16,0-3-39 0,10-4 167 15,-13 5 1-15,-13 4-113 0</inkml:trace>
  <inkml:trace contextRef="#ctx0" brushRef="#br0" timeOffset="92311.84">27801 7958 809 0,'0'0'0'0,"0"0"0"16,16 27 40-16,-8-13 0 0,-2 6 0 0,-6 0 1 16,-6 3-41-16,-1-3 0 0,-2 3 0 0,1 4 0 0,-1 4 34 15,-5 23 1-15,8-34-1 0,5 1 0 16,1 15-34-16,0-22 0 0,3-1 46 15,10 1 0-15,-5-10 0 0,1-4 1 0,16-13-47 16,-7 1 0-16,4-6-14 0,3-5 2 16,-2-4-1-16,0-2 1 0,-5-2 12 0,20-33 0 15,-20 29 0-15,0 3-81 0,13-29 1 16,-18 34-2-16,-3 5 2 0,6-14 80 16,-9 27 0-16,-7 9 29 0,0 9 1 15,0-1-1-15,0 1 2 0,-3-2-31 0,-2 20 0 16,-3 12 0-16,0 6-21 0,-5 9 2 0,1-4-1 15,0-3 1-15,-1 2 19 0,-11 57 0 16,8-50 0-16,0 3 0 0,0 0 0 16,0-1 0-16,0-4 1 0,2-4-1 15,-19 47 0-15,15-52 0 16,-1-4 60-16,-1 1 1 0,4-6-1 0,0-2 1 0,0-2-61 0,2-7 0 16,0-3 0-16,0-6 0 0,2-2 51 0,1-6 1 0,4-5-1 0,0 1 0 15,5-11-51-15,2-1 0 0,0-8 0 0,-1-4 0 16,-1-7 25-16,11-50 1 0,1 29-1 0,8-8 1 15,0 0-26-15,4 2 0 0,3 0 0 16,5 0-3-16,30-43 1 0,-32 56-1 0,1 5 1 16,23-30 2-16,-29 46 0 0,-1 0-162 15,-5 2 0-15,3 2 0 0,1 1 1 0,0 1 28 16,0 0 2-16,-3 1-2 0,-1 1 2 0,-17 12-112 0</inkml:trace>
  <inkml:trace contextRef="#ctx0" brushRef="#br0" timeOffset="92645.46">29039 7431 11 0,'0'0'0'0,"0"0"0"0,0 22 0 0,-4 7 1 0,-3-11-1 0,-5 3 1 0,-4 3-1 0,0 3 0 0,2 1 0 0,0 3 157 0,-2 1 1 0,0 4-1 15,0 0 2-15,-1 0-159 0,-22 47 0 16,20-37 0-16,-6 5 174 0,0 1 0 0,0-9 1 16,1 6 0-16,-1-4-175 0,-23 48 0 0,27-48 0 15,-2-2 55-15,-17 36 0 0,22-43 0 16,2 0 2-16,2-4-57 0,2-10 0 0,1-2 0 15,4-6-171-15,0-3 0 0,2-6 1 0,3 1 0 0,2-6 38 16,0-6 1-16,0-1-1 0,2 2 2 0,-2 5-138 16</inkml:trace>
  <inkml:trace contextRef="#ctx0" brushRef="#br0" timeOffset="92997.34">29371 7994 775 0,'0'0'0'0,"0"0"0"16,0 0-24-16,17-41 1 0,-19 28 0 0,-3 4 0 15,-11-5 23-15,9 8 0 0,2 4 30 0,-6 4 1 16,1 4 1-16,-3-5-1 15,-18 12-31-15,11 1 0 0,-1 8 78 0,-2-2 0 0,2 3 1 16,3 2-1 0,2-3-78-16,2 3 0 0,0 0 0 0,0 0 0 0,0 2 74 0,-5 31 1 15,13-35 0-15,5 4 0 16,4 25-75-16,1-27 0 0,1-1 58 0,18 12 0 0,-11-22 1 16,4-1-1-16,25 3-58 0,-20-9 0 15,2-3-100-15,28-4 0 0,-25-8 0 16,1-2 0-16,26-24 100 0,-25 16 0 15,2-2-123-15,0-4-1 0,0 1 1 0,0-2 0 16,-30 25-446-16</inkml:trace>
  <inkml:trace contextRef="#ctx0" brushRef="#br0" timeOffset="93446.19">29937 8080 1213 0,'0'0'0'0,"0"0"0"16,0 0 0-16,0 0 88 0,0 0-1 0,-20 18 0 0,8-12 2 0,-2-1-89 0,-7 0 0 0,-2 3 0 0,2-5 0 0,-1 3 78 0,0-1 1 15,0 4 1-15,3-4-1 0,1 2-79 0,1 1 0 16,-1 1 0-16,0 7 0 0,1 2 25 0,-11 20 1 16,17-17 0-16,2-3 0 0,-1 25-26 15,8-23 0-15,5 0-49 0,10 10 1 16,-6-15 0-16,2-6-1 0,17 9 49 15,-12-13 0-15,2-3 16 0,19-4-1 16,-17-3 0-16,1-10 1 0,24-19-16 16,-29 13 0-16,-2-3 5 0,0-5 1 0,-1 2 0 15,-2 4 0-15,0-4-6 0,-2 0 0 0,-2-2 0 16,0 1 0-16,-1-1 4 0,1-25 0 16,-1 34 0-16,-1 2 1 0,-1-14-5 0,-2 28 0 15,-2 8 45-15,2 1 1 0,-2 4 0 0,1 4 1 16,-1 3-47-16,0 6 0 0,-5 15 0 0,0 12 0 0,-4 10 35 15,-4 58 0-15,13-70 0 0,2 0 0 16,0 1-35-16,2-12 0 0,1 0 0 0,2-4-45 16,2-5 1-16,6-7 0 0,1-4-1 0,4-5 45 15,3-2 0-15,-4-9 0 0,1-5 0 0,1-4-135 16,-1-6 0-16,-2-3 1 0,-2-3-1 0,-14 21-989 16</inkml:trace>
  <inkml:trace contextRef="#ctx0" brushRef="#br0" timeOffset="93505.08">30147 8314 359 0,'0'0'0'0,"21"-52"0"0,7-15 0 0,-2 4-68 0,24-61-1 0,-24 56 1 15,3-4-5-15,-1 0 67 0,-5 6 0 16,0 5 1-16,-23 61-43 0</inkml:trace>
  <inkml:trace contextRef="#ctx0" brushRef="#br0" timeOffset="93711.53">30651 7325 1416 0,'0'0'0'0,"0"0"0"0,14 38 70 0,-3 12 1 15,-9-19-1-15,-2-1 0 0,-4 5-70 16,-1 4 0-16,-1-1 0 0,1 1 46 0,-12 44 0 15,6-34 1-15,-1 1 0 0,-15 54-47 16,11-46 0-16,0 3 35 0,-19 63 0 16,17-65 0-16,1-3 0 15,-13 52-35-15,21-63 0 0,2-2-63 0,0 0 0 0,2-9 0 16,1-3 0-16,2-4 63 0,2-9 0 0,-1-6 0 16,1-5 0-16,0-7-164 0,1-5 0 0,-1 1-1 0,0 4 2 15,0 0-674-15</inkml:trace>
  <inkml:trace contextRef="#ctx0" brushRef="#br0" timeOffset="93913.55">30214 7985 820 0,'0'0'0'0,"0"0"0"0,0 0 60 16,10-27 1-16,-3 23-1 0,4 8 2 0,10 5-62 0,-10-5 0 15,1 1 89-15,20 4 0 0,-11-4 1 0,5 4-1 16,31 4-89-16,-34-8 0 0,0 4 48 0,24 2 1 15,-22-7 0-15,-2 1 0 0,25 6-49 16,-20-6 0-16,0-5-176 0,27-5 1 16,-29-2 1-16,-3-4-141 15,23-11 174-15,-23 8 0 0,-23 14-229 0</inkml:trace>
  <inkml:trace contextRef="#ctx0" brushRef="#br0" timeOffset="94135.24">31117 7899 1179 0,'0'0'0'0,"0"0"0"0,-14 27 80 0,-13 7 1 15,11-18-1-15,-1 2 0 0,-4-2-80 0,1 4 0 16,4-2 0-16,4 2 74 0,1-1 0 0,2 1-1 16,6 0 2-16,1 1-75 0,2-4 0 0,4 1 0 15,-1 0 0-15,8 3 32 0,21 24 0 16,-9-27 0-16,3-4 1 0,36 13-33 0,-27-18 0 15,4-3-136-15,45-6 2 0,-38-4-1 16,2-5-176-16,0-2 135 0,-8-3-1 0,-5-4 0 16,-35 18-333-16</inkml:trace>
  <inkml:trace contextRef="#ctx0" brushRef="#br0" timeOffset="94550.34">31909 7300 1460 0,'0'0'0'0,"0"31"0"0,0 5 2 0,-7 37 1 0,-2-33-1 0,-7-2 1 16,-3 3-3-16,-1 2 0 0,1 0 0 0,-2-1 27 0,-23 47 1 15,19-35 0-15,0 2 0 0,0 2-28 16,3 1 0-16,-1-7 0 0,-2 7 58 0,-24 55 0 15,27-69 0-15,3-6 2 0,-16 31-60 16,21-39 0-16,3-8 19 0,-3 9 1 16,9-19 0-16,3-4 0 0,2 0-20 0,0-4 0 15,0-5 0-15,0 0 6 0,0 0 1 16,3-5-1-16,3-2 1 0,9-9-7 16,-2-1 0-16,4-2 30 0,26-32 0 15,-24 32 0-15,4-1 1 0,0-4-31 0,2 6 0 0,1 0 0 16,4-1 43-16,0 1 0 0,-2 7-1 15,-1 6 1-15,1 5-43 0,25 12 0 0,-30 3 0 16,0 8 75-16,0 4 2 0,-7 21-1 0,-6 6 0 16,-4 20-76-16,-10 86 0 0,-8-81 0 15,-9 9-176-15,-2 4 0 0,14-27 0 0,3-12 1 16,6-15 62-16,2 2 2 0,0-40-2 0</inkml:trace>
  <inkml:trace contextRef="#ctx0" brushRef="#br0" timeOffset="97178">26557 10314 685 0,'0'0'0'0,"0"0"0"15,0 0 0-15,0 0 17 0,5 17 0 0,-1-5 0 0,-2 1 0 0,-2-4-17 16,-2 0 0-16,0 0 0 0,0 0 0 0,1 1 60 0,-3 5-1 0,-1 3 0 0,1 3 1 0,-3 6-60 16,-5 24 0 124,5-21 0-140,0 3 23 0,-7 28 2 0,5-29-2 0,0 4 1 0,-2 0-24 16,1 0 0-16,1 2 0 0,2 5 22 0,-7 31 0 0,7-46 0 0,0-1 1 0,0 22-23 0,5-26 0 0,0-1 63 0,-1 6 1 0,3-19-1 0,1-3 0 0,1-3-63 0,-2-3 0 0,0 0-61 0,9-5 0 0,-5-6-1 0,3-1 2 0,0-3 60 0,1-15 0 0,7-12 0 0,0-6-83 0,15-58 0 15,-19 57 0-15,0-1 1 0,10-56 82 0,-11 47 0 0,3-1 2 0,17-58 0 0,-13 58 0 0,1 3 1 0,19-47-3 0,-19 66 0 16,-1 4-3-16,-1 5 1 0,2 7-1 0,-2 6 1 0,-2 13 2 0,-2-1 0 0,2-1 0 0,-1-1 0 0,-1 3 50 16,0-1 1-16,2 4-1 0,1 0 2 15,0 4-52-15,1 1 0 16,4 2 0-16,-4 0 0 0,3 2 72 0,16 22 1 0,-26-13-1 16,-2 3 2-16,2 32-74 0,-9-23 0 0,-2 2 0 0,-1 1 1 15,-4-4 0-15,0-8 0 0,-2 1-1 0,-2-3 0 0,-1-2 0 0,-2-3 0 0,-2-1 49 0,-2-4 1 0,-1 0 0 16,-2-2 1-16,-4 0-51 0,-2-3 0 0,4-3 0 15,2-1 0-15,4-1-66 0,-3-3 1 0,4-3 0 16,-1-2 0-16,-1-2 65 0,0-3 0 0,4 1 0 16,2 0 0-16,1-1-203 0,1 0 0 0,5 5 0 15,3 0 0-15,4 5 140 0,3-10 0 16,0-4 0-16,-5 18-153 0</inkml:trace>
  <inkml:trace contextRef="#ctx0" brushRef="#br0" timeOffset="97702.01">27238 10223 977 0,'0'0'0'16,"0"0"0"-16,0 0 4 0,37-16 1 0,-33 10-1 15,-8 3 1-15,-5-1-5 0,6 2 0 0,-3-3 27 16,-6-2 2-16,0 5-2 0,-6-4 1 16,-24 3-28-16,22 3 0 0,3 9 100 0,-19 9 2 15,21-7-1-15,2 1 0 0,-10 28-101 16,9-12 0-16,2 3 50 0,3 3 0 0,2 2 0 16,-2 2 0-16,2 1-50 0,-2 35 0 15,11-47 0-15,5-2 34 0,14 13 0 16,-7-29 1-16,4-9 0 0,24-9-35 15,-19 0 0-15,2-4 11 0,0-1 1 0,-2-6-1 16,-4 0 1-16,-1-3-12 0,1-2 0 0,-5-2 0 16,2 0 0-16,-2-5-27 0,9-29 0 15,-16 30 0-15,-2 0-1 0,-3-33 28 16,-2 37 0-16,-2 0-43 0,1 0 1 0,-1 3-1 16,0 8 1-16,0 6 42 0,1 1 0 0,1 3 0 0,0 6 0 15,0 0 18-15,3 18 1 0,-1 2-1 16,1 3 1-16,1 8-19 0,-1 10 0 0,3 4 0 0,-1 7 44 15,6 51 0-15,-8-58 1 0,1-2-1 16,10 29-44-16,-5-49 0 0,-1-7-85 16,15 4 1-16,-14-18 0 0,3-4-1 15,17-18 85-15,-17 2 0 0,0-7-200 16,1-4 0-16,1-1 0 0,2-1 0 0,-2-3 93 0,14-43 1 16,-14 34-2-16,-14 43-198 15</inkml:trace>
  <inkml:trace contextRef="#ctx0" brushRef="#br0" timeOffset="98128.2">27864 10264 1235 0,'0'0'0'0,"0"0"0"0,9 25 0 0,2 6 89 15,-1 1 0-15,-1-1-1 0,-2-8 2 0,-2 0-90 16,8 24 0-16,-12-25 0 0,1-4-10 0,0 9 0 15,-2-22 0-15,0-5 0 0,0 0 10 0,0-4 0 16,0 1 0-16,0-1 32 0,0 1 0 0,2-10 0 16,3-7 1-16,4-12-33 0,1-2 0 0,-1 3 0 15,0 3 0-15,2 1-31 0,10-35 1 16,-11 32-1-16,3 1 1 0,1-3 30 0,0 5 0 16,2 0 0-16,1 0-13 0,1 0-1 0,0 4 1 0,-2 1 0 15,-1 2 13-15,1 2 0 0,0 4 0 0,-2 3 0 16,-1 6 27-16,-1 1 1 0,-3 2-1 15,-2 2 0-15,-4 0-27 0,-3 0 0 0,6 0 0 0,-3 2 0 0,1 0 45 16,-4-2 1-16,5 7 0 0,0 0 1 16,1 4-47-16,-1-2 0 0,0 7 0 0,1 4 0 0,-1 11 24 15,4 30 0-15,-4-33 0 0,2 1 0 16,5 25-24-16,-6-34 0 0,1-2-60 16,0-2 0-16,0-2 1 0,-2-1 0 0,2-2 59 15,0-2 0-15,-3-4 0 0,-1-1 0 0,-3-4-185 16,0 0 1-16,4 0-1 0,-4 0 0 0,3-4 43 0,3-7 0 15,1-5-1-15,-7 16-225 0</inkml:trace>
  <inkml:trace contextRef="#ctx0" brushRef="#br0" timeOffset="98344.67">28640 10025 1135 0,'0'0'0'0,"0"0"0"0,0 0 0 0,6 22 57 16,-1 15 1-16,-5-17 1 0,-4 0-1 0,-6 12-58 16,3-10 0-16,-2 1 20 0,0-1 0 0,-2 3 0 15,1 2 1-15,-1 3-21 0,1-3 0 0,1-3 0 16,2-1 0-16,0 0-77 0,-4 1 0 0,4-6-1 16,4-7 2-16,3-11 76 0,7 0 0 0,-4 0 0 0,-3 0 0 15,5-2-153-15,1 0 1 0,8-14-1 0,5-8 2 16,-19 24-248-16</inkml:trace>
  <inkml:trace contextRef="#ctx0" brushRef="#br0" timeOffset="98644.28">29134 10014 1213 0,'0'0'0'0,"0"0"0"16,0 0 0-16,0 0 20 0,0 0 0 0,0 0 0 0,0 0 1 0,-16 22-21 0,-12-1 0 0,10-4 0 0,-3-3 89 0,-21 22 1 0,26-18 0 0,4-6 0 16,-8 17-90-16,11-11 0 0,2 0 72 0,-1 16 1 31,2-14-1-31,1 7 0 0,1 2-72 0,6 0 0 0,2 1 0 0,3 1 67 0,2 1 2 16,5-7-1-16,3 0 0 0,6-7-68 0,37 6 0 15,-23-17 0-15,6-5 10 0,3-4 1 0,1-5-1 16,-1-4 1-16,2-5-11 0,-1-4 0 0,-4-2 0 15,-5-1 0-15,-2-2-163 0,25-33 0 16,-38 28 0-16,-5-10-186 0,0-39 162 16,-18 38 1-16,0 41-598 0</inkml:trace>
  <inkml:trace contextRef="#ctx0" brushRef="#br0" timeOffset="98863.21">28900 9624 1090 0,'0'0'0'16,"0"0"0"-16,7 22-108 0,1 5 1 16,-4-20 0-16,-1-5-1 0,8-2 108 0,-2 0 0 15,5-2-101-15,-3 0 0 0,6-1 1 0,6-3 0 0,-23 6-94 16</inkml:trace>
  <inkml:trace contextRef="#ctx0" brushRef="#br0" timeOffset="99178.54">30438 9211 662 0,'0'0'0'0,"-4"30"0"0,1 6-91 0,-3 2 0 16,-1 3 0-16,-5 1 1 0,-7 4 90 0,-4 3 0 0,-2 0 0 16,0-3 0-16,1-1 184 0,-29 47 1 15,24-42 0 16,-1 2 1-31,0 0-186 0,-1 1 0 0,-3-3 0 0,-1 0 112 0,-37 54 0 0,38-48 1 0,1 2 0 0,1-3-113 0,2-4 0 0,3-1 0 16,3 0 88-16,-22 44 0 0,26-56 0 16,6-10 1-16,-10 21-89 0,16-31 0 0,7-11-167 15,2 0 1-15,-1-7 0 16,6-5-169-16,6-20 168 0,-5-4-1 0,-7 29-338 16</inkml:trace>
  <inkml:trace contextRef="#ctx0" brushRef="#br0" timeOffset="99810.73">30515 10388 786 0,'0'0'0'0,"0"0"0"16,-5 31 0-16,-2 6-43 0,-12 37 1 0,6-43 0 0,-3-3 0 16,-15 26 42-16,16-32 0 0,5-11 52 0,-6-2 0 15,7-6 1-15,2-5 0 0,0-7-53 16,2 2 0-16,1-2 69 0,2-14 1 16,1 0 1-16,-1-4-1 0,2-9-70 15,5 0 0-15,2 3 0 0,6-3 21 0,17-32 0 16,-13 36 0-16,1-1 0 0,24-31-21 0,-22 37 0 15,1 5 58-15,21-16 1 16,-26 28-1-16,-2 8 0 0,11-2-58 0,-15 4 0 16,-3 0 65-16,11 9 1 0,-4 4-1 15,2 1 1-15,16 24-66 0,-18-16 0 16,0 4 31-16,2 1 1 0,2-3 0 0,-1-3 1 0,1-1-33 16,-1 2 0-16,6-12 0 0,2-1 0 0,2-5 30 15,1-2 0-15,-2-4 0 0,1-3 1 0,1-3-31 16,0-2 0-16,-1-5 0 0,-1-1 0 0,-1 2-11 0,21-35 1 15,-23 24 0-15,-1-2 0 16,16-30 10-16,-24 30 0 0,-2-2 2 0,0 0 0 16,-5 4 0-16,-3 2 0 0,-4 3-2 0,-2 0 0 15,-3 2 0-15,0 0 0 0,-4 2-10 0,0 3 1 16,2 3-1-16,-2 1 1 0,0 5 9 0,0 0 0 16,-1 8 0-16,-3 0 0 0,-1 10 11 0,-1-1 0 15,-1 6 0-15,0 3 1 0,-4 10-12 0,-15 31 0 16,21-29 0-16,2 6 52 0,1-4 0 0,2 5 1 15,0 4 0-15,4 2-53 0,-2-2 0 0,4-2 0 16,1 0 0-16,5-5-5 0,6 34 1 16,0-49-1-16,5-5 1 0,16 5 4 15,-12-15 0-15,1-7-179 0,23-11 1 16,-19-1 1-16,4-5-144 0,-3-2 180 0,1-9-2 16,-2-2 2-16,-23 29-476 0</inkml:trace>
  <inkml:trace contextRef="#ctx0" brushRef="#br0" timeOffset="100270.73">31466 10194 1573 0,'0'0'0'16,"0"0"0"-16,-11 38 61 0,4-15 1 0,0 0 0 0,0-5 1 0,-2 0-63 0,1 0 0 15,1 6 0-15,0-3 0 0,-1 1 37 0,3-2 0 0,3 3 0 0,2-3 1 0,0 1-38 16,0 15 0-16,2-18 0 16,2-2 61-16,5 19 1 0,-2-26-1 0,1 0 0 0,15 7-61 15,-9-9 0-15,2-5-29 0,25-2 0 16,-16-6 0-16,3-4 0 0,2-5 29 16,2-6 0-16,-2-5 0 0,-2 1-25 15,0-5 0-15,-3 1-1 0,-2-3 2 0,-4-1 24 0,13-33 0 16,-18 26 0-16,-2 1-4 0,2-33 0 15,-10 41 0-15,-4 8 0 0,-2-4 4 16,-1 5 0-16,-3 4 0 0,-1 8-3 0,-2-5 1 0,1 8 0 16,-1 5 0-16,-2 4 2 0,1 3 0 0,-5 3 0 15,1 1 0-15,-2 0-1 0,-14 18 0 16,16-18 0-16,2 5 1 0,-6 9 0 16,10-14 0-16,1-2-123 0,-6 10 0 15,8-7 0-15,-2 1 0 0,-6 9 123 16,8-11 0-16,2-2-139 0,-3 6 0 0,6-8 1 15,0-1-1-15,7-1 139 0,-3-1 0 16,1-2-148-16,15-4-1 0,-6-1 0 16,-14 5-210-16</inkml:trace>
  <inkml:trace contextRef="#ctx0" brushRef="#br0" timeOffset="100844.75">31955 10118 1168 0,'0'0'0'0,"0"0"0"0,0 0 40 0,7 24 0 16,-7-13 1-16,-2 1-1 0,-7 21-40 0,4-12 0 16,-2-1 56-16,-2 3 1 0,2 4-1 0,2 2 2 0,1 2-58 15,-1-1 0-15,1 6 0 0,1-5 0 32,1-1 49-32,2 31 1 0,0-36 0 0,0-3 0 0,2 14-50 0,1-25 0 0,1-9 21 0,1-6 1 15,-1 4-1-15,-1-5 1 0,1-3-22 16,3-8 0-16,5-5 0 0,6-10-48 0,-1-5-1 0,-3 4 1 15,-1 3 1-15,-4 2 47 0,10-38 0 16,-8 35 0-16,-3-3-39 0,10-35 0 16,-9 36-1-16,1 1 2 0,-1 1 38 0,0 10 0 15,-2 2 0-15,0 13 31 0,-2-3 1 0,1 3-1 16,-4 1 1-16,-2 4-32 0,0 0 0 0,3 4 0 16,1 1 0-16,-1 3 26 0,6 24 1 15,-2-5-1-15,0 7 1 0,2 4-27 0,0-4 0 16,0-4 0-16,-1 1 12 0,1 0 0 0,3-6 0 15,3-2 1-15,-1-1-13 0,2-4 0 0,1-4 0 0,1-3 0 16,0-4 36-16,1-2 0 0,2-3-1 0,-3-4 1 16,-1-3-36-16,1-4 0 0,0 0 0 15,-1-5 0-15,1 1 8 0,-2-5 0 0,1-3 0 16,-1-3 1-16,2 1-9 0,10-35 0 0,-15 31 0 16,-5 2 9-16,1-2 1 0,-4-2 0 0,-3 4 0 0,-2 2-10 15,-3-6 0-15,-3 8 0 0,-1-3 0 0,-1 6 17 16,-3 0 0-16,0 9 0 0,3 6 2 0,0 6-19 15,0-1 0-15,-3 9 0 0,-1 3 0 0,-2 6 51 16,-16 39 0-16,16-25 0 0,-1 6 1 16,1 3-52-16,4 7 0 0,-1-1 0 0,4 3-21 0,0 52 0 15,7-59 0-15,4 0 0 16,10 31 21-16,-6-49 0 0,5-8-197 16,12 12 1-16,-15-20 1 0,2-4-200 15,17-9 197-15,-17-7 0 0,-12 9-404 16</inkml:trace>
  <inkml:trace contextRef="#ctx0" brushRef="#br0" timeOffset="101179.52">32568 10444 1584 0,'2'25'97'0,"0"0"-97"0,5 27 0 16,0-28 0-16,0-6 18 0,4-4 1 15,-6-14-1-15,-1-4 1 0,-3-3-19 0,5-5 0 16,1-12 0-16,0-3 93 0,-2-9 0 0,2 4 0 16,0-4 1-16,0-3-94 0,7-39 0 15,-7 35 0-15,2-2 57 0,0-2 1 0,2 2-1 0,1 2 2 16,4 2-59-16,0 3 0 0,1 2 0 0,3 6 0 15,1 5 40-15,23-19 0 0,-21 28 0 0,0 5 0 16,-2 4-40-16,4 4 0 0,3 3 0 0,2 1 16 16,2 7 0-16,1-5 1 0,1 3 0 0,3-3-17 15,3 4 0-15,-1-3 0 0,-4-4 0 0,2-2-443 0,0 0 1 16,-8-8 442-16,-6-8 0 0,-23 18-1276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4/03/2024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4/03/2024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4/03/2024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4/03/2024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4/03/2024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4/03/2024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4/03/2024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Exceptions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Recursion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7367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3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DEAF-9083-14BD-5E49-FE8D46CA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08A-D5CD-11C9-9389-7E430D52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F224-1664-57D5-08B6-673B5D66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955F0-DCB0-B4DE-6273-B2EB68F2EF1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B293-A25E-67B8-C453-C92CE5A22479}"/>
              </a:ext>
            </a:extLst>
          </p:cNvPr>
          <p:cNvSpPr txBox="1"/>
          <p:nvPr/>
        </p:nvSpPr>
        <p:spPr>
          <a:xfrm>
            <a:off x="838200" y="4575471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</a:t>
            </a:r>
            <a:r>
              <a:rPr lang="en-CA" sz="1600" b="1" dirty="0"/>
              <a:t>(…)</a:t>
            </a:r>
            <a:r>
              <a:rPr lang="en-CA" sz="1600" dirty="0"/>
              <a:t> notation catches any exception. If you use it, it only makes sense to put it as the final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930B-CB87-0559-596B-01B1A826FEBB}"/>
              </a:ext>
            </a:extLst>
          </p:cNvPr>
          <p:cNvSpPr txBox="1"/>
          <p:nvPr/>
        </p:nvSpPr>
        <p:spPr>
          <a:xfrm>
            <a:off x="4900736" y="1523250"/>
            <a:ext cx="6433543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</a:rPr>
              <a:t>catch (...) </a:t>
            </a:r>
            <a:r>
              <a:rPr lang="en-US" dirty="0">
                <a:latin typeface="Consolas" panose="020B0609020204030204" pitchFamily="49" charset="0"/>
              </a:rPr>
              <a:t>{  // catches all exceptions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"Unknown error";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1CB13-E039-EE62-75A2-F3C11D82088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91237" y="4670241"/>
            <a:ext cx="1270211" cy="44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1F8D4F-9427-E84B-F31C-AF92B5D36197}"/>
              </a:ext>
            </a:extLst>
          </p:cNvPr>
          <p:cNvSpPr/>
          <p:nvPr/>
        </p:nvSpPr>
        <p:spPr>
          <a:xfrm>
            <a:off x="5161448" y="4303849"/>
            <a:ext cx="5153891" cy="6499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0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E49D2-682D-9265-7B86-C2B0E2FAF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F498-BC04-5072-69A6-B365AEFE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805A-4988-C0A6-49DE-70B791A6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216C4-72CE-0064-671D-69ACCFA762BB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F8644-8111-1AAA-91FF-8E707F7E2F94}"/>
              </a:ext>
            </a:extLst>
          </p:cNvPr>
          <p:cNvSpPr txBox="1"/>
          <p:nvPr/>
        </p:nvSpPr>
        <p:spPr>
          <a:xfrm>
            <a:off x="1012012" y="1941747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could use </a:t>
            </a:r>
            <a:r>
              <a:rPr lang="en-CA" sz="1600" b="1" dirty="0"/>
              <a:t>catch (...)</a:t>
            </a:r>
            <a:r>
              <a:rPr lang="en-CA" sz="1600" dirty="0"/>
              <a:t> </a:t>
            </a:r>
            <a:r>
              <a:rPr lang="en-CA" sz="1600"/>
              <a:t>to handle </a:t>
            </a:r>
            <a:r>
              <a:rPr lang="en-CA" sz="1600" dirty="0"/>
              <a:t>any error a program </a:t>
            </a:r>
            <a:r>
              <a:rPr lang="en-CA" sz="1600"/>
              <a:t>throws. </a:t>
            </a:r>
            <a:endParaRPr lang="en-CA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129A5-FFAB-840B-CAEB-2A84E28E1C0B}"/>
              </a:ext>
            </a:extLst>
          </p:cNvPr>
          <p:cNvSpPr txBox="1"/>
          <p:nvPr/>
        </p:nvSpPr>
        <p:spPr>
          <a:xfrm>
            <a:off x="4900736" y="1523250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} </a:t>
            </a:r>
            <a:r>
              <a:rPr lang="en-US" b="1" dirty="0">
                <a:latin typeface="Consolas" panose="020B0609020204030204" pitchFamily="49" charset="0"/>
              </a:rPr>
              <a:t>catch (...) </a:t>
            </a:r>
            <a:r>
              <a:rPr lang="en-US" dirty="0">
                <a:latin typeface="Consolas" panose="020B0609020204030204" pitchFamily="49" charset="0"/>
              </a:rPr>
              <a:t>{  // catches all exceptions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"Unknown error 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75D85-D161-A52E-AED7-E86C6C7048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5049" y="2234135"/>
            <a:ext cx="1088842" cy="18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3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BD8B0-A6EE-14B0-E1D4-7965E241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35BF-F6A8-FDD5-0C94-CAF35A05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9D9C-D8FA-EC09-28D3-405CFAF4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73CC7-BBFF-DE14-C509-307C7A688AE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43796-99D7-7E7A-DE77-571905458D1D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4120E-6CA6-3285-0E59-EBDB326945D1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3CAE4-FC31-92A5-3110-BD7B2B0CA954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56FDD-B7E1-EB7A-C927-F025EE870A20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503EB-C5F8-DD42-0B26-95FF34E8E6AB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700EA3-BB70-8FED-B273-ACE66052DCE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96D851-1BA3-9039-82E8-1ABABB8C7E30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98F84D-FE61-F4AF-5565-3DA4C8B4522D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CC4DB0E-830E-6339-4DEF-5DE2F2F44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93B3C8B-1117-5F6C-15BF-0C15D1C9E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5F0BD4-6659-4896-9489-55F5F1FC9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C36A4A-598D-FADC-B293-190BCCE3CD52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55116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232A-11E6-C20E-F3AB-6AAC2DA8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B96A-0949-9321-5F34-766E5E00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5CA66-5947-9C46-4E4E-039901CC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91586-B003-3527-B5A9-FEFD17D0D35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19412-891F-E6B1-FFE6-B788E98CB66E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5044D-B27C-208D-7439-FBFA36A6094C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6C6D1-9A42-3431-FF74-7989B7A50F8A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04D5F-8DDE-16D4-D847-F26B4F2E821B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884FC-028A-F4F9-837E-DA8294B62A53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F9FF39-B375-8DC5-ED55-7B805F286DF6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A2100B-64C9-36A3-8008-E3B8E5300DBD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8523DB-A293-BAF1-EE7F-FB2B955E149A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2108032-1C24-5D9C-09C7-DE01BE9D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ED1BED0-D216-5FFF-80A1-EBB5064E2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2E75F4-902B-CB1C-6ECD-687C2EDF7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91FA44B-BE7C-4C2D-A2FA-BAC540BDBE0E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359D5F-3D59-5B77-4B0D-3C27B9472EC7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CA591-EF6F-4398-E41E-ECF885555AEE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11405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B419-10ED-DD9E-F091-CD9CB507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DD9-A4EA-606A-E758-DA96C5C4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17A8F-EC61-0BD7-FDAB-68675710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8E386-AF1F-A1AF-7D58-DFEE979B4760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99B1E-E914-3CD5-DD50-932060E08DD1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9988B-23C1-22E5-1848-D9BA02A8DC93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BC7-3E2B-2D92-09D1-048AF5D119B6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71EB9-E291-FA54-22EA-2FB7D3258136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980D7-8AFA-8F89-F815-9FB698867837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C7B41-5AA8-D1CE-A8A1-955B3FDB8D8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AB6729-1585-87B5-AF54-FC2133F52755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1E2DD-41AE-892A-765F-102788985279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E7FC5AC-E28A-BE7B-B057-8C01EA0B9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DF26C7F-353F-3690-9590-41636CFA5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9D23905-6B0F-D4E6-164D-A15D7DCDF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0CFBD0-C079-F396-605D-413C137F7913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1936B1-9A37-03D9-1F63-3710A18230C9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0A1765-02B3-4FC2-EE2A-86F31875E2DC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39B6A9-5CF1-452A-00D2-70ACF9ADDA7B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CDC33-691B-9842-2C7F-0863F5B44129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8266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A754-F3B5-66A5-2965-C41B3F55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12D5-0628-7037-364C-9415475D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4ECA-0E10-FEC7-3E89-DBBBB540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A30C6-DB16-76D2-EEDE-D1FABC8A7206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CE8B9-543F-B2BF-368E-393409897B43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92D76-882E-BA0D-ABBC-B45D3D866956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38131-9933-2E2E-CB61-7C9B242D7EBC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C06F5-CEAB-74BA-C4BA-B6C148D06E51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08A74-783D-F6BB-FA62-6EFEB953DC63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91418-2A9B-4CCD-EDB7-AAF4DB7729EA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992E3D-98AE-2F70-99ED-C54DAEE438A8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360E28-B2A7-3E0B-59AD-118762EBDBD3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6392061-DDAF-0AD7-520C-A967097F6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066E26A-43B0-13A7-3323-D4F5F29F4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BDF551-F08A-2AFE-571A-C5F95B333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57467C-9699-4132-9666-5981E342B57A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F70B0-70DA-3326-27D7-869B68E6FD4B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E73F8D-FB37-EF4F-E8B4-D6FEF9C93E1E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AD5675-3814-1F24-541A-783D9598BD9F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4A8C1B-F17B-3F2F-2607-E133B46C3838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7FD68-7EA6-A0E3-A90C-20D9EABBF437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1162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F3FA8-9D79-6F54-91BF-C506B6550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A67D-6B69-43D2-83FE-D94BCF73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141C-F6DC-2D75-AEE7-7F34F252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4012-803D-741B-F77C-FDFEE2A0E88C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2AA5C-01FD-982E-6BA5-0BDC8749A7AB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37250-A3F9-C47A-3B45-496D8F7B9179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54980-0FCA-3038-3D1D-4D40217DE48F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3E34C-F596-5EBE-484F-A59913DF7A17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3A98B-F496-5612-8567-4AFEAF911E64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64CC01-D3B5-A5A6-2669-87E85D75C42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84DF6A-7C62-174B-1101-4FDED8E0BB34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514174-BAF0-4C5E-BB0E-6A91E20B784D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820BB-00EF-ED76-FD75-360E6EBA4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A1207BD-5ACB-07BA-0BBF-4A14ADBE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0A2D049-C774-A2DF-6BA0-0820B2188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FFD1B7-B34D-FAC5-9111-0074161D01E8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AA1E0B-B535-D1C1-DE8B-E4F7E05BF5BA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5B2811-EC92-4751-82FC-C865C1F57915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EDA25D-8D7A-2D6A-4752-03BFF0E620C8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4655CB-F1E8-2C06-D5A6-59FD54DDD366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6A477-8565-0C9F-89C2-7122EAA715B7}"/>
              </a:ext>
            </a:extLst>
          </p:cNvPr>
          <p:cNvSpPr txBox="1"/>
          <p:nvPr/>
        </p:nvSpPr>
        <p:spPr>
          <a:xfrm>
            <a:off x="5403825" y="4198493"/>
            <a:ext cx="3209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exception is not caught, then the program crashes.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3573A-C493-55D7-09A4-C79239861BF2}"/>
              </a:ext>
            </a:extLst>
          </p:cNvPr>
          <p:cNvCxnSpPr>
            <a:cxnSpLocks/>
          </p:cNvCxnSpPr>
          <p:nvPr/>
        </p:nvCxnSpPr>
        <p:spPr>
          <a:xfrm>
            <a:off x="4245282" y="5020976"/>
            <a:ext cx="681985" cy="6305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EF809A-0E11-A2EB-3F06-F5CB138BE188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6474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D0DC9-576A-6DA3-4264-C9817476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D8F9-FE7A-1187-F9F2-63978622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F8D6D-7338-3753-BA0C-D171597B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A4692-9F3F-F606-7801-029DB459F52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D5FC7-85FD-C1A5-E23B-9B64268B764C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A0F05-61EE-E65F-5BBD-08ACCB3686CF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DCA9E-099D-B9CC-9257-3C567730A9B6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9BFC2-A7D4-5449-47EE-E4B7AF65ADE7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0B722-94D0-EFD9-7CF3-F5B666233B2E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BBAD3-E078-577B-B29C-9580BA225764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D0BC9A-05F5-7412-98D6-9B622F32AB34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2013198-7430-2C88-F964-2055933EF5AE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31F7FA-0355-D614-003C-823B004F4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1537BD6-FED8-D057-F795-FD86C9DB3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D0A3B70-76DC-A10B-85C0-380F98288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0EE51EC-F565-9D3D-4F42-061F4EB8F2F1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8F9E4-F54E-9673-9F39-BAE5553958AD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E04D5D-2EAC-997C-A945-A2DF6E02CB93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4302EF-8517-3994-5A24-00C254ED8C17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2256E7-88DB-9232-7C5C-B155A55D4716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23D43-4D20-0FFB-DE46-C3A62E11889E}"/>
              </a:ext>
            </a:extLst>
          </p:cNvPr>
          <p:cNvSpPr txBox="1"/>
          <p:nvPr/>
        </p:nvSpPr>
        <p:spPr>
          <a:xfrm>
            <a:off x="5403825" y="4198493"/>
            <a:ext cx="3209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exception is not caught, then the program crashes.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C2F0D-AC31-ECEF-0394-4B82FF249A39}"/>
              </a:ext>
            </a:extLst>
          </p:cNvPr>
          <p:cNvCxnSpPr>
            <a:cxnSpLocks/>
          </p:cNvCxnSpPr>
          <p:nvPr/>
        </p:nvCxnSpPr>
        <p:spPr>
          <a:xfrm>
            <a:off x="4245282" y="5020976"/>
            <a:ext cx="681985" cy="6305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52601B-CD9C-1D3F-4B8A-3A8263A07B7A}"/>
              </a:ext>
            </a:extLst>
          </p:cNvPr>
          <p:cNvSpPr txBox="1"/>
          <p:nvPr/>
        </p:nvSpPr>
        <p:spPr>
          <a:xfrm>
            <a:off x="5575785" y="5630107"/>
            <a:ext cx="101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program</a:t>
            </a:r>
            <a:br>
              <a:rPr lang="en-CA" dirty="0"/>
            </a:br>
            <a:r>
              <a:rPr lang="en-CA" dirty="0"/>
              <a:t>crashes</a:t>
            </a:r>
            <a:endParaRPr lang="en-AU" dirty="0"/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4D1F875-1D58-845E-494C-B92EE52C0645}"/>
              </a:ext>
            </a:extLst>
          </p:cNvPr>
          <p:cNvSpPr/>
          <p:nvPr/>
        </p:nvSpPr>
        <p:spPr>
          <a:xfrm>
            <a:off x="4782561" y="5561038"/>
            <a:ext cx="857250" cy="795312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0D92F-7863-B5DE-4969-0DB786E77B80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3E5B2A-5D48-A3E7-6765-9C695AE5A01F}"/>
                  </a:ext>
                </a:extLst>
              </p14:cNvPr>
              <p14:cNvContentPartPr/>
              <p14:nvPr/>
            </p14:nvContentPartPr>
            <p14:xfrm>
              <a:off x="9208080" y="1716840"/>
              <a:ext cx="2061000" cy="105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3E5B2A-5D48-A3E7-6765-9C695AE5A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8720" y="1707480"/>
                <a:ext cx="2079720" cy="10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37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BE0C-E035-0A4A-A0B6-600824C6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E61-B693-58C4-72D8-F732E863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334AB-192E-82CD-770D-CA0DFD2B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E294-DD54-3D1E-3010-723DA25A8432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671E5-615A-1C1A-4E3C-FBD45ABFDA7B}"/>
              </a:ext>
            </a:extLst>
          </p:cNvPr>
          <p:cNvSpPr txBox="1"/>
          <p:nvPr/>
        </p:nvSpPr>
        <p:spPr>
          <a:xfrm>
            <a:off x="725474" y="1997249"/>
            <a:ext cx="325519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 can cause memory leaks! </a:t>
            </a:r>
            <a:br>
              <a:rPr lang="en-CA" sz="1600" b="1" dirty="0"/>
            </a:br>
            <a:r>
              <a:rPr lang="en-CA" sz="1600" dirty="0"/>
              <a:t>When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is thrown here there </a:t>
            </a:r>
            <a:r>
              <a:rPr lang="en-CA" sz="1600" b="1" dirty="0"/>
              <a:t>delete[]</a:t>
            </a:r>
            <a:r>
              <a:rPr lang="en-CA" sz="1600" dirty="0"/>
              <a:t> is never called, and so the array has “leaked”.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AA670-35E3-DFCE-79EB-CDC635ED7B95}"/>
              </a:ext>
            </a:extLst>
          </p:cNvPr>
          <p:cNvSpPr txBox="1"/>
          <p:nvPr/>
        </p:nvSpPr>
        <p:spPr>
          <a:xfrm>
            <a:off x="4862951" y="1120676"/>
            <a:ext cx="64335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memory_leak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*arr = new int[10];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(“error!");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delete[] arr;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F9227B-FBFC-FCCA-1E8B-786D2AB2B02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980667" y="2380463"/>
            <a:ext cx="1369707" cy="15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0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69CDE-77E3-F0D1-EBDD-1447339C4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AED6-C859-D202-B231-69CCBD0A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441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B0745-67D2-A4C4-A74A-FF0037D2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1290E-5FD9-3466-5EC3-282171C2F82F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84886-010F-5610-6224-BD6580E7A831}"/>
              </a:ext>
            </a:extLst>
          </p:cNvPr>
          <p:cNvSpPr txBox="1"/>
          <p:nvPr/>
        </p:nvSpPr>
        <p:spPr>
          <a:xfrm>
            <a:off x="1794797" y="4230955"/>
            <a:ext cx="306815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good way to avoid this problem is to avoid raw arrays, and instead use a class that does allocation in the constructor and de-allocation in the destructor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F033F-5018-8E7B-1DBD-07DEFB882F60}"/>
              </a:ext>
            </a:extLst>
          </p:cNvPr>
          <p:cNvSpPr txBox="1"/>
          <p:nvPr/>
        </p:nvSpPr>
        <p:spPr>
          <a:xfrm>
            <a:off x="4862950" y="3631370"/>
            <a:ext cx="6433543" cy="3139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*arr;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(int size)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arr = new int[size];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~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delete[] arr;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80B8A-8F18-C5CF-C399-20F7A6428B40}"/>
              </a:ext>
            </a:extLst>
          </p:cNvPr>
          <p:cNvSpPr txBox="1"/>
          <p:nvPr/>
        </p:nvSpPr>
        <p:spPr>
          <a:xfrm>
            <a:off x="725474" y="1997249"/>
            <a:ext cx="325519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 can cause memory leaks! </a:t>
            </a:r>
            <a:br>
              <a:rPr lang="en-CA" sz="1600" b="1" dirty="0"/>
            </a:br>
            <a:r>
              <a:rPr lang="en-CA" sz="1600" dirty="0"/>
              <a:t>When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is thrown here there </a:t>
            </a:r>
            <a:r>
              <a:rPr lang="en-CA" sz="1600" b="1" dirty="0"/>
              <a:t>delete[]</a:t>
            </a:r>
            <a:r>
              <a:rPr lang="en-CA" sz="1600" dirty="0"/>
              <a:t> is never called, and so the array has “leaked”.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5C95F-C667-B2DB-2C31-7F1381265F87}"/>
              </a:ext>
            </a:extLst>
          </p:cNvPr>
          <p:cNvSpPr txBox="1"/>
          <p:nvPr/>
        </p:nvSpPr>
        <p:spPr>
          <a:xfrm>
            <a:off x="4862951" y="1120676"/>
            <a:ext cx="64335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memory_leak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*arr = new int[10];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(“error!");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delete[] arr;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8D383-F97B-186E-E325-EAA05C38B90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80667" y="2380463"/>
            <a:ext cx="1369707" cy="15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1497-03A5-AD71-1D44-2234B7288989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"Goodbye!\n";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F1E5E2-B7AE-0050-D1E6-292AA4405931}"/>
                  </a:ext>
                </a:extLst>
              </p14:cNvPr>
              <p14:cNvContentPartPr/>
              <p14:nvPr/>
            </p14:nvContentPartPr>
            <p14:xfrm>
              <a:off x="6109920" y="2245680"/>
              <a:ext cx="4656960" cy="271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F1E5E2-B7AE-0050-D1E6-292AA44059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0560" y="2236320"/>
                <a:ext cx="4675680" cy="27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4D89-E701-A790-7386-03526AF0E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D8CD-8A59-98E4-C33E-28B8D3B3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441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0F2FE-18BF-1F4F-C3CF-EB767445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7AA12-1642-1341-6706-07839D59AEFE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B415C-14BE-AACD-F9F7-7720AF058412}"/>
              </a:ext>
            </a:extLst>
          </p:cNvPr>
          <p:cNvSpPr txBox="1"/>
          <p:nvPr/>
        </p:nvSpPr>
        <p:spPr>
          <a:xfrm>
            <a:off x="355173" y="1740022"/>
            <a:ext cx="3820073" cy="3139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*arr;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(int size)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arr = new int[size];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~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delete[] arr;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8B2C9-1BEB-53BF-CD9E-B5DA09719AE2}"/>
              </a:ext>
            </a:extLst>
          </p:cNvPr>
          <p:cNvSpPr txBox="1"/>
          <p:nvPr/>
        </p:nvSpPr>
        <p:spPr>
          <a:xfrm>
            <a:off x="6609874" y="4215214"/>
            <a:ext cx="352409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No memory leak!</a:t>
            </a:r>
          </a:p>
          <a:p>
            <a:pPr algn="ctr"/>
            <a:r>
              <a:rPr lang="en-CA" sz="1600" dirty="0"/>
              <a:t>This is because </a:t>
            </a:r>
            <a:r>
              <a:rPr lang="en-CA" sz="1600" b="1" dirty="0"/>
              <a:t>destructors</a:t>
            </a:r>
            <a:r>
              <a:rPr lang="en-CA" sz="1600" dirty="0"/>
              <a:t> are called when exceptions are thrown. When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goes out of the function, the </a:t>
            </a:r>
            <a:r>
              <a:rPr lang="en-CA" sz="1600" b="1" dirty="0"/>
              <a:t>destructor</a:t>
            </a:r>
            <a:r>
              <a:rPr lang="en-CA" sz="1600" dirty="0"/>
              <a:t> for </a:t>
            </a:r>
            <a:r>
              <a:rPr lang="en-CA" sz="1600" b="1" dirty="0" err="1"/>
              <a:t>arr</a:t>
            </a:r>
            <a:r>
              <a:rPr lang="en-CA" sz="1600" dirty="0"/>
              <a:t> is automatically called. So no memory leak.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A2E4-612F-A53A-024E-C9CB05BC1C11}"/>
              </a:ext>
            </a:extLst>
          </p:cNvPr>
          <p:cNvSpPr txBox="1"/>
          <p:nvPr/>
        </p:nvSpPr>
        <p:spPr>
          <a:xfrm>
            <a:off x="5403284" y="1734701"/>
            <a:ext cx="64335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works_well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my_arr</a:t>
            </a:r>
            <a:r>
              <a:rPr lang="en-US" dirty="0">
                <a:latin typeface="Consolas" panose="020B0609020204030204" pitchFamily="49" charset="0"/>
              </a:rPr>
              <a:t> arr(10);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("error!");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cout &lt;&lt; "never reached“;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02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8FA4-5828-44F5-6696-A6752437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ways to handle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139F-C16D-4D54-FEA3-46A96E99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Use global variable flags</a:t>
            </a:r>
          </a:p>
          <a:p>
            <a:pPr lvl="1"/>
            <a:r>
              <a:rPr lang="en-CA" dirty="0"/>
              <a:t>A function sets a flag to an error value when it recognized an error has occurred</a:t>
            </a:r>
          </a:p>
          <a:p>
            <a:pPr lvl="1"/>
            <a:r>
              <a:rPr lang="en-CA" dirty="0"/>
              <a:t>Then the function returns</a:t>
            </a:r>
          </a:p>
          <a:p>
            <a:pPr lvl="1"/>
            <a:r>
              <a:rPr lang="en-CA" dirty="0"/>
              <a:t>The error is handled only if the programmer checks the error flag</a:t>
            </a:r>
          </a:p>
          <a:p>
            <a:pPr lvl="1"/>
            <a:r>
              <a:rPr lang="en-CA" dirty="0"/>
              <a:t>Many C functions do this</a:t>
            </a:r>
          </a:p>
          <a:p>
            <a:pPr lvl="1"/>
            <a:r>
              <a:rPr lang="en-CA" dirty="0"/>
              <a:t>Easy to ignore, or not even know about, e.g. </a:t>
            </a:r>
            <a:r>
              <a:rPr lang="en-CA" b="1" dirty="0"/>
              <a:t>cout</a:t>
            </a:r>
            <a:r>
              <a:rPr lang="en-CA" dirty="0"/>
              <a:t> can set error bits</a:t>
            </a:r>
          </a:p>
          <a:p>
            <a:r>
              <a:rPr lang="en-CA" dirty="0"/>
              <a:t>Extra error return value</a:t>
            </a:r>
          </a:p>
          <a:p>
            <a:pPr lvl="1"/>
            <a:r>
              <a:rPr lang="en-CA" dirty="0"/>
              <a:t>Functions in the Go language can return more than one value,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 f</a:t>
            </a:r>
            <a:r>
              <a:rPr lang="en-CA" b="1" dirty="0"/>
              <a:t>, err = </a:t>
            </a:r>
            <a:r>
              <a:rPr lang="en-CA" b="1" dirty="0" err="1"/>
              <a:t>Open_file</a:t>
            </a:r>
            <a:r>
              <a:rPr lang="en-CA" b="1" dirty="0"/>
              <a:t>(</a:t>
            </a:r>
            <a:r>
              <a:rPr lang="en-CA" b="1" dirty="0" err="1"/>
              <a:t>fname</a:t>
            </a:r>
            <a:r>
              <a:rPr lang="en-CA" b="1" dirty="0"/>
              <a:t>)</a:t>
            </a:r>
            <a:br>
              <a:rPr lang="en-CA" b="1" dirty="0"/>
            </a:br>
            <a:endParaRPr lang="en-CA" b="1" dirty="0"/>
          </a:p>
          <a:p>
            <a:pPr lvl="1"/>
            <a:r>
              <a:rPr lang="en-CA" dirty="0"/>
              <a:t>If an errors occurs when opening the file, an error code is returned in </a:t>
            </a:r>
            <a:r>
              <a:rPr lang="en-CA" b="1" dirty="0"/>
              <a:t>err</a:t>
            </a:r>
          </a:p>
          <a:p>
            <a:pPr lvl="1"/>
            <a:r>
              <a:rPr lang="en-CA" dirty="0"/>
              <a:t>If no error occurs, </a:t>
            </a:r>
            <a:r>
              <a:rPr lang="en-CA" b="1" dirty="0"/>
              <a:t>err</a:t>
            </a:r>
            <a:r>
              <a:rPr lang="en-CA" dirty="0"/>
              <a:t> is nil (i.e. the nullptr)</a:t>
            </a:r>
          </a:p>
          <a:p>
            <a:pPr lvl="1"/>
            <a:r>
              <a:rPr lang="en-CA" dirty="0"/>
              <a:t>Harder for programmers to ignore errors</a:t>
            </a:r>
          </a:p>
          <a:p>
            <a:pPr lvl="1"/>
            <a:r>
              <a:rPr lang="en-CA" dirty="0"/>
              <a:t>Error-handling code and non-error-handling code gets intermixed, which can clutter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9D4B9-6747-91C8-F9F3-012CE2F8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0ACD6F-2073-F1AB-AE4F-2ABFD8A050D1}"/>
                  </a:ext>
                </a:extLst>
              </p14:cNvPr>
              <p14:cNvContentPartPr/>
              <p14:nvPr/>
            </p14:nvContentPartPr>
            <p14:xfrm>
              <a:off x="995040" y="1538280"/>
              <a:ext cx="9418680" cy="438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0ACD6F-2073-F1AB-AE4F-2ABFD8A05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680" y="1528920"/>
                <a:ext cx="9437400" cy="44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88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FD74-8BC4-A689-B9B8-0766ACE7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CEF1-A688-5092-C330-B7550937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Dealing with errors is an important part of any real-world program</a:t>
            </a:r>
          </a:p>
          <a:p>
            <a:pPr lvl="1"/>
            <a:r>
              <a:rPr lang="en-CA" dirty="0"/>
              <a:t>A non-trivial % of the code of real-world programs is about error handling</a:t>
            </a:r>
          </a:p>
          <a:p>
            <a:r>
              <a:rPr lang="en-CA" dirty="0"/>
              <a:t>There is no one best way to deal with errors</a:t>
            </a:r>
          </a:p>
          <a:p>
            <a:pPr lvl="1"/>
            <a:r>
              <a:rPr lang="en-CA" dirty="0"/>
              <a:t>Some errors are more serious than others</a:t>
            </a:r>
          </a:p>
          <a:p>
            <a:pPr lvl="2"/>
            <a:r>
              <a:rPr lang="en-CA" dirty="0"/>
              <a:t>an “out of memory” is more serious than a “file name not found”</a:t>
            </a:r>
          </a:p>
          <a:p>
            <a:pPr lvl="2"/>
            <a:r>
              <a:rPr lang="en-CA" dirty="0"/>
              <a:t>you might be able to recover from some errors, not others</a:t>
            </a:r>
          </a:p>
          <a:p>
            <a:pPr lvl="1"/>
            <a:r>
              <a:rPr lang="en-CA" dirty="0"/>
              <a:t>Some errors are obvious, some not</a:t>
            </a:r>
          </a:p>
          <a:p>
            <a:pPr lvl="2"/>
            <a:r>
              <a:rPr lang="en-CA" dirty="0"/>
              <a:t>syntax errors are mostly caught by the compiler</a:t>
            </a:r>
          </a:p>
          <a:p>
            <a:pPr lvl="2"/>
            <a:r>
              <a:rPr lang="en-CA" dirty="0"/>
              <a:t>some “errors” may be a matter of opinion, e.g. some programmers might think it is almost always an error to use </a:t>
            </a:r>
            <a:r>
              <a:rPr lang="en-CA" b="1" dirty="0" err="1"/>
              <a:t>printf</a:t>
            </a:r>
            <a:r>
              <a:rPr lang="en-CA" dirty="0"/>
              <a:t>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FEC85-B505-646F-84FB-F1DDC1C7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C83948-0A7C-D2F3-F751-745D08EA0A82}"/>
                  </a:ext>
                </a:extLst>
              </p14:cNvPr>
              <p14:cNvContentPartPr/>
              <p14:nvPr/>
            </p14:nvContentPartPr>
            <p14:xfrm>
              <a:off x="1595880" y="2563200"/>
              <a:ext cx="10422000" cy="1450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C83948-0A7C-D2F3-F751-745D08EA0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520" y="2553840"/>
                <a:ext cx="10440720" cy="14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7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44FB-001E-1D0B-7257-48AB9281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5844-134D-FDD7-65C1-DECD7791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E819-6E94-1DC9-C555-F2CA824C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B1E67-BBF7-07D8-34C0-6FDB957F8633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2F94-6287-18EE-26EE-D2AAB7CAA610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98C5-F311-44E0-B2F6-FD827327E4CF}"/>
              </a:ext>
            </a:extLst>
          </p:cNvPr>
          <p:cNvSpPr txBox="1"/>
          <p:nvPr/>
        </p:nvSpPr>
        <p:spPr>
          <a:xfrm>
            <a:off x="688948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Exceptions are </a:t>
            </a:r>
            <a:r>
              <a:rPr lang="en-CA" sz="1600" b="1" dirty="0"/>
              <a:t>thrown</a:t>
            </a:r>
            <a:r>
              <a:rPr lang="en-CA" sz="1600" dirty="0"/>
              <a:t>. A throw immediately stops the function and passes the exception object out of the function up to the calling function.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54C5C1-F045-8F81-DC12-8DB91AA6C966}"/>
              </a:ext>
            </a:extLst>
          </p:cNvPr>
          <p:cNvCxnSpPr>
            <a:stCxn id="3" idx="3"/>
          </p:cNvCxnSpPr>
          <p:nvPr/>
        </p:nvCxnSpPr>
        <p:spPr>
          <a:xfrm flipV="1">
            <a:off x="3741985" y="2622288"/>
            <a:ext cx="1525261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5763D0-E823-5486-8BCF-8A3157681102}"/>
              </a:ext>
            </a:extLst>
          </p:cNvPr>
          <p:cNvSpPr txBox="1"/>
          <p:nvPr/>
        </p:nvSpPr>
        <p:spPr>
          <a:xfrm>
            <a:off x="1105844" y="3786350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second </a:t>
            </a:r>
            <a:r>
              <a:rPr lang="en-CA" sz="1600" b="1" dirty="0"/>
              <a:t>cout</a:t>
            </a:r>
            <a:r>
              <a:rPr lang="en-CA" sz="1600" dirty="0"/>
              <a:t> statement is never run because the exception caused the flow of control to jump out of the function.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9C275-919C-607D-8BFE-5BF9CCEC875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58881" y="3284008"/>
            <a:ext cx="1282177" cy="104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B2EDB0-5988-3D10-C23F-583BA3310717}"/>
              </a:ext>
            </a:extLst>
          </p:cNvPr>
          <p:cNvSpPr txBox="1"/>
          <p:nvPr/>
        </p:nvSpPr>
        <p:spPr>
          <a:xfrm>
            <a:off x="4833980" y="3959891"/>
            <a:ext cx="650735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97A77-DA75-CE70-5479-2ED194E7B1D4}"/>
              </a:ext>
            </a:extLst>
          </p:cNvPr>
          <p:cNvSpPr txBox="1"/>
          <p:nvPr/>
        </p:nvSpPr>
        <p:spPr>
          <a:xfrm>
            <a:off x="2456033" y="5557254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crash your program. The message in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object is printed, which is useful for debugging.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73D98-8751-1F19-B439-799574D5A0AF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E724BF-FA62-2A36-F5F4-BB59C555684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82552" y="4854514"/>
            <a:ext cx="908102" cy="70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BB4C2C-3AF5-A732-D53E-A6E2534D4117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3D7A63-C44A-255A-5B81-7447DCAF699F}"/>
                  </a:ext>
                </a:extLst>
              </p14:cNvPr>
              <p14:cNvContentPartPr/>
              <p14:nvPr/>
            </p14:nvContentPartPr>
            <p14:xfrm>
              <a:off x="4851360" y="3872520"/>
              <a:ext cx="6203160" cy="104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3D7A63-C44A-255A-5B81-7447DCAF69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2000" y="3863160"/>
                <a:ext cx="6221880" cy="10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5511-4EC6-A72E-86C6-E8520387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6DB-254F-9F1B-5F36-3D6AE111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D83F-721F-D718-4687-52FD84C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B71D2-5E0C-08C4-9FAF-5ED7D193B3F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26C0-6CF4-A4E2-A8A0-E44D8C6A8956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7E422-5DBA-ACCF-026A-CC2FAB33FD48}"/>
              </a:ext>
            </a:extLst>
          </p:cNvPr>
          <p:cNvSpPr txBox="1"/>
          <p:nvPr/>
        </p:nvSpPr>
        <p:spPr>
          <a:xfrm>
            <a:off x="651793" y="2122950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will use exceptions to signal serious errors at run-time.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C0A5B-0829-529D-4735-E666DB02E90B}"/>
              </a:ext>
            </a:extLst>
          </p:cNvPr>
          <p:cNvCxnSpPr>
            <a:stCxn id="3" idx="3"/>
          </p:cNvCxnSpPr>
          <p:nvPr/>
        </p:nvCxnSpPr>
        <p:spPr>
          <a:xfrm>
            <a:off x="3704830" y="2415338"/>
            <a:ext cx="1562416" cy="20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81356-EC72-FE6E-BB92-FB658E703999}"/>
              </a:ext>
            </a:extLst>
          </p:cNvPr>
          <p:cNvSpPr txBox="1"/>
          <p:nvPr/>
        </p:nvSpPr>
        <p:spPr>
          <a:xfrm>
            <a:off x="804192" y="3334358"/>
            <a:ext cx="2748239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  <a:br>
              <a:rPr lang="en-CA" sz="1600" dirty="0"/>
            </a:br>
            <a:r>
              <a:rPr lang="en-CA" sz="1600" dirty="0"/>
              <a:t>When you throw an exception there is always the possibility that it might stop the program. 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So only throw exceptions for errors that are serious enough to stop the program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5863-4A15-B629-8070-5568453F16D4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746656-F772-BD07-6201-4C324DB011A4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5791D7-C357-EE97-F1F0-DBCAF648929A}"/>
              </a:ext>
            </a:extLst>
          </p:cNvPr>
          <p:cNvSpPr/>
          <p:nvPr/>
        </p:nvSpPr>
        <p:spPr>
          <a:xfrm rot="5400000">
            <a:off x="1940219" y="2877958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BE3CB9-E402-5915-82E4-8E0A25B8D16F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E6EA-8608-70C5-A352-2AE0CA5B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D40-550D-1A26-FCEA-021E285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7710-50CE-A0E8-E132-A11B2DE3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422E-6FC0-1CDF-5763-E8AF86C99A1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C75C3-3FF9-2473-A4CC-4A4E0E218A1B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E3ED-027B-356B-3A29-839F4F460211}"/>
              </a:ext>
            </a:extLst>
          </p:cNvPr>
          <p:cNvSpPr txBox="1"/>
          <p:nvPr/>
        </p:nvSpPr>
        <p:spPr>
          <a:xfrm>
            <a:off x="651793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pre-defines a few common exception classes. We will stick to just </a:t>
            </a:r>
            <a:r>
              <a:rPr lang="en-CA" sz="1600" b="1" dirty="0" err="1"/>
              <a:t>runtime_error</a:t>
            </a:r>
            <a:r>
              <a:rPr lang="en-CA" sz="1600" dirty="0"/>
              <a:t>, which is a good exception for errors that occur at run time.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05C9DC-16B6-4744-297E-68F50194AA3B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1A213D-FF9D-4B21-C0C4-588D111FFA05}"/>
              </a:ext>
            </a:extLst>
          </p:cNvPr>
          <p:cNvCxnSpPr>
            <a:stCxn id="3" idx="3"/>
          </p:cNvCxnSpPr>
          <p:nvPr/>
        </p:nvCxnSpPr>
        <p:spPr>
          <a:xfrm flipV="1">
            <a:off x="3704830" y="2622288"/>
            <a:ext cx="1562416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B82E6-5C2D-CC71-2811-52E56B839239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1DF446-69C5-0D38-F4FC-AE4CEDE79125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2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A708-1EE7-9A4B-DDE7-84E94D8F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2A7-1803-A3DE-D12D-4102FAA0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CAB4-86BE-EBAE-73F9-5F67148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D5252-6E87-8AD0-C57C-537409FFC526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4406-1D27-4D82-861A-303AE1147EF4}"/>
              </a:ext>
            </a:extLst>
          </p:cNvPr>
          <p:cNvSpPr txBox="1"/>
          <p:nvPr/>
        </p:nvSpPr>
        <p:spPr>
          <a:xfrm>
            <a:off x="4833980" y="1594157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C4442-6049-1CEF-1DF9-7A4A92590438}"/>
              </a:ext>
            </a:extLst>
          </p:cNvPr>
          <p:cNvSpPr txBox="1"/>
          <p:nvPr/>
        </p:nvSpPr>
        <p:spPr>
          <a:xfrm>
            <a:off x="651793" y="2122950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1/0 is mathematically undefined, this throws an exception when </a:t>
            </a:r>
            <a:r>
              <a:rPr lang="en-CA" sz="1600" b="1" dirty="0"/>
              <a:t>x</a:t>
            </a:r>
            <a:r>
              <a:rPr lang="en-CA" sz="1600" dirty="0"/>
              <a:t> is 0.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DA863-8466-8866-906F-F2ED06303CC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04830" y="2297336"/>
            <a:ext cx="2197206" cy="2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AB615-AA1C-25E1-3223-A72C7F506263}"/>
              </a:ext>
            </a:extLst>
          </p:cNvPr>
          <p:cNvSpPr txBox="1"/>
          <p:nvPr/>
        </p:nvSpPr>
        <p:spPr>
          <a:xfrm>
            <a:off x="773965" y="3560595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return</a:t>
            </a:r>
            <a:r>
              <a:rPr lang="en-CA" sz="1600" dirty="0"/>
              <a:t> statement only runs when </a:t>
            </a:r>
            <a:r>
              <a:rPr lang="en-CA" sz="1600" b="1" dirty="0"/>
              <a:t>x</a:t>
            </a:r>
            <a:r>
              <a:rPr lang="en-CA" sz="1600" dirty="0"/>
              <a:t> is </a:t>
            </a:r>
            <a:r>
              <a:rPr lang="en-CA" sz="1600" i="1" dirty="0"/>
              <a:t>not</a:t>
            </a:r>
            <a:r>
              <a:rPr lang="en-CA" sz="1600" dirty="0"/>
              <a:t> 0.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283663-61ED-1E68-CD1C-3F70F4A6A51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7002" y="2919720"/>
            <a:ext cx="1569026" cy="9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7181CF-26B0-5676-252C-410E7BDB93F0}"/>
                  </a:ext>
                </a:extLst>
              </p14:cNvPr>
              <p14:cNvContentPartPr/>
              <p14:nvPr/>
            </p14:nvContentPartPr>
            <p14:xfrm>
              <a:off x="5038560" y="2015280"/>
              <a:ext cx="5513040" cy="334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7181CF-26B0-5676-252C-410E7BDB9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9200" y="2005920"/>
                <a:ext cx="5531760" cy="33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02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5DA91-3B68-48A0-090F-E0B6E7AC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9EB9-D798-596D-40CE-1E01AB2B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95B-8945-11E6-F55D-EF584AC5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64818-07B3-E3F1-2A6A-97D266AF9109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86F9-0B9C-A890-0F20-B808B123B5CC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4124B-A58F-087E-16C1-D9E659BE0DF8}"/>
              </a:ext>
            </a:extLst>
          </p:cNvPr>
          <p:cNvSpPr txBox="1"/>
          <p:nvPr/>
        </p:nvSpPr>
        <p:spPr>
          <a:xfrm>
            <a:off x="1006973" y="2740836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be </a:t>
            </a:r>
            <a:r>
              <a:rPr lang="en-CA" sz="1600" b="1" dirty="0"/>
              <a:t>caught</a:t>
            </a:r>
            <a:r>
              <a:rPr lang="en-CA" sz="1600" dirty="0"/>
              <a:t> using a try/catch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DE91E-1739-48C1-1FAA-8BC94B9567D8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F14E2-9DA9-0B51-5C9F-FE6D0CCEF82F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98907B-C598-A3C4-6D52-57F10F5D26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033224"/>
            <a:ext cx="1373491" cy="157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E813-374D-B6CB-0D9D-F82A93F1A30E}"/>
              </a:ext>
            </a:extLst>
          </p:cNvPr>
          <p:cNvSpPr txBox="1"/>
          <p:nvPr/>
        </p:nvSpPr>
        <p:spPr>
          <a:xfrm>
            <a:off x="1006972" y="360830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any code in the </a:t>
            </a:r>
            <a:r>
              <a:rPr lang="en-CA" sz="1600" b="1" dirty="0"/>
              <a:t>try</a:t>
            </a:r>
            <a:r>
              <a:rPr lang="en-CA" sz="1600" dirty="0"/>
              <a:t> part of the block throws a </a:t>
            </a:r>
            <a:r>
              <a:rPr lang="en-CA" sz="1600" b="1" dirty="0" err="1"/>
              <a:t>runtime_error</a:t>
            </a:r>
            <a:r>
              <a:rPr lang="en-CA" sz="1600" dirty="0"/>
              <a:t>, then the program will jump out of the try block and run the code in the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33969-AB45-BE56-A1B5-40B02905EB28}"/>
              </a:ext>
            </a:extLst>
          </p:cNvPr>
          <p:cNvSpPr txBox="1"/>
          <p:nvPr/>
        </p:nvSpPr>
        <p:spPr>
          <a:xfrm>
            <a:off x="1006971" y="5316462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the code in the </a:t>
            </a:r>
            <a:r>
              <a:rPr lang="en-CA" sz="1600" b="1" dirty="0"/>
              <a:t>try</a:t>
            </a:r>
            <a:r>
              <a:rPr lang="en-CA" sz="1600" dirty="0"/>
              <a:t> block runs without an exceptions, then the catch block is skipped.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A8AEC-ABF7-801B-0215-574EF348F566}"/>
                  </a:ext>
                </a:extLst>
              </p14:cNvPr>
              <p14:cNvContentPartPr/>
              <p14:nvPr/>
            </p14:nvContentPartPr>
            <p14:xfrm>
              <a:off x="4637520" y="3382560"/>
              <a:ext cx="6161760" cy="343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A8AEC-ABF7-801B-0215-574EF348F5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8160" y="3373200"/>
                <a:ext cx="6180480" cy="34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0173A-4401-D2CE-2081-3F28B6DE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0128-A1A8-ADB0-0223-8E579CC4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76F5-6AB1-BB19-8E3D-0D91FB73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F8FE3-780D-7BAA-4A60-51ADEBAC5ECA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BF2D-7E2D-15A4-2AFE-E7A1B46A33AE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74F71-1B2E-ED4A-BE45-674A61ADB1A7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try/catch blocks you can catch exceptions and handle them in whatever way you like.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015E-05CD-CD42-F192-65EFDAD4915C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BD141F-8D09-FF57-F6F2-2D574418BEE9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B6867-F458-E6E1-E99A-1556C4F9EA8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156335"/>
            <a:ext cx="1373491" cy="1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5315B-5D99-3DA9-E363-E7D4DF9CBA19}"/>
              </a:ext>
            </a:extLst>
          </p:cNvPr>
          <p:cNvSpPr txBox="1"/>
          <p:nvPr/>
        </p:nvSpPr>
        <p:spPr>
          <a:xfrm>
            <a:off x="1006972" y="416752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could print a “nice” error message, or maybe to recover from or fix the error. What to do depends upon the error and the particular situation.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6080-B651-5BBD-27EC-665FF28EAB6A}"/>
              </a:ext>
            </a:extLst>
          </p:cNvPr>
          <p:cNvSpPr/>
          <p:nvPr/>
        </p:nvSpPr>
        <p:spPr>
          <a:xfrm rot="5400000">
            <a:off x="2295399" y="373997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4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C2EE-7F70-90A3-BEC1-3AEA5978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326B-9AF5-88D6-9232-8733BAAD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0427-7B2B-04A1-0D03-54DE7A10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FE5D-48F5-33D7-BED9-0649BA507332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6757-403B-2813-811B-A93E8343A09E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try/catch blocks can have multiple catch parts, one for each kind of exception you want to handle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28D-1F32-1793-33F1-AB50D0D3F441}"/>
              </a:ext>
            </a:extLst>
          </p:cNvPr>
          <p:cNvSpPr txBox="1"/>
          <p:nvPr/>
        </p:nvSpPr>
        <p:spPr>
          <a:xfrm>
            <a:off x="4900736" y="1523250"/>
            <a:ext cx="6433543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2088-F0AA-BB8D-3B13-FFD4D2791196}"/>
              </a:ext>
            </a:extLst>
          </p:cNvPr>
          <p:cNvCxnSpPr>
            <a:stCxn id="3" idx="3"/>
          </p:cNvCxnSpPr>
          <p:nvPr/>
        </p:nvCxnSpPr>
        <p:spPr>
          <a:xfrm flipV="1">
            <a:off x="4060010" y="2569388"/>
            <a:ext cx="904955" cy="58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E24A7-4C7C-C5B9-548D-E28A80DE5FEB}"/>
              </a:ext>
            </a:extLst>
          </p:cNvPr>
          <p:cNvCxnSpPr>
            <a:stCxn id="3" idx="3"/>
          </p:cNvCxnSpPr>
          <p:nvPr/>
        </p:nvCxnSpPr>
        <p:spPr>
          <a:xfrm>
            <a:off x="4060010" y="3156335"/>
            <a:ext cx="920069" cy="49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2453</Words>
  <Application>Microsoft Office PowerPoint</Application>
  <PresentationFormat>Widescreen</PresentationFormat>
  <Paragraphs>280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CMPT 135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Other ways to handle errors</vt:lpstr>
      <vt:lpstr>Notes on 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2024-03-04T19:28:13Z</cp:lastPrinted>
  <dcterms:created xsi:type="dcterms:W3CDTF">2024-01-07T06:08:43Z</dcterms:created>
  <dcterms:modified xsi:type="dcterms:W3CDTF">2024-03-05T02:28:35Z</dcterms:modified>
</cp:coreProperties>
</file>