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396" r:id="rId3"/>
    <p:sldId id="397" r:id="rId4"/>
    <p:sldId id="399" r:id="rId5"/>
    <p:sldId id="398" r:id="rId6"/>
    <p:sldId id="406" r:id="rId7"/>
    <p:sldId id="421" r:id="rId8"/>
    <p:sldId id="426" r:id="rId9"/>
    <p:sldId id="400" r:id="rId10"/>
    <p:sldId id="401" r:id="rId11"/>
    <p:sldId id="402" r:id="rId12"/>
    <p:sldId id="403" r:id="rId13"/>
    <p:sldId id="404" r:id="rId14"/>
    <p:sldId id="405" r:id="rId15"/>
    <p:sldId id="427" r:id="rId16"/>
    <p:sldId id="422" r:id="rId17"/>
    <p:sldId id="407" r:id="rId18"/>
    <p:sldId id="423" r:id="rId19"/>
    <p:sldId id="408" r:id="rId20"/>
    <p:sldId id="409" r:id="rId21"/>
    <p:sldId id="410" r:id="rId22"/>
    <p:sldId id="424" r:id="rId23"/>
    <p:sldId id="425" r:id="rId24"/>
    <p:sldId id="411" r:id="rId25"/>
    <p:sldId id="412" r:id="rId26"/>
    <p:sldId id="413" r:id="rId27"/>
    <p:sldId id="414"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8EB511-7E72-47CC-A56E-6B5976085065}">
          <p14:sldIdLst>
            <p14:sldId id="256"/>
          </p14:sldIdLst>
        </p14:section>
        <p14:section name="Lecture 13" id="{80941037-17B4-4B9B-A365-1458655C7185}">
          <p14:sldIdLst>
            <p14:sldId id="396"/>
            <p14:sldId id="397"/>
            <p14:sldId id="399"/>
            <p14:sldId id="398"/>
            <p14:sldId id="406"/>
            <p14:sldId id="421"/>
            <p14:sldId id="426"/>
            <p14:sldId id="400"/>
            <p14:sldId id="401"/>
            <p14:sldId id="402"/>
            <p14:sldId id="403"/>
            <p14:sldId id="404"/>
            <p14:sldId id="405"/>
            <p14:sldId id="427"/>
            <p14:sldId id="422"/>
            <p14:sldId id="407"/>
            <p14:sldId id="423"/>
            <p14:sldId id="408"/>
            <p14:sldId id="409"/>
            <p14:sldId id="410"/>
            <p14:sldId id="424"/>
            <p14:sldId id="425"/>
            <p14:sldId id="411"/>
            <p14:sldId id="412"/>
            <p14:sldId id="413"/>
            <p14:sldId id="4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8961DC-80AD-4D20-835D-A373141178AD}" v="1" dt="2024-02-05T21:19:35.590"/>
    <p1510:client id="{FD14D1BB-4174-485A-A80B-10D458200F7C}" v="16" dt="2024-02-05T22:45:56.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9" autoAdjust="0"/>
    <p:restoredTop sz="97108" autoAdjust="0"/>
  </p:normalViewPr>
  <p:slideViewPr>
    <p:cSldViewPr snapToGrid="0">
      <p:cViewPr varScale="1">
        <p:scale>
          <a:sx n="127" d="100"/>
          <a:sy n="127" d="100"/>
        </p:scale>
        <p:origin x="138" y="492"/>
      </p:cViewPr>
      <p:guideLst/>
    </p:cSldViewPr>
  </p:slideViewPr>
  <p:outlineViewPr>
    <p:cViewPr>
      <p:scale>
        <a:sx n="33" d="100"/>
        <a:sy n="33" d="100"/>
      </p:scale>
      <p:origin x="0" y="-139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E4E1E015-7E1F-4DED-BF7F-77C6EEDF21C5}"/>
    <pc:docChg chg="undo redo custSel addSld modSld sldOrd modSection">
      <pc:chgData name="Toby Donaldson" userId="2e6e5431-bb17-4c41-9985-d39c50d83c73" providerId="ADAL" clId="{E4E1E015-7E1F-4DED-BF7F-77C6EEDF21C5}" dt="2024-01-16T03:33:43.229" v="539" actId="20577"/>
      <pc:docMkLst>
        <pc:docMk/>
      </pc:docMkLst>
      <pc:sldChg chg="modSp mod">
        <pc:chgData name="Toby Donaldson" userId="2e6e5431-bb17-4c41-9985-d39c50d83c73" providerId="ADAL" clId="{E4E1E015-7E1F-4DED-BF7F-77C6EEDF21C5}" dt="2024-01-15T19:15:05.781" v="165" actId="20577"/>
        <pc:sldMkLst>
          <pc:docMk/>
          <pc:sldMk cId="3457032960" sldId="258"/>
        </pc:sldMkLst>
        <pc:spChg chg="mod">
          <ac:chgData name="Toby Donaldson" userId="2e6e5431-bb17-4c41-9985-d39c50d83c73" providerId="ADAL" clId="{E4E1E015-7E1F-4DED-BF7F-77C6EEDF21C5}" dt="2024-01-15T19:15:05.781" v="165" actId="20577"/>
          <ac:spMkLst>
            <pc:docMk/>
            <pc:sldMk cId="3457032960" sldId="258"/>
            <ac:spMk id="3" creationId="{1FECA53D-FC0F-2C1A-B9F0-8F6C988044AA}"/>
          </ac:spMkLst>
        </pc:spChg>
      </pc:sldChg>
      <pc:sldChg chg="modSp mod">
        <pc:chgData name="Toby Donaldson" userId="2e6e5431-bb17-4c41-9985-d39c50d83c73" providerId="ADAL" clId="{E4E1E015-7E1F-4DED-BF7F-77C6EEDF21C5}" dt="2024-01-15T19:17:53.333" v="219" actId="14100"/>
        <pc:sldMkLst>
          <pc:docMk/>
          <pc:sldMk cId="4069557335" sldId="260"/>
        </pc:sldMkLst>
        <pc:spChg chg="mod">
          <ac:chgData name="Toby Donaldson" userId="2e6e5431-bb17-4c41-9985-d39c50d83c73" providerId="ADAL" clId="{E4E1E015-7E1F-4DED-BF7F-77C6EEDF21C5}" dt="2024-01-15T19:17:53.333" v="219" actId="14100"/>
          <ac:spMkLst>
            <pc:docMk/>
            <pc:sldMk cId="4069557335" sldId="260"/>
            <ac:spMk id="3" creationId="{6649EDD8-578A-F0E2-02FE-E71E76BBBE3A}"/>
          </ac:spMkLst>
        </pc:spChg>
      </pc:sldChg>
      <pc:sldChg chg="addSp delSp modSp mod ord">
        <pc:chgData name="Toby Donaldson" userId="2e6e5431-bb17-4c41-9985-d39c50d83c73" providerId="ADAL" clId="{E4E1E015-7E1F-4DED-BF7F-77C6EEDF21C5}" dt="2024-01-16T03:33:28.213" v="538" actId="20577"/>
        <pc:sldMkLst>
          <pc:docMk/>
          <pc:sldMk cId="3700499661" sldId="268"/>
        </pc:sldMkLst>
        <pc:spChg chg="mod">
          <ac:chgData name="Toby Donaldson" userId="2e6e5431-bb17-4c41-9985-d39c50d83c73" providerId="ADAL" clId="{E4E1E015-7E1F-4DED-BF7F-77C6EEDF21C5}" dt="2024-01-16T03:33:28.213" v="538" actId="20577"/>
          <ac:spMkLst>
            <pc:docMk/>
            <pc:sldMk cId="3700499661" sldId="268"/>
            <ac:spMk id="3" creationId="{A3B3CC87-05DD-DBF8-A83E-E22DE27B16FC}"/>
          </ac:spMkLst>
        </pc:spChg>
        <pc:spChg chg="add del mod">
          <ac:chgData name="Toby Donaldson" userId="2e6e5431-bb17-4c41-9985-d39c50d83c73" providerId="ADAL" clId="{E4E1E015-7E1F-4DED-BF7F-77C6EEDF21C5}" dt="2024-01-15T19:31:02.963" v="401" actId="21"/>
          <ac:spMkLst>
            <pc:docMk/>
            <pc:sldMk cId="3700499661" sldId="268"/>
            <ac:spMk id="5" creationId="{39FDE34E-4DB3-EE4D-1334-A1BE6397D771}"/>
          </ac:spMkLst>
        </pc:spChg>
        <pc:spChg chg="add mod">
          <ac:chgData name="Toby Donaldson" userId="2e6e5431-bb17-4c41-9985-d39c50d83c73" providerId="ADAL" clId="{E4E1E015-7E1F-4DED-BF7F-77C6EEDF21C5}" dt="2024-01-15T19:29:23.365" v="381"/>
          <ac:spMkLst>
            <pc:docMk/>
            <pc:sldMk cId="3700499661" sldId="268"/>
            <ac:spMk id="7" creationId="{19CDE350-534C-052E-6444-CB0F7419BFBA}"/>
          </ac:spMkLst>
        </pc:spChg>
        <pc:inkChg chg="add">
          <ac:chgData name="Toby Donaldson" userId="2e6e5431-bb17-4c41-9985-d39c50d83c73" providerId="ADAL" clId="{E4E1E015-7E1F-4DED-BF7F-77C6EEDF21C5}" dt="2024-01-15T21:21:40.789" v="532"/>
          <ac:inkMkLst>
            <pc:docMk/>
            <pc:sldMk cId="3700499661" sldId="268"/>
            <ac:inkMk id="8" creationId="{287D6750-C5CA-261F-2E6B-0C4F162E1E48}"/>
          </ac:inkMkLst>
        </pc:inkChg>
      </pc:sldChg>
      <pc:sldChg chg="modSp mod">
        <pc:chgData name="Toby Donaldson" userId="2e6e5431-bb17-4c41-9985-d39c50d83c73" providerId="ADAL" clId="{E4E1E015-7E1F-4DED-BF7F-77C6EEDF21C5}" dt="2024-01-16T03:33:43.229" v="539" actId="20577"/>
        <pc:sldMkLst>
          <pc:docMk/>
          <pc:sldMk cId="3349829518" sldId="269"/>
        </pc:sldMkLst>
        <pc:spChg chg="mod">
          <ac:chgData name="Toby Donaldson" userId="2e6e5431-bb17-4c41-9985-d39c50d83c73" providerId="ADAL" clId="{E4E1E015-7E1F-4DED-BF7F-77C6EEDF21C5}" dt="2024-01-16T03:33:43.229" v="539" actId="20577"/>
          <ac:spMkLst>
            <pc:docMk/>
            <pc:sldMk cId="3349829518" sldId="269"/>
            <ac:spMk id="3" creationId="{A3B3CC87-05DD-DBF8-A83E-E22DE27B16FC}"/>
          </ac:spMkLst>
        </pc:spChg>
        <pc:spChg chg="mod">
          <ac:chgData name="Toby Donaldson" userId="2e6e5431-bb17-4c41-9985-d39c50d83c73" providerId="ADAL" clId="{E4E1E015-7E1F-4DED-BF7F-77C6EEDF21C5}" dt="2024-01-15T19:20:55.304" v="233" actId="1076"/>
          <ac:spMkLst>
            <pc:docMk/>
            <pc:sldMk cId="3349829518" sldId="269"/>
            <ac:spMk id="5" creationId="{B3902004-C221-8059-C11F-0C373FF697C1}"/>
          </ac:spMkLst>
        </pc:spChg>
        <pc:spChg chg="mod">
          <ac:chgData name="Toby Donaldson" userId="2e6e5431-bb17-4c41-9985-d39c50d83c73" providerId="ADAL" clId="{E4E1E015-7E1F-4DED-BF7F-77C6EEDF21C5}" dt="2024-01-15T19:20:16.853" v="225" actId="14100"/>
          <ac:spMkLst>
            <pc:docMk/>
            <pc:sldMk cId="3349829518" sldId="269"/>
            <ac:spMk id="6" creationId="{657B7BCF-4717-8A99-65E5-2F712B23D502}"/>
          </ac:spMkLst>
        </pc:spChg>
        <pc:spChg chg="mod">
          <ac:chgData name="Toby Donaldson" userId="2e6e5431-bb17-4c41-9985-d39c50d83c73" providerId="ADAL" clId="{E4E1E015-7E1F-4DED-BF7F-77C6EEDF21C5}" dt="2024-01-15T19:21:35.765" v="242" actId="2711"/>
          <ac:spMkLst>
            <pc:docMk/>
            <pc:sldMk cId="3349829518" sldId="269"/>
            <ac:spMk id="9" creationId="{A4462FDA-B578-457E-87FF-D04F9402994E}"/>
          </ac:spMkLst>
        </pc:spChg>
        <pc:cxnChg chg="mod">
          <ac:chgData name="Toby Donaldson" userId="2e6e5431-bb17-4c41-9985-d39c50d83c73" providerId="ADAL" clId="{E4E1E015-7E1F-4DED-BF7F-77C6EEDF21C5}" dt="2024-01-15T19:20:58.762" v="234" actId="14100"/>
          <ac:cxnSpMkLst>
            <pc:docMk/>
            <pc:sldMk cId="3349829518" sldId="269"/>
            <ac:cxnSpMk id="8" creationId="{62A469E4-9F5C-6C1F-B8BC-058482300BDA}"/>
          </ac:cxnSpMkLst>
        </pc:cxnChg>
        <pc:cxnChg chg="mod">
          <ac:chgData name="Toby Donaldson" userId="2e6e5431-bb17-4c41-9985-d39c50d83c73" providerId="ADAL" clId="{E4E1E015-7E1F-4DED-BF7F-77C6EEDF21C5}" dt="2024-01-15T19:21:09.457" v="237" actId="14100"/>
          <ac:cxnSpMkLst>
            <pc:docMk/>
            <pc:sldMk cId="3349829518" sldId="269"/>
            <ac:cxnSpMk id="12" creationId="{16D38E8D-D4CB-3C97-1C29-F948A84BD3A6}"/>
          </ac:cxnSpMkLst>
        </pc:cxnChg>
      </pc:sldChg>
      <pc:sldChg chg="modSp mod">
        <pc:chgData name="Toby Donaldson" userId="2e6e5431-bb17-4c41-9985-d39c50d83c73" providerId="ADAL" clId="{E4E1E015-7E1F-4DED-BF7F-77C6EEDF21C5}" dt="2024-01-15T19:22:37.266" v="366" actId="20577"/>
        <pc:sldMkLst>
          <pc:docMk/>
          <pc:sldMk cId="3877031596" sldId="270"/>
        </pc:sldMkLst>
        <pc:spChg chg="mod">
          <ac:chgData name="Toby Donaldson" userId="2e6e5431-bb17-4c41-9985-d39c50d83c73" providerId="ADAL" clId="{E4E1E015-7E1F-4DED-BF7F-77C6EEDF21C5}" dt="2024-01-15T19:22:21.459" v="356" actId="27636"/>
          <ac:spMkLst>
            <pc:docMk/>
            <pc:sldMk cId="3877031596" sldId="270"/>
            <ac:spMk id="5" creationId="{EEED5863-62D2-CABA-6CC2-667D2E307BDA}"/>
          </ac:spMkLst>
        </pc:spChg>
        <pc:spChg chg="mod">
          <ac:chgData name="Toby Donaldson" userId="2e6e5431-bb17-4c41-9985-d39c50d83c73" providerId="ADAL" clId="{E4E1E015-7E1F-4DED-BF7F-77C6EEDF21C5}" dt="2024-01-15T19:22:37.266" v="366" actId="20577"/>
          <ac:spMkLst>
            <pc:docMk/>
            <pc:sldMk cId="3877031596" sldId="270"/>
            <ac:spMk id="6" creationId="{CBA71C1A-66AC-53BB-D3B0-BD35EC499A20}"/>
          </ac:spMkLst>
        </pc:spChg>
      </pc:sldChg>
      <pc:sldChg chg="modSp mod">
        <pc:chgData name="Toby Donaldson" userId="2e6e5431-bb17-4c41-9985-d39c50d83c73" providerId="ADAL" clId="{E4E1E015-7E1F-4DED-BF7F-77C6EEDF21C5}" dt="2024-01-15T19:24:58.735" v="378" actId="14100"/>
        <pc:sldMkLst>
          <pc:docMk/>
          <pc:sldMk cId="866962288" sldId="273"/>
        </pc:sldMkLst>
        <pc:spChg chg="mod">
          <ac:chgData name="Toby Donaldson" userId="2e6e5431-bb17-4c41-9985-d39c50d83c73" providerId="ADAL" clId="{E4E1E015-7E1F-4DED-BF7F-77C6EEDF21C5}" dt="2024-01-15T19:24:58.735" v="378" actId="14100"/>
          <ac:spMkLst>
            <pc:docMk/>
            <pc:sldMk cId="866962288" sldId="273"/>
            <ac:spMk id="8" creationId="{F0D79F00-076A-C4AC-D3F5-24C50CDF8DDF}"/>
          </ac:spMkLst>
        </pc:spChg>
        <pc:spChg chg="mod">
          <ac:chgData name="Toby Donaldson" userId="2e6e5431-bb17-4c41-9985-d39c50d83c73" providerId="ADAL" clId="{E4E1E015-7E1F-4DED-BF7F-77C6EEDF21C5}" dt="2024-01-15T19:24:29.880" v="371" actId="20577"/>
          <ac:spMkLst>
            <pc:docMk/>
            <pc:sldMk cId="866962288" sldId="273"/>
            <ac:spMk id="12" creationId="{17B60DBA-3DF0-1E41-93EC-B83CD44E94BD}"/>
          </ac:spMkLst>
        </pc:spChg>
        <pc:cxnChg chg="mod">
          <ac:chgData name="Toby Donaldson" userId="2e6e5431-bb17-4c41-9985-d39c50d83c73" providerId="ADAL" clId="{E4E1E015-7E1F-4DED-BF7F-77C6EEDF21C5}" dt="2024-01-15T19:24:58.735" v="378" actId="14100"/>
          <ac:cxnSpMkLst>
            <pc:docMk/>
            <pc:sldMk cId="866962288" sldId="273"/>
            <ac:cxnSpMk id="10" creationId="{BB1A7C7C-6E6D-E35C-017C-FA2D7B3598EB}"/>
          </ac:cxnSpMkLst>
        </pc:cxnChg>
      </pc:sldChg>
      <pc:sldChg chg="addSp delSp modSp mod">
        <pc:chgData name="Toby Donaldson" userId="2e6e5431-bb17-4c41-9985-d39c50d83c73" providerId="ADAL" clId="{E4E1E015-7E1F-4DED-BF7F-77C6EEDF21C5}" dt="2024-01-16T03:33:17.191" v="536" actId="20577"/>
        <pc:sldMkLst>
          <pc:docMk/>
          <pc:sldMk cId="3215519779" sldId="274"/>
        </pc:sldMkLst>
        <pc:spChg chg="mod">
          <ac:chgData name="Toby Donaldson" userId="2e6e5431-bb17-4c41-9985-d39c50d83c73" providerId="ADAL" clId="{E4E1E015-7E1F-4DED-BF7F-77C6EEDF21C5}" dt="2024-01-16T03:33:17.191" v="536" actId="20577"/>
          <ac:spMkLst>
            <pc:docMk/>
            <pc:sldMk cId="3215519779" sldId="274"/>
            <ac:spMk id="3" creationId="{A3B3CC87-05DD-DBF8-A83E-E22DE27B16FC}"/>
          </ac:spMkLst>
        </pc:spChg>
        <pc:spChg chg="add del mod">
          <ac:chgData name="Toby Donaldson" userId="2e6e5431-bb17-4c41-9985-d39c50d83c73" providerId="ADAL" clId="{E4E1E015-7E1F-4DED-BF7F-77C6EEDF21C5}" dt="2024-01-15T19:32:03.399" v="408" actId="21"/>
          <ac:spMkLst>
            <pc:docMk/>
            <pc:sldMk cId="3215519779" sldId="274"/>
            <ac:spMk id="5" creationId="{B4AEBEF1-9143-AE54-676F-24BDF19415A5}"/>
          </ac:spMkLst>
        </pc:spChg>
        <pc:inkChg chg="add">
          <ac:chgData name="Toby Donaldson" userId="2e6e5431-bb17-4c41-9985-d39c50d83c73" providerId="ADAL" clId="{E4E1E015-7E1F-4DED-BF7F-77C6EEDF21C5}" dt="2024-01-15T21:21:40.789" v="532"/>
          <ac:inkMkLst>
            <pc:docMk/>
            <pc:sldMk cId="3215519779" sldId="274"/>
            <ac:inkMk id="7" creationId="{3A86AB99-39FE-233D-3022-8249324C7454}"/>
          </ac:inkMkLst>
        </pc:inkChg>
      </pc:sldChg>
      <pc:sldChg chg="addSp delSp modSp mod">
        <pc:chgData name="Toby Donaldson" userId="2e6e5431-bb17-4c41-9985-d39c50d83c73" providerId="ADAL" clId="{E4E1E015-7E1F-4DED-BF7F-77C6EEDF21C5}" dt="2024-01-16T03:33:04.668" v="534" actId="20577"/>
        <pc:sldMkLst>
          <pc:docMk/>
          <pc:sldMk cId="759780921" sldId="275"/>
        </pc:sldMkLst>
        <pc:spChg chg="mod">
          <ac:chgData name="Toby Donaldson" userId="2e6e5431-bb17-4c41-9985-d39c50d83c73" providerId="ADAL" clId="{E4E1E015-7E1F-4DED-BF7F-77C6EEDF21C5}" dt="2024-01-16T03:33:04.668" v="534" actId="20577"/>
          <ac:spMkLst>
            <pc:docMk/>
            <pc:sldMk cId="759780921" sldId="275"/>
            <ac:spMk id="3" creationId="{A3B3CC87-05DD-DBF8-A83E-E22DE27B16FC}"/>
          </ac:spMkLst>
        </pc:spChg>
        <pc:spChg chg="add del mod">
          <ac:chgData name="Toby Donaldson" userId="2e6e5431-bb17-4c41-9985-d39c50d83c73" providerId="ADAL" clId="{E4E1E015-7E1F-4DED-BF7F-77C6EEDF21C5}" dt="2024-01-15T19:35:47.074" v="529" actId="21"/>
          <ac:spMkLst>
            <pc:docMk/>
            <pc:sldMk cId="759780921" sldId="275"/>
            <ac:spMk id="5" creationId="{9394A61C-249D-82A9-A857-976D89D3644C}"/>
          </ac:spMkLst>
        </pc:spChg>
        <pc:spChg chg="mod">
          <ac:chgData name="Toby Donaldson" userId="2e6e5431-bb17-4c41-9985-d39c50d83c73" providerId="ADAL" clId="{E4E1E015-7E1F-4DED-BF7F-77C6EEDF21C5}" dt="2024-01-15T19:33:11.266" v="415"/>
          <ac:spMkLst>
            <pc:docMk/>
            <pc:sldMk cId="759780921" sldId="275"/>
            <ac:spMk id="6" creationId="{0074C415-6154-5C12-1F7A-1EDC07AA0523}"/>
          </ac:spMkLst>
        </pc:spChg>
        <pc:spChg chg="add del mod">
          <ac:chgData name="Toby Donaldson" userId="2e6e5431-bb17-4c41-9985-d39c50d83c73" providerId="ADAL" clId="{E4E1E015-7E1F-4DED-BF7F-77C6EEDF21C5}" dt="2024-01-15T19:35:47.074" v="529" actId="21"/>
          <ac:spMkLst>
            <pc:docMk/>
            <pc:sldMk cId="759780921" sldId="275"/>
            <ac:spMk id="7" creationId="{C19EAF84-A44E-F370-2908-2E855C7E90C4}"/>
          </ac:spMkLst>
        </pc:spChg>
      </pc:sldChg>
      <pc:sldChg chg="modSp mod">
        <pc:chgData name="Toby Donaldson" userId="2e6e5431-bb17-4c41-9985-d39c50d83c73" providerId="ADAL" clId="{E4E1E015-7E1F-4DED-BF7F-77C6EEDF21C5}" dt="2024-01-15T20:29:02.352" v="531" actId="20577"/>
        <pc:sldMkLst>
          <pc:docMk/>
          <pc:sldMk cId="2396012569" sldId="276"/>
        </pc:sldMkLst>
        <pc:spChg chg="mod">
          <ac:chgData name="Toby Donaldson" userId="2e6e5431-bb17-4c41-9985-d39c50d83c73" providerId="ADAL" clId="{E4E1E015-7E1F-4DED-BF7F-77C6EEDF21C5}" dt="2024-01-15T20:29:02.352" v="531" actId="20577"/>
          <ac:spMkLst>
            <pc:docMk/>
            <pc:sldMk cId="2396012569" sldId="276"/>
            <ac:spMk id="3" creationId="{DEE6A4FB-E47F-AE50-5727-A9CF18B6513F}"/>
          </ac:spMkLst>
        </pc:spChg>
      </pc:sldChg>
      <pc:sldChg chg="modSp mod">
        <pc:chgData name="Toby Donaldson" userId="2e6e5431-bb17-4c41-9985-d39c50d83c73" providerId="ADAL" clId="{E4E1E015-7E1F-4DED-BF7F-77C6EEDF21C5}" dt="2024-01-15T19:23:35.740" v="369" actId="20577"/>
        <pc:sldMkLst>
          <pc:docMk/>
          <pc:sldMk cId="2395158963" sldId="277"/>
        </pc:sldMkLst>
        <pc:spChg chg="mod">
          <ac:chgData name="Toby Donaldson" userId="2e6e5431-bb17-4c41-9985-d39c50d83c73" providerId="ADAL" clId="{E4E1E015-7E1F-4DED-BF7F-77C6EEDF21C5}" dt="2024-01-15T19:23:24.976" v="367" actId="20577"/>
          <ac:spMkLst>
            <pc:docMk/>
            <pc:sldMk cId="2395158963" sldId="277"/>
            <ac:spMk id="2" creationId="{4403B950-2273-B912-706C-CF82F8E9B6D2}"/>
          </ac:spMkLst>
        </pc:spChg>
        <pc:spChg chg="mod">
          <ac:chgData name="Toby Donaldson" userId="2e6e5431-bb17-4c41-9985-d39c50d83c73" providerId="ADAL" clId="{E4E1E015-7E1F-4DED-BF7F-77C6EEDF21C5}" dt="2024-01-15T19:23:35.740" v="369" actId="20577"/>
          <ac:spMkLst>
            <pc:docMk/>
            <pc:sldMk cId="2395158963" sldId="277"/>
            <ac:spMk id="3" creationId="{DEE6A4FB-E47F-AE50-5727-A9CF18B6513F}"/>
          </ac:spMkLst>
        </pc:spChg>
      </pc:sldChg>
      <pc:sldChg chg="delSp modSp mod">
        <pc:chgData name="Toby Donaldson" userId="2e6e5431-bb17-4c41-9985-d39c50d83c73" providerId="ADAL" clId="{E4E1E015-7E1F-4DED-BF7F-77C6EEDF21C5}" dt="2024-01-15T19:17:07.609" v="194" actId="21"/>
        <pc:sldMkLst>
          <pc:docMk/>
          <pc:sldMk cId="926493247" sldId="278"/>
        </pc:sldMkLst>
        <pc:spChg chg="mod">
          <ac:chgData name="Toby Donaldson" userId="2e6e5431-bb17-4c41-9985-d39c50d83c73" providerId="ADAL" clId="{E4E1E015-7E1F-4DED-BF7F-77C6EEDF21C5}" dt="2024-01-15T19:16:48.575" v="193" actId="20577"/>
          <ac:spMkLst>
            <pc:docMk/>
            <pc:sldMk cId="926493247" sldId="278"/>
            <ac:spMk id="4" creationId="{376D9ECB-F48A-16E5-568E-17CD3C6C5346}"/>
          </ac:spMkLst>
        </pc:spChg>
        <pc:spChg chg="del">
          <ac:chgData name="Toby Donaldson" userId="2e6e5431-bb17-4c41-9985-d39c50d83c73" providerId="ADAL" clId="{E4E1E015-7E1F-4DED-BF7F-77C6EEDF21C5}" dt="2024-01-15T19:17:07.609" v="194" actId="21"/>
          <ac:spMkLst>
            <pc:docMk/>
            <pc:sldMk cId="926493247" sldId="278"/>
            <ac:spMk id="6" creationId="{0F35BD56-BF03-A0FF-4EDB-53A2083BD8D8}"/>
          </ac:spMkLst>
        </pc:spChg>
      </pc:sldChg>
      <pc:sldChg chg="modSp add mod">
        <pc:chgData name="Toby Donaldson" userId="2e6e5431-bb17-4c41-9985-d39c50d83c73" providerId="ADAL" clId="{E4E1E015-7E1F-4DED-BF7F-77C6EEDF21C5}" dt="2024-01-16T03:33:21.952" v="537" actId="20577"/>
        <pc:sldMkLst>
          <pc:docMk/>
          <pc:sldMk cId="2771185702" sldId="290"/>
        </pc:sldMkLst>
        <pc:spChg chg="mod">
          <ac:chgData name="Toby Donaldson" userId="2e6e5431-bb17-4c41-9985-d39c50d83c73" providerId="ADAL" clId="{E4E1E015-7E1F-4DED-BF7F-77C6EEDF21C5}" dt="2024-01-16T03:33:21.952" v="537" actId="20577"/>
          <ac:spMkLst>
            <pc:docMk/>
            <pc:sldMk cId="2771185702" sldId="290"/>
            <ac:spMk id="3" creationId="{A3B3CC87-05DD-DBF8-A83E-E22DE27B16FC}"/>
          </ac:spMkLst>
        </pc:spChg>
      </pc:sldChg>
      <pc:sldChg chg="modSp add mod">
        <pc:chgData name="Toby Donaldson" userId="2e6e5431-bb17-4c41-9985-d39c50d83c73" providerId="ADAL" clId="{E4E1E015-7E1F-4DED-BF7F-77C6EEDF21C5}" dt="2024-01-16T03:33:11.521" v="535" actId="20577"/>
        <pc:sldMkLst>
          <pc:docMk/>
          <pc:sldMk cId="1736226977" sldId="291"/>
        </pc:sldMkLst>
        <pc:spChg chg="mod">
          <ac:chgData name="Toby Donaldson" userId="2e6e5431-bb17-4c41-9985-d39c50d83c73" providerId="ADAL" clId="{E4E1E015-7E1F-4DED-BF7F-77C6EEDF21C5}" dt="2024-01-16T03:33:11.521" v="535" actId="20577"/>
          <ac:spMkLst>
            <pc:docMk/>
            <pc:sldMk cId="1736226977" sldId="291"/>
            <ac:spMk id="3" creationId="{A3B3CC87-05DD-DBF8-A83E-E22DE27B16FC}"/>
          </ac:spMkLst>
        </pc:spChg>
        <pc:spChg chg="mod">
          <ac:chgData name="Toby Donaldson" userId="2e6e5431-bb17-4c41-9985-d39c50d83c73" providerId="ADAL" clId="{E4E1E015-7E1F-4DED-BF7F-77C6EEDF21C5}" dt="2024-01-15T19:35:54.807" v="530" actId="255"/>
          <ac:spMkLst>
            <pc:docMk/>
            <pc:sldMk cId="1736226977" sldId="291"/>
            <ac:spMk id="5" creationId="{B4AEBEF1-9143-AE54-676F-24BDF19415A5}"/>
          </ac:spMkLst>
        </pc:spChg>
      </pc:sldChg>
      <pc:sldChg chg="addSp modSp add mod">
        <pc:chgData name="Toby Donaldson" userId="2e6e5431-bb17-4c41-9985-d39c50d83c73" providerId="ADAL" clId="{E4E1E015-7E1F-4DED-BF7F-77C6EEDF21C5}" dt="2024-01-16T03:32:46.897" v="533" actId="20577"/>
        <pc:sldMkLst>
          <pc:docMk/>
          <pc:sldMk cId="3089034745" sldId="292"/>
        </pc:sldMkLst>
        <pc:spChg chg="mod">
          <ac:chgData name="Toby Donaldson" userId="2e6e5431-bb17-4c41-9985-d39c50d83c73" providerId="ADAL" clId="{E4E1E015-7E1F-4DED-BF7F-77C6EEDF21C5}" dt="2024-01-16T03:32:46.897" v="533" actId="20577"/>
          <ac:spMkLst>
            <pc:docMk/>
            <pc:sldMk cId="3089034745" sldId="292"/>
            <ac:spMk id="3" creationId="{A3B3CC87-05DD-DBF8-A83E-E22DE27B16FC}"/>
          </ac:spMkLst>
        </pc:spChg>
        <pc:inkChg chg="add">
          <ac:chgData name="Toby Donaldson" userId="2e6e5431-bb17-4c41-9985-d39c50d83c73" providerId="ADAL" clId="{E4E1E015-7E1F-4DED-BF7F-77C6EEDF21C5}" dt="2024-01-15T21:21:40.789" v="532"/>
          <ac:inkMkLst>
            <pc:docMk/>
            <pc:sldMk cId="3089034745" sldId="292"/>
            <ac:inkMk id="8" creationId="{3EDFA75B-911F-85C6-88B1-1B27EB3C099C}"/>
          </ac:inkMkLst>
        </pc:inkChg>
      </pc:sldChg>
    </pc:docChg>
  </pc:docChgLst>
  <pc:docChgLst>
    <pc:chgData name="Toby Donaldson" userId="2e6e5431-bb17-4c41-9985-d39c50d83c73" providerId="ADAL" clId="{F56B8EF3-5C90-42FD-AD3E-B2A337B95298}"/>
    <pc:docChg chg="undo redo custSel addSld delSld modSld sldOrd modSection">
      <pc:chgData name="Toby Donaldson" userId="2e6e5431-bb17-4c41-9985-d39c50d83c73" providerId="ADAL" clId="{F56B8EF3-5C90-42FD-AD3E-B2A337B95298}" dt="2024-01-17T18:54:21.373" v="18826" actId="20577"/>
      <pc:docMkLst>
        <pc:docMk/>
      </pc:docMkLst>
      <pc:sldChg chg="modSp mod">
        <pc:chgData name="Toby Donaldson" userId="2e6e5431-bb17-4c41-9985-d39c50d83c73" providerId="ADAL" clId="{F56B8EF3-5C90-42FD-AD3E-B2A337B95298}" dt="2024-01-12T23:19:42.008" v="94" actId="20577"/>
        <pc:sldMkLst>
          <pc:docMk/>
          <pc:sldMk cId="1990534629" sldId="256"/>
        </pc:sldMkLst>
        <pc:spChg chg="mod">
          <ac:chgData name="Toby Donaldson" userId="2e6e5431-bb17-4c41-9985-d39c50d83c73" providerId="ADAL" clId="{F56B8EF3-5C90-42FD-AD3E-B2A337B95298}" dt="2024-01-12T23:19:37.154" v="87" actId="1076"/>
          <ac:spMkLst>
            <pc:docMk/>
            <pc:sldMk cId="1990534629" sldId="256"/>
            <ac:spMk id="2" creationId="{B4EC9E92-1C9B-5FBA-0481-9DC54B0642D7}"/>
          </ac:spMkLst>
        </pc:spChg>
        <pc:spChg chg="mod">
          <ac:chgData name="Toby Donaldson" userId="2e6e5431-bb17-4c41-9985-d39c50d83c73" providerId="ADAL" clId="{F56B8EF3-5C90-42FD-AD3E-B2A337B95298}" dt="2024-01-12T23:19:42.008" v="94" actId="20577"/>
          <ac:spMkLst>
            <pc:docMk/>
            <pc:sldMk cId="1990534629" sldId="256"/>
            <ac:spMk id="3" creationId="{69A063FE-859C-2249-86C9-6A3558EFA8C4}"/>
          </ac:spMkLst>
        </pc:spChg>
      </pc:sldChg>
      <pc:sldChg chg="del">
        <pc:chgData name="Toby Donaldson" userId="2e6e5431-bb17-4c41-9985-d39c50d83c73" providerId="ADAL" clId="{F56B8EF3-5C90-42FD-AD3E-B2A337B95298}" dt="2024-01-12T23:16:57.673" v="15" actId="2696"/>
        <pc:sldMkLst>
          <pc:docMk/>
          <pc:sldMk cId="3670645437" sldId="257"/>
        </pc:sldMkLst>
      </pc:sldChg>
      <pc:sldChg chg="addSp delSp modSp mod">
        <pc:chgData name="Toby Donaldson" userId="2e6e5431-bb17-4c41-9985-d39c50d83c73" providerId="ADAL" clId="{F56B8EF3-5C90-42FD-AD3E-B2A337B95298}" dt="2024-01-15T04:34:30.704" v="6585" actId="20577"/>
        <pc:sldMkLst>
          <pc:docMk/>
          <pc:sldMk cId="3457032960" sldId="258"/>
        </pc:sldMkLst>
        <pc:spChg chg="mod">
          <ac:chgData name="Toby Donaldson" userId="2e6e5431-bb17-4c41-9985-d39c50d83c73" providerId="ADAL" clId="{F56B8EF3-5C90-42FD-AD3E-B2A337B95298}" dt="2024-01-14T05:36:30.768" v="5702" actId="20577"/>
          <ac:spMkLst>
            <pc:docMk/>
            <pc:sldMk cId="3457032960" sldId="258"/>
            <ac:spMk id="2" creationId="{44530B2A-3809-F837-03E9-07D5E1B8F199}"/>
          </ac:spMkLst>
        </pc:spChg>
        <pc:spChg chg="mod">
          <ac:chgData name="Toby Donaldson" userId="2e6e5431-bb17-4c41-9985-d39c50d83c73" providerId="ADAL" clId="{F56B8EF3-5C90-42FD-AD3E-B2A337B95298}" dt="2024-01-15T04:34:30.704" v="6585" actId="20577"/>
          <ac:spMkLst>
            <pc:docMk/>
            <pc:sldMk cId="3457032960" sldId="258"/>
            <ac:spMk id="3" creationId="{1FECA53D-FC0F-2C1A-B9F0-8F6C988044AA}"/>
          </ac:spMkLst>
        </pc:spChg>
        <pc:spChg chg="del">
          <ac:chgData name="Toby Donaldson" userId="2e6e5431-bb17-4c41-9985-d39c50d83c73" providerId="ADAL" clId="{F56B8EF3-5C90-42FD-AD3E-B2A337B95298}" dt="2024-01-12T23:16:47.791" v="14" actId="21"/>
          <ac:spMkLst>
            <pc:docMk/>
            <pc:sldMk cId="3457032960" sldId="258"/>
            <ac:spMk id="4" creationId="{D5B28FFB-DB56-AF55-1830-909EA7B9D236}"/>
          </ac:spMkLst>
        </pc:spChg>
        <pc:spChg chg="add mod">
          <ac:chgData name="Toby Donaldson" userId="2e6e5431-bb17-4c41-9985-d39c50d83c73" providerId="ADAL" clId="{F56B8EF3-5C90-42FD-AD3E-B2A337B95298}" dt="2024-01-12T23:22:20.227" v="554" actId="1076"/>
          <ac:spMkLst>
            <pc:docMk/>
            <pc:sldMk cId="3457032960" sldId="258"/>
            <ac:spMk id="6" creationId="{0F35BD56-BF03-A0FF-4EDB-53A2083BD8D8}"/>
          </ac:spMkLst>
        </pc:spChg>
        <pc:picChg chg="del">
          <ac:chgData name="Toby Donaldson" userId="2e6e5431-bb17-4c41-9985-d39c50d83c73" providerId="ADAL" clId="{F56B8EF3-5C90-42FD-AD3E-B2A337B95298}" dt="2024-01-12T23:16:47.791" v="14" actId="21"/>
          <ac:picMkLst>
            <pc:docMk/>
            <pc:sldMk cId="3457032960" sldId="258"/>
            <ac:picMk id="1026" creationId="{86ADE6A8-96A3-221B-C48D-76A79BD02FB9}"/>
          </ac:picMkLst>
        </pc:picChg>
      </pc:sldChg>
      <pc:sldChg chg="addSp delSp modSp new mod">
        <pc:chgData name="Toby Donaldson" userId="2e6e5431-bb17-4c41-9985-d39c50d83c73" providerId="ADAL" clId="{F56B8EF3-5C90-42FD-AD3E-B2A337B95298}" dt="2024-01-12T23:25:02.009" v="837" actId="1076"/>
        <pc:sldMkLst>
          <pc:docMk/>
          <pc:sldMk cId="3516570974" sldId="259"/>
        </pc:sldMkLst>
        <pc:spChg chg="mod">
          <ac:chgData name="Toby Donaldson" userId="2e6e5431-bb17-4c41-9985-d39c50d83c73" providerId="ADAL" clId="{F56B8EF3-5C90-42FD-AD3E-B2A337B95298}" dt="2024-01-12T23:23:13.497" v="707" actId="20577"/>
          <ac:spMkLst>
            <pc:docMk/>
            <pc:sldMk cId="3516570974" sldId="259"/>
            <ac:spMk id="2" creationId="{99F14D1C-E7F8-89E9-5696-767055C53654}"/>
          </ac:spMkLst>
        </pc:spChg>
        <pc:spChg chg="del">
          <ac:chgData name="Toby Donaldson" userId="2e6e5431-bb17-4c41-9985-d39c50d83c73" providerId="ADAL" clId="{F56B8EF3-5C90-42FD-AD3E-B2A337B95298}" dt="2024-01-12T23:23:17.439" v="708" actId="21"/>
          <ac:spMkLst>
            <pc:docMk/>
            <pc:sldMk cId="3516570974" sldId="259"/>
            <ac:spMk id="3" creationId="{42A87FE4-0A82-F14D-7A3E-E877974703C3}"/>
          </ac:spMkLst>
        </pc:spChg>
        <pc:spChg chg="add mod">
          <ac:chgData name="Toby Donaldson" userId="2e6e5431-bb17-4c41-9985-d39c50d83c73" providerId="ADAL" clId="{F56B8EF3-5C90-42FD-AD3E-B2A337B95298}" dt="2024-01-12T23:24:28.596" v="756" actId="20577"/>
          <ac:spMkLst>
            <pc:docMk/>
            <pc:sldMk cId="3516570974" sldId="259"/>
            <ac:spMk id="5" creationId="{279233EE-8253-D8C5-AA26-C810DA70B05C}"/>
          </ac:spMkLst>
        </pc:spChg>
        <pc:spChg chg="add mod">
          <ac:chgData name="Toby Donaldson" userId="2e6e5431-bb17-4c41-9985-d39c50d83c73" providerId="ADAL" clId="{F56B8EF3-5C90-42FD-AD3E-B2A337B95298}" dt="2024-01-12T23:25:02.009" v="837" actId="1076"/>
          <ac:spMkLst>
            <pc:docMk/>
            <pc:sldMk cId="3516570974" sldId="259"/>
            <ac:spMk id="6" creationId="{ED5FA59A-061C-24CD-8A0C-B0229B850F0E}"/>
          </ac:spMkLst>
        </pc:spChg>
      </pc:sldChg>
      <pc:sldChg chg="del">
        <pc:chgData name="Toby Donaldson" userId="2e6e5431-bb17-4c41-9985-d39c50d83c73" providerId="ADAL" clId="{F56B8EF3-5C90-42FD-AD3E-B2A337B95298}" dt="2024-01-12T23:16:57.673" v="15" actId="2696"/>
        <pc:sldMkLst>
          <pc:docMk/>
          <pc:sldMk cId="4092774918" sldId="259"/>
        </pc:sldMkLst>
      </pc:sldChg>
      <pc:sldChg chg="del">
        <pc:chgData name="Toby Donaldson" userId="2e6e5431-bb17-4c41-9985-d39c50d83c73" providerId="ADAL" clId="{F56B8EF3-5C90-42FD-AD3E-B2A337B95298}" dt="2024-01-12T23:17:08.072" v="16" actId="2696"/>
        <pc:sldMkLst>
          <pc:docMk/>
          <pc:sldMk cId="3756414048" sldId="260"/>
        </pc:sldMkLst>
      </pc:sldChg>
      <pc:sldChg chg="addSp modSp add mod">
        <pc:chgData name="Toby Donaldson" userId="2e6e5431-bb17-4c41-9985-d39c50d83c73" providerId="ADAL" clId="{F56B8EF3-5C90-42FD-AD3E-B2A337B95298}" dt="2024-01-15T04:36:39.093" v="6641" actId="14100"/>
        <pc:sldMkLst>
          <pc:docMk/>
          <pc:sldMk cId="4069557335" sldId="260"/>
        </pc:sldMkLst>
        <pc:spChg chg="add mod">
          <ac:chgData name="Toby Donaldson" userId="2e6e5431-bb17-4c41-9985-d39c50d83c73" providerId="ADAL" clId="{F56B8EF3-5C90-42FD-AD3E-B2A337B95298}" dt="2024-01-15T04:36:39.093" v="6641" actId="14100"/>
          <ac:spMkLst>
            <pc:docMk/>
            <pc:sldMk cId="4069557335" sldId="260"/>
            <ac:spMk id="3" creationId="{6649EDD8-578A-F0E2-02FE-E71E76BBBE3A}"/>
          </ac:spMkLst>
        </pc:spChg>
      </pc:sldChg>
      <pc:sldChg chg="del">
        <pc:chgData name="Toby Donaldson" userId="2e6e5431-bb17-4c41-9985-d39c50d83c73" providerId="ADAL" clId="{F56B8EF3-5C90-42FD-AD3E-B2A337B95298}" dt="2024-01-12T23:17:08.072" v="16" actId="2696"/>
        <pc:sldMkLst>
          <pc:docMk/>
          <pc:sldMk cId="1541010405" sldId="261"/>
        </pc:sldMkLst>
      </pc:sldChg>
      <pc:sldChg chg="addSp delSp modSp add mod">
        <pc:chgData name="Toby Donaldson" userId="2e6e5431-bb17-4c41-9985-d39c50d83c73" providerId="ADAL" clId="{F56B8EF3-5C90-42FD-AD3E-B2A337B95298}" dt="2024-01-12T23:29:31.983" v="1077" actId="20577"/>
        <pc:sldMkLst>
          <pc:docMk/>
          <pc:sldMk cId="3511357516" sldId="261"/>
        </pc:sldMkLst>
        <pc:spChg chg="del mod">
          <ac:chgData name="Toby Donaldson" userId="2e6e5431-bb17-4c41-9985-d39c50d83c73" providerId="ADAL" clId="{F56B8EF3-5C90-42FD-AD3E-B2A337B95298}" dt="2024-01-12T23:28:46.566" v="1058" actId="21"/>
          <ac:spMkLst>
            <pc:docMk/>
            <pc:sldMk cId="3511357516" sldId="261"/>
            <ac:spMk id="3" creationId="{6649EDD8-578A-F0E2-02FE-E71E76BBBE3A}"/>
          </ac:spMkLst>
        </pc:spChg>
        <pc:spChg chg="mod">
          <ac:chgData name="Toby Donaldson" userId="2e6e5431-bb17-4c41-9985-d39c50d83c73" providerId="ADAL" clId="{F56B8EF3-5C90-42FD-AD3E-B2A337B95298}" dt="2024-01-12T23:27:40.835" v="1033" actId="1076"/>
          <ac:spMkLst>
            <pc:docMk/>
            <pc:sldMk cId="3511357516" sldId="261"/>
            <ac:spMk id="5" creationId="{279233EE-8253-D8C5-AA26-C810DA70B05C}"/>
          </ac:spMkLst>
        </pc:spChg>
        <pc:spChg chg="del">
          <ac:chgData name="Toby Donaldson" userId="2e6e5431-bb17-4c41-9985-d39c50d83c73" providerId="ADAL" clId="{F56B8EF3-5C90-42FD-AD3E-B2A337B95298}" dt="2024-01-12T23:26:05.921" v="980" actId="21"/>
          <ac:spMkLst>
            <pc:docMk/>
            <pc:sldMk cId="3511357516" sldId="261"/>
            <ac:spMk id="6" creationId="{ED5FA59A-061C-24CD-8A0C-B0229B850F0E}"/>
          </ac:spMkLst>
        </pc:spChg>
        <pc:spChg chg="add mod">
          <ac:chgData name="Toby Donaldson" userId="2e6e5431-bb17-4c41-9985-d39c50d83c73" providerId="ADAL" clId="{F56B8EF3-5C90-42FD-AD3E-B2A337B95298}" dt="2024-01-12T23:29:31.983" v="1077" actId="20577"/>
          <ac:spMkLst>
            <pc:docMk/>
            <pc:sldMk cId="3511357516" sldId="261"/>
            <ac:spMk id="7" creationId="{B1343732-A4FF-E454-12D2-725FD6057FBA}"/>
          </ac:spMkLst>
        </pc:spChg>
        <pc:spChg chg="add del mod">
          <ac:chgData name="Toby Donaldson" userId="2e6e5431-bb17-4c41-9985-d39c50d83c73" providerId="ADAL" clId="{F56B8EF3-5C90-42FD-AD3E-B2A337B95298}" dt="2024-01-12T23:28:58.692" v="1059" actId="21"/>
          <ac:spMkLst>
            <pc:docMk/>
            <pc:sldMk cId="3511357516" sldId="261"/>
            <ac:spMk id="8" creationId="{9703AAA6-B35E-9440-32B5-8A47C8862E54}"/>
          </ac:spMkLst>
        </pc:spChg>
        <pc:spChg chg="add del mod">
          <ac:chgData name="Toby Donaldson" userId="2e6e5431-bb17-4c41-9985-d39c50d83c73" providerId="ADAL" clId="{F56B8EF3-5C90-42FD-AD3E-B2A337B95298}" dt="2024-01-12T23:28:58.692" v="1059" actId="21"/>
          <ac:spMkLst>
            <pc:docMk/>
            <pc:sldMk cId="3511357516" sldId="261"/>
            <ac:spMk id="9" creationId="{CDF3EE67-327A-03E1-1C92-30F0B012A5E4}"/>
          </ac:spMkLst>
        </pc:spChg>
        <pc:spChg chg="add del mod">
          <ac:chgData name="Toby Donaldson" userId="2e6e5431-bb17-4c41-9985-d39c50d83c73" providerId="ADAL" clId="{F56B8EF3-5C90-42FD-AD3E-B2A337B95298}" dt="2024-01-12T23:28:46.566" v="1058" actId="21"/>
          <ac:spMkLst>
            <pc:docMk/>
            <pc:sldMk cId="3511357516" sldId="261"/>
            <ac:spMk id="10" creationId="{465CAFA3-DB16-FB9E-693B-7E3C524D532D}"/>
          </ac:spMkLst>
        </pc:spChg>
        <pc:spChg chg="add mod">
          <ac:chgData name="Toby Donaldson" userId="2e6e5431-bb17-4c41-9985-d39c50d83c73" providerId="ADAL" clId="{F56B8EF3-5C90-42FD-AD3E-B2A337B95298}" dt="2024-01-12T23:29:27.321" v="1074" actId="1076"/>
          <ac:spMkLst>
            <pc:docMk/>
            <pc:sldMk cId="3511357516" sldId="261"/>
            <ac:spMk id="11" creationId="{C40DC61D-3DDF-DDE7-A9D3-74BE2DD35821}"/>
          </ac:spMkLst>
        </pc:spChg>
      </pc:sldChg>
      <pc:sldChg chg="del">
        <pc:chgData name="Toby Donaldson" userId="2e6e5431-bb17-4c41-9985-d39c50d83c73" providerId="ADAL" clId="{F56B8EF3-5C90-42FD-AD3E-B2A337B95298}" dt="2024-01-12T23:22:53.464" v="644" actId="2696"/>
        <pc:sldMkLst>
          <pc:docMk/>
          <pc:sldMk cId="1321841534" sldId="262"/>
        </pc:sldMkLst>
      </pc:sldChg>
      <pc:sldChg chg="addSp modSp add mod">
        <pc:chgData name="Toby Donaldson" userId="2e6e5431-bb17-4c41-9985-d39c50d83c73" providerId="ADAL" clId="{F56B8EF3-5C90-42FD-AD3E-B2A337B95298}" dt="2024-01-15T04:36:25.568" v="6639" actId="1076"/>
        <pc:sldMkLst>
          <pc:docMk/>
          <pc:sldMk cId="1605501190" sldId="262"/>
        </pc:sldMkLst>
        <pc:spChg chg="add mod">
          <ac:chgData name="Toby Donaldson" userId="2e6e5431-bb17-4c41-9985-d39c50d83c73" providerId="ADAL" clId="{F56B8EF3-5C90-42FD-AD3E-B2A337B95298}" dt="2024-01-15T04:36:25.568" v="6639" actId="1076"/>
          <ac:spMkLst>
            <pc:docMk/>
            <pc:sldMk cId="1605501190" sldId="262"/>
            <ac:spMk id="6" creationId="{01DDFB59-4E8B-648F-83C8-DD26E768BBA4}"/>
          </ac:spMkLst>
        </pc:spChg>
        <pc:spChg chg="mod">
          <ac:chgData name="Toby Donaldson" userId="2e6e5431-bb17-4c41-9985-d39c50d83c73" providerId="ADAL" clId="{F56B8EF3-5C90-42FD-AD3E-B2A337B95298}" dt="2024-01-12T23:29:35.888" v="1078" actId="20577"/>
          <ac:spMkLst>
            <pc:docMk/>
            <pc:sldMk cId="1605501190" sldId="262"/>
            <ac:spMk id="7" creationId="{B1343732-A4FF-E454-12D2-725FD6057FBA}"/>
          </ac:spMkLst>
        </pc:spChg>
      </pc:sldChg>
      <pc:sldChg chg="add del">
        <pc:chgData name="Toby Donaldson" userId="2e6e5431-bb17-4c41-9985-d39c50d83c73" providerId="ADAL" clId="{F56B8EF3-5C90-42FD-AD3E-B2A337B95298}" dt="2024-01-12T23:29:56.370" v="1080" actId="2696"/>
        <pc:sldMkLst>
          <pc:docMk/>
          <pc:sldMk cId="1393618432" sldId="263"/>
        </pc:sldMkLst>
      </pc:sldChg>
      <pc:sldChg chg="addSp delSp modSp add mod">
        <pc:chgData name="Toby Donaldson" userId="2e6e5431-bb17-4c41-9985-d39c50d83c73" providerId="ADAL" clId="{F56B8EF3-5C90-42FD-AD3E-B2A337B95298}" dt="2024-01-15T04:36:52.843" v="6642" actId="113"/>
        <pc:sldMkLst>
          <pc:docMk/>
          <pc:sldMk cId="1601885463" sldId="263"/>
        </pc:sldMkLst>
        <pc:spChg chg="del">
          <ac:chgData name="Toby Donaldson" userId="2e6e5431-bb17-4c41-9985-d39c50d83c73" providerId="ADAL" clId="{F56B8EF3-5C90-42FD-AD3E-B2A337B95298}" dt="2024-01-12T23:32:34.008" v="1358" actId="21"/>
          <ac:spMkLst>
            <pc:docMk/>
            <pc:sldMk cId="1601885463" sldId="263"/>
            <ac:spMk id="3" creationId="{6649EDD8-578A-F0E2-02FE-E71E76BBBE3A}"/>
          </ac:spMkLst>
        </pc:spChg>
        <pc:spChg chg="del">
          <ac:chgData name="Toby Donaldson" userId="2e6e5431-bb17-4c41-9985-d39c50d83c73" providerId="ADAL" clId="{F56B8EF3-5C90-42FD-AD3E-B2A337B95298}" dt="2024-01-12T23:32:34.008" v="1358" actId="21"/>
          <ac:spMkLst>
            <pc:docMk/>
            <pc:sldMk cId="1601885463" sldId="263"/>
            <ac:spMk id="8" creationId="{9703AAA6-B35E-9440-32B5-8A47C8862E54}"/>
          </ac:spMkLst>
        </pc:spChg>
        <pc:spChg chg="del">
          <ac:chgData name="Toby Donaldson" userId="2e6e5431-bb17-4c41-9985-d39c50d83c73" providerId="ADAL" clId="{F56B8EF3-5C90-42FD-AD3E-B2A337B95298}" dt="2024-01-12T23:32:34.008" v="1358" actId="21"/>
          <ac:spMkLst>
            <pc:docMk/>
            <pc:sldMk cId="1601885463" sldId="263"/>
            <ac:spMk id="9" creationId="{CDF3EE67-327A-03E1-1C92-30F0B012A5E4}"/>
          </ac:spMkLst>
        </pc:spChg>
        <pc:spChg chg="del">
          <ac:chgData name="Toby Donaldson" userId="2e6e5431-bb17-4c41-9985-d39c50d83c73" providerId="ADAL" clId="{F56B8EF3-5C90-42FD-AD3E-B2A337B95298}" dt="2024-01-12T23:32:34.008" v="1358" actId="21"/>
          <ac:spMkLst>
            <pc:docMk/>
            <pc:sldMk cId="1601885463" sldId="263"/>
            <ac:spMk id="10" creationId="{465CAFA3-DB16-FB9E-693B-7E3C524D532D}"/>
          </ac:spMkLst>
        </pc:spChg>
        <pc:spChg chg="add mod">
          <ac:chgData name="Toby Donaldson" userId="2e6e5431-bb17-4c41-9985-d39c50d83c73" providerId="ADAL" clId="{F56B8EF3-5C90-42FD-AD3E-B2A337B95298}" dt="2024-01-12T23:32:44.797" v="1361" actId="208"/>
          <ac:spMkLst>
            <pc:docMk/>
            <pc:sldMk cId="1601885463" sldId="263"/>
            <ac:spMk id="11" creationId="{C9AB8AE3-200E-A642-7AD5-88179070EE3E}"/>
          </ac:spMkLst>
        </pc:spChg>
        <pc:spChg chg="add mod">
          <ac:chgData name="Toby Donaldson" userId="2e6e5431-bb17-4c41-9985-d39c50d83c73" providerId="ADAL" clId="{F56B8EF3-5C90-42FD-AD3E-B2A337B95298}" dt="2024-01-12T23:32:50.339" v="1363" actId="1076"/>
          <ac:spMkLst>
            <pc:docMk/>
            <pc:sldMk cId="1601885463" sldId="263"/>
            <ac:spMk id="12" creationId="{E59A506D-91F1-7ED8-FB6D-5325DB75240D}"/>
          </ac:spMkLst>
        </pc:spChg>
        <pc:spChg chg="add mod">
          <ac:chgData name="Toby Donaldson" userId="2e6e5431-bb17-4c41-9985-d39c50d83c73" providerId="ADAL" clId="{F56B8EF3-5C90-42FD-AD3E-B2A337B95298}" dt="2024-01-15T04:36:52.843" v="6642" actId="113"/>
          <ac:spMkLst>
            <pc:docMk/>
            <pc:sldMk cId="1601885463" sldId="263"/>
            <ac:spMk id="13" creationId="{764EA5DF-C9D9-973A-932F-242841DA3FCA}"/>
          </ac:spMkLst>
        </pc:spChg>
      </pc:sldChg>
      <pc:sldChg chg="del">
        <pc:chgData name="Toby Donaldson" userId="2e6e5431-bb17-4c41-9985-d39c50d83c73" providerId="ADAL" clId="{F56B8EF3-5C90-42FD-AD3E-B2A337B95298}" dt="2024-01-12T23:17:08.072" v="16" actId="2696"/>
        <pc:sldMkLst>
          <pc:docMk/>
          <pc:sldMk cId="1969860993" sldId="263"/>
        </pc:sldMkLst>
      </pc:sldChg>
      <pc:sldChg chg="del">
        <pc:chgData name="Toby Donaldson" userId="2e6e5431-bb17-4c41-9985-d39c50d83c73" providerId="ADAL" clId="{F56B8EF3-5C90-42FD-AD3E-B2A337B95298}" dt="2024-01-12T23:17:08.072" v="16" actId="2696"/>
        <pc:sldMkLst>
          <pc:docMk/>
          <pc:sldMk cId="351309048" sldId="264"/>
        </pc:sldMkLst>
      </pc:sldChg>
      <pc:sldChg chg="modSp new del mod">
        <pc:chgData name="Toby Donaldson" userId="2e6e5431-bb17-4c41-9985-d39c50d83c73" providerId="ADAL" clId="{F56B8EF3-5C90-42FD-AD3E-B2A337B95298}" dt="2024-01-13T05:41:42.351" v="3024" actId="2696"/>
        <pc:sldMkLst>
          <pc:docMk/>
          <pc:sldMk cId="2552065312" sldId="264"/>
        </pc:sldMkLst>
        <pc:spChg chg="mod">
          <ac:chgData name="Toby Donaldson" userId="2e6e5431-bb17-4c41-9985-d39c50d83c73" providerId="ADAL" clId="{F56B8EF3-5C90-42FD-AD3E-B2A337B95298}" dt="2024-01-12T23:35:07.771" v="1511"/>
          <ac:spMkLst>
            <pc:docMk/>
            <pc:sldMk cId="2552065312" sldId="264"/>
            <ac:spMk id="2" creationId="{4377F8FD-776E-5887-1CA7-9908827257DD}"/>
          </ac:spMkLst>
        </pc:spChg>
        <pc:spChg chg="mod">
          <ac:chgData name="Toby Donaldson" userId="2e6e5431-bb17-4c41-9985-d39c50d83c73" providerId="ADAL" clId="{F56B8EF3-5C90-42FD-AD3E-B2A337B95298}" dt="2024-01-12T23:41:16.298" v="1935" actId="20577"/>
          <ac:spMkLst>
            <pc:docMk/>
            <pc:sldMk cId="2552065312" sldId="264"/>
            <ac:spMk id="3" creationId="{A3B3CC87-05DD-DBF8-A83E-E22DE27B16FC}"/>
          </ac:spMkLst>
        </pc:spChg>
      </pc:sldChg>
      <pc:sldChg chg="del">
        <pc:chgData name="Toby Donaldson" userId="2e6e5431-bb17-4c41-9985-d39c50d83c73" providerId="ADAL" clId="{F56B8EF3-5C90-42FD-AD3E-B2A337B95298}" dt="2024-01-12T23:17:08.072" v="16" actId="2696"/>
        <pc:sldMkLst>
          <pc:docMk/>
          <pc:sldMk cId="2436281766" sldId="265"/>
        </pc:sldMkLst>
      </pc:sldChg>
      <pc:sldChg chg="addSp modSp add del mod">
        <pc:chgData name="Toby Donaldson" userId="2e6e5431-bb17-4c41-9985-d39c50d83c73" providerId="ADAL" clId="{F56B8EF3-5C90-42FD-AD3E-B2A337B95298}" dt="2024-01-13T00:07:38.921" v="2838" actId="2696"/>
        <pc:sldMkLst>
          <pc:docMk/>
          <pc:sldMk cId="3474691587" sldId="265"/>
        </pc:sldMkLst>
        <pc:spChg chg="mod">
          <ac:chgData name="Toby Donaldson" userId="2e6e5431-bb17-4c41-9985-d39c50d83c73" providerId="ADAL" clId="{F56B8EF3-5C90-42FD-AD3E-B2A337B95298}" dt="2024-01-12T23:44:53.999" v="2276" actId="20577"/>
          <ac:spMkLst>
            <pc:docMk/>
            <pc:sldMk cId="3474691587" sldId="265"/>
            <ac:spMk id="3" creationId="{A3B3CC87-05DD-DBF8-A83E-E22DE27B16FC}"/>
          </ac:spMkLst>
        </pc:spChg>
        <pc:spChg chg="add mod">
          <ac:chgData name="Toby Donaldson" userId="2e6e5431-bb17-4c41-9985-d39c50d83c73" providerId="ADAL" clId="{F56B8EF3-5C90-42FD-AD3E-B2A337B95298}" dt="2024-01-12T23:47:22.354" v="2614" actId="113"/>
          <ac:spMkLst>
            <pc:docMk/>
            <pc:sldMk cId="3474691587" sldId="265"/>
            <ac:spMk id="6" creationId="{A66AF61D-8B2B-2826-EAAA-B12A961E44FB}"/>
          </ac:spMkLst>
        </pc:spChg>
      </pc:sldChg>
      <pc:sldChg chg="del">
        <pc:chgData name="Toby Donaldson" userId="2e6e5431-bb17-4c41-9985-d39c50d83c73" providerId="ADAL" clId="{F56B8EF3-5C90-42FD-AD3E-B2A337B95298}" dt="2024-01-12T23:17:08.072" v="16" actId="2696"/>
        <pc:sldMkLst>
          <pc:docMk/>
          <pc:sldMk cId="3636921181" sldId="266"/>
        </pc:sldMkLst>
      </pc:sldChg>
      <pc:sldChg chg="addSp delSp modSp add del mod">
        <pc:chgData name="Toby Donaldson" userId="2e6e5431-bb17-4c41-9985-d39c50d83c73" providerId="ADAL" clId="{F56B8EF3-5C90-42FD-AD3E-B2A337B95298}" dt="2024-01-13T05:42:41.316" v="3025" actId="20577"/>
        <pc:sldMkLst>
          <pc:docMk/>
          <pc:sldMk cId="3800110765" sldId="266"/>
        </pc:sldMkLst>
        <pc:spChg chg="mod">
          <ac:chgData name="Toby Donaldson" userId="2e6e5431-bb17-4c41-9985-d39c50d83c73" providerId="ADAL" clId="{F56B8EF3-5C90-42FD-AD3E-B2A337B95298}" dt="2024-01-13T05:38:35.998" v="3007" actId="20577"/>
          <ac:spMkLst>
            <pc:docMk/>
            <pc:sldMk cId="3800110765" sldId="266"/>
            <ac:spMk id="3" creationId="{A3B3CC87-05DD-DBF8-A83E-E22DE27B16FC}"/>
          </ac:spMkLst>
        </pc:spChg>
        <pc:spChg chg="add mod">
          <ac:chgData name="Toby Donaldson" userId="2e6e5431-bb17-4c41-9985-d39c50d83c73" providerId="ADAL" clId="{F56B8EF3-5C90-42FD-AD3E-B2A337B95298}" dt="2024-01-13T05:42:41.316" v="3025" actId="20577"/>
          <ac:spMkLst>
            <pc:docMk/>
            <pc:sldMk cId="3800110765" sldId="266"/>
            <ac:spMk id="5" creationId="{B3902004-C221-8059-C11F-0C373FF697C1}"/>
          </ac:spMkLst>
        </pc:spChg>
        <pc:spChg chg="add del mod">
          <ac:chgData name="Toby Donaldson" userId="2e6e5431-bb17-4c41-9985-d39c50d83c73" providerId="ADAL" clId="{F56B8EF3-5C90-42FD-AD3E-B2A337B95298}" dt="2024-01-12T23:47:10.340" v="2612" actId="21"/>
          <ac:spMkLst>
            <pc:docMk/>
            <pc:sldMk cId="3800110765" sldId="266"/>
            <ac:spMk id="6" creationId="{A66AF61D-8B2B-2826-EAAA-B12A961E44FB}"/>
          </ac:spMkLst>
        </pc:spChg>
        <pc:spChg chg="add del mod">
          <ac:chgData name="Toby Donaldson" userId="2e6e5431-bb17-4c41-9985-d39c50d83c73" providerId="ADAL" clId="{F56B8EF3-5C90-42FD-AD3E-B2A337B95298}" dt="2024-01-13T05:40:43.214" v="3023" actId="21"/>
          <ac:spMkLst>
            <pc:docMk/>
            <pc:sldMk cId="3800110765" sldId="266"/>
            <ac:spMk id="7" creationId="{DA054DDE-A224-AD80-9AD0-9AB527CDA3F5}"/>
          </ac:spMkLst>
        </pc:spChg>
      </pc:sldChg>
      <pc:sldChg chg="delSp add mod ord">
        <pc:chgData name="Toby Donaldson" userId="2e6e5431-bb17-4c41-9985-d39c50d83c73" providerId="ADAL" clId="{F56B8EF3-5C90-42FD-AD3E-B2A337B95298}" dt="2024-01-13T05:40:32.121" v="3021"/>
        <pc:sldMkLst>
          <pc:docMk/>
          <pc:sldMk cId="75609365" sldId="267"/>
        </pc:sldMkLst>
        <pc:spChg chg="del">
          <ac:chgData name="Toby Donaldson" userId="2e6e5431-bb17-4c41-9985-d39c50d83c73" providerId="ADAL" clId="{F56B8EF3-5C90-42FD-AD3E-B2A337B95298}" dt="2024-01-13T05:40:27.343" v="3018" actId="21"/>
          <ac:spMkLst>
            <pc:docMk/>
            <pc:sldMk cId="75609365" sldId="267"/>
            <ac:spMk id="5" creationId="{B3902004-C221-8059-C11F-0C373FF697C1}"/>
          </ac:spMkLst>
        </pc:spChg>
        <pc:spChg chg="del">
          <ac:chgData name="Toby Donaldson" userId="2e6e5431-bb17-4c41-9985-d39c50d83c73" providerId="ADAL" clId="{F56B8EF3-5C90-42FD-AD3E-B2A337B95298}" dt="2024-01-13T05:40:29.997" v="3019" actId="21"/>
          <ac:spMkLst>
            <pc:docMk/>
            <pc:sldMk cId="75609365" sldId="267"/>
            <ac:spMk id="7" creationId="{DA054DDE-A224-AD80-9AD0-9AB527CDA3F5}"/>
          </ac:spMkLst>
        </pc:spChg>
      </pc:sldChg>
      <pc:sldChg chg="delSp add del mod ord">
        <pc:chgData name="Toby Donaldson" userId="2e6e5431-bb17-4c41-9985-d39c50d83c73" providerId="ADAL" clId="{F56B8EF3-5C90-42FD-AD3E-B2A337B95298}" dt="2024-01-13T05:38:49.680" v="3008" actId="2696"/>
        <pc:sldMkLst>
          <pc:docMk/>
          <pc:sldMk cId="2808783870" sldId="267"/>
        </pc:sldMkLst>
        <pc:spChg chg="del">
          <ac:chgData name="Toby Donaldson" userId="2e6e5431-bb17-4c41-9985-d39c50d83c73" providerId="ADAL" clId="{F56B8EF3-5C90-42FD-AD3E-B2A337B95298}" dt="2024-01-13T00:08:07.483" v="2840" actId="21"/>
          <ac:spMkLst>
            <pc:docMk/>
            <pc:sldMk cId="2808783870" sldId="267"/>
            <ac:spMk id="5" creationId="{B3902004-C221-8059-C11F-0C373FF697C1}"/>
          </ac:spMkLst>
        </pc:spChg>
      </pc:sldChg>
      <pc:sldChg chg="del">
        <pc:chgData name="Toby Donaldson" userId="2e6e5431-bb17-4c41-9985-d39c50d83c73" providerId="ADAL" clId="{F56B8EF3-5C90-42FD-AD3E-B2A337B95298}" dt="2024-01-12T23:17:08.072" v="16" actId="2696"/>
        <pc:sldMkLst>
          <pc:docMk/>
          <pc:sldMk cId="3517402658" sldId="267"/>
        </pc:sldMkLst>
      </pc:sldChg>
      <pc:sldChg chg="del">
        <pc:chgData name="Toby Donaldson" userId="2e6e5431-bb17-4c41-9985-d39c50d83c73" providerId="ADAL" clId="{F56B8EF3-5C90-42FD-AD3E-B2A337B95298}" dt="2024-01-12T23:17:08.072" v="16" actId="2696"/>
        <pc:sldMkLst>
          <pc:docMk/>
          <pc:sldMk cId="3375718809" sldId="268"/>
        </pc:sldMkLst>
      </pc:sldChg>
      <pc:sldChg chg="addSp delSp modSp add mod">
        <pc:chgData name="Toby Donaldson" userId="2e6e5431-bb17-4c41-9985-d39c50d83c73" providerId="ADAL" clId="{F56B8EF3-5C90-42FD-AD3E-B2A337B95298}" dt="2024-01-15T04:33:05.994" v="6576" actId="20577"/>
        <pc:sldMkLst>
          <pc:docMk/>
          <pc:sldMk cId="3700499661" sldId="268"/>
        </pc:sldMkLst>
        <pc:spChg chg="mod">
          <ac:chgData name="Toby Donaldson" userId="2e6e5431-bb17-4c41-9985-d39c50d83c73" providerId="ADAL" clId="{F56B8EF3-5C90-42FD-AD3E-B2A337B95298}" dt="2024-01-13T06:05:23.097" v="5063" actId="14100"/>
          <ac:spMkLst>
            <pc:docMk/>
            <pc:sldMk cId="3700499661" sldId="268"/>
            <ac:spMk id="3" creationId="{A3B3CC87-05DD-DBF8-A83E-E22DE27B16FC}"/>
          </ac:spMkLst>
        </pc:spChg>
        <pc:spChg chg="del">
          <ac:chgData name="Toby Donaldson" userId="2e6e5431-bb17-4c41-9985-d39c50d83c73" providerId="ADAL" clId="{F56B8EF3-5C90-42FD-AD3E-B2A337B95298}" dt="2024-01-13T06:04:16.180" v="5060" actId="21"/>
          <ac:spMkLst>
            <pc:docMk/>
            <pc:sldMk cId="3700499661" sldId="268"/>
            <ac:spMk id="5" creationId="{B3902004-C221-8059-C11F-0C373FF697C1}"/>
          </ac:spMkLst>
        </pc:spChg>
        <pc:spChg chg="add mod">
          <ac:chgData name="Toby Donaldson" userId="2e6e5431-bb17-4c41-9985-d39c50d83c73" providerId="ADAL" clId="{F56B8EF3-5C90-42FD-AD3E-B2A337B95298}" dt="2024-01-15T04:33:05.994" v="6576" actId="20577"/>
          <ac:spMkLst>
            <pc:docMk/>
            <pc:sldMk cId="3700499661" sldId="268"/>
            <ac:spMk id="6" creationId="{0074C415-6154-5C12-1F7A-1EDC07AA0523}"/>
          </ac:spMkLst>
        </pc:spChg>
        <pc:spChg chg="del">
          <ac:chgData name="Toby Donaldson" userId="2e6e5431-bb17-4c41-9985-d39c50d83c73" providerId="ADAL" clId="{F56B8EF3-5C90-42FD-AD3E-B2A337B95298}" dt="2024-01-13T06:04:23.680" v="5061" actId="21"/>
          <ac:spMkLst>
            <pc:docMk/>
            <pc:sldMk cId="3700499661" sldId="268"/>
            <ac:spMk id="7" creationId="{DA054DDE-A224-AD80-9AD0-9AB527CDA3F5}"/>
          </ac:spMkLst>
        </pc:spChg>
      </pc:sldChg>
      <pc:sldChg chg="del">
        <pc:chgData name="Toby Donaldson" userId="2e6e5431-bb17-4c41-9985-d39c50d83c73" providerId="ADAL" clId="{F56B8EF3-5C90-42FD-AD3E-B2A337B95298}" dt="2024-01-12T23:17:08.072" v="16" actId="2696"/>
        <pc:sldMkLst>
          <pc:docMk/>
          <pc:sldMk cId="2011753331" sldId="269"/>
        </pc:sldMkLst>
      </pc:sldChg>
      <pc:sldChg chg="addSp modSp add mod">
        <pc:chgData name="Toby Donaldson" userId="2e6e5431-bb17-4c41-9985-d39c50d83c73" providerId="ADAL" clId="{F56B8EF3-5C90-42FD-AD3E-B2A337B95298}" dt="2024-01-13T05:46:58.641" v="3368" actId="11529"/>
        <pc:sldMkLst>
          <pc:docMk/>
          <pc:sldMk cId="3349829518" sldId="269"/>
        </pc:sldMkLst>
        <pc:spChg chg="mod">
          <ac:chgData name="Toby Donaldson" userId="2e6e5431-bb17-4c41-9985-d39c50d83c73" providerId="ADAL" clId="{F56B8EF3-5C90-42FD-AD3E-B2A337B95298}" dt="2024-01-13T05:46:19.768" v="3288" actId="1076"/>
          <ac:spMkLst>
            <pc:docMk/>
            <pc:sldMk cId="3349829518" sldId="269"/>
            <ac:spMk id="5" creationId="{B3902004-C221-8059-C11F-0C373FF697C1}"/>
          </ac:spMkLst>
        </pc:spChg>
        <pc:spChg chg="add mod">
          <ac:chgData name="Toby Donaldson" userId="2e6e5431-bb17-4c41-9985-d39c50d83c73" providerId="ADAL" clId="{F56B8EF3-5C90-42FD-AD3E-B2A337B95298}" dt="2024-01-13T05:46:00.800" v="3284" actId="1076"/>
          <ac:spMkLst>
            <pc:docMk/>
            <pc:sldMk cId="3349829518" sldId="269"/>
            <ac:spMk id="6" creationId="{657B7BCF-4717-8A99-65E5-2F712B23D502}"/>
          </ac:spMkLst>
        </pc:spChg>
        <pc:spChg chg="add mod">
          <ac:chgData name="Toby Donaldson" userId="2e6e5431-bb17-4c41-9985-d39c50d83c73" providerId="ADAL" clId="{F56B8EF3-5C90-42FD-AD3E-B2A337B95298}" dt="2024-01-13T05:46:46.384" v="3367" actId="1076"/>
          <ac:spMkLst>
            <pc:docMk/>
            <pc:sldMk cId="3349829518" sldId="269"/>
            <ac:spMk id="9" creationId="{A4462FDA-B578-457E-87FF-D04F9402994E}"/>
          </ac:spMkLst>
        </pc:spChg>
        <pc:cxnChg chg="add mod">
          <ac:chgData name="Toby Donaldson" userId="2e6e5431-bb17-4c41-9985-d39c50d83c73" providerId="ADAL" clId="{F56B8EF3-5C90-42FD-AD3E-B2A337B95298}" dt="2024-01-13T05:46:22.602" v="3289" actId="14100"/>
          <ac:cxnSpMkLst>
            <pc:docMk/>
            <pc:sldMk cId="3349829518" sldId="269"/>
            <ac:cxnSpMk id="8" creationId="{62A469E4-9F5C-6C1F-B8BC-058482300BDA}"/>
          </ac:cxnSpMkLst>
        </pc:cxnChg>
        <pc:cxnChg chg="add">
          <ac:chgData name="Toby Donaldson" userId="2e6e5431-bb17-4c41-9985-d39c50d83c73" providerId="ADAL" clId="{F56B8EF3-5C90-42FD-AD3E-B2A337B95298}" dt="2024-01-13T05:46:58.641" v="3368" actId="11529"/>
          <ac:cxnSpMkLst>
            <pc:docMk/>
            <pc:sldMk cId="3349829518" sldId="269"/>
            <ac:cxnSpMk id="12" creationId="{16D38E8D-D4CB-3C97-1C29-F948A84BD3A6}"/>
          </ac:cxnSpMkLst>
        </pc:cxnChg>
      </pc:sldChg>
      <pc:sldChg chg="del">
        <pc:chgData name="Toby Donaldson" userId="2e6e5431-bb17-4c41-9985-d39c50d83c73" providerId="ADAL" clId="{F56B8EF3-5C90-42FD-AD3E-B2A337B95298}" dt="2024-01-12T23:17:08.072" v="16" actId="2696"/>
        <pc:sldMkLst>
          <pc:docMk/>
          <pc:sldMk cId="396683559" sldId="270"/>
        </pc:sldMkLst>
      </pc:sldChg>
      <pc:sldChg chg="addSp delSp modSp new mod modClrScheme chgLayout">
        <pc:chgData name="Toby Donaldson" userId="2e6e5431-bb17-4c41-9985-d39c50d83c73" providerId="ADAL" clId="{F56B8EF3-5C90-42FD-AD3E-B2A337B95298}" dt="2024-01-13T05:50:06.016" v="3744" actId="5793"/>
        <pc:sldMkLst>
          <pc:docMk/>
          <pc:sldMk cId="3877031596" sldId="270"/>
        </pc:sldMkLst>
        <pc:spChg chg="mod ord">
          <ac:chgData name="Toby Donaldson" userId="2e6e5431-bb17-4c41-9985-d39c50d83c73" providerId="ADAL" clId="{F56B8EF3-5C90-42FD-AD3E-B2A337B95298}" dt="2024-01-13T05:47:31.757" v="3371" actId="700"/>
          <ac:spMkLst>
            <pc:docMk/>
            <pc:sldMk cId="3877031596" sldId="270"/>
            <ac:spMk id="2" creationId="{8A76BCB5-7603-7194-9A0C-87F8B8E0BECC}"/>
          </ac:spMkLst>
        </pc:spChg>
        <pc:spChg chg="del mod ord">
          <ac:chgData name="Toby Donaldson" userId="2e6e5431-bb17-4c41-9985-d39c50d83c73" providerId="ADAL" clId="{F56B8EF3-5C90-42FD-AD3E-B2A337B95298}" dt="2024-01-13T05:47:31.757" v="3371" actId="700"/>
          <ac:spMkLst>
            <pc:docMk/>
            <pc:sldMk cId="3877031596" sldId="270"/>
            <ac:spMk id="3" creationId="{FBBE70AF-955C-AF39-A0AB-0B07E8BDE5BF}"/>
          </ac:spMkLst>
        </pc:spChg>
        <pc:spChg chg="mod ord">
          <ac:chgData name="Toby Donaldson" userId="2e6e5431-bb17-4c41-9985-d39c50d83c73" providerId="ADAL" clId="{F56B8EF3-5C90-42FD-AD3E-B2A337B95298}" dt="2024-01-13T05:47:31.757" v="3371" actId="700"/>
          <ac:spMkLst>
            <pc:docMk/>
            <pc:sldMk cId="3877031596" sldId="270"/>
            <ac:spMk id="4" creationId="{94B06BB9-DE6A-7BFC-B1F2-E4F894163623}"/>
          </ac:spMkLst>
        </pc:spChg>
        <pc:spChg chg="add mod ord">
          <ac:chgData name="Toby Donaldson" userId="2e6e5431-bb17-4c41-9985-d39c50d83c73" providerId="ADAL" clId="{F56B8EF3-5C90-42FD-AD3E-B2A337B95298}" dt="2024-01-13T05:48:32.562" v="3541" actId="122"/>
          <ac:spMkLst>
            <pc:docMk/>
            <pc:sldMk cId="3877031596" sldId="270"/>
            <ac:spMk id="5" creationId="{EEED5863-62D2-CABA-6CC2-667D2E307BDA}"/>
          </ac:spMkLst>
        </pc:spChg>
        <pc:spChg chg="add mod ord">
          <ac:chgData name="Toby Donaldson" userId="2e6e5431-bb17-4c41-9985-d39c50d83c73" providerId="ADAL" clId="{F56B8EF3-5C90-42FD-AD3E-B2A337B95298}" dt="2024-01-13T05:50:06.016" v="3744" actId="5793"/>
          <ac:spMkLst>
            <pc:docMk/>
            <pc:sldMk cId="3877031596" sldId="270"/>
            <ac:spMk id="6" creationId="{CBA71C1A-66AC-53BB-D3B0-BD35EC499A20}"/>
          </ac:spMkLst>
        </pc:spChg>
      </pc:sldChg>
      <pc:sldChg chg="addSp delSp modSp new mod modClrScheme chgLayout">
        <pc:chgData name="Toby Donaldson" userId="2e6e5431-bb17-4c41-9985-d39c50d83c73" providerId="ADAL" clId="{F56B8EF3-5C90-42FD-AD3E-B2A337B95298}" dt="2024-01-13T05:53:10.386" v="4176" actId="21"/>
        <pc:sldMkLst>
          <pc:docMk/>
          <pc:sldMk cId="155023636" sldId="271"/>
        </pc:sldMkLst>
        <pc:spChg chg="mod ord">
          <ac:chgData name="Toby Donaldson" userId="2e6e5431-bb17-4c41-9985-d39c50d83c73" providerId="ADAL" clId="{F56B8EF3-5C90-42FD-AD3E-B2A337B95298}" dt="2024-01-13T05:50:34.209" v="3776" actId="700"/>
          <ac:spMkLst>
            <pc:docMk/>
            <pc:sldMk cId="155023636" sldId="271"/>
            <ac:spMk id="2" creationId="{AFCF70B4-DE9E-A28D-522E-1E5424A29C3B}"/>
          </ac:spMkLst>
        </pc:spChg>
        <pc:spChg chg="del mod ord">
          <ac:chgData name="Toby Donaldson" userId="2e6e5431-bb17-4c41-9985-d39c50d83c73" providerId="ADAL" clId="{F56B8EF3-5C90-42FD-AD3E-B2A337B95298}" dt="2024-01-13T05:50:34.209" v="3776" actId="700"/>
          <ac:spMkLst>
            <pc:docMk/>
            <pc:sldMk cId="155023636" sldId="271"/>
            <ac:spMk id="3" creationId="{A71CCBF0-D710-2BDA-018C-7E3FB90C5F7F}"/>
          </ac:spMkLst>
        </pc:spChg>
        <pc:spChg chg="del">
          <ac:chgData name="Toby Donaldson" userId="2e6e5431-bb17-4c41-9985-d39c50d83c73" providerId="ADAL" clId="{F56B8EF3-5C90-42FD-AD3E-B2A337B95298}" dt="2024-01-13T05:50:34.209" v="3776" actId="700"/>
          <ac:spMkLst>
            <pc:docMk/>
            <pc:sldMk cId="155023636" sldId="271"/>
            <ac:spMk id="4" creationId="{F240D3F9-C3D9-BDE8-6AD6-5E933D63B831}"/>
          </ac:spMkLst>
        </pc:spChg>
        <pc:spChg chg="mod ord">
          <ac:chgData name="Toby Donaldson" userId="2e6e5431-bb17-4c41-9985-d39c50d83c73" providerId="ADAL" clId="{F56B8EF3-5C90-42FD-AD3E-B2A337B95298}" dt="2024-01-13T05:50:34.209" v="3776" actId="700"/>
          <ac:spMkLst>
            <pc:docMk/>
            <pc:sldMk cId="155023636" sldId="271"/>
            <ac:spMk id="5" creationId="{3B427AF0-BD04-3492-68EE-9BBB9765A050}"/>
          </ac:spMkLst>
        </pc:spChg>
        <pc:spChg chg="add mod ord">
          <ac:chgData name="Toby Donaldson" userId="2e6e5431-bb17-4c41-9985-d39c50d83c73" providerId="ADAL" clId="{F56B8EF3-5C90-42FD-AD3E-B2A337B95298}" dt="2024-01-13T05:52:54.609" v="4174" actId="113"/>
          <ac:spMkLst>
            <pc:docMk/>
            <pc:sldMk cId="155023636" sldId="271"/>
            <ac:spMk id="6" creationId="{1E20D296-E6A8-324C-CB88-3CCB96F8AD49}"/>
          </ac:spMkLst>
        </pc:spChg>
        <pc:spChg chg="add del mod">
          <ac:chgData name="Toby Donaldson" userId="2e6e5431-bb17-4c41-9985-d39c50d83c73" providerId="ADAL" clId="{F56B8EF3-5C90-42FD-AD3E-B2A337B95298}" dt="2024-01-13T05:53:10.386" v="4176" actId="21"/>
          <ac:spMkLst>
            <pc:docMk/>
            <pc:sldMk cId="155023636" sldId="271"/>
            <ac:spMk id="7" creationId="{234AB0BE-B4AB-2690-0349-5C3F47F6DF60}"/>
          </ac:spMkLst>
        </pc:spChg>
      </pc:sldChg>
      <pc:sldChg chg="del">
        <pc:chgData name="Toby Donaldson" userId="2e6e5431-bb17-4c41-9985-d39c50d83c73" providerId="ADAL" clId="{F56B8EF3-5C90-42FD-AD3E-B2A337B95298}" dt="2024-01-12T23:17:08.072" v="16" actId="2696"/>
        <pc:sldMkLst>
          <pc:docMk/>
          <pc:sldMk cId="1463498382" sldId="271"/>
        </pc:sldMkLst>
      </pc:sldChg>
      <pc:sldChg chg="addSp modSp add mod">
        <pc:chgData name="Toby Donaldson" userId="2e6e5431-bb17-4c41-9985-d39c50d83c73" providerId="ADAL" clId="{F56B8EF3-5C90-42FD-AD3E-B2A337B95298}" dt="2024-01-13T06:03:27.190" v="5059" actId="113"/>
        <pc:sldMkLst>
          <pc:docMk/>
          <pc:sldMk cId="1471775431" sldId="272"/>
        </pc:sldMkLst>
        <pc:spChg chg="mod">
          <ac:chgData name="Toby Donaldson" userId="2e6e5431-bb17-4c41-9985-d39c50d83c73" providerId="ADAL" clId="{F56B8EF3-5C90-42FD-AD3E-B2A337B95298}" dt="2024-01-13T06:02:21.217" v="4982" actId="1076"/>
          <ac:spMkLst>
            <pc:docMk/>
            <pc:sldMk cId="1471775431" sldId="272"/>
            <ac:spMk id="7" creationId="{234AB0BE-B4AB-2690-0349-5C3F47F6DF60}"/>
          </ac:spMkLst>
        </pc:spChg>
        <pc:spChg chg="add mod">
          <ac:chgData name="Toby Donaldson" userId="2e6e5431-bb17-4c41-9985-d39c50d83c73" providerId="ADAL" clId="{F56B8EF3-5C90-42FD-AD3E-B2A337B95298}" dt="2024-01-13T06:03:27.190" v="5059" actId="113"/>
          <ac:spMkLst>
            <pc:docMk/>
            <pc:sldMk cId="1471775431" sldId="272"/>
            <ac:spMk id="8" creationId="{F0D79F00-076A-C4AC-D3F5-24C50CDF8DDF}"/>
          </ac:spMkLst>
        </pc:spChg>
        <pc:spChg chg="add mod">
          <ac:chgData name="Toby Donaldson" userId="2e6e5431-bb17-4c41-9985-d39c50d83c73" providerId="ADAL" clId="{F56B8EF3-5C90-42FD-AD3E-B2A337B95298}" dt="2024-01-13T06:03:16.546" v="5057" actId="1076"/>
          <ac:spMkLst>
            <pc:docMk/>
            <pc:sldMk cId="1471775431" sldId="272"/>
            <ac:spMk id="12" creationId="{7EB583ED-E73C-3D82-5C14-981AF432C085}"/>
          </ac:spMkLst>
        </pc:spChg>
        <pc:spChg chg="add mod">
          <ac:chgData name="Toby Donaldson" userId="2e6e5431-bb17-4c41-9985-d39c50d83c73" providerId="ADAL" clId="{F56B8EF3-5C90-42FD-AD3E-B2A337B95298}" dt="2024-01-13T06:00:48.009" v="4862" actId="14100"/>
          <ac:spMkLst>
            <pc:docMk/>
            <pc:sldMk cId="1471775431" sldId="272"/>
            <ac:spMk id="13" creationId="{2AD0777F-A9B9-2D3F-EA3E-6068248EF7C3}"/>
          </ac:spMkLst>
        </pc:spChg>
        <pc:cxnChg chg="add mod">
          <ac:chgData name="Toby Donaldson" userId="2e6e5431-bb17-4c41-9985-d39c50d83c73" providerId="ADAL" clId="{F56B8EF3-5C90-42FD-AD3E-B2A337B95298}" dt="2024-01-13T06:02:21.217" v="4982" actId="1076"/>
          <ac:cxnSpMkLst>
            <pc:docMk/>
            <pc:sldMk cId="1471775431" sldId="272"/>
            <ac:cxnSpMk id="4" creationId="{D0BB8A87-0171-5CAA-BC93-260961D1A526}"/>
          </ac:cxnSpMkLst>
        </pc:cxnChg>
        <pc:cxnChg chg="add mod">
          <ac:chgData name="Toby Donaldson" userId="2e6e5431-bb17-4c41-9985-d39c50d83c73" providerId="ADAL" clId="{F56B8EF3-5C90-42FD-AD3E-B2A337B95298}" dt="2024-01-13T06:03:21.024" v="5058" actId="14100"/>
          <ac:cxnSpMkLst>
            <pc:docMk/>
            <pc:sldMk cId="1471775431" sldId="272"/>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3133643840" sldId="272"/>
        </pc:sldMkLst>
      </pc:sldChg>
      <pc:sldChg chg="add del">
        <pc:chgData name="Toby Donaldson" userId="2e6e5431-bb17-4c41-9985-d39c50d83c73" providerId="ADAL" clId="{F56B8EF3-5C90-42FD-AD3E-B2A337B95298}" dt="2024-01-13T05:54:44.892" v="4276" actId="2696"/>
        <pc:sldMkLst>
          <pc:docMk/>
          <pc:sldMk cId="715362310" sldId="273"/>
        </pc:sldMkLst>
      </pc:sldChg>
      <pc:sldChg chg="addSp delSp modSp add mod">
        <pc:chgData name="Toby Donaldson" userId="2e6e5431-bb17-4c41-9985-d39c50d83c73" providerId="ADAL" clId="{F56B8EF3-5C90-42FD-AD3E-B2A337B95298}" dt="2024-01-13T06:00:18.584" v="4859" actId="14100"/>
        <pc:sldMkLst>
          <pc:docMk/>
          <pc:sldMk cId="866962288" sldId="273"/>
        </pc:sldMkLst>
        <pc:spChg chg="del">
          <ac:chgData name="Toby Donaldson" userId="2e6e5431-bb17-4c41-9985-d39c50d83c73" providerId="ADAL" clId="{F56B8EF3-5C90-42FD-AD3E-B2A337B95298}" dt="2024-01-13T05:56:15.209" v="4520" actId="21"/>
          <ac:spMkLst>
            <pc:docMk/>
            <pc:sldMk cId="866962288" sldId="273"/>
            <ac:spMk id="7" creationId="{234AB0BE-B4AB-2690-0349-5C3F47F6DF60}"/>
          </ac:spMkLst>
        </pc:spChg>
        <pc:spChg chg="mod">
          <ac:chgData name="Toby Donaldson" userId="2e6e5431-bb17-4c41-9985-d39c50d83c73" providerId="ADAL" clId="{F56B8EF3-5C90-42FD-AD3E-B2A337B95298}" dt="2024-01-13T05:58:55.676" v="4847" actId="122"/>
          <ac:spMkLst>
            <pc:docMk/>
            <pc:sldMk cId="866962288" sldId="273"/>
            <ac:spMk id="8" creationId="{F0D79F00-076A-C4AC-D3F5-24C50CDF8DDF}"/>
          </ac:spMkLst>
        </pc:spChg>
        <pc:spChg chg="add mod">
          <ac:chgData name="Toby Donaldson" userId="2e6e5431-bb17-4c41-9985-d39c50d83c73" providerId="ADAL" clId="{F56B8EF3-5C90-42FD-AD3E-B2A337B95298}" dt="2024-01-13T06:00:14.826" v="4858" actId="1076"/>
          <ac:spMkLst>
            <pc:docMk/>
            <pc:sldMk cId="866962288" sldId="273"/>
            <ac:spMk id="12" creationId="{17B60DBA-3DF0-1E41-93EC-B83CD44E94BD}"/>
          </ac:spMkLst>
        </pc:spChg>
        <pc:spChg chg="add mod">
          <ac:chgData name="Toby Donaldson" userId="2e6e5431-bb17-4c41-9985-d39c50d83c73" providerId="ADAL" clId="{F56B8EF3-5C90-42FD-AD3E-B2A337B95298}" dt="2024-01-13T05:59:43.087" v="4851" actId="208"/>
          <ac:spMkLst>
            <pc:docMk/>
            <pc:sldMk cId="866962288" sldId="273"/>
            <ac:spMk id="15" creationId="{17F5BE2E-516E-C09A-2172-CB7447B2E5C5}"/>
          </ac:spMkLst>
        </pc:spChg>
        <pc:spChg chg="add mod">
          <ac:chgData name="Toby Donaldson" userId="2e6e5431-bb17-4c41-9985-d39c50d83c73" providerId="ADAL" clId="{F56B8EF3-5C90-42FD-AD3E-B2A337B95298}" dt="2024-01-13T06:00:09.017" v="4857" actId="208"/>
          <ac:spMkLst>
            <pc:docMk/>
            <pc:sldMk cId="866962288" sldId="273"/>
            <ac:spMk id="18" creationId="{E358BBAD-A7CE-F150-0FE8-39953B9B82B9}"/>
          </ac:spMkLst>
        </pc:spChg>
        <pc:cxnChg chg="mod">
          <ac:chgData name="Toby Donaldson" userId="2e6e5431-bb17-4c41-9985-d39c50d83c73" providerId="ADAL" clId="{F56B8EF3-5C90-42FD-AD3E-B2A337B95298}" dt="2024-01-13T06:00:18.584" v="4859" actId="14100"/>
          <ac:cxnSpMkLst>
            <pc:docMk/>
            <pc:sldMk cId="866962288" sldId="273"/>
            <ac:cxnSpMk id="4" creationId="{D0BB8A87-0171-5CAA-BC93-260961D1A526}"/>
          </ac:cxnSpMkLst>
        </pc:cxnChg>
        <pc:cxnChg chg="mod">
          <ac:chgData name="Toby Donaldson" userId="2e6e5431-bb17-4c41-9985-d39c50d83c73" providerId="ADAL" clId="{F56B8EF3-5C90-42FD-AD3E-B2A337B95298}" dt="2024-01-13T05:59:52.281" v="4853" actId="14100"/>
          <ac:cxnSpMkLst>
            <pc:docMk/>
            <pc:sldMk cId="866962288" sldId="273"/>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1284412257" sldId="273"/>
        </pc:sldMkLst>
      </pc:sldChg>
      <pc:sldChg chg="del">
        <pc:chgData name="Toby Donaldson" userId="2e6e5431-bb17-4c41-9985-d39c50d83c73" providerId="ADAL" clId="{F56B8EF3-5C90-42FD-AD3E-B2A337B95298}" dt="2024-01-12T23:17:08.072" v="16" actId="2696"/>
        <pc:sldMkLst>
          <pc:docMk/>
          <pc:sldMk cId="1550435524" sldId="274"/>
        </pc:sldMkLst>
      </pc:sldChg>
      <pc:sldChg chg="modSp add mod">
        <pc:chgData name="Toby Donaldson" userId="2e6e5431-bb17-4c41-9985-d39c50d83c73" providerId="ADAL" clId="{F56B8EF3-5C90-42FD-AD3E-B2A337B95298}" dt="2024-01-13T06:07:36.661" v="5338" actId="20577"/>
        <pc:sldMkLst>
          <pc:docMk/>
          <pc:sldMk cId="3215519779" sldId="274"/>
        </pc:sldMkLst>
        <pc:spChg chg="mod">
          <ac:chgData name="Toby Donaldson" userId="2e6e5431-bb17-4c41-9985-d39c50d83c73" providerId="ADAL" clId="{F56B8EF3-5C90-42FD-AD3E-B2A337B95298}" dt="2024-01-13T06:07:36.661" v="5338" actId="20577"/>
          <ac:spMkLst>
            <pc:docMk/>
            <pc:sldMk cId="3215519779" sldId="274"/>
            <ac:spMk id="6" creationId="{0074C415-6154-5C12-1F7A-1EDC07AA0523}"/>
          </ac:spMkLst>
        </pc:spChg>
      </pc:sldChg>
      <pc:sldChg chg="modSp add mod">
        <pc:chgData name="Toby Donaldson" userId="2e6e5431-bb17-4c41-9985-d39c50d83c73" providerId="ADAL" clId="{F56B8EF3-5C90-42FD-AD3E-B2A337B95298}" dt="2024-01-13T06:10:16.705" v="5700" actId="20577"/>
        <pc:sldMkLst>
          <pc:docMk/>
          <pc:sldMk cId="759780921" sldId="275"/>
        </pc:sldMkLst>
        <pc:spChg chg="mod">
          <ac:chgData name="Toby Donaldson" userId="2e6e5431-bb17-4c41-9985-d39c50d83c73" providerId="ADAL" clId="{F56B8EF3-5C90-42FD-AD3E-B2A337B95298}" dt="2024-01-13T06:10:16.705" v="5700" actId="20577"/>
          <ac:spMkLst>
            <pc:docMk/>
            <pc:sldMk cId="759780921" sldId="275"/>
            <ac:spMk id="6" creationId="{0074C415-6154-5C12-1F7A-1EDC07AA0523}"/>
          </ac:spMkLst>
        </pc:spChg>
      </pc:sldChg>
      <pc:sldChg chg="del">
        <pc:chgData name="Toby Donaldson" userId="2e6e5431-bb17-4c41-9985-d39c50d83c73" providerId="ADAL" clId="{F56B8EF3-5C90-42FD-AD3E-B2A337B95298}" dt="2024-01-12T23:17:08.072" v="16" actId="2696"/>
        <pc:sldMkLst>
          <pc:docMk/>
          <pc:sldMk cId="2765846928" sldId="275"/>
        </pc:sldMkLst>
      </pc:sldChg>
      <pc:sldChg chg="addSp delSp modSp new mod">
        <pc:chgData name="Toby Donaldson" userId="2e6e5431-bb17-4c41-9985-d39c50d83c73" providerId="ADAL" clId="{F56B8EF3-5C90-42FD-AD3E-B2A337B95298}" dt="2024-01-15T04:40:29.606" v="6849" actId="554"/>
        <pc:sldMkLst>
          <pc:docMk/>
          <pc:sldMk cId="2396012569" sldId="276"/>
        </pc:sldMkLst>
        <pc:spChg chg="mod">
          <ac:chgData name="Toby Donaldson" userId="2e6e5431-bb17-4c41-9985-d39c50d83c73" providerId="ADAL" clId="{F56B8EF3-5C90-42FD-AD3E-B2A337B95298}" dt="2024-01-15T04:14:26.107" v="5966" actId="1076"/>
          <ac:spMkLst>
            <pc:docMk/>
            <pc:sldMk cId="2396012569" sldId="276"/>
            <ac:spMk id="2" creationId="{4403B950-2273-B912-706C-CF82F8E9B6D2}"/>
          </ac:spMkLst>
        </pc:spChg>
        <pc:spChg chg="mod">
          <ac:chgData name="Toby Donaldson" userId="2e6e5431-bb17-4c41-9985-d39c50d83c73" providerId="ADAL" clId="{F56B8EF3-5C90-42FD-AD3E-B2A337B95298}" dt="2024-01-15T04:40:17.858" v="6848" actId="1076"/>
          <ac:spMkLst>
            <pc:docMk/>
            <pc:sldMk cId="2396012569" sldId="276"/>
            <ac:spMk id="3" creationId="{DEE6A4FB-E47F-AE50-5727-A9CF18B6513F}"/>
          </ac:spMkLst>
        </pc:spChg>
        <pc:spChg chg="add">
          <ac:chgData name="Toby Donaldson" userId="2e6e5431-bb17-4c41-9985-d39c50d83c73" providerId="ADAL" clId="{F56B8EF3-5C90-42FD-AD3E-B2A337B95298}" dt="2024-01-15T04:18:22.360" v="5974"/>
          <ac:spMkLst>
            <pc:docMk/>
            <pc:sldMk cId="2396012569" sldId="276"/>
            <ac:spMk id="11" creationId="{C54FC84D-7320-6CCA-A766-3F18B9F536A2}"/>
          </ac:spMkLst>
        </pc:spChg>
        <pc:spChg chg="add mod">
          <ac:chgData name="Toby Donaldson" userId="2e6e5431-bb17-4c41-9985-d39c50d83c73" providerId="ADAL" clId="{F56B8EF3-5C90-42FD-AD3E-B2A337B95298}" dt="2024-01-15T04:40:29.606" v="6849" actId="554"/>
          <ac:spMkLst>
            <pc:docMk/>
            <pc:sldMk cId="2396012569" sldId="276"/>
            <ac:spMk id="14" creationId="{CF47EE7D-B7F3-F38F-2336-7FB40B10C91E}"/>
          </ac:spMkLst>
        </pc:spChg>
        <pc:spChg chg="add mod">
          <ac:chgData name="Toby Donaldson" userId="2e6e5431-bb17-4c41-9985-d39c50d83c73" providerId="ADAL" clId="{F56B8EF3-5C90-42FD-AD3E-B2A337B95298}" dt="2024-01-15T04:40:29.606" v="6849" actId="554"/>
          <ac:spMkLst>
            <pc:docMk/>
            <pc:sldMk cId="2396012569" sldId="276"/>
            <ac:spMk id="16" creationId="{01F15458-C118-AAFE-F07A-078809961E33}"/>
          </ac:spMkLst>
        </pc:spChg>
        <pc:spChg chg="add mod">
          <ac:chgData name="Toby Donaldson" userId="2e6e5431-bb17-4c41-9985-d39c50d83c73" providerId="ADAL" clId="{F56B8EF3-5C90-42FD-AD3E-B2A337B95298}" dt="2024-01-15T04:40:29.606" v="6849" actId="554"/>
          <ac:spMkLst>
            <pc:docMk/>
            <pc:sldMk cId="2396012569" sldId="276"/>
            <ac:spMk id="17" creationId="{EABD5A10-2D2B-02A5-444F-08ED1B6F1818}"/>
          </ac:spMkLst>
        </pc:spChg>
        <pc:grpChg chg="add mod">
          <ac:chgData name="Toby Donaldson" userId="2e6e5431-bb17-4c41-9985-d39c50d83c73" providerId="ADAL" clId="{F56B8EF3-5C90-42FD-AD3E-B2A337B95298}" dt="2024-01-15T04:40:29.606" v="6849" actId="554"/>
          <ac:grpSpMkLst>
            <pc:docMk/>
            <pc:sldMk cId="2396012569" sldId="276"/>
            <ac:grpSpMk id="15" creationId="{7FC6E218-8370-EC4D-AE34-E56C0FB4190A}"/>
          </ac:grpSpMkLst>
        </pc:grpChg>
        <pc:grpChg chg="add mod">
          <ac:chgData name="Toby Donaldson" userId="2e6e5431-bb17-4c41-9985-d39c50d83c73" providerId="ADAL" clId="{F56B8EF3-5C90-42FD-AD3E-B2A337B95298}" dt="2024-01-15T04:40:29.606" v="6849" actId="554"/>
          <ac:grpSpMkLst>
            <pc:docMk/>
            <pc:sldMk cId="2396012569" sldId="276"/>
            <ac:grpSpMk id="18" creationId="{6DD138DB-04DD-5EAC-5C01-AD66FAA47A37}"/>
          </ac:grpSpMkLst>
        </pc:grpChg>
        <pc:grpChg chg="add mod">
          <ac:chgData name="Toby Donaldson" userId="2e6e5431-bb17-4c41-9985-d39c50d83c73" providerId="ADAL" clId="{F56B8EF3-5C90-42FD-AD3E-B2A337B95298}" dt="2024-01-15T04:40:29.606" v="6849" actId="554"/>
          <ac:grpSpMkLst>
            <pc:docMk/>
            <pc:sldMk cId="2396012569" sldId="276"/>
            <ac:grpSpMk id="19" creationId="{9F3229F9-7621-AD13-A76E-A907BFF8EE87}"/>
          </ac:grpSpMkLst>
        </pc:grpChg>
        <pc:picChg chg="add del mod">
          <ac:chgData name="Toby Donaldson" userId="2e6e5431-bb17-4c41-9985-d39c50d83c73" providerId="ADAL" clId="{F56B8EF3-5C90-42FD-AD3E-B2A337B95298}" dt="2024-01-15T04:14:13.777" v="5964" actId="21"/>
          <ac:picMkLst>
            <pc:docMk/>
            <pc:sldMk cId="2396012569" sldId="276"/>
            <ac:picMk id="6" creationId="{3CA663D0-6699-035A-9327-9BCFEB9E547C}"/>
          </ac:picMkLst>
        </pc:picChg>
        <pc:picChg chg="add del mod">
          <ac:chgData name="Toby Donaldson" userId="2e6e5431-bb17-4c41-9985-d39c50d83c73" providerId="ADAL" clId="{F56B8EF3-5C90-42FD-AD3E-B2A337B95298}" dt="2024-01-15T04:15:35.642" v="5968" actId="21"/>
          <ac:picMkLst>
            <pc:docMk/>
            <pc:sldMk cId="2396012569" sldId="276"/>
            <ac:picMk id="8" creationId="{784FB597-59CF-0D25-3AD5-0EA689F13EB8}"/>
          </ac:picMkLst>
        </pc:picChg>
        <pc:picChg chg="add del mod">
          <ac:chgData name="Toby Donaldson" userId="2e6e5431-bb17-4c41-9985-d39c50d83c73" providerId="ADAL" clId="{F56B8EF3-5C90-42FD-AD3E-B2A337B95298}" dt="2024-01-15T04:18:28.249" v="5976" actId="21"/>
          <ac:picMkLst>
            <pc:docMk/>
            <pc:sldMk cId="2396012569" sldId="276"/>
            <ac:picMk id="10" creationId="{07DC7A1F-1C02-5944-21A3-1F1D35032F69}"/>
          </ac:picMkLst>
        </pc:picChg>
        <pc:picChg chg="add mod">
          <ac:chgData name="Toby Donaldson" userId="2e6e5431-bb17-4c41-9985-d39c50d83c73" providerId="ADAL" clId="{F56B8EF3-5C90-42FD-AD3E-B2A337B95298}" dt="2024-01-15T04:40:29.606" v="6849" actId="554"/>
          <ac:picMkLst>
            <pc:docMk/>
            <pc:sldMk cId="2396012569" sldId="276"/>
            <ac:picMk id="12" creationId="{157B69A7-A8F4-F92E-7542-66E122999C21}"/>
          </ac:picMkLst>
        </pc:picChg>
        <pc:picChg chg="add mod">
          <ac:chgData name="Toby Donaldson" userId="2e6e5431-bb17-4c41-9985-d39c50d83c73" providerId="ADAL" clId="{F56B8EF3-5C90-42FD-AD3E-B2A337B95298}" dt="2024-01-15T04:40:29.606" v="6849" actId="554"/>
          <ac:picMkLst>
            <pc:docMk/>
            <pc:sldMk cId="2396012569" sldId="276"/>
            <ac:picMk id="13" creationId="{11F32E15-51F2-615D-A6F8-0C7BAE5B57A9}"/>
          </ac:picMkLst>
        </pc:picChg>
        <pc:picChg chg="add mod">
          <ac:chgData name="Toby Donaldson" userId="2e6e5431-bb17-4c41-9985-d39c50d83c73" providerId="ADAL" clId="{F56B8EF3-5C90-42FD-AD3E-B2A337B95298}" dt="2024-01-15T04:25:59.313" v="6291" actId="1076"/>
          <ac:picMkLst>
            <pc:docMk/>
            <pc:sldMk cId="2396012569" sldId="276"/>
            <ac:picMk id="1028" creationId="{CA243682-DC52-852C-E434-E970FE1F9490}"/>
          </ac:picMkLst>
        </pc:picChg>
        <pc:picChg chg="add mod">
          <ac:chgData name="Toby Donaldson" userId="2e6e5431-bb17-4c41-9985-d39c50d83c73" providerId="ADAL" clId="{F56B8EF3-5C90-42FD-AD3E-B2A337B95298}" dt="2024-01-15T04:40:29.606" v="6849" actId="554"/>
          <ac:picMkLst>
            <pc:docMk/>
            <pc:sldMk cId="2396012569" sldId="276"/>
            <ac:picMk id="1030" creationId="{2955F998-4A5B-7D6A-C642-D534418FB984}"/>
          </ac:picMkLst>
        </pc:picChg>
      </pc:sldChg>
      <pc:sldChg chg="del">
        <pc:chgData name="Toby Donaldson" userId="2e6e5431-bb17-4c41-9985-d39c50d83c73" providerId="ADAL" clId="{F56B8EF3-5C90-42FD-AD3E-B2A337B95298}" dt="2024-01-12T23:17:08.072" v="16" actId="2696"/>
        <pc:sldMkLst>
          <pc:docMk/>
          <pc:sldMk cId="2564176936" sldId="276"/>
        </pc:sldMkLst>
      </pc:sldChg>
      <pc:sldChg chg="del">
        <pc:chgData name="Toby Donaldson" userId="2e6e5431-bb17-4c41-9985-d39c50d83c73" providerId="ADAL" clId="{F56B8EF3-5C90-42FD-AD3E-B2A337B95298}" dt="2024-01-12T23:17:08.072" v="16" actId="2696"/>
        <pc:sldMkLst>
          <pc:docMk/>
          <pc:sldMk cId="1567311950" sldId="277"/>
        </pc:sldMkLst>
      </pc:sldChg>
      <pc:sldChg chg="modSp add mod ord">
        <pc:chgData name="Toby Donaldson" userId="2e6e5431-bb17-4c41-9985-d39c50d83c73" providerId="ADAL" clId="{F56B8EF3-5C90-42FD-AD3E-B2A337B95298}" dt="2024-01-15T04:32:41.176" v="6574" actId="20577"/>
        <pc:sldMkLst>
          <pc:docMk/>
          <pc:sldMk cId="2395158963" sldId="277"/>
        </pc:sldMkLst>
        <pc:spChg chg="mod">
          <ac:chgData name="Toby Donaldson" userId="2e6e5431-bb17-4c41-9985-d39c50d83c73" providerId="ADAL" clId="{F56B8EF3-5C90-42FD-AD3E-B2A337B95298}" dt="2024-01-15T04:32:12.439" v="6425" actId="20577"/>
          <ac:spMkLst>
            <pc:docMk/>
            <pc:sldMk cId="2395158963" sldId="277"/>
            <ac:spMk id="2" creationId="{4403B950-2273-B912-706C-CF82F8E9B6D2}"/>
          </ac:spMkLst>
        </pc:spChg>
        <pc:spChg chg="mod">
          <ac:chgData name="Toby Donaldson" userId="2e6e5431-bb17-4c41-9985-d39c50d83c73" providerId="ADAL" clId="{F56B8EF3-5C90-42FD-AD3E-B2A337B95298}" dt="2024-01-15T04:32:41.176" v="6574" actId="20577"/>
          <ac:spMkLst>
            <pc:docMk/>
            <pc:sldMk cId="2395158963" sldId="277"/>
            <ac:spMk id="3" creationId="{DEE6A4FB-E47F-AE50-5727-A9CF18B6513F}"/>
          </ac:spMkLst>
        </pc:spChg>
      </pc:sldChg>
      <pc:sldChg chg="addSp modSp add mod ord">
        <pc:chgData name="Toby Donaldson" userId="2e6e5431-bb17-4c41-9985-d39c50d83c73" providerId="ADAL" clId="{F56B8EF3-5C90-42FD-AD3E-B2A337B95298}" dt="2024-01-15T04:48:44.972" v="8043" actId="14100"/>
        <pc:sldMkLst>
          <pc:docMk/>
          <pc:sldMk cId="926493247" sldId="278"/>
        </pc:sldMkLst>
        <pc:spChg chg="mod">
          <ac:chgData name="Toby Donaldson" userId="2e6e5431-bb17-4c41-9985-d39c50d83c73" providerId="ADAL" clId="{F56B8EF3-5C90-42FD-AD3E-B2A337B95298}" dt="2024-01-15T04:41:10.333" v="6853"/>
          <ac:spMkLst>
            <pc:docMk/>
            <pc:sldMk cId="926493247" sldId="278"/>
            <ac:spMk id="2" creationId="{44530B2A-3809-F837-03E9-07D5E1B8F199}"/>
          </ac:spMkLst>
        </pc:spChg>
        <pc:spChg chg="mod">
          <ac:chgData name="Toby Donaldson" userId="2e6e5431-bb17-4c41-9985-d39c50d83c73" providerId="ADAL" clId="{F56B8EF3-5C90-42FD-AD3E-B2A337B95298}" dt="2024-01-15T04:46:35.067" v="7746" actId="20577"/>
          <ac:spMkLst>
            <pc:docMk/>
            <pc:sldMk cId="926493247" sldId="278"/>
            <ac:spMk id="3" creationId="{1FECA53D-FC0F-2C1A-B9F0-8F6C988044AA}"/>
          </ac:spMkLst>
        </pc:spChg>
        <pc:spChg chg="add mod">
          <ac:chgData name="Toby Donaldson" userId="2e6e5431-bb17-4c41-9985-d39c50d83c73" providerId="ADAL" clId="{F56B8EF3-5C90-42FD-AD3E-B2A337B95298}" dt="2024-01-15T04:48:20.970" v="8040" actId="1076"/>
          <ac:spMkLst>
            <pc:docMk/>
            <pc:sldMk cId="926493247" sldId="278"/>
            <ac:spMk id="4" creationId="{376D9ECB-F48A-16E5-568E-17CD3C6C5346}"/>
          </ac:spMkLst>
        </pc:spChg>
        <pc:spChg chg="mod">
          <ac:chgData name="Toby Donaldson" userId="2e6e5431-bb17-4c41-9985-d39c50d83c73" providerId="ADAL" clId="{F56B8EF3-5C90-42FD-AD3E-B2A337B95298}" dt="2024-01-15T04:48:44.972" v="8043" actId="14100"/>
          <ac:spMkLst>
            <pc:docMk/>
            <pc:sldMk cId="926493247" sldId="278"/>
            <ac:spMk id="6" creationId="{0F35BD56-BF03-A0FF-4EDB-53A2083BD8D8}"/>
          </ac:spMkLst>
        </pc:spChg>
      </pc:sldChg>
      <pc:sldChg chg="del">
        <pc:chgData name="Toby Donaldson" userId="2e6e5431-bb17-4c41-9985-d39c50d83c73" providerId="ADAL" clId="{F56B8EF3-5C90-42FD-AD3E-B2A337B95298}" dt="2024-01-12T23:17:08.072" v="16" actId="2696"/>
        <pc:sldMkLst>
          <pc:docMk/>
          <pc:sldMk cId="937055327" sldId="278"/>
        </pc:sldMkLst>
      </pc:sldChg>
      <pc:sldChg chg="addSp delSp modSp add del mod">
        <pc:chgData name="Toby Donaldson" userId="2e6e5431-bb17-4c41-9985-d39c50d83c73" providerId="ADAL" clId="{F56B8EF3-5C90-42FD-AD3E-B2A337B95298}" dt="2024-01-15T04:27:39.522" v="6366" actId="2696"/>
        <pc:sldMkLst>
          <pc:docMk/>
          <pc:sldMk cId="1121109117" sldId="278"/>
        </pc:sldMkLst>
        <pc:spChg chg="mod">
          <ac:chgData name="Toby Donaldson" userId="2e6e5431-bb17-4c41-9985-d39c50d83c73" providerId="ADAL" clId="{F56B8EF3-5C90-42FD-AD3E-B2A337B95298}" dt="2024-01-15T04:25:40.938" v="6288" actId="20577"/>
          <ac:spMkLst>
            <pc:docMk/>
            <pc:sldMk cId="1121109117" sldId="278"/>
            <ac:spMk id="3" creationId="{DEE6A4FB-E47F-AE50-5727-A9CF18B6513F}"/>
          </ac:spMkLst>
        </pc:spChg>
        <pc:spChg chg="add mod">
          <ac:chgData name="Toby Donaldson" userId="2e6e5431-bb17-4c41-9985-d39c50d83c73" providerId="ADAL" clId="{F56B8EF3-5C90-42FD-AD3E-B2A337B95298}" dt="2024-01-15T04:23:35.299" v="6171" actId="1076"/>
          <ac:spMkLst>
            <pc:docMk/>
            <pc:sldMk cId="1121109117" sldId="278"/>
            <ac:spMk id="6" creationId="{1D94F67B-5D78-8344-6E12-970EAA6CDBE1}"/>
          </ac:spMkLst>
        </pc:spChg>
        <pc:picChg chg="add mod">
          <ac:chgData name="Toby Donaldson" userId="2e6e5431-bb17-4c41-9985-d39c50d83c73" providerId="ADAL" clId="{F56B8EF3-5C90-42FD-AD3E-B2A337B95298}" dt="2024-01-15T04:22:55.353" v="6161"/>
          <ac:picMkLst>
            <pc:docMk/>
            <pc:sldMk cId="1121109117" sldId="278"/>
            <ac:picMk id="5" creationId="{2955F998-4A5B-7D6A-C642-D534418FB984}"/>
          </ac:picMkLst>
        </pc:picChg>
        <pc:picChg chg="del">
          <ac:chgData name="Toby Donaldson" userId="2e6e5431-bb17-4c41-9985-d39c50d83c73" providerId="ADAL" clId="{F56B8EF3-5C90-42FD-AD3E-B2A337B95298}" dt="2024-01-15T04:22:42.972" v="6159" actId="21"/>
          <ac:picMkLst>
            <pc:docMk/>
            <pc:sldMk cId="1121109117" sldId="278"/>
            <ac:picMk id="1030" creationId="{2955F998-4A5B-7D6A-C642-D534418FB984}"/>
          </ac:picMkLst>
        </pc:picChg>
        <pc:picChg chg="add mod">
          <ac:chgData name="Toby Donaldson" userId="2e6e5431-bb17-4c41-9985-d39c50d83c73" providerId="ADAL" clId="{F56B8EF3-5C90-42FD-AD3E-B2A337B95298}" dt="2024-01-15T04:23:23.834" v="6167" actId="1076"/>
          <ac:picMkLst>
            <pc:docMk/>
            <pc:sldMk cId="1121109117" sldId="278"/>
            <ac:picMk id="2050" creationId="{3C2728AC-F44B-12CB-CFD6-87480636942E}"/>
          </ac:picMkLst>
        </pc:picChg>
        <pc:picChg chg="add mod">
          <ac:chgData name="Toby Donaldson" userId="2e6e5431-bb17-4c41-9985-d39c50d83c73" providerId="ADAL" clId="{F56B8EF3-5C90-42FD-AD3E-B2A337B95298}" dt="2024-01-15T04:23:08.811" v="6164" actId="1076"/>
          <ac:picMkLst>
            <pc:docMk/>
            <pc:sldMk cId="1121109117" sldId="278"/>
            <ac:picMk id="2052" creationId="{9FBCEAF2-53EB-49A5-9358-B60AF2188D3E}"/>
          </ac:picMkLst>
        </pc:picChg>
        <pc:picChg chg="add mod">
          <ac:chgData name="Toby Donaldson" userId="2e6e5431-bb17-4c41-9985-d39c50d83c73" providerId="ADAL" clId="{F56B8EF3-5C90-42FD-AD3E-B2A337B95298}" dt="2024-01-15T04:23:26.538" v="6168" actId="1076"/>
          <ac:picMkLst>
            <pc:docMk/>
            <pc:sldMk cId="1121109117" sldId="278"/>
            <ac:picMk id="2054" creationId="{4F7A7CB4-A9F4-3907-5C77-3BBC2E846026}"/>
          </ac:picMkLst>
        </pc:picChg>
      </pc:sldChg>
      <pc:sldChg chg="del">
        <pc:chgData name="Toby Donaldson" userId="2e6e5431-bb17-4c41-9985-d39c50d83c73" providerId="ADAL" clId="{F56B8EF3-5C90-42FD-AD3E-B2A337B95298}" dt="2024-01-12T23:17:08.072" v="16" actId="2696"/>
        <pc:sldMkLst>
          <pc:docMk/>
          <pc:sldMk cId="1267900475" sldId="279"/>
        </pc:sldMkLst>
      </pc:sldChg>
      <pc:sldChg chg="addSp delSp modSp new mod">
        <pc:chgData name="Toby Donaldson" userId="2e6e5431-bb17-4c41-9985-d39c50d83c73" providerId="ADAL" clId="{F56B8EF3-5C90-42FD-AD3E-B2A337B95298}" dt="2024-01-15T22:35:33.431" v="13469" actId="21"/>
        <pc:sldMkLst>
          <pc:docMk/>
          <pc:sldMk cId="2975362785" sldId="279"/>
        </pc:sldMkLst>
        <pc:spChg chg="mod">
          <ac:chgData name="Toby Donaldson" userId="2e6e5431-bb17-4c41-9985-d39c50d83c73" providerId="ADAL" clId="{F56B8EF3-5C90-42FD-AD3E-B2A337B95298}" dt="2024-01-15T04:52:55.236" v="8201" actId="14100"/>
          <ac:spMkLst>
            <pc:docMk/>
            <pc:sldMk cId="2975362785" sldId="279"/>
            <ac:spMk id="2" creationId="{0E49562F-963D-4D0B-C687-05307E2BAA38}"/>
          </ac:spMkLst>
        </pc:spChg>
        <pc:spChg chg="mod">
          <ac:chgData name="Toby Donaldson" userId="2e6e5431-bb17-4c41-9985-d39c50d83c73" providerId="ADAL" clId="{F56B8EF3-5C90-42FD-AD3E-B2A337B95298}" dt="2024-01-15T04:52:49.827" v="8200" actId="14100"/>
          <ac:spMkLst>
            <pc:docMk/>
            <pc:sldMk cId="2975362785" sldId="279"/>
            <ac:spMk id="3" creationId="{F2FFFECB-C411-F159-0B3A-E94A7EBC1817}"/>
          </ac:spMkLst>
        </pc:spChg>
        <pc:spChg chg="add mod">
          <ac:chgData name="Toby Donaldson" userId="2e6e5431-bb17-4c41-9985-d39c50d83c73" providerId="ADAL" clId="{F56B8EF3-5C90-42FD-AD3E-B2A337B95298}" dt="2024-01-15T04:57:26.452" v="8460" actId="313"/>
          <ac:spMkLst>
            <pc:docMk/>
            <pc:sldMk cId="2975362785" sldId="279"/>
            <ac:spMk id="5" creationId="{F9DA505B-8666-ECFB-AA08-9295261ADD1C}"/>
          </ac:spMkLst>
        </pc:spChg>
        <pc:spChg chg="add mod">
          <ac:chgData name="Toby Donaldson" userId="2e6e5431-bb17-4c41-9985-d39c50d83c73" providerId="ADAL" clId="{F56B8EF3-5C90-42FD-AD3E-B2A337B95298}" dt="2024-01-15T04:57:47.051" v="8469" actId="1076"/>
          <ac:spMkLst>
            <pc:docMk/>
            <pc:sldMk cId="2975362785" sldId="279"/>
            <ac:spMk id="6" creationId="{B46CF3F6-3047-DCEA-E944-19D151A60100}"/>
          </ac:spMkLst>
        </pc:spChg>
        <pc:spChg chg="add del mod">
          <ac:chgData name="Toby Donaldson" userId="2e6e5431-bb17-4c41-9985-d39c50d83c73" providerId="ADAL" clId="{F56B8EF3-5C90-42FD-AD3E-B2A337B95298}" dt="2024-01-15T22:35:33.431" v="13469" actId="21"/>
          <ac:spMkLst>
            <pc:docMk/>
            <pc:sldMk cId="2975362785" sldId="279"/>
            <ac:spMk id="7" creationId="{4A3A2BEE-FABD-946B-1BAD-28F79FA78263}"/>
          </ac:spMkLst>
        </pc:spChg>
      </pc:sldChg>
      <pc:sldChg chg="del">
        <pc:chgData name="Toby Donaldson" userId="2e6e5431-bb17-4c41-9985-d39c50d83c73" providerId="ADAL" clId="{F56B8EF3-5C90-42FD-AD3E-B2A337B95298}" dt="2024-01-12T23:17:08.072" v="16" actId="2696"/>
        <pc:sldMkLst>
          <pc:docMk/>
          <pc:sldMk cId="213932887" sldId="280"/>
        </pc:sldMkLst>
      </pc:sldChg>
      <pc:sldChg chg="addSp modSp add del mod">
        <pc:chgData name="Toby Donaldson" userId="2e6e5431-bb17-4c41-9985-d39c50d83c73" providerId="ADAL" clId="{F56B8EF3-5C90-42FD-AD3E-B2A337B95298}" dt="2024-01-15T04:58:53.823" v="8550" actId="2696"/>
        <pc:sldMkLst>
          <pc:docMk/>
          <pc:sldMk cId="3189180991" sldId="280"/>
        </pc:sldMkLst>
        <pc:spChg chg="add mod">
          <ac:chgData name="Toby Donaldson" userId="2e6e5431-bb17-4c41-9985-d39c50d83c73" providerId="ADAL" clId="{F56B8EF3-5C90-42FD-AD3E-B2A337B95298}" dt="2024-01-15T04:53:26.861" v="8206" actId="14100"/>
          <ac:spMkLst>
            <pc:docMk/>
            <pc:sldMk cId="3189180991" sldId="280"/>
            <ac:spMk id="5" creationId="{2CB05BD8-471B-B4A2-2F14-5ADD14603F22}"/>
          </ac:spMkLst>
        </pc:spChg>
      </pc:sldChg>
      <pc:sldChg chg="addSp delSp modSp add mod">
        <pc:chgData name="Toby Donaldson" userId="2e6e5431-bb17-4c41-9985-d39c50d83c73" providerId="ADAL" clId="{F56B8EF3-5C90-42FD-AD3E-B2A337B95298}" dt="2024-01-15T05:04:41.260" v="8964" actId="14100"/>
        <pc:sldMkLst>
          <pc:docMk/>
          <pc:sldMk cId="185575249" sldId="281"/>
        </pc:sldMkLst>
        <pc:spChg chg="mod">
          <ac:chgData name="Toby Donaldson" userId="2e6e5431-bb17-4c41-9985-d39c50d83c73" providerId="ADAL" clId="{F56B8EF3-5C90-42FD-AD3E-B2A337B95298}" dt="2024-01-15T05:04:41.260" v="8964" actId="14100"/>
          <ac:spMkLst>
            <pc:docMk/>
            <pc:sldMk cId="185575249" sldId="281"/>
            <ac:spMk id="3" creationId="{F2FFFECB-C411-F159-0B3A-E94A7EBC1817}"/>
          </ac:spMkLst>
        </pc:spChg>
        <pc:spChg chg="del">
          <ac:chgData name="Toby Donaldson" userId="2e6e5431-bb17-4c41-9985-d39c50d83c73" providerId="ADAL" clId="{F56B8EF3-5C90-42FD-AD3E-B2A337B95298}" dt="2024-01-15T04:58:57.556" v="8551" actId="21"/>
          <ac:spMkLst>
            <pc:docMk/>
            <pc:sldMk cId="185575249" sldId="281"/>
            <ac:spMk id="6" creationId="{B46CF3F6-3047-DCEA-E944-19D151A60100}"/>
          </ac:spMkLst>
        </pc:spChg>
        <pc:spChg chg="del">
          <ac:chgData name="Toby Donaldson" userId="2e6e5431-bb17-4c41-9985-d39c50d83c73" providerId="ADAL" clId="{F56B8EF3-5C90-42FD-AD3E-B2A337B95298}" dt="2024-01-15T04:58:57.556" v="8551" actId="21"/>
          <ac:spMkLst>
            <pc:docMk/>
            <pc:sldMk cId="185575249" sldId="281"/>
            <ac:spMk id="7" creationId="{4A3A2BEE-FABD-946B-1BAD-28F79FA78263}"/>
          </ac:spMkLst>
        </pc:spChg>
        <pc:spChg chg="add mod">
          <ac:chgData name="Toby Donaldson" userId="2e6e5431-bb17-4c41-9985-d39c50d83c73" providerId="ADAL" clId="{F56B8EF3-5C90-42FD-AD3E-B2A337B95298}" dt="2024-01-15T04:58:50.320" v="8549"/>
          <ac:spMkLst>
            <pc:docMk/>
            <pc:sldMk cId="185575249" sldId="281"/>
            <ac:spMk id="8" creationId="{3C9DC5BA-A083-A32D-DB15-55ED223B598C}"/>
          </ac:spMkLst>
        </pc:spChg>
        <pc:spChg chg="add mod">
          <ac:chgData name="Toby Donaldson" userId="2e6e5431-bb17-4c41-9985-d39c50d83c73" providerId="ADAL" clId="{F56B8EF3-5C90-42FD-AD3E-B2A337B95298}" dt="2024-01-15T05:04:11.307" v="8956" actId="1076"/>
          <ac:spMkLst>
            <pc:docMk/>
            <pc:sldMk cId="185575249" sldId="281"/>
            <ac:spMk id="9" creationId="{E1F1A9B1-3C46-6235-5191-9F25916F3260}"/>
          </ac:spMkLst>
        </pc:spChg>
        <pc:spChg chg="add mod">
          <ac:chgData name="Toby Donaldson" userId="2e6e5431-bb17-4c41-9985-d39c50d83c73" providerId="ADAL" clId="{F56B8EF3-5C90-42FD-AD3E-B2A337B95298}" dt="2024-01-15T05:04:36.051" v="8963" actId="1076"/>
          <ac:spMkLst>
            <pc:docMk/>
            <pc:sldMk cId="185575249" sldId="281"/>
            <ac:spMk id="12" creationId="{45B85032-043B-31D9-9157-00FE88F6B41B}"/>
          </ac:spMkLst>
        </pc:spChg>
        <pc:spChg chg="add mod">
          <ac:chgData name="Toby Donaldson" userId="2e6e5431-bb17-4c41-9985-d39c50d83c73" providerId="ADAL" clId="{F56B8EF3-5C90-42FD-AD3E-B2A337B95298}" dt="2024-01-15T05:04:36.051" v="8963" actId="1076"/>
          <ac:spMkLst>
            <pc:docMk/>
            <pc:sldMk cId="185575249" sldId="281"/>
            <ac:spMk id="13" creationId="{395185BB-2B6C-DD2D-598A-D67B800B12F6}"/>
          </ac:spMkLst>
        </pc:spChg>
        <pc:cxnChg chg="add mod">
          <ac:chgData name="Toby Donaldson" userId="2e6e5431-bb17-4c41-9985-d39c50d83c73" providerId="ADAL" clId="{F56B8EF3-5C90-42FD-AD3E-B2A337B95298}" dt="2024-01-15T05:04:14.451" v="8957" actId="14100"/>
          <ac:cxnSpMkLst>
            <pc:docMk/>
            <pc:sldMk cId="185575249" sldId="281"/>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692680348" sldId="281"/>
        </pc:sldMkLst>
      </pc:sldChg>
      <pc:sldChg chg="del">
        <pc:chgData name="Toby Donaldson" userId="2e6e5431-bb17-4c41-9985-d39c50d83c73" providerId="ADAL" clId="{F56B8EF3-5C90-42FD-AD3E-B2A337B95298}" dt="2024-01-12T23:17:08.072" v="16" actId="2696"/>
        <pc:sldMkLst>
          <pc:docMk/>
          <pc:sldMk cId="1078740600" sldId="282"/>
        </pc:sldMkLst>
      </pc:sldChg>
      <pc:sldChg chg="addSp delSp modSp add mod">
        <pc:chgData name="Toby Donaldson" userId="2e6e5431-bb17-4c41-9985-d39c50d83c73" providerId="ADAL" clId="{F56B8EF3-5C90-42FD-AD3E-B2A337B95298}" dt="2024-01-15T22:37:17.695" v="13509" actId="20577"/>
        <pc:sldMkLst>
          <pc:docMk/>
          <pc:sldMk cId="3732478819" sldId="282"/>
        </pc:sldMkLst>
        <pc:spChg chg="add del mod">
          <ac:chgData name="Toby Donaldson" userId="2e6e5431-bb17-4c41-9985-d39c50d83c73" providerId="ADAL" clId="{F56B8EF3-5C90-42FD-AD3E-B2A337B95298}" dt="2024-01-15T05:16:02.420" v="9568" actId="21"/>
          <ac:spMkLst>
            <pc:docMk/>
            <pc:sldMk cId="3732478819" sldId="282"/>
            <ac:spMk id="7" creationId="{3D2E1B40-4C53-3BE7-868E-6FA9D1AB3BC0}"/>
          </ac:spMkLst>
        </pc:spChg>
        <pc:spChg chg="mod">
          <ac:chgData name="Toby Donaldson" userId="2e6e5431-bb17-4c41-9985-d39c50d83c73" providerId="ADAL" clId="{F56B8EF3-5C90-42FD-AD3E-B2A337B95298}" dt="2024-01-15T05:04:57.028" v="8967" actId="14100"/>
          <ac:spMkLst>
            <pc:docMk/>
            <pc:sldMk cId="3732478819" sldId="282"/>
            <ac:spMk id="8" creationId="{3C9DC5BA-A083-A32D-DB15-55ED223B598C}"/>
          </ac:spMkLst>
        </pc:spChg>
        <pc:spChg chg="mod">
          <ac:chgData name="Toby Donaldson" userId="2e6e5431-bb17-4c41-9985-d39c50d83c73" providerId="ADAL" clId="{F56B8EF3-5C90-42FD-AD3E-B2A337B95298}" dt="2024-01-15T05:06:08.698" v="9005" actId="20577"/>
          <ac:spMkLst>
            <pc:docMk/>
            <pc:sldMk cId="3732478819" sldId="282"/>
            <ac:spMk id="9" creationId="{E1F1A9B1-3C46-6235-5191-9F25916F3260}"/>
          </ac:spMkLst>
        </pc:spChg>
        <pc:spChg chg="mod">
          <ac:chgData name="Toby Donaldson" userId="2e6e5431-bb17-4c41-9985-d39c50d83c73" providerId="ADAL" clId="{F56B8EF3-5C90-42FD-AD3E-B2A337B95298}" dt="2024-01-15T22:37:17.695" v="13509" actId="20577"/>
          <ac:spMkLst>
            <pc:docMk/>
            <pc:sldMk cId="3732478819" sldId="282"/>
            <ac:spMk id="12" creationId="{45B85032-043B-31D9-9157-00FE88F6B41B}"/>
          </ac:spMkLst>
        </pc:spChg>
        <pc:spChg chg="mod">
          <ac:chgData name="Toby Donaldson" userId="2e6e5431-bb17-4c41-9985-d39c50d83c73" providerId="ADAL" clId="{F56B8EF3-5C90-42FD-AD3E-B2A337B95298}" dt="2024-01-15T05:10:46.140" v="9464" actId="1076"/>
          <ac:spMkLst>
            <pc:docMk/>
            <pc:sldMk cId="3732478819" sldId="282"/>
            <ac:spMk id="13" creationId="{395185BB-2B6C-DD2D-598A-D67B800B12F6}"/>
          </ac:spMkLst>
        </pc:spChg>
        <pc:cxnChg chg="mod">
          <ac:chgData name="Toby Donaldson" userId="2e6e5431-bb17-4c41-9985-d39c50d83c73" providerId="ADAL" clId="{F56B8EF3-5C90-42FD-AD3E-B2A337B95298}" dt="2024-01-15T05:05:18.834" v="8970" actId="1076"/>
          <ac:cxnSpMkLst>
            <pc:docMk/>
            <pc:sldMk cId="3732478819" sldId="282"/>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363071454" sldId="283"/>
        </pc:sldMkLst>
      </pc:sldChg>
      <pc:sldChg chg="addSp delSp modSp add mod">
        <pc:chgData name="Toby Donaldson" userId="2e6e5431-bb17-4c41-9985-d39c50d83c73" providerId="ADAL" clId="{F56B8EF3-5C90-42FD-AD3E-B2A337B95298}" dt="2024-01-15T05:24:30.236" v="10132" actId="14100"/>
        <pc:sldMkLst>
          <pc:docMk/>
          <pc:sldMk cId="3551489469" sldId="283"/>
        </pc:sldMkLst>
        <pc:spChg chg="add mod">
          <ac:chgData name="Toby Donaldson" userId="2e6e5431-bb17-4c41-9985-d39c50d83c73" providerId="ADAL" clId="{F56B8EF3-5C90-42FD-AD3E-B2A337B95298}" dt="2024-01-15T05:09:57.081" v="9385" actId="113"/>
          <ac:spMkLst>
            <pc:docMk/>
            <pc:sldMk cId="3551489469" sldId="283"/>
            <ac:spMk id="6" creationId="{D733D0D2-CCF6-F72F-DC53-384EAA3D398A}"/>
          </ac:spMkLst>
        </pc:spChg>
        <pc:spChg chg="add mod">
          <ac:chgData name="Toby Donaldson" userId="2e6e5431-bb17-4c41-9985-d39c50d83c73" providerId="ADAL" clId="{F56B8EF3-5C90-42FD-AD3E-B2A337B95298}" dt="2024-01-15T05:23:31.155" v="9975" actId="20577"/>
          <ac:spMkLst>
            <pc:docMk/>
            <pc:sldMk cId="3551489469" sldId="283"/>
            <ac:spMk id="7" creationId="{03875717-A79F-C015-1189-E95B038DF309}"/>
          </ac:spMkLst>
        </pc:spChg>
        <pc:spChg chg="mod">
          <ac:chgData name="Toby Donaldson" userId="2e6e5431-bb17-4c41-9985-d39c50d83c73" providerId="ADAL" clId="{F56B8EF3-5C90-42FD-AD3E-B2A337B95298}" dt="2024-01-15T05:08:19.425" v="9209" actId="2711"/>
          <ac:spMkLst>
            <pc:docMk/>
            <pc:sldMk cId="3551489469" sldId="283"/>
            <ac:spMk id="12" creationId="{45B85032-043B-31D9-9157-00FE88F6B41B}"/>
          </ac:spMkLst>
        </pc:spChg>
        <pc:spChg chg="del">
          <ac:chgData name="Toby Donaldson" userId="2e6e5431-bb17-4c41-9985-d39c50d83c73" providerId="ADAL" clId="{F56B8EF3-5C90-42FD-AD3E-B2A337B95298}" dt="2024-01-15T05:07:23.347" v="9171" actId="21"/>
          <ac:spMkLst>
            <pc:docMk/>
            <pc:sldMk cId="3551489469" sldId="283"/>
            <ac:spMk id="13" creationId="{395185BB-2B6C-DD2D-598A-D67B800B12F6}"/>
          </ac:spMkLst>
        </pc:spChg>
        <pc:spChg chg="add mod">
          <ac:chgData name="Toby Donaldson" userId="2e6e5431-bb17-4c41-9985-d39c50d83c73" providerId="ADAL" clId="{F56B8EF3-5C90-42FD-AD3E-B2A337B95298}" dt="2024-01-15T05:24:12.372" v="10128" actId="14100"/>
          <ac:spMkLst>
            <pc:docMk/>
            <pc:sldMk cId="3551489469" sldId="283"/>
            <ac:spMk id="20" creationId="{E7B4104D-2A52-43DD-22E0-57CF67F57A06}"/>
          </ac:spMkLst>
        </pc:spChg>
        <pc:cxnChg chg="add mod">
          <ac:chgData name="Toby Donaldson" userId="2e6e5431-bb17-4c41-9985-d39c50d83c73" providerId="ADAL" clId="{F56B8EF3-5C90-42FD-AD3E-B2A337B95298}" dt="2024-01-15T05:12:05.060" v="9559" actId="14100"/>
          <ac:cxnSpMkLst>
            <pc:docMk/>
            <pc:sldMk cId="3551489469" sldId="283"/>
            <ac:cxnSpMk id="14" creationId="{09F1CC91-4289-C2B4-FC69-A0781DFDA02C}"/>
          </ac:cxnSpMkLst>
        </pc:cxnChg>
        <pc:cxnChg chg="add mod">
          <ac:chgData name="Toby Donaldson" userId="2e6e5431-bb17-4c41-9985-d39c50d83c73" providerId="ADAL" clId="{F56B8EF3-5C90-42FD-AD3E-B2A337B95298}" dt="2024-01-15T05:12:10.404" v="9560" actId="14100"/>
          <ac:cxnSpMkLst>
            <pc:docMk/>
            <pc:sldMk cId="3551489469" sldId="283"/>
            <ac:cxnSpMk id="16" creationId="{9A5536D5-C25A-7CEA-D3D7-27E0ADE2D92F}"/>
          </ac:cxnSpMkLst>
        </pc:cxnChg>
        <pc:cxnChg chg="add mod">
          <ac:chgData name="Toby Donaldson" userId="2e6e5431-bb17-4c41-9985-d39c50d83c73" providerId="ADAL" clId="{F56B8EF3-5C90-42FD-AD3E-B2A337B95298}" dt="2024-01-15T05:24:30.236" v="10132" actId="14100"/>
          <ac:cxnSpMkLst>
            <pc:docMk/>
            <pc:sldMk cId="3551489469" sldId="283"/>
            <ac:cxnSpMk id="21" creationId="{FDA777ED-68D4-7D77-7581-0146B56AA6CB}"/>
          </ac:cxnSpMkLst>
        </pc:cxnChg>
      </pc:sldChg>
      <pc:sldChg chg="del">
        <pc:chgData name="Toby Donaldson" userId="2e6e5431-bb17-4c41-9985-d39c50d83c73" providerId="ADAL" clId="{F56B8EF3-5C90-42FD-AD3E-B2A337B95298}" dt="2024-01-12T23:17:08.072" v="16" actId="2696"/>
        <pc:sldMkLst>
          <pc:docMk/>
          <pc:sldMk cId="2650007489" sldId="284"/>
        </pc:sldMkLst>
      </pc:sldChg>
      <pc:sldChg chg="addSp delSp modSp add mod">
        <pc:chgData name="Toby Donaldson" userId="2e6e5431-bb17-4c41-9985-d39c50d83c73" providerId="ADAL" clId="{F56B8EF3-5C90-42FD-AD3E-B2A337B95298}" dt="2024-01-15T05:23:01.675" v="9941" actId="5793"/>
        <pc:sldMkLst>
          <pc:docMk/>
          <pc:sldMk cId="4291270767" sldId="284"/>
        </pc:sldMkLst>
        <pc:spChg chg="mod">
          <ac:chgData name="Toby Donaldson" userId="2e6e5431-bb17-4c41-9985-d39c50d83c73" providerId="ADAL" clId="{F56B8EF3-5C90-42FD-AD3E-B2A337B95298}" dt="2024-01-15T05:19:36.640" v="9597" actId="164"/>
          <ac:spMkLst>
            <pc:docMk/>
            <pc:sldMk cId="4291270767" sldId="284"/>
            <ac:spMk id="7" creationId="{3D2E1B40-4C53-3BE7-868E-6FA9D1AB3BC0}"/>
          </ac:spMkLst>
        </pc:spChg>
        <pc:spChg chg="mod">
          <ac:chgData name="Toby Donaldson" userId="2e6e5431-bb17-4c41-9985-d39c50d83c73" providerId="ADAL" clId="{F56B8EF3-5C90-42FD-AD3E-B2A337B95298}" dt="2024-01-15T05:20:32.797" v="9626"/>
          <ac:spMkLst>
            <pc:docMk/>
            <pc:sldMk cId="4291270767" sldId="284"/>
            <ac:spMk id="9" creationId="{E1F1A9B1-3C46-6235-5191-9F25916F3260}"/>
          </ac:spMkLst>
        </pc:spChg>
        <pc:spChg chg="del">
          <ac:chgData name="Toby Donaldson" userId="2e6e5431-bb17-4c41-9985-d39c50d83c73" providerId="ADAL" clId="{F56B8EF3-5C90-42FD-AD3E-B2A337B95298}" dt="2024-01-15T05:16:05.680" v="9569" actId="21"/>
          <ac:spMkLst>
            <pc:docMk/>
            <pc:sldMk cId="4291270767" sldId="284"/>
            <ac:spMk id="12" creationId="{45B85032-043B-31D9-9157-00FE88F6B41B}"/>
          </ac:spMkLst>
        </pc:spChg>
        <pc:spChg chg="del">
          <ac:chgData name="Toby Donaldson" userId="2e6e5431-bb17-4c41-9985-d39c50d83c73" providerId="ADAL" clId="{F56B8EF3-5C90-42FD-AD3E-B2A337B95298}" dt="2024-01-15T05:16:05.680" v="9569" actId="21"/>
          <ac:spMkLst>
            <pc:docMk/>
            <pc:sldMk cId="4291270767" sldId="284"/>
            <ac:spMk id="13" creationId="{395185BB-2B6C-DD2D-598A-D67B800B12F6}"/>
          </ac:spMkLst>
        </pc:spChg>
        <pc:spChg chg="add mod">
          <ac:chgData name="Toby Donaldson" userId="2e6e5431-bb17-4c41-9985-d39c50d83c73" providerId="ADAL" clId="{F56B8EF3-5C90-42FD-AD3E-B2A337B95298}" dt="2024-01-15T05:19:36.640" v="9597" actId="164"/>
          <ac:spMkLst>
            <pc:docMk/>
            <pc:sldMk cId="4291270767" sldId="284"/>
            <ac:spMk id="15" creationId="{E5CE3E3B-B92B-A205-64F8-A672E08884C0}"/>
          </ac:spMkLst>
        </pc:spChg>
        <pc:spChg chg="add mod">
          <ac:chgData name="Toby Donaldson" userId="2e6e5431-bb17-4c41-9985-d39c50d83c73" providerId="ADAL" clId="{F56B8EF3-5C90-42FD-AD3E-B2A337B95298}" dt="2024-01-15T05:23:01.675" v="9941" actId="5793"/>
          <ac:spMkLst>
            <pc:docMk/>
            <pc:sldMk cId="4291270767" sldId="284"/>
            <ac:spMk id="16" creationId="{96DB70D6-F2E4-EA25-25C5-DAB65BD182CB}"/>
          </ac:spMkLst>
        </pc:spChg>
        <pc:spChg chg="add mod">
          <ac:chgData name="Toby Donaldson" userId="2e6e5431-bb17-4c41-9985-d39c50d83c73" providerId="ADAL" clId="{F56B8EF3-5C90-42FD-AD3E-B2A337B95298}" dt="2024-01-15T05:19:36.640" v="9597" actId="164"/>
          <ac:spMkLst>
            <pc:docMk/>
            <pc:sldMk cId="4291270767" sldId="284"/>
            <ac:spMk id="18" creationId="{1D83C47A-D88E-20AA-EF47-0E2E13230F14}"/>
          </ac:spMkLst>
        </pc:spChg>
        <pc:grpChg chg="add mod">
          <ac:chgData name="Toby Donaldson" userId="2e6e5431-bb17-4c41-9985-d39c50d83c73" providerId="ADAL" clId="{F56B8EF3-5C90-42FD-AD3E-B2A337B95298}" dt="2024-01-15T05:19:36.640" v="9597" actId="164"/>
          <ac:grpSpMkLst>
            <pc:docMk/>
            <pc:sldMk cId="4291270767" sldId="284"/>
            <ac:grpSpMk id="19" creationId="{9D42F96B-D31E-70B7-4CCF-126E088DF783}"/>
          </ac:grpSpMkLst>
        </pc:grpChg>
        <pc:cxnChg chg="add del mod">
          <ac:chgData name="Toby Donaldson" userId="2e6e5431-bb17-4c41-9985-d39c50d83c73" providerId="ADAL" clId="{F56B8EF3-5C90-42FD-AD3E-B2A337B95298}" dt="2024-01-15T05:17:58.093" v="9585" actId="21"/>
          <ac:cxnSpMkLst>
            <pc:docMk/>
            <pc:sldMk cId="4291270767" sldId="284"/>
            <ac:cxnSpMk id="6" creationId="{B5013247-2D60-6733-6B2B-9FEAC18A39B6}"/>
          </ac:cxnSpMkLst>
        </pc:cxnChg>
        <pc:cxnChg chg="add mod">
          <ac:chgData name="Toby Donaldson" userId="2e6e5431-bb17-4c41-9985-d39c50d83c73" providerId="ADAL" clId="{F56B8EF3-5C90-42FD-AD3E-B2A337B95298}" dt="2024-01-15T05:20:49.404" v="9629" actId="14100"/>
          <ac:cxnSpMkLst>
            <pc:docMk/>
            <pc:sldMk cId="4291270767" sldId="284"/>
            <ac:cxnSpMk id="20" creationId="{C9C1712F-8BD6-46BB-42FF-41F0EDBF5DD6}"/>
          </ac:cxnSpMkLst>
        </pc:cxnChg>
      </pc:sldChg>
      <pc:sldChg chg="addSp modSp add mod ord">
        <pc:chgData name="Toby Donaldson" userId="2e6e5431-bb17-4c41-9985-d39c50d83c73" providerId="ADAL" clId="{F56B8EF3-5C90-42FD-AD3E-B2A337B95298}" dt="2024-01-15T22:39:19.294" v="13511" actId="14100"/>
        <pc:sldMkLst>
          <pc:docMk/>
          <pc:sldMk cId="1385497189" sldId="285"/>
        </pc:sldMkLst>
        <pc:spChg chg="add mod">
          <ac:chgData name="Toby Donaldson" userId="2e6e5431-bb17-4c41-9985-d39c50d83c73" providerId="ADAL" clId="{F56B8EF3-5C90-42FD-AD3E-B2A337B95298}" dt="2024-01-15T22:39:19.294" v="13511" actId="14100"/>
          <ac:spMkLst>
            <pc:docMk/>
            <pc:sldMk cId="1385497189" sldId="285"/>
            <ac:spMk id="6" creationId="{55B06282-D775-76E5-287B-82A6D5A1DEE0}"/>
          </ac:spMkLst>
        </pc:spChg>
        <pc:spChg chg="mod">
          <ac:chgData name="Toby Donaldson" userId="2e6e5431-bb17-4c41-9985-d39c50d83c73" providerId="ADAL" clId="{F56B8EF3-5C90-42FD-AD3E-B2A337B95298}" dt="2024-01-15T05:24:52.645" v="10136" actId="1076"/>
          <ac:spMkLst>
            <pc:docMk/>
            <pc:sldMk cId="1385497189" sldId="285"/>
            <ac:spMk id="8" creationId="{3C9DC5BA-A083-A32D-DB15-55ED223B598C}"/>
          </ac:spMkLst>
        </pc:spChg>
        <pc:spChg chg="mod">
          <ac:chgData name="Toby Donaldson" userId="2e6e5431-bb17-4c41-9985-d39c50d83c73" providerId="ADAL" clId="{F56B8EF3-5C90-42FD-AD3E-B2A337B95298}" dt="2024-01-15T05:30:24.166" v="10428" actId="255"/>
          <ac:spMkLst>
            <pc:docMk/>
            <pc:sldMk cId="1385497189" sldId="285"/>
            <ac:spMk id="9" creationId="{E1F1A9B1-3C46-6235-5191-9F25916F3260}"/>
          </ac:spMkLst>
        </pc:spChg>
        <pc:spChg chg="mod">
          <ac:chgData name="Toby Donaldson" userId="2e6e5431-bb17-4c41-9985-d39c50d83c73" providerId="ADAL" clId="{F56B8EF3-5C90-42FD-AD3E-B2A337B95298}" dt="2024-01-15T05:29:49.645" v="10398" actId="1076"/>
          <ac:spMkLst>
            <pc:docMk/>
            <pc:sldMk cId="1385497189" sldId="285"/>
            <ac:spMk id="12" creationId="{45B85032-043B-31D9-9157-00FE88F6B41B}"/>
          </ac:spMkLst>
        </pc:spChg>
        <pc:spChg chg="mod">
          <ac:chgData name="Toby Donaldson" userId="2e6e5431-bb17-4c41-9985-d39c50d83c73" providerId="ADAL" clId="{F56B8EF3-5C90-42FD-AD3E-B2A337B95298}" dt="2024-01-15T05:30:01.761" v="10427" actId="20577"/>
          <ac:spMkLst>
            <pc:docMk/>
            <pc:sldMk cId="1385497189" sldId="285"/>
            <ac:spMk id="13" creationId="{395185BB-2B6C-DD2D-598A-D67B800B12F6}"/>
          </ac:spMkLst>
        </pc:spChg>
        <pc:cxnChg chg="mod">
          <ac:chgData name="Toby Donaldson" userId="2e6e5431-bb17-4c41-9985-d39c50d83c73" providerId="ADAL" clId="{F56B8EF3-5C90-42FD-AD3E-B2A337B95298}" dt="2024-01-15T05:29:16.565" v="10304" actId="14100"/>
          <ac:cxnSpMkLst>
            <pc:docMk/>
            <pc:sldMk cId="1385497189" sldId="285"/>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4170550138" sldId="285"/>
        </pc:sldMkLst>
      </pc:sldChg>
      <pc:sldChg chg="del">
        <pc:chgData name="Toby Donaldson" userId="2e6e5431-bb17-4c41-9985-d39c50d83c73" providerId="ADAL" clId="{F56B8EF3-5C90-42FD-AD3E-B2A337B95298}" dt="2024-01-12T23:17:08.072" v="16" actId="2696"/>
        <pc:sldMkLst>
          <pc:docMk/>
          <pc:sldMk cId="1033193926" sldId="286"/>
        </pc:sldMkLst>
      </pc:sldChg>
      <pc:sldChg chg="addSp delSp modSp add mod ord">
        <pc:chgData name="Toby Donaldson" userId="2e6e5431-bb17-4c41-9985-d39c50d83c73" providerId="ADAL" clId="{F56B8EF3-5C90-42FD-AD3E-B2A337B95298}" dt="2024-01-15T22:40:58.696" v="13544" actId="20577"/>
        <pc:sldMkLst>
          <pc:docMk/>
          <pc:sldMk cId="1150923053" sldId="286"/>
        </pc:sldMkLst>
        <pc:spChg chg="del">
          <ac:chgData name="Toby Donaldson" userId="2e6e5431-bb17-4c41-9985-d39c50d83c73" providerId="ADAL" clId="{F56B8EF3-5C90-42FD-AD3E-B2A337B95298}" dt="2024-01-15T05:30:50.418" v="10432" actId="21"/>
          <ac:spMkLst>
            <pc:docMk/>
            <pc:sldMk cId="1150923053" sldId="286"/>
            <ac:spMk id="6" creationId="{D733D0D2-CCF6-F72F-DC53-384EAA3D398A}"/>
          </ac:spMkLst>
        </pc:spChg>
        <pc:spChg chg="del">
          <ac:chgData name="Toby Donaldson" userId="2e6e5431-bb17-4c41-9985-d39c50d83c73" providerId="ADAL" clId="{F56B8EF3-5C90-42FD-AD3E-B2A337B95298}" dt="2024-01-15T05:30:50.418" v="10432" actId="21"/>
          <ac:spMkLst>
            <pc:docMk/>
            <pc:sldMk cId="1150923053" sldId="286"/>
            <ac:spMk id="7" creationId="{03875717-A79F-C015-1189-E95B038DF309}"/>
          </ac:spMkLst>
        </pc:spChg>
        <pc:spChg chg="mod">
          <ac:chgData name="Toby Donaldson" userId="2e6e5431-bb17-4c41-9985-d39c50d83c73" providerId="ADAL" clId="{F56B8EF3-5C90-42FD-AD3E-B2A337B95298}" dt="2024-01-15T05:30:55.509" v="10433" actId="1076"/>
          <ac:spMkLst>
            <pc:docMk/>
            <pc:sldMk cId="1150923053" sldId="286"/>
            <ac:spMk id="8" creationId="{3C9DC5BA-A083-A32D-DB15-55ED223B598C}"/>
          </ac:spMkLst>
        </pc:spChg>
        <pc:spChg chg="del">
          <ac:chgData name="Toby Donaldson" userId="2e6e5431-bb17-4c41-9985-d39c50d83c73" providerId="ADAL" clId="{F56B8EF3-5C90-42FD-AD3E-B2A337B95298}" dt="2024-01-15T05:30:50.418" v="10432" actId="21"/>
          <ac:spMkLst>
            <pc:docMk/>
            <pc:sldMk cId="1150923053" sldId="286"/>
            <ac:spMk id="9" creationId="{E1F1A9B1-3C46-6235-5191-9F25916F3260}"/>
          </ac:spMkLst>
        </pc:spChg>
        <pc:spChg chg="del">
          <ac:chgData name="Toby Donaldson" userId="2e6e5431-bb17-4c41-9985-d39c50d83c73" providerId="ADAL" clId="{F56B8EF3-5C90-42FD-AD3E-B2A337B95298}" dt="2024-01-15T05:30:50.418" v="10432" actId="21"/>
          <ac:spMkLst>
            <pc:docMk/>
            <pc:sldMk cId="1150923053" sldId="286"/>
            <ac:spMk id="12" creationId="{45B85032-043B-31D9-9157-00FE88F6B41B}"/>
          </ac:spMkLst>
        </pc:spChg>
        <pc:spChg chg="add mod">
          <ac:chgData name="Toby Donaldson" userId="2e6e5431-bb17-4c41-9985-d39c50d83c73" providerId="ADAL" clId="{F56B8EF3-5C90-42FD-AD3E-B2A337B95298}" dt="2024-01-15T05:49:31.229" v="11062" actId="14100"/>
          <ac:spMkLst>
            <pc:docMk/>
            <pc:sldMk cId="1150923053" sldId="286"/>
            <ac:spMk id="17" creationId="{51DFB0F8-8604-01CA-0B8C-CEF6B9EA49E8}"/>
          </ac:spMkLst>
        </pc:spChg>
        <pc:spChg chg="mod">
          <ac:chgData name="Toby Donaldson" userId="2e6e5431-bb17-4c41-9985-d39c50d83c73" providerId="ADAL" clId="{F56B8EF3-5C90-42FD-AD3E-B2A337B95298}" dt="2024-01-15T05:34:53.815" v="10645" actId="14100"/>
          <ac:spMkLst>
            <pc:docMk/>
            <pc:sldMk cId="1150923053" sldId="286"/>
            <ac:spMk id="20" creationId="{E7B4104D-2A52-43DD-22E0-57CF67F57A06}"/>
          </ac:spMkLst>
        </pc:spChg>
        <pc:spChg chg="add mod">
          <ac:chgData name="Toby Donaldson" userId="2e6e5431-bb17-4c41-9985-d39c50d83c73" providerId="ADAL" clId="{F56B8EF3-5C90-42FD-AD3E-B2A337B95298}" dt="2024-01-15T22:40:58.696" v="13544" actId="20577"/>
          <ac:spMkLst>
            <pc:docMk/>
            <pc:sldMk cId="1150923053" sldId="286"/>
            <ac:spMk id="22" creationId="{CC3CA606-C45C-BDA0-2BA7-7301C41D6E96}"/>
          </ac:spMkLst>
        </pc:spChg>
        <pc:spChg chg="add mod">
          <ac:chgData name="Toby Donaldson" userId="2e6e5431-bb17-4c41-9985-d39c50d83c73" providerId="ADAL" clId="{F56B8EF3-5C90-42FD-AD3E-B2A337B95298}" dt="2024-01-15T22:40:01.710" v="13513" actId="1076"/>
          <ac:spMkLst>
            <pc:docMk/>
            <pc:sldMk cId="1150923053" sldId="286"/>
            <ac:spMk id="23" creationId="{D1CE7C05-1C4A-EDD1-869D-ED526B0F63BC}"/>
          </ac:spMkLst>
        </pc:spChg>
        <pc:spChg chg="add mod">
          <ac:chgData name="Toby Donaldson" userId="2e6e5431-bb17-4c41-9985-d39c50d83c73" providerId="ADAL" clId="{F56B8EF3-5C90-42FD-AD3E-B2A337B95298}" dt="2024-01-15T22:40:33.262" v="13542" actId="1076"/>
          <ac:spMkLst>
            <pc:docMk/>
            <pc:sldMk cId="1150923053" sldId="286"/>
            <ac:spMk id="24" creationId="{9A411869-9686-7C76-8E27-C7968110B234}"/>
          </ac:spMkLst>
        </pc:spChg>
        <pc:spChg chg="add mod">
          <ac:chgData name="Toby Donaldson" userId="2e6e5431-bb17-4c41-9985-d39c50d83c73" providerId="ADAL" clId="{F56B8EF3-5C90-42FD-AD3E-B2A337B95298}" dt="2024-01-15T22:40:43.143" v="13543" actId="1076"/>
          <ac:spMkLst>
            <pc:docMk/>
            <pc:sldMk cId="1150923053" sldId="286"/>
            <ac:spMk id="29" creationId="{E02FE7AB-2289-4472-4552-7D40B3C94E48}"/>
          </ac:spMkLst>
        </pc:spChg>
        <pc:cxnChg chg="mod">
          <ac:chgData name="Toby Donaldson" userId="2e6e5431-bb17-4c41-9985-d39c50d83c73" providerId="ADAL" clId="{F56B8EF3-5C90-42FD-AD3E-B2A337B95298}" dt="2024-01-15T05:35:02.436" v="10646" actId="14100"/>
          <ac:cxnSpMkLst>
            <pc:docMk/>
            <pc:sldMk cId="1150923053" sldId="286"/>
            <ac:cxnSpMk id="11" creationId="{592765F3-3B75-0578-AFD9-FDD4A17B034E}"/>
          </ac:cxnSpMkLst>
        </pc:cxnChg>
        <pc:cxnChg chg="del mod">
          <ac:chgData name="Toby Donaldson" userId="2e6e5431-bb17-4c41-9985-d39c50d83c73" providerId="ADAL" clId="{F56B8EF3-5C90-42FD-AD3E-B2A337B95298}" dt="2024-01-15T05:30:50.418" v="10432" actId="21"/>
          <ac:cxnSpMkLst>
            <pc:docMk/>
            <pc:sldMk cId="1150923053" sldId="286"/>
            <ac:cxnSpMk id="14" creationId="{09F1CC91-4289-C2B4-FC69-A0781DFDA02C}"/>
          </ac:cxnSpMkLst>
        </pc:cxnChg>
        <pc:cxnChg chg="del mod">
          <ac:chgData name="Toby Donaldson" userId="2e6e5431-bb17-4c41-9985-d39c50d83c73" providerId="ADAL" clId="{F56B8EF3-5C90-42FD-AD3E-B2A337B95298}" dt="2024-01-15T05:30:50.418" v="10432" actId="21"/>
          <ac:cxnSpMkLst>
            <pc:docMk/>
            <pc:sldMk cId="1150923053" sldId="286"/>
            <ac:cxnSpMk id="16" creationId="{9A5536D5-C25A-7CEA-D3D7-27E0ADE2D92F}"/>
          </ac:cxnSpMkLst>
        </pc:cxnChg>
        <pc:cxnChg chg="add mod">
          <ac:chgData name="Toby Donaldson" userId="2e6e5431-bb17-4c41-9985-d39c50d83c73" providerId="ADAL" clId="{F56B8EF3-5C90-42FD-AD3E-B2A337B95298}" dt="2024-01-15T05:49:43.933" v="11064" actId="14100"/>
          <ac:cxnSpMkLst>
            <pc:docMk/>
            <pc:sldMk cId="1150923053" sldId="286"/>
            <ac:cxnSpMk id="19" creationId="{3FC31919-E5DC-1459-0F54-1CD48B0F5F9F}"/>
          </ac:cxnSpMkLst>
        </pc:cxnChg>
        <pc:cxnChg chg="del mod">
          <ac:chgData name="Toby Donaldson" userId="2e6e5431-bb17-4c41-9985-d39c50d83c73" providerId="ADAL" clId="{F56B8EF3-5C90-42FD-AD3E-B2A337B95298}" dt="2024-01-15T05:30:50.418" v="10432" actId="21"/>
          <ac:cxnSpMkLst>
            <pc:docMk/>
            <pc:sldMk cId="1150923053" sldId="286"/>
            <ac:cxnSpMk id="21" creationId="{FDA777ED-68D4-7D77-7581-0146B56AA6CB}"/>
          </ac:cxnSpMkLst>
        </pc:cxnChg>
      </pc:sldChg>
      <pc:sldChg chg="addSp delSp modSp add mod">
        <pc:chgData name="Toby Donaldson" userId="2e6e5431-bb17-4c41-9985-d39c50d83c73" providerId="ADAL" clId="{F56B8EF3-5C90-42FD-AD3E-B2A337B95298}" dt="2024-01-15T06:10:38.937" v="12087" actId="5793"/>
        <pc:sldMkLst>
          <pc:docMk/>
          <pc:sldMk cId="2295768457" sldId="287"/>
        </pc:sldMkLst>
        <pc:spChg chg="mod">
          <ac:chgData name="Toby Donaldson" userId="2e6e5431-bb17-4c41-9985-d39c50d83c73" providerId="ADAL" clId="{F56B8EF3-5C90-42FD-AD3E-B2A337B95298}" dt="2024-01-15T06:09:33.366" v="12073" actId="1076"/>
          <ac:spMkLst>
            <pc:docMk/>
            <pc:sldMk cId="2295768457" sldId="287"/>
            <ac:spMk id="5" creationId="{F9DA505B-8666-ECFB-AA08-9295261ADD1C}"/>
          </ac:spMkLst>
        </pc:spChg>
        <pc:spChg chg="add del mod">
          <ac:chgData name="Toby Donaldson" userId="2e6e5431-bb17-4c41-9985-d39c50d83c73" providerId="ADAL" clId="{F56B8EF3-5C90-42FD-AD3E-B2A337B95298}" dt="2024-01-15T05:53:31.024" v="11224" actId="21"/>
          <ac:spMkLst>
            <pc:docMk/>
            <pc:sldMk cId="2295768457" sldId="287"/>
            <ac:spMk id="6" creationId="{AB44A1D3-C725-F236-936D-285735A90106}"/>
          </ac:spMkLst>
        </pc:spChg>
        <pc:spChg chg="add del">
          <ac:chgData name="Toby Donaldson" userId="2e6e5431-bb17-4c41-9985-d39c50d83c73" providerId="ADAL" clId="{F56B8EF3-5C90-42FD-AD3E-B2A337B95298}" dt="2024-01-15T05:52:55.366" v="11218" actId="21"/>
          <ac:spMkLst>
            <pc:docMk/>
            <pc:sldMk cId="2295768457" sldId="287"/>
            <ac:spMk id="17" creationId="{51DFB0F8-8604-01CA-0B8C-CEF6B9EA49E8}"/>
          </ac:spMkLst>
        </pc:spChg>
        <pc:spChg chg="add del mod">
          <ac:chgData name="Toby Donaldson" userId="2e6e5431-bb17-4c41-9985-d39c50d83c73" providerId="ADAL" clId="{F56B8EF3-5C90-42FD-AD3E-B2A337B95298}" dt="2024-01-15T06:10:38.937" v="12087" actId="5793"/>
          <ac:spMkLst>
            <pc:docMk/>
            <pc:sldMk cId="2295768457" sldId="287"/>
            <ac:spMk id="20" creationId="{E7B4104D-2A52-43DD-22E0-57CF67F57A06}"/>
          </ac:spMkLst>
        </pc:spChg>
        <pc:spChg chg="del">
          <ac:chgData name="Toby Donaldson" userId="2e6e5431-bb17-4c41-9985-d39c50d83c73" providerId="ADAL" clId="{F56B8EF3-5C90-42FD-AD3E-B2A337B95298}" dt="2024-01-15T06:09:48.243" v="12076" actId="21"/>
          <ac:spMkLst>
            <pc:docMk/>
            <pc:sldMk cId="2295768457" sldId="287"/>
            <ac:spMk id="22" creationId="{CC3CA606-C45C-BDA0-2BA7-7301C41D6E96}"/>
          </ac:spMkLst>
        </pc:spChg>
        <pc:spChg chg="mod">
          <ac:chgData name="Toby Donaldson" userId="2e6e5431-bb17-4c41-9985-d39c50d83c73" providerId="ADAL" clId="{F56B8EF3-5C90-42FD-AD3E-B2A337B95298}" dt="2024-01-15T06:09:58.533" v="12079" actId="1076"/>
          <ac:spMkLst>
            <pc:docMk/>
            <pc:sldMk cId="2295768457" sldId="287"/>
            <ac:spMk id="23" creationId="{D1CE7C05-1C4A-EDD1-869D-ED526B0F63BC}"/>
          </ac:spMkLst>
        </pc:spChg>
        <pc:spChg chg="del">
          <ac:chgData name="Toby Donaldson" userId="2e6e5431-bb17-4c41-9985-d39c50d83c73" providerId="ADAL" clId="{F56B8EF3-5C90-42FD-AD3E-B2A337B95298}" dt="2024-01-15T05:52:32.260" v="11214" actId="21"/>
          <ac:spMkLst>
            <pc:docMk/>
            <pc:sldMk cId="2295768457" sldId="287"/>
            <ac:spMk id="24" creationId="{9A411869-9686-7C76-8E27-C7968110B234}"/>
          </ac:spMkLst>
        </pc:spChg>
        <pc:spChg chg="del">
          <ac:chgData name="Toby Donaldson" userId="2e6e5431-bb17-4c41-9985-d39c50d83c73" providerId="ADAL" clId="{F56B8EF3-5C90-42FD-AD3E-B2A337B95298}" dt="2024-01-15T05:52:35.227" v="11215" actId="21"/>
          <ac:spMkLst>
            <pc:docMk/>
            <pc:sldMk cId="2295768457" sldId="287"/>
            <ac:spMk id="29" creationId="{E02FE7AB-2289-4472-4552-7D40B3C94E48}"/>
          </ac:spMkLst>
        </pc:spChg>
        <pc:cxnChg chg="add">
          <ac:chgData name="Toby Donaldson" userId="2e6e5431-bb17-4c41-9985-d39c50d83c73" providerId="ADAL" clId="{F56B8EF3-5C90-42FD-AD3E-B2A337B95298}" dt="2024-01-15T06:10:04.513" v="12080" actId="11529"/>
          <ac:cxnSpMkLst>
            <pc:docMk/>
            <pc:sldMk cId="2295768457" sldId="287"/>
            <ac:cxnSpMk id="9" creationId="{A1ABB453-3DF3-7D6E-9938-BFE569C26BD5}"/>
          </ac:cxnSpMkLst>
        </pc:cxnChg>
        <pc:cxnChg chg="del mod">
          <ac:chgData name="Toby Donaldson" userId="2e6e5431-bb17-4c41-9985-d39c50d83c73" providerId="ADAL" clId="{F56B8EF3-5C90-42FD-AD3E-B2A337B95298}" dt="2024-01-15T06:09:41.397" v="12075" actId="21"/>
          <ac:cxnSpMkLst>
            <pc:docMk/>
            <pc:sldMk cId="2295768457" sldId="287"/>
            <ac:cxnSpMk id="11" creationId="{592765F3-3B75-0578-AFD9-FDD4A17B034E}"/>
          </ac:cxnSpMkLst>
        </pc:cxnChg>
        <pc:cxnChg chg="add del">
          <ac:chgData name="Toby Donaldson" userId="2e6e5431-bb17-4c41-9985-d39c50d83c73" providerId="ADAL" clId="{F56B8EF3-5C90-42FD-AD3E-B2A337B95298}" dt="2024-01-15T05:52:55.366" v="11218" actId="21"/>
          <ac:cxnSpMkLst>
            <pc:docMk/>
            <pc:sldMk cId="2295768457" sldId="287"/>
            <ac:cxnSpMk id="19" creationId="{3FC31919-E5DC-1459-0F54-1CD48B0F5F9F}"/>
          </ac:cxnSpMkLst>
        </pc:cxnChg>
      </pc:sldChg>
      <pc:sldChg chg="add">
        <pc:chgData name="Toby Donaldson" userId="2e6e5431-bb17-4c41-9985-d39c50d83c73" providerId="ADAL" clId="{F56B8EF3-5C90-42FD-AD3E-B2A337B95298}" dt="2024-01-15T06:10:14.843" v="12081" actId="2890"/>
        <pc:sldMkLst>
          <pc:docMk/>
          <pc:sldMk cId="1785032729" sldId="288"/>
        </pc:sldMkLst>
      </pc:sldChg>
      <pc:sldChg chg="del">
        <pc:chgData name="Toby Donaldson" userId="2e6e5431-bb17-4c41-9985-d39c50d83c73" providerId="ADAL" clId="{F56B8EF3-5C90-42FD-AD3E-B2A337B95298}" dt="2024-01-12T23:17:08.072" v="16" actId="2696"/>
        <pc:sldMkLst>
          <pc:docMk/>
          <pc:sldMk cId="3044099609" sldId="288"/>
        </pc:sldMkLst>
      </pc:sldChg>
      <pc:sldChg chg="del">
        <pc:chgData name="Toby Donaldson" userId="2e6e5431-bb17-4c41-9985-d39c50d83c73" providerId="ADAL" clId="{F56B8EF3-5C90-42FD-AD3E-B2A337B95298}" dt="2024-01-12T23:17:08.072" v="16" actId="2696"/>
        <pc:sldMkLst>
          <pc:docMk/>
          <pc:sldMk cId="2499414711" sldId="289"/>
        </pc:sldMkLst>
      </pc:sldChg>
      <pc:sldChg chg="modSp new mod">
        <pc:chgData name="Toby Donaldson" userId="2e6e5431-bb17-4c41-9985-d39c50d83c73" providerId="ADAL" clId="{F56B8EF3-5C90-42FD-AD3E-B2A337B95298}" dt="2024-01-17T18:43:53.581" v="18272" actId="20577"/>
        <pc:sldMkLst>
          <pc:docMk/>
          <pc:sldMk cId="3036112539" sldId="289"/>
        </pc:sldMkLst>
        <pc:spChg chg="mod">
          <ac:chgData name="Toby Donaldson" userId="2e6e5431-bb17-4c41-9985-d39c50d83c73" providerId="ADAL" clId="{F56B8EF3-5C90-42FD-AD3E-B2A337B95298}" dt="2024-01-15T06:22:24.500" v="12780" actId="20577"/>
          <ac:spMkLst>
            <pc:docMk/>
            <pc:sldMk cId="3036112539" sldId="289"/>
            <ac:spMk id="2" creationId="{DF26FC86-5B91-1A10-5A0B-07FF5F81B3A9}"/>
          </ac:spMkLst>
        </pc:spChg>
        <pc:spChg chg="mod">
          <ac:chgData name="Toby Donaldson" userId="2e6e5431-bb17-4c41-9985-d39c50d83c73" providerId="ADAL" clId="{F56B8EF3-5C90-42FD-AD3E-B2A337B95298}" dt="2024-01-17T18:43:53.581" v="18272" actId="20577"/>
          <ac:spMkLst>
            <pc:docMk/>
            <pc:sldMk cId="3036112539" sldId="289"/>
            <ac:spMk id="3" creationId="{27D76F0B-65AC-8BBA-FECE-91531C435243}"/>
          </ac:spMkLst>
        </pc:spChg>
      </pc:sldChg>
      <pc:sldChg chg="del">
        <pc:chgData name="Toby Donaldson" userId="2e6e5431-bb17-4c41-9985-d39c50d83c73" providerId="ADAL" clId="{F56B8EF3-5C90-42FD-AD3E-B2A337B95298}" dt="2024-01-12T23:17:08.072" v="16" actId="2696"/>
        <pc:sldMkLst>
          <pc:docMk/>
          <pc:sldMk cId="236135703" sldId="290"/>
        </pc:sldMkLst>
      </pc:sldChg>
      <pc:sldChg chg="del">
        <pc:chgData name="Toby Donaldson" userId="2e6e5431-bb17-4c41-9985-d39c50d83c73" providerId="ADAL" clId="{F56B8EF3-5C90-42FD-AD3E-B2A337B95298}" dt="2024-01-12T23:17:08.072" v="16" actId="2696"/>
        <pc:sldMkLst>
          <pc:docMk/>
          <pc:sldMk cId="3452256213" sldId="291"/>
        </pc:sldMkLst>
      </pc:sldChg>
      <pc:sldChg chg="del">
        <pc:chgData name="Toby Donaldson" userId="2e6e5431-bb17-4c41-9985-d39c50d83c73" providerId="ADAL" clId="{F56B8EF3-5C90-42FD-AD3E-B2A337B95298}" dt="2024-01-12T23:17:08.072" v="16" actId="2696"/>
        <pc:sldMkLst>
          <pc:docMk/>
          <pc:sldMk cId="3688928073" sldId="292"/>
        </pc:sldMkLst>
      </pc:sldChg>
      <pc:sldChg chg="addSp modSp new mod ord">
        <pc:chgData name="Toby Donaldson" userId="2e6e5431-bb17-4c41-9985-d39c50d83c73" providerId="ADAL" clId="{F56B8EF3-5C90-42FD-AD3E-B2A337B95298}" dt="2024-01-17T18:54:13.996" v="18821" actId="20577"/>
        <pc:sldMkLst>
          <pc:docMk/>
          <pc:sldMk cId="289417061" sldId="293"/>
        </pc:sldMkLst>
        <pc:spChg chg="mod">
          <ac:chgData name="Toby Donaldson" userId="2e6e5431-bb17-4c41-9985-d39c50d83c73" providerId="ADAL" clId="{F56B8EF3-5C90-42FD-AD3E-B2A337B95298}" dt="2024-01-15T22:35:24.059" v="13468" actId="20577"/>
          <ac:spMkLst>
            <pc:docMk/>
            <pc:sldMk cId="289417061" sldId="293"/>
            <ac:spMk id="2" creationId="{2A384A86-AB16-E0AA-4B9C-65D4D1259773}"/>
          </ac:spMkLst>
        </pc:spChg>
        <pc:spChg chg="mod">
          <ac:chgData name="Toby Donaldson" userId="2e6e5431-bb17-4c41-9985-d39c50d83c73" providerId="ADAL" clId="{F56B8EF3-5C90-42FD-AD3E-B2A337B95298}" dt="2024-01-17T18:53:22.393" v="18814" actId="20577"/>
          <ac:spMkLst>
            <pc:docMk/>
            <pc:sldMk cId="289417061" sldId="293"/>
            <ac:spMk id="3" creationId="{E05C4C02-43C4-7DBC-528B-969783A8D03A}"/>
          </ac:spMkLst>
        </pc:spChg>
        <pc:spChg chg="add mod">
          <ac:chgData name="Toby Donaldson" userId="2e6e5431-bb17-4c41-9985-d39c50d83c73" providerId="ADAL" clId="{F56B8EF3-5C90-42FD-AD3E-B2A337B95298}" dt="2024-01-17T18:54:13.996" v="18821" actId="20577"/>
          <ac:spMkLst>
            <pc:docMk/>
            <pc:sldMk cId="289417061" sldId="293"/>
            <ac:spMk id="5" creationId="{C78AFE39-5F73-FE57-CD46-1AFB15907D07}"/>
          </ac:spMkLst>
        </pc:spChg>
        <pc:spChg chg="add mod">
          <ac:chgData name="Toby Donaldson" userId="2e6e5431-bb17-4c41-9985-d39c50d83c73" providerId="ADAL" clId="{F56B8EF3-5C90-42FD-AD3E-B2A337B95298}" dt="2024-01-15T22:26:02.595" v="12972"/>
          <ac:spMkLst>
            <pc:docMk/>
            <pc:sldMk cId="289417061" sldId="293"/>
            <ac:spMk id="6" creationId="{67467A87-92EA-C693-D1D7-86E605E28EAC}"/>
          </ac:spMkLst>
        </pc:spChg>
      </pc:sldChg>
      <pc:sldChg chg="del">
        <pc:chgData name="Toby Donaldson" userId="2e6e5431-bb17-4c41-9985-d39c50d83c73" providerId="ADAL" clId="{F56B8EF3-5C90-42FD-AD3E-B2A337B95298}" dt="2024-01-12T23:17:08.072" v="16" actId="2696"/>
        <pc:sldMkLst>
          <pc:docMk/>
          <pc:sldMk cId="3233947225" sldId="293"/>
        </pc:sldMkLst>
      </pc:sldChg>
      <pc:sldChg chg="del">
        <pc:chgData name="Toby Donaldson" userId="2e6e5431-bb17-4c41-9985-d39c50d83c73" providerId="ADAL" clId="{F56B8EF3-5C90-42FD-AD3E-B2A337B95298}" dt="2024-01-12T23:17:08.072" v="16" actId="2696"/>
        <pc:sldMkLst>
          <pc:docMk/>
          <pc:sldMk cId="1145247869" sldId="294"/>
        </pc:sldMkLst>
      </pc:sldChg>
      <pc:sldChg chg="addSp delSp modSp add mod">
        <pc:chgData name="Toby Donaldson" userId="2e6e5431-bb17-4c41-9985-d39c50d83c73" providerId="ADAL" clId="{F56B8EF3-5C90-42FD-AD3E-B2A337B95298}" dt="2024-01-17T18:54:21.373" v="18826" actId="20577"/>
        <pc:sldMkLst>
          <pc:docMk/>
          <pc:sldMk cId="4253127751" sldId="294"/>
        </pc:sldMkLst>
        <pc:spChg chg="mod">
          <ac:chgData name="Toby Donaldson" userId="2e6e5431-bb17-4c41-9985-d39c50d83c73" providerId="ADAL" clId="{F56B8EF3-5C90-42FD-AD3E-B2A337B95298}" dt="2024-01-15T22:27:48.225" v="13119" actId="20577"/>
          <ac:spMkLst>
            <pc:docMk/>
            <pc:sldMk cId="4253127751" sldId="294"/>
            <ac:spMk id="2" creationId="{2A384A86-AB16-E0AA-4B9C-65D4D1259773}"/>
          </ac:spMkLst>
        </pc:spChg>
        <pc:spChg chg="del">
          <ac:chgData name="Toby Donaldson" userId="2e6e5431-bb17-4c41-9985-d39c50d83c73" providerId="ADAL" clId="{F56B8EF3-5C90-42FD-AD3E-B2A337B95298}" dt="2024-01-15T22:27:37.911" v="13103" actId="21"/>
          <ac:spMkLst>
            <pc:docMk/>
            <pc:sldMk cId="4253127751" sldId="294"/>
            <ac:spMk id="3" creationId="{E05C4C02-43C4-7DBC-528B-969783A8D03A}"/>
          </ac:spMkLst>
        </pc:spChg>
        <pc:spChg chg="mod">
          <ac:chgData name="Toby Donaldson" userId="2e6e5431-bb17-4c41-9985-d39c50d83c73" providerId="ADAL" clId="{F56B8EF3-5C90-42FD-AD3E-B2A337B95298}" dt="2024-01-17T18:54:21.373" v="18826" actId="20577"/>
          <ac:spMkLst>
            <pc:docMk/>
            <pc:sldMk cId="4253127751" sldId="294"/>
            <ac:spMk id="5" creationId="{C78AFE39-5F73-FE57-CD46-1AFB15907D07}"/>
          </ac:spMkLst>
        </pc:spChg>
        <pc:spChg chg="add del mod">
          <ac:chgData name="Toby Donaldson" userId="2e6e5431-bb17-4c41-9985-d39c50d83c73" providerId="ADAL" clId="{F56B8EF3-5C90-42FD-AD3E-B2A337B95298}" dt="2024-01-15T22:27:40.457" v="13104" actId="21"/>
          <ac:spMkLst>
            <pc:docMk/>
            <pc:sldMk cId="4253127751" sldId="294"/>
            <ac:spMk id="7" creationId="{F36B1AA1-C691-2E79-5CAA-CC6F8C2FB8CB}"/>
          </ac:spMkLst>
        </pc:spChg>
        <pc:spChg chg="add mod">
          <ac:chgData name="Toby Donaldson" userId="2e6e5431-bb17-4c41-9985-d39c50d83c73" providerId="ADAL" clId="{F56B8EF3-5C90-42FD-AD3E-B2A337B95298}" dt="2024-01-15T22:31:47.012" v="13235" actId="20577"/>
          <ac:spMkLst>
            <pc:docMk/>
            <pc:sldMk cId="4253127751" sldId="294"/>
            <ac:spMk id="8" creationId="{E377F478-547A-D5AB-A10E-8890C05B1EC2}"/>
          </ac:spMkLst>
        </pc:spChg>
        <pc:spChg chg="add mod">
          <ac:chgData name="Toby Donaldson" userId="2e6e5431-bb17-4c41-9985-d39c50d83c73" providerId="ADAL" clId="{F56B8EF3-5C90-42FD-AD3E-B2A337B95298}" dt="2024-01-15T22:34:17.584" v="13283" actId="20577"/>
          <ac:spMkLst>
            <pc:docMk/>
            <pc:sldMk cId="4253127751" sldId="294"/>
            <ac:spMk id="9" creationId="{91FBED7F-2317-CC9E-6B88-1225A1E3F769}"/>
          </ac:spMkLst>
        </pc:spChg>
        <pc:spChg chg="add mod">
          <ac:chgData name="Toby Donaldson" userId="2e6e5431-bb17-4c41-9985-d39c50d83c73" providerId="ADAL" clId="{F56B8EF3-5C90-42FD-AD3E-B2A337B95298}" dt="2024-01-15T22:32:18.694" v="13239" actId="14100"/>
          <ac:spMkLst>
            <pc:docMk/>
            <pc:sldMk cId="4253127751" sldId="294"/>
            <ac:spMk id="10" creationId="{A265B95F-8757-4670-ADE7-2BC0D152BE89}"/>
          </ac:spMkLst>
        </pc:spChg>
        <pc:spChg chg="add mod">
          <ac:chgData name="Toby Donaldson" userId="2e6e5431-bb17-4c41-9985-d39c50d83c73" providerId="ADAL" clId="{F56B8EF3-5C90-42FD-AD3E-B2A337B95298}" dt="2024-01-17T18:53:37.476" v="18816" actId="20577"/>
          <ac:spMkLst>
            <pc:docMk/>
            <pc:sldMk cId="4253127751" sldId="294"/>
            <ac:spMk id="11" creationId="{72692590-F960-D714-BE7F-B26EDF683A08}"/>
          </ac:spMkLst>
        </pc:spChg>
        <pc:spChg chg="add mod">
          <ac:chgData name="Toby Donaldson" userId="2e6e5431-bb17-4c41-9985-d39c50d83c73" providerId="ADAL" clId="{F56B8EF3-5C90-42FD-AD3E-B2A337B95298}" dt="2024-01-15T22:33:45.313" v="13246" actId="208"/>
          <ac:spMkLst>
            <pc:docMk/>
            <pc:sldMk cId="4253127751" sldId="294"/>
            <ac:spMk id="16" creationId="{74F9D5FC-E686-93DB-DFE9-E55355B26510}"/>
          </ac:spMkLst>
        </pc:spChg>
        <pc:spChg chg="add mod">
          <ac:chgData name="Toby Donaldson" userId="2e6e5431-bb17-4c41-9985-d39c50d83c73" providerId="ADAL" clId="{F56B8EF3-5C90-42FD-AD3E-B2A337B95298}" dt="2024-01-15T22:33:06.433" v="13242"/>
          <ac:spMkLst>
            <pc:docMk/>
            <pc:sldMk cId="4253127751" sldId="294"/>
            <ac:spMk id="17" creationId="{97B87D8C-3729-6C5C-9FCD-A38410903F82}"/>
          </ac:spMkLst>
        </pc:spChg>
        <pc:cxnChg chg="add mod">
          <ac:chgData name="Toby Donaldson" userId="2e6e5431-bb17-4c41-9985-d39c50d83c73" providerId="ADAL" clId="{F56B8EF3-5C90-42FD-AD3E-B2A337B95298}" dt="2024-01-15T22:31:55.742" v="13236" actId="14100"/>
          <ac:cxnSpMkLst>
            <pc:docMk/>
            <pc:sldMk cId="4253127751" sldId="294"/>
            <ac:cxnSpMk id="13" creationId="{FFFE90A6-E6F5-2C04-9DC8-28CD93BB390B}"/>
          </ac:cxnSpMkLst>
        </pc:cxnChg>
      </pc:sldChg>
      <pc:sldChg chg="modSp new mod">
        <pc:chgData name="Toby Donaldson" userId="2e6e5431-bb17-4c41-9985-d39c50d83c73" providerId="ADAL" clId="{F56B8EF3-5C90-42FD-AD3E-B2A337B95298}" dt="2024-01-15T23:48:49.178" v="14482" actId="20577"/>
        <pc:sldMkLst>
          <pc:docMk/>
          <pc:sldMk cId="1840618605" sldId="295"/>
        </pc:sldMkLst>
        <pc:spChg chg="mod">
          <ac:chgData name="Toby Donaldson" userId="2e6e5431-bb17-4c41-9985-d39c50d83c73" providerId="ADAL" clId="{F56B8EF3-5C90-42FD-AD3E-B2A337B95298}" dt="2024-01-15T23:45:05.509" v="13758" actId="20577"/>
          <ac:spMkLst>
            <pc:docMk/>
            <pc:sldMk cId="1840618605" sldId="295"/>
            <ac:spMk id="2" creationId="{54AB4E2D-5CD6-1176-E31E-32E24930D22D}"/>
          </ac:spMkLst>
        </pc:spChg>
        <pc:spChg chg="mod">
          <ac:chgData name="Toby Donaldson" userId="2e6e5431-bb17-4c41-9985-d39c50d83c73" providerId="ADAL" clId="{F56B8EF3-5C90-42FD-AD3E-B2A337B95298}" dt="2024-01-15T23:48:49.178" v="14482" actId="20577"/>
          <ac:spMkLst>
            <pc:docMk/>
            <pc:sldMk cId="1840618605" sldId="295"/>
            <ac:spMk id="3" creationId="{40B721B6-8B02-0123-2B53-573B1CA3B184}"/>
          </ac:spMkLst>
        </pc:spChg>
      </pc:sldChg>
      <pc:sldChg chg="del">
        <pc:chgData name="Toby Donaldson" userId="2e6e5431-bb17-4c41-9985-d39c50d83c73" providerId="ADAL" clId="{F56B8EF3-5C90-42FD-AD3E-B2A337B95298}" dt="2024-01-12T23:17:08.072" v="16" actId="2696"/>
        <pc:sldMkLst>
          <pc:docMk/>
          <pc:sldMk cId="3233484088" sldId="295"/>
        </pc:sldMkLst>
      </pc:sldChg>
      <pc:sldChg chg="del">
        <pc:chgData name="Toby Donaldson" userId="2e6e5431-bb17-4c41-9985-d39c50d83c73" providerId="ADAL" clId="{F56B8EF3-5C90-42FD-AD3E-B2A337B95298}" dt="2024-01-12T23:17:08.072" v="16" actId="2696"/>
        <pc:sldMkLst>
          <pc:docMk/>
          <pc:sldMk cId="1714443057" sldId="296"/>
        </pc:sldMkLst>
      </pc:sldChg>
      <pc:sldChg chg="modSp new del mod">
        <pc:chgData name="Toby Donaldson" userId="2e6e5431-bb17-4c41-9985-d39c50d83c73" providerId="ADAL" clId="{F56B8EF3-5C90-42FD-AD3E-B2A337B95298}" dt="2024-01-15T23:46:12.498" v="14005" actId="2696"/>
        <pc:sldMkLst>
          <pc:docMk/>
          <pc:sldMk cId="1990708333" sldId="296"/>
        </pc:sldMkLst>
        <pc:spChg chg="mod">
          <ac:chgData name="Toby Donaldson" userId="2e6e5431-bb17-4c41-9985-d39c50d83c73" providerId="ADAL" clId="{F56B8EF3-5C90-42FD-AD3E-B2A337B95298}" dt="2024-01-15T23:46:07.208" v="14004" actId="20577"/>
          <ac:spMkLst>
            <pc:docMk/>
            <pc:sldMk cId="1990708333" sldId="296"/>
            <ac:spMk id="2" creationId="{6CCD6C51-2297-1161-74C8-7CA59B3491AD}"/>
          </ac:spMkLst>
        </pc:spChg>
      </pc:sldChg>
      <pc:sldChg chg="new del">
        <pc:chgData name="Toby Donaldson" userId="2e6e5431-bb17-4c41-9985-d39c50d83c73" providerId="ADAL" clId="{F56B8EF3-5C90-42FD-AD3E-B2A337B95298}" dt="2024-01-15T23:56:36.498" v="14814" actId="2696"/>
        <pc:sldMkLst>
          <pc:docMk/>
          <pc:sldMk cId="4024884451" sldId="296"/>
        </pc:sldMkLst>
      </pc:sldChg>
      <pc:sldChg chg="addSp delSp modSp new mod ord">
        <pc:chgData name="Toby Donaldson" userId="2e6e5431-bb17-4c41-9985-d39c50d83c73" providerId="ADAL" clId="{F56B8EF3-5C90-42FD-AD3E-B2A337B95298}" dt="2024-01-16T00:01:19.794" v="15337" actId="11529"/>
        <pc:sldMkLst>
          <pc:docMk/>
          <pc:sldMk cId="3286675529" sldId="297"/>
        </pc:sldMkLst>
        <pc:spChg chg="mod">
          <ac:chgData name="Toby Donaldson" userId="2e6e5431-bb17-4c41-9985-d39c50d83c73" providerId="ADAL" clId="{F56B8EF3-5C90-42FD-AD3E-B2A337B95298}" dt="2024-01-15T23:49:54.549" v="14530" actId="20577"/>
          <ac:spMkLst>
            <pc:docMk/>
            <pc:sldMk cId="3286675529" sldId="297"/>
            <ac:spMk id="2" creationId="{6E27C467-0D4B-5398-59B5-024CE8B55934}"/>
          </ac:spMkLst>
        </pc:spChg>
        <pc:spChg chg="del">
          <ac:chgData name="Toby Donaldson" userId="2e6e5431-bb17-4c41-9985-d39c50d83c73" providerId="ADAL" clId="{F56B8EF3-5C90-42FD-AD3E-B2A337B95298}" dt="2024-01-15T23:49:57.967" v="14531" actId="21"/>
          <ac:spMkLst>
            <pc:docMk/>
            <pc:sldMk cId="3286675529" sldId="297"/>
            <ac:spMk id="3" creationId="{E0923258-BD17-56FC-3203-1C18CFBC7867}"/>
          </ac:spMkLst>
        </pc:spChg>
        <pc:spChg chg="add mod">
          <ac:chgData name="Toby Donaldson" userId="2e6e5431-bb17-4c41-9985-d39c50d83c73" providerId="ADAL" clId="{F56B8EF3-5C90-42FD-AD3E-B2A337B95298}" dt="2024-01-15T23:50:18.130" v="14534" actId="122"/>
          <ac:spMkLst>
            <pc:docMk/>
            <pc:sldMk cId="3286675529" sldId="297"/>
            <ac:spMk id="5" creationId="{63620396-E9C4-3F62-E3A6-982B88D20ED3}"/>
          </ac:spMkLst>
        </pc:spChg>
        <pc:spChg chg="add mod">
          <ac:chgData name="Toby Donaldson" userId="2e6e5431-bb17-4c41-9985-d39c50d83c73" providerId="ADAL" clId="{F56B8EF3-5C90-42FD-AD3E-B2A337B95298}" dt="2024-01-15T23:50:46.814" v="14541" actId="255"/>
          <ac:spMkLst>
            <pc:docMk/>
            <pc:sldMk cId="3286675529" sldId="297"/>
            <ac:spMk id="6" creationId="{62CACBED-B31B-20E9-2047-0713E1B895E4}"/>
          </ac:spMkLst>
        </pc:spChg>
        <pc:spChg chg="add del mod">
          <ac:chgData name="Toby Donaldson" userId="2e6e5431-bb17-4c41-9985-d39c50d83c73" providerId="ADAL" clId="{F56B8EF3-5C90-42FD-AD3E-B2A337B95298}" dt="2024-01-15T23:58:41.574" v="14905" actId="20577"/>
          <ac:spMkLst>
            <pc:docMk/>
            <pc:sldMk cId="3286675529" sldId="297"/>
            <ac:spMk id="7" creationId="{204F554E-E05B-3CCE-6566-62D27C643B58}"/>
          </ac:spMkLst>
        </pc:spChg>
        <pc:spChg chg="add mod">
          <ac:chgData name="Toby Donaldson" userId="2e6e5431-bb17-4c41-9985-d39c50d83c73" providerId="ADAL" clId="{F56B8EF3-5C90-42FD-AD3E-B2A337B95298}" dt="2024-01-15T23:52:18.874" v="14579" actId="20577"/>
          <ac:spMkLst>
            <pc:docMk/>
            <pc:sldMk cId="3286675529" sldId="297"/>
            <ac:spMk id="8" creationId="{2F62D660-1846-2F07-5F56-0D2680D71CB4}"/>
          </ac:spMkLst>
        </pc:spChg>
        <pc:spChg chg="add mod">
          <ac:chgData name="Toby Donaldson" userId="2e6e5431-bb17-4c41-9985-d39c50d83c73" providerId="ADAL" clId="{F56B8EF3-5C90-42FD-AD3E-B2A337B95298}" dt="2024-01-15T23:51:01.370" v="14545" actId="1076"/>
          <ac:spMkLst>
            <pc:docMk/>
            <pc:sldMk cId="3286675529" sldId="297"/>
            <ac:spMk id="9" creationId="{2089ED6A-5722-F5A6-588B-E11EF2D9FBCD}"/>
          </ac:spMkLst>
        </pc:spChg>
        <pc:spChg chg="add mod">
          <ac:chgData name="Toby Donaldson" userId="2e6e5431-bb17-4c41-9985-d39c50d83c73" providerId="ADAL" clId="{F56B8EF3-5C90-42FD-AD3E-B2A337B95298}" dt="2024-01-15T23:52:21.952" v="14581" actId="20577"/>
          <ac:spMkLst>
            <pc:docMk/>
            <pc:sldMk cId="3286675529" sldId="297"/>
            <ac:spMk id="10" creationId="{189568D6-EFE1-80E7-C225-26D4D906ED1D}"/>
          </ac:spMkLst>
        </pc:spChg>
        <pc:spChg chg="add mod">
          <ac:chgData name="Toby Donaldson" userId="2e6e5431-bb17-4c41-9985-d39c50d83c73" providerId="ADAL" clId="{F56B8EF3-5C90-42FD-AD3E-B2A337B95298}" dt="2024-01-15T23:51:05.210" v="14547" actId="1076"/>
          <ac:spMkLst>
            <pc:docMk/>
            <pc:sldMk cId="3286675529" sldId="297"/>
            <ac:spMk id="11" creationId="{FC3588D3-B396-C710-B469-CE020BE40935}"/>
          </ac:spMkLst>
        </pc:spChg>
        <pc:spChg chg="add mod">
          <ac:chgData name="Toby Donaldson" userId="2e6e5431-bb17-4c41-9985-d39c50d83c73" providerId="ADAL" clId="{F56B8EF3-5C90-42FD-AD3E-B2A337B95298}" dt="2024-01-15T23:52:25.259" v="14583" actId="20577"/>
          <ac:spMkLst>
            <pc:docMk/>
            <pc:sldMk cId="3286675529" sldId="297"/>
            <ac:spMk id="12" creationId="{F06BC40E-1F5B-9172-AF88-409A0F64E4D5}"/>
          </ac:spMkLst>
        </pc:spChg>
        <pc:spChg chg="add mod">
          <ac:chgData name="Toby Donaldson" userId="2e6e5431-bb17-4c41-9985-d39c50d83c73" providerId="ADAL" clId="{F56B8EF3-5C90-42FD-AD3E-B2A337B95298}" dt="2024-01-15T23:51:09.545" v="14549" actId="1076"/>
          <ac:spMkLst>
            <pc:docMk/>
            <pc:sldMk cId="3286675529" sldId="297"/>
            <ac:spMk id="13" creationId="{29D1FED8-4E60-71D5-6995-499F364647D3}"/>
          </ac:spMkLst>
        </pc:spChg>
        <pc:spChg chg="add mod">
          <ac:chgData name="Toby Donaldson" userId="2e6e5431-bb17-4c41-9985-d39c50d83c73" providerId="ADAL" clId="{F56B8EF3-5C90-42FD-AD3E-B2A337B95298}" dt="2024-01-15T23:52:29.370" v="14586" actId="20577"/>
          <ac:spMkLst>
            <pc:docMk/>
            <pc:sldMk cId="3286675529" sldId="297"/>
            <ac:spMk id="14" creationId="{E8E10DD0-75C8-E596-88D6-E66E4FAA8130}"/>
          </ac:spMkLst>
        </pc:spChg>
        <pc:spChg chg="add mod">
          <ac:chgData name="Toby Donaldson" userId="2e6e5431-bb17-4c41-9985-d39c50d83c73" providerId="ADAL" clId="{F56B8EF3-5C90-42FD-AD3E-B2A337B95298}" dt="2024-01-15T23:51:14.321" v="14551" actId="1076"/>
          <ac:spMkLst>
            <pc:docMk/>
            <pc:sldMk cId="3286675529" sldId="297"/>
            <ac:spMk id="15" creationId="{0E03BB88-F3D1-EFD7-6CAE-48B5A86628C9}"/>
          </ac:spMkLst>
        </pc:spChg>
        <pc:spChg chg="add mod">
          <ac:chgData name="Toby Donaldson" userId="2e6e5431-bb17-4c41-9985-d39c50d83c73" providerId="ADAL" clId="{F56B8EF3-5C90-42FD-AD3E-B2A337B95298}" dt="2024-01-15T23:52:47.297" v="14590" actId="20577"/>
          <ac:spMkLst>
            <pc:docMk/>
            <pc:sldMk cId="3286675529" sldId="297"/>
            <ac:spMk id="16" creationId="{14A991EE-6188-AFFA-5161-1C84AE88791D}"/>
          </ac:spMkLst>
        </pc:spChg>
        <pc:spChg chg="add mod">
          <ac:chgData name="Toby Donaldson" userId="2e6e5431-bb17-4c41-9985-d39c50d83c73" providerId="ADAL" clId="{F56B8EF3-5C90-42FD-AD3E-B2A337B95298}" dt="2024-01-15T23:51:17.930" v="14553" actId="1076"/>
          <ac:spMkLst>
            <pc:docMk/>
            <pc:sldMk cId="3286675529" sldId="297"/>
            <ac:spMk id="17" creationId="{EF106CEC-1AF0-3786-6C94-1BC7C3AEE08A}"/>
          </ac:spMkLst>
        </pc:spChg>
        <pc:spChg chg="add mod">
          <ac:chgData name="Toby Donaldson" userId="2e6e5431-bb17-4c41-9985-d39c50d83c73" providerId="ADAL" clId="{F56B8EF3-5C90-42FD-AD3E-B2A337B95298}" dt="2024-01-15T23:52:50.837" v="14594" actId="20577"/>
          <ac:spMkLst>
            <pc:docMk/>
            <pc:sldMk cId="3286675529" sldId="297"/>
            <ac:spMk id="18" creationId="{CBF32584-3852-850E-92D8-B95929C6C163}"/>
          </ac:spMkLst>
        </pc:spChg>
        <pc:spChg chg="add mod">
          <ac:chgData name="Toby Donaldson" userId="2e6e5431-bb17-4c41-9985-d39c50d83c73" providerId="ADAL" clId="{F56B8EF3-5C90-42FD-AD3E-B2A337B95298}" dt="2024-01-15T23:51:23.649" v="14555" actId="1076"/>
          <ac:spMkLst>
            <pc:docMk/>
            <pc:sldMk cId="3286675529" sldId="297"/>
            <ac:spMk id="19" creationId="{DED1CED1-618C-BE51-BCE5-F8ED5B4D4949}"/>
          </ac:spMkLst>
        </pc:spChg>
        <pc:spChg chg="add mod">
          <ac:chgData name="Toby Donaldson" userId="2e6e5431-bb17-4c41-9985-d39c50d83c73" providerId="ADAL" clId="{F56B8EF3-5C90-42FD-AD3E-B2A337B95298}" dt="2024-01-15T23:52:53.719" v="14598" actId="20577"/>
          <ac:spMkLst>
            <pc:docMk/>
            <pc:sldMk cId="3286675529" sldId="297"/>
            <ac:spMk id="20" creationId="{8EF11E35-DAB6-2B6D-9E5A-AE406256EA55}"/>
          </ac:spMkLst>
        </pc:spChg>
        <pc:spChg chg="add mod">
          <ac:chgData name="Toby Donaldson" userId="2e6e5431-bb17-4c41-9985-d39c50d83c73" providerId="ADAL" clId="{F56B8EF3-5C90-42FD-AD3E-B2A337B95298}" dt="2024-01-15T23:51:27.650" v="14557" actId="1076"/>
          <ac:spMkLst>
            <pc:docMk/>
            <pc:sldMk cId="3286675529" sldId="297"/>
            <ac:spMk id="21" creationId="{E0D47DAA-DC5F-2375-F8B4-6DCF1E19C6CE}"/>
          </ac:spMkLst>
        </pc:spChg>
        <pc:spChg chg="add mod">
          <ac:chgData name="Toby Donaldson" userId="2e6e5431-bb17-4c41-9985-d39c50d83c73" providerId="ADAL" clId="{F56B8EF3-5C90-42FD-AD3E-B2A337B95298}" dt="2024-01-15T23:52:57.292" v="14602" actId="20577"/>
          <ac:spMkLst>
            <pc:docMk/>
            <pc:sldMk cId="3286675529" sldId="297"/>
            <ac:spMk id="22" creationId="{94A3146E-F542-2FFD-8A5A-641F3D6606C2}"/>
          </ac:spMkLst>
        </pc:spChg>
        <pc:spChg chg="add mod">
          <ac:chgData name="Toby Donaldson" userId="2e6e5431-bb17-4c41-9985-d39c50d83c73" providerId="ADAL" clId="{F56B8EF3-5C90-42FD-AD3E-B2A337B95298}" dt="2024-01-15T23:52:09.138" v="14576" actId="12789"/>
          <ac:spMkLst>
            <pc:docMk/>
            <pc:sldMk cId="3286675529" sldId="297"/>
            <ac:spMk id="23" creationId="{E1A554AA-AF9B-8DC7-F685-8EE6D3BFA830}"/>
          </ac:spMkLst>
        </pc:spChg>
        <pc:spChg chg="add mod">
          <ac:chgData name="Toby Donaldson" userId="2e6e5431-bb17-4c41-9985-d39c50d83c73" providerId="ADAL" clId="{F56B8EF3-5C90-42FD-AD3E-B2A337B95298}" dt="2024-01-15T23:52:09.138" v="14576" actId="12789"/>
          <ac:spMkLst>
            <pc:docMk/>
            <pc:sldMk cId="3286675529" sldId="297"/>
            <ac:spMk id="24" creationId="{EB5EF798-761F-9B8A-C51A-4042C999F771}"/>
          </ac:spMkLst>
        </pc:spChg>
        <pc:spChg chg="add mod">
          <ac:chgData name="Toby Donaldson" userId="2e6e5431-bb17-4c41-9985-d39c50d83c73" providerId="ADAL" clId="{F56B8EF3-5C90-42FD-AD3E-B2A337B95298}" dt="2024-01-15T23:52:14.376" v="14577" actId="1076"/>
          <ac:spMkLst>
            <pc:docMk/>
            <pc:sldMk cId="3286675529" sldId="297"/>
            <ac:spMk id="25" creationId="{9BC64F22-4742-F4B0-9F2F-DE1B0620ED57}"/>
          </ac:spMkLst>
        </pc:spChg>
        <pc:spChg chg="add del mod">
          <ac:chgData name="Toby Donaldson" userId="2e6e5431-bb17-4c41-9985-d39c50d83c73" providerId="ADAL" clId="{F56B8EF3-5C90-42FD-AD3E-B2A337B95298}" dt="2024-01-15T23:58:31.684" v="14900" actId="21"/>
          <ac:spMkLst>
            <pc:docMk/>
            <pc:sldMk cId="3286675529" sldId="297"/>
            <ac:spMk id="26" creationId="{C3165043-9098-9CC0-5659-4015745C629B}"/>
          </ac:spMkLst>
        </pc:spChg>
        <pc:spChg chg="add del mod">
          <ac:chgData name="Toby Donaldson" userId="2e6e5431-bb17-4c41-9985-d39c50d83c73" providerId="ADAL" clId="{F56B8EF3-5C90-42FD-AD3E-B2A337B95298}" dt="2024-01-15T23:58:44.682" v="14906" actId="21"/>
          <ac:spMkLst>
            <pc:docMk/>
            <pc:sldMk cId="3286675529" sldId="297"/>
            <ac:spMk id="27" creationId="{E39F9407-4EA8-9CD1-336F-08D889C0518A}"/>
          </ac:spMkLst>
        </pc:spChg>
        <pc:spChg chg="add mod">
          <ac:chgData name="Toby Donaldson" userId="2e6e5431-bb17-4c41-9985-d39c50d83c73" providerId="ADAL" clId="{F56B8EF3-5C90-42FD-AD3E-B2A337B95298}" dt="2024-01-16T00:00:15.184" v="15143" actId="1076"/>
          <ac:spMkLst>
            <pc:docMk/>
            <pc:sldMk cId="3286675529" sldId="297"/>
            <ac:spMk id="28" creationId="{D59C76F1-6F1B-B12E-49A6-325207807D05}"/>
          </ac:spMkLst>
        </pc:spChg>
        <pc:spChg chg="add mod">
          <ac:chgData name="Toby Donaldson" userId="2e6e5431-bb17-4c41-9985-d39c50d83c73" providerId="ADAL" clId="{F56B8EF3-5C90-42FD-AD3E-B2A337B95298}" dt="2024-01-16T00:01:12.369" v="15336" actId="1076"/>
          <ac:spMkLst>
            <pc:docMk/>
            <pc:sldMk cId="3286675529" sldId="297"/>
            <ac:spMk id="33" creationId="{6AD7B03F-F7F3-65A1-66F2-CBEFC795DFCE}"/>
          </ac:spMkLst>
        </pc:spChg>
        <pc:cxnChg chg="add del mod">
          <ac:chgData name="Toby Donaldson" userId="2e6e5431-bb17-4c41-9985-d39c50d83c73" providerId="ADAL" clId="{F56B8EF3-5C90-42FD-AD3E-B2A337B95298}" dt="2024-01-15T23:58:47.662" v="14907" actId="21"/>
          <ac:cxnSpMkLst>
            <pc:docMk/>
            <pc:sldMk cId="3286675529" sldId="297"/>
            <ac:cxnSpMk id="30" creationId="{83230E54-0E1B-AECD-CEC2-8178B31E8465}"/>
          </ac:cxnSpMkLst>
        </pc:cxnChg>
        <pc:cxnChg chg="add">
          <ac:chgData name="Toby Donaldson" userId="2e6e5431-bb17-4c41-9985-d39c50d83c73" providerId="ADAL" clId="{F56B8EF3-5C90-42FD-AD3E-B2A337B95298}" dt="2024-01-16T00:01:19.794" v="15337" actId="11529"/>
          <ac:cxnSpMkLst>
            <pc:docMk/>
            <pc:sldMk cId="3286675529" sldId="297"/>
            <ac:cxnSpMk id="35" creationId="{E0E34A7B-8280-C236-FA1B-DBE9D0B2ADC0}"/>
          </ac:cxnSpMkLst>
        </pc:cxnChg>
      </pc:sldChg>
      <pc:sldChg chg="addSp modSp add mod">
        <pc:chgData name="Toby Donaldson" userId="2e6e5431-bb17-4c41-9985-d39c50d83c73" providerId="ADAL" clId="{F56B8EF3-5C90-42FD-AD3E-B2A337B95298}" dt="2024-01-16T00:10:07.177" v="15597" actId="14100"/>
        <pc:sldMkLst>
          <pc:docMk/>
          <pc:sldMk cId="1874304550" sldId="298"/>
        </pc:sldMkLst>
        <pc:spChg chg="add mod">
          <ac:chgData name="Toby Donaldson" userId="2e6e5431-bb17-4c41-9985-d39c50d83c73" providerId="ADAL" clId="{F56B8EF3-5C90-42FD-AD3E-B2A337B95298}" dt="2024-01-16T00:07:35.329" v="15360" actId="1076"/>
          <ac:spMkLst>
            <pc:docMk/>
            <pc:sldMk cId="1874304550" sldId="298"/>
            <ac:spMk id="3" creationId="{DEBD0DA8-0DBC-41DC-8020-9A60A10F8EC1}"/>
          </ac:spMkLst>
        </pc:spChg>
        <pc:spChg chg="mod">
          <ac:chgData name="Toby Donaldson" userId="2e6e5431-bb17-4c41-9985-d39c50d83c73" providerId="ADAL" clId="{F56B8EF3-5C90-42FD-AD3E-B2A337B95298}" dt="2024-01-16T00:06:59.889" v="15343" actId="1076"/>
          <ac:spMkLst>
            <pc:docMk/>
            <pc:sldMk cId="1874304550" sldId="298"/>
            <ac:spMk id="26" creationId="{C3165043-9098-9CC0-5659-4015745C629B}"/>
          </ac:spMkLst>
        </pc:spChg>
        <pc:spChg chg="mod">
          <ac:chgData name="Toby Donaldson" userId="2e6e5431-bb17-4c41-9985-d39c50d83c73" providerId="ADAL" clId="{F56B8EF3-5C90-42FD-AD3E-B2A337B95298}" dt="2024-01-16T00:06:59.889" v="15343" actId="1076"/>
          <ac:spMkLst>
            <pc:docMk/>
            <pc:sldMk cId="1874304550" sldId="298"/>
            <ac:spMk id="28" creationId="{D59C76F1-6F1B-B12E-49A6-325207807D05}"/>
          </ac:spMkLst>
        </pc:spChg>
        <pc:spChg chg="add mod">
          <ac:chgData name="Toby Donaldson" userId="2e6e5431-bb17-4c41-9985-d39c50d83c73" providerId="ADAL" clId="{F56B8EF3-5C90-42FD-AD3E-B2A337B95298}" dt="2024-01-16T00:08:04.898" v="15445" actId="14100"/>
          <ac:spMkLst>
            <pc:docMk/>
            <pc:sldMk cId="1874304550" sldId="298"/>
            <ac:spMk id="29" creationId="{DF07A032-A714-1043-62FC-B0CEF2B6E1B8}"/>
          </ac:spMkLst>
        </pc:spChg>
        <pc:spChg chg="add mod">
          <ac:chgData name="Toby Donaldson" userId="2e6e5431-bb17-4c41-9985-d39c50d83c73" providerId="ADAL" clId="{F56B8EF3-5C90-42FD-AD3E-B2A337B95298}" dt="2024-01-16T00:09:46.043" v="15595" actId="14100"/>
          <ac:spMkLst>
            <pc:docMk/>
            <pc:sldMk cId="1874304550" sldId="298"/>
            <ac:spMk id="31" creationId="{E19E8508-BCDD-7075-94E4-5020F3D8093A}"/>
          </ac:spMkLst>
        </pc:spChg>
        <pc:cxnChg chg="mod">
          <ac:chgData name="Toby Donaldson" userId="2e6e5431-bb17-4c41-9985-d39c50d83c73" providerId="ADAL" clId="{F56B8EF3-5C90-42FD-AD3E-B2A337B95298}" dt="2024-01-16T00:06:59.889" v="15343" actId="1076"/>
          <ac:cxnSpMkLst>
            <pc:docMk/>
            <pc:sldMk cId="1874304550" sldId="298"/>
            <ac:cxnSpMk id="30" creationId="{83230E54-0E1B-AECD-CEC2-8178B31E8465}"/>
          </ac:cxnSpMkLst>
        </pc:cxnChg>
        <pc:cxnChg chg="add mod">
          <ac:chgData name="Toby Donaldson" userId="2e6e5431-bb17-4c41-9985-d39c50d83c73" providerId="ADAL" clId="{F56B8EF3-5C90-42FD-AD3E-B2A337B95298}" dt="2024-01-16T00:10:07.177" v="15597" actId="14100"/>
          <ac:cxnSpMkLst>
            <pc:docMk/>
            <pc:sldMk cId="1874304550" sldId="298"/>
            <ac:cxnSpMk id="33" creationId="{EED48B81-20F3-0E06-79C3-8FD6ABC3ED38}"/>
          </ac:cxnSpMkLst>
        </pc:cxnChg>
      </pc:sldChg>
      <pc:sldChg chg="delSp modSp add mod">
        <pc:chgData name="Toby Donaldson" userId="2e6e5431-bb17-4c41-9985-d39c50d83c73" providerId="ADAL" clId="{F56B8EF3-5C90-42FD-AD3E-B2A337B95298}" dt="2024-01-16T00:12:26.170" v="15775" actId="207"/>
        <pc:sldMkLst>
          <pc:docMk/>
          <pc:sldMk cId="2305269286" sldId="299"/>
        </pc:sldMkLst>
        <pc:spChg chg="del">
          <ac:chgData name="Toby Donaldson" userId="2e6e5431-bb17-4c41-9985-d39c50d83c73" providerId="ADAL" clId="{F56B8EF3-5C90-42FD-AD3E-B2A337B95298}" dt="2024-01-16T00:10:47.564" v="15599" actId="21"/>
          <ac:spMkLst>
            <pc:docMk/>
            <pc:sldMk cId="2305269286" sldId="299"/>
            <ac:spMk id="3" creationId="{DEBD0DA8-0DBC-41DC-8020-9A60A10F8EC1}"/>
          </ac:spMkLst>
        </pc:spChg>
        <pc:spChg chg="mod">
          <ac:chgData name="Toby Donaldson" userId="2e6e5431-bb17-4c41-9985-d39c50d83c73" providerId="ADAL" clId="{F56B8EF3-5C90-42FD-AD3E-B2A337B95298}" dt="2024-01-16T00:12:26.170" v="15775" actId="207"/>
          <ac:spMkLst>
            <pc:docMk/>
            <pc:sldMk cId="2305269286" sldId="299"/>
            <ac:spMk id="26" creationId="{C3165043-9098-9CC0-5659-4015745C629B}"/>
          </ac:spMkLst>
        </pc:spChg>
        <pc:spChg chg="mod">
          <ac:chgData name="Toby Donaldson" userId="2e6e5431-bb17-4c41-9985-d39c50d83c73" providerId="ADAL" clId="{F56B8EF3-5C90-42FD-AD3E-B2A337B95298}" dt="2024-01-16T00:12:19.305" v="15772" actId="1076"/>
          <ac:spMkLst>
            <pc:docMk/>
            <pc:sldMk cId="2305269286" sldId="299"/>
            <ac:spMk id="28" creationId="{D59C76F1-6F1B-B12E-49A6-325207807D05}"/>
          </ac:spMkLst>
        </pc:spChg>
        <pc:spChg chg="del">
          <ac:chgData name="Toby Donaldson" userId="2e6e5431-bb17-4c41-9985-d39c50d83c73" providerId="ADAL" clId="{F56B8EF3-5C90-42FD-AD3E-B2A337B95298}" dt="2024-01-16T00:10:47.564" v="15599" actId="21"/>
          <ac:spMkLst>
            <pc:docMk/>
            <pc:sldMk cId="2305269286" sldId="299"/>
            <ac:spMk id="29" creationId="{DF07A032-A714-1043-62FC-B0CEF2B6E1B8}"/>
          </ac:spMkLst>
        </pc:spChg>
        <pc:spChg chg="del">
          <ac:chgData name="Toby Donaldson" userId="2e6e5431-bb17-4c41-9985-d39c50d83c73" providerId="ADAL" clId="{F56B8EF3-5C90-42FD-AD3E-B2A337B95298}" dt="2024-01-16T00:10:47.564" v="15599" actId="21"/>
          <ac:spMkLst>
            <pc:docMk/>
            <pc:sldMk cId="2305269286" sldId="299"/>
            <ac:spMk id="31" creationId="{E19E8508-BCDD-7075-94E4-5020F3D8093A}"/>
          </ac:spMkLst>
        </pc:spChg>
        <pc:cxnChg chg="del mod">
          <ac:chgData name="Toby Donaldson" userId="2e6e5431-bb17-4c41-9985-d39c50d83c73" providerId="ADAL" clId="{F56B8EF3-5C90-42FD-AD3E-B2A337B95298}" dt="2024-01-16T00:12:21.380" v="15773" actId="21"/>
          <ac:cxnSpMkLst>
            <pc:docMk/>
            <pc:sldMk cId="2305269286" sldId="299"/>
            <ac:cxnSpMk id="30" creationId="{83230E54-0E1B-AECD-CEC2-8178B31E8465}"/>
          </ac:cxnSpMkLst>
        </pc:cxnChg>
        <pc:cxnChg chg="del mod">
          <ac:chgData name="Toby Donaldson" userId="2e6e5431-bb17-4c41-9985-d39c50d83c73" providerId="ADAL" clId="{F56B8EF3-5C90-42FD-AD3E-B2A337B95298}" dt="2024-01-16T00:10:47.564" v="15599" actId="21"/>
          <ac:cxnSpMkLst>
            <pc:docMk/>
            <pc:sldMk cId="2305269286" sldId="299"/>
            <ac:cxnSpMk id="33" creationId="{EED48B81-20F3-0E06-79C3-8FD6ABC3ED38}"/>
          </ac:cxnSpMkLst>
        </pc:cxnChg>
      </pc:sldChg>
      <pc:sldChg chg="addSp modSp add mod">
        <pc:chgData name="Toby Donaldson" userId="2e6e5431-bb17-4c41-9985-d39c50d83c73" providerId="ADAL" clId="{F56B8EF3-5C90-42FD-AD3E-B2A337B95298}" dt="2024-01-16T00:14:41.829" v="15791" actId="20577"/>
        <pc:sldMkLst>
          <pc:docMk/>
          <pc:sldMk cId="1405615600" sldId="300"/>
        </pc:sldMkLst>
        <pc:spChg chg="add mod">
          <ac:chgData name="Toby Donaldson" userId="2e6e5431-bb17-4c41-9985-d39c50d83c73" providerId="ADAL" clId="{F56B8EF3-5C90-42FD-AD3E-B2A337B95298}" dt="2024-01-16T00:14:12.500" v="15788" actId="554"/>
          <ac:spMkLst>
            <pc:docMk/>
            <pc:sldMk cId="1405615600" sldId="300"/>
            <ac:spMk id="3" creationId="{73999486-2BBD-5DA3-168D-9C2B0A724DF7}"/>
          </ac:spMkLst>
        </pc:spChg>
        <pc:spChg chg="mod">
          <ac:chgData name="Toby Donaldson" userId="2e6e5431-bb17-4c41-9985-d39c50d83c73" providerId="ADAL" clId="{F56B8EF3-5C90-42FD-AD3E-B2A337B95298}" dt="2024-01-16T00:13:11.142" v="15781" actId="20577"/>
          <ac:spMkLst>
            <pc:docMk/>
            <pc:sldMk cId="1405615600" sldId="300"/>
            <ac:spMk id="13" creationId="{29D1FED8-4E60-71D5-6995-499F364647D3}"/>
          </ac:spMkLst>
        </pc:spChg>
        <pc:spChg chg="mod">
          <ac:chgData name="Toby Donaldson" userId="2e6e5431-bb17-4c41-9985-d39c50d83c73" providerId="ADAL" clId="{F56B8EF3-5C90-42FD-AD3E-B2A337B95298}" dt="2024-01-16T00:14:41.829" v="15791" actId="20577"/>
          <ac:spMkLst>
            <pc:docMk/>
            <pc:sldMk cId="1405615600" sldId="300"/>
            <ac:spMk id="19" creationId="{DED1CED1-618C-BE51-BCE5-F8ED5B4D4949}"/>
          </ac:spMkLst>
        </pc:spChg>
        <pc:spChg chg="mod">
          <ac:chgData name="Toby Donaldson" userId="2e6e5431-bb17-4c41-9985-d39c50d83c73" providerId="ADAL" clId="{F56B8EF3-5C90-42FD-AD3E-B2A337B95298}" dt="2024-01-16T00:14:12.500" v="15788" actId="554"/>
          <ac:spMkLst>
            <pc:docMk/>
            <pc:sldMk cId="1405615600" sldId="300"/>
            <ac:spMk id="27" creationId="{E39F9407-4EA8-9CD1-336F-08D889C0518A}"/>
          </ac:spMkLst>
        </pc:spChg>
        <pc:spChg chg="add mod">
          <ac:chgData name="Toby Donaldson" userId="2e6e5431-bb17-4c41-9985-d39c50d83c73" providerId="ADAL" clId="{F56B8EF3-5C90-42FD-AD3E-B2A337B95298}" dt="2024-01-16T00:14:12.500" v="15788" actId="554"/>
          <ac:spMkLst>
            <pc:docMk/>
            <pc:sldMk cId="1405615600" sldId="300"/>
            <ac:spMk id="29" creationId="{2BA208A7-34E9-EE4A-D424-A25341D84E88}"/>
          </ac:spMkLst>
        </pc:spChg>
      </pc:sldChg>
      <pc:sldChg chg="addSp delSp modSp add mod">
        <pc:chgData name="Toby Donaldson" userId="2e6e5431-bb17-4c41-9985-d39c50d83c73" providerId="ADAL" clId="{F56B8EF3-5C90-42FD-AD3E-B2A337B95298}" dt="2024-01-16T00:23:07.611" v="16174" actId="20577"/>
        <pc:sldMkLst>
          <pc:docMk/>
          <pc:sldMk cId="2935856168" sldId="301"/>
        </pc:sldMkLst>
        <pc:spChg chg="mod">
          <ac:chgData name="Toby Donaldson" userId="2e6e5431-bb17-4c41-9985-d39c50d83c73" providerId="ADAL" clId="{F56B8EF3-5C90-42FD-AD3E-B2A337B95298}" dt="2024-01-16T00:21:30.674" v="16158" actId="14100"/>
          <ac:spMkLst>
            <pc:docMk/>
            <pc:sldMk cId="2935856168" sldId="301"/>
            <ac:spMk id="3" creationId="{73999486-2BBD-5DA3-168D-9C2B0A724DF7}"/>
          </ac:spMkLst>
        </pc:spChg>
        <pc:spChg chg="mod">
          <ac:chgData name="Toby Donaldson" userId="2e6e5431-bb17-4c41-9985-d39c50d83c73" providerId="ADAL" clId="{F56B8EF3-5C90-42FD-AD3E-B2A337B95298}" dt="2024-01-16T00:23:07.611" v="16174" actId="20577"/>
          <ac:spMkLst>
            <pc:docMk/>
            <pc:sldMk cId="2935856168" sldId="301"/>
            <ac:spMk id="26" creationId="{C3165043-9098-9CC0-5659-4015745C629B}"/>
          </ac:spMkLst>
        </pc:spChg>
        <pc:spChg chg="mod">
          <ac:chgData name="Toby Donaldson" userId="2e6e5431-bb17-4c41-9985-d39c50d83c73" providerId="ADAL" clId="{F56B8EF3-5C90-42FD-AD3E-B2A337B95298}" dt="2024-01-16T00:23:03.592" v="16173" actId="1076"/>
          <ac:spMkLst>
            <pc:docMk/>
            <pc:sldMk cId="2935856168" sldId="301"/>
            <ac:spMk id="28" creationId="{D59C76F1-6F1B-B12E-49A6-325207807D05}"/>
          </ac:spMkLst>
        </pc:spChg>
        <pc:spChg chg="add mod">
          <ac:chgData name="Toby Donaldson" userId="2e6e5431-bb17-4c41-9985-d39c50d83c73" providerId="ADAL" clId="{F56B8EF3-5C90-42FD-AD3E-B2A337B95298}" dt="2024-01-16T00:19:37.586" v="16096" actId="1076"/>
          <ac:spMkLst>
            <pc:docMk/>
            <pc:sldMk cId="2935856168" sldId="301"/>
            <ac:spMk id="30" creationId="{4ADC1F41-8764-A2C5-DCC3-5350D02A51A3}"/>
          </ac:spMkLst>
        </pc:spChg>
        <pc:spChg chg="add mod">
          <ac:chgData name="Toby Donaldson" userId="2e6e5431-bb17-4c41-9985-d39c50d83c73" providerId="ADAL" clId="{F56B8EF3-5C90-42FD-AD3E-B2A337B95298}" dt="2024-01-16T00:19:37.586" v="16096" actId="1076"/>
          <ac:spMkLst>
            <pc:docMk/>
            <pc:sldMk cId="2935856168" sldId="301"/>
            <ac:spMk id="31" creationId="{7C170112-F222-29CF-B576-CBCF1F06D23A}"/>
          </ac:spMkLst>
        </pc:spChg>
        <pc:spChg chg="add mod">
          <ac:chgData name="Toby Donaldson" userId="2e6e5431-bb17-4c41-9985-d39c50d83c73" providerId="ADAL" clId="{F56B8EF3-5C90-42FD-AD3E-B2A337B95298}" dt="2024-01-16T00:20:04.251" v="16103" actId="14100"/>
          <ac:spMkLst>
            <pc:docMk/>
            <pc:sldMk cId="2935856168" sldId="301"/>
            <ac:spMk id="32" creationId="{31B36C3F-8B02-B946-7F29-BCEE5FDD6010}"/>
          </ac:spMkLst>
        </pc:spChg>
        <pc:spChg chg="add mod">
          <ac:chgData name="Toby Donaldson" userId="2e6e5431-bb17-4c41-9985-d39c50d83c73" providerId="ADAL" clId="{F56B8EF3-5C90-42FD-AD3E-B2A337B95298}" dt="2024-01-16T00:21:03.505" v="16149" actId="1076"/>
          <ac:spMkLst>
            <pc:docMk/>
            <pc:sldMk cId="2935856168" sldId="301"/>
            <ac:spMk id="37" creationId="{868F10BE-038C-6609-B850-7C90977ABAC4}"/>
          </ac:spMkLst>
        </pc:spChg>
        <pc:spChg chg="add mod">
          <ac:chgData name="Toby Donaldson" userId="2e6e5431-bb17-4c41-9985-d39c50d83c73" providerId="ADAL" clId="{F56B8EF3-5C90-42FD-AD3E-B2A337B95298}" dt="2024-01-16T00:21:35.741" v="16159" actId="207"/>
          <ac:spMkLst>
            <pc:docMk/>
            <pc:sldMk cId="2935856168" sldId="301"/>
            <ac:spMk id="38" creationId="{E44A0036-6493-2E6C-4889-D39B311AE714}"/>
          </ac:spMkLst>
        </pc:spChg>
        <pc:spChg chg="add del">
          <ac:chgData name="Toby Donaldson" userId="2e6e5431-bb17-4c41-9985-d39c50d83c73" providerId="ADAL" clId="{F56B8EF3-5C90-42FD-AD3E-B2A337B95298}" dt="2024-01-16T00:21:59.167" v="16161" actId="11529"/>
          <ac:spMkLst>
            <pc:docMk/>
            <pc:sldMk cId="2935856168" sldId="301"/>
            <ac:spMk id="39" creationId="{1E61F8E1-506F-85B8-D5EE-DA4EEF9A033B}"/>
          </ac:spMkLst>
        </pc:spChg>
        <pc:spChg chg="add mod">
          <ac:chgData name="Toby Donaldson" userId="2e6e5431-bb17-4c41-9985-d39c50d83c73" providerId="ADAL" clId="{F56B8EF3-5C90-42FD-AD3E-B2A337B95298}" dt="2024-01-16T00:22:29.780" v="16164" actId="692"/>
          <ac:spMkLst>
            <pc:docMk/>
            <pc:sldMk cId="2935856168" sldId="301"/>
            <ac:spMk id="40" creationId="{D99475FF-7CC5-2279-6590-BEB69AB3AF9C}"/>
          </ac:spMkLst>
        </pc:spChg>
        <pc:cxnChg chg="add mod">
          <ac:chgData name="Toby Donaldson" userId="2e6e5431-bb17-4c41-9985-d39c50d83c73" providerId="ADAL" clId="{F56B8EF3-5C90-42FD-AD3E-B2A337B95298}" dt="2024-01-16T00:20:04.251" v="16103" actId="14100"/>
          <ac:cxnSpMkLst>
            <pc:docMk/>
            <pc:sldMk cId="2935856168" sldId="301"/>
            <ac:cxnSpMk id="34" creationId="{EFEAA3A9-5077-878C-34A0-1C13F3D00B34}"/>
          </ac:cxnSpMkLst>
        </pc:cxnChg>
      </pc:sldChg>
      <pc:sldChg chg="addSp delSp modSp add mod modTransition">
        <pc:chgData name="Toby Donaldson" userId="2e6e5431-bb17-4c41-9985-d39c50d83c73" providerId="ADAL" clId="{F56B8EF3-5C90-42FD-AD3E-B2A337B95298}" dt="2024-01-16T00:25:45.061" v="16274"/>
        <pc:sldMkLst>
          <pc:docMk/>
          <pc:sldMk cId="2340181464" sldId="302"/>
        </pc:sldMkLst>
        <pc:spChg chg="del">
          <ac:chgData name="Toby Donaldson" userId="2e6e5431-bb17-4c41-9985-d39c50d83c73" providerId="ADAL" clId="{F56B8EF3-5C90-42FD-AD3E-B2A337B95298}" dt="2024-01-16T00:23:54.123" v="16176" actId="21"/>
          <ac:spMkLst>
            <pc:docMk/>
            <pc:sldMk cId="2340181464" sldId="302"/>
            <ac:spMk id="5" creationId="{63620396-E9C4-3F62-E3A6-982B88D20ED3}"/>
          </ac:spMkLst>
        </pc:spChg>
        <pc:spChg chg="del">
          <ac:chgData name="Toby Donaldson" userId="2e6e5431-bb17-4c41-9985-d39c50d83c73" providerId="ADAL" clId="{F56B8EF3-5C90-42FD-AD3E-B2A337B95298}" dt="2024-01-16T00:23:54.123" v="16176" actId="21"/>
          <ac:spMkLst>
            <pc:docMk/>
            <pc:sldMk cId="2340181464" sldId="302"/>
            <ac:spMk id="6" creationId="{62CACBED-B31B-20E9-2047-0713E1B895E4}"/>
          </ac:spMkLst>
        </pc:spChg>
        <pc:spChg chg="del">
          <ac:chgData name="Toby Donaldson" userId="2e6e5431-bb17-4c41-9985-d39c50d83c73" providerId="ADAL" clId="{F56B8EF3-5C90-42FD-AD3E-B2A337B95298}" dt="2024-01-16T00:23:54.123" v="16176" actId="21"/>
          <ac:spMkLst>
            <pc:docMk/>
            <pc:sldMk cId="2340181464" sldId="302"/>
            <ac:spMk id="9" creationId="{2089ED6A-5722-F5A6-588B-E11EF2D9FBCD}"/>
          </ac:spMkLst>
        </pc:spChg>
        <pc:spChg chg="del">
          <ac:chgData name="Toby Donaldson" userId="2e6e5431-bb17-4c41-9985-d39c50d83c73" providerId="ADAL" clId="{F56B8EF3-5C90-42FD-AD3E-B2A337B95298}" dt="2024-01-16T00:23:54.123" v="16176" actId="21"/>
          <ac:spMkLst>
            <pc:docMk/>
            <pc:sldMk cId="2340181464" sldId="302"/>
            <ac:spMk id="10" creationId="{189568D6-EFE1-80E7-C225-26D4D906ED1D}"/>
          </ac:spMkLst>
        </pc:spChg>
        <pc:spChg chg="del">
          <ac:chgData name="Toby Donaldson" userId="2e6e5431-bb17-4c41-9985-d39c50d83c73" providerId="ADAL" clId="{F56B8EF3-5C90-42FD-AD3E-B2A337B95298}" dt="2024-01-16T00:23:54.123" v="16176" actId="21"/>
          <ac:spMkLst>
            <pc:docMk/>
            <pc:sldMk cId="2340181464" sldId="302"/>
            <ac:spMk id="11" creationId="{FC3588D3-B396-C710-B469-CE020BE40935}"/>
          </ac:spMkLst>
        </pc:spChg>
        <pc:spChg chg="del">
          <ac:chgData name="Toby Donaldson" userId="2e6e5431-bb17-4c41-9985-d39c50d83c73" providerId="ADAL" clId="{F56B8EF3-5C90-42FD-AD3E-B2A337B95298}" dt="2024-01-16T00:23:54.123" v="16176" actId="21"/>
          <ac:spMkLst>
            <pc:docMk/>
            <pc:sldMk cId="2340181464" sldId="302"/>
            <ac:spMk id="12" creationId="{F06BC40E-1F5B-9172-AF88-409A0F64E4D5}"/>
          </ac:spMkLst>
        </pc:spChg>
        <pc:spChg chg="del">
          <ac:chgData name="Toby Donaldson" userId="2e6e5431-bb17-4c41-9985-d39c50d83c73" providerId="ADAL" clId="{F56B8EF3-5C90-42FD-AD3E-B2A337B95298}" dt="2024-01-16T00:24:01.590" v="16177" actId="21"/>
          <ac:spMkLst>
            <pc:docMk/>
            <pc:sldMk cId="2340181464" sldId="302"/>
            <ac:spMk id="15" creationId="{0E03BB88-F3D1-EFD7-6CAE-48B5A86628C9}"/>
          </ac:spMkLst>
        </pc:spChg>
        <pc:spChg chg="del">
          <ac:chgData name="Toby Donaldson" userId="2e6e5431-bb17-4c41-9985-d39c50d83c73" providerId="ADAL" clId="{F56B8EF3-5C90-42FD-AD3E-B2A337B95298}" dt="2024-01-16T00:24:01.590" v="16177" actId="21"/>
          <ac:spMkLst>
            <pc:docMk/>
            <pc:sldMk cId="2340181464" sldId="302"/>
            <ac:spMk id="16" creationId="{14A991EE-6188-AFFA-5161-1C84AE88791D}"/>
          </ac:spMkLst>
        </pc:spChg>
        <pc:spChg chg="del">
          <ac:chgData name="Toby Donaldson" userId="2e6e5431-bb17-4c41-9985-d39c50d83c73" providerId="ADAL" clId="{F56B8EF3-5C90-42FD-AD3E-B2A337B95298}" dt="2024-01-16T00:24:01.590" v="16177" actId="21"/>
          <ac:spMkLst>
            <pc:docMk/>
            <pc:sldMk cId="2340181464" sldId="302"/>
            <ac:spMk id="17" creationId="{EF106CEC-1AF0-3786-6C94-1BC7C3AEE08A}"/>
          </ac:spMkLst>
        </pc:spChg>
        <pc:spChg chg="del">
          <ac:chgData name="Toby Donaldson" userId="2e6e5431-bb17-4c41-9985-d39c50d83c73" providerId="ADAL" clId="{F56B8EF3-5C90-42FD-AD3E-B2A337B95298}" dt="2024-01-16T00:24:01.590" v="16177" actId="21"/>
          <ac:spMkLst>
            <pc:docMk/>
            <pc:sldMk cId="2340181464" sldId="302"/>
            <ac:spMk id="18" creationId="{CBF32584-3852-850E-92D8-B95929C6C163}"/>
          </ac:spMkLst>
        </pc:spChg>
        <pc:spChg chg="del">
          <ac:chgData name="Toby Donaldson" userId="2e6e5431-bb17-4c41-9985-d39c50d83c73" providerId="ADAL" clId="{F56B8EF3-5C90-42FD-AD3E-B2A337B95298}" dt="2024-01-16T00:24:05.259" v="16178" actId="21"/>
          <ac:spMkLst>
            <pc:docMk/>
            <pc:sldMk cId="2340181464" sldId="302"/>
            <ac:spMk id="21" creationId="{E0D47DAA-DC5F-2375-F8B4-6DCF1E19C6CE}"/>
          </ac:spMkLst>
        </pc:spChg>
        <pc:spChg chg="del">
          <ac:chgData name="Toby Donaldson" userId="2e6e5431-bb17-4c41-9985-d39c50d83c73" providerId="ADAL" clId="{F56B8EF3-5C90-42FD-AD3E-B2A337B95298}" dt="2024-01-16T00:24:05.259" v="16178" actId="21"/>
          <ac:spMkLst>
            <pc:docMk/>
            <pc:sldMk cId="2340181464" sldId="302"/>
            <ac:spMk id="22" creationId="{94A3146E-F542-2FFD-8A5A-641F3D6606C2}"/>
          </ac:spMkLst>
        </pc:spChg>
        <pc:spChg chg="del">
          <ac:chgData name="Toby Donaldson" userId="2e6e5431-bb17-4c41-9985-d39c50d83c73" providerId="ADAL" clId="{F56B8EF3-5C90-42FD-AD3E-B2A337B95298}" dt="2024-01-16T00:24:01.590" v="16177" actId="21"/>
          <ac:spMkLst>
            <pc:docMk/>
            <pc:sldMk cId="2340181464" sldId="302"/>
            <ac:spMk id="23" creationId="{E1A554AA-AF9B-8DC7-F685-8EE6D3BFA830}"/>
          </ac:spMkLst>
        </pc:spChg>
        <pc:spChg chg="del">
          <ac:chgData name="Toby Donaldson" userId="2e6e5431-bb17-4c41-9985-d39c50d83c73" providerId="ADAL" clId="{F56B8EF3-5C90-42FD-AD3E-B2A337B95298}" dt="2024-01-16T00:24:05.259" v="16178" actId="21"/>
          <ac:spMkLst>
            <pc:docMk/>
            <pc:sldMk cId="2340181464" sldId="302"/>
            <ac:spMk id="24" creationId="{EB5EF798-761F-9B8A-C51A-4042C999F771}"/>
          </ac:spMkLst>
        </pc:spChg>
        <pc:spChg chg="del">
          <ac:chgData name="Toby Donaldson" userId="2e6e5431-bb17-4c41-9985-d39c50d83c73" providerId="ADAL" clId="{F56B8EF3-5C90-42FD-AD3E-B2A337B95298}" dt="2024-01-16T00:23:54.123" v="16176" actId="21"/>
          <ac:spMkLst>
            <pc:docMk/>
            <pc:sldMk cId="2340181464" sldId="302"/>
            <ac:spMk id="25" creationId="{9BC64F22-4742-F4B0-9F2F-DE1B0620ED57}"/>
          </ac:spMkLst>
        </pc:spChg>
        <pc:spChg chg="add mod">
          <ac:chgData name="Toby Donaldson" userId="2e6e5431-bb17-4c41-9985-d39c50d83c73" providerId="ADAL" clId="{F56B8EF3-5C90-42FD-AD3E-B2A337B95298}" dt="2024-01-16T00:25:00.154" v="16268" actId="1076"/>
          <ac:spMkLst>
            <pc:docMk/>
            <pc:sldMk cId="2340181464" sldId="302"/>
            <ac:spMk id="33" creationId="{5962AAFD-0241-0381-4060-F280160841ED}"/>
          </ac:spMkLst>
        </pc:spChg>
      </pc:sldChg>
      <pc:sldChg chg="delSp modSp add mod modTransition">
        <pc:chgData name="Toby Donaldson" userId="2e6e5431-bb17-4c41-9985-d39c50d83c73" providerId="ADAL" clId="{F56B8EF3-5C90-42FD-AD3E-B2A337B95298}" dt="2024-01-16T00:25:56.497" v="16275"/>
        <pc:sldMkLst>
          <pc:docMk/>
          <pc:sldMk cId="3049437629" sldId="303"/>
        </pc:sldMkLst>
        <pc:spChg chg="del">
          <ac:chgData name="Toby Donaldson" userId="2e6e5431-bb17-4c41-9985-d39c50d83c73" providerId="ADAL" clId="{F56B8EF3-5C90-42FD-AD3E-B2A337B95298}" dt="2024-01-16T00:25:11.359" v="16270" actId="21"/>
          <ac:spMkLst>
            <pc:docMk/>
            <pc:sldMk cId="3049437629" sldId="303"/>
            <ac:spMk id="8" creationId="{2F62D660-1846-2F07-5F56-0D2680D71CB4}"/>
          </ac:spMkLst>
        </pc:spChg>
        <pc:spChg chg="del">
          <ac:chgData name="Toby Donaldson" userId="2e6e5431-bb17-4c41-9985-d39c50d83c73" providerId="ADAL" clId="{F56B8EF3-5C90-42FD-AD3E-B2A337B95298}" dt="2024-01-16T00:25:18.631" v="16271" actId="21"/>
          <ac:spMkLst>
            <pc:docMk/>
            <pc:sldMk cId="3049437629" sldId="303"/>
            <ac:spMk id="14" creationId="{E8E10DD0-75C8-E596-88D6-E66E4FAA8130}"/>
          </ac:spMkLst>
        </pc:spChg>
        <pc:spChg chg="mod">
          <ac:chgData name="Toby Donaldson" userId="2e6e5431-bb17-4c41-9985-d39c50d83c73" providerId="ADAL" clId="{F56B8EF3-5C90-42FD-AD3E-B2A337B95298}" dt="2024-01-16T00:25:26.939" v="16273" actId="20577"/>
          <ac:spMkLst>
            <pc:docMk/>
            <pc:sldMk cId="3049437629" sldId="303"/>
            <ac:spMk id="19" creationId="{DED1CED1-618C-BE51-BCE5-F8ED5B4D4949}"/>
          </ac:spMkLst>
        </pc:spChg>
        <pc:spChg chg="del">
          <ac:chgData name="Toby Donaldson" userId="2e6e5431-bb17-4c41-9985-d39c50d83c73" providerId="ADAL" clId="{F56B8EF3-5C90-42FD-AD3E-B2A337B95298}" dt="2024-01-16T00:25:23.708" v="16272" actId="21"/>
          <ac:spMkLst>
            <pc:docMk/>
            <pc:sldMk cId="3049437629" sldId="303"/>
            <ac:spMk id="20" creationId="{8EF11E35-DAB6-2B6D-9E5A-AE406256EA55}"/>
          </ac:spMkLst>
        </pc:spChg>
      </pc:sldChg>
      <pc:sldChg chg="addSp delSp modSp add mod">
        <pc:chgData name="Toby Donaldson" userId="2e6e5431-bb17-4c41-9985-d39c50d83c73" providerId="ADAL" clId="{F56B8EF3-5C90-42FD-AD3E-B2A337B95298}" dt="2024-01-16T00:40:03.305" v="16475" actId="1076"/>
        <pc:sldMkLst>
          <pc:docMk/>
          <pc:sldMk cId="3287968718" sldId="304"/>
        </pc:sldMkLst>
        <pc:spChg chg="del mod">
          <ac:chgData name="Toby Donaldson" userId="2e6e5431-bb17-4c41-9985-d39c50d83c73" providerId="ADAL" clId="{F56B8EF3-5C90-42FD-AD3E-B2A337B95298}" dt="2024-01-16T00:38:14.151" v="16442" actId="21"/>
          <ac:spMkLst>
            <pc:docMk/>
            <pc:sldMk cId="3287968718" sldId="304"/>
            <ac:spMk id="3" creationId="{73999486-2BBD-5DA3-168D-9C2B0A724DF7}"/>
          </ac:spMkLst>
        </pc:spChg>
        <pc:spChg chg="add mod">
          <ac:chgData name="Toby Donaldson" userId="2e6e5431-bb17-4c41-9985-d39c50d83c73" providerId="ADAL" clId="{F56B8EF3-5C90-42FD-AD3E-B2A337B95298}" dt="2024-01-16T00:40:03.305" v="16475" actId="1076"/>
          <ac:spMkLst>
            <pc:docMk/>
            <pc:sldMk cId="3287968718" sldId="304"/>
            <ac:spMk id="5" creationId="{31ABD533-D71F-0F21-069F-3CFC5CD4F88E}"/>
          </ac:spMkLst>
        </pc:spChg>
        <pc:spChg chg="add mod topLvl">
          <ac:chgData name="Toby Donaldson" userId="2e6e5431-bb17-4c41-9985-d39c50d83c73" providerId="ADAL" clId="{F56B8EF3-5C90-42FD-AD3E-B2A337B95298}" dt="2024-01-16T00:35:50.342" v="16419" actId="164"/>
          <ac:spMkLst>
            <pc:docMk/>
            <pc:sldMk cId="3287968718" sldId="304"/>
            <ac:spMk id="6" creationId="{168D2E27-BB21-7B8F-7E65-B347CDD6EDA9}"/>
          </ac:spMkLst>
        </pc:spChg>
        <pc:spChg chg="mod topLvl">
          <ac:chgData name="Toby Donaldson" userId="2e6e5431-bb17-4c41-9985-d39c50d83c73" providerId="ADAL" clId="{F56B8EF3-5C90-42FD-AD3E-B2A337B95298}" dt="2024-01-16T00:35:48.246" v="16418" actId="164"/>
          <ac:spMkLst>
            <pc:docMk/>
            <pc:sldMk cId="3287968718" sldId="304"/>
            <ac:spMk id="7" creationId="{204F554E-E05B-3CCE-6566-62D27C643B58}"/>
          </ac:spMkLst>
        </pc:spChg>
        <pc:spChg chg="add mod topLvl">
          <ac:chgData name="Toby Donaldson" userId="2e6e5431-bb17-4c41-9985-d39c50d83c73" providerId="ADAL" clId="{F56B8EF3-5C90-42FD-AD3E-B2A337B95298}" dt="2024-01-16T00:35:50.342" v="16419" actId="164"/>
          <ac:spMkLst>
            <pc:docMk/>
            <pc:sldMk cId="3287968718" sldId="304"/>
            <ac:spMk id="8" creationId="{D71DFB13-1632-9B19-171C-463EA85D40F6}"/>
          </ac:spMkLst>
        </pc:spChg>
        <pc:spChg chg="add mod">
          <ac:chgData name="Toby Donaldson" userId="2e6e5431-bb17-4c41-9985-d39c50d83c73" providerId="ADAL" clId="{F56B8EF3-5C90-42FD-AD3E-B2A337B95298}" dt="2024-01-16T00:34:12.202" v="16399" actId="1076"/>
          <ac:spMkLst>
            <pc:docMk/>
            <pc:sldMk cId="3287968718" sldId="304"/>
            <ac:spMk id="11" creationId="{77A3C9D1-48FA-A884-8B10-2AA1F471DB63}"/>
          </ac:spMkLst>
        </pc:spChg>
        <pc:spChg chg="del mod">
          <ac:chgData name="Toby Donaldson" userId="2e6e5431-bb17-4c41-9985-d39c50d83c73" providerId="ADAL" clId="{F56B8EF3-5C90-42FD-AD3E-B2A337B95298}" dt="2024-01-16T00:38:14.151" v="16442" actId="21"/>
          <ac:spMkLst>
            <pc:docMk/>
            <pc:sldMk cId="3287968718" sldId="304"/>
            <ac:spMk id="13" creationId="{29D1FED8-4E60-71D5-6995-499F364647D3}"/>
          </ac:spMkLst>
        </pc:spChg>
        <pc:spChg chg="mod topLvl">
          <ac:chgData name="Toby Donaldson" userId="2e6e5431-bb17-4c41-9985-d39c50d83c73" providerId="ADAL" clId="{F56B8EF3-5C90-42FD-AD3E-B2A337B95298}" dt="2024-01-16T00:35:52.045" v="16420" actId="164"/>
          <ac:spMkLst>
            <pc:docMk/>
            <pc:sldMk cId="3287968718" sldId="304"/>
            <ac:spMk id="14" creationId="{2A672F88-35B0-FB21-C072-D95069CAF72C}"/>
          </ac:spMkLst>
        </pc:spChg>
        <pc:spChg chg="mod topLvl">
          <ac:chgData name="Toby Donaldson" userId="2e6e5431-bb17-4c41-9985-d39c50d83c73" providerId="ADAL" clId="{F56B8EF3-5C90-42FD-AD3E-B2A337B95298}" dt="2024-01-16T00:35:52.045" v="16420" actId="164"/>
          <ac:spMkLst>
            <pc:docMk/>
            <pc:sldMk cId="3287968718" sldId="304"/>
            <ac:spMk id="15" creationId="{218E370C-39B3-DA00-7EBF-0EF17AA01661}"/>
          </ac:spMkLst>
        </pc:spChg>
        <pc:spChg chg="del mod">
          <ac:chgData name="Toby Donaldson" userId="2e6e5431-bb17-4c41-9985-d39c50d83c73" providerId="ADAL" clId="{F56B8EF3-5C90-42FD-AD3E-B2A337B95298}" dt="2024-01-16T00:38:14.151" v="16442" actId="21"/>
          <ac:spMkLst>
            <pc:docMk/>
            <pc:sldMk cId="3287968718" sldId="304"/>
            <ac:spMk id="19" creationId="{DED1CED1-618C-BE51-BCE5-F8ED5B4D4949}"/>
          </ac:spMkLst>
        </pc:spChg>
        <pc:spChg chg="mod topLvl">
          <ac:chgData name="Toby Donaldson" userId="2e6e5431-bb17-4c41-9985-d39c50d83c73" providerId="ADAL" clId="{F56B8EF3-5C90-42FD-AD3E-B2A337B95298}" dt="2024-01-16T00:37:32.489" v="16433" actId="20577"/>
          <ac:spMkLst>
            <pc:docMk/>
            <pc:sldMk cId="3287968718" sldId="304"/>
            <ac:spMk id="21" creationId="{7D11AF93-5BA7-821D-92C1-258279300DC6}"/>
          </ac:spMkLst>
        </pc:spChg>
        <pc:spChg chg="mod topLvl">
          <ac:chgData name="Toby Donaldson" userId="2e6e5431-bb17-4c41-9985-d39c50d83c73" providerId="ADAL" clId="{F56B8EF3-5C90-42FD-AD3E-B2A337B95298}" dt="2024-01-16T00:36:30.997" v="16428" actId="12789"/>
          <ac:spMkLst>
            <pc:docMk/>
            <pc:sldMk cId="3287968718" sldId="304"/>
            <ac:spMk id="22" creationId="{CA562C16-DFFF-0C56-9645-CB700C090ADC}"/>
          </ac:spMkLst>
        </pc:spChg>
        <pc:spChg chg="del">
          <ac:chgData name="Toby Donaldson" userId="2e6e5431-bb17-4c41-9985-d39c50d83c73" providerId="ADAL" clId="{F56B8EF3-5C90-42FD-AD3E-B2A337B95298}" dt="2024-01-16T00:27:25.711" v="16283" actId="21"/>
          <ac:spMkLst>
            <pc:docMk/>
            <pc:sldMk cId="3287968718" sldId="304"/>
            <ac:spMk id="26" creationId="{C3165043-9098-9CC0-5659-4015745C629B}"/>
          </ac:spMkLst>
        </pc:spChg>
        <pc:spChg chg="mod topLvl">
          <ac:chgData name="Toby Donaldson" userId="2e6e5431-bb17-4c41-9985-d39c50d83c73" providerId="ADAL" clId="{F56B8EF3-5C90-42FD-AD3E-B2A337B95298}" dt="2024-01-16T00:35:48.246" v="16418" actId="164"/>
          <ac:spMkLst>
            <pc:docMk/>
            <pc:sldMk cId="3287968718" sldId="304"/>
            <ac:spMk id="27" creationId="{E39F9407-4EA8-9CD1-336F-08D889C0518A}"/>
          </ac:spMkLst>
        </pc:spChg>
        <pc:spChg chg="del">
          <ac:chgData name="Toby Donaldson" userId="2e6e5431-bb17-4c41-9985-d39c50d83c73" providerId="ADAL" clId="{F56B8EF3-5C90-42FD-AD3E-B2A337B95298}" dt="2024-01-16T00:27:27.874" v="16284" actId="21"/>
          <ac:spMkLst>
            <pc:docMk/>
            <pc:sldMk cId="3287968718" sldId="304"/>
            <ac:spMk id="28" creationId="{D59C76F1-6F1B-B12E-49A6-325207807D05}"/>
          </ac:spMkLst>
        </pc:spChg>
        <pc:spChg chg="del mod">
          <ac:chgData name="Toby Donaldson" userId="2e6e5431-bb17-4c41-9985-d39c50d83c73" providerId="ADAL" clId="{F56B8EF3-5C90-42FD-AD3E-B2A337B95298}" dt="2024-01-16T00:38:14.151" v="16442" actId="21"/>
          <ac:spMkLst>
            <pc:docMk/>
            <pc:sldMk cId="3287968718" sldId="304"/>
            <ac:spMk id="29" creationId="{2BA208A7-34E9-EE4A-D424-A25341D84E88}"/>
          </ac:spMkLst>
        </pc:spChg>
        <pc:spChg chg="add del">
          <ac:chgData name="Toby Donaldson" userId="2e6e5431-bb17-4c41-9985-d39c50d83c73" providerId="ADAL" clId="{F56B8EF3-5C90-42FD-AD3E-B2A337B95298}" dt="2024-01-16T00:27:19.536" v="16281" actId="21"/>
          <ac:spMkLst>
            <pc:docMk/>
            <pc:sldMk cId="3287968718" sldId="304"/>
            <ac:spMk id="30" creationId="{4ADC1F41-8764-A2C5-DCC3-5350D02A51A3}"/>
          </ac:spMkLst>
        </pc:spChg>
        <pc:spChg chg="del">
          <ac:chgData name="Toby Donaldson" userId="2e6e5431-bb17-4c41-9985-d39c50d83c73" providerId="ADAL" clId="{F56B8EF3-5C90-42FD-AD3E-B2A337B95298}" dt="2024-01-16T00:27:22.843" v="16282" actId="21"/>
          <ac:spMkLst>
            <pc:docMk/>
            <pc:sldMk cId="3287968718" sldId="304"/>
            <ac:spMk id="31" creationId="{7C170112-F222-29CF-B576-CBCF1F06D23A}"/>
          </ac:spMkLst>
        </pc:spChg>
        <pc:spChg chg="add del">
          <ac:chgData name="Toby Donaldson" userId="2e6e5431-bb17-4c41-9985-d39c50d83c73" providerId="ADAL" clId="{F56B8EF3-5C90-42FD-AD3E-B2A337B95298}" dt="2024-01-16T00:27:19.536" v="16281" actId="21"/>
          <ac:spMkLst>
            <pc:docMk/>
            <pc:sldMk cId="3287968718" sldId="304"/>
            <ac:spMk id="32" creationId="{31B36C3F-8B02-B946-7F29-BCEE5FDD6010}"/>
          </ac:spMkLst>
        </pc:spChg>
        <pc:spChg chg="add del">
          <ac:chgData name="Toby Donaldson" userId="2e6e5431-bb17-4c41-9985-d39c50d83c73" providerId="ADAL" clId="{F56B8EF3-5C90-42FD-AD3E-B2A337B95298}" dt="2024-01-16T00:27:19.536" v="16281" actId="21"/>
          <ac:spMkLst>
            <pc:docMk/>
            <pc:sldMk cId="3287968718" sldId="304"/>
            <ac:spMk id="33" creationId="{5962AAFD-0241-0381-4060-F280160841ED}"/>
          </ac:spMkLst>
        </pc:spChg>
        <pc:spChg chg="add del">
          <ac:chgData name="Toby Donaldson" userId="2e6e5431-bb17-4c41-9985-d39c50d83c73" providerId="ADAL" clId="{F56B8EF3-5C90-42FD-AD3E-B2A337B95298}" dt="2024-01-16T00:27:19.536" v="16281" actId="21"/>
          <ac:spMkLst>
            <pc:docMk/>
            <pc:sldMk cId="3287968718" sldId="304"/>
            <ac:spMk id="37" creationId="{868F10BE-038C-6609-B850-7C90977ABAC4}"/>
          </ac:spMkLst>
        </pc:spChg>
        <pc:spChg chg="del mod">
          <ac:chgData name="Toby Donaldson" userId="2e6e5431-bb17-4c41-9985-d39c50d83c73" providerId="ADAL" clId="{F56B8EF3-5C90-42FD-AD3E-B2A337B95298}" dt="2024-01-16T00:38:14.151" v="16442" actId="21"/>
          <ac:spMkLst>
            <pc:docMk/>
            <pc:sldMk cId="3287968718" sldId="304"/>
            <ac:spMk id="38" creationId="{E44A0036-6493-2E6C-4889-D39B311AE714}"/>
          </ac:spMkLst>
        </pc:spChg>
        <pc:spChg chg="del mod">
          <ac:chgData name="Toby Donaldson" userId="2e6e5431-bb17-4c41-9985-d39c50d83c73" providerId="ADAL" clId="{F56B8EF3-5C90-42FD-AD3E-B2A337B95298}" dt="2024-01-16T00:38:14.151" v="16442" actId="21"/>
          <ac:spMkLst>
            <pc:docMk/>
            <pc:sldMk cId="3287968718" sldId="304"/>
            <ac:spMk id="40" creationId="{D99475FF-7CC5-2279-6590-BEB69AB3AF9C}"/>
          </ac:spMkLst>
        </pc:spChg>
        <pc:spChg chg="add mod">
          <ac:chgData name="Toby Donaldson" userId="2e6e5431-bb17-4c41-9985-d39c50d83c73" providerId="ADAL" clId="{F56B8EF3-5C90-42FD-AD3E-B2A337B95298}" dt="2024-01-16T00:38:00.994" v="16441" actId="14100"/>
          <ac:spMkLst>
            <pc:docMk/>
            <pc:sldMk cId="3287968718" sldId="304"/>
            <ac:spMk id="41" creationId="{8C5A4327-6F36-6C1C-37BD-DDC5C234955D}"/>
          </ac:spMkLst>
        </pc:spChg>
        <pc:spChg chg="add del mod">
          <ac:chgData name="Toby Donaldson" userId="2e6e5431-bb17-4c41-9985-d39c50d83c73" providerId="ADAL" clId="{F56B8EF3-5C90-42FD-AD3E-B2A337B95298}" dt="2024-01-16T00:39:50.997" v="16473" actId="21"/>
          <ac:spMkLst>
            <pc:docMk/>
            <pc:sldMk cId="3287968718" sldId="304"/>
            <ac:spMk id="42" creationId="{81A0D830-CE25-C1CE-8DA0-61CCCAE5D472}"/>
          </ac:spMkLst>
        </pc:spChg>
        <pc:grpChg chg="add del mod">
          <ac:chgData name="Toby Donaldson" userId="2e6e5431-bb17-4c41-9985-d39c50d83c73" providerId="ADAL" clId="{F56B8EF3-5C90-42FD-AD3E-B2A337B95298}" dt="2024-01-16T00:34:56.511" v="16409" actId="165"/>
          <ac:grpSpMkLst>
            <pc:docMk/>
            <pc:sldMk cId="3287968718" sldId="304"/>
            <ac:grpSpMk id="9" creationId="{7AD8B83A-220D-AA25-7828-B59675571E67}"/>
          </ac:grpSpMkLst>
        </pc:grpChg>
        <pc:grpChg chg="add del mod">
          <ac:chgData name="Toby Donaldson" userId="2e6e5431-bb17-4c41-9985-d39c50d83c73" providerId="ADAL" clId="{F56B8EF3-5C90-42FD-AD3E-B2A337B95298}" dt="2024-01-16T00:35:03.133" v="16410" actId="165"/>
          <ac:grpSpMkLst>
            <pc:docMk/>
            <pc:sldMk cId="3287968718" sldId="304"/>
            <ac:grpSpMk id="10" creationId="{6BA8DD3A-9198-12B3-74FD-075730B8A241}"/>
          </ac:grpSpMkLst>
        </pc:grpChg>
        <pc:grpChg chg="add del mod">
          <ac:chgData name="Toby Donaldson" userId="2e6e5431-bb17-4c41-9985-d39c50d83c73" providerId="ADAL" clId="{F56B8EF3-5C90-42FD-AD3E-B2A337B95298}" dt="2024-01-16T00:35:09.853" v="16411" actId="165"/>
          <ac:grpSpMkLst>
            <pc:docMk/>
            <pc:sldMk cId="3287968718" sldId="304"/>
            <ac:grpSpMk id="12" creationId="{F286FD83-E295-D54E-D8CB-27BECC81C215}"/>
          </ac:grpSpMkLst>
        </pc:grpChg>
        <pc:grpChg chg="add mod">
          <ac:chgData name="Toby Donaldson" userId="2e6e5431-bb17-4c41-9985-d39c50d83c73" providerId="ADAL" clId="{F56B8EF3-5C90-42FD-AD3E-B2A337B95298}" dt="2024-01-16T00:36:44.165" v="16429" actId="12788"/>
          <ac:grpSpMkLst>
            <pc:docMk/>
            <pc:sldMk cId="3287968718" sldId="304"/>
            <ac:grpSpMk id="16" creationId="{C6DCC449-9A7C-0472-151A-4BA786E641BE}"/>
          </ac:grpSpMkLst>
        </pc:grpChg>
        <pc:grpChg chg="add mod">
          <ac:chgData name="Toby Donaldson" userId="2e6e5431-bb17-4c41-9985-d39c50d83c73" providerId="ADAL" clId="{F56B8EF3-5C90-42FD-AD3E-B2A337B95298}" dt="2024-01-16T00:36:44.165" v="16429" actId="12788"/>
          <ac:grpSpMkLst>
            <pc:docMk/>
            <pc:sldMk cId="3287968718" sldId="304"/>
            <ac:grpSpMk id="17" creationId="{6488B148-70B7-BD41-FA3D-7961539776BA}"/>
          </ac:grpSpMkLst>
        </pc:grpChg>
        <pc:grpChg chg="add mod">
          <ac:chgData name="Toby Donaldson" userId="2e6e5431-bb17-4c41-9985-d39c50d83c73" providerId="ADAL" clId="{F56B8EF3-5C90-42FD-AD3E-B2A337B95298}" dt="2024-01-16T00:36:44.165" v="16429" actId="12788"/>
          <ac:grpSpMkLst>
            <pc:docMk/>
            <pc:sldMk cId="3287968718" sldId="304"/>
            <ac:grpSpMk id="18" creationId="{023257B2-A43C-224F-0416-417D205D6897}"/>
          </ac:grpSpMkLst>
        </pc:grpChg>
        <pc:grpChg chg="add del mod">
          <ac:chgData name="Toby Donaldson" userId="2e6e5431-bb17-4c41-9985-d39c50d83c73" providerId="ADAL" clId="{F56B8EF3-5C90-42FD-AD3E-B2A337B95298}" dt="2024-01-16T00:36:18.493" v="16425" actId="165"/>
          <ac:grpSpMkLst>
            <pc:docMk/>
            <pc:sldMk cId="3287968718" sldId="304"/>
            <ac:grpSpMk id="20" creationId="{B1674463-CF2C-F191-BF9F-25381B84F894}"/>
          </ac:grpSpMkLst>
        </pc:grpChg>
        <pc:cxnChg chg="add">
          <ac:chgData name="Toby Donaldson" userId="2e6e5431-bb17-4c41-9985-d39c50d83c73" providerId="ADAL" clId="{F56B8EF3-5C90-42FD-AD3E-B2A337B95298}" dt="2024-01-16T00:36:56.611" v="16430" actId="11529"/>
          <ac:cxnSpMkLst>
            <pc:docMk/>
            <pc:sldMk cId="3287968718" sldId="304"/>
            <ac:cxnSpMk id="24" creationId="{7541A6A2-D99E-70AA-906B-B671ACFEC36C}"/>
          </ac:cxnSpMkLst>
        </pc:cxnChg>
        <pc:cxnChg chg="del mod">
          <ac:chgData name="Toby Donaldson" userId="2e6e5431-bb17-4c41-9985-d39c50d83c73" providerId="ADAL" clId="{F56B8EF3-5C90-42FD-AD3E-B2A337B95298}" dt="2024-01-16T00:27:22.843" v="16282" actId="21"/>
          <ac:cxnSpMkLst>
            <pc:docMk/>
            <pc:sldMk cId="3287968718" sldId="304"/>
            <ac:cxnSpMk id="34" creationId="{EFEAA3A9-5077-878C-34A0-1C13F3D00B34}"/>
          </ac:cxnSpMkLst>
        </pc:cxnChg>
        <pc:cxnChg chg="add">
          <ac:chgData name="Toby Donaldson" userId="2e6e5431-bb17-4c41-9985-d39c50d83c73" providerId="ADAL" clId="{F56B8EF3-5C90-42FD-AD3E-B2A337B95298}" dt="2024-01-16T00:37:03.298" v="16431" actId="11529"/>
          <ac:cxnSpMkLst>
            <pc:docMk/>
            <pc:sldMk cId="3287968718" sldId="304"/>
            <ac:cxnSpMk id="35" creationId="{6C05D242-57C7-4B38-1958-A6A9384E2D6D}"/>
          </ac:cxnSpMkLst>
        </pc:cxnChg>
        <pc:cxnChg chg="add">
          <ac:chgData name="Toby Donaldson" userId="2e6e5431-bb17-4c41-9985-d39c50d83c73" providerId="ADAL" clId="{F56B8EF3-5C90-42FD-AD3E-B2A337B95298}" dt="2024-01-16T00:37:15.259" v="16432" actId="11529"/>
          <ac:cxnSpMkLst>
            <pc:docMk/>
            <pc:sldMk cId="3287968718" sldId="304"/>
            <ac:cxnSpMk id="39" creationId="{2D329A85-5ADF-AD8D-AF66-2B45D4C7C28B}"/>
          </ac:cxnSpMkLst>
        </pc:cxnChg>
      </pc:sldChg>
      <pc:sldChg chg="add">
        <pc:chgData name="Toby Donaldson" userId="2e6e5431-bb17-4c41-9985-d39c50d83c73" providerId="ADAL" clId="{F56B8EF3-5C90-42FD-AD3E-B2A337B95298}" dt="2024-01-16T00:39:47.845" v="16472" actId="2890"/>
        <pc:sldMkLst>
          <pc:docMk/>
          <pc:sldMk cId="3604971064" sldId="305"/>
        </pc:sldMkLst>
      </pc:sldChg>
      <pc:sldChg chg="addSp delSp modSp add mod">
        <pc:chgData name="Toby Donaldson" userId="2e6e5431-bb17-4c41-9985-d39c50d83c73" providerId="ADAL" clId="{F56B8EF3-5C90-42FD-AD3E-B2A337B95298}" dt="2024-01-16T00:48:37.551" v="16581" actId="20577"/>
        <pc:sldMkLst>
          <pc:docMk/>
          <pc:sldMk cId="468453318" sldId="306"/>
        </pc:sldMkLst>
        <pc:spChg chg="mod">
          <ac:chgData name="Toby Donaldson" userId="2e6e5431-bb17-4c41-9985-d39c50d83c73" providerId="ADAL" clId="{F56B8EF3-5C90-42FD-AD3E-B2A337B95298}" dt="2024-01-16T00:47:38.299" v="16571" actId="1076"/>
          <ac:spMkLst>
            <pc:docMk/>
            <pc:sldMk cId="468453318" sldId="306"/>
            <ac:spMk id="5" creationId="{31ABD533-D71F-0F21-069F-3CFC5CD4F88E}"/>
          </ac:spMkLst>
        </pc:spChg>
        <pc:spChg chg="mod topLvl">
          <ac:chgData name="Toby Donaldson" userId="2e6e5431-bb17-4c41-9985-d39c50d83c73" providerId="ADAL" clId="{F56B8EF3-5C90-42FD-AD3E-B2A337B95298}" dt="2024-01-16T00:46:51.478" v="16566" actId="165"/>
          <ac:spMkLst>
            <pc:docMk/>
            <pc:sldMk cId="468453318" sldId="306"/>
            <ac:spMk id="9" creationId="{510AB857-A4E1-52DE-C81D-B42DAEFBD066}"/>
          </ac:spMkLst>
        </pc:spChg>
        <pc:spChg chg="mod topLvl">
          <ac:chgData name="Toby Donaldson" userId="2e6e5431-bb17-4c41-9985-d39c50d83c73" providerId="ADAL" clId="{F56B8EF3-5C90-42FD-AD3E-B2A337B95298}" dt="2024-01-16T00:47:01.586" v="16567" actId="1076"/>
          <ac:spMkLst>
            <pc:docMk/>
            <pc:sldMk cId="468453318" sldId="306"/>
            <ac:spMk id="10" creationId="{BA9632FA-7FAB-F6CE-5FFA-CBE83AFE1C92}"/>
          </ac:spMkLst>
        </pc:spChg>
        <pc:spChg chg="add del mod">
          <ac:chgData name="Toby Donaldson" userId="2e6e5431-bb17-4c41-9985-d39c50d83c73" providerId="ADAL" clId="{F56B8EF3-5C90-42FD-AD3E-B2A337B95298}" dt="2024-01-16T00:48:33.029" v="16573" actId="21"/>
          <ac:spMkLst>
            <pc:docMk/>
            <pc:sldMk cId="468453318" sldId="306"/>
            <ac:spMk id="23" creationId="{1B8890D2-803B-7DB4-B443-BE1383C2D879}"/>
          </ac:spMkLst>
        </pc:spChg>
        <pc:spChg chg="mod">
          <ac:chgData name="Toby Donaldson" userId="2e6e5431-bb17-4c41-9985-d39c50d83c73" providerId="ADAL" clId="{F56B8EF3-5C90-42FD-AD3E-B2A337B95298}" dt="2024-01-16T00:46:08.817" v="16558"/>
          <ac:spMkLst>
            <pc:docMk/>
            <pc:sldMk cId="468453318" sldId="306"/>
            <ac:spMk id="26" creationId="{28B25DC8-F23E-8A97-3D72-35F83E038EFC}"/>
          </ac:spMkLst>
        </pc:spChg>
        <pc:spChg chg="mod">
          <ac:chgData name="Toby Donaldson" userId="2e6e5431-bb17-4c41-9985-d39c50d83c73" providerId="ADAL" clId="{F56B8EF3-5C90-42FD-AD3E-B2A337B95298}" dt="2024-01-16T00:46:19.393" v="16561" actId="20577"/>
          <ac:spMkLst>
            <pc:docMk/>
            <pc:sldMk cId="468453318" sldId="306"/>
            <ac:spMk id="28" creationId="{E26A20D3-D2AD-79A5-F74A-B671C842B32D}"/>
          </ac:spMkLst>
        </pc:spChg>
        <pc:spChg chg="mod">
          <ac:chgData name="Toby Donaldson" userId="2e6e5431-bb17-4c41-9985-d39c50d83c73" providerId="ADAL" clId="{F56B8EF3-5C90-42FD-AD3E-B2A337B95298}" dt="2024-01-16T00:48:37.551" v="16581" actId="20577"/>
          <ac:spMkLst>
            <pc:docMk/>
            <pc:sldMk cId="468453318" sldId="306"/>
            <ac:spMk id="42" creationId="{81A0D830-CE25-C1CE-8DA0-61CCCAE5D472}"/>
          </ac:spMkLst>
        </pc:spChg>
        <pc:grpChg chg="add del mod">
          <ac:chgData name="Toby Donaldson" userId="2e6e5431-bb17-4c41-9985-d39c50d83c73" providerId="ADAL" clId="{F56B8EF3-5C90-42FD-AD3E-B2A337B95298}" dt="2024-01-16T00:40:49.213" v="16536" actId="165"/>
          <ac:grpSpMkLst>
            <pc:docMk/>
            <pc:sldMk cId="468453318" sldId="306"/>
            <ac:grpSpMk id="3" creationId="{66E28C84-A110-3BAD-AC31-E4BB19C55025}"/>
          </ac:grpSpMkLst>
        </pc:grpChg>
        <pc:grpChg chg="add del mod">
          <ac:chgData name="Toby Donaldson" userId="2e6e5431-bb17-4c41-9985-d39c50d83c73" providerId="ADAL" clId="{F56B8EF3-5C90-42FD-AD3E-B2A337B95298}" dt="2024-01-16T00:46:51.478" v="16566" actId="165"/>
          <ac:grpSpMkLst>
            <pc:docMk/>
            <pc:sldMk cId="468453318" sldId="306"/>
            <ac:grpSpMk id="11" creationId="{85598937-056E-343C-D20D-3C35AE58EA66}"/>
          </ac:grpSpMkLst>
        </pc:grpChg>
        <pc:grpChg chg="mod">
          <ac:chgData name="Toby Donaldson" userId="2e6e5431-bb17-4c41-9985-d39c50d83c73" providerId="ADAL" clId="{F56B8EF3-5C90-42FD-AD3E-B2A337B95298}" dt="2024-01-16T00:42:03.765" v="16547" actId="12789"/>
          <ac:grpSpMkLst>
            <pc:docMk/>
            <pc:sldMk cId="468453318" sldId="306"/>
            <ac:grpSpMk id="18" creationId="{023257B2-A43C-224F-0416-417D205D6897}"/>
          </ac:grpSpMkLst>
        </pc:grpChg>
        <pc:grpChg chg="add del mod">
          <ac:chgData name="Toby Donaldson" userId="2e6e5431-bb17-4c41-9985-d39c50d83c73" providerId="ADAL" clId="{F56B8EF3-5C90-42FD-AD3E-B2A337B95298}" dt="2024-01-16T00:47:30.752" v="16570" actId="21"/>
          <ac:grpSpMkLst>
            <pc:docMk/>
            <pc:sldMk cId="468453318" sldId="306"/>
            <ac:grpSpMk id="25" creationId="{342DC0ED-D78E-9CD7-C28C-2848C2E7E663}"/>
          </ac:grpSpMkLst>
        </pc:grpChg>
        <pc:cxnChg chg="add mod">
          <ac:chgData name="Toby Donaldson" userId="2e6e5431-bb17-4c41-9985-d39c50d83c73" providerId="ADAL" clId="{F56B8EF3-5C90-42FD-AD3E-B2A337B95298}" dt="2024-01-16T00:42:09.890" v="16548" actId="14100"/>
          <ac:cxnSpMkLst>
            <pc:docMk/>
            <pc:sldMk cId="468453318" sldId="306"/>
            <ac:cxnSpMk id="12" creationId="{10768126-3B04-0132-1800-A84FD1833B41}"/>
          </ac:cxnSpMkLst>
        </pc:cxnChg>
        <pc:cxnChg chg="add del mod">
          <ac:chgData name="Toby Donaldson" userId="2e6e5431-bb17-4c41-9985-d39c50d83c73" providerId="ADAL" clId="{F56B8EF3-5C90-42FD-AD3E-B2A337B95298}" dt="2024-01-16T00:47:30.752" v="16570" actId="21"/>
          <ac:cxnSpMkLst>
            <pc:docMk/>
            <pc:sldMk cId="468453318" sldId="306"/>
            <ac:cxnSpMk id="29" creationId="{A5A63758-0B75-C2CE-361C-31AAA9B5C38D}"/>
          </ac:cxnSpMkLst>
        </pc:cxnChg>
      </pc:sldChg>
      <pc:sldChg chg="addSp delSp modSp add mod">
        <pc:chgData name="Toby Donaldson" userId="2e6e5431-bb17-4c41-9985-d39c50d83c73" providerId="ADAL" clId="{F56B8EF3-5C90-42FD-AD3E-B2A337B95298}" dt="2024-01-16T00:53:18.839" v="16673" actId="20577"/>
        <pc:sldMkLst>
          <pc:docMk/>
          <pc:sldMk cId="84991612" sldId="307"/>
        </pc:sldMkLst>
        <pc:spChg chg="add mod">
          <ac:chgData name="Toby Donaldson" userId="2e6e5431-bb17-4c41-9985-d39c50d83c73" providerId="ADAL" clId="{F56B8EF3-5C90-42FD-AD3E-B2A337B95298}" dt="2024-01-16T00:49:41.994" v="16589" actId="14100"/>
          <ac:spMkLst>
            <pc:docMk/>
            <pc:sldMk cId="84991612" sldId="307"/>
            <ac:spMk id="3" creationId="{9F156946-344B-A238-F02D-25B32E89B1CF}"/>
          </ac:spMkLst>
        </pc:spChg>
        <pc:spChg chg="add mod">
          <ac:chgData name="Toby Donaldson" userId="2e6e5431-bb17-4c41-9985-d39c50d83c73" providerId="ADAL" clId="{F56B8EF3-5C90-42FD-AD3E-B2A337B95298}" dt="2024-01-16T00:53:18.839" v="16673" actId="20577"/>
          <ac:spMkLst>
            <pc:docMk/>
            <pc:sldMk cId="84991612" sldId="307"/>
            <ac:spMk id="11" creationId="{058F842A-66E1-EB7B-6EC2-1342782EDF18}"/>
          </ac:spMkLst>
        </pc:spChg>
        <pc:spChg chg="del">
          <ac:chgData name="Toby Donaldson" userId="2e6e5431-bb17-4c41-9985-d39c50d83c73" providerId="ADAL" clId="{F56B8EF3-5C90-42FD-AD3E-B2A337B95298}" dt="2024-01-16T00:48:54.039" v="16582" actId="21"/>
          <ac:spMkLst>
            <pc:docMk/>
            <pc:sldMk cId="84991612" sldId="307"/>
            <ac:spMk id="23" creationId="{1B8890D2-803B-7DB4-B443-BE1383C2D879}"/>
          </ac:spMkLst>
        </pc:spChg>
        <pc:spChg chg="mod">
          <ac:chgData name="Toby Donaldson" userId="2e6e5431-bb17-4c41-9985-d39c50d83c73" providerId="ADAL" clId="{F56B8EF3-5C90-42FD-AD3E-B2A337B95298}" dt="2024-01-16T00:50:02.339" v="16593" actId="20577"/>
          <ac:spMkLst>
            <pc:docMk/>
            <pc:sldMk cId="84991612" sldId="307"/>
            <ac:spMk id="42" creationId="{81A0D830-CE25-C1CE-8DA0-61CCCAE5D472}"/>
          </ac:spMkLst>
        </pc:spChg>
      </pc:sldChg>
      <pc:sldChg chg="add">
        <pc:chgData name="Toby Donaldson" userId="2e6e5431-bb17-4c41-9985-d39c50d83c73" providerId="ADAL" clId="{F56B8EF3-5C90-42FD-AD3E-B2A337B95298}" dt="2024-01-16T00:48:27.655" v="16572" actId="2890"/>
        <pc:sldMkLst>
          <pc:docMk/>
          <pc:sldMk cId="2642181235" sldId="308"/>
        </pc:sldMkLst>
      </pc:sldChg>
      <pc:sldChg chg="addSp modSp new mod">
        <pc:chgData name="Toby Donaldson" userId="2e6e5431-bb17-4c41-9985-d39c50d83c73" providerId="ADAL" clId="{F56B8EF3-5C90-42FD-AD3E-B2A337B95298}" dt="2024-01-16T21:40:39.150" v="17831" actId="20577"/>
        <pc:sldMkLst>
          <pc:docMk/>
          <pc:sldMk cId="1156014449" sldId="309"/>
        </pc:sldMkLst>
        <pc:spChg chg="mod">
          <ac:chgData name="Toby Donaldson" userId="2e6e5431-bb17-4c41-9985-d39c50d83c73" providerId="ADAL" clId="{F56B8EF3-5C90-42FD-AD3E-B2A337B95298}" dt="2024-01-16T00:53:30.629" v="16688" actId="20577"/>
          <ac:spMkLst>
            <pc:docMk/>
            <pc:sldMk cId="1156014449" sldId="309"/>
            <ac:spMk id="2" creationId="{B2E0EC4B-8A0E-1BCF-888B-26E96DB43052}"/>
          </ac:spMkLst>
        </pc:spChg>
        <pc:spChg chg="mod">
          <ac:chgData name="Toby Donaldson" userId="2e6e5431-bb17-4c41-9985-d39c50d83c73" providerId="ADAL" clId="{F56B8EF3-5C90-42FD-AD3E-B2A337B95298}" dt="2024-01-16T21:36:56.207" v="17818" actId="1076"/>
          <ac:spMkLst>
            <pc:docMk/>
            <pc:sldMk cId="1156014449" sldId="309"/>
            <ac:spMk id="3" creationId="{BF3F0BF9-3D1B-BF89-E0FD-C32FB4D1F3AA}"/>
          </ac:spMkLst>
        </pc:spChg>
        <pc:spChg chg="add mod">
          <ac:chgData name="Toby Donaldson" userId="2e6e5431-bb17-4c41-9985-d39c50d83c73" providerId="ADAL" clId="{F56B8EF3-5C90-42FD-AD3E-B2A337B95298}" dt="2024-01-16T21:36:56.207" v="17818" actId="1076"/>
          <ac:spMkLst>
            <pc:docMk/>
            <pc:sldMk cId="1156014449" sldId="309"/>
            <ac:spMk id="5" creationId="{BF070B2B-4C03-7D7C-7855-25E98EBF186B}"/>
          </ac:spMkLst>
        </pc:spChg>
        <pc:spChg chg="add mod">
          <ac:chgData name="Toby Donaldson" userId="2e6e5431-bb17-4c41-9985-d39c50d83c73" providerId="ADAL" clId="{F56B8EF3-5C90-42FD-AD3E-B2A337B95298}" dt="2024-01-16T21:36:56.207" v="17818" actId="1076"/>
          <ac:spMkLst>
            <pc:docMk/>
            <pc:sldMk cId="1156014449" sldId="309"/>
            <ac:spMk id="6" creationId="{64234A26-B563-3A45-185F-D8234742E92C}"/>
          </ac:spMkLst>
        </pc:spChg>
        <pc:spChg chg="add mod">
          <ac:chgData name="Toby Donaldson" userId="2e6e5431-bb17-4c41-9985-d39c50d83c73" providerId="ADAL" clId="{F56B8EF3-5C90-42FD-AD3E-B2A337B95298}" dt="2024-01-16T21:40:39.150" v="17831" actId="20577"/>
          <ac:spMkLst>
            <pc:docMk/>
            <pc:sldMk cId="1156014449" sldId="309"/>
            <ac:spMk id="7" creationId="{A2B6C373-BE7D-D29B-489E-F9BC8386A05A}"/>
          </ac:spMkLst>
        </pc:spChg>
      </pc:sldChg>
      <pc:sldChg chg="addSp delSp modSp new mod">
        <pc:chgData name="Toby Donaldson" userId="2e6e5431-bb17-4c41-9985-d39c50d83c73" providerId="ADAL" clId="{F56B8EF3-5C90-42FD-AD3E-B2A337B95298}" dt="2024-01-16T01:06:49.379" v="17725" actId="1076"/>
        <pc:sldMkLst>
          <pc:docMk/>
          <pc:sldMk cId="1120572146" sldId="310"/>
        </pc:sldMkLst>
        <pc:spChg chg="mod">
          <ac:chgData name="Toby Donaldson" userId="2e6e5431-bb17-4c41-9985-d39c50d83c73" providerId="ADAL" clId="{F56B8EF3-5C90-42FD-AD3E-B2A337B95298}" dt="2024-01-16T00:56:38.850" v="16998" actId="20577"/>
          <ac:spMkLst>
            <pc:docMk/>
            <pc:sldMk cId="1120572146" sldId="310"/>
            <ac:spMk id="2" creationId="{E77DC31F-89DB-A02C-778A-28B1DC6CA580}"/>
          </ac:spMkLst>
        </pc:spChg>
        <pc:spChg chg="del">
          <ac:chgData name="Toby Donaldson" userId="2e6e5431-bb17-4c41-9985-d39c50d83c73" providerId="ADAL" clId="{F56B8EF3-5C90-42FD-AD3E-B2A337B95298}" dt="2024-01-16T00:57:39.544" v="16999" actId="21"/>
          <ac:spMkLst>
            <pc:docMk/>
            <pc:sldMk cId="1120572146" sldId="310"/>
            <ac:spMk id="3" creationId="{565E1E8C-0106-58E0-E04A-83F71A718380}"/>
          </ac:spMkLst>
        </pc:spChg>
        <pc:spChg chg="add mod">
          <ac:chgData name="Toby Donaldson" userId="2e6e5431-bb17-4c41-9985-d39c50d83c73" providerId="ADAL" clId="{F56B8EF3-5C90-42FD-AD3E-B2A337B95298}" dt="2024-01-16T00:59:00.011" v="17082" actId="14100"/>
          <ac:spMkLst>
            <pc:docMk/>
            <pc:sldMk cId="1120572146" sldId="310"/>
            <ac:spMk id="5" creationId="{B1A0FD6B-380D-E580-0964-146D6F0EFE75}"/>
          </ac:spMkLst>
        </pc:spChg>
        <pc:spChg chg="add mod">
          <ac:chgData name="Toby Donaldson" userId="2e6e5431-bb17-4c41-9985-d39c50d83c73" providerId="ADAL" clId="{F56B8EF3-5C90-42FD-AD3E-B2A337B95298}" dt="2024-01-16T01:06:04.964" v="17633" actId="1076"/>
          <ac:spMkLst>
            <pc:docMk/>
            <pc:sldMk cId="1120572146" sldId="310"/>
            <ac:spMk id="6" creationId="{700FD141-FA69-9052-6839-18AD5D3B7022}"/>
          </ac:spMkLst>
        </pc:spChg>
        <pc:spChg chg="add mod">
          <ac:chgData name="Toby Donaldson" userId="2e6e5431-bb17-4c41-9985-d39c50d83c73" providerId="ADAL" clId="{F56B8EF3-5C90-42FD-AD3E-B2A337B95298}" dt="2024-01-16T01:06:04.964" v="17633" actId="1076"/>
          <ac:spMkLst>
            <pc:docMk/>
            <pc:sldMk cId="1120572146" sldId="310"/>
            <ac:spMk id="7" creationId="{ED6D229E-AF1C-9D0C-E82C-12A2056A2817}"/>
          </ac:spMkLst>
        </pc:spChg>
        <pc:spChg chg="add mod">
          <ac:chgData name="Toby Donaldson" userId="2e6e5431-bb17-4c41-9985-d39c50d83c73" providerId="ADAL" clId="{F56B8EF3-5C90-42FD-AD3E-B2A337B95298}" dt="2024-01-16T01:06:04.964" v="17633" actId="1076"/>
          <ac:spMkLst>
            <pc:docMk/>
            <pc:sldMk cId="1120572146" sldId="310"/>
            <ac:spMk id="8" creationId="{4CF7B4B6-F4CD-DF56-FE35-08C2BFC9D642}"/>
          </ac:spMkLst>
        </pc:spChg>
        <pc:spChg chg="add mod">
          <ac:chgData name="Toby Donaldson" userId="2e6e5431-bb17-4c41-9985-d39c50d83c73" providerId="ADAL" clId="{F56B8EF3-5C90-42FD-AD3E-B2A337B95298}" dt="2024-01-16T01:06:04.964" v="17633" actId="1076"/>
          <ac:spMkLst>
            <pc:docMk/>
            <pc:sldMk cId="1120572146" sldId="310"/>
            <ac:spMk id="9" creationId="{0BB01BE4-60EA-4A3B-9831-E8F4ECD7A035}"/>
          </ac:spMkLst>
        </pc:spChg>
        <pc:spChg chg="add mod">
          <ac:chgData name="Toby Donaldson" userId="2e6e5431-bb17-4c41-9985-d39c50d83c73" providerId="ADAL" clId="{F56B8EF3-5C90-42FD-AD3E-B2A337B95298}" dt="2024-01-16T01:05:20.051" v="17625" actId="164"/>
          <ac:spMkLst>
            <pc:docMk/>
            <pc:sldMk cId="1120572146" sldId="310"/>
            <ac:spMk id="21" creationId="{2A2CFE7A-D165-D3FA-7A91-A693CF27DCEA}"/>
          </ac:spMkLst>
        </pc:spChg>
        <pc:spChg chg="add mod">
          <ac:chgData name="Toby Donaldson" userId="2e6e5431-bb17-4c41-9985-d39c50d83c73" providerId="ADAL" clId="{F56B8EF3-5C90-42FD-AD3E-B2A337B95298}" dt="2024-01-16T01:05:23.589" v="17626" actId="164"/>
          <ac:spMkLst>
            <pc:docMk/>
            <pc:sldMk cId="1120572146" sldId="310"/>
            <ac:spMk id="27" creationId="{3E729DA4-5842-C056-0ADC-C2CB52391DD0}"/>
          </ac:spMkLst>
        </pc:spChg>
        <pc:spChg chg="add mod">
          <ac:chgData name="Toby Donaldson" userId="2e6e5431-bb17-4c41-9985-d39c50d83c73" providerId="ADAL" clId="{F56B8EF3-5C90-42FD-AD3E-B2A337B95298}" dt="2024-01-16T01:05:25.685" v="17627" actId="164"/>
          <ac:spMkLst>
            <pc:docMk/>
            <pc:sldMk cId="1120572146" sldId="310"/>
            <ac:spMk id="32" creationId="{E009B827-F627-607F-8B28-C83FC315EF98}"/>
          </ac:spMkLst>
        </pc:spChg>
        <pc:spChg chg="add mod">
          <ac:chgData name="Toby Donaldson" userId="2e6e5431-bb17-4c41-9985-d39c50d83c73" providerId="ADAL" clId="{F56B8EF3-5C90-42FD-AD3E-B2A337B95298}" dt="2024-01-16T01:06:49.379" v="17725" actId="1076"/>
          <ac:spMkLst>
            <pc:docMk/>
            <pc:sldMk cId="1120572146" sldId="310"/>
            <ac:spMk id="38" creationId="{6FEB1BB0-6EC8-DFF9-C4B2-DB94F88CB28E}"/>
          </ac:spMkLst>
        </pc:spChg>
        <pc:grpChg chg="add del mod">
          <ac:chgData name="Toby Donaldson" userId="2e6e5431-bb17-4c41-9985-d39c50d83c73" providerId="ADAL" clId="{F56B8EF3-5C90-42FD-AD3E-B2A337B95298}" dt="2024-01-16T01:04:30.079" v="17611" actId="165"/>
          <ac:grpSpMkLst>
            <pc:docMk/>
            <pc:sldMk cId="1120572146" sldId="310"/>
            <ac:grpSpMk id="20" creationId="{80B3A800-1D01-38F2-3963-034731AB3DBB}"/>
          </ac:grpSpMkLst>
        </pc:grpChg>
        <pc:grpChg chg="add mod">
          <ac:chgData name="Toby Donaldson" userId="2e6e5431-bb17-4c41-9985-d39c50d83c73" providerId="ADAL" clId="{F56B8EF3-5C90-42FD-AD3E-B2A337B95298}" dt="2024-01-16T01:05:25.685" v="17627" actId="164"/>
          <ac:grpSpMkLst>
            <pc:docMk/>
            <pc:sldMk cId="1120572146" sldId="310"/>
            <ac:grpSpMk id="33" creationId="{30A6EAA7-A9C5-CC2A-593D-D7C3FD747F4D}"/>
          </ac:grpSpMkLst>
        </pc:grpChg>
        <pc:grpChg chg="add mod">
          <ac:chgData name="Toby Donaldson" userId="2e6e5431-bb17-4c41-9985-d39c50d83c73" providerId="ADAL" clId="{F56B8EF3-5C90-42FD-AD3E-B2A337B95298}" dt="2024-01-16T01:05:23.589" v="17626" actId="164"/>
          <ac:grpSpMkLst>
            <pc:docMk/>
            <pc:sldMk cId="1120572146" sldId="310"/>
            <ac:grpSpMk id="34" creationId="{00469444-43F8-671B-619B-051636A15A1A}"/>
          </ac:grpSpMkLst>
        </pc:grpChg>
        <pc:grpChg chg="add mod">
          <ac:chgData name="Toby Donaldson" userId="2e6e5431-bb17-4c41-9985-d39c50d83c73" providerId="ADAL" clId="{F56B8EF3-5C90-42FD-AD3E-B2A337B95298}" dt="2024-01-16T01:05:46.804" v="17630" actId="1076"/>
          <ac:grpSpMkLst>
            <pc:docMk/>
            <pc:sldMk cId="1120572146" sldId="310"/>
            <ac:grpSpMk id="35" creationId="{C6B1C680-BC53-BE6E-4A1C-92C38BCA46D9}"/>
          </ac:grpSpMkLst>
        </pc:grpChg>
        <pc:grpChg chg="add mod">
          <ac:chgData name="Toby Donaldson" userId="2e6e5431-bb17-4c41-9985-d39c50d83c73" providerId="ADAL" clId="{F56B8EF3-5C90-42FD-AD3E-B2A337B95298}" dt="2024-01-16T01:05:46.804" v="17630" actId="1076"/>
          <ac:grpSpMkLst>
            <pc:docMk/>
            <pc:sldMk cId="1120572146" sldId="310"/>
            <ac:grpSpMk id="36" creationId="{EA8366B4-C3F5-04D6-40EC-ED16638348EB}"/>
          </ac:grpSpMkLst>
        </pc:grpChg>
        <pc:grpChg chg="add mod">
          <ac:chgData name="Toby Donaldson" userId="2e6e5431-bb17-4c41-9985-d39c50d83c73" providerId="ADAL" clId="{F56B8EF3-5C90-42FD-AD3E-B2A337B95298}" dt="2024-01-16T01:05:46.804" v="17630" actId="1076"/>
          <ac:grpSpMkLst>
            <pc:docMk/>
            <pc:sldMk cId="1120572146" sldId="310"/>
            <ac:grpSpMk id="37" creationId="{AFAB2F68-2E53-1E3D-F067-30113631DEE2}"/>
          </ac:grpSpMkLst>
        </pc:grpChg>
        <pc:cxnChg chg="add mod topLvl">
          <ac:chgData name="Toby Donaldson" userId="2e6e5431-bb17-4c41-9985-d39c50d83c73" providerId="ADAL" clId="{F56B8EF3-5C90-42FD-AD3E-B2A337B95298}" dt="2024-01-16T01:05:20.051" v="17625" actId="164"/>
          <ac:cxnSpMkLst>
            <pc:docMk/>
            <pc:sldMk cId="1120572146" sldId="310"/>
            <ac:cxnSpMk id="11" creationId="{9B0B78CF-CE04-DD66-F991-16A596345BC4}"/>
          </ac:cxnSpMkLst>
        </pc:cxnChg>
        <pc:cxnChg chg="add mod topLvl">
          <ac:chgData name="Toby Donaldson" userId="2e6e5431-bb17-4c41-9985-d39c50d83c73" providerId="ADAL" clId="{F56B8EF3-5C90-42FD-AD3E-B2A337B95298}" dt="2024-01-16T01:05:20.051" v="17625" actId="164"/>
          <ac:cxnSpMkLst>
            <pc:docMk/>
            <pc:sldMk cId="1120572146" sldId="310"/>
            <ac:cxnSpMk id="12" creationId="{2BC2EDFF-3072-CA8D-76C5-3F6BD904B0BF}"/>
          </ac:cxnSpMkLst>
        </pc:cxnChg>
        <pc:cxnChg chg="add mod topLvl">
          <ac:chgData name="Toby Donaldson" userId="2e6e5431-bb17-4c41-9985-d39c50d83c73" providerId="ADAL" clId="{F56B8EF3-5C90-42FD-AD3E-B2A337B95298}" dt="2024-01-16T01:05:20.051" v="17625" actId="164"/>
          <ac:cxnSpMkLst>
            <pc:docMk/>
            <pc:sldMk cId="1120572146" sldId="310"/>
            <ac:cxnSpMk id="14" creationId="{135225EA-AE93-251B-0BC6-EA9C3D1FC1B5}"/>
          </ac:cxnSpMkLst>
        </pc:cxnChg>
        <pc:cxnChg chg="add mod topLvl">
          <ac:chgData name="Toby Donaldson" userId="2e6e5431-bb17-4c41-9985-d39c50d83c73" providerId="ADAL" clId="{F56B8EF3-5C90-42FD-AD3E-B2A337B95298}" dt="2024-01-16T01:05:20.051" v="17625" actId="164"/>
          <ac:cxnSpMkLst>
            <pc:docMk/>
            <pc:sldMk cId="1120572146" sldId="310"/>
            <ac:cxnSpMk id="17" creationId="{37C93F46-891B-0950-7EA0-8FC084E85A0A}"/>
          </ac:cxnSpMkLst>
        </pc:cxnChg>
        <pc:cxnChg chg="add mod">
          <ac:chgData name="Toby Donaldson" userId="2e6e5431-bb17-4c41-9985-d39c50d83c73" providerId="ADAL" clId="{F56B8EF3-5C90-42FD-AD3E-B2A337B95298}" dt="2024-01-16T01:05:17.529" v="17624" actId="164"/>
          <ac:cxnSpMkLst>
            <pc:docMk/>
            <pc:sldMk cId="1120572146" sldId="310"/>
            <ac:cxnSpMk id="23" creationId="{854E3FD2-5E20-8357-685F-583A6775F8D7}"/>
          </ac:cxnSpMkLst>
        </pc:cxnChg>
        <pc:cxnChg chg="add mod">
          <ac:chgData name="Toby Donaldson" userId="2e6e5431-bb17-4c41-9985-d39c50d83c73" providerId="ADAL" clId="{F56B8EF3-5C90-42FD-AD3E-B2A337B95298}" dt="2024-01-16T01:05:17.529" v="17624" actId="164"/>
          <ac:cxnSpMkLst>
            <pc:docMk/>
            <pc:sldMk cId="1120572146" sldId="310"/>
            <ac:cxnSpMk id="24" creationId="{56D1A282-6738-B1EA-C6A9-6FEAF9A40624}"/>
          </ac:cxnSpMkLst>
        </pc:cxnChg>
        <pc:cxnChg chg="add mod">
          <ac:chgData name="Toby Donaldson" userId="2e6e5431-bb17-4c41-9985-d39c50d83c73" providerId="ADAL" clId="{F56B8EF3-5C90-42FD-AD3E-B2A337B95298}" dt="2024-01-16T01:05:17.529" v="17624" actId="164"/>
          <ac:cxnSpMkLst>
            <pc:docMk/>
            <pc:sldMk cId="1120572146" sldId="310"/>
            <ac:cxnSpMk id="25" creationId="{1575BC6D-9896-9E74-C393-B85BE8AA1007}"/>
          </ac:cxnSpMkLst>
        </pc:cxnChg>
        <pc:cxnChg chg="add mod">
          <ac:chgData name="Toby Donaldson" userId="2e6e5431-bb17-4c41-9985-d39c50d83c73" providerId="ADAL" clId="{F56B8EF3-5C90-42FD-AD3E-B2A337B95298}" dt="2024-01-16T01:05:17.529" v="17624" actId="164"/>
          <ac:cxnSpMkLst>
            <pc:docMk/>
            <pc:sldMk cId="1120572146" sldId="310"/>
            <ac:cxnSpMk id="26" creationId="{A9FD9A66-19EF-EDC6-12B4-304183DA170F}"/>
          </ac:cxnSpMkLst>
        </pc:cxnChg>
        <pc:cxnChg chg="add mod">
          <ac:chgData name="Toby Donaldson" userId="2e6e5431-bb17-4c41-9985-d39c50d83c73" providerId="ADAL" clId="{F56B8EF3-5C90-42FD-AD3E-B2A337B95298}" dt="2024-01-16T01:05:15.269" v="17623" actId="164"/>
          <ac:cxnSpMkLst>
            <pc:docMk/>
            <pc:sldMk cId="1120572146" sldId="310"/>
            <ac:cxnSpMk id="28" creationId="{9BA19FFF-0D23-91CA-5A1C-26D69440C0F9}"/>
          </ac:cxnSpMkLst>
        </pc:cxnChg>
        <pc:cxnChg chg="add mod">
          <ac:chgData name="Toby Donaldson" userId="2e6e5431-bb17-4c41-9985-d39c50d83c73" providerId="ADAL" clId="{F56B8EF3-5C90-42FD-AD3E-B2A337B95298}" dt="2024-01-16T01:05:15.269" v="17623" actId="164"/>
          <ac:cxnSpMkLst>
            <pc:docMk/>
            <pc:sldMk cId="1120572146" sldId="310"/>
            <ac:cxnSpMk id="29" creationId="{DFB908E3-5546-23A3-7F3A-DEE7C5755A16}"/>
          </ac:cxnSpMkLst>
        </pc:cxnChg>
        <pc:cxnChg chg="add mod">
          <ac:chgData name="Toby Donaldson" userId="2e6e5431-bb17-4c41-9985-d39c50d83c73" providerId="ADAL" clId="{F56B8EF3-5C90-42FD-AD3E-B2A337B95298}" dt="2024-01-16T01:05:15.269" v="17623" actId="164"/>
          <ac:cxnSpMkLst>
            <pc:docMk/>
            <pc:sldMk cId="1120572146" sldId="310"/>
            <ac:cxnSpMk id="30" creationId="{C4714C99-C492-E7F3-A33B-AE2A5858BBFC}"/>
          </ac:cxnSpMkLst>
        </pc:cxnChg>
        <pc:cxnChg chg="add mod">
          <ac:chgData name="Toby Donaldson" userId="2e6e5431-bb17-4c41-9985-d39c50d83c73" providerId="ADAL" clId="{F56B8EF3-5C90-42FD-AD3E-B2A337B95298}" dt="2024-01-16T01:05:15.269" v="17623" actId="164"/>
          <ac:cxnSpMkLst>
            <pc:docMk/>
            <pc:sldMk cId="1120572146" sldId="310"/>
            <ac:cxnSpMk id="31" creationId="{A373B14D-7E33-AE61-912A-5B7125B146A5}"/>
          </ac:cxnSpMkLst>
        </pc:cxnChg>
      </pc:sldChg>
      <pc:sldChg chg="addSp delSp modSp add mod">
        <pc:chgData name="Toby Donaldson" userId="2e6e5431-bb17-4c41-9985-d39c50d83c73" providerId="ADAL" clId="{F56B8EF3-5C90-42FD-AD3E-B2A337B95298}" dt="2024-01-17T18:39:53.702" v="17955" actId="1076"/>
        <pc:sldMkLst>
          <pc:docMk/>
          <pc:sldMk cId="1542201987" sldId="311"/>
        </pc:sldMkLst>
        <pc:spChg chg="del">
          <ac:chgData name="Toby Donaldson" userId="2e6e5431-bb17-4c41-9985-d39c50d83c73" providerId="ADAL" clId="{F56B8EF3-5C90-42FD-AD3E-B2A337B95298}" dt="2024-01-17T18:35:39.104" v="17836" actId="21"/>
          <ac:spMkLst>
            <pc:docMk/>
            <pc:sldMk cId="1542201987" sldId="311"/>
            <ac:spMk id="5" creationId="{F9DA505B-8666-ECFB-AA08-9295261ADD1C}"/>
          </ac:spMkLst>
        </pc:spChg>
        <pc:spChg chg="add mod">
          <ac:chgData name="Toby Donaldson" userId="2e6e5431-bb17-4c41-9985-d39c50d83c73" providerId="ADAL" clId="{F56B8EF3-5C90-42FD-AD3E-B2A337B95298}" dt="2024-01-17T18:37:43.879" v="17845" actId="20577"/>
          <ac:spMkLst>
            <pc:docMk/>
            <pc:sldMk cId="1542201987" sldId="311"/>
            <ac:spMk id="6" creationId="{75A28670-B9E5-D26B-F58D-E88A3716765B}"/>
          </ac:spMkLst>
        </pc:spChg>
        <pc:spChg chg="add mod">
          <ac:chgData name="Toby Donaldson" userId="2e6e5431-bb17-4c41-9985-d39c50d83c73" providerId="ADAL" clId="{F56B8EF3-5C90-42FD-AD3E-B2A337B95298}" dt="2024-01-17T18:39:13.734" v="17863" actId="1076"/>
          <ac:spMkLst>
            <pc:docMk/>
            <pc:sldMk cId="1542201987" sldId="311"/>
            <ac:spMk id="7" creationId="{0D7D57C9-27D7-E80A-DF43-97F70899C081}"/>
          </ac:spMkLst>
        </pc:spChg>
        <pc:spChg chg="mod">
          <ac:chgData name="Toby Donaldson" userId="2e6e5431-bb17-4c41-9985-d39c50d83c73" providerId="ADAL" clId="{F56B8EF3-5C90-42FD-AD3E-B2A337B95298}" dt="2024-01-17T18:35:34.854" v="17835" actId="14100"/>
          <ac:spMkLst>
            <pc:docMk/>
            <pc:sldMk cId="1542201987" sldId="311"/>
            <ac:spMk id="8" creationId="{3C9DC5BA-A083-A32D-DB15-55ED223B598C}"/>
          </ac:spMkLst>
        </pc:spChg>
        <pc:spChg chg="add mod">
          <ac:chgData name="Toby Donaldson" userId="2e6e5431-bb17-4c41-9985-d39c50d83c73" providerId="ADAL" clId="{F56B8EF3-5C90-42FD-AD3E-B2A337B95298}" dt="2024-01-17T18:37:57.458" v="17847"/>
          <ac:spMkLst>
            <pc:docMk/>
            <pc:sldMk cId="1542201987" sldId="311"/>
            <ac:spMk id="10" creationId="{7FF694CA-CBC8-6058-3FB8-3A581B60C9C8}"/>
          </ac:spMkLst>
        </pc:spChg>
        <pc:spChg chg="add mod">
          <ac:chgData name="Toby Donaldson" userId="2e6e5431-bb17-4c41-9985-d39c50d83c73" providerId="ADAL" clId="{F56B8EF3-5C90-42FD-AD3E-B2A337B95298}" dt="2024-01-17T18:38:00.045" v="17848"/>
          <ac:spMkLst>
            <pc:docMk/>
            <pc:sldMk cId="1542201987" sldId="311"/>
            <ac:spMk id="11" creationId="{B7CCA678-93BC-D6CA-E765-4AD0BF5AB27B}"/>
          </ac:spMkLst>
        </pc:spChg>
        <pc:spChg chg="add mod">
          <ac:chgData name="Toby Donaldson" userId="2e6e5431-bb17-4c41-9985-d39c50d83c73" providerId="ADAL" clId="{F56B8EF3-5C90-42FD-AD3E-B2A337B95298}" dt="2024-01-17T18:39:53.702" v="17955" actId="1076"/>
          <ac:spMkLst>
            <pc:docMk/>
            <pc:sldMk cId="1542201987" sldId="311"/>
            <ac:spMk id="12" creationId="{48ABF86D-F49F-85E8-15A5-46E8D90368B9}"/>
          </ac:spMkLst>
        </pc:spChg>
        <pc:spChg chg="del">
          <ac:chgData name="Toby Donaldson" userId="2e6e5431-bb17-4c41-9985-d39c50d83c73" providerId="ADAL" clId="{F56B8EF3-5C90-42FD-AD3E-B2A337B95298}" dt="2024-01-17T18:35:39.104" v="17836" actId="21"/>
          <ac:spMkLst>
            <pc:docMk/>
            <pc:sldMk cId="1542201987" sldId="311"/>
            <ac:spMk id="20" creationId="{E7B4104D-2A52-43DD-22E0-57CF67F57A06}"/>
          </ac:spMkLst>
        </pc:spChg>
        <pc:spChg chg="del">
          <ac:chgData name="Toby Donaldson" userId="2e6e5431-bb17-4c41-9985-d39c50d83c73" providerId="ADAL" clId="{F56B8EF3-5C90-42FD-AD3E-B2A337B95298}" dt="2024-01-17T18:35:28.060" v="17833" actId="21"/>
          <ac:spMkLst>
            <pc:docMk/>
            <pc:sldMk cId="1542201987" sldId="311"/>
            <ac:spMk id="23" creationId="{D1CE7C05-1C4A-EDD1-869D-ED526B0F63BC}"/>
          </ac:spMkLst>
        </pc:spChg>
        <pc:cxnChg chg="del mod">
          <ac:chgData name="Toby Donaldson" userId="2e6e5431-bb17-4c41-9985-d39c50d83c73" providerId="ADAL" clId="{F56B8EF3-5C90-42FD-AD3E-B2A337B95298}" dt="2024-01-17T18:35:28.060" v="17833" actId="21"/>
          <ac:cxnSpMkLst>
            <pc:docMk/>
            <pc:sldMk cId="1542201987" sldId="311"/>
            <ac:cxnSpMk id="9" creationId="{A1ABB453-3DF3-7D6E-9938-BFE569C26BD5}"/>
          </ac:cxnSpMkLst>
        </pc:cxnChg>
      </pc:sldChg>
      <pc:sldChg chg="addSp modSp add mod">
        <pc:chgData name="Toby Donaldson" userId="2e6e5431-bb17-4c41-9985-d39c50d83c73" providerId="ADAL" clId="{F56B8EF3-5C90-42FD-AD3E-B2A337B95298}" dt="2024-01-17T18:43:23.390" v="18197" actId="1076"/>
        <pc:sldMkLst>
          <pc:docMk/>
          <pc:sldMk cId="2619607218" sldId="312"/>
        </pc:sldMkLst>
        <pc:spChg chg="add">
          <ac:chgData name="Toby Donaldson" userId="2e6e5431-bb17-4c41-9985-d39c50d83c73" providerId="ADAL" clId="{F56B8EF3-5C90-42FD-AD3E-B2A337B95298}" dt="2024-01-17T18:42:35.062" v="18039" actId="11529"/>
          <ac:spMkLst>
            <pc:docMk/>
            <pc:sldMk cId="2619607218" sldId="312"/>
            <ac:spMk id="5" creationId="{1A7B4E40-E4E9-2261-67F8-F3318B921015}"/>
          </ac:spMkLst>
        </pc:spChg>
        <pc:spChg chg="add mod">
          <ac:chgData name="Toby Donaldson" userId="2e6e5431-bb17-4c41-9985-d39c50d83c73" providerId="ADAL" clId="{F56B8EF3-5C90-42FD-AD3E-B2A337B95298}" dt="2024-01-17T18:43:23.390" v="18197" actId="1076"/>
          <ac:spMkLst>
            <pc:docMk/>
            <pc:sldMk cId="2619607218" sldId="312"/>
            <ac:spMk id="6" creationId="{96BE26E9-4920-CC92-5136-9117267D6500}"/>
          </ac:spMkLst>
        </pc:spChg>
        <pc:spChg chg="mod">
          <ac:chgData name="Toby Donaldson" userId="2e6e5431-bb17-4c41-9985-d39c50d83c73" providerId="ADAL" clId="{F56B8EF3-5C90-42FD-AD3E-B2A337B95298}" dt="2024-01-17T18:41:42.550" v="17959" actId="1076"/>
          <ac:spMkLst>
            <pc:docMk/>
            <pc:sldMk cId="2619607218" sldId="312"/>
            <ac:spMk id="7" creationId="{0D7D57C9-27D7-E80A-DF43-97F70899C081}"/>
          </ac:spMkLst>
        </pc:spChg>
        <pc:spChg chg="mod">
          <ac:chgData name="Toby Donaldson" userId="2e6e5431-bb17-4c41-9985-d39c50d83c73" providerId="ADAL" clId="{F56B8EF3-5C90-42FD-AD3E-B2A337B95298}" dt="2024-01-17T18:42:15.934" v="18038" actId="1076"/>
          <ac:spMkLst>
            <pc:docMk/>
            <pc:sldMk cId="2619607218" sldId="312"/>
            <ac:spMk id="12" creationId="{48ABF86D-F49F-85E8-15A5-46E8D90368B9}"/>
          </ac:spMkLst>
        </pc:spChg>
      </pc:sldChg>
      <pc:sldChg chg="addSp delSp modSp add mod ord">
        <pc:chgData name="Toby Donaldson" userId="2e6e5431-bb17-4c41-9985-d39c50d83c73" providerId="ADAL" clId="{F56B8EF3-5C90-42FD-AD3E-B2A337B95298}" dt="2024-01-17T18:49:17.966" v="18590" actId="5793"/>
        <pc:sldMkLst>
          <pc:docMk/>
          <pc:sldMk cId="4115869788" sldId="313"/>
        </pc:sldMkLst>
        <pc:spChg chg="del">
          <ac:chgData name="Toby Donaldson" userId="2e6e5431-bb17-4c41-9985-d39c50d83c73" providerId="ADAL" clId="{F56B8EF3-5C90-42FD-AD3E-B2A337B95298}" dt="2024-01-17T18:46:07.552" v="18358" actId="21"/>
          <ac:spMkLst>
            <pc:docMk/>
            <pc:sldMk cId="4115869788" sldId="313"/>
            <ac:spMk id="5" creationId="{1A7B4E40-E4E9-2261-67F8-F3318B921015}"/>
          </ac:spMkLst>
        </pc:spChg>
        <pc:spChg chg="del">
          <ac:chgData name="Toby Donaldson" userId="2e6e5431-bb17-4c41-9985-d39c50d83c73" providerId="ADAL" clId="{F56B8EF3-5C90-42FD-AD3E-B2A337B95298}" dt="2024-01-17T18:46:07.552" v="18358" actId="21"/>
          <ac:spMkLst>
            <pc:docMk/>
            <pc:sldMk cId="4115869788" sldId="313"/>
            <ac:spMk id="6" creationId="{96BE26E9-4920-CC92-5136-9117267D6500}"/>
          </ac:spMkLst>
        </pc:spChg>
        <pc:spChg chg="mod">
          <ac:chgData name="Toby Donaldson" userId="2e6e5431-bb17-4c41-9985-d39c50d83c73" providerId="ADAL" clId="{F56B8EF3-5C90-42FD-AD3E-B2A337B95298}" dt="2024-01-17T18:48:21.934" v="18495" actId="1076"/>
          <ac:spMkLst>
            <pc:docMk/>
            <pc:sldMk cId="4115869788" sldId="313"/>
            <ac:spMk id="7" creationId="{0D7D57C9-27D7-E80A-DF43-97F70899C081}"/>
          </ac:spMkLst>
        </pc:spChg>
        <pc:spChg chg="add mod">
          <ac:chgData name="Toby Donaldson" userId="2e6e5431-bb17-4c41-9985-d39c50d83c73" providerId="ADAL" clId="{F56B8EF3-5C90-42FD-AD3E-B2A337B95298}" dt="2024-01-17T18:49:17.966" v="18590" actId="5793"/>
          <ac:spMkLst>
            <pc:docMk/>
            <pc:sldMk cId="4115869788" sldId="313"/>
            <ac:spMk id="9" creationId="{80668905-60AD-C93B-9B3D-DB761D57A1D2}"/>
          </ac:spMkLst>
        </pc:spChg>
        <pc:spChg chg="mod">
          <ac:chgData name="Toby Donaldson" userId="2e6e5431-bb17-4c41-9985-d39c50d83c73" providerId="ADAL" clId="{F56B8EF3-5C90-42FD-AD3E-B2A337B95298}" dt="2024-01-17T18:46:03.041" v="18357" actId="5793"/>
          <ac:spMkLst>
            <pc:docMk/>
            <pc:sldMk cId="4115869788" sldId="313"/>
            <ac:spMk id="12" creationId="{48ABF86D-F49F-85E8-15A5-46E8D90368B9}"/>
          </ac:spMkLst>
        </pc:spChg>
      </pc:sldChg>
      <pc:sldChg chg="modSp add mod">
        <pc:chgData name="Toby Donaldson" userId="2e6e5431-bb17-4c41-9985-d39c50d83c73" providerId="ADAL" clId="{F56B8EF3-5C90-42FD-AD3E-B2A337B95298}" dt="2024-01-17T18:47:11.400" v="18429" actId="20577"/>
        <pc:sldMkLst>
          <pc:docMk/>
          <pc:sldMk cId="1241887878" sldId="314"/>
        </pc:sldMkLst>
        <pc:spChg chg="mod">
          <ac:chgData name="Toby Donaldson" userId="2e6e5431-bb17-4c41-9985-d39c50d83c73" providerId="ADAL" clId="{F56B8EF3-5C90-42FD-AD3E-B2A337B95298}" dt="2024-01-17T18:47:11.400" v="18429" actId="20577"/>
          <ac:spMkLst>
            <pc:docMk/>
            <pc:sldMk cId="1241887878" sldId="314"/>
            <ac:spMk id="7" creationId="{0D7D57C9-27D7-E80A-DF43-97F70899C081}"/>
          </ac:spMkLst>
        </pc:spChg>
      </pc:sldChg>
      <pc:sldChg chg="addSp delSp modSp add mod">
        <pc:chgData name="Toby Donaldson" userId="2e6e5431-bb17-4c41-9985-d39c50d83c73" providerId="ADAL" clId="{F56B8EF3-5C90-42FD-AD3E-B2A337B95298}" dt="2024-01-17T18:51:46.262" v="18792" actId="27309"/>
        <pc:sldMkLst>
          <pc:docMk/>
          <pc:sldMk cId="3908220886" sldId="315"/>
        </pc:sldMkLst>
        <pc:spChg chg="mod">
          <ac:chgData name="Toby Donaldson" userId="2e6e5431-bb17-4c41-9985-d39c50d83c73" providerId="ADAL" clId="{F56B8EF3-5C90-42FD-AD3E-B2A337B95298}" dt="2024-01-17T18:51:29.266" v="18790" actId="20577"/>
          <ac:spMkLst>
            <pc:docMk/>
            <pc:sldMk cId="3908220886" sldId="315"/>
            <ac:spMk id="9" creationId="{80668905-60AD-C93B-9B3D-DB761D57A1D2}"/>
          </ac:spMkLst>
        </pc:spChg>
        <pc:graphicFrameChg chg="add del modGraphic">
          <ac:chgData name="Toby Donaldson" userId="2e6e5431-bb17-4c41-9985-d39c50d83c73" providerId="ADAL" clId="{F56B8EF3-5C90-42FD-AD3E-B2A337B95298}" dt="2024-01-17T18:51:46.262" v="18792" actId="27309"/>
          <ac:graphicFrameMkLst>
            <pc:docMk/>
            <pc:sldMk cId="3908220886" sldId="315"/>
            <ac:graphicFrameMk id="6" creationId="{2D2098CF-E250-FAF0-8B23-340E458B0BCC}"/>
          </ac:graphicFrameMkLst>
        </pc:graphicFrameChg>
      </pc:sldChg>
    </pc:docChg>
  </pc:docChgLst>
  <pc:docChgLst>
    <pc:chgData name="Toby Donaldson" userId="2e6e5431-bb17-4c41-9985-d39c50d83c73" providerId="ADAL" clId="{F0E40FE0-2E57-4922-A8AA-5AFA101CC44A}"/>
    <pc:docChg chg="undo redo custSel addSld delSld modSld sldOrd addSection delSection modSection">
      <pc:chgData name="Toby Donaldson" userId="2e6e5431-bb17-4c41-9985-d39c50d83c73" providerId="ADAL" clId="{F0E40FE0-2E57-4922-A8AA-5AFA101CC44A}" dt="2024-01-25T00:09:49.084" v="10029" actId="20577"/>
      <pc:docMkLst>
        <pc:docMk/>
      </pc:docMkLst>
      <pc:sldChg chg="modSp mod ord">
        <pc:chgData name="Toby Donaldson" userId="2e6e5431-bb17-4c41-9985-d39c50d83c73" providerId="ADAL" clId="{F0E40FE0-2E57-4922-A8AA-5AFA101CC44A}" dt="2024-01-18T00:50:42.871" v="1556" actId="20578"/>
        <pc:sldMkLst>
          <pc:docMk/>
          <pc:sldMk cId="1990534629" sldId="256"/>
        </pc:sldMkLst>
        <pc:spChg chg="mod">
          <ac:chgData name="Toby Donaldson" userId="2e6e5431-bb17-4c41-9985-d39c50d83c73" providerId="ADAL" clId="{F0E40FE0-2E57-4922-A8AA-5AFA101CC44A}" dt="2024-01-18T00:20:47.358" v="6" actId="20577"/>
          <ac:spMkLst>
            <pc:docMk/>
            <pc:sldMk cId="1990534629" sldId="256"/>
            <ac:spMk id="3" creationId="{69A063FE-859C-2249-86C9-6A3558EFA8C4}"/>
          </ac:spMkLst>
        </pc:spChg>
      </pc:sldChg>
      <pc:sldChg chg="delSp modSp mod ord">
        <pc:chgData name="Toby Donaldson" userId="2e6e5431-bb17-4c41-9985-d39c50d83c73" providerId="ADAL" clId="{F0E40FE0-2E57-4922-A8AA-5AFA101CC44A}" dt="2024-01-22T19:25:07.098" v="9020" actId="20577"/>
        <pc:sldMkLst>
          <pc:docMk/>
          <pc:sldMk cId="3457032960" sldId="258"/>
        </pc:sldMkLst>
        <pc:spChg chg="mod">
          <ac:chgData name="Toby Donaldson" userId="2e6e5431-bb17-4c41-9985-d39c50d83c73" providerId="ADAL" clId="{F0E40FE0-2E57-4922-A8AA-5AFA101CC44A}" dt="2024-01-22T19:25:07.098" v="9020" actId="20577"/>
          <ac:spMkLst>
            <pc:docMk/>
            <pc:sldMk cId="3457032960" sldId="258"/>
            <ac:spMk id="3" creationId="{1FECA53D-FC0F-2C1A-B9F0-8F6C988044AA}"/>
          </ac:spMkLst>
        </pc:spChg>
        <pc:spChg chg="del">
          <ac:chgData name="Toby Donaldson" userId="2e6e5431-bb17-4c41-9985-d39c50d83c73" providerId="ADAL" clId="{F0E40FE0-2E57-4922-A8AA-5AFA101CC44A}" dt="2024-01-18T00:21:35.450" v="14" actId="21"/>
          <ac:spMkLst>
            <pc:docMk/>
            <pc:sldMk cId="3457032960" sldId="258"/>
            <ac:spMk id="6" creationId="{0F35BD56-BF03-A0FF-4EDB-53A2083BD8D8}"/>
          </ac:spMkLst>
        </pc:spChg>
      </pc:sldChg>
      <pc:sldChg chg="del">
        <pc:chgData name="Toby Donaldson" userId="2e6e5431-bb17-4c41-9985-d39c50d83c73" providerId="ADAL" clId="{F0E40FE0-2E57-4922-A8AA-5AFA101CC44A}" dt="2024-01-18T00:21:18.757" v="7" actId="2696"/>
        <pc:sldMkLst>
          <pc:docMk/>
          <pc:sldMk cId="3516570974" sldId="259"/>
        </pc:sldMkLst>
      </pc:sldChg>
      <pc:sldChg chg="del">
        <pc:chgData name="Toby Donaldson" userId="2e6e5431-bb17-4c41-9985-d39c50d83c73" providerId="ADAL" clId="{F0E40FE0-2E57-4922-A8AA-5AFA101CC44A}" dt="2024-01-18T00:21:18.757" v="7" actId="2696"/>
        <pc:sldMkLst>
          <pc:docMk/>
          <pc:sldMk cId="4069557335" sldId="260"/>
        </pc:sldMkLst>
      </pc:sldChg>
      <pc:sldChg chg="del">
        <pc:chgData name="Toby Donaldson" userId="2e6e5431-bb17-4c41-9985-d39c50d83c73" providerId="ADAL" clId="{F0E40FE0-2E57-4922-A8AA-5AFA101CC44A}" dt="2024-01-18T00:21:18.757" v="7" actId="2696"/>
        <pc:sldMkLst>
          <pc:docMk/>
          <pc:sldMk cId="3511357516" sldId="261"/>
        </pc:sldMkLst>
      </pc:sldChg>
      <pc:sldChg chg="del">
        <pc:chgData name="Toby Donaldson" userId="2e6e5431-bb17-4c41-9985-d39c50d83c73" providerId="ADAL" clId="{F0E40FE0-2E57-4922-A8AA-5AFA101CC44A}" dt="2024-01-18T00:21:18.757" v="7" actId="2696"/>
        <pc:sldMkLst>
          <pc:docMk/>
          <pc:sldMk cId="1605501190" sldId="262"/>
        </pc:sldMkLst>
      </pc:sldChg>
      <pc:sldChg chg="del">
        <pc:chgData name="Toby Donaldson" userId="2e6e5431-bb17-4c41-9985-d39c50d83c73" providerId="ADAL" clId="{F0E40FE0-2E57-4922-A8AA-5AFA101CC44A}" dt="2024-01-18T00:21:18.757" v="7" actId="2696"/>
        <pc:sldMkLst>
          <pc:docMk/>
          <pc:sldMk cId="1601885463" sldId="263"/>
        </pc:sldMkLst>
      </pc:sldChg>
      <pc:sldChg chg="del">
        <pc:chgData name="Toby Donaldson" userId="2e6e5431-bb17-4c41-9985-d39c50d83c73" providerId="ADAL" clId="{F0E40FE0-2E57-4922-A8AA-5AFA101CC44A}" dt="2024-01-18T00:21:18.757" v="7" actId="2696"/>
        <pc:sldMkLst>
          <pc:docMk/>
          <pc:sldMk cId="3800110765" sldId="266"/>
        </pc:sldMkLst>
      </pc:sldChg>
      <pc:sldChg chg="del">
        <pc:chgData name="Toby Donaldson" userId="2e6e5431-bb17-4c41-9985-d39c50d83c73" providerId="ADAL" clId="{F0E40FE0-2E57-4922-A8AA-5AFA101CC44A}" dt="2024-01-18T00:21:18.757" v="7" actId="2696"/>
        <pc:sldMkLst>
          <pc:docMk/>
          <pc:sldMk cId="75609365" sldId="267"/>
        </pc:sldMkLst>
      </pc:sldChg>
      <pc:sldChg chg="del">
        <pc:chgData name="Toby Donaldson" userId="2e6e5431-bb17-4c41-9985-d39c50d83c73" providerId="ADAL" clId="{F0E40FE0-2E57-4922-A8AA-5AFA101CC44A}" dt="2024-01-18T00:21:18.757" v="7" actId="2696"/>
        <pc:sldMkLst>
          <pc:docMk/>
          <pc:sldMk cId="3700499661" sldId="268"/>
        </pc:sldMkLst>
      </pc:sldChg>
      <pc:sldChg chg="del">
        <pc:chgData name="Toby Donaldson" userId="2e6e5431-bb17-4c41-9985-d39c50d83c73" providerId="ADAL" clId="{F0E40FE0-2E57-4922-A8AA-5AFA101CC44A}" dt="2024-01-18T00:21:18.757" v="7" actId="2696"/>
        <pc:sldMkLst>
          <pc:docMk/>
          <pc:sldMk cId="3349829518" sldId="269"/>
        </pc:sldMkLst>
      </pc:sldChg>
      <pc:sldChg chg="del">
        <pc:chgData name="Toby Donaldson" userId="2e6e5431-bb17-4c41-9985-d39c50d83c73" providerId="ADAL" clId="{F0E40FE0-2E57-4922-A8AA-5AFA101CC44A}" dt="2024-01-18T00:21:18.757" v="7" actId="2696"/>
        <pc:sldMkLst>
          <pc:docMk/>
          <pc:sldMk cId="3877031596" sldId="270"/>
        </pc:sldMkLst>
      </pc:sldChg>
      <pc:sldChg chg="del">
        <pc:chgData name="Toby Donaldson" userId="2e6e5431-bb17-4c41-9985-d39c50d83c73" providerId="ADAL" clId="{F0E40FE0-2E57-4922-A8AA-5AFA101CC44A}" dt="2024-01-18T00:21:18.757" v="7" actId="2696"/>
        <pc:sldMkLst>
          <pc:docMk/>
          <pc:sldMk cId="155023636" sldId="271"/>
        </pc:sldMkLst>
      </pc:sldChg>
      <pc:sldChg chg="del">
        <pc:chgData name="Toby Donaldson" userId="2e6e5431-bb17-4c41-9985-d39c50d83c73" providerId="ADAL" clId="{F0E40FE0-2E57-4922-A8AA-5AFA101CC44A}" dt="2024-01-18T00:21:18.757" v="7" actId="2696"/>
        <pc:sldMkLst>
          <pc:docMk/>
          <pc:sldMk cId="1471775431" sldId="272"/>
        </pc:sldMkLst>
      </pc:sldChg>
      <pc:sldChg chg="del">
        <pc:chgData name="Toby Donaldson" userId="2e6e5431-bb17-4c41-9985-d39c50d83c73" providerId="ADAL" clId="{F0E40FE0-2E57-4922-A8AA-5AFA101CC44A}" dt="2024-01-18T00:21:18.757" v="7" actId="2696"/>
        <pc:sldMkLst>
          <pc:docMk/>
          <pc:sldMk cId="866962288" sldId="273"/>
        </pc:sldMkLst>
      </pc:sldChg>
      <pc:sldChg chg="del">
        <pc:chgData name="Toby Donaldson" userId="2e6e5431-bb17-4c41-9985-d39c50d83c73" providerId="ADAL" clId="{F0E40FE0-2E57-4922-A8AA-5AFA101CC44A}" dt="2024-01-18T00:21:18.757" v="7" actId="2696"/>
        <pc:sldMkLst>
          <pc:docMk/>
          <pc:sldMk cId="3215519779" sldId="274"/>
        </pc:sldMkLst>
      </pc:sldChg>
      <pc:sldChg chg="del">
        <pc:chgData name="Toby Donaldson" userId="2e6e5431-bb17-4c41-9985-d39c50d83c73" providerId="ADAL" clId="{F0E40FE0-2E57-4922-A8AA-5AFA101CC44A}" dt="2024-01-18T00:21:18.757" v="7" actId="2696"/>
        <pc:sldMkLst>
          <pc:docMk/>
          <pc:sldMk cId="759780921" sldId="275"/>
        </pc:sldMkLst>
      </pc:sldChg>
      <pc:sldChg chg="del">
        <pc:chgData name="Toby Donaldson" userId="2e6e5431-bb17-4c41-9985-d39c50d83c73" providerId="ADAL" clId="{F0E40FE0-2E57-4922-A8AA-5AFA101CC44A}" dt="2024-01-18T00:21:18.757" v="7" actId="2696"/>
        <pc:sldMkLst>
          <pc:docMk/>
          <pc:sldMk cId="2396012569" sldId="276"/>
        </pc:sldMkLst>
      </pc:sldChg>
      <pc:sldChg chg="del">
        <pc:chgData name="Toby Donaldson" userId="2e6e5431-bb17-4c41-9985-d39c50d83c73" providerId="ADAL" clId="{F0E40FE0-2E57-4922-A8AA-5AFA101CC44A}" dt="2024-01-18T00:21:18.757" v="7" actId="2696"/>
        <pc:sldMkLst>
          <pc:docMk/>
          <pc:sldMk cId="2395158963" sldId="277"/>
        </pc:sldMkLst>
      </pc:sldChg>
      <pc:sldChg chg="del">
        <pc:chgData name="Toby Donaldson" userId="2e6e5431-bb17-4c41-9985-d39c50d83c73" providerId="ADAL" clId="{F0E40FE0-2E57-4922-A8AA-5AFA101CC44A}" dt="2024-01-18T00:21:18.757" v="7" actId="2696"/>
        <pc:sldMkLst>
          <pc:docMk/>
          <pc:sldMk cId="926493247" sldId="278"/>
        </pc:sldMkLst>
      </pc:sldChg>
      <pc:sldChg chg="del">
        <pc:chgData name="Toby Donaldson" userId="2e6e5431-bb17-4c41-9985-d39c50d83c73" providerId="ADAL" clId="{F0E40FE0-2E57-4922-A8AA-5AFA101CC44A}" dt="2024-01-18T00:21:18.757" v="7" actId="2696"/>
        <pc:sldMkLst>
          <pc:docMk/>
          <pc:sldMk cId="2975362785" sldId="279"/>
        </pc:sldMkLst>
      </pc:sldChg>
      <pc:sldChg chg="del">
        <pc:chgData name="Toby Donaldson" userId="2e6e5431-bb17-4c41-9985-d39c50d83c73" providerId="ADAL" clId="{F0E40FE0-2E57-4922-A8AA-5AFA101CC44A}" dt="2024-01-18T00:21:18.757" v="7" actId="2696"/>
        <pc:sldMkLst>
          <pc:docMk/>
          <pc:sldMk cId="185575249" sldId="281"/>
        </pc:sldMkLst>
      </pc:sldChg>
      <pc:sldChg chg="del">
        <pc:chgData name="Toby Donaldson" userId="2e6e5431-bb17-4c41-9985-d39c50d83c73" providerId="ADAL" clId="{F0E40FE0-2E57-4922-A8AA-5AFA101CC44A}" dt="2024-01-18T00:21:18.757" v="7" actId="2696"/>
        <pc:sldMkLst>
          <pc:docMk/>
          <pc:sldMk cId="3732478819" sldId="282"/>
        </pc:sldMkLst>
      </pc:sldChg>
      <pc:sldChg chg="del">
        <pc:chgData name="Toby Donaldson" userId="2e6e5431-bb17-4c41-9985-d39c50d83c73" providerId="ADAL" clId="{F0E40FE0-2E57-4922-A8AA-5AFA101CC44A}" dt="2024-01-18T00:21:18.757" v="7" actId="2696"/>
        <pc:sldMkLst>
          <pc:docMk/>
          <pc:sldMk cId="3551489469" sldId="283"/>
        </pc:sldMkLst>
      </pc:sldChg>
      <pc:sldChg chg="del">
        <pc:chgData name="Toby Donaldson" userId="2e6e5431-bb17-4c41-9985-d39c50d83c73" providerId="ADAL" clId="{F0E40FE0-2E57-4922-A8AA-5AFA101CC44A}" dt="2024-01-18T00:21:18.757" v="7" actId="2696"/>
        <pc:sldMkLst>
          <pc:docMk/>
          <pc:sldMk cId="4291270767" sldId="284"/>
        </pc:sldMkLst>
      </pc:sldChg>
      <pc:sldChg chg="del">
        <pc:chgData name="Toby Donaldson" userId="2e6e5431-bb17-4c41-9985-d39c50d83c73" providerId="ADAL" clId="{F0E40FE0-2E57-4922-A8AA-5AFA101CC44A}" dt="2024-01-18T00:21:18.757" v="7" actId="2696"/>
        <pc:sldMkLst>
          <pc:docMk/>
          <pc:sldMk cId="1385497189" sldId="285"/>
        </pc:sldMkLst>
      </pc:sldChg>
      <pc:sldChg chg="del">
        <pc:chgData name="Toby Donaldson" userId="2e6e5431-bb17-4c41-9985-d39c50d83c73" providerId="ADAL" clId="{F0E40FE0-2E57-4922-A8AA-5AFA101CC44A}" dt="2024-01-18T00:21:18.757" v="7" actId="2696"/>
        <pc:sldMkLst>
          <pc:docMk/>
          <pc:sldMk cId="1150923053" sldId="286"/>
        </pc:sldMkLst>
      </pc:sldChg>
      <pc:sldChg chg="del">
        <pc:chgData name="Toby Donaldson" userId="2e6e5431-bb17-4c41-9985-d39c50d83c73" providerId="ADAL" clId="{F0E40FE0-2E57-4922-A8AA-5AFA101CC44A}" dt="2024-01-18T00:21:18.757" v="7" actId="2696"/>
        <pc:sldMkLst>
          <pc:docMk/>
          <pc:sldMk cId="2295768457" sldId="287"/>
        </pc:sldMkLst>
      </pc:sldChg>
      <pc:sldChg chg="del">
        <pc:chgData name="Toby Donaldson" userId="2e6e5431-bb17-4c41-9985-d39c50d83c73" providerId="ADAL" clId="{F0E40FE0-2E57-4922-A8AA-5AFA101CC44A}" dt="2024-01-18T00:21:18.757" v="7" actId="2696"/>
        <pc:sldMkLst>
          <pc:docMk/>
          <pc:sldMk cId="1785032729" sldId="288"/>
        </pc:sldMkLst>
      </pc:sldChg>
      <pc:sldChg chg="del">
        <pc:chgData name="Toby Donaldson" userId="2e6e5431-bb17-4c41-9985-d39c50d83c73" providerId="ADAL" clId="{F0E40FE0-2E57-4922-A8AA-5AFA101CC44A}" dt="2024-01-18T00:21:18.757" v="7" actId="2696"/>
        <pc:sldMkLst>
          <pc:docMk/>
          <pc:sldMk cId="3036112539" sldId="289"/>
        </pc:sldMkLst>
      </pc:sldChg>
      <pc:sldChg chg="del">
        <pc:chgData name="Toby Donaldson" userId="2e6e5431-bb17-4c41-9985-d39c50d83c73" providerId="ADAL" clId="{F0E40FE0-2E57-4922-A8AA-5AFA101CC44A}" dt="2024-01-18T00:21:18.757" v="7" actId="2696"/>
        <pc:sldMkLst>
          <pc:docMk/>
          <pc:sldMk cId="2771185702" sldId="290"/>
        </pc:sldMkLst>
      </pc:sldChg>
      <pc:sldChg chg="del">
        <pc:chgData name="Toby Donaldson" userId="2e6e5431-bb17-4c41-9985-d39c50d83c73" providerId="ADAL" clId="{F0E40FE0-2E57-4922-A8AA-5AFA101CC44A}" dt="2024-01-18T00:21:18.757" v="7" actId="2696"/>
        <pc:sldMkLst>
          <pc:docMk/>
          <pc:sldMk cId="1736226977" sldId="291"/>
        </pc:sldMkLst>
      </pc:sldChg>
      <pc:sldChg chg="del">
        <pc:chgData name="Toby Donaldson" userId="2e6e5431-bb17-4c41-9985-d39c50d83c73" providerId="ADAL" clId="{F0E40FE0-2E57-4922-A8AA-5AFA101CC44A}" dt="2024-01-18T00:21:18.757" v="7" actId="2696"/>
        <pc:sldMkLst>
          <pc:docMk/>
          <pc:sldMk cId="3089034745" sldId="292"/>
        </pc:sldMkLst>
      </pc:sldChg>
      <pc:sldChg chg="del">
        <pc:chgData name="Toby Donaldson" userId="2e6e5431-bb17-4c41-9985-d39c50d83c73" providerId="ADAL" clId="{F0E40FE0-2E57-4922-A8AA-5AFA101CC44A}" dt="2024-01-18T00:21:18.757" v="7" actId="2696"/>
        <pc:sldMkLst>
          <pc:docMk/>
          <pc:sldMk cId="289417061" sldId="293"/>
        </pc:sldMkLst>
      </pc:sldChg>
      <pc:sldChg chg="del">
        <pc:chgData name="Toby Donaldson" userId="2e6e5431-bb17-4c41-9985-d39c50d83c73" providerId="ADAL" clId="{F0E40FE0-2E57-4922-A8AA-5AFA101CC44A}" dt="2024-01-18T00:21:18.757" v="7" actId="2696"/>
        <pc:sldMkLst>
          <pc:docMk/>
          <pc:sldMk cId="4253127751" sldId="294"/>
        </pc:sldMkLst>
      </pc:sldChg>
      <pc:sldChg chg="del">
        <pc:chgData name="Toby Donaldson" userId="2e6e5431-bb17-4c41-9985-d39c50d83c73" providerId="ADAL" clId="{F0E40FE0-2E57-4922-A8AA-5AFA101CC44A}" dt="2024-01-18T00:21:18.757" v="7" actId="2696"/>
        <pc:sldMkLst>
          <pc:docMk/>
          <pc:sldMk cId="1840618605" sldId="295"/>
        </pc:sldMkLst>
      </pc:sldChg>
      <pc:sldChg chg="del">
        <pc:chgData name="Toby Donaldson" userId="2e6e5431-bb17-4c41-9985-d39c50d83c73" providerId="ADAL" clId="{F0E40FE0-2E57-4922-A8AA-5AFA101CC44A}" dt="2024-01-18T00:21:18.757" v="7" actId="2696"/>
        <pc:sldMkLst>
          <pc:docMk/>
          <pc:sldMk cId="3286675529" sldId="297"/>
        </pc:sldMkLst>
      </pc:sldChg>
      <pc:sldChg chg="del">
        <pc:chgData name="Toby Donaldson" userId="2e6e5431-bb17-4c41-9985-d39c50d83c73" providerId="ADAL" clId="{F0E40FE0-2E57-4922-A8AA-5AFA101CC44A}" dt="2024-01-18T00:49:56.783" v="1547" actId="18676"/>
        <pc:sldMkLst>
          <pc:docMk/>
          <pc:sldMk cId="1874304550" sldId="298"/>
        </pc:sldMkLst>
      </pc:sldChg>
      <pc:sldChg chg="del">
        <pc:chgData name="Toby Donaldson" userId="2e6e5431-bb17-4c41-9985-d39c50d83c73" providerId="ADAL" clId="{F0E40FE0-2E57-4922-A8AA-5AFA101CC44A}" dt="2024-01-18T00:49:56.783" v="1547" actId="18676"/>
        <pc:sldMkLst>
          <pc:docMk/>
          <pc:sldMk cId="2305269286" sldId="299"/>
        </pc:sldMkLst>
      </pc:sldChg>
      <pc:sldChg chg="del">
        <pc:chgData name="Toby Donaldson" userId="2e6e5431-bb17-4c41-9985-d39c50d83c73" providerId="ADAL" clId="{F0E40FE0-2E57-4922-A8AA-5AFA101CC44A}" dt="2024-01-18T00:49:56.783" v="1547" actId="18676"/>
        <pc:sldMkLst>
          <pc:docMk/>
          <pc:sldMk cId="1405615600" sldId="300"/>
        </pc:sldMkLst>
      </pc:sldChg>
      <pc:sldChg chg="del">
        <pc:chgData name="Toby Donaldson" userId="2e6e5431-bb17-4c41-9985-d39c50d83c73" providerId="ADAL" clId="{F0E40FE0-2E57-4922-A8AA-5AFA101CC44A}" dt="2024-01-18T00:49:56.783" v="1547" actId="18676"/>
        <pc:sldMkLst>
          <pc:docMk/>
          <pc:sldMk cId="2935856168" sldId="301"/>
        </pc:sldMkLst>
      </pc:sldChg>
      <pc:sldChg chg="del">
        <pc:chgData name="Toby Donaldson" userId="2e6e5431-bb17-4c41-9985-d39c50d83c73" providerId="ADAL" clId="{F0E40FE0-2E57-4922-A8AA-5AFA101CC44A}" dt="2024-01-18T00:49:56.783" v="1547" actId="18676"/>
        <pc:sldMkLst>
          <pc:docMk/>
          <pc:sldMk cId="2340181464" sldId="302"/>
        </pc:sldMkLst>
      </pc:sldChg>
      <pc:sldChg chg="del">
        <pc:chgData name="Toby Donaldson" userId="2e6e5431-bb17-4c41-9985-d39c50d83c73" providerId="ADAL" clId="{F0E40FE0-2E57-4922-A8AA-5AFA101CC44A}" dt="2024-01-18T00:49:56.783" v="1547" actId="18676"/>
        <pc:sldMkLst>
          <pc:docMk/>
          <pc:sldMk cId="3049437629" sldId="303"/>
        </pc:sldMkLst>
      </pc:sldChg>
      <pc:sldChg chg="del">
        <pc:chgData name="Toby Donaldson" userId="2e6e5431-bb17-4c41-9985-d39c50d83c73" providerId="ADAL" clId="{F0E40FE0-2E57-4922-A8AA-5AFA101CC44A}" dt="2024-01-18T00:49:56.783" v="1547" actId="18676"/>
        <pc:sldMkLst>
          <pc:docMk/>
          <pc:sldMk cId="3287968718" sldId="304"/>
        </pc:sldMkLst>
      </pc:sldChg>
      <pc:sldChg chg="del">
        <pc:chgData name="Toby Donaldson" userId="2e6e5431-bb17-4c41-9985-d39c50d83c73" providerId="ADAL" clId="{F0E40FE0-2E57-4922-A8AA-5AFA101CC44A}" dt="2024-01-18T00:49:56.783" v="1547" actId="18676"/>
        <pc:sldMkLst>
          <pc:docMk/>
          <pc:sldMk cId="3604971064" sldId="305"/>
        </pc:sldMkLst>
      </pc:sldChg>
      <pc:sldChg chg="del">
        <pc:chgData name="Toby Donaldson" userId="2e6e5431-bb17-4c41-9985-d39c50d83c73" providerId="ADAL" clId="{F0E40FE0-2E57-4922-A8AA-5AFA101CC44A}" dt="2024-01-18T00:49:56.783" v="1547" actId="18676"/>
        <pc:sldMkLst>
          <pc:docMk/>
          <pc:sldMk cId="468453318" sldId="306"/>
        </pc:sldMkLst>
      </pc:sldChg>
      <pc:sldChg chg="del">
        <pc:chgData name="Toby Donaldson" userId="2e6e5431-bb17-4c41-9985-d39c50d83c73" providerId="ADAL" clId="{F0E40FE0-2E57-4922-A8AA-5AFA101CC44A}" dt="2024-01-18T00:49:56.783" v="1547" actId="18676"/>
        <pc:sldMkLst>
          <pc:docMk/>
          <pc:sldMk cId="84991612" sldId="307"/>
        </pc:sldMkLst>
      </pc:sldChg>
      <pc:sldChg chg="del">
        <pc:chgData name="Toby Donaldson" userId="2e6e5431-bb17-4c41-9985-d39c50d83c73" providerId="ADAL" clId="{F0E40FE0-2E57-4922-A8AA-5AFA101CC44A}" dt="2024-01-18T00:49:56.783" v="1547" actId="18676"/>
        <pc:sldMkLst>
          <pc:docMk/>
          <pc:sldMk cId="2642181235" sldId="308"/>
        </pc:sldMkLst>
      </pc:sldChg>
      <pc:sldChg chg="del">
        <pc:chgData name="Toby Donaldson" userId="2e6e5431-bb17-4c41-9985-d39c50d83c73" providerId="ADAL" clId="{F0E40FE0-2E57-4922-A8AA-5AFA101CC44A}" dt="2024-01-18T00:49:56.783" v="1547" actId="18676"/>
        <pc:sldMkLst>
          <pc:docMk/>
          <pc:sldMk cId="1156014449" sldId="309"/>
        </pc:sldMkLst>
      </pc:sldChg>
      <pc:sldChg chg="del">
        <pc:chgData name="Toby Donaldson" userId="2e6e5431-bb17-4c41-9985-d39c50d83c73" providerId="ADAL" clId="{F0E40FE0-2E57-4922-A8AA-5AFA101CC44A}" dt="2024-01-18T00:49:56.783" v="1547" actId="18676"/>
        <pc:sldMkLst>
          <pc:docMk/>
          <pc:sldMk cId="1120572146" sldId="310"/>
        </pc:sldMkLst>
      </pc:sldChg>
      <pc:sldChg chg="del">
        <pc:chgData name="Toby Donaldson" userId="2e6e5431-bb17-4c41-9985-d39c50d83c73" providerId="ADAL" clId="{F0E40FE0-2E57-4922-A8AA-5AFA101CC44A}" dt="2024-01-18T00:21:18.757" v="7" actId="2696"/>
        <pc:sldMkLst>
          <pc:docMk/>
          <pc:sldMk cId="1542201987" sldId="311"/>
        </pc:sldMkLst>
      </pc:sldChg>
      <pc:sldChg chg="addSp delSp modSp add mod ord">
        <pc:chgData name="Toby Donaldson" userId="2e6e5431-bb17-4c41-9985-d39c50d83c73" providerId="ADAL" clId="{F0E40FE0-2E57-4922-A8AA-5AFA101CC44A}" dt="2024-01-22T19:47:16.561" v="9030" actId="167"/>
        <pc:sldMkLst>
          <pc:docMk/>
          <pc:sldMk cId="2965922608" sldId="311"/>
        </pc:sldMkLst>
        <pc:spChg chg="del">
          <ac:chgData name="Toby Donaldson" userId="2e6e5431-bb17-4c41-9985-d39c50d83c73" providerId="ADAL" clId="{F0E40FE0-2E57-4922-A8AA-5AFA101CC44A}" dt="2024-01-18T00:26:48.568" v="21" actId="21"/>
          <ac:spMkLst>
            <pc:docMk/>
            <pc:sldMk cId="2965922608" sldId="311"/>
            <ac:spMk id="3" creationId="{DEBD0DA8-0DBC-41DC-8020-9A60A10F8EC1}"/>
          </ac:spMkLst>
        </pc:spChg>
        <pc:spChg chg="del">
          <ac:chgData name="Toby Donaldson" userId="2e6e5431-bb17-4c41-9985-d39c50d83c73" providerId="ADAL" clId="{F0E40FE0-2E57-4922-A8AA-5AFA101CC44A}" dt="2024-01-18T00:26:48.568" v="21" actId="21"/>
          <ac:spMkLst>
            <pc:docMk/>
            <pc:sldMk cId="2965922608" sldId="311"/>
            <ac:spMk id="26" creationId="{C3165043-9098-9CC0-5659-4015745C629B}"/>
          </ac:spMkLst>
        </pc:spChg>
        <pc:spChg chg="mod">
          <ac:chgData name="Toby Donaldson" userId="2e6e5431-bb17-4c41-9985-d39c50d83c73" providerId="ADAL" clId="{F0E40FE0-2E57-4922-A8AA-5AFA101CC44A}" dt="2024-01-18T00:29:43.908" v="200" actId="1076"/>
          <ac:spMkLst>
            <pc:docMk/>
            <pc:sldMk cId="2965922608" sldId="311"/>
            <ac:spMk id="28" creationId="{D59C76F1-6F1B-B12E-49A6-325207807D05}"/>
          </ac:spMkLst>
        </pc:spChg>
        <pc:spChg chg="del">
          <ac:chgData name="Toby Donaldson" userId="2e6e5431-bb17-4c41-9985-d39c50d83c73" providerId="ADAL" clId="{F0E40FE0-2E57-4922-A8AA-5AFA101CC44A}" dt="2024-01-18T00:26:48.568" v="21" actId="21"/>
          <ac:spMkLst>
            <pc:docMk/>
            <pc:sldMk cId="2965922608" sldId="311"/>
            <ac:spMk id="29" creationId="{DF07A032-A714-1043-62FC-B0CEF2B6E1B8}"/>
          </ac:spMkLst>
        </pc:spChg>
        <pc:spChg chg="del">
          <ac:chgData name="Toby Donaldson" userId="2e6e5431-bb17-4c41-9985-d39c50d83c73" providerId="ADAL" clId="{F0E40FE0-2E57-4922-A8AA-5AFA101CC44A}" dt="2024-01-18T00:26:48.568" v="21" actId="21"/>
          <ac:spMkLst>
            <pc:docMk/>
            <pc:sldMk cId="2965922608" sldId="311"/>
            <ac:spMk id="31" creationId="{E19E8508-BCDD-7075-94E4-5020F3D8093A}"/>
          </ac:spMkLst>
        </pc:spChg>
        <pc:spChg chg="add mod">
          <ac:chgData name="Toby Donaldson" userId="2e6e5431-bb17-4c41-9985-d39c50d83c73" providerId="ADAL" clId="{F0E40FE0-2E57-4922-A8AA-5AFA101CC44A}" dt="2024-01-18T00:29:15.104" v="192" actId="164"/>
          <ac:spMkLst>
            <pc:docMk/>
            <pc:sldMk cId="2965922608" sldId="311"/>
            <ac:spMk id="32" creationId="{8B008C71-343D-A274-8192-91F484462CDD}"/>
          </ac:spMkLst>
        </pc:spChg>
        <pc:spChg chg="add mod">
          <ac:chgData name="Toby Donaldson" userId="2e6e5431-bb17-4c41-9985-d39c50d83c73" providerId="ADAL" clId="{F0E40FE0-2E57-4922-A8AA-5AFA101CC44A}" dt="2024-01-18T00:29:15.104" v="192" actId="164"/>
          <ac:spMkLst>
            <pc:docMk/>
            <pc:sldMk cId="2965922608" sldId="311"/>
            <ac:spMk id="34" creationId="{4F0631C6-2065-A251-3B83-8A8631436290}"/>
          </ac:spMkLst>
        </pc:spChg>
        <pc:spChg chg="add mod">
          <ac:chgData name="Toby Donaldson" userId="2e6e5431-bb17-4c41-9985-d39c50d83c73" providerId="ADAL" clId="{F0E40FE0-2E57-4922-A8AA-5AFA101CC44A}" dt="2024-01-18T00:29:15.104" v="192" actId="164"/>
          <ac:spMkLst>
            <pc:docMk/>
            <pc:sldMk cId="2965922608" sldId="311"/>
            <ac:spMk id="35" creationId="{65D6C437-551B-1D66-D75F-D169991351E3}"/>
          </ac:spMkLst>
        </pc:spChg>
        <pc:spChg chg="add mod">
          <ac:chgData name="Toby Donaldson" userId="2e6e5431-bb17-4c41-9985-d39c50d83c73" providerId="ADAL" clId="{F0E40FE0-2E57-4922-A8AA-5AFA101CC44A}" dt="2024-01-18T00:30:01.914" v="205" actId="1076"/>
          <ac:spMkLst>
            <pc:docMk/>
            <pc:sldMk cId="2965922608" sldId="311"/>
            <ac:spMk id="37" creationId="{8652DB3F-ECAB-2A6B-B4E9-02BE35D28CEE}"/>
          </ac:spMkLst>
        </pc:spChg>
        <pc:spChg chg="add mod ord">
          <ac:chgData name="Toby Donaldson" userId="2e6e5431-bb17-4c41-9985-d39c50d83c73" providerId="ADAL" clId="{F0E40FE0-2E57-4922-A8AA-5AFA101CC44A}" dt="2024-01-22T19:47:16.561" v="9030" actId="167"/>
          <ac:spMkLst>
            <pc:docMk/>
            <pc:sldMk cId="2965922608" sldId="311"/>
            <ac:spMk id="38" creationId="{2172DE9D-A631-53CA-A439-0E91FDC990A2}"/>
          </ac:spMkLst>
        </pc:spChg>
        <pc:spChg chg="add mod">
          <ac:chgData name="Toby Donaldson" userId="2e6e5431-bb17-4c41-9985-d39c50d83c73" providerId="ADAL" clId="{F0E40FE0-2E57-4922-A8AA-5AFA101CC44A}" dt="2024-01-22T19:47:04.554" v="9029" actId="14100"/>
          <ac:spMkLst>
            <pc:docMk/>
            <pc:sldMk cId="2965922608" sldId="311"/>
            <ac:spMk id="39" creationId="{46CB46CB-9A09-C044-6676-91E3E3620A8A}"/>
          </ac:spMkLst>
        </pc:spChg>
        <pc:grpChg chg="add mod">
          <ac:chgData name="Toby Donaldson" userId="2e6e5431-bb17-4c41-9985-d39c50d83c73" providerId="ADAL" clId="{F0E40FE0-2E57-4922-A8AA-5AFA101CC44A}" dt="2024-01-18T00:29:21.891" v="193" actId="1076"/>
          <ac:grpSpMkLst>
            <pc:docMk/>
            <pc:sldMk cId="2965922608" sldId="311"/>
            <ac:grpSpMk id="36" creationId="{A7934470-36D5-7BF2-720F-638ABF5BA58C}"/>
          </ac:grpSpMkLst>
        </pc:grpChg>
        <pc:cxnChg chg="del mod">
          <ac:chgData name="Toby Donaldson" userId="2e6e5431-bb17-4c41-9985-d39c50d83c73" providerId="ADAL" clId="{F0E40FE0-2E57-4922-A8AA-5AFA101CC44A}" dt="2024-01-18T00:26:48.568" v="21" actId="21"/>
          <ac:cxnSpMkLst>
            <pc:docMk/>
            <pc:sldMk cId="2965922608" sldId="311"/>
            <ac:cxnSpMk id="30" creationId="{83230E54-0E1B-AECD-CEC2-8178B31E8465}"/>
          </ac:cxnSpMkLst>
        </pc:cxnChg>
        <pc:cxnChg chg="del mod">
          <ac:chgData name="Toby Donaldson" userId="2e6e5431-bb17-4c41-9985-d39c50d83c73" providerId="ADAL" clId="{F0E40FE0-2E57-4922-A8AA-5AFA101CC44A}" dt="2024-01-18T00:26:48.568" v="21" actId="21"/>
          <ac:cxnSpMkLst>
            <pc:docMk/>
            <pc:sldMk cId="2965922608" sldId="311"/>
            <ac:cxnSpMk id="33" creationId="{EED48B81-20F3-0E06-79C3-8FD6ABC3ED38}"/>
          </ac:cxnSpMkLst>
        </pc:cxnChg>
      </pc:sldChg>
      <pc:sldChg chg="del">
        <pc:chgData name="Toby Donaldson" userId="2e6e5431-bb17-4c41-9985-d39c50d83c73" providerId="ADAL" clId="{F0E40FE0-2E57-4922-A8AA-5AFA101CC44A}" dt="2024-01-18T00:21:18.757" v="7" actId="2696"/>
        <pc:sldMkLst>
          <pc:docMk/>
          <pc:sldMk cId="2619607218" sldId="312"/>
        </pc:sldMkLst>
      </pc:sldChg>
      <pc:sldChg chg="add del">
        <pc:chgData name="Toby Donaldson" userId="2e6e5431-bb17-4c41-9985-d39c50d83c73" providerId="ADAL" clId="{F0E40FE0-2E57-4922-A8AA-5AFA101CC44A}" dt="2024-01-18T00:30:15.416" v="207" actId="2696"/>
        <pc:sldMkLst>
          <pc:docMk/>
          <pc:sldMk cId="2625441596" sldId="312"/>
        </pc:sldMkLst>
      </pc:sldChg>
      <pc:sldChg chg="addSp delSp modSp add mod">
        <pc:chgData name="Toby Donaldson" userId="2e6e5431-bb17-4c41-9985-d39c50d83c73" providerId="ADAL" clId="{F0E40FE0-2E57-4922-A8AA-5AFA101CC44A}" dt="2024-01-22T19:47:27.941" v="9031"/>
        <pc:sldMkLst>
          <pc:docMk/>
          <pc:sldMk cId="1813859" sldId="313"/>
        </pc:sldMkLst>
        <pc:spChg chg="add mod">
          <ac:chgData name="Toby Donaldson" userId="2e6e5431-bb17-4c41-9985-d39c50d83c73" providerId="ADAL" clId="{F0E40FE0-2E57-4922-A8AA-5AFA101CC44A}" dt="2024-01-18T00:30:58.292" v="303" actId="1076"/>
          <ac:spMkLst>
            <pc:docMk/>
            <pc:sldMk cId="1813859" sldId="313"/>
            <ac:spMk id="3" creationId="{B9C83A3F-4CE7-5EC0-D228-19DA7D4AADEF}"/>
          </ac:spMkLst>
        </pc:spChg>
        <pc:spChg chg="add mod">
          <ac:chgData name="Toby Donaldson" userId="2e6e5431-bb17-4c41-9985-d39c50d83c73" providerId="ADAL" clId="{F0E40FE0-2E57-4922-A8AA-5AFA101CC44A}" dt="2024-01-18T00:33:40.075" v="623" actId="1076"/>
          <ac:spMkLst>
            <pc:docMk/>
            <pc:sldMk cId="1813859" sldId="313"/>
            <ac:spMk id="26" creationId="{B532977E-C358-A53D-5ED2-7045AB1094FC}"/>
          </ac:spMkLst>
        </pc:spChg>
        <pc:spChg chg="mod">
          <ac:chgData name="Toby Donaldson" userId="2e6e5431-bb17-4c41-9985-d39c50d83c73" providerId="ADAL" clId="{F0E40FE0-2E57-4922-A8AA-5AFA101CC44A}" dt="2024-01-18T00:30:45.920" v="299" actId="20577"/>
          <ac:spMkLst>
            <pc:docMk/>
            <pc:sldMk cId="1813859" sldId="313"/>
            <ac:spMk id="28" creationId="{D59C76F1-6F1B-B12E-49A6-325207807D05}"/>
          </ac:spMkLst>
        </pc:spChg>
        <pc:spChg chg="add mod">
          <ac:chgData name="Toby Donaldson" userId="2e6e5431-bb17-4c41-9985-d39c50d83c73" providerId="ADAL" clId="{F0E40FE0-2E57-4922-A8AA-5AFA101CC44A}" dt="2024-01-18T00:33:40.075" v="623" actId="1076"/>
          <ac:spMkLst>
            <pc:docMk/>
            <pc:sldMk cId="1813859" sldId="313"/>
            <ac:spMk id="29" creationId="{E52991E6-587F-C253-6406-0E63858C950E}"/>
          </ac:spMkLst>
        </pc:spChg>
        <pc:spChg chg="add mod">
          <ac:chgData name="Toby Donaldson" userId="2e6e5431-bb17-4c41-9985-d39c50d83c73" providerId="ADAL" clId="{F0E40FE0-2E57-4922-A8AA-5AFA101CC44A}" dt="2024-01-18T00:33:40.075" v="623" actId="1076"/>
          <ac:spMkLst>
            <pc:docMk/>
            <pc:sldMk cId="1813859" sldId="313"/>
            <ac:spMk id="30" creationId="{1B9933CA-C2C2-F012-B981-1811F0DBAEFF}"/>
          </ac:spMkLst>
        </pc:spChg>
        <pc:spChg chg="del mod">
          <ac:chgData name="Toby Donaldson" userId="2e6e5431-bb17-4c41-9985-d39c50d83c73" providerId="ADAL" clId="{F0E40FE0-2E57-4922-A8AA-5AFA101CC44A}" dt="2024-01-18T00:31:00.862" v="304" actId="21"/>
          <ac:spMkLst>
            <pc:docMk/>
            <pc:sldMk cId="1813859" sldId="313"/>
            <ac:spMk id="37" creationId="{8652DB3F-ECAB-2A6B-B4E9-02BE35D28CEE}"/>
          </ac:spMkLst>
        </pc:spChg>
        <pc:spChg chg="add mod">
          <ac:chgData name="Toby Donaldson" userId="2e6e5431-bb17-4c41-9985-d39c50d83c73" providerId="ADAL" clId="{F0E40FE0-2E57-4922-A8AA-5AFA101CC44A}" dt="2024-01-20T05:06:50.745" v="8496"/>
          <ac:spMkLst>
            <pc:docMk/>
            <pc:sldMk cId="1813859" sldId="313"/>
            <ac:spMk id="42" creationId="{319DEDDC-C227-3E38-8832-5522C60C51AE}"/>
          </ac:spMkLst>
        </pc:spChg>
        <pc:spChg chg="add mod">
          <ac:chgData name="Toby Donaldson" userId="2e6e5431-bb17-4c41-9985-d39c50d83c73" providerId="ADAL" clId="{F0E40FE0-2E57-4922-A8AA-5AFA101CC44A}" dt="2024-01-22T19:47:27.941" v="9031"/>
          <ac:spMkLst>
            <pc:docMk/>
            <pc:sldMk cId="1813859" sldId="313"/>
            <ac:spMk id="43" creationId="{1201BC55-8FA4-9EB5-39D3-B541DCCCD13B}"/>
          </ac:spMkLst>
        </pc:spChg>
        <pc:cxnChg chg="add">
          <ac:chgData name="Toby Donaldson" userId="2e6e5431-bb17-4c41-9985-d39c50d83c73" providerId="ADAL" clId="{F0E40FE0-2E57-4922-A8AA-5AFA101CC44A}" dt="2024-01-18T00:33:45.982" v="624" actId="11529"/>
          <ac:cxnSpMkLst>
            <pc:docMk/>
            <pc:sldMk cId="1813859" sldId="313"/>
            <ac:cxnSpMk id="33" creationId="{74C1B4F2-6BE0-C9D3-9108-97FB97B9792A}"/>
          </ac:cxnSpMkLst>
        </pc:cxnChg>
        <pc:cxnChg chg="add">
          <ac:chgData name="Toby Donaldson" userId="2e6e5431-bb17-4c41-9985-d39c50d83c73" providerId="ADAL" clId="{F0E40FE0-2E57-4922-A8AA-5AFA101CC44A}" dt="2024-01-18T00:33:52.197" v="625" actId="11529"/>
          <ac:cxnSpMkLst>
            <pc:docMk/>
            <pc:sldMk cId="1813859" sldId="313"/>
            <ac:cxnSpMk id="39" creationId="{B2DAB61C-CDDC-663E-5130-37C78C09F046}"/>
          </ac:cxnSpMkLst>
        </pc:cxnChg>
        <pc:cxnChg chg="add">
          <ac:chgData name="Toby Donaldson" userId="2e6e5431-bb17-4c41-9985-d39c50d83c73" providerId="ADAL" clId="{F0E40FE0-2E57-4922-A8AA-5AFA101CC44A}" dt="2024-01-18T00:33:58.029" v="626" actId="11529"/>
          <ac:cxnSpMkLst>
            <pc:docMk/>
            <pc:sldMk cId="1813859" sldId="313"/>
            <ac:cxnSpMk id="41" creationId="{216355E7-0F41-65C4-1D46-95D0030CBD95}"/>
          </ac:cxnSpMkLst>
        </pc:cxnChg>
      </pc:sldChg>
      <pc:sldChg chg="del">
        <pc:chgData name="Toby Donaldson" userId="2e6e5431-bb17-4c41-9985-d39c50d83c73" providerId="ADAL" clId="{F0E40FE0-2E57-4922-A8AA-5AFA101CC44A}" dt="2024-01-18T00:21:18.757" v="7" actId="2696"/>
        <pc:sldMkLst>
          <pc:docMk/>
          <pc:sldMk cId="4115869788" sldId="313"/>
        </pc:sldMkLst>
      </pc:sldChg>
      <pc:sldChg chg="del">
        <pc:chgData name="Toby Donaldson" userId="2e6e5431-bb17-4c41-9985-d39c50d83c73" providerId="ADAL" clId="{F0E40FE0-2E57-4922-A8AA-5AFA101CC44A}" dt="2024-01-18T00:21:18.757" v="7" actId="2696"/>
        <pc:sldMkLst>
          <pc:docMk/>
          <pc:sldMk cId="1241887878" sldId="314"/>
        </pc:sldMkLst>
      </pc:sldChg>
      <pc:sldChg chg="addSp modSp add mod">
        <pc:chgData name="Toby Donaldson" userId="2e6e5431-bb17-4c41-9985-d39c50d83c73" providerId="ADAL" clId="{F0E40FE0-2E57-4922-A8AA-5AFA101CC44A}" dt="2024-01-22T19:47:36.593" v="9032"/>
        <pc:sldMkLst>
          <pc:docMk/>
          <pc:sldMk cId="3576889345" sldId="314"/>
        </pc:sldMkLst>
        <pc:spChg chg="mod">
          <ac:chgData name="Toby Donaldson" userId="2e6e5431-bb17-4c41-9985-d39c50d83c73" providerId="ADAL" clId="{F0E40FE0-2E57-4922-A8AA-5AFA101CC44A}" dt="2024-01-18T00:36:45.837" v="1010" actId="1076"/>
          <ac:spMkLst>
            <pc:docMk/>
            <pc:sldMk cId="3576889345" sldId="314"/>
            <ac:spMk id="4" creationId="{600631E4-52B7-B7DB-E129-DC961E8DDD93}"/>
          </ac:spMkLst>
        </pc:spChg>
        <pc:spChg chg="mod">
          <ac:chgData name="Toby Donaldson" userId="2e6e5431-bb17-4c41-9985-d39c50d83c73" providerId="ADAL" clId="{F0E40FE0-2E57-4922-A8AA-5AFA101CC44A}" dt="2024-01-20T05:05:18.641" v="8485" actId="2711"/>
          <ac:spMkLst>
            <pc:docMk/>
            <pc:sldMk cId="3576889345" sldId="314"/>
            <ac:spMk id="30" creationId="{1B9933CA-C2C2-F012-B981-1811F0DBAEFF}"/>
          </ac:spMkLst>
        </pc:spChg>
        <pc:spChg chg="add mod">
          <ac:chgData name="Toby Donaldson" userId="2e6e5431-bb17-4c41-9985-d39c50d83c73" providerId="ADAL" clId="{F0E40FE0-2E57-4922-A8AA-5AFA101CC44A}" dt="2024-01-20T05:06:32.585" v="8494" actId="1076"/>
          <ac:spMkLst>
            <pc:docMk/>
            <pc:sldMk cId="3576889345" sldId="314"/>
            <ac:spMk id="31" creationId="{E42882E3-2BBA-34D7-D6CD-C94091DC9466}"/>
          </ac:spMkLst>
        </pc:spChg>
        <pc:spChg chg="add mod">
          <ac:chgData name="Toby Donaldson" userId="2e6e5431-bb17-4c41-9985-d39c50d83c73" providerId="ADAL" clId="{F0E40FE0-2E57-4922-A8AA-5AFA101CC44A}" dt="2024-01-20T05:06:32.585" v="8494" actId="1076"/>
          <ac:spMkLst>
            <pc:docMk/>
            <pc:sldMk cId="3576889345" sldId="314"/>
            <ac:spMk id="37" creationId="{D7263B06-DC4A-C74E-4757-693C141FCC3E}"/>
          </ac:spMkLst>
        </pc:spChg>
        <pc:spChg chg="add mod">
          <ac:chgData name="Toby Donaldson" userId="2e6e5431-bb17-4c41-9985-d39c50d83c73" providerId="ADAL" clId="{F0E40FE0-2E57-4922-A8AA-5AFA101CC44A}" dt="2024-01-20T05:06:32.585" v="8494" actId="1076"/>
          <ac:spMkLst>
            <pc:docMk/>
            <pc:sldMk cId="3576889345" sldId="314"/>
            <ac:spMk id="38" creationId="{4BFA7690-5D78-8785-2F75-36D88B0727A5}"/>
          </ac:spMkLst>
        </pc:spChg>
        <pc:spChg chg="add mod">
          <ac:chgData name="Toby Donaldson" userId="2e6e5431-bb17-4c41-9985-d39c50d83c73" providerId="ADAL" clId="{F0E40FE0-2E57-4922-A8AA-5AFA101CC44A}" dt="2024-01-20T05:06:24.820" v="8493" actId="1076"/>
          <ac:spMkLst>
            <pc:docMk/>
            <pc:sldMk cId="3576889345" sldId="314"/>
            <ac:spMk id="40" creationId="{E69C2200-FCD9-94CE-0AF9-CD1545277AAB}"/>
          </ac:spMkLst>
        </pc:spChg>
        <pc:spChg chg="add mod">
          <ac:chgData name="Toby Donaldson" userId="2e6e5431-bb17-4c41-9985-d39c50d83c73" providerId="ADAL" clId="{F0E40FE0-2E57-4922-A8AA-5AFA101CC44A}" dt="2024-01-22T19:47:36.593" v="9032"/>
          <ac:spMkLst>
            <pc:docMk/>
            <pc:sldMk cId="3576889345" sldId="314"/>
            <ac:spMk id="42" creationId="{9C776AB4-E7A0-A73E-EEE8-35DFD31A7B87}"/>
          </ac:spMkLst>
        </pc:spChg>
      </pc:sldChg>
      <pc:sldChg chg="del">
        <pc:chgData name="Toby Donaldson" userId="2e6e5431-bb17-4c41-9985-d39c50d83c73" providerId="ADAL" clId="{F0E40FE0-2E57-4922-A8AA-5AFA101CC44A}" dt="2024-01-18T00:21:18.757" v="7" actId="2696"/>
        <pc:sldMkLst>
          <pc:docMk/>
          <pc:sldMk cId="3908220886" sldId="315"/>
        </pc:sldMkLst>
      </pc:sldChg>
      <pc:sldChg chg="addSp delSp modSp add mod ord">
        <pc:chgData name="Toby Donaldson" userId="2e6e5431-bb17-4c41-9985-d39c50d83c73" providerId="ADAL" clId="{F0E40FE0-2E57-4922-A8AA-5AFA101CC44A}" dt="2024-01-18T00:50:36.751" v="1554"/>
        <pc:sldMkLst>
          <pc:docMk/>
          <pc:sldMk cId="4179787368" sldId="315"/>
        </pc:sldMkLst>
        <pc:spChg chg="mod">
          <ac:chgData name="Toby Donaldson" userId="2e6e5431-bb17-4c41-9985-d39c50d83c73" providerId="ADAL" clId="{F0E40FE0-2E57-4922-A8AA-5AFA101CC44A}" dt="2024-01-18T00:38:19.353" v="1060" actId="20577"/>
          <ac:spMkLst>
            <pc:docMk/>
            <pc:sldMk cId="4179787368" sldId="315"/>
            <ac:spMk id="2" creationId="{6E27C467-0D4B-5398-59B5-024CE8B55934}"/>
          </ac:spMkLst>
        </pc:spChg>
        <pc:spChg chg="del">
          <ac:chgData name="Toby Donaldson" userId="2e6e5431-bb17-4c41-9985-d39c50d83c73" providerId="ADAL" clId="{F0E40FE0-2E57-4922-A8AA-5AFA101CC44A}" dt="2024-01-18T00:38:30.934" v="1062" actId="21"/>
          <ac:spMkLst>
            <pc:docMk/>
            <pc:sldMk cId="4179787368" sldId="315"/>
            <ac:spMk id="3" creationId="{B9C83A3F-4CE7-5EC0-D228-19DA7D4AADEF}"/>
          </ac:spMkLst>
        </pc:spChg>
        <pc:spChg chg="del">
          <ac:chgData name="Toby Donaldson" userId="2e6e5431-bb17-4c41-9985-d39c50d83c73" providerId="ADAL" clId="{F0E40FE0-2E57-4922-A8AA-5AFA101CC44A}" dt="2024-01-18T00:38:28.591" v="1061" actId="21"/>
          <ac:spMkLst>
            <pc:docMk/>
            <pc:sldMk cId="4179787368" sldId="315"/>
            <ac:spMk id="5" creationId="{63620396-E9C4-3F62-E3A6-982B88D20ED3}"/>
          </ac:spMkLst>
        </pc:spChg>
        <pc:spChg chg="del">
          <ac:chgData name="Toby Donaldson" userId="2e6e5431-bb17-4c41-9985-d39c50d83c73" providerId="ADAL" clId="{F0E40FE0-2E57-4922-A8AA-5AFA101CC44A}" dt="2024-01-18T00:38:28.591" v="1061" actId="21"/>
          <ac:spMkLst>
            <pc:docMk/>
            <pc:sldMk cId="4179787368" sldId="315"/>
            <ac:spMk id="6" creationId="{62CACBED-B31B-20E9-2047-0713E1B895E4}"/>
          </ac:spMkLst>
        </pc:spChg>
        <pc:spChg chg="del">
          <ac:chgData name="Toby Donaldson" userId="2e6e5431-bb17-4c41-9985-d39c50d83c73" providerId="ADAL" clId="{F0E40FE0-2E57-4922-A8AA-5AFA101CC44A}" dt="2024-01-18T00:38:28.591" v="1061" actId="21"/>
          <ac:spMkLst>
            <pc:docMk/>
            <pc:sldMk cId="4179787368" sldId="315"/>
            <ac:spMk id="7" creationId="{204F554E-E05B-3CCE-6566-62D27C643B58}"/>
          </ac:spMkLst>
        </pc:spChg>
        <pc:spChg chg="del">
          <ac:chgData name="Toby Donaldson" userId="2e6e5431-bb17-4c41-9985-d39c50d83c73" providerId="ADAL" clId="{F0E40FE0-2E57-4922-A8AA-5AFA101CC44A}" dt="2024-01-18T00:38:28.591" v="1061" actId="21"/>
          <ac:spMkLst>
            <pc:docMk/>
            <pc:sldMk cId="4179787368" sldId="315"/>
            <ac:spMk id="8" creationId="{2F62D660-1846-2F07-5F56-0D2680D71CB4}"/>
          </ac:spMkLst>
        </pc:spChg>
        <pc:spChg chg="del">
          <ac:chgData name="Toby Donaldson" userId="2e6e5431-bb17-4c41-9985-d39c50d83c73" providerId="ADAL" clId="{F0E40FE0-2E57-4922-A8AA-5AFA101CC44A}" dt="2024-01-18T00:38:28.591" v="1061" actId="21"/>
          <ac:spMkLst>
            <pc:docMk/>
            <pc:sldMk cId="4179787368" sldId="315"/>
            <ac:spMk id="9" creationId="{2089ED6A-5722-F5A6-588B-E11EF2D9FBCD}"/>
          </ac:spMkLst>
        </pc:spChg>
        <pc:spChg chg="del">
          <ac:chgData name="Toby Donaldson" userId="2e6e5431-bb17-4c41-9985-d39c50d83c73" providerId="ADAL" clId="{F0E40FE0-2E57-4922-A8AA-5AFA101CC44A}" dt="2024-01-18T00:38:28.591" v="1061" actId="21"/>
          <ac:spMkLst>
            <pc:docMk/>
            <pc:sldMk cId="4179787368" sldId="315"/>
            <ac:spMk id="10" creationId="{189568D6-EFE1-80E7-C225-26D4D906ED1D}"/>
          </ac:spMkLst>
        </pc:spChg>
        <pc:spChg chg="del">
          <ac:chgData name="Toby Donaldson" userId="2e6e5431-bb17-4c41-9985-d39c50d83c73" providerId="ADAL" clId="{F0E40FE0-2E57-4922-A8AA-5AFA101CC44A}" dt="2024-01-18T00:38:28.591" v="1061" actId="21"/>
          <ac:spMkLst>
            <pc:docMk/>
            <pc:sldMk cId="4179787368" sldId="315"/>
            <ac:spMk id="11" creationId="{FC3588D3-B396-C710-B469-CE020BE40935}"/>
          </ac:spMkLst>
        </pc:spChg>
        <pc:spChg chg="del">
          <ac:chgData name="Toby Donaldson" userId="2e6e5431-bb17-4c41-9985-d39c50d83c73" providerId="ADAL" clId="{F0E40FE0-2E57-4922-A8AA-5AFA101CC44A}" dt="2024-01-18T00:38:28.591" v="1061" actId="21"/>
          <ac:spMkLst>
            <pc:docMk/>
            <pc:sldMk cId="4179787368" sldId="315"/>
            <ac:spMk id="12" creationId="{F06BC40E-1F5B-9172-AF88-409A0F64E4D5}"/>
          </ac:spMkLst>
        </pc:spChg>
        <pc:spChg chg="del">
          <ac:chgData name="Toby Donaldson" userId="2e6e5431-bb17-4c41-9985-d39c50d83c73" providerId="ADAL" clId="{F0E40FE0-2E57-4922-A8AA-5AFA101CC44A}" dt="2024-01-18T00:38:28.591" v="1061" actId="21"/>
          <ac:spMkLst>
            <pc:docMk/>
            <pc:sldMk cId="4179787368" sldId="315"/>
            <ac:spMk id="13" creationId="{29D1FED8-4E60-71D5-6995-499F364647D3}"/>
          </ac:spMkLst>
        </pc:spChg>
        <pc:spChg chg="del">
          <ac:chgData name="Toby Donaldson" userId="2e6e5431-bb17-4c41-9985-d39c50d83c73" providerId="ADAL" clId="{F0E40FE0-2E57-4922-A8AA-5AFA101CC44A}" dt="2024-01-18T00:38:28.591" v="1061" actId="21"/>
          <ac:spMkLst>
            <pc:docMk/>
            <pc:sldMk cId="4179787368" sldId="315"/>
            <ac:spMk id="14" creationId="{E8E10DD0-75C8-E596-88D6-E66E4FAA8130}"/>
          </ac:spMkLst>
        </pc:spChg>
        <pc:spChg chg="del">
          <ac:chgData name="Toby Donaldson" userId="2e6e5431-bb17-4c41-9985-d39c50d83c73" providerId="ADAL" clId="{F0E40FE0-2E57-4922-A8AA-5AFA101CC44A}" dt="2024-01-18T00:38:28.591" v="1061" actId="21"/>
          <ac:spMkLst>
            <pc:docMk/>
            <pc:sldMk cId="4179787368" sldId="315"/>
            <ac:spMk id="15" creationId="{0E03BB88-F3D1-EFD7-6CAE-48B5A86628C9}"/>
          </ac:spMkLst>
        </pc:spChg>
        <pc:spChg chg="del">
          <ac:chgData name="Toby Donaldson" userId="2e6e5431-bb17-4c41-9985-d39c50d83c73" providerId="ADAL" clId="{F0E40FE0-2E57-4922-A8AA-5AFA101CC44A}" dt="2024-01-18T00:38:28.591" v="1061" actId="21"/>
          <ac:spMkLst>
            <pc:docMk/>
            <pc:sldMk cId="4179787368" sldId="315"/>
            <ac:spMk id="16" creationId="{14A991EE-6188-AFFA-5161-1C84AE88791D}"/>
          </ac:spMkLst>
        </pc:spChg>
        <pc:spChg chg="del">
          <ac:chgData name="Toby Donaldson" userId="2e6e5431-bb17-4c41-9985-d39c50d83c73" providerId="ADAL" clId="{F0E40FE0-2E57-4922-A8AA-5AFA101CC44A}" dt="2024-01-18T00:38:28.591" v="1061" actId="21"/>
          <ac:spMkLst>
            <pc:docMk/>
            <pc:sldMk cId="4179787368" sldId="315"/>
            <ac:spMk id="17" creationId="{EF106CEC-1AF0-3786-6C94-1BC7C3AEE08A}"/>
          </ac:spMkLst>
        </pc:spChg>
        <pc:spChg chg="del">
          <ac:chgData name="Toby Donaldson" userId="2e6e5431-bb17-4c41-9985-d39c50d83c73" providerId="ADAL" clId="{F0E40FE0-2E57-4922-A8AA-5AFA101CC44A}" dt="2024-01-18T00:38:28.591" v="1061" actId="21"/>
          <ac:spMkLst>
            <pc:docMk/>
            <pc:sldMk cId="4179787368" sldId="315"/>
            <ac:spMk id="18" creationId="{CBF32584-3852-850E-92D8-B95929C6C163}"/>
          </ac:spMkLst>
        </pc:spChg>
        <pc:spChg chg="del">
          <ac:chgData name="Toby Donaldson" userId="2e6e5431-bb17-4c41-9985-d39c50d83c73" providerId="ADAL" clId="{F0E40FE0-2E57-4922-A8AA-5AFA101CC44A}" dt="2024-01-18T00:38:28.591" v="1061" actId="21"/>
          <ac:spMkLst>
            <pc:docMk/>
            <pc:sldMk cId="4179787368" sldId="315"/>
            <ac:spMk id="19" creationId="{DED1CED1-618C-BE51-BCE5-F8ED5B4D4949}"/>
          </ac:spMkLst>
        </pc:spChg>
        <pc:spChg chg="del">
          <ac:chgData name="Toby Donaldson" userId="2e6e5431-bb17-4c41-9985-d39c50d83c73" providerId="ADAL" clId="{F0E40FE0-2E57-4922-A8AA-5AFA101CC44A}" dt="2024-01-18T00:38:28.591" v="1061" actId="21"/>
          <ac:spMkLst>
            <pc:docMk/>
            <pc:sldMk cId="4179787368" sldId="315"/>
            <ac:spMk id="20" creationId="{8EF11E35-DAB6-2B6D-9E5A-AE406256EA55}"/>
          </ac:spMkLst>
        </pc:spChg>
        <pc:spChg chg="del">
          <ac:chgData name="Toby Donaldson" userId="2e6e5431-bb17-4c41-9985-d39c50d83c73" providerId="ADAL" clId="{F0E40FE0-2E57-4922-A8AA-5AFA101CC44A}" dt="2024-01-18T00:38:28.591" v="1061" actId="21"/>
          <ac:spMkLst>
            <pc:docMk/>
            <pc:sldMk cId="4179787368" sldId="315"/>
            <ac:spMk id="21" creationId="{E0D47DAA-DC5F-2375-F8B4-6DCF1E19C6CE}"/>
          </ac:spMkLst>
        </pc:spChg>
        <pc:spChg chg="del">
          <ac:chgData name="Toby Donaldson" userId="2e6e5431-bb17-4c41-9985-d39c50d83c73" providerId="ADAL" clId="{F0E40FE0-2E57-4922-A8AA-5AFA101CC44A}" dt="2024-01-18T00:38:28.591" v="1061" actId="21"/>
          <ac:spMkLst>
            <pc:docMk/>
            <pc:sldMk cId="4179787368" sldId="315"/>
            <ac:spMk id="22" creationId="{94A3146E-F542-2FFD-8A5A-641F3D6606C2}"/>
          </ac:spMkLst>
        </pc:spChg>
        <pc:spChg chg="del">
          <ac:chgData name="Toby Donaldson" userId="2e6e5431-bb17-4c41-9985-d39c50d83c73" providerId="ADAL" clId="{F0E40FE0-2E57-4922-A8AA-5AFA101CC44A}" dt="2024-01-18T00:38:28.591" v="1061" actId="21"/>
          <ac:spMkLst>
            <pc:docMk/>
            <pc:sldMk cId="4179787368" sldId="315"/>
            <ac:spMk id="23" creationId="{E1A554AA-AF9B-8DC7-F685-8EE6D3BFA830}"/>
          </ac:spMkLst>
        </pc:spChg>
        <pc:spChg chg="del">
          <ac:chgData name="Toby Donaldson" userId="2e6e5431-bb17-4c41-9985-d39c50d83c73" providerId="ADAL" clId="{F0E40FE0-2E57-4922-A8AA-5AFA101CC44A}" dt="2024-01-18T00:38:28.591" v="1061" actId="21"/>
          <ac:spMkLst>
            <pc:docMk/>
            <pc:sldMk cId="4179787368" sldId="315"/>
            <ac:spMk id="24" creationId="{EB5EF798-761F-9B8A-C51A-4042C999F771}"/>
          </ac:spMkLst>
        </pc:spChg>
        <pc:spChg chg="del">
          <ac:chgData name="Toby Donaldson" userId="2e6e5431-bb17-4c41-9985-d39c50d83c73" providerId="ADAL" clId="{F0E40FE0-2E57-4922-A8AA-5AFA101CC44A}" dt="2024-01-18T00:38:28.591" v="1061" actId="21"/>
          <ac:spMkLst>
            <pc:docMk/>
            <pc:sldMk cId="4179787368" sldId="315"/>
            <ac:spMk id="25" creationId="{9BC64F22-4742-F4B0-9F2F-DE1B0620ED57}"/>
          </ac:spMkLst>
        </pc:spChg>
        <pc:spChg chg="del mod">
          <ac:chgData name="Toby Donaldson" userId="2e6e5431-bb17-4c41-9985-d39c50d83c73" providerId="ADAL" clId="{F0E40FE0-2E57-4922-A8AA-5AFA101CC44A}" dt="2024-01-18T00:38:45.903" v="1064" actId="21"/>
          <ac:spMkLst>
            <pc:docMk/>
            <pc:sldMk cId="4179787368" sldId="315"/>
            <ac:spMk id="26" creationId="{B532977E-C358-A53D-5ED2-7045AB1094FC}"/>
          </ac:spMkLst>
        </pc:spChg>
        <pc:spChg chg="del">
          <ac:chgData name="Toby Donaldson" userId="2e6e5431-bb17-4c41-9985-d39c50d83c73" providerId="ADAL" clId="{F0E40FE0-2E57-4922-A8AA-5AFA101CC44A}" dt="2024-01-18T00:38:28.591" v="1061" actId="21"/>
          <ac:spMkLst>
            <pc:docMk/>
            <pc:sldMk cId="4179787368" sldId="315"/>
            <ac:spMk id="27" creationId="{E39F9407-4EA8-9CD1-336F-08D889C0518A}"/>
          </ac:spMkLst>
        </pc:spChg>
        <pc:spChg chg="del">
          <ac:chgData name="Toby Donaldson" userId="2e6e5431-bb17-4c41-9985-d39c50d83c73" providerId="ADAL" clId="{F0E40FE0-2E57-4922-A8AA-5AFA101CC44A}" dt="2024-01-18T00:38:28.591" v="1061" actId="21"/>
          <ac:spMkLst>
            <pc:docMk/>
            <pc:sldMk cId="4179787368" sldId="315"/>
            <ac:spMk id="28" creationId="{D59C76F1-6F1B-B12E-49A6-325207807D05}"/>
          </ac:spMkLst>
        </pc:spChg>
        <pc:spChg chg="del mod">
          <ac:chgData name="Toby Donaldson" userId="2e6e5431-bb17-4c41-9985-d39c50d83c73" providerId="ADAL" clId="{F0E40FE0-2E57-4922-A8AA-5AFA101CC44A}" dt="2024-01-18T00:38:45.903" v="1064" actId="21"/>
          <ac:spMkLst>
            <pc:docMk/>
            <pc:sldMk cId="4179787368" sldId="315"/>
            <ac:spMk id="29" creationId="{E52991E6-587F-C253-6406-0E63858C950E}"/>
          </ac:spMkLst>
        </pc:spChg>
        <pc:spChg chg="del mod">
          <ac:chgData name="Toby Donaldson" userId="2e6e5431-bb17-4c41-9985-d39c50d83c73" providerId="ADAL" clId="{F0E40FE0-2E57-4922-A8AA-5AFA101CC44A}" dt="2024-01-18T00:38:45.903" v="1064" actId="21"/>
          <ac:spMkLst>
            <pc:docMk/>
            <pc:sldMk cId="4179787368" sldId="315"/>
            <ac:spMk id="30" creationId="{1B9933CA-C2C2-F012-B981-1811F0DBAEFF}"/>
          </ac:spMkLst>
        </pc:spChg>
        <pc:spChg chg="add mod">
          <ac:chgData name="Toby Donaldson" userId="2e6e5431-bb17-4c41-9985-d39c50d83c73" providerId="ADAL" clId="{F0E40FE0-2E57-4922-A8AA-5AFA101CC44A}" dt="2024-01-18T00:41:39.039" v="1140" actId="5793"/>
          <ac:spMkLst>
            <pc:docMk/>
            <pc:sldMk cId="4179787368" sldId="315"/>
            <ac:spMk id="31" creationId="{274F93CB-76C9-8B5A-3119-013C7F38BED5}"/>
          </ac:spMkLst>
        </pc:spChg>
        <pc:spChg chg="add mod">
          <ac:chgData name="Toby Donaldson" userId="2e6e5431-bb17-4c41-9985-d39c50d83c73" providerId="ADAL" clId="{F0E40FE0-2E57-4922-A8AA-5AFA101CC44A}" dt="2024-01-18T00:41:50.654" v="1141" actId="164"/>
          <ac:spMkLst>
            <pc:docMk/>
            <pc:sldMk cId="4179787368" sldId="315"/>
            <ac:spMk id="37" creationId="{8473B9C8-9F67-4FB0-83BC-956BB3A43B6E}"/>
          </ac:spMkLst>
        </pc:spChg>
        <pc:spChg chg="add mod">
          <ac:chgData name="Toby Donaldson" userId="2e6e5431-bb17-4c41-9985-d39c50d83c73" providerId="ADAL" clId="{F0E40FE0-2E57-4922-A8AA-5AFA101CC44A}" dt="2024-01-18T00:41:50.654" v="1141" actId="164"/>
          <ac:spMkLst>
            <pc:docMk/>
            <pc:sldMk cId="4179787368" sldId="315"/>
            <ac:spMk id="38" creationId="{38485682-D996-FE30-6382-F20875D7CADD}"/>
          </ac:spMkLst>
        </pc:spChg>
        <pc:spChg chg="mod topLvl">
          <ac:chgData name="Toby Donaldson" userId="2e6e5431-bb17-4c41-9985-d39c50d83c73" providerId="ADAL" clId="{F0E40FE0-2E57-4922-A8AA-5AFA101CC44A}" dt="2024-01-18T00:42:46.763" v="1168" actId="14100"/>
          <ac:spMkLst>
            <pc:docMk/>
            <pc:sldMk cId="4179787368" sldId="315"/>
            <ac:spMk id="43" creationId="{46500514-5C84-49C1-3975-1746539409C2}"/>
          </ac:spMkLst>
        </pc:spChg>
        <pc:spChg chg="mod topLvl">
          <ac:chgData name="Toby Donaldson" userId="2e6e5431-bb17-4c41-9985-d39c50d83c73" providerId="ADAL" clId="{F0E40FE0-2E57-4922-A8AA-5AFA101CC44A}" dt="2024-01-18T00:42:42.932" v="1167" actId="1076"/>
          <ac:spMkLst>
            <pc:docMk/>
            <pc:sldMk cId="4179787368" sldId="315"/>
            <ac:spMk id="44" creationId="{E57BDBD3-C74F-4A98-C4B8-04E729F8E0FF}"/>
          </ac:spMkLst>
        </pc:spChg>
        <pc:spChg chg="add mod">
          <ac:chgData name="Toby Donaldson" userId="2e6e5431-bb17-4c41-9985-d39c50d83c73" providerId="ADAL" clId="{F0E40FE0-2E57-4922-A8AA-5AFA101CC44A}" dt="2024-01-18T00:43:06.148" v="1190" actId="1076"/>
          <ac:spMkLst>
            <pc:docMk/>
            <pc:sldMk cId="4179787368" sldId="315"/>
            <ac:spMk id="45" creationId="{E070ED32-850E-4103-31E1-22AF6FFA313B}"/>
          </ac:spMkLst>
        </pc:spChg>
        <pc:spChg chg="mod">
          <ac:chgData name="Toby Donaldson" userId="2e6e5431-bb17-4c41-9985-d39c50d83c73" providerId="ADAL" clId="{F0E40FE0-2E57-4922-A8AA-5AFA101CC44A}" dt="2024-01-18T00:43:10.917" v="1191"/>
          <ac:spMkLst>
            <pc:docMk/>
            <pc:sldMk cId="4179787368" sldId="315"/>
            <ac:spMk id="47" creationId="{7BF340C9-7070-566F-D75F-147AECE82F94}"/>
          </ac:spMkLst>
        </pc:spChg>
        <pc:spChg chg="mod">
          <ac:chgData name="Toby Donaldson" userId="2e6e5431-bb17-4c41-9985-d39c50d83c73" providerId="ADAL" clId="{F0E40FE0-2E57-4922-A8AA-5AFA101CC44A}" dt="2024-01-18T00:43:10.917" v="1191"/>
          <ac:spMkLst>
            <pc:docMk/>
            <pc:sldMk cId="4179787368" sldId="315"/>
            <ac:spMk id="48" creationId="{16B1B566-6855-7D45-FF97-17C136907851}"/>
          </ac:spMkLst>
        </pc:spChg>
        <pc:spChg chg="add mod">
          <ac:chgData name="Toby Donaldson" userId="2e6e5431-bb17-4c41-9985-d39c50d83c73" providerId="ADAL" clId="{F0E40FE0-2E57-4922-A8AA-5AFA101CC44A}" dt="2024-01-18T00:44:12.724" v="1219" actId="208"/>
          <ac:spMkLst>
            <pc:docMk/>
            <pc:sldMk cId="4179787368" sldId="315"/>
            <ac:spMk id="49" creationId="{ABB620B3-F455-4530-87D2-D4FA744618AC}"/>
          </ac:spMkLst>
        </pc:spChg>
        <pc:spChg chg="add mod">
          <ac:chgData name="Toby Donaldson" userId="2e6e5431-bb17-4c41-9985-d39c50d83c73" providerId="ADAL" clId="{F0E40FE0-2E57-4922-A8AA-5AFA101CC44A}" dt="2024-01-18T00:44:01.572" v="1218" actId="208"/>
          <ac:spMkLst>
            <pc:docMk/>
            <pc:sldMk cId="4179787368" sldId="315"/>
            <ac:spMk id="50" creationId="{C954D949-5E8D-8855-29D2-63192BE0136C}"/>
          </ac:spMkLst>
        </pc:spChg>
        <pc:spChg chg="add mod">
          <ac:chgData name="Toby Donaldson" userId="2e6e5431-bb17-4c41-9985-d39c50d83c73" providerId="ADAL" clId="{F0E40FE0-2E57-4922-A8AA-5AFA101CC44A}" dt="2024-01-18T00:44:57.637" v="1233" actId="20577"/>
          <ac:spMkLst>
            <pc:docMk/>
            <pc:sldMk cId="4179787368" sldId="315"/>
            <ac:spMk id="51" creationId="{C3651377-47E7-68ED-0B4B-011C49E5ADB1}"/>
          </ac:spMkLst>
        </pc:spChg>
        <pc:spChg chg="add mod">
          <ac:chgData name="Toby Donaldson" userId="2e6e5431-bb17-4c41-9985-d39c50d83c73" providerId="ADAL" clId="{F0E40FE0-2E57-4922-A8AA-5AFA101CC44A}" dt="2024-01-18T00:45:19.964" v="1240" actId="1076"/>
          <ac:spMkLst>
            <pc:docMk/>
            <pc:sldMk cId="4179787368" sldId="315"/>
            <ac:spMk id="52" creationId="{0E25BC90-BDC2-B221-2645-335D7176D17C}"/>
          </ac:spMkLst>
        </pc:spChg>
        <pc:spChg chg="add mod">
          <ac:chgData name="Toby Donaldson" userId="2e6e5431-bb17-4c41-9985-d39c50d83c73" providerId="ADAL" clId="{F0E40FE0-2E57-4922-A8AA-5AFA101CC44A}" dt="2024-01-18T00:47:22.991" v="1392" actId="1076"/>
          <ac:spMkLst>
            <pc:docMk/>
            <pc:sldMk cId="4179787368" sldId="315"/>
            <ac:spMk id="53" creationId="{B9A707E8-29B6-8341-B4BC-DBCD6EA790EB}"/>
          </ac:spMkLst>
        </pc:spChg>
        <pc:spChg chg="add mod">
          <ac:chgData name="Toby Donaldson" userId="2e6e5431-bb17-4c41-9985-d39c50d83c73" providerId="ADAL" clId="{F0E40FE0-2E57-4922-A8AA-5AFA101CC44A}" dt="2024-01-18T00:48:02.587" v="1425" actId="255"/>
          <ac:spMkLst>
            <pc:docMk/>
            <pc:sldMk cId="4179787368" sldId="315"/>
            <ac:spMk id="57" creationId="{C0FFB058-288A-2DAF-86E1-F59EA186BD37}"/>
          </ac:spMkLst>
        </pc:spChg>
        <pc:spChg chg="add mod">
          <ac:chgData name="Toby Donaldson" userId="2e6e5431-bb17-4c41-9985-d39c50d83c73" providerId="ADAL" clId="{F0E40FE0-2E57-4922-A8AA-5AFA101CC44A}" dt="2024-01-18T00:49:05.683" v="1542" actId="1076"/>
          <ac:spMkLst>
            <pc:docMk/>
            <pc:sldMk cId="4179787368" sldId="315"/>
            <ac:spMk id="58" creationId="{DE3B3182-2404-651C-F273-914F894FBFFD}"/>
          </ac:spMkLst>
        </pc:spChg>
        <pc:spChg chg="add mod">
          <ac:chgData name="Toby Donaldson" userId="2e6e5431-bb17-4c41-9985-d39c50d83c73" providerId="ADAL" clId="{F0E40FE0-2E57-4922-A8AA-5AFA101CC44A}" dt="2024-01-18T00:49:03.435" v="1541" actId="1076"/>
          <ac:spMkLst>
            <pc:docMk/>
            <pc:sldMk cId="4179787368" sldId="315"/>
            <ac:spMk id="59" creationId="{8C484A60-B0B8-EEDC-119A-A344F1B0262C}"/>
          </ac:spMkLst>
        </pc:spChg>
        <pc:grpChg chg="del mod">
          <ac:chgData name="Toby Donaldson" userId="2e6e5431-bb17-4c41-9985-d39c50d83c73" providerId="ADAL" clId="{F0E40FE0-2E57-4922-A8AA-5AFA101CC44A}" dt="2024-01-18T00:40:21.060" v="1082" actId="21"/>
          <ac:grpSpMkLst>
            <pc:docMk/>
            <pc:sldMk cId="4179787368" sldId="315"/>
            <ac:grpSpMk id="36" creationId="{A7934470-36D5-7BF2-720F-638ABF5BA58C}"/>
          </ac:grpSpMkLst>
        </pc:grpChg>
        <pc:grpChg chg="add mod">
          <ac:chgData name="Toby Donaldson" userId="2e6e5431-bb17-4c41-9985-d39c50d83c73" providerId="ADAL" clId="{F0E40FE0-2E57-4922-A8AA-5AFA101CC44A}" dt="2024-01-18T00:41:53.452" v="1142" actId="14100"/>
          <ac:grpSpMkLst>
            <pc:docMk/>
            <pc:sldMk cId="4179787368" sldId="315"/>
            <ac:grpSpMk id="40" creationId="{27816222-667C-E288-90B5-5F911AB80FD2}"/>
          </ac:grpSpMkLst>
        </pc:grpChg>
        <pc:grpChg chg="add del mod">
          <ac:chgData name="Toby Donaldson" userId="2e6e5431-bb17-4c41-9985-d39c50d83c73" providerId="ADAL" clId="{F0E40FE0-2E57-4922-A8AA-5AFA101CC44A}" dt="2024-01-18T00:42:08.810" v="1146" actId="165"/>
          <ac:grpSpMkLst>
            <pc:docMk/>
            <pc:sldMk cId="4179787368" sldId="315"/>
            <ac:grpSpMk id="42" creationId="{FA3D1A6A-CE7D-3803-2237-81E2E65A9244}"/>
          </ac:grpSpMkLst>
        </pc:grpChg>
        <pc:grpChg chg="add mod">
          <ac:chgData name="Toby Donaldson" userId="2e6e5431-bb17-4c41-9985-d39c50d83c73" providerId="ADAL" clId="{F0E40FE0-2E57-4922-A8AA-5AFA101CC44A}" dt="2024-01-18T00:43:10.917" v="1191"/>
          <ac:grpSpMkLst>
            <pc:docMk/>
            <pc:sldMk cId="4179787368" sldId="315"/>
            <ac:grpSpMk id="46" creationId="{F3B93827-1468-DE00-D266-7F52E7F0D9C9}"/>
          </ac:grpSpMkLst>
        </pc:grpChg>
        <pc:cxnChg chg="del mod">
          <ac:chgData name="Toby Donaldson" userId="2e6e5431-bb17-4c41-9985-d39c50d83c73" providerId="ADAL" clId="{F0E40FE0-2E57-4922-A8AA-5AFA101CC44A}" dt="2024-01-18T00:38:45.903" v="1064" actId="21"/>
          <ac:cxnSpMkLst>
            <pc:docMk/>
            <pc:sldMk cId="4179787368" sldId="315"/>
            <ac:cxnSpMk id="33" creationId="{74C1B4F2-6BE0-C9D3-9108-97FB97B9792A}"/>
          </ac:cxnSpMkLst>
        </pc:cxnChg>
        <pc:cxnChg chg="del mod">
          <ac:chgData name="Toby Donaldson" userId="2e6e5431-bb17-4c41-9985-d39c50d83c73" providerId="ADAL" clId="{F0E40FE0-2E57-4922-A8AA-5AFA101CC44A}" dt="2024-01-18T00:38:48.724" v="1065" actId="21"/>
          <ac:cxnSpMkLst>
            <pc:docMk/>
            <pc:sldMk cId="4179787368" sldId="315"/>
            <ac:cxnSpMk id="39" creationId="{B2DAB61C-CDDC-663E-5130-37C78C09F046}"/>
          </ac:cxnSpMkLst>
        </pc:cxnChg>
        <pc:cxnChg chg="del mod">
          <ac:chgData name="Toby Donaldson" userId="2e6e5431-bb17-4c41-9985-d39c50d83c73" providerId="ADAL" clId="{F0E40FE0-2E57-4922-A8AA-5AFA101CC44A}" dt="2024-01-18T00:38:48.724" v="1065" actId="21"/>
          <ac:cxnSpMkLst>
            <pc:docMk/>
            <pc:sldMk cId="4179787368" sldId="315"/>
            <ac:cxnSpMk id="41" creationId="{216355E7-0F41-65C4-1D46-95D0030CBD95}"/>
          </ac:cxnSpMkLst>
        </pc:cxnChg>
        <pc:cxnChg chg="add mod">
          <ac:chgData name="Toby Donaldson" userId="2e6e5431-bb17-4c41-9985-d39c50d83c73" providerId="ADAL" clId="{F0E40FE0-2E57-4922-A8AA-5AFA101CC44A}" dt="2024-01-18T00:49:16.284" v="1543" actId="14100"/>
          <ac:cxnSpMkLst>
            <pc:docMk/>
            <pc:sldMk cId="4179787368" sldId="315"/>
            <ac:cxnSpMk id="55" creationId="{BE85951F-5800-8290-4F29-BAB304AF5520}"/>
          </ac:cxnSpMkLst>
        </pc:cxnChg>
        <pc:cxnChg chg="add mod">
          <ac:chgData name="Toby Donaldson" userId="2e6e5431-bb17-4c41-9985-d39c50d83c73" providerId="ADAL" clId="{F0E40FE0-2E57-4922-A8AA-5AFA101CC44A}" dt="2024-01-18T00:49:27.461" v="1546" actId="14100"/>
          <ac:cxnSpMkLst>
            <pc:docMk/>
            <pc:sldMk cId="4179787368" sldId="315"/>
            <ac:cxnSpMk id="61" creationId="{996F7434-6CF1-A595-2718-DBBAB2E6B32B}"/>
          </ac:cxnSpMkLst>
        </pc:cxnChg>
      </pc:sldChg>
      <pc:sldChg chg="addSp delSp modSp add mod">
        <pc:chgData name="Toby Donaldson" userId="2e6e5431-bb17-4c41-9985-d39c50d83c73" providerId="ADAL" clId="{F0E40FE0-2E57-4922-A8AA-5AFA101CC44A}" dt="2024-01-20T05:07:28.324" v="8497" actId="20577"/>
        <pc:sldMkLst>
          <pc:docMk/>
          <pc:sldMk cId="4155515468" sldId="316"/>
        </pc:sldMkLst>
        <pc:spChg chg="add mod">
          <ac:chgData name="Toby Donaldson" userId="2e6e5431-bb17-4c41-9985-d39c50d83c73" providerId="ADAL" clId="{F0E40FE0-2E57-4922-A8AA-5AFA101CC44A}" dt="2024-01-18T00:51:27.915" v="1566"/>
          <ac:spMkLst>
            <pc:docMk/>
            <pc:sldMk cId="4155515468" sldId="316"/>
            <ac:spMk id="6" creationId="{0E25BC90-BDC2-B221-2645-335D7176D17C}"/>
          </ac:spMkLst>
        </pc:spChg>
        <pc:spChg chg="add mod">
          <ac:chgData name="Toby Donaldson" userId="2e6e5431-bb17-4c41-9985-d39c50d83c73" providerId="ADAL" clId="{F0E40FE0-2E57-4922-A8AA-5AFA101CC44A}" dt="2024-01-20T05:07:28.324" v="8497" actId="20577"/>
          <ac:spMkLst>
            <pc:docMk/>
            <pc:sldMk cId="4155515468" sldId="316"/>
            <ac:spMk id="7" creationId="{99595A86-804B-D91C-0A5D-C46444DD2B16}"/>
          </ac:spMkLst>
        </pc:spChg>
        <pc:spChg chg="mod">
          <ac:chgData name="Toby Donaldson" userId="2e6e5431-bb17-4c41-9985-d39c50d83c73" providerId="ADAL" clId="{F0E40FE0-2E57-4922-A8AA-5AFA101CC44A}" dt="2024-01-18T00:51:10.820" v="1561" actId="1076"/>
          <ac:spMkLst>
            <pc:docMk/>
            <pc:sldMk cId="4155515468" sldId="316"/>
            <ac:spMk id="50" creationId="{C954D949-5E8D-8855-29D2-63192BE0136C}"/>
          </ac:spMkLst>
        </pc:spChg>
        <pc:spChg chg="del">
          <ac:chgData name="Toby Donaldson" userId="2e6e5431-bb17-4c41-9985-d39c50d83c73" providerId="ADAL" clId="{F0E40FE0-2E57-4922-A8AA-5AFA101CC44A}" dt="2024-01-18T00:51:19.007" v="1563" actId="21"/>
          <ac:spMkLst>
            <pc:docMk/>
            <pc:sldMk cId="4155515468" sldId="316"/>
            <ac:spMk id="52" creationId="{0E25BC90-BDC2-B221-2645-335D7176D17C}"/>
          </ac:spMkLst>
        </pc:spChg>
        <pc:spChg chg="mod">
          <ac:chgData name="Toby Donaldson" userId="2e6e5431-bb17-4c41-9985-d39c50d83c73" providerId="ADAL" clId="{F0E40FE0-2E57-4922-A8AA-5AFA101CC44A}" dt="2024-01-18T00:52:20.141" v="1713" actId="2711"/>
          <ac:spMkLst>
            <pc:docMk/>
            <pc:sldMk cId="4155515468" sldId="316"/>
            <ac:spMk id="53" creationId="{B9A707E8-29B6-8341-B4BC-DBCD6EA790EB}"/>
          </ac:spMkLst>
        </pc:spChg>
        <pc:spChg chg="del">
          <ac:chgData name="Toby Donaldson" userId="2e6e5431-bb17-4c41-9985-d39c50d83c73" providerId="ADAL" clId="{F0E40FE0-2E57-4922-A8AA-5AFA101CC44A}" dt="2024-01-18T00:51:37.483" v="1568" actId="21"/>
          <ac:spMkLst>
            <pc:docMk/>
            <pc:sldMk cId="4155515468" sldId="316"/>
            <ac:spMk id="58" creationId="{DE3B3182-2404-651C-F273-914F894FBFFD}"/>
          </ac:spMkLst>
        </pc:spChg>
        <pc:spChg chg="del">
          <ac:chgData name="Toby Donaldson" userId="2e6e5431-bb17-4c41-9985-d39c50d83c73" providerId="ADAL" clId="{F0E40FE0-2E57-4922-A8AA-5AFA101CC44A}" dt="2024-01-18T00:51:37.483" v="1568" actId="21"/>
          <ac:spMkLst>
            <pc:docMk/>
            <pc:sldMk cId="4155515468" sldId="316"/>
            <ac:spMk id="59" creationId="{8C484A60-B0B8-EEDC-119A-A344F1B0262C}"/>
          </ac:spMkLst>
        </pc:spChg>
        <pc:cxnChg chg="mod">
          <ac:chgData name="Toby Donaldson" userId="2e6e5431-bb17-4c41-9985-d39c50d83c73" providerId="ADAL" clId="{F0E40FE0-2E57-4922-A8AA-5AFA101CC44A}" dt="2024-01-18T00:51:25.004" v="1565" actId="14100"/>
          <ac:cxnSpMkLst>
            <pc:docMk/>
            <pc:sldMk cId="4155515468" sldId="316"/>
            <ac:cxnSpMk id="55" creationId="{BE85951F-5800-8290-4F29-BAB304AF5520}"/>
          </ac:cxnSpMkLst>
        </pc:cxnChg>
        <pc:cxnChg chg="del">
          <ac:chgData name="Toby Donaldson" userId="2e6e5431-bb17-4c41-9985-d39c50d83c73" providerId="ADAL" clId="{F0E40FE0-2E57-4922-A8AA-5AFA101CC44A}" dt="2024-01-18T00:51:15.576" v="1562" actId="21"/>
          <ac:cxnSpMkLst>
            <pc:docMk/>
            <pc:sldMk cId="4155515468" sldId="316"/>
            <ac:cxnSpMk id="61" creationId="{996F7434-6CF1-A595-2718-DBBAB2E6B32B}"/>
          </ac:cxnSpMkLst>
        </pc:cxnChg>
      </pc:sldChg>
      <pc:sldChg chg="addSp delSp modSp add mod">
        <pc:chgData name="Toby Donaldson" userId="2e6e5431-bb17-4c41-9985-d39c50d83c73" providerId="ADAL" clId="{F0E40FE0-2E57-4922-A8AA-5AFA101CC44A}" dt="2024-01-22T19:48:38.580" v="9053" actId="14100"/>
        <pc:sldMkLst>
          <pc:docMk/>
          <pc:sldMk cId="4256021755" sldId="317"/>
        </pc:sldMkLst>
        <pc:spChg chg="del">
          <ac:chgData name="Toby Donaldson" userId="2e6e5431-bb17-4c41-9985-d39c50d83c73" providerId="ADAL" clId="{F0E40FE0-2E57-4922-A8AA-5AFA101CC44A}" dt="2024-01-18T00:55:10.413" v="1916" actId="21"/>
          <ac:spMkLst>
            <pc:docMk/>
            <pc:sldMk cId="4256021755" sldId="317"/>
            <ac:spMk id="7" creationId="{99595A86-804B-D91C-0A5D-C46444DD2B16}"/>
          </ac:spMkLst>
        </pc:spChg>
        <pc:spChg chg="mod">
          <ac:chgData name="Toby Donaldson" userId="2e6e5431-bb17-4c41-9985-d39c50d83c73" providerId="ADAL" clId="{F0E40FE0-2E57-4922-A8AA-5AFA101CC44A}" dt="2024-01-22T19:48:38.580" v="9053" actId="14100"/>
          <ac:spMkLst>
            <pc:docMk/>
            <pc:sldMk cId="4256021755" sldId="317"/>
            <ac:spMk id="53" creationId="{B9A707E8-29B6-8341-B4BC-DBCD6EA790EB}"/>
          </ac:spMkLst>
        </pc:spChg>
        <pc:cxnChg chg="add del">
          <ac:chgData name="Toby Donaldson" userId="2e6e5431-bb17-4c41-9985-d39c50d83c73" providerId="ADAL" clId="{F0E40FE0-2E57-4922-A8AA-5AFA101CC44A}" dt="2024-01-18T00:56:02.089" v="1918" actId="21"/>
          <ac:cxnSpMkLst>
            <pc:docMk/>
            <pc:sldMk cId="4256021755" sldId="317"/>
            <ac:cxnSpMk id="5" creationId="{341D8F8E-1342-2BF8-1B59-A2B196EADBB2}"/>
          </ac:cxnSpMkLst>
        </pc:cxnChg>
      </pc:sldChg>
      <pc:sldChg chg="addSp delSp modSp add mod">
        <pc:chgData name="Toby Donaldson" userId="2e6e5431-bb17-4c41-9985-d39c50d83c73" providerId="ADAL" clId="{F0E40FE0-2E57-4922-A8AA-5AFA101CC44A}" dt="2024-01-22T19:49:20.673" v="9056" actId="20577"/>
        <pc:sldMkLst>
          <pc:docMk/>
          <pc:sldMk cId="649268456" sldId="318"/>
        </pc:sldMkLst>
        <pc:spChg chg="add mod">
          <ac:chgData name="Toby Donaldson" userId="2e6e5431-bb17-4c41-9985-d39c50d83c73" providerId="ADAL" clId="{F0E40FE0-2E57-4922-A8AA-5AFA101CC44A}" dt="2024-01-18T01:00:02.237" v="2450" actId="1076"/>
          <ac:spMkLst>
            <pc:docMk/>
            <pc:sldMk cId="649268456" sldId="318"/>
            <ac:spMk id="3" creationId="{DCAA995F-BEFA-C104-824B-6C99B3D0761A}"/>
          </ac:spMkLst>
        </pc:spChg>
        <pc:spChg chg="add mod">
          <ac:chgData name="Toby Donaldson" userId="2e6e5431-bb17-4c41-9985-d39c50d83c73" providerId="ADAL" clId="{F0E40FE0-2E57-4922-A8AA-5AFA101CC44A}" dt="2024-01-18T01:01:05.627" v="2468" actId="20577"/>
          <ac:spMkLst>
            <pc:docMk/>
            <pc:sldMk cId="649268456" sldId="318"/>
            <ac:spMk id="5" creationId="{9DCC4AEB-6B46-6381-BE83-9871393E13EF}"/>
          </ac:spMkLst>
        </pc:spChg>
        <pc:spChg chg="add mod">
          <ac:chgData name="Toby Donaldson" userId="2e6e5431-bb17-4c41-9985-d39c50d83c73" providerId="ADAL" clId="{F0E40FE0-2E57-4922-A8AA-5AFA101CC44A}" dt="2024-01-22T19:49:20.673" v="9056" actId="20577"/>
          <ac:spMkLst>
            <pc:docMk/>
            <pc:sldMk cId="649268456" sldId="318"/>
            <ac:spMk id="6" creationId="{E3C9C8BE-6A33-2DB6-C31C-636FB91F47B1}"/>
          </ac:spMkLst>
        </pc:spChg>
        <pc:spChg chg="add mod">
          <ac:chgData name="Toby Donaldson" userId="2e6e5431-bb17-4c41-9985-d39c50d83c73" providerId="ADAL" clId="{F0E40FE0-2E57-4922-A8AA-5AFA101CC44A}" dt="2024-01-18T01:00:17.628" v="2454" actId="1076"/>
          <ac:spMkLst>
            <pc:docMk/>
            <pc:sldMk cId="649268456" sldId="318"/>
            <ac:spMk id="7" creationId="{7BD21565-6726-BC5C-9069-CC9894E9FF32}"/>
          </ac:spMkLst>
        </pc:spChg>
        <pc:spChg chg="add mod">
          <ac:chgData name="Toby Donaldson" userId="2e6e5431-bb17-4c41-9985-d39c50d83c73" providerId="ADAL" clId="{F0E40FE0-2E57-4922-A8AA-5AFA101CC44A}" dt="2024-01-18T01:00:26.612" v="2458" actId="1076"/>
          <ac:spMkLst>
            <pc:docMk/>
            <pc:sldMk cId="649268456" sldId="318"/>
            <ac:spMk id="8" creationId="{AA9017C8-0006-70E6-55DF-DC29C44B090B}"/>
          </ac:spMkLst>
        </pc:spChg>
        <pc:spChg chg="add mod">
          <ac:chgData name="Toby Donaldson" userId="2e6e5431-bb17-4c41-9985-d39c50d83c73" providerId="ADAL" clId="{F0E40FE0-2E57-4922-A8AA-5AFA101CC44A}" dt="2024-01-18T01:00:37.338" v="2462" actId="1076"/>
          <ac:spMkLst>
            <pc:docMk/>
            <pc:sldMk cId="649268456" sldId="318"/>
            <ac:spMk id="9" creationId="{A793CF0A-8281-6B44-A54E-4DB87329FBF6}"/>
          </ac:spMkLst>
        </pc:spChg>
        <pc:spChg chg="add mod">
          <ac:chgData name="Toby Donaldson" userId="2e6e5431-bb17-4c41-9985-d39c50d83c73" providerId="ADAL" clId="{F0E40FE0-2E57-4922-A8AA-5AFA101CC44A}" dt="2024-01-18T01:01:49.270" v="2553" actId="14100"/>
          <ac:spMkLst>
            <pc:docMk/>
            <pc:sldMk cId="649268456" sldId="318"/>
            <ac:spMk id="10" creationId="{DF4A784F-9349-E3AD-DC09-DAA1F80FBB48}"/>
          </ac:spMkLst>
        </pc:spChg>
        <pc:spChg chg="del">
          <ac:chgData name="Toby Donaldson" userId="2e6e5431-bb17-4c41-9985-d39c50d83c73" providerId="ADAL" clId="{F0E40FE0-2E57-4922-A8AA-5AFA101CC44A}" dt="2024-01-18T00:56:15.872" v="1920" actId="21"/>
          <ac:spMkLst>
            <pc:docMk/>
            <pc:sldMk cId="649268456" sldId="318"/>
            <ac:spMk id="50" creationId="{C954D949-5E8D-8855-29D2-63192BE0136C}"/>
          </ac:spMkLst>
        </pc:spChg>
        <pc:cxnChg chg="del mod">
          <ac:chgData name="Toby Donaldson" userId="2e6e5431-bb17-4c41-9985-d39c50d83c73" providerId="ADAL" clId="{F0E40FE0-2E57-4922-A8AA-5AFA101CC44A}" dt="2024-01-18T00:56:15.872" v="1920" actId="21"/>
          <ac:cxnSpMkLst>
            <pc:docMk/>
            <pc:sldMk cId="649268456" sldId="318"/>
            <ac:cxnSpMk id="55" creationId="{BE85951F-5800-8290-4F29-BAB304AF5520}"/>
          </ac:cxnSpMkLst>
        </pc:cxnChg>
      </pc:sldChg>
      <pc:sldChg chg="addSp modSp add mod ord">
        <pc:chgData name="Toby Donaldson" userId="2e6e5431-bb17-4c41-9985-d39c50d83c73" providerId="ADAL" clId="{F0E40FE0-2E57-4922-A8AA-5AFA101CC44A}" dt="2024-01-18T01:20:26.415" v="3821" actId="1076"/>
        <pc:sldMkLst>
          <pc:docMk/>
          <pc:sldMk cId="463326632" sldId="319"/>
        </pc:sldMkLst>
        <pc:spChg chg="add mod">
          <ac:chgData name="Toby Donaldson" userId="2e6e5431-bb17-4c41-9985-d39c50d83c73" providerId="ADAL" clId="{F0E40FE0-2E57-4922-A8AA-5AFA101CC44A}" dt="2024-01-18T01:03:19.907" v="2693" actId="20577"/>
          <ac:spMkLst>
            <pc:docMk/>
            <pc:sldMk cId="463326632" sldId="319"/>
            <ac:spMk id="3" creationId="{01F5FE4F-9B1A-BE2A-B74C-7D7486CF2153}"/>
          </ac:spMkLst>
        </pc:spChg>
        <pc:spChg chg="add mod">
          <ac:chgData name="Toby Donaldson" userId="2e6e5431-bb17-4c41-9985-d39c50d83c73" providerId="ADAL" clId="{F0E40FE0-2E57-4922-A8AA-5AFA101CC44A}" dt="2024-01-18T01:20:26.415" v="3821" actId="1076"/>
          <ac:spMkLst>
            <pc:docMk/>
            <pc:sldMk cId="463326632" sldId="319"/>
            <ac:spMk id="8" creationId="{D25F15D3-1E9B-89B3-6768-86CB1A80026E}"/>
          </ac:spMkLst>
        </pc:spChg>
        <pc:spChg chg="mod">
          <ac:chgData name="Toby Donaldson" userId="2e6e5431-bb17-4c41-9985-d39c50d83c73" providerId="ADAL" clId="{F0E40FE0-2E57-4922-A8AA-5AFA101CC44A}" dt="2024-01-18T01:02:22.401" v="2587" actId="20577"/>
          <ac:spMkLst>
            <pc:docMk/>
            <pc:sldMk cId="463326632" sldId="319"/>
            <ac:spMk id="31" creationId="{274F93CB-76C9-8B5A-3119-013C7F38BED5}"/>
          </ac:spMkLst>
        </pc:spChg>
        <pc:spChg chg="mod">
          <ac:chgData name="Toby Donaldson" userId="2e6e5431-bb17-4c41-9985-d39c50d83c73" providerId="ADAL" clId="{F0E40FE0-2E57-4922-A8AA-5AFA101CC44A}" dt="2024-01-18T01:20:22.684" v="3820" actId="1076"/>
          <ac:spMkLst>
            <pc:docMk/>
            <pc:sldMk cId="463326632" sldId="319"/>
            <ac:spMk id="53" creationId="{B9A707E8-29B6-8341-B4BC-DBCD6EA790EB}"/>
          </ac:spMkLst>
        </pc:spChg>
        <pc:cxnChg chg="add mod">
          <ac:chgData name="Toby Donaldson" userId="2e6e5431-bb17-4c41-9985-d39c50d83c73" providerId="ADAL" clId="{F0E40FE0-2E57-4922-A8AA-5AFA101CC44A}" dt="2024-01-18T01:03:31.542" v="2696" actId="14100"/>
          <ac:cxnSpMkLst>
            <pc:docMk/>
            <pc:sldMk cId="463326632" sldId="319"/>
            <ac:cxnSpMk id="5" creationId="{3C18C4EF-BFE0-0F24-9422-FD63DE45EE6A}"/>
          </ac:cxnSpMkLst>
        </pc:cxnChg>
      </pc:sldChg>
      <pc:sldChg chg="addSp modSp add mod ord">
        <pc:chgData name="Toby Donaldson" userId="2e6e5431-bb17-4c41-9985-d39c50d83c73" providerId="ADAL" clId="{F0E40FE0-2E57-4922-A8AA-5AFA101CC44A}" dt="2024-01-22T19:50:09.625" v="9058" actId="20577"/>
        <pc:sldMkLst>
          <pc:docMk/>
          <pc:sldMk cId="612081632" sldId="320"/>
        </pc:sldMkLst>
        <pc:spChg chg="add mod">
          <ac:chgData name="Toby Donaldson" userId="2e6e5431-bb17-4c41-9985-d39c50d83c73" providerId="ADAL" clId="{F0E40FE0-2E57-4922-A8AA-5AFA101CC44A}" dt="2024-01-18T01:06:00.749" v="3002" actId="1076"/>
          <ac:spMkLst>
            <pc:docMk/>
            <pc:sldMk cId="612081632" sldId="320"/>
            <ac:spMk id="3" creationId="{FAAE8BE6-D160-892E-4CBD-F67BFA8086B7}"/>
          </ac:spMkLst>
        </pc:spChg>
        <pc:spChg chg="add mod">
          <ac:chgData name="Toby Donaldson" userId="2e6e5431-bb17-4c41-9985-d39c50d83c73" providerId="ADAL" clId="{F0E40FE0-2E57-4922-A8AA-5AFA101CC44A}" dt="2024-01-18T01:06:24.708" v="3005" actId="1076"/>
          <ac:spMkLst>
            <pc:docMk/>
            <pc:sldMk cId="612081632" sldId="320"/>
            <ac:spMk id="7" creationId="{9C27BCC9-D280-36E2-9DA0-82989A3F96CB}"/>
          </ac:spMkLst>
        </pc:spChg>
        <pc:spChg chg="mod">
          <ac:chgData name="Toby Donaldson" userId="2e6e5431-bb17-4c41-9985-d39c50d83c73" providerId="ADAL" clId="{F0E40FE0-2E57-4922-A8AA-5AFA101CC44A}" dt="2024-01-18T01:04:35.232" v="2855" actId="20577"/>
          <ac:spMkLst>
            <pc:docMk/>
            <pc:sldMk cId="612081632" sldId="320"/>
            <ac:spMk id="31" creationId="{274F93CB-76C9-8B5A-3119-013C7F38BED5}"/>
          </ac:spMkLst>
        </pc:spChg>
        <pc:spChg chg="mod">
          <ac:chgData name="Toby Donaldson" userId="2e6e5431-bb17-4c41-9985-d39c50d83c73" providerId="ADAL" clId="{F0E40FE0-2E57-4922-A8AA-5AFA101CC44A}" dt="2024-01-22T19:50:09.625" v="9058" actId="20577"/>
          <ac:spMkLst>
            <pc:docMk/>
            <pc:sldMk cId="612081632" sldId="320"/>
            <ac:spMk id="53" creationId="{B9A707E8-29B6-8341-B4BC-DBCD6EA790EB}"/>
          </ac:spMkLst>
        </pc:spChg>
        <pc:cxnChg chg="add">
          <ac:chgData name="Toby Donaldson" userId="2e6e5431-bb17-4c41-9985-d39c50d83c73" providerId="ADAL" clId="{F0E40FE0-2E57-4922-A8AA-5AFA101CC44A}" dt="2024-01-18T01:06:06.757" v="3003" actId="11529"/>
          <ac:cxnSpMkLst>
            <pc:docMk/>
            <pc:sldMk cId="612081632" sldId="320"/>
            <ac:cxnSpMk id="6" creationId="{55B4D29C-3155-7D7B-9041-EF4DB62D8914}"/>
          </ac:cxnSpMkLst>
        </pc:cxnChg>
      </pc:sldChg>
      <pc:sldChg chg="addSp modSp add mod">
        <pc:chgData name="Toby Donaldson" userId="2e6e5431-bb17-4c41-9985-d39c50d83c73" providerId="ADAL" clId="{F0E40FE0-2E57-4922-A8AA-5AFA101CC44A}" dt="2024-01-22T19:50:33.698" v="9061" actId="113"/>
        <pc:sldMkLst>
          <pc:docMk/>
          <pc:sldMk cId="2781667002" sldId="321"/>
        </pc:sldMkLst>
        <pc:spChg chg="add mod">
          <ac:chgData name="Toby Donaldson" userId="2e6e5431-bb17-4c41-9985-d39c50d83c73" providerId="ADAL" clId="{F0E40FE0-2E57-4922-A8AA-5AFA101CC44A}" dt="2024-01-18T01:09:25.828" v="3172" actId="1076"/>
          <ac:spMkLst>
            <pc:docMk/>
            <pc:sldMk cId="2781667002" sldId="321"/>
            <ac:spMk id="8" creationId="{A3D84E93-AF13-9C18-7F6D-869DBEDEAA2D}"/>
          </ac:spMkLst>
        </pc:spChg>
        <pc:spChg chg="add mod">
          <ac:chgData name="Toby Donaldson" userId="2e6e5431-bb17-4c41-9985-d39c50d83c73" providerId="ADAL" clId="{F0E40FE0-2E57-4922-A8AA-5AFA101CC44A}" dt="2024-01-18T01:11:22.942" v="3439" actId="14100"/>
          <ac:spMkLst>
            <pc:docMk/>
            <pc:sldMk cId="2781667002" sldId="321"/>
            <ac:spMk id="14" creationId="{9D231893-CB11-E18C-F06B-48274E1FAFBA}"/>
          </ac:spMkLst>
        </pc:spChg>
        <pc:spChg chg="add mod">
          <ac:chgData name="Toby Donaldson" userId="2e6e5431-bb17-4c41-9985-d39c50d83c73" providerId="ADAL" clId="{F0E40FE0-2E57-4922-A8AA-5AFA101CC44A}" dt="2024-01-18T01:08:37.391" v="3149"/>
          <ac:spMkLst>
            <pc:docMk/>
            <pc:sldMk cId="2781667002" sldId="321"/>
            <ac:spMk id="15" creationId="{24E9FD2C-70E2-7C2E-A1A5-174E2D73F2BE}"/>
          </ac:spMkLst>
        </pc:spChg>
        <pc:spChg chg="add mod">
          <ac:chgData name="Toby Donaldson" userId="2e6e5431-bb17-4c41-9985-d39c50d83c73" providerId="ADAL" clId="{F0E40FE0-2E57-4922-A8AA-5AFA101CC44A}" dt="2024-01-18T01:10:24.260" v="3336" actId="1076"/>
          <ac:spMkLst>
            <pc:docMk/>
            <pc:sldMk cId="2781667002" sldId="321"/>
            <ac:spMk id="18" creationId="{5DE9FB9A-27ED-FF4D-1D86-239A498DE240}"/>
          </ac:spMkLst>
        </pc:spChg>
        <pc:spChg chg="add mod">
          <ac:chgData name="Toby Donaldson" userId="2e6e5431-bb17-4c41-9985-d39c50d83c73" providerId="ADAL" clId="{F0E40FE0-2E57-4922-A8AA-5AFA101CC44A}" dt="2024-01-22T19:50:33.698" v="9061" actId="113"/>
          <ac:spMkLst>
            <pc:docMk/>
            <pc:sldMk cId="2781667002" sldId="321"/>
            <ac:spMk id="19" creationId="{C0B12B41-0D04-CB61-4B69-EAECDA69AF69}"/>
          </ac:spMkLst>
        </pc:spChg>
        <pc:spChg chg="mod">
          <ac:chgData name="Toby Donaldson" userId="2e6e5431-bb17-4c41-9985-d39c50d83c73" providerId="ADAL" clId="{F0E40FE0-2E57-4922-A8AA-5AFA101CC44A}" dt="2024-01-18T01:12:00.389" v="3480" actId="113"/>
          <ac:spMkLst>
            <pc:docMk/>
            <pc:sldMk cId="2781667002" sldId="321"/>
            <ac:spMk id="31" creationId="{274F93CB-76C9-8B5A-3119-013C7F38BED5}"/>
          </ac:spMkLst>
        </pc:spChg>
        <pc:spChg chg="mod">
          <ac:chgData name="Toby Donaldson" userId="2e6e5431-bb17-4c41-9985-d39c50d83c73" providerId="ADAL" clId="{F0E40FE0-2E57-4922-A8AA-5AFA101CC44A}" dt="2024-01-18T01:09:21.100" v="3171" actId="1076"/>
          <ac:spMkLst>
            <pc:docMk/>
            <pc:sldMk cId="2781667002" sldId="321"/>
            <ac:spMk id="50" creationId="{C954D949-5E8D-8855-29D2-63192BE0136C}"/>
          </ac:spMkLst>
        </pc:spChg>
        <pc:spChg chg="mod">
          <ac:chgData name="Toby Donaldson" userId="2e6e5431-bb17-4c41-9985-d39c50d83c73" providerId="ADAL" clId="{F0E40FE0-2E57-4922-A8AA-5AFA101CC44A}" dt="2024-01-22T19:50:17.373" v="9060" actId="20577"/>
          <ac:spMkLst>
            <pc:docMk/>
            <pc:sldMk cId="2781667002" sldId="321"/>
            <ac:spMk id="53" creationId="{B9A707E8-29B6-8341-B4BC-DBCD6EA790EB}"/>
          </ac:spMkLst>
        </pc:spChg>
        <pc:cxnChg chg="add mod">
          <ac:chgData name="Toby Donaldson" userId="2e6e5431-bb17-4c41-9985-d39c50d83c73" providerId="ADAL" clId="{F0E40FE0-2E57-4922-A8AA-5AFA101CC44A}" dt="2024-01-18T01:07:36.599" v="3016" actId="13822"/>
          <ac:cxnSpMkLst>
            <pc:docMk/>
            <pc:sldMk cId="2781667002" sldId="321"/>
            <ac:cxnSpMk id="10" creationId="{DD9A0E6D-96E5-595A-5E5D-00CC5D24DBD2}"/>
          </ac:cxnSpMkLst>
        </pc:cxnChg>
        <pc:cxnChg chg="add mod">
          <ac:chgData name="Toby Donaldson" userId="2e6e5431-bb17-4c41-9985-d39c50d83c73" providerId="ADAL" clId="{F0E40FE0-2E57-4922-A8AA-5AFA101CC44A}" dt="2024-01-18T01:07:46.028" v="3019" actId="14100"/>
          <ac:cxnSpMkLst>
            <pc:docMk/>
            <pc:sldMk cId="2781667002" sldId="321"/>
            <ac:cxnSpMk id="11" creationId="{C4609834-3ED2-77E8-13B3-3484E940CDFF}"/>
          </ac:cxnSpMkLst>
        </pc:cxnChg>
        <pc:cxnChg chg="mod">
          <ac:chgData name="Toby Donaldson" userId="2e6e5431-bb17-4c41-9985-d39c50d83c73" providerId="ADAL" clId="{F0E40FE0-2E57-4922-A8AA-5AFA101CC44A}" dt="2024-01-18T01:09:33.148" v="3174" actId="14100"/>
          <ac:cxnSpMkLst>
            <pc:docMk/>
            <pc:sldMk cId="2781667002" sldId="321"/>
            <ac:cxnSpMk id="55" creationId="{BE85951F-5800-8290-4F29-BAB304AF5520}"/>
          </ac:cxnSpMkLst>
        </pc:cxnChg>
      </pc:sldChg>
      <pc:sldChg chg="addSp delSp modSp new mod">
        <pc:chgData name="Toby Donaldson" userId="2e6e5431-bb17-4c41-9985-d39c50d83c73" providerId="ADAL" clId="{F0E40FE0-2E57-4922-A8AA-5AFA101CC44A}" dt="2024-01-22T19:51:29.753" v="9064" actId="1076"/>
        <pc:sldMkLst>
          <pc:docMk/>
          <pc:sldMk cId="2310174443" sldId="322"/>
        </pc:sldMkLst>
        <pc:spChg chg="mod">
          <ac:chgData name="Toby Donaldson" userId="2e6e5431-bb17-4c41-9985-d39c50d83c73" providerId="ADAL" clId="{F0E40FE0-2E57-4922-A8AA-5AFA101CC44A}" dt="2024-01-18T01:12:55.003" v="3520" actId="20577"/>
          <ac:spMkLst>
            <pc:docMk/>
            <pc:sldMk cId="2310174443" sldId="322"/>
            <ac:spMk id="2" creationId="{37E304AF-BC2C-01DA-8E7E-AA8744F7440E}"/>
          </ac:spMkLst>
        </pc:spChg>
        <pc:spChg chg="del">
          <ac:chgData name="Toby Donaldson" userId="2e6e5431-bb17-4c41-9985-d39c50d83c73" providerId="ADAL" clId="{F0E40FE0-2E57-4922-A8AA-5AFA101CC44A}" dt="2024-01-18T01:12:58.707" v="3521" actId="21"/>
          <ac:spMkLst>
            <pc:docMk/>
            <pc:sldMk cId="2310174443" sldId="322"/>
            <ac:spMk id="3" creationId="{0593C1DE-CF81-A1ED-250F-2B3488301E52}"/>
          </ac:spMkLst>
        </pc:spChg>
        <pc:spChg chg="add mod">
          <ac:chgData name="Toby Donaldson" userId="2e6e5431-bb17-4c41-9985-d39c50d83c73" providerId="ADAL" clId="{F0E40FE0-2E57-4922-A8AA-5AFA101CC44A}" dt="2024-01-22T19:51:07.881" v="9062" actId="1076"/>
          <ac:spMkLst>
            <pc:docMk/>
            <pc:sldMk cId="2310174443" sldId="322"/>
            <ac:spMk id="5" creationId="{E64260D7-3843-2DD4-6165-2D7F733337FA}"/>
          </ac:spMkLst>
        </pc:spChg>
        <pc:spChg chg="add mod">
          <ac:chgData name="Toby Donaldson" userId="2e6e5431-bb17-4c41-9985-d39c50d83c73" providerId="ADAL" clId="{F0E40FE0-2E57-4922-A8AA-5AFA101CC44A}" dt="2024-01-22T19:51:13.057" v="9063" actId="1076"/>
          <ac:spMkLst>
            <pc:docMk/>
            <pc:sldMk cId="2310174443" sldId="322"/>
            <ac:spMk id="6" creationId="{F7FE9428-D263-FCCC-9AA4-98CDDD1CD154}"/>
          </ac:spMkLst>
        </pc:spChg>
        <pc:spChg chg="add mod">
          <ac:chgData name="Toby Donaldson" userId="2e6e5431-bb17-4c41-9985-d39c50d83c73" providerId="ADAL" clId="{F0E40FE0-2E57-4922-A8AA-5AFA101CC44A}" dt="2024-01-18T01:13:45.789" v="3556" actId="255"/>
          <ac:spMkLst>
            <pc:docMk/>
            <pc:sldMk cId="2310174443" sldId="322"/>
            <ac:spMk id="7" creationId="{3BDD7F30-844E-0823-E92F-F01DFC96F756}"/>
          </ac:spMkLst>
        </pc:spChg>
        <pc:spChg chg="add mod">
          <ac:chgData name="Toby Donaldson" userId="2e6e5431-bb17-4c41-9985-d39c50d83c73" providerId="ADAL" clId="{F0E40FE0-2E57-4922-A8AA-5AFA101CC44A}" dt="2024-01-18T01:16:12.981" v="3605" actId="208"/>
          <ac:spMkLst>
            <pc:docMk/>
            <pc:sldMk cId="2310174443" sldId="322"/>
            <ac:spMk id="8" creationId="{1AFDB4FC-3CB7-D6FC-A361-D0227C5952CA}"/>
          </ac:spMkLst>
        </pc:spChg>
        <pc:spChg chg="add del mod">
          <ac:chgData name="Toby Donaldson" userId="2e6e5431-bb17-4c41-9985-d39c50d83c73" providerId="ADAL" clId="{F0E40FE0-2E57-4922-A8AA-5AFA101CC44A}" dt="2024-01-18T01:16:33.178" v="3609" actId="21"/>
          <ac:spMkLst>
            <pc:docMk/>
            <pc:sldMk cId="2310174443" sldId="322"/>
            <ac:spMk id="11" creationId="{F1BB8F30-1BAB-1330-6B6A-FCEBE620157B}"/>
          </ac:spMkLst>
        </pc:spChg>
        <pc:spChg chg="add del mod">
          <ac:chgData name="Toby Donaldson" userId="2e6e5431-bb17-4c41-9985-d39c50d83c73" providerId="ADAL" clId="{F0E40FE0-2E57-4922-A8AA-5AFA101CC44A}" dt="2024-01-18T01:15:56.683" v="3603" actId="21"/>
          <ac:spMkLst>
            <pc:docMk/>
            <pc:sldMk cId="2310174443" sldId="322"/>
            <ac:spMk id="12" creationId="{A0553C6C-2B6F-8035-C547-1585B4A2E226}"/>
          </ac:spMkLst>
        </pc:spChg>
        <pc:spChg chg="add mod">
          <ac:chgData name="Toby Donaldson" userId="2e6e5431-bb17-4c41-9985-d39c50d83c73" providerId="ADAL" clId="{F0E40FE0-2E57-4922-A8AA-5AFA101CC44A}" dt="2024-01-18T01:19:13.318" v="3750" actId="1076"/>
          <ac:spMkLst>
            <pc:docMk/>
            <pc:sldMk cId="2310174443" sldId="322"/>
            <ac:spMk id="14" creationId="{6B18A9B8-5103-FF5D-E636-8EE3F65FAC8D}"/>
          </ac:spMkLst>
        </pc:spChg>
        <pc:spChg chg="add del mod">
          <ac:chgData name="Toby Donaldson" userId="2e6e5431-bb17-4c41-9985-d39c50d83c73" providerId="ADAL" clId="{F0E40FE0-2E57-4922-A8AA-5AFA101CC44A}" dt="2024-01-18T01:15:56.683" v="3603" actId="21"/>
          <ac:spMkLst>
            <pc:docMk/>
            <pc:sldMk cId="2310174443" sldId="322"/>
            <ac:spMk id="15" creationId="{F319B473-11C3-A18F-AB45-26887A6819F1}"/>
          </ac:spMkLst>
        </pc:spChg>
        <pc:spChg chg="add mod">
          <ac:chgData name="Toby Donaldson" userId="2e6e5431-bb17-4c41-9985-d39c50d83c73" providerId="ADAL" clId="{F0E40FE0-2E57-4922-A8AA-5AFA101CC44A}" dt="2024-01-18T01:16:20.316" v="3606" actId="208"/>
          <ac:spMkLst>
            <pc:docMk/>
            <pc:sldMk cId="2310174443" sldId="322"/>
            <ac:spMk id="17" creationId="{25FFD776-3DEB-33FA-6198-E27F2724EBA4}"/>
          </ac:spMkLst>
        </pc:spChg>
        <pc:spChg chg="add mod">
          <ac:chgData name="Toby Donaldson" userId="2e6e5431-bb17-4c41-9985-d39c50d83c73" providerId="ADAL" clId="{F0E40FE0-2E57-4922-A8AA-5AFA101CC44A}" dt="2024-01-18T01:17:42.797" v="3685" actId="2085"/>
          <ac:spMkLst>
            <pc:docMk/>
            <pc:sldMk cId="2310174443" sldId="322"/>
            <ac:spMk id="18" creationId="{CA364FFB-9AA8-30C1-CD87-164EFEADCF61}"/>
          </ac:spMkLst>
        </pc:spChg>
        <pc:spChg chg="add mod">
          <ac:chgData name="Toby Donaldson" userId="2e6e5431-bb17-4c41-9985-d39c50d83c73" providerId="ADAL" clId="{F0E40FE0-2E57-4922-A8AA-5AFA101CC44A}" dt="2024-01-18T01:17:21.141" v="3681" actId="1076"/>
          <ac:spMkLst>
            <pc:docMk/>
            <pc:sldMk cId="2310174443" sldId="322"/>
            <ac:spMk id="19" creationId="{FEA2BA98-A31E-6019-D3E1-E38E26609F54}"/>
          </ac:spMkLst>
        </pc:spChg>
        <pc:spChg chg="add mod">
          <ac:chgData name="Toby Donaldson" userId="2e6e5431-bb17-4c41-9985-d39c50d83c73" providerId="ADAL" clId="{F0E40FE0-2E57-4922-A8AA-5AFA101CC44A}" dt="2024-01-22T19:51:29.753" v="9064" actId="1076"/>
          <ac:spMkLst>
            <pc:docMk/>
            <pc:sldMk cId="2310174443" sldId="322"/>
            <ac:spMk id="20" creationId="{32B04036-732A-7116-FAFD-AC58D20F6EAC}"/>
          </ac:spMkLst>
        </pc:spChg>
        <pc:spChg chg="add mod">
          <ac:chgData name="Toby Donaldson" userId="2e6e5431-bb17-4c41-9985-d39c50d83c73" providerId="ADAL" clId="{F0E40FE0-2E57-4922-A8AA-5AFA101CC44A}" dt="2024-01-18T01:18:35.852" v="3746" actId="208"/>
          <ac:spMkLst>
            <pc:docMk/>
            <pc:sldMk cId="2310174443" sldId="322"/>
            <ac:spMk id="21" creationId="{74C5304A-1B29-136C-6101-BBD7BE3210FF}"/>
          </ac:spMkLst>
        </pc:spChg>
        <pc:spChg chg="add mod">
          <ac:chgData name="Toby Donaldson" userId="2e6e5431-bb17-4c41-9985-d39c50d83c73" providerId="ADAL" clId="{F0E40FE0-2E57-4922-A8AA-5AFA101CC44A}" dt="2024-01-18T01:18:48.284" v="3749" actId="14100"/>
          <ac:spMkLst>
            <pc:docMk/>
            <pc:sldMk cId="2310174443" sldId="322"/>
            <ac:spMk id="22" creationId="{3B374D68-839A-527C-A7D3-E4E45F81845C}"/>
          </ac:spMkLst>
        </pc:spChg>
        <pc:cxnChg chg="add mod">
          <ac:chgData name="Toby Donaldson" userId="2e6e5431-bb17-4c41-9985-d39c50d83c73" providerId="ADAL" clId="{F0E40FE0-2E57-4922-A8AA-5AFA101CC44A}" dt="2024-01-18T01:15:40.397" v="3599" actId="255"/>
          <ac:cxnSpMkLst>
            <pc:docMk/>
            <pc:sldMk cId="2310174443" sldId="322"/>
            <ac:cxnSpMk id="10" creationId="{EA10DEEB-F702-D597-68F0-CFAF280EA655}"/>
          </ac:cxnSpMkLst>
        </pc:cxnChg>
        <pc:cxnChg chg="add del mod">
          <ac:chgData name="Toby Donaldson" userId="2e6e5431-bb17-4c41-9985-d39c50d83c73" providerId="ADAL" clId="{F0E40FE0-2E57-4922-A8AA-5AFA101CC44A}" dt="2024-01-18T01:16:33.178" v="3609" actId="21"/>
          <ac:cxnSpMkLst>
            <pc:docMk/>
            <pc:sldMk cId="2310174443" sldId="322"/>
            <ac:cxnSpMk id="13" creationId="{E81D8990-CC84-F416-AF85-07BCD810EE09}"/>
          </ac:cxnSpMkLst>
        </pc:cxnChg>
        <pc:cxnChg chg="add mod">
          <ac:chgData name="Toby Donaldson" userId="2e6e5431-bb17-4c41-9985-d39c50d83c73" providerId="ADAL" clId="{F0E40FE0-2E57-4922-A8AA-5AFA101CC44A}" dt="2024-01-18T01:19:13.318" v="3750" actId="1076"/>
          <ac:cxnSpMkLst>
            <pc:docMk/>
            <pc:sldMk cId="2310174443" sldId="322"/>
            <ac:cxnSpMk id="16" creationId="{B105A0F0-6606-A57D-5911-311A6558988C}"/>
          </ac:cxnSpMkLst>
        </pc:cxnChg>
      </pc:sldChg>
      <pc:sldChg chg="addSp delSp modSp add mod">
        <pc:chgData name="Toby Donaldson" userId="2e6e5431-bb17-4c41-9985-d39c50d83c73" providerId="ADAL" clId="{F0E40FE0-2E57-4922-A8AA-5AFA101CC44A}" dt="2024-01-18T01:24:21.510" v="4118" actId="21"/>
        <pc:sldMkLst>
          <pc:docMk/>
          <pc:sldMk cId="3629129632" sldId="323"/>
        </pc:sldMkLst>
        <pc:spChg chg="add del mod">
          <ac:chgData name="Toby Donaldson" userId="2e6e5431-bb17-4c41-9985-d39c50d83c73" providerId="ADAL" clId="{F0E40FE0-2E57-4922-A8AA-5AFA101CC44A}" dt="2024-01-18T01:24:21.510" v="4118" actId="21"/>
          <ac:spMkLst>
            <pc:docMk/>
            <pc:sldMk cId="3629129632" sldId="323"/>
            <ac:spMk id="6" creationId="{ED6BC591-6859-0A17-F093-D8971AA9C345}"/>
          </ac:spMkLst>
        </pc:spChg>
        <pc:spChg chg="add del mod">
          <ac:chgData name="Toby Donaldson" userId="2e6e5431-bb17-4c41-9985-d39c50d83c73" providerId="ADAL" clId="{F0E40FE0-2E57-4922-A8AA-5AFA101CC44A}" dt="2024-01-18T01:24:21.510" v="4118" actId="21"/>
          <ac:spMkLst>
            <pc:docMk/>
            <pc:sldMk cId="3629129632" sldId="323"/>
            <ac:spMk id="7" creationId="{846DB889-BB86-13ED-891D-B82FC6F06A3C}"/>
          </ac:spMkLst>
        </pc:spChg>
        <pc:spChg chg="del mod">
          <ac:chgData name="Toby Donaldson" userId="2e6e5431-bb17-4c41-9985-d39c50d83c73" providerId="ADAL" clId="{F0E40FE0-2E57-4922-A8AA-5AFA101CC44A}" dt="2024-01-18T01:24:21.510" v="4118" actId="21"/>
          <ac:spMkLst>
            <pc:docMk/>
            <pc:sldMk cId="3629129632" sldId="323"/>
            <ac:spMk id="8" creationId="{D25F15D3-1E9B-89B3-6768-86CB1A80026E}"/>
          </ac:spMkLst>
        </pc:spChg>
        <pc:spChg chg="mod">
          <ac:chgData name="Toby Donaldson" userId="2e6e5431-bb17-4c41-9985-d39c50d83c73" providerId="ADAL" clId="{F0E40FE0-2E57-4922-A8AA-5AFA101CC44A}" dt="2024-01-18T01:20:45.627" v="3848" actId="20577"/>
          <ac:spMkLst>
            <pc:docMk/>
            <pc:sldMk cId="3629129632" sldId="323"/>
            <ac:spMk id="31" creationId="{274F93CB-76C9-8B5A-3119-013C7F38BED5}"/>
          </ac:spMkLst>
        </pc:spChg>
        <pc:spChg chg="mod">
          <ac:chgData name="Toby Donaldson" userId="2e6e5431-bb17-4c41-9985-d39c50d83c73" providerId="ADAL" clId="{F0E40FE0-2E57-4922-A8AA-5AFA101CC44A}" dt="2024-01-18T01:21:12.781" v="3859" actId="1076"/>
          <ac:spMkLst>
            <pc:docMk/>
            <pc:sldMk cId="3629129632" sldId="323"/>
            <ac:spMk id="53" creationId="{B9A707E8-29B6-8341-B4BC-DBCD6EA790EB}"/>
          </ac:spMkLst>
        </pc:spChg>
      </pc:sldChg>
      <pc:sldChg chg="addSp modSp add mod">
        <pc:chgData name="Toby Donaldson" userId="2e6e5431-bb17-4c41-9985-d39c50d83c73" providerId="ADAL" clId="{F0E40FE0-2E57-4922-A8AA-5AFA101CC44A}" dt="2024-01-22T19:52:44.705" v="9082" actId="20577"/>
        <pc:sldMkLst>
          <pc:docMk/>
          <pc:sldMk cId="2339437373" sldId="324"/>
        </pc:sldMkLst>
        <pc:spChg chg="mod">
          <ac:chgData name="Toby Donaldson" userId="2e6e5431-bb17-4c41-9985-d39c50d83c73" providerId="ADAL" clId="{F0E40FE0-2E57-4922-A8AA-5AFA101CC44A}" dt="2024-01-22T19:52:44.705" v="9082" actId="20577"/>
          <ac:spMkLst>
            <pc:docMk/>
            <pc:sldMk cId="2339437373" sldId="324"/>
            <ac:spMk id="6" creationId="{ED6BC591-6859-0A17-F093-D8971AA9C345}"/>
          </ac:spMkLst>
        </pc:spChg>
        <pc:spChg chg="mod">
          <ac:chgData name="Toby Donaldson" userId="2e6e5431-bb17-4c41-9985-d39c50d83c73" providerId="ADAL" clId="{F0E40FE0-2E57-4922-A8AA-5AFA101CC44A}" dt="2024-01-22T19:52:20.375" v="9075" actId="20577"/>
          <ac:spMkLst>
            <pc:docMk/>
            <pc:sldMk cId="2339437373" sldId="324"/>
            <ac:spMk id="8" creationId="{D25F15D3-1E9B-89B3-6768-86CB1A80026E}"/>
          </ac:spMkLst>
        </pc:spChg>
        <pc:spChg chg="add mod">
          <ac:chgData name="Toby Donaldson" userId="2e6e5431-bb17-4c41-9985-d39c50d83c73" providerId="ADAL" clId="{F0E40FE0-2E57-4922-A8AA-5AFA101CC44A}" dt="2024-01-18T01:24:44.733" v="4124" actId="1076"/>
          <ac:spMkLst>
            <pc:docMk/>
            <pc:sldMk cId="2339437373" sldId="324"/>
            <ac:spMk id="10" creationId="{C5021554-02F5-D473-45BE-8832DFA73968}"/>
          </ac:spMkLst>
        </pc:spChg>
        <pc:spChg chg="add mod">
          <ac:chgData name="Toby Donaldson" userId="2e6e5431-bb17-4c41-9985-d39c50d83c73" providerId="ADAL" clId="{F0E40FE0-2E57-4922-A8AA-5AFA101CC44A}" dt="2024-01-18T01:26:29.478" v="4198" actId="1076"/>
          <ac:spMkLst>
            <pc:docMk/>
            <pc:sldMk cId="2339437373" sldId="324"/>
            <ac:spMk id="13" creationId="{D589AB2A-E58A-4813-7E7B-0D4B00850020}"/>
          </ac:spMkLst>
        </pc:spChg>
        <pc:spChg chg="add mod">
          <ac:chgData name="Toby Donaldson" userId="2e6e5431-bb17-4c41-9985-d39c50d83c73" providerId="ADAL" clId="{F0E40FE0-2E57-4922-A8AA-5AFA101CC44A}" dt="2024-01-18T01:26:46.022" v="4201" actId="1076"/>
          <ac:spMkLst>
            <pc:docMk/>
            <pc:sldMk cId="2339437373" sldId="324"/>
            <ac:spMk id="15" creationId="{23CF9C21-3F54-0EC3-575C-C316F8F1FA0A}"/>
          </ac:spMkLst>
        </pc:spChg>
        <pc:cxnChg chg="mod">
          <ac:chgData name="Toby Donaldson" userId="2e6e5431-bb17-4c41-9985-d39c50d83c73" providerId="ADAL" clId="{F0E40FE0-2E57-4922-A8AA-5AFA101CC44A}" dt="2024-01-18T01:26:34.709" v="4199" actId="14100"/>
          <ac:cxnSpMkLst>
            <pc:docMk/>
            <pc:sldMk cId="2339437373" sldId="324"/>
            <ac:cxnSpMk id="5" creationId="{3C18C4EF-BFE0-0F24-9422-FD63DE45EE6A}"/>
          </ac:cxnSpMkLst>
        </pc:cxnChg>
        <pc:cxnChg chg="add mod">
          <ac:chgData name="Toby Donaldson" userId="2e6e5431-bb17-4c41-9985-d39c50d83c73" providerId="ADAL" clId="{F0E40FE0-2E57-4922-A8AA-5AFA101CC44A}" dt="2024-01-18T01:24:59.437" v="4125"/>
          <ac:cxnSpMkLst>
            <pc:docMk/>
            <pc:sldMk cId="2339437373" sldId="324"/>
            <ac:cxnSpMk id="11" creationId="{7890110C-D74C-040A-C0B9-3304F21C1BB5}"/>
          </ac:cxnSpMkLst>
        </pc:cxnChg>
        <pc:cxnChg chg="add mod">
          <ac:chgData name="Toby Donaldson" userId="2e6e5431-bb17-4c41-9985-d39c50d83c73" providerId="ADAL" clId="{F0E40FE0-2E57-4922-A8AA-5AFA101CC44A}" dt="2024-01-18T01:24:59.437" v="4125"/>
          <ac:cxnSpMkLst>
            <pc:docMk/>
            <pc:sldMk cId="2339437373" sldId="324"/>
            <ac:cxnSpMk id="12" creationId="{01DDB73E-9384-6BDC-496F-7F8BA38D10A3}"/>
          </ac:cxnSpMkLst>
        </pc:cxnChg>
        <pc:cxnChg chg="mod">
          <ac:chgData name="Toby Donaldson" userId="2e6e5431-bb17-4c41-9985-d39c50d83c73" providerId="ADAL" clId="{F0E40FE0-2E57-4922-A8AA-5AFA101CC44A}" dt="2024-01-18T01:24:34.340" v="4119" actId="14100"/>
          <ac:cxnSpMkLst>
            <pc:docMk/>
            <pc:sldMk cId="2339437373" sldId="324"/>
            <ac:cxnSpMk id="55" creationId="{BE85951F-5800-8290-4F29-BAB304AF5520}"/>
          </ac:cxnSpMkLst>
        </pc:cxnChg>
      </pc:sldChg>
      <pc:sldChg chg="addSp delSp modSp add mod">
        <pc:chgData name="Toby Donaldson" userId="2e6e5431-bb17-4c41-9985-d39c50d83c73" providerId="ADAL" clId="{F0E40FE0-2E57-4922-A8AA-5AFA101CC44A}" dt="2024-01-18T01:37:05.681" v="5017" actId="2711"/>
        <pc:sldMkLst>
          <pc:docMk/>
          <pc:sldMk cId="66382602" sldId="325"/>
        </pc:sldMkLst>
        <pc:spChg chg="mod">
          <ac:chgData name="Toby Donaldson" userId="2e6e5431-bb17-4c41-9985-d39c50d83c73" providerId="ADAL" clId="{F0E40FE0-2E57-4922-A8AA-5AFA101CC44A}" dt="2024-01-18T01:32:07.548" v="4706" actId="20577"/>
          <ac:spMkLst>
            <pc:docMk/>
            <pc:sldMk cId="66382602" sldId="325"/>
            <ac:spMk id="2" creationId="{6E27C467-0D4B-5398-59B5-024CE8B55934}"/>
          </ac:spMkLst>
        </pc:spChg>
        <pc:spChg chg="del">
          <ac:chgData name="Toby Donaldson" userId="2e6e5431-bb17-4c41-9985-d39c50d83c73" providerId="ADAL" clId="{F0E40FE0-2E57-4922-A8AA-5AFA101CC44A}" dt="2024-01-18T01:33:54.833" v="4822" actId="21"/>
          <ac:spMkLst>
            <pc:docMk/>
            <pc:sldMk cId="66382602" sldId="325"/>
            <ac:spMk id="3" creationId="{01F5FE4F-9B1A-BE2A-B74C-7D7486CF2153}"/>
          </ac:spMkLst>
        </pc:spChg>
        <pc:spChg chg="del mod">
          <ac:chgData name="Toby Donaldson" userId="2e6e5431-bb17-4c41-9985-d39c50d83c73" providerId="ADAL" clId="{F0E40FE0-2E57-4922-A8AA-5AFA101CC44A}" dt="2024-01-18T01:33:15.277" v="4815" actId="21"/>
          <ac:spMkLst>
            <pc:docMk/>
            <pc:sldMk cId="66382602" sldId="325"/>
            <ac:spMk id="6" creationId="{ED6BC591-6859-0A17-F093-D8971AA9C345}"/>
          </ac:spMkLst>
        </pc:spChg>
        <pc:spChg chg="del">
          <ac:chgData name="Toby Donaldson" userId="2e6e5431-bb17-4c41-9985-d39c50d83c73" providerId="ADAL" clId="{F0E40FE0-2E57-4922-A8AA-5AFA101CC44A}" dt="2024-01-18T01:28:22.316" v="4240" actId="21"/>
          <ac:spMkLst>
            <pc:docMk/>
            <pc:sldMk cId="66382602" sldId="325"/>
            <ac:spMk id="7" creationId="{846DB889-BB86-13ED-891D-B82FC6F06A3C}"/>
          </ac:spMkLst>
        </pc:spChg>
        <pc:spChg chg="del">
          <ac:chgData name="Toby Donaldson" userId="2e6e5431-bb17-4c41-9985-d39c50d83c73" providerId="ADAL" clId="{F0E40FE0-2E57-4922-A8AA-5AFA101CC44A}" dt="2024-01-18T01:28:22.316" v="4240" actId="21"/>
          <ac:spMkLst>
            <pc:docMk/>
            <pc:sldMk cId="66382602" sldId="325"/>
            <ac:spMk id="8" creationId="{D25F15D3-1E9B-89B3-6768-86CB1A80026E}"/>
          </ac:spMkLst>
        </pc:spChg>
        <pc:spChg chg="del">
          <ac:chgData name="Toby Donaldson" userId="2e6e5431-bb17-4c41-9985-d39c50d83c73" providerId="ADAL" clId="{F0E40FE0-2E57-4922-A8AA-5AFA101CC44A}" dt="2024-01-18T01:33:54.833" v="4822" actId="21"/>
          <ac:spMkLst>
            <pc:docMk/>
            <pc:sldMk cId="66382602" sldId="325"/>
            <ac:spMk id="10" creationId="{C5021554-02F5-D473-45BE-8832DFA73968}"/>
          </ac:spMkLst>
        </pc:spChg>
        <pc:spChg chg="del">
          <ac:chgData name="Toby Donaldson" userId="2e6e5431-bb17-4c41-9985-d39c50d83c73" providerId="ADAL" clId="{F0E40FE0-2E57-4922-A8AA-5AFA101CC44A}" dt="2024-01-18T01:33:54.833" v="4822" actId="21"/>
          <ac:spMkLst>
            <pc:docMk/>
            <pc:sldMk cId="66382602" sldId="325"/>
            <ac:spMk id="13" creationId="{D589AB2A-E58A-4813-7E7B-0D4B00850020}"/>
          </ac:spMkLst>
        </pc:spChg>
        <pc:spChg chg="del">
          <ac:chgData name="Toby Donaldson" userId="2e6e5431-bb17-4c41-9985-d39c50d83c73" providerId="ADAL" clId="{F0E40FE0-2E57-4922-A8AA-5AFA101CC44A}" dt="2024-01-18T01:33:54.833" v="4822" actId="21"/>
          <ac:spMkLst>
            <pc:docMk/>
            <pc:sldMk cId="66382602" sldId="325"/>
            <ac:spMk id="15" creationId="{23CF9C21-3F54-0EC3-575C-C316F8F1FA0A}"/>
          </ac:spMkLst>
        </pc:spChg>
        <pc:spChg chg="add del mod">
          <ac:chgData name="Toby Donaldson" userId="2e6e5431-bb17-4c41-9985-d39c50d83c73" providerId="ADAL" clId="{F0E40FE0-2E57-4922-A8AA-5AFA101CC44A}" dt="2024-01-18T01:33:15.277" v="4815" actId="21"/>
          <ac:spMkLst>
            <pc:docMk/>
            <pc:sldMk cId="66382602" sldId="325"/>
            <ac:spMk id="16" creationId="{2298C701-6B85-1EE7-3680-2B21B0B02A9C}"/>
          </ac:spMkLst>
        </pc:spChg>
        <pc:spChg chg="add mod">
          <ac:chgData name="Toby Donaldson" userId="2e6e5431-bb17-4c41-9985-d39c50d83c73" providerId="ADAL" clId="{F0E40FE0-2E57-4922-A8AA-5AFA101CC44A}" dt="2024-01-18T01:34:44.457" v="4838" actId="164"/>
          <ac:spMkLst>
            <pc:docMk/>
            <pc:sldMk cId="66382602" sldId="325"/>
            <ac:spMk id="21" creationId="{739F59C4-0AB9-47D3-B754-6BE3D76DB48C}"/>
          </ac:spMkLst>
        </pc:spChg>
        <pc:spChg chg="add mod">
          <ac:chgData name="Toby Donaldson" userId="2e6e5431-bb17-4c41-9985-d39c50d83c73" providerId="ADAL" clId="{F0E40FE0-2E57-4922-A8AA-5AFA101CC44A}" dt="2024-01-18T01:34:44.457" v="4838" actId="164"/>
          <ac:spMkLst>
            <pc:docMk/>
            <pc:sldMk cId="66382602" sldId="325"/>
            <ac:spMk id="22" creationId="{1C087E89-743B-010F-0DE8-50E793C6C079}"/>
          </ac:spMkLst>
        </pc:spChg>
        <pc:spChg chg="add mod">
          <ac:chgData name="Toby Donaldson" userId="2e6e5431-bb17-4c41-9985-d39c50d83c73" providerId="ADAL" clId="{F0E40FE0-2E57-4922-A8AA-5AFA101CC44A}" dt="2024-01-18T01:35:53.751" v="4912" actId="2711"/>
          <ac:spMkLst>
            <pc:docMk/>
            <pc:sldMk cId="66382602" sldId="325"/>
            <ac:spMk id="26" creationId="{090226F4-89D8-2118-58C0-94DEE645EE83}"/>
          </ac:spMkLst>
        </pc:spChg>
        <pc:spChg chg="add mod">
          <ac:chgData name="Toby Donaldson" userId="2e6e5431-bb17-4c41-9985-d39c50d83c73" providerId="ADAL" clId="{F0E40FE0-2E57-4922-A8AA-5AFA101CC44A}" dt="2024-01-18T01:37:05.681" v="5017" actId="2711"/>
          <ac:spMkLst>
            <pc:docMk/>
            <pc:sldMk cId="66382602" sldId="325"/>
            <ac:spMk id="27" creationId="{8C4F32D6-CA76-17BC-DE58-626825827F96}"/>
          </ac:spMkLst>
        </pc:spChg>
        <pc:spChg chg="mod">
          <ac:chgData name="Toby Donaldson" userId="2e6e5431-bb17-4c41-9985-d39c50d83c73" providerId="ADAL" clId="{F0E40FE0-2E57-4922-A8AA-5AFA101CC44A}" dt="2024-01-18T01:32:44.134" v="4730" actId="20577"/>
          <ac:spMkLst>
            <pc:docMk/>
            <pc:sldMk cId="66382602" sldId="325"/>
            <ac:spMk id="31" creationId="{274F93CB-76C9-8B5A-3119-013C7F38BED5}"/>
          </ac:spMkLst>
        </pc:spChg>
        <pc:spChg chg="mod">
          <ac:chgData name="Toby Donaldson" userId="2e6e5431-bb17-4c41-9985-d39c50d83c73" providerId="ADAL" clId="{F0E40FE0-2E57-4922-A8AA-5AFA101CC44A}" dt="2024-01-18T01:34:00.660" v="4826" actId="20577"/>
          <ac:spMkLst>
            <pc:docMk/>
            <pc:sldMk cId="66382602" sldId="325"/>
            <ac:spMk id="49" creationId="{ABB620B3-F455-4530-87D2-D4FA744618AC}"/>
          </ac:spMkLst>
        </pc:spChg>
        <pc:spChg chg="mod">
          <ac:chgData name="Toby Donaldson" userId="2e6e5431-bb17-4c41-9985-d39c50d83c73" providerId="ADAL" clId="{F0E40FE0-2E57-4922-A8AA-5AFA101CC44A}" dt="2024-01-18T01:34:03.493" v="4827" actId="1076"/>
          <ac:spMkLst>
            <pc:docMk/>
            <pc:sldMk cId="66382602" sldId="325"/>
            <ac:spMk id="50" creationId="{C954D949-5E8D-8855-29D2-63192BE0136C}"/>
          </ac:spMkLst>
        </pc:spChg>
        <pc:spChg chg="mod">
          <ac:chgData name="Toby Donaldson" userId="2e6e5431-bb17-4c41-9985-d39c50d83c73" providerId="ADAL" clId="{F0E40FE0-2E57-4922-A8AA-5AFA101CC44A}" dt="2024-01-18T01:34:44.457" v="4838" actId="164"/>
          <ac:spMkLst>
            <pc:docMk/>
            <pc:sldMk cId="66382602" sldId="325"/>
            <ac:spMk id="51" creationId="{C3651377-47E7-68ED-0B4B-011C49E5ADB1}"/>
          </ac:spMkLst>
        </pc:spChg>
        <pc:spChg chg="mod">
          <ac:chgData name="Toby Donaldson" userId="2e6e5431-bb17-4c41-9985-d39c50d83c73" providerId="ADAL" clId="{F0E40FE0-2E57-4922-A8AA-5AFA101CC44A}" dt="2024-01-18T01:33:31.629" v="4819" actId="1076"/>
          <ac:spMkLst>
            <pc:docMk/>
            <pc:sldMk cId="66382602" sldId="325"/>
            <ac:spMk id="53" creationId="{B9A707E8-29B6-8341-B4BC-DBCD6EA790EB}"/>
          </ac:spMkLst>
        </pc:spChg>
        <pc:grpChg chg="add mod">
          <ac:chgData name="Toby Donaldson" userId="2e6e5431-bb17-4c41-9985-d39c50d83c73" providerId="ADAL" clId="{F0E40FE0-2E57-4922-A8AA-5AFA101CC44A}" dt="2024-01-18T01:34:48.558" v="4839" actId="1076"/>
          <ac:grpSpMkLst>
            <pc:docMk/>
            <pc:sldMk cId="66382602" sldId="325"/>
            <ac:grpSpMk id="23" creationId="{060F5995-9922-A04E-692A-B22CE5FDCB9A}"/>
          </ac:grpSpMkLst>
        </pc:grpChg>
        <pc:cxnChg chg="del mod">
          <ac:chgData name="Toby Donaldson" userId="2e6e5431-bb17-4c41-9985-d39c50d83c73" providerId="ADAL" clId="{F0E40FE0-2E57-4922-A8AA-5AFA101CC44A}" dt="2024-01-18T01:33:54.833" v="4822" actId="21"/>
          <ac:cxnSpMkLst>
            <pc:docMk/>
            <pc:sldMk cId="66382602" sldId="325"/>
            <ac:cxnSpMk id="5" creationId="{3C18C4EF-BFE0-0F24-9422-FD63DE45EE6A}"/>
          </ac:cxnSpMkLst>
        </pc:cxnChg>
        <pc:cxnChg chg="del">
          <ac:chgData name="Toby Donaldson" userId="2e6e5431-bb17-4c41-9985-d39c50d83c73" providerId="ADAL" clId="{F0E40FE0-2E57-4922-A8AA-5AFA101CC44A}" dt="2024-01-18T01:34:08.860" v="4828" actId="21"/>
          <ac:cxnSpMkLst>
            <pc:docMk/>
            <pc:sldMk cId="66382602" sldId="325"/>
            <ac:cxnSpMk id="11" creationId="{7890110C-D74C-040A-C0B9-3304F21C1BB5}"/>
          </ac:cxnSpMkLst>
        </pc:cxnChg>
        <pc:cxnChg chg="del">
          <ac:chgData name="Toby Donaldson" userId="2e6e5431-bb17-4c41-9985-d39c50d83c73" providerId="ADAL" clId="{F0E40FE0-2E57-4922-A8AA-5AFA101CC44A}" dt="2024-01-18T01:34:08.860" v="4828" actId="21"/>
          <ac:cxnSpMkLst>
            <pc:docMk/>
            <pc:sldMk cId="66382602" sldId="325"/>
            <ac:cxnSpMk id="12" creationId="{01DDB73E-9384-6BDC-496F-7F8BA38D10A3}"/>
          </ac:cxnSpMkLst>
        </pc:cxnChg>
        <pc:cxnChg chg="add del mod">
          <ac:chgData name="Toby Donaldson" userId="2e6e5431-bb17-4c41-9985-d39c50d83c73" providerId="ADAL" clId="{F0E40FE0-2E57-4922-A8AA-5AFA101CC44A}" dt="2024-01-18T01:32:31.248" v="4724" actId="21"/>
          <ac:cxnSpMkLst>
            <pc:docMk/>
            <pc:sldMk cId="66382602" sldId="325"/>
            <ac:cxnSpMk id="14" creationId="{A1430E41-9206-E47D-D990-8AA23AFA25C3}"/>
          </ac:cxnSpMkLst>
        </pc:cxnChg>
        <pc:cxnChg chg="add">
          <ac:chgData name="Toby Donaldson" userId="2e6e5431-bb17-4c41-9985-d39c50d83c73" providerId="ADAL" clId="{F0E40FE0-2E57-4922-A8AA-5AFA101CC44A}" dt="2024-01-18T01:33:38.447" v="4820" actId="11529"/>
          <ac:cxnSpMkLst>
            <pc:docMk/>
            <pc:sldMk cId="66382602" sldId="325"/>
            <ac:cxnSpMk id="18" creationId="{5A253370-C115-CCF7-7E13-704F3015E5F6}"/>
          </ac:cxnSpMkLst>
        </pc:cxnChg>
        <pc:cxnChg chg="add">
          <ac:chgData name="Toby Donaldson" userId="2e6e5431-bb17-4c41-9985-d39c50d83c73" providerId="ADAL" clId="{F0E40FE0-2E57-4922-A8AA-5AFA101CC44A}" dt="2024-01-18T01:33:46.158" v="4821" actId="11529"/>
          <ac:cxnSpMkLst>
            <pc:docMk/>
            <pc:sldMk cId="66382602" sldId="325"/>
            <ac:cxnSpMk id="20" creationId="{42F4CC74-5821-AD0D-1AF6-F0E5E6012F79}"/>
          </ac:cxnSpMkLst>
        </pc:cxnChg>
        <pc:cxnChg chg="mod">
          <ac:chgData name="Toby Donaldson" userId="2e6e5431-bb17-4c41-9985-d39c50d83c73" providerId="ADAL" clId="{F0E40FE0-2E57-4922-A8AA-5AFA101CC44A}" dt="2024-01-18T01:34:56.485" v="4841" actId="14100"/>
          <ac:cxnSpMkLst>
            <pc:docMk/>
            <pc:sldMk cId="66382602" sldId="325"/>
            <ac:cxnSpMk id="55" creationId="{BE85951F-5800-8290-4F29-BAB304AF5520}"/>
          </ac:cxnSpMkLst>
        </pc:cxnChg>
      </pc:sldChg>
      <pc:sldChg chg="new del">
        <pc:chgData name="Toby Donaldson" userId="2e6e5431-bb17-4c41-9985-d39c50d83c73" providerId="ADAL" clId="{F0E40FE0-2E57-4922-A8AA-5AFA101CC44A}" dt="2024-01-18T01:31:56.507" v="4664" actId="2696"/>
        <pc:sldMkLst>
          <pc:docMk/>
          <pc:sldMk cId="335361789" sldId="326"/>
        </pc:sldMkLst>
      </pc:sldChg>
      <pc:sldChg chg="add">
        <pc:chgData name="Toby Donaldson" userId="2e6e5431-bb17-4c41-9985-d39c50d83c73" providerId="ADAL" clId="{F0E40FE0-2E57-4922-A8AA-5AFA101CC44A}" dt="2024-01-18T01:31:47.590" v="4663" actId="2890"/>
        <pc:sldMkLst>
          <pc:docMk/>
          <pc:sldMk cId="1250959513" sldId="327"/>
        </pc:sldMkLst>
      </pc:sldChg>
      <pc:sldChg chg="addSp delSp modSp add mod">
        <pc:chgData name="Toby Donaldson" userId="2e6e5431-bb17-4c41-9985-d39c50d83c73" providerId="ADAL" clId="{F0E40FE0-2E57-4922-A8AA-5AFA101CC44A}" dt="2024-01-22T19:53:26.625" v="9084" actId="20577"/>
        <pc:sldMkLst>
          <pc:docMk/>
          <pc:sldMk cId="1311729858" sldId="328"/>
        </pc:sldMkLst>
        <pc:spChg chg="add mod">
          <ac:chgData name="Toby Donaldson" userId="2e6e5431-bb17-4c41-9985-d39c50d83c73" providerId="ADAL" clId="{F0E40FE0-2E57-4922-A8AA-5AFA101CC44A}" dt="2024-01-18T01:38:34.515" v="5091" actId="208"/>
          <ac:spMkLst>
            <pc:docMk/>
            <pc:sldMk cId="1311729858" sldId="328"/>
            <ac:spMk id="3" creationId="{E0512B33-B3D3-46EE-F3C0-38A97F93B967}"/>
          </ac:spMkLst>
        </pc:spChg>
        <pc:spChg chg="mod">
          <ac:chgData name="Toby Donaldson" userId="2e6e5431-bb17-4c41-9985-d39c50d83c73" providerId="ADAL" clId="{F0E40FE0-2E57-4922-A8AA-5AFA101CC44A}" dt="2024-01-18T01:37:46.137" v="5039" actId="20577"/>
          <ac:spMkLst>
            <pc:docMk/>
            <pc:sldMk cId="1311729858" sldId="328"/>
            <ac:spMk id="31" creationId="{274F93CB-76C9-8B5A-3119-013C7F38BED5}"/>
          </ac:spMkLst>
        </pc:spChg>
        <pc:spChg chg="mod">
          <ac:chgData name="Toby Donaldson" userId="2e6e5431-bb17-4c41-9985-d39c50d83c73" providerId="ADAL" clId="{F0E40FE0-2E57-4922-A8AA-5AFA101CC44A}" dt="2024-01-22T19:53:26.625" v="9084" actId="20577"/>
          <ac:spMkLst>
            <pc:docMk/>
            <pc:sldMk cId="1311729858" sldId="328"/>
            <ac:spMk id="53" creationId="{B9A707E8-29B6-8341-B4BC-DBCD6EA790EB}"/>
          </ac:spMkLst>
        </pc:spChg>
        <pc:cxnChg chg="add mod">
          <ac:chgData name="Toby Donaldson" userId="2e6e5431-bb17-4c41-9985-d39c50d83c73" providerId="ADAL" clId="{F0E40FE0-2E57-4922-A8AA-5AFA101CC44A}" dt="2024-01-19T06:20:12.627" v="5171" actId="20577"/>
          <ac:cxnSpMkLst>
            <pc:docMk/>
            <pc:sldMk cId="1311729858" sldId="328"/>
            <ac:cxnSpMk id="6" creationId="{534A0B71-8BCE-A261-D3AC-DC2F2774E095}"/>
          </ac:cxnSpMkLst>
        </pc:cxnChg>
        <pc:cxnChg chg="del mod">
          <ac:chgData name="Toby Donaldson" userId="2e6e5431-bb17-4c41-9985-d39c50d83c73" providerId="ADAL" clId="{F0E40FE0-2E57-4922-A8AA-5AFA101CC44A}" dt="2024-01-18T01:37:38.574" v="5021" actId="21"/>
          <ac:cxnSpMkLst>
            <pc:docMk/>
            <pc:sldMk cId="1311729858" sldId="328"/>
            <ac:cxnSpMk id="18" creationId="{5A253370-C115-CCF7-7E13-704F3015E5F6}"/>
          </ac:cxnSpMkLst>
        </pc:cxnChg>
        <pc:cxnChg chg="del">
          <ac:chgData name="Toby Donaldson" userId="2e6e5431-bb17-4c41-9985-d39c50d83c73" providerId="ADAL" clId="{F0E40FE0-2E57-4922-A8AA-5AFA101CC44A}" dt="2024-01-18T01:37:36.571" v="5020" actId="21"/>
          <ac:cxnSpMkLst>
            <pc:docMk/>
            <pc:sldMk cId="1311729858" sldId="328"/>
            <ac:cxnSpMk id="20" creationId="{42F4CC74-5821-AD0D-1AF6-F0E5E6012F79}"/>
          </ac:cxnSpMkLst>
        </pc:cxnChg>
        <pc:cxnChg chg="mod">
          <ac:chgData name="Toby Donaldson" userId="2e6e5431-bb17-4c41-9985-d39c50d83c73" providerId="ADAL" clId="{F0E40FE0-2E57-4922-A8AA-5AFA101CC44A}" dt="2024-01-18T19:45:48.333" v="5093" actId="14100"/>
          <ac:cxnSpMkLst>
            <pc:docMk/>
            <pc:sldMk cId="1311729858" sldId="328"/>
            <ac:cxnSpMk id="55" creationId="{BE85951F-5800-8290-4F29-BAB304AF5520}"/>
          </ac:cxnSpMkLst>
        </pc:cxnChg>
      </pc:sldChg>
      <pc:sldChg chg="addSp delSp modSp add mod">
        <pc:chgData name="Toby Donaldson" userId="2e6e5431-bb17-4c41-9985-d39c50d83c73" providerId="ADAL" clId="{F0E40FE0-2E57-4922-A8AA-5AFA101CC44A}" dt="2024-01-22T19:57:37.041" v="9103" actId="1076"/>
        <pc:sldMkLst>
          <pc:docMk/>
          <pc:sldMk cId="3152571178" sldId="329"/>
        </pc:sldMkLst>
        <pc:spChg chg="del">
          <ac:chgData name="Toby Donaldson" userId="2e6e5431-bb17-4c41-9985-d39c50d83c73" providerId="ADAL" clId="{F0E40FE0-2E57-4922-A8AA-5AFA101CC44A}" dt="2024-01-19T06:20:43.604" v="5173" actId="21"/>
          <ac:spMkLst>
            <pc:docMk/>
            <pc:sldMk cId="3152571178" sldId="329"/>
            <ac:spMk id="3" creationId="{E0512B33-B3D3-46EE-F3C0-38A97F93B967}"/>
          </ac:spMkLst>
        </pc:spChg>
        <pc:spChg chg="add mod">
          <ac:chgData name="Toby Donaldson" userId="2e6e5431-bb17-4c41-9985-d39c50d83c73" providerId="ADAL" clId="{F0E40FE0-2E57-4922-A8AA-5AFA101CC44A}" dt="2024-01-19T06:30:40.862" v="5436" actId="20577"/>
          <ac:spMkLst>
            <pc:docMk/>
            <pc:sldMk cId="3152571178" sldId="329"/>
            <ac:spMk id="5" creationId="{85498E63-7722-32F5-9D6C-A22CA2191480}"/>
          </ac:spMkLst>
        </pc:spChg>
        <pc:spChg chg="add mod">
          <ac:chgData name="Toby Donaldson" userId="2e6e5431-bb17-4c41-9985-d39c50d83c73" providerId="ADAL" clId="{F0E40FE0-2E57-4922-A8AA-5AFA101CC44A}" dt="2024-01-19T06:30:05.315" v="5420" actId="20577"/>
          <ac:spMkLst>
            <pc:docMk/>
            <pc:sldMk cId="3152571178" sldId="329"/>
            <ac:spMk id="7" creationId="{4C95837B-89E1-C908-9ECE-72B010BDB772}"/>
          </ac:spMkLst>
        </pc:spChg>
        <pc:spChg chg="add mod">
          <ac:chgData name="Toby Donaldson" userId="2e6e5431-bb17-4c41-9985-d39c50d83c73" providerId="ADAL" clId="{F0E40FE0-2E57-4922-A8AA-5AFA101CC44A}" dt="2024-01-19T06:30:47.308" v="5437" actId="20577"/>
          <ac:spMkLst>
            <pc:docMk/>
            <pc:sldMk cId="3152571178" sldId="329"/>
            <ac:spMk id="8" creationId="{25CB915E-19C8-ED80-FE62-04EFC5129F2F}"/>
          </ac:spMkLst>
        </pc:spChg>
        <pc:spChg chg="add mod">
          <ac:chgData name="Toby Donaldson" userId="2e6e5431-bb17-4c41-9985-d39c50d83c73" providerId="ADAL" clId="{F0E40FE0-2E57-4922-A8AA-5AFA101CC44A}" dt="2024-01-19T06:30:50.478" v="5439" actId="20577"/>
          <ac:spMkLst>
            <pc:docMk/>
            <pc:sldMk cId="3152571178" sldId="329"/>
            <ac:spMk id="9" creationId="{A5972C75-A591-9847-0EFA-946D14F4A39D}"/>
          </ac:spMkLst>
        </pc:spChg>
        <pc:spChg chg="add mod">
          <ac:chgData name="Toby Donaldson" userId="2e6e5431-bb17-4c41-9985-d39c50d83c73" providerId="ADAL" clId="{F0E40FE0-2E57-4922-A8AA-5AFA101CC44A}" dt="2024-01-19T06:23:59.584" v="5237" actId="1076"/>
          <ac:spMkLst>
            <pc:docMk/>
            <pc:sldMk cId="3152571178" sldId="329"/>
            <ac:spMk id="11" creationId="{933C9C3A-D374-AB00-F70F-D8309B726EFC}"/>
          </ac:spMkLst>
        </pc:spChg>
        <pc:spChg chg="add mod">
          <ac:chgData name="Toby Donaldson" userId="2e6e5431-bb17-4c41-9985-d39c50d83c73" providerId="ADAL" clId="{F0E40FE0-2E57-4922-A8AA-5AFA101CC44A}" dt="2024-01-19T06:24:20.774" v="5244" actId="408"/>
          <ac:spMkLst>
            <pc:docMk/>
            <pc:sldMk cId="3152571178" sldId="329"/>
            <ac:spMk id="12" creationId="{ECE3AB46-7F62-F40E-CA97-6F4F20AA904E}"/>
          </ac:spMkLst>
        </pc:spChg>
        <pc:spChg chg="add mod">
          <ac:chgData name="Toby Donaldson" userId="2e6e5431-bb17-4c41-9985-d39c50d83c73" providerId="ADAL" clId="{F0E40FE0-2E57-4922-A8AA-5AFA101CC44A}" dt="2024-01-19T06:24:20.774" v="5244" actId="408"/>
          <ac:spMkLst>
            <pc:docMk/>
            <pc:sldMk cId="3152571178" sldId="329"/>
            <ac:spMk id="13" creationId="{AB56A1E4-8CA3-541F-5A4A-9BDA4AFB03B2}"/>
          </ac:spMkLst>
        </pc:spChg>
        <pc:spChg chg="add mod">
          <ac:chgData name="Toby Donaldson" userId="2e6e5431-bb17-4c41-9985-d39c50d83c73" providerId="ADAL" clId="{F0E40FE0-2E57-4922-A8AA-5AFA101CC44A}" dt="2024-01-19T06:24:10.603" v="5243" actId="20577"/>
          <ac:spMkLst>
            <pc:docMk/>
            <pc:sldMk cId="3152571178" sldId="329"/>
            <ac:spMk id="14" creationId="{EEDD0197-EE3A-ADF9-AC36-8540675AED8A}"/>
          </ac:spMkLst>
        </pc:spChg>
        <pc:spChg chg="add mod">
          <ac:chgData name="Toby Donaldson" userId="2e6e5431-bb17-4c41-9985-d39c50d83c73" providerId="ADAL" clId="{F0E40FE0-2E57-4922-A8AA-5AFA101CC44A}" dt="2024-01-19T06:55:47.075" v="5905" actId="164"/>
          <ac:spMkLst>
            <pc:docMk/>
            <pc:sldMk cId="3152571178" sldId="329"/>
            <ac:spMk id="17" creationId="{85FF1771-D104-DF34-122C-D02109887E96}"/>
          </ac:spMkLst>
        </pc:spChg>
        <pc:spChg chg="add mod">
          <ac:chgData name="Toby Donaldson" userId="2e6e5431-bb17-4c41-9985-d39c50d83c73" providerId="ADAL" clId="{F0E40FE0-2E57-4922-A8AA-5AFA101CC44A}" dt="2024-01-19T06:55:47.075" v="5905" actId="164"/>
          <ac:spMkLst>
            <pc:docMk/>
            <pc:sldMk cId="3152571178" sldId="329"/>
            <ac:spMk id="18" creationId="{93C85BB4-5547-F36F-709A-38BB94CD1627}"/>
          </ac:spMkLst>
        </pc:spChg>
        <pc:spChg chg="add mod">
          <ac:chgData name="Toby Donaldson" userId="2e6e5431-bb17-4c41-9985-d39c50d83c73" providerId="ADAL" clId="{F0E40FE0-2E57-4922-A8AA-5AFA101CC44A}" dt="2024-01-19T06:55:47.075" v="5905" actId="164"/>
          <ac:spMkLst>
            <pc:docMk/>
            <pc:sldMk cId="3152571178" sldId="329"/>
            <ac:spMk id="19" creationId="{6458E6F0-15F5-1848-6B4D-C06368BFBB9C}"/>
          </ac:spMkLst>
        </pc:spChg>
        <pc:spChg chg="add mod">
          <ac:chgData name="Toby Donaldson" userId="2e6e5431-bb17-4c41-9985-d39c50d83c73" providerId="ADAL" clId="{F0E40FE0-2E57-4922-A8AA-5AFA101CC44A}" dt="2024-01-19T06:55:47.075" v="5905" actId="164"/>
          <ac:spMkLst>
            <pc:docMk/>
            <pc:sldMk cId="3152571178" sldId="329"/>
            <ac:spMk id="20" creationId="{9B5830B5-D6CD-ABBF-D525-9093E337A02D}"/>
          </ac:spMkLst>
        </pc:spChg>
        <pc:spChg chg="del">
          <ac:chgData name="Toby Donaldson" userId="2e6e5431-bb17-4c41-9985-d39c50d83c73" providerId="ADAL" clId="{F0E40FE0-2E57-4922-A8AA-5AFA101CC44A}" dt="2024-01-19T06:21:08.456" v="5179" actId="21"/>
          <ac:spMkLst>
            <pc:docMk/>
            <pc:sldMk cId="3152571178" sldId="329"/>
            <ac:spMk id="26" creationId="{090226F4-89D8-2118-58C0-94DEE645EE83}"/>
          </ac:spMkLst>
        </pc:spChg>
        <pc:spChg chg="mod">
          <ac:chgData name="Toby Donaldson" userId="2e6e5431-bb17-4c41-9985-d39c50d83c73" providerId="ADAL" clId="{F0E40FE0-2E57-4922-A8AA-5AFA101CC44A}" dt="2024-01-22T19:57:37.041" v="9103" actId="1076"/>
          <ac:spMkLst>
            <pc:docMk/>
            <pc:sldMk cId="3152571178" sldId="329"/>
            <ac:spMk id="27" creationId="{8C4F32D6-CA76-17BC-DE58-626825827F96}"/>
          </ac:spMkLst>
        </pc:spChg>
        <pc:spChg chg="del">
          <ac:chgData name="Toby Donaldson" userId="2e6e5431-bb17-4c41-9985-d39c50d83c73" providerId="ADAL" clId="{F0E40FE0-2E57-4922-A8AA-5AFA101CC44A}" dt="2024-01-19T06:20:45.455" v="5174" actId="21"/>
          <ac:spMkLst>
            <pc:docMk/>
            <pc:sldMk cId="3152571178" sldId="329"/>
            <ac:spMk id="31" creationId="{274F93CB-76C9-8B5A-3119-013C7F38BED5}"/>
          </ac:spMkLst>
        </pc:spChg>
        <pc:spChg chg="del">
          <ac:chgData name="Toby Donaldson" userId="2e6e5431-bb17-4c41-9985-d39c50d83c73" providerId="ADAL" clId="{F0E40FE0-2E57-4922-A8AA-5AFA101CC44A}" dt="2024-01-19T06:21:09.815" v="5180" actId="21"/>
          <ac:spMkLst>
            <pc:docMk/>
            <pc:sldMk cId="3152571178" sldId="329"/>
            <ac:spMk id="43" creationId="{46500514-5C84-49C1-3975-1746539409C2}"/>
          </ac:spMkLst>
        </pc:spChg>
        <pc:spChg chg="del mod">
          <ac:chgData name="Toby Donaldson" userId="2e6e5431-bb17-4c41-9985-d39c50d83c73" providerId="ADAL" clId="{F0E40FE0-2E57-4922-A8AA-5AFA101CC44A}" dt="2024-01-19T06:21:03.478" v="5178" actId="21"/>
          <ac:spMkLst>
            <pc:docMk/>
            <pc:sldMk cId="3152571178" sldId="329"/>
            <ac:spMk id="44" creationId="{E57BDBD3-C74F-4A98-C4B8-04E729F8E0FF}"/>
          </ac:spMkLst>
        </pc:spChg>
        <pc:spChg chg="del">
          <ac:chgData name="Toby Donaldson" userId="2e6e5431-bb17-4c41-9985-d39c50d83c73" providerId="ADAL" clId="{F0E40FE0-2E57-4922-A8AA-5AFA101CC44A}" dt="2024-01-19T06:21:12.847" v="5181" actId="21"/>
          <ac:spMkLst>
            <pc:docMk/>
            <pc:sldMk cId="3152571178" sldId="329"/>
            <ac:spMk id="45" creationId="{E070ED32-850E-4103-31E1-22AF6FFA313B}"/>
          </ac:spMkLst>
        </pc:spChg>
        <pc:spChg chg="del">
          <ac:chgData name="Toby Donaldson" userId="2e6e5431-bb17-4c41-9985-d39c50d83c73" providerId="ADAL" clId="{F0E40FE0-2E57-4922-A8AA-5AFA101CC44A}" dt="2024-01-19T06:21:14.894" v="5182" actId="21"/>
          <ac:spMkLst>
            <pc:docMk/>
            <pc:sldMk cId="3152571178" sldId="329"/>
            <ac:spMk id="49" creationId="{ABB620B3-F455-4530-87D2-D4FA744618AC}"/>
          </ac:spMkLst>
        </pc:spChg>
        <pc:spChg chg="mod">
          <ac:chgData name="Toby Donaldson" userId="2e6e5431-bb17-4c41-9985-d39c50d83c73" providerId="ADAL" clId="{F0E40FE0-2E57-4922-A8AA-5AFA101CC44A}" dt="2024-01-19T06:24:30.371" v="5248" actId="20577"/>
          <ac:spMkLst>
            <pc:docMk/>
            <pc:sldMk cId="3152571178" sldId="329"/>
            <ac:spMk id="50" creationId="{C954D949-5E8D-8855-29D2-63192BE0136C}"/>
          </ac:spMkLst>
        </pc:spChg>
        <pc:spChg chg="del">
          <ac:chgData name="Toby Donaldson" userId="2e6e5431-bb17-4c41-9985-d39c50d83c73" providerId="ADAL" clId="{F0E40FE0-2E57-4922-A8AA-5AFA101CC44A}" dt="2024-01-19T06:20:43.604" v="5173" actId="21"/>
          <ac:spMkLst>
            <pc:docMk/>
            <pc:sldMk cId="3152571178" sldId="329"/>
            <ac:spMk id="53" creationId="{B9A707E8-29B6-8341-B4BC-DBCD6EA790EB}"/>
          </ac:spMkLst>
        </pc:spChg>
        <pc:spChg chg="add mod">
          <ac:chgData name="Toby Donaldson" userId="2e6e5431-bb17-4c41-9985-d39c50d83c73" providerId="ADAL" clId="{F0E40FE0-2E57-4922-A8AA-5AFA101CC44A}" dt="2024-01-19T06:55:47.075" v="5905" actId="164"/>
          <ac:spMkLst>
            <pc:docMk/>
            <pc:sldMk cId="3152571178" sldId="329"/>
            <ac:spMk id="56" creationId="{A3C1A387-C6E1-94AD-2DE5-5EC42DCC62AE}"/>
          </ac:spMkLst>
        </pc:spChg>
        <pc:spChg chg="del">
          <ac:chgData name="Toby Donaldson" userId="2e6e5431-bb17-4c41-9985-d39c50d83c73" providerId="ADAL" clId="{F0E40FE0-2E57-4922-A8AA-5AFA101CC44A}" dt="2024-01-19T06:21:12.847" v="5181" actId="21"/>
          <ac:spMkLst>
            <pc:docMk/>
            <pc:sldMk cId="3152571178" sldId="329"/>
            <ac:spMk id="57" creationId="{C0FFB058-288A-2DAF-86E1-F59EA186BD37}"/>
          </ac:spMkLst>
        </pc:spChg>
        <pc:spChg chg="add mod">
          <ac:chgData name="Toby Donaldson" userId="2e6e5431-bb17-4c41-9985-d39c50d83c73" providerId="ADAL" clId="{F0E40FE0-2E57-4922-A8AA-5AFA101CC44A}" dt="2024-01-19T06:55:47.075" v="5905" actId="164"/>
          <ac:spMkLst>
            <pc:docMk/>
            <pc:sldMk cId="3152571178" sldId="329"/>
            <ac:spMk id="58" creationId="{081552A6-DE80-6E15-F0B3-400400A98358}"/>
          </ac:spMkLst>
        </pc:spChg>
        <pc:spChg chg="add mod">
          <ac:chgData name="Toby Donaldson" userId="2e6e5431-bb17-4c41-9985-d39c50d83c73" providerId="ADAL" clId="{F0E40FE0-2E57-4922-A8AA-5AFA101CC44A}" dt="2024-01-19T06:55:47.075" v="5905" actId="164"/>
          <ac:spMkLst>
            <pc:docMk/>
            <pc:sldMk cId="3152571178" sldId="329"/>
            <ac:spMk id="59" creationId="{39FBEB59-28B8-384C-B263-64B2D98F3E98}"/>
          </ac:spMkLst>
        </pc:spChg>
        <pc:spChg chg="add mod">
          <ac:chgData name="Toby Donaldson" userId="2e6e5431-bb17-4c41-9985-d39c50d83c73" providerId="ADAL" clId="{F0E40FE0-2E57-4922-A8AA-5AFA101CC44A}" dt="2024-01-19T06:55:47.075" v="5905" actId="164"/>
          <ac:spMkLst>
            <pc:docMk/>
            <pc:sldMk cId="3152571178" sldId="329"/>
            <ac:spMk id="60" creationId="{DAAFA588-5709-65DA-7B48-C66404A298D1}"/>
          </ac:spMkLst>
        </pc:spChg>
        <pc:spChg chg="add del mod">
          <ac:chgData name="Toby Donaldson" userId="2e6e5431-bb17-4c41-9985-d39c50d83c73" providerId="ADAL" clId="{F0E40FE0-2E57-4922-A8AA-5AFA101CC44A}" dt="2024-01-19T06:46:16.511" v="5844" actId="21"/>
          <ac:spMkLst>
            <pc:docMk/>
            <pc:sldMk cId="3152571178" sldId="329"/>
            <ac:spMk id="62" creationId="{7988AB7F-48C4-E1E5-BAB7-44CCEAA3F73A}"/>
          </ac:spMkLst>
        </pc:spChg>
        <pc:spChg chg="add del mod">
          <ac:chgData name="Toby Donaldson" userId="2e6e5431-bb17-4c41-9985-d39c50d83c73" providerId="ADAL" clId="{F0E40FE0-2E57-4922-A8AA-5AFA101CC44A}" dt="2024-01-19T06:46:16.511" v="5844" actId="21"/>
          <ac:spMkLst>
            <pc:docMk/>
            <pc:sldMk cId="3152571178" sldId="329"/>
            <ac:spMk id="63" creationId="{DEDDF44A-286B-0AEF-8595-3AA18A00A5EF}"/>
          </ac:spMkLst>
        </pc:spChg>
        <pc:spChg chg="add del mod">
          <ac:chgData name="Toby Donaldson" userId="2e6e5431-bb17-4c41-9985-d39c50d83c73" providerId="ADAL" clId="{F0E40FE0-2E57-4922-A8AA-5AFA101CC44A}" dt="2024-01-19T06:46:16.511" v="5844" actId="21"/>
          <ac:spMkLst>
            <pc:docMk/>
            <pc:sldMk cId="3152571178" sldId="329"/>
            <ac:spMk id="64" creationId="{208620A4-B600-362E-1E96-D47F66E30D5A}"/>
          </ac:spMkLst>
        </pc:spChg>
        <pc:spChg chg="add del mod">
          <ac:chgData name="Toby Donaldson" userId="2e6e5431-bb17-4c41-9985-d39c50d83c73" providerId="ADAL" clId="{F0E40FE0-2E57-4922-A8AA-5AFA101CC44A}" dt="2024-01-19T06:46:16.511" v="5844" actId="21"/>
          <ac:spMkLst>
            <pc:docMk/>
            <pc:sldMk cId="3152571178" sldId="329"/>
            <ac:spMk id="65" creationId="{3378F7F2-E53F-714A-2E40-090227934C69}"/>
          </ac:spMkLst>
        </pc:spChg>
        <pc:spChg chg="add del mod">
          <ac:chgData name="Toby Donaldson" userId="2e6e5431-bb17-4c41-9985-d39c50d83c73" providerId="ADAL" clId="{F0E40FE0-2E57-4922-A8AA-5AFA101CC44A}" dt="2024-01-19T06:50:28.660" v="5875" actId="21"/>
          <ac:spMkLst>
            <pc:docMk/>
            <pc:sldMk cId="3152571178" sldId="329"/>
            <ac:spMk id="66" creationId="{24ACDE68-46EC-5F7D-1A4F-AD96202AA335}"/>
          </ac:spMkLst>
        </pc:spChg>
        <pc:spChg chg="add del mod">
          <ac:chgData name="Toby Donaldson" userId="2e6e5431-bb17-4c41-9985-d39c50d83c73" providerId="ADAL" clId="{F0E40FE0-2E57-4922-A8AA-5AFA101CC44A}" dt="2024-01-19T06:50:28.660" v="5875" actId="21"/>
          <ac:spMkLst>
            <pc:docMk/>
            <pc:sldMk cId="3152571178" sldId="329"/>
            <ac:spMk id="67" creationId="{774DF239-AC59-C277-5B63-086013583569}"/>
          </ac:spMkLst>
        </pc:spChg>
        <pc:spChg chg="add del mod">
          <ac:chgData name="Toby Donaldson" userId="2e6e5431-bb17-4c41-9985-d39c50d83c73" providerId="ADAL" clId="{F0E40FE0-2E57-4922-A8AA-5AFA101CC44A}" dt="2024-01-19T06:50:28.660" v="5875" actId="21"/>
          <ac:spMkLst>
            <pc:docMk/>
            <pc:sldMk cId="3152571178" sldId="329"/>
            <ac:spMk id="68" creationId="{850138E6-92FC-0B9B-6312-08D375EA3AA0}"/>
          </ac:spMkLst>
        </pc:spChg>
        <pc:spChg chg="add del mod">
          <ac:chgData name="Toby Donaldson" userId="2e6e5431-bb17-4c41-9985-d39c50d83c73" providerId="ADAL" clId="{F0E40FE0-2E57-4922-A8AA-5AFA101CC44A}" dt="2024-01-19T06:50:31.037" v="5876" actId="21"/>
          <ac:spMkLst>
            <pc:docMk/>
            <pc:sldMk cId="3152571178" sldId="329"/>
            <ac:spMk id="69" creationId="{4C4C6CF2-586E-328C-2070-E61F808BF9F0}"/>
          </ac:spMkLst>
        </pc:spChg>
        <pc:spChg chg="add del mod">
          <ac:chgData name="Toby Donaldson" userId="2e6e5431-bb17-4c41-9985-d39c50d83c73" providerId="ADAL" clId="{F0E40FE0-2E57-4922-A8AA-5AFA101CC44A}" dt="2024-01-19T06:50:28.660" v="5875" actId="21"/>
          <ac:spMkLst>
            <pc:docMk/>
            <pc:sldMk cId="3152571178" sldId="329"/>
            <ac:spMk id="70" creationId="{E5C0609A-8B6E-0AE8-31B0-3B20F7EB6CC1}"/>
          </ac:spMkLst>
        </pc:spChg>
        <pc:spChg chg="add del mod">
          <ac:chgData name="Toby Donaldson" userId="2e6e5431-bb17-4c41-9985-d39c50d83c73" providerId="ADAL" clId="{F0E40FE0-2E57-4922-A8AA-5AFA101CC44A}" dt="2024-01-19T06:52:07.380" v="5879" actId="21"/>
          <ac:spMkLst>
            <pc:docMk/>
            <pc:sldMk cId="3152571178" sldId="329"/>
            <ac:spMk id="71" creationId="{48D28C9B-4C7F-B4F6-0D78-CD0D33A9A6CD}"/>
          </ac:spMkLst>
        </pc:spChg>
        <pc:spChg chg="add del mod">
          <ac:chgData name="Toby Donaldson" userId="2e6e5431-bb17-4c41-9985-d39c50d83c73" providerId="ADAL" clId="{F0E40FE0-2E57-4922-A8AA-5AFA101CC44A}" dt="2024-01-19T06:52:11.715" v="5880" actId="21"/>
          <ac:spMkLst>
            <pc:docMk/>
            <pc:sldMk cId="3152571178" sldId="329"/>
            <ac:spMk id="72" creationId="{A725E9F2-9BFE-C589-74EC-C5048C562B92}"/>
          </ac:spMkLst>
        </pc:spChg>
        <pc:spChg chg="add del mod">
          <ac:chgData name="Toby Donaldson" userId="2e6e5431-bb17-4c41-9985-d39c50d83c73" providerId="ADAL" clId="{F0E40FE0-2E57-4922-A8AA-5AFA101CC44A}" dt="2024-01-19T06:52:11.715" v="5880" actId="21"/>
          <ac:spMkLst>
            <pc:docMk/>
            <pc:sldMk cId="3152571178" sldId="329"/>
            <ac:spMk id="73" creationId="{49611193-E4D3-E81F-7441-4D30887907EB}"/>
          </ac:spMkLst>
        </pc:spChg>
        <pc:spChg chg="add del mod">
          <ac:chgData name="Toby Donaldson" userId="2e6e5431-bb17-4c41-9985-d39c50d83c73" providerId="ADAL" clId="{F0E40FE0-2E57-4922-A8AA-5AFA101CC44A}" dt="2024-01-19T06:52:11.715" v="5880" actId="21"/>
          <ac:spMkLst>
            <pc:docMk/>
            <pc:sldMk cId="3152571178" sldId="329"/>
            <ac:spMk id="74" creationId="{703504F4-CBB9-F9FA-770C-35B70BF78DC1}"/>
          </ac:spMkLst>
        </pc:spChg>
        <pc:spChg chg="add mod">
          <ac:chgData name="Toby Donaldson" userId="2e6e5431-bb17-4c41-9985-d39c50d83c73" providerId="ADAL" clId="{F0E40FE0-2E57-4922-A8AA-5AFA101CC44A}" dt="2024-01-19T06:55:47.075" v="5905" actId="164"/>
          <ac:spMkLst>
            <pc:docMk/>
            <pc:sldMk cId="3152571178" sldId="329"/>
            <ac:spMk id="75" creationId="{DFBAC11D-DA6D-CE83-DDE7-B9CFC6D32975}"/>
          </ac:spMkLst>
        </pc:spChg>
        <pc:spChg chg="add mod">
          <ac:chgData name="Toby Donaldson" userId="2e6e5431-bb17-4c41-9985-d39c50d83c73" providerId="ADAL" clId="{F0E40FE0-2E57-4922-A8AA-5AFA101CC44A}" dt="2024-01-19T06:55:47.075" v="5905" actId="164"/>
          <ac:spMkLst>
            <pc:docMk/>
            <pc:sldMk cId="3152571178" sldId="329"/>
            <ac:spMk id="76" creationId="{3FE3E341-0F29-1B10-3C98-C94DECD0F238}"/>
          </ac:spMkLst>
        </pc:spChg>
        <pc:spChg chg="add mod">
          <ac:chgData name="Toby Donaldson" userId="2e6e5431-bb17-4c41-9985-d39c50d83c73" providerId="ADAL" clId="{F0E40FE0-2E57-4922-A8AA-5AFA101CC44A}" dt="2024-01-19T06:55:47.075" v="5905" actId="164"/>
          <ac:spMkLst>
            <pc:docMk/>
            <pc:sldMk cId="3152571178" sldId="329"/>
            <ac:spMk id="77" creationId="{42EA2CF9-6032-BB85-0693-7A57F77FF2DF}"/>
          </ac:spMkLst>
        </pc:spChg>
        <pc:spChg chg="add mod">
          <ac:chgData name="Toby Donaldson" userId="2e6e5431-bb17-4c41-9985-d39c50d83c73" providerId="ADAL" clId="{F0E40FE0-2E57-4922-A8AA-5AFA101CC44A}" dt="2024-01-19T06:55:47.075" v="5905" actId="164"/>
          <ac:spMkLst>
            <pc:docMk/>
            <pc:sldMk cId="3152571178" sldId="329"/>
            <ac:spMk id="78" creationId="{B28AC80D-C3C2-A2C8-2B24-617B74D442BA}"/>
          </ac:spMkLst>
        </pc:spChg>
        <pc:spChg chg="add mod">
          <ac:chgData name="Toby Donaldson" userId="2e6e5431-bb17-4c41-9985-d39c50d83c73" providerId="ADAL" clId="{F0E40FE0-2E57-4922-A8AA-5AFA101CC44A}" dt="2024-01-19T06:50:42.541" v="5877"/>
          <ac:spMkLst>
            <pc:docMk/>
            <pc:sldMk cId="3152571178" sldId="329"/>
            <ac:spMk id="79" creationId="{36C9C5DB-64C9-C4B0-E1F9-75EDE624CA48}"/>
          </ac:spMkLst>
        </pc:spChg>
        <pc:grpChg chg="add mod">
          <ac:chgData name="Toby Donaldson" userId="2e6e5431-bb17-4c41-9985-d39c50d83c73" providerId="ADAL" clId="{F0E40FE0-2E57-4922-A8AA-5AFA101CC44A}" dt="2024-01-19T06:22:31.452" v="5208" actId="164"/>
          <ac:grpSpMkLst>
            <pc:docMk/>
            <pc:sldMk cId="3152571178" sldId="329"/>
            <ac:grpSpMk id="10" creationId="{32FB3CF3-1803-40DE-1C13-24CED8B634B6}"/>
          </ac:grpSpMkLst>
        </pc:grpChg>
        <pc:grpChg chg="del mod">
          <ac:chgData name="Toby Donaldson" userId="2e6e5431-bb17-4c41-9985-d39c50d83c73" providerId="ADAL" clId="{F0E40FE0-2E57-4922-A8AA-5AFA101CC44A}" dt="2024-01-19T06:21:33.059" v="5188" actId="21"/>
          <ac:grpSpMkLst>
            <pc:docMk/>
            <pc:sldMk cId="3152571178" sldId="329"/>
            <ac:grpSpMk id="23" creationId="{060F5995-9922-A04E-692A-B22CE5FDCB9A}"/>
          </ac:grpSpMkLst>
        </pc:grpChg>
        <pc:grpChg chg="del mod">
          <ac:chgData name="Toby Donaldson" userId="2e6e5431-bb17-4c41-9985-d39c50d83c73" providerId="ADAL" clId="{F0E40FE0-2E57-4922-A8AA-5AFA101CC44A}" dt="2024-01-19T06:21:03.478" v="5178" actId="21"/>
          <ac:grpSpMkLst>
            <pc:docMk/>
            <pc:sldMk cId="3152571178" sldId="329"/>
            <ac:grpSpMk id="40" creationId="{27816222-667C-E288-90B5-5F911AB80FD2}"/>
          </ac:grpSpMkLst>
        </pc:grpChg>
        <pc:grpChg chg="add mod">
          <ac:chgData name="Toby Donaldson" userId="2e6e5431-bb17-4c41-9985-d39c50d83c73" providerId="ADAL" clId="{F0E40FE0-2E57-4922-A8AA-5AFA101CC44A}" dt="2024-01-19T06:55:53.023" v="5906" actId="164"/>
          <ac:grpSpMkLst>
            <pc:docMk/>
            <pc:sldMk cId="3152571178" sldId="329"/>
            <ac:grpSpMk id="85" creationId="{A424C7FD-B495-9E3C-DBF2-A8FE5E1FC7E6}"/>
          </ac:grpSpMkLst>
        </pc:grpChg>
        <pc:grpChg chg="add mod">
          <ac:chgData name="Toby Donaldson" userId="2e6e5431-bb17-4c41-9985-d39c50d83c73" providerId="ADAL" clId="{F0E40FE0-2E57-4922-A8AA-5AFA101CC44A}" dt="2024-01-19T06:55:53.023" v="5906" actId="164"/>
          <ac:grpSpMkLst>
            <pc:docMk/>
            <pc:sldMk cId="3152571178" sldId="329"/>
            <ac:grpSpMk id="86" creationId="{9BAE61D4-0D26-3DB2-8119-A141B67F6311}"/>
          </ac:grpSpMkLst>
        </pc:grpChg>
        <pc:cxnChg chg="del mod">
          <ac:chgData name="Toby Donaldson" userId="2e6e5431-bb17-4c41-9985-d39c50d83c73" providerId="ADAL" clId="{F0E40FE0-2E57-4922-A8AA-5AFA101CC44A}" dt="2024-01-19T06:20:47.716" v="5175" actId="21"/>
          <ac:cxnSpMkLst>
            <pc:docMk/>
            <pc:sldMk cId="3152571178" sldId="329"/>
            <ac:cxnSpMk id="6" creationId="{534A0B71-8BCE-A261-D3AC-DC2F2774E095}"/>
          </ac:cxnSpMkLst>
        </pc:cxnChg>
        <pc:cxnChg chg="add mod">
          <ac:chgData name="Toby Donaldson" userId="2e6e5431-bb17-4c41-9985-d39c50d83c73" providerId="ADAL" clId="{F0E40FE0-2E57-4922-A8AA-5AFA101CC44A}" dt="2024-01-19T06:55:53.023" v="5906" actId="164"/>
          <ac:cxnSpMkLst>
            <pc:docMk/>
            <pc:sldMk cId="3152571178" sldId="329"/>
            <ac:cxnSpMk id="25" creationId="{4F740665-FAB4-A18F-CFF3-91DCC7A7A771}"/>
          </ac:cxnSpMkLst>
        </pc:cxnChg>
        <pc:cxnChg chg="add mod">
          <ac:chgData name="Toby Donaldson" userId="2e6e5431-bb17-4c41-9985-d39c50d83c73" providerId="ADAL" clId="{F0E40FE0-2E57-4922-A8AA-5AFA101CC44A}" dt="2024-01-19T06:55:53.023" v="5906" actId="164"/>
          <ac:cxnSpMkLst>
            <pc:docMk/>
            <pc:sldMk cId="3152571178" sldId="329"/>
            <ac:cxnSpMk id="28" creationId="{0E7558B0-18AC-848C-37BF-3E6D290ECF49}"/>
          </ac:cxnSpMkLst>
        </pc:cxnChg>
        <pc:cxnChg chg="add mod">
          <ac:chgData name="Toby Donaldson" userId="2e6e5431-bb17-4c41-9985-d39c50d83c73" providerId="ADAL" clId="{F0E40FE0-2E57-4922-A8AA-5AFA101CC44A}" dt="2024-01-19T06:55:53.023" v="5906" actId="164"/>
          <ac:cxnSpMkLst>
            <pc:docMk/>
            <pc:sldMk cId="3152571178" sldId="329"/>
            <ac:cxnSpMk id="29" creationId="{0C3F35AC-7963-5915-2113-BF80960EA5FD}"/>
          </ac:cxnSpMkLst>
        </pc:cxnChg>
        <pc:cxnChg chg="add mod">
          <ac:chgData name="Toby Donaldson" userId="2e6e5431-bb17-4c41-9985-d39c50d83c73" providerId="ADAL" clId="{F0E40FE0-2E57-4922-A8AA-5AFA101CC44A}" dt="2024-01-19T06:55:53.023" v="5906" actId="164"/>
          <ac:cxnSpMkLst>
            <pc:docMk/>
            <pc:sldMk cId="3152571178" sldId="329"/>
            <ac:cxnSpMk id="30" creationId="{5F34029D-B2B9-9DBC-1FC6-72467FC354FB}"/>
          </ac:cxnSpMkLst>
        </pc:cxnChg>
        <pc:cxnChg chg="mod">
          <ac:chgData name="Toby Donaldson" userId="2e6e5431-bb17-4c41-9985-d39c50d83c73" providerId="ADAL" clId="{F0E40FE0-2E57-4922-A8AA-5AFA101CC44A}" dt="2024-01-19T06:24:39.559" v="5250" actId="14100"/>
          <ac:cxnSpMkLst>
            <pc:docMk/>
            <pc:sldMk cId="3152571178" sldId="329"/>
            <ac:cxnSpMk id="55" creationId="{BE85951F-5800-8290-4F29-BAB304AF5520}"/>
          </ac:cxnSpMkLst>
        </pc:cxnChg>
      </pc:sldChg>
      <pc:sldChg chg="addSp delSp modSp add mod">
        <pc:chgData name="Toby Donaldson" userId="2e6e5431-bb17-4c41-9985-d39c50d83c73" providerId="ADAL" clId="{F0E40FE0-2E57-4922-A8AA-5AFA101CC44A}" dt="2024-01-19T06:55:58.262" v="5907"/>
        <pc:sldMkLst>
          <pc:docMk/>
          <pc:sldMk cId="4132158236" sldId="330"/>
        </pc:sldMkLst>
        <pc:spChg chg="add mod">
          <ac:chgData name="Toby Donaldson" userId="2e6e5431-bb17-4c41-9985-d39c50d83c73" providerId="ADAL" clId="{F0E40FE0-2E57-4922-A8AA-5AFA101CC44A}" dt="2024-01-19T06:37:07.914" v="5688" actId="207"/>
          <ac:spMkLst>
            <pc:docMk/>
            <pc:sldMk cId="4132158236" sldId="330"/>
            <ac:spMk id="3" creationId="{DA1542AB-C88D-04DB-641E-A4E37938F430}"/>
          </ac:spMkLst>
        </pc:spChg>
        <pc:spChg chg="add mod">
          <ac:chgData name="Toby Donaldson" userId="2e6e5431-bb17-4c41-9985-d39c50d83c73" providerId="ADAL" clId="{F0E40FE0-2E57-4922-A8AA-5AFA101CC44A}" dt="2024-01-19T06:37:11.441" v="5689" actId="207"/>
          <ac:spMkLst>
            <pc:docMk/>
            <pc:sldMk cId="4132158236" sldId="330"/>
            <ac:spMk id="6" creationId="{56B0BB7D-7BCE-EF06-B046-904AE09EE064}"/>
          </ac:spMkLst>
        </pc:spChg>
        <pc:spChg chg="mod">
          <ac:chgData name="Toby Donaldson" userId="2e6e5431-bb17-4c41-9985-d39c50d83c73" providerId="ADAL" clId="{F0E40FE0-2E57-4922-A8AA-5AFA101CC44A}" dt="2024-01-19T06:38:56.814" v="5764" actId="400"/>
          <ac:spMkLst>
            <pc:docMk/>
            <pc:sldMk cId="4132158236" sldId="330"/>
            <ac:spMk id="11" creationId="{933C9C3A-D374-AB00-F70F-D8309B726EFC}"/>
          </ac:spMkLst>
        </pc:spChg>
        <pc:spChg chg="mod">
          <ac:chgData name="Toby Donaldson" userId="2e6e5431-bb17-4c41-9985-d39c50d83c73" providerId="ADAL" clId="{F0E40FE0-2E57-4922-A8AA-5AFA101CC44A}" dt="2024-01-19T06:36:17.031" v="5676" actId="1076"/>
          <ac:spMkLst>
            <pc:docMk/>
            <pc:sldMk cId="4132158236" sldId="330"/>
            <ac:spMk id="12" creationId="{ECE3AB46-7F62-F40E-CA97-6F4F20AA904E}"/>
          </ac:spMkLst>
        </pc:spChg>
        <pc:spChg chg="mod">
          <ac:chgData name="Toby Donaldson" userId="2e6e5431-bb17-4c41-9985-d39c50d83c73" providerId="ADAL" clId="{F0E40FE0-2E57-4922-A8AA-5AFA101CC44A}" dt="2024-01-19T06:36:17.031" v="5676" actId="1076"/>
          <ac:spMkLst>
            <pc:docMk/>
            <pc:sldMk cId="4132158236" sldId="330"/>
            <ac:spMk id="13" creationId="{AB56A1E4-8CA3-541F-5A4A-9BDA4AFB03B2}"/>
          </ac:spMkLst>
        </pc:spChg>
        <pc:spChg chg="mod">
          <ac:chgData name="Toby Donaldson" userId="2e6e5431-bb17-4c41-9985-d39c50d83c73" providerId="ADAL" clId="{F0E40FE0-2E57-4922-A8AA-5AFA101CC44A}" dt="2024-01-19T06:36:17.031" v="5676" actId="1076"/>
          <ac:spMkLst>
            <pc:docMk/>
            <pc:sldMk cId="4132158236" sldId="330"/>
            <ac:spMk id="14" creationId="{EEDD0197-EE3A-ADF9-AC36-8540675AED8A}"/>
          </ac:spMkLst>
        </pc:spChg>
        <pc:spChg chg="add mod">
          <ac:chgData name="Toby Donaldson" userId="2e6e5431-bb17-4c41-9985-d39c50d83c73" providerId="ADAL" clId="{F0E40FE0-2E57-4922-A8AA-5AFA101CC44A}" dt="2024-01-19T06:37:14.403" v="5690" actId="207"/>
          <ac:spMkLst>
            <pc:docMk/>
            <pc:sldMk cId="4132158236" sldId="330"/>
            <ac:spMk id="15" creationId="{C08228E4-1FFE-2BA0-56D6-E6CE5A5B7F33}"/>
          </ac:spMkLst>
        </pc:spChg>
        <pc:spChg chg="add mod">
          <ac:chgData name="Toby Donaldson" userId="2e6e5431-bb17-4c41-9985-d39c50d83c73" providerId="ADAL" clId="{F0E40FE0-2E57-4922-A8AA-5AFA101CC44A}" dt="2024-01-19T06:37:18.089" v="5691" actId="207"/>
          <ac:spMkLst>
            <pc:docMk/>
            <pc:sldMk cId="4132158236" sldId="330"/>
            <ac:spMk id="16" creationId="{5FC7297A-347F-7F8B-BD14-218C67C60AAA}"/>
          </ac:spMkLst>
        </pc:spChg>
        <pc:spChg chg="del">
          <ac:chgData name="Toby Donaldson" userId="2e6e5431-bb17-4c41-9985-d39c50d83c73" providerId="ADAL" clId="{F0E40FE0-2E57-4922-A8AA-5AFA101CC44A}" dt="2024-01-19T06:55:29.822" v="5903" actId="21"/>
          <ac:spMkLst>
            <pc:docMk/>
            <pc:sldMk cId="4132158236" sldId="330"/>
            <ac:spMk id="17" creationId="{85FF1771-D104-DF34-122C-D02109887E96}"/>
          </ac:spMkLst>
        </pc:spChg>
        <pc:spChg chg="del">
          <ac:chgData name="Toby Donaldson" userId="2e6e5431-bb17-4c41-9985-d39c50d83c73" providerId="ADAL" clId="{F0E40FE0-2E57-4922-A8AA-5AFA101CC44A}" dt="2024-01-19T06:55:29.822" v="5903" actId="21"/>
          <ac:spMkLst>
            <pc:docMk/>
            <pc:sldMk cId="4132158236" sldId="330"/>
            <ac:spMk id="18" creationId="{93C85BB4-5547-F36F-709A-38BB94CD1627}"/>
          </ac:spMkLst>
        </pc:spChg>
        <pc:spChg chg="del">
          <ac:chgData name="Toby Donaldson" userId="2e6e5431-bb17-4c41-9985-d39c50d83c73" providerId="ADAL" clId="{F0E40FE0-2E57-4922-A8AA-5AFA101CC44A}" dt="2024-01-19T06:55:29.822" v="5903" actId="21"/>
          <ac:spMkLst>
            <pc:docMk/>
            <pc:sldMk cId="4132158236" sldId="330"/>
            <ac:spMk id="19" creationId="{6458E6F0-15F5-1848-6B4D-C06368BFBB9C}"/>
          </ac:spMkLst>
        </pc:spChg>
        <pc:spChg chg="del">
          <ac:chgData name="Toby Donaldson" userId="2e6e5431-bb17-4c41-9985-d39c50d83c73" providerId="ADAL" clId="{F0E40FE0-2E57-4922-A8AA-5AFA101CC44A}" dt="2024-01-19T06:55:29.822" v="5903" actId="21"/>
          <ac:spMkLst>
            <pc:docMk/>
            <pc:sldMk cId="4132158236" sldId="330"/>
            <ac:spMk id="20" creationId="{9B5830B5-D6CD-ABBF-D525-9093E337A02D}"/>
          </ac:spMkLst>
        </pc:spChg>
        <pc:spChg chg="add del mod">
          <ac:chgData name="Toby Donaldson" userId="2e6e5431-bb17-4c41-9985-d39c50d83c73" providerId="ADAL" clId="{F0E40FE0-2E57-4922-A8AA-5AFA101CC44A}" dt="2024-01-19T06:45:23.774" v="5837" actId="21"/>
          <ac:spMkLst>
            <pc:docMk/>
            <pc:sldMk cId="4132158236" sldId="330"/>
            <ac:spMk id="21" creationId="{1023F993-0FA9-F11A-D8AE-7EA6DADED899}"/>
          </ac:spMkLst>
        </pc:spChg>
        <pc:spChg chg="add del mod">
          <ac:chgData name="Toby Donaldson" userId="2e6e5431-bb17-4c41-9985-d39c50d83c73" providerId="ADAL" clId="{F0E40FE0-2E57-4922-A8AA-5AFA101CC44A}" dt="2024-01-19T06:55:29.822" v="5903" actId="21"/>
          <ac:spMkLst>
            <pc:docMk/>
            <pc:sldMk cId="4132158236" sldId="330"/>
            <ac:spMk id="22" creationId="{35C1BA95-D3BC-B3F1-AF81-6C908ADF6131}"/>
          </ac:spMkLst>
        </pc:spChg>
        <pc:spChg chg="add del mod">
          <ac:chgData name="Toby Donaldson" userId="2e6e5431-bb17-4c41-9985-d39c50d83c73" providerId="ADAL" clId="{F0E40FE0-2E57-4922-A8AA-5AFA101CC44A}" dt="2024-01-19T06:55:29.822" v="5903" actId="21"/>
          <ac:spMkLst>
            <pc:docMk/>
            <pc:sldMk cId="4132158236" sldId="330"/>
            <ac:spMk id="23" creationId="{27DD1D68-EDC5-A537-9F4C-C3E4577E1A3D}"/>
          </ac:spMkLst>
        </pc:spChg>
        <pc:spChg chg="add del mod">
          <ac:chgData name="Toby Donaldson" userId="2e6e5431-bb17-4c41-9985-d39c50d83c73" providerId="ADAL" clId="{F0E40FE0-2E57-4922-A8AA-5AFA101CC44A}" dt="2024-01-19T06:55:29.822" v="5903" actId="21"/>
          <ac:spMkLst>
            <pc:docMk/>
            <pc:sldMk cId="4132158236" sldId="330"/>
            <ac:spMk id="24" creationId="{0FE96E22-84D3-6267-FA91-9714E2828F2D}"/>
          </ac:spMkLst>
        </pc:spChg>
        <pc:spChg chg="add del mod">
          <ac:chgData name="Toby Donaldson" userId="2e6e5431-bb17-4c41-9985-d39c50d83c73" providerId="ADAL" clId="{F0E40FE0-2E57-4922-A8AA-5AFA101CC44A}" dt="2024-01-19T06:55:29.822" v="5903" actId="21"/>
          <ac:spMkLst>
            <pc:docMk/>
            <pc:sldMk cId="4132158236" sldId="330"/>
            <ac:spMk id="26" creationId="{5999721D-E313-2CAE-9EA9-C67F6ECA5354}"/>
          </ac:spMkLst>
        </pc:spChg>
        <pc:spChg chg="mod">
          <ac:chgData name="Toby Donaldson" userId="2e6e5431-bb17-4c41-9985-d39c50d83c73" providerId="ADAL" clId="{F0E40FE0-2E57-4922-A8AA-5AFA101CC44A}" dt="2024-01-19T06:36:01.160" v="5675" actId="1076"/>
          <ac:spMkLst>
            <pc:docMk/>
            <pc:sldMk cId="4132158236" sldId="330"/>
            <ac:spMk id="27" creationId="{8C4F32D6-CA76-17BC-DE58-626825827F96}"/>
          </ac:spMkLst>
        </pc:spChg>
        <pc:spChg chg="add mod">
          <ac:chgData name="Toby Donaldson" userId="2e6e5431-bb17-4c41-9985-d39c50d83c73" providerId="ADAL" clId="{F0E40FE0-2E57-4922-A8AA-5AFA101CC44A}" dt="2024-01-19T06:45:41.393" v="5840"/>
          <ac:spMkLst>
            <pc:docMk/>
            <pc:sldMk cId="4132158236" sldId="330"/>
            <ac:spMk id="31" creationId="{9B68F7D7-E72D-9EB3-A47E-E9ED7CA1EA7D}"/>
          </ac:spMkLst>
        </pc:spChg>
        <pc:spChg chg="mod">
          <ac:chgData name="Toby Donaldson" userId="2e6e5431-bb17-4c41-9985-d39c50d83c73" providerId="ADAL" clId="{F0E40FE0-2E57-4922-A8AA-5AFA101CC44A}" dt="2024-01-19T06:55:58.262" v="5907"/>
          <ac:spMkLst>
            <pc:docMk/>
            <pc:sldMk cId="4132158236" sldId="330"/>
            <ac:spMk id="38" creationId="{E5F9EE65-6391-AD72-1ABE-918FD62A0EEA}"/>
          </ac:spMkLst>
        </pc:spChg>
        <pc:spChg chg="mod">
          <ac:chgData name="Toby Donaldson" userId="2e6e5431-bb17-4c41-9985-d39c50d83c73" providerId="ADAL" clId="{F0E40FE0-2E57-4922-A8AA-5AFA101CC44A}" dt="2024-01-19T06:55:58.262" v="5907"/>
          <ac:spMkLst>
            <pc:docMk/>
            <pc:sldMk cId="4132158236" sldId="330"/>
            <ac:spMk id="39" creationId="{24569743-F5B4-2352-F97C-C24DCD1690DD}"/>
          </ac:spMkLst>
        </pc:spChg>
        <pc:spChg chg="mod">
          <ac:chgData name="Toby Donaldson" userId="2e6e5431-bb17-4c41-9985-d39c50d83c73" providerId="ADAL" clId="{F0E40FE0-2E57-4922-A8AA-5AFA101CC44A}" dt="2024-01-19T06:55:58.262" v="5907"/>
          <ac:spMkLst>
            <pc:docMk/>
            <pc:sldMk cId="4132158236" sldId="330"/>
            <ac:spMk id="40" creationId="{958FDCAA-E197-0B9C-7506-5C206D3C8F0E}"/>
          </ac:spMkLst>
        </pc:spChg>
        <pc:spChg chg="mod">
          <ac:chgData name="Toby Donaldson" userId="2e6e5431-bb17-4c41-9985-d39c50d83c73" providerId="ADAL" clId="{F0E40FE0-2E57-4922-A8AA-5AFA101CC44A}" dt="2024-01-19T06:55:58.262" v="5907"/>
          <ac:spMkLst>
            <pc:docMk/>
            <pc:sldMk cId="4132158236" sldId="330"/>
            <ac:spMk id="41" creationId="{62091ED8-6E1E-C38A-E935-46C3D7680BBB}"/>
          </ac:spMkLst>
        </pc:spChg>
        <pc:spChg chg="mod">
          <ac:chgData name="Toby Donaldson" userId="2e6e5431-bb17-4c41-9985-d39c50d83c73" providerId="ADAL" clId="{F0E40FE0-2E57-4922-A8AA-5AFA101CC44A}" dt="2024-01-19T06:55:58.262" v="5907"/>
          <ac:spMkLst>
            <pc:docMk/>
            <pc:sldMk cId="4132158236" sldId="330"/>
            <ac:spMk id="42" creationId="{8FE4A7A4-C5A0-0E89-7271-7BD82D067BC9}"/>
          </ac:spMkLst>
        </pc:spChg>
        <pc:spChg chg="mod">
          <ac:chgData name="Toby Donaldson" userId="2e6e5431-bb17-4c41-9985-d39c50d83c73" providerId="ADAL" clId="{F0E40FE0-2E57-4922-A8AA-5AFA101CC44A}" dt="2024-01-19T06:55:58.262" v="5907"/>
          <ac:spMkLst>
            <pc:docMk/>
            <pc:sldMk cId="4132158236" sldId="330"/>
            <ac:spMk id="43" creationId="{2A6463BA-CEAF-8FD1-4FFD-955102F4D7A2}"/>
          </ac:spMkLst>
        </pc:spChg>
        <pc:spChg chg="mod">
          <ac:chgData name="Toby Donaldson" userId="2e6e5431-bb17-4c41-9985-d39c50d83c73" providerId="ADAL" clId="{F0E40FE0-2E57-4922-A8AA-5AFA101CC44A}" dt="2024-01-19T06:55:58.262" v="5907"/>
          <ac:spMkLst>
            <pc:docMk/>
            <pc:sldMk cId="4132158236" sldId="330"/>
            <ac:spMk id="44" creationId="{BEF6C743-5C2E-CBBD-42CE-567711A1BE0E}"/>
          </ac:spMkLst>
        </pc:spChg>
        <pc:spChg chg="mod">
          <ac:chgData name="Toby Donaldson" userId="2e6e5431-bb17-4c41-9985-d39c50d83c73" providerId="ADAL" clId="{F0E40FE0-2E57-4922-A8AA-5AFA101CC44A}" dt="2024-01-19T06:55:58.262" v="5907"/>
          <ac:spMkLst>
            <pc:docMk/>
            <pc:sldMk cId="4132158236" sldId="330"/>
            <ac:spMk id="45" creationId="{385E9855-6D76-D7DE-8103-9B90C469143B}"/>
          </ac:spMkLst>
        </pc:spChg>
        <pc:spChg chg="mod">
          <ac:chgData name="Toby Donaldson" userId="2e6e5431-bb17-4c41-9985-d39c50d83c73" providerId="ADAL" clId="{F0E40FE0-2E57-4922-A8AA-5AFA101CC44A}" dt="2024-01-19T06:55:58.262" v="5907"/>
          <ac:spMkLst>
            <pc:docMk/>
            <pc:sldMk cId="4132158236" sldId="330"/>
            <ac:spMk id="46" creationId="{FA1389C3-729E-472A-0961-DA2B8CE8A5EE}"/>
          </ac:spMkLst>
        </pc:spChg>
        <pc:spChg chg="mod">
          <ac:chgData name="Toby Donaldson" userId="2e6e5431-bb17-4c41-9985-d39c50d83c73" providerId="ADAL" clId="{F0E40FE0-2E57-4922-A8AA-5AFA101CC44A}" dt="2024-01-19T06:55:58.262" v="5907"/>
          <ac:spMkLst>
            <pc:docMk/>
            <pc:sldMk cId="4132158236" sldId="330"/>
            <ac:spMk id="47" creationId="{87203538-BE87-8A1A-53D2-12D161B47E93}"/>
          </ac:spMkLst>
        </pc:spChg>
        <pc:spChg chg="mod">
          <ac:chgData name="Toby Donaldson" userId="2e6e5431-bb17-4c41-9985-d39c50d83c73" providerId="ADAL" clId="{F0E40FE0-2E57-4922-A8AA-5AFA101CC44A}" dt="2024-01-19T06:55:58.262" v="5907"/>
          <ac:spMkLst>
            <pc:docMk/>
            <pc:sldMk cId="4132158236" sldId="330"/>
            <ac:spMk id="48" creationId="{905C1E54-D938-EF56-7721-EBDF238F70C4}"/>
          </ac:spMkLst>
        </pc:spChg>
        <pc:spChg chg="mod">
          <ac:chgData name="Toby Donaldson" userId="2e6e5431-bb17-4c41-9985-d39c50d83c73" providerId="ADAL" clId="{F0E40FE0-2E57-4922-A8AA-5AFA101CC44A}" dt="2024-01-19T06:55:58.262" v="5907"/>
          <ac:spMkLst>
            <pc:docMk/>
            <pc:sldMk cId="4132158236" sldId="330"/>
            <ac:spMk id="49" creationId="{347F377B-2FDB-26F0-C136-F6EF8FBE00AD}"/>
          </ac:spMkLst>
        </pc:spChg>
        <pc:spChg chg="mod">
          <ac:chgData name="Toby Donaldson" userId="2e6e5431-bb17-4c41-9985-d39c50d83c73" providerId="ADAL" clId="{F0E40FE0-2E57-4922-A8AA-5AFA101CC44A}" dt="2024-01-19T06:37:25.183" v="5693" actId="20577"/>
          <ac:spMkLst>
            <pc:docMk/>
            <pc:sldMk cId="4132158236" sldId="330"/>
            <ac:spMk id="50" creationId="{C954D949-5E8D-8855-29D2-63192BE0136C}"/>
          </ac:spMkLst>
        </pc:spChg>
        <pc:spChg chg="del">
          <ac:chgData name="Toby Donaldson" userId="2e6e5431-bb17-4c41-9985-d39c50d83c73" providerId="ADAL" clId="{F0E40FE0-2E57-4922-A8AA-5AFA101CC44A}" dt="2024-01-19T06:55:29.822" v="5903" actId="21"/>
          <ac:spMkLst>
            <pc:docMk/>
            <pc:sldMk cId="4132158236" sldId="330"/>
            <ac:spMk id="56" creationId="{A3C1A387-C6E1-94AD-2DE5-5EC42DCC62AE}"/>
          </ac:spMkLst>
        </pc:spChg>
        <pc:spChg chg="del">
          <ac:chgData name="Toby Donaldson" userId="2e6e5431-bb17-4c41-9985-d39c50d83c73" providerId="ADAL" clId="{F0E40FE0-2E57-4922-A8AA-5AFA101CC44A}" dt="2024-01-19T06:55:29.822" v="5903" actId="21"/>
          <ac:spMkLst>
            <pc:docMk/>
            <pc:sldMk cId="4132158236" sldId="330"/>
            <ac:spMk id="58" creationId="{081552A6-DE80-6E15-F0B3-400400A98358}"/>
          </ac:spMkLst>
        </pc:spChg>
        <pc:spChg chg="del">
          <ac:chgData name="Toby Donaldson" userId="2e6e5431-bb17-4c41-9985-d39c50d83c73" providerId="ADAL" clId="{F0E40FE0-2E57-4922-A8AA-5AFA101CC44A}" dt="2024-01-19T06:55:29.822" v="5903" actId="21"/>
          <ac:spMkLst>
            <pc:docMk/>
            <pc:sldMk cId="4132158236" sldId="330"/>
            <ac:spMk id="59" creationId="{39FBEB59-28B8-384C-B263-64B2D98F3E98}"/>
          </ac:spMkLst>
        </pc:spChg>
        <pc:spChg chg="del">
          <ac:chgData name="Toby Donaldson" userId="2e6e5431-bb17-4c41-9985-d39c50d83c73" providerId="ADAL" clId="{F0E40FE0-2E57-4922-A8AA-5AFA101CC44A}" dt="2024-01-19T06:55:29.822" v="5903" actId="21"/>
          <ac:spMkLst>
            <pc:docMk/>
            <pc:sldMk cId="4132158236" sldId="330"/>
            <ac:spMk id="60" creationId="{DAAFA588-5709-65DA-7B48-C66404A298D1}"/>
          </ac:spMkLst>
        </pc:spChg>
        <pc:spChg chg="del">
          <ac:chgData name="Toby Donaldson" userId="2e6e5431-bb17-4c41-9985-d39c50d83c73" providerId="ADAL" clId="{F0E40FE0-2E57-4922-A8AA-5AFA101CC44A}" dt="2024-01-19T06:55:29.822" v="5903" actId="21"/>
          <ac:spMkLst>
            <pc:docMk/>
            <pc:sldMk cId="4132158236" sldId="330"/>
            <ac:spMk id="62" creationId="{7988AB7F-48C4-E1E5-BAB7-44CCEAA3F73A}"/>
          </ac:spMkLst>
        </pc:spChg>
        <pc:spChg chg="del mod">
          <ac:chgData name="Toby Donaldson" userId="2e6e5431-bb17-4c41-9985-d39c50d83c73" providerId="ADAL" clId="{F0E40FE0-2E57-4922-A8AA-5AFA101CC44A}" dt="2024-01-19T06:55:29.822" v="5903" actId="21"/>
          <ac:spMkLst>
            <pc:docMk/>
            <pc:sldMk cId="4132158236" sldId="330"/>
            <ac:spMk id="63" creationId="{DEDDF44A-286B-0AEF-8595-3AA18A00A5EF}"/>
          </ac:spMkLst>
        </pc:spChg>
        <pc:spChg chg="del mod">
          <ac:chgData name="Toby Donaldson" userId="2e6e5431-bb17-4c41-9985-d39c50d83c73" providerId="ADAL" clId="{F0E40FE0-2E57-4922-A8AA-5AFA101CC44A}" dt="2024-01-19T06:55:29.822" v="5903" actId="21"/>
          <ac:spMkLst>
            <pc:docMk/>
            <pc:sldMk cId="4132158236" sldId="330"/>
            <ac:spMk id="64" creationId="{208620A4-B600-362E-1E96-D47F66E30D5A}"/>
          </ac:spMkLst>
        </pc:spChg>
        <pc:spChg chg="del">
          <ac:chgData name="Toby Donaldson" userId="2e6e5431-bb17-4c41-9985-d39c50d83c73" providerId="ADAL" clId="{F0E40FE0-2E57-4922-A8AA-5AFA101CC44A}" dt="2024-01-19T06:55:29.822" v="5903" actId="21"/>
          <ac:spMkLst>
            <pc:docMk/>
            <pc:sldMk cId="4132158236" sldId="330"/>
            <ac:spMk id="65" creationId="{3378F7F2-E53F-714A-2E40-090227934C69}"/>
          </ac:spMkLst>
        </pc:spChg>
        <pc:spChg chg="del">
          <ac:chgData name="Toby Donaldson" userId="2e6e5431-bb17-4c41-9985-d39c50d83c73" providerId="ADAL" clId="{F0E40FE0-2E57-4922-A8AA-5AFA101CC44A}" dt="2024-01-19T06:45:23.774" v="5837" actId="21"/>
          <ac:spMkLst>
            <pc:docMk/>
            <pc:sldMk cId="4132158236" sldId="330"/>
            <ac:spMk id="66" creationId="{24ACDE68-46EC-5F7D-1A4F-AD96202AA335}"/>
          </ac:spMkLst>
        </pc:spChg>
        <pc:spChg chg="del">
          <ac:chgData name="Toby Donaldson" userId="2e6e5431-bb17-4c41-9985-d39c50d83c73" providerId="ADAL" clId="{F0E40FE0-2E57-4922-A8AA-5AFA101CC44A}" dt="2024-01-19T06:45:23.774" v="5837" actId="21"/>
          <ac:spMkLst>
            <pc:docMk/>
            <pc:sldMk cId="4132158236" sldId="330"/>
            <ac:spMk id="67" creationId="{774DF239-AC59-C277-5B63-086013583569}"/>
          </ac:spMkLst>
        </pc:spChg>
        <pc:spChg chg="del">
          <ac:chgData name="Toby Donaldson" userId="2e6e5431-bb17-4c41-9985-d39c50d83c73" providerId="ADAL" clId="{F0E40FE0-2E57-4922-A8AA-5AFA101CC44A}" dt="2024-01-19T06:45:23.774" v="5837" actId="21"/>
          <ac:spMkLst>
            <pc:docMk/>
            <pc:sldMk cId="4132158236" sldId="330"/>
            <ac:spMk id="68" creationId="{850138E6-92FC-0B9B-6312-08D375EA3AA0}"/>
          </ac:spMkLst>
        </pc:spChg>
        <pc:spChg chg="del">
          <ac:chgData name="Toby Donaldson" userId="2e6e5431-bb17-4c41-9985-d39c50d83c73" providerId="ADAL" clId="{F0E40FE0-2E57-4922-A8AA-5AFA101CC44A}" dt="2024-01-19T06:45:27.326" v="5838" actId="21"/>
          <ac:spMkLst>
            <pc:docMk/>
            <pc:sldMk cId="4132158236" sldId="330"/>
            <ac:spMk id="69" creationId="{4C4C6CF2-586E-328C-2070-E61F808BF9F0}"/>
          </ac:spMkLst>
        </pc:spChg>
        <pc:grpChg chg="add mod">
          <ac:chgData name="Toby Donaldson" userId="2e6e5431-bb17-4c41-9985-d39c50d83c73" providerId="ADAL" clId="{F0E40FE0-2E57-4922-A8AA-5AFA101CC44A}" dt="2024-01-19T06:55:58.262" v="5907"/>
          <ac:grpSpMkLst>
            <pc:docMk/>
            <pc:sldMk cId="4132158236" sldId="330"/>
            <ac:grpSpMk id="32" creationId="{1420EC9C-8DF0-D3D5-9FC0-690F56E3470F}"/>
          </ac:grpSpMkLst>
        </pc:grpChg>
        <pc:grpChg chg="mod">
          <ac:chgData name="Toby Donaldson" userId="2e6e5431-bb17-4c41-9985-d39c50d83c73" providerId="ADAL" clId="{F0E40FE0-2E57-4922-A8AA-5AFA101CC44A}" dt="2024-01-19T06:55:58.262" v="5907"/>
          <ac:grpSpMkLst>
            <pc:docMk/>
            <pc:sldMk cId="4132158236" sldId="330"/>
            <ac:grpSpMk id="37" creationId="{EA61FB85-0D3D-17DC-231B-58482A0EDE56}"/>
          </ac:grpSpMkLst>
        </pc:grpChg>
        <pc:cxnChg chg="del mod">
          <ac:chgData name="Toby Donaldson" userId="2e6e5431-bb17-4c41-9985-d39c50d83c73" providerId="ADAL" clId="{F0E40FE0-2E57-4922-A8AA-5AFA101CC44A}" dt="2024-01-19T06:55:35.080" v="5904" actId="21"/>
          <ac:cxnSpMkLst>
            <pc:docMk/>
            <pc:sldMk cId="4132158236" sldId="330"/>
            <ac:cxnSpMk id="25" creationId="{4F740665-FAB4-A18F-CFF3-91DCC7A7A771}"/>
          </ac:cxnSpMkLst>
        </pc:cxnChg>
        <pc:cxnChg chg="del mod">
          <ac:chgData name="Toby Donaldson" userId="2e6e5431-bb17-4c41-9985-d39c50d83c73" providerId="ADAL" clId="{F0E40FE0-2E57-4922-A8AA-5AFA101CC44A}" dt="2024-01-19T06:55:35.080" v="5904" actId="21"/>
          <ac:cxnSpMkLst>
            <pc:docMk/>
            <pc:sldMk cId="4132158236" sldId="330"/>
            <ac:cxnSpMk id="28" creationId="{0E7558B0-18AC-848C-37BF-3E6D290ECF49}"/>
          </ac:cxnSpMkLst>
        </pc:cxnChg>
        <pc:cxnChg chg="del mod">
          <ac:chgData name="Toby Donaldson" userId="2e6e5431-bb17-4c41-9985-d39c50d83c73" providerId="ADAL" clId="{F0E40FE0-2E57-4922-A8AA-5AFA101CC44A}" dt="2024-01-19T06:55:35.080" v="5904" actId="21"/>
          <ac:cxnSpMkLst>
            <pc:docMk/>
            <pc:sldMk cId="4132158236" sldId="330"/>
            <ac:cxnSpMk id="29" creationId="{0C3F35AC-7963-5915-2113-BF80960EA5FD}"/>
          </ac:cxnSpMkLst>
        </pc:cxnChg>
        <pc:cxnChg chg="del mod">
          <ac:chgData name="Toby Donaldson" userId="2e6e5431-bb17-4c41-9985-d39c50d83c73" providerId="ADAL" clId="{F0E40FE0-2E57-4922-A8AA-5AFA101CC44A}" dt="2024-01-19T06:55:35.080" v="5904" actId="21"/>
          <ac:cxnSpMkLst>
            <pc:docMk/>
            <pc:sldMk cId="4132158236" sldId="330"/>
            <ac:cxnSpMk id="30" creationId="{5F34029D-B2B9-9DBC-1FC6-72467FC354FB}"/>
          </ac:cxnSpMkLst>
        </pc:cxnChg>
        <pc:cxnChg chg="mod">
          <ac:chgData name="Toby Donaldson" userId="2e6e5431-bb17-4c41-9985-d39c50d83c73" providerId="ADAL" clId="{F0E40FE0-2E57-4922-A8AA-5AFA101CC44A}" dt="2024-01-19T06:55:58.262" v="5907"/>
          <ac:cxnSpMkLst>
            <pc:docMk/>
            <pc:sldMk cId="4132158236" sldId="330"/>
            <ac:cxnSpMk id="33" creationId="{DDE40CC1-65AA-392D-55D1-7BF086E5491C}"/>
          </ac:cxnSpMkLst>
        </pc:cxnChg>
        <pc:cxnChg chg="mod">
          <ac:chgData name="Toby Donaldson" userId="2e6e5431-bb17-4c41-9985-d39c50d83c73" providerId="ADAL" clId="{F0E40FE0-2E57-4922-A8AA-5AFA101CC44A}" dt="2024-01-19T06:55:58.262" v="5907"/>
          <ac:cxnSpMkLst>
            <pc:docMk/>
            <pc:sldMk cId="4132158236" sldId="330"/>
            <ac:cxnSpMk id="34" creationId="{94EB88A1-82FC-4399-F761-9FAC08EF4130}"/>
          </ac:cxnSpMkLst>
        </pc:cxnChg>
        <pc:cxnChg chg="mod">
          <ac:chgData name="Toby Donaldson" userId="2e6e5431-bb17-4c41-9985-d39c50d83c73" providerId="ADAL" clId="{F0E40FE0-2E57-4922-A8AA-5AFA101CC44A}" dt="2024-01-19T06:55:58.262" v="5907"/>
          <ac:cxnSpMkLst>
            <pc:docMk/>
            <pc:sldMk cId="4132158236" sldId="330"/>
            <ac:cxnSpMk id="35" creationId="{B43D02F7-7C9B-8CAA-71AE-CB5F1A38C827}"/>
          </ac:cxnSpMkLst>
        </pc:cxnChg>
        <pc:cxnChg chg="mod">
          <ac:chgData name="Toby Donaldson" userId="2e6e5431-bb17-4c41-9985-d39c50d83c73" providerId="ADAL" clId="{F0E40FE0-2E57-4922-A8AA-5AFA101CC44A}" dt="2024-01-19T06:55:58.262" v="5907"/>
          <ac:cxnSpMkLst>
            <pc:docMk/>
            <pc:sldMk cId="4132158236" sldId="330"/>
            <ac:cxnSpMk id="36" creationId="{8AA15653-F900-A325-0CF1-292E32FFE9AC}"/>
          </ac:cxnSpMkLst>
        </pc:cxnChg>
        <pc:cxnChg chg="mod">
          <ac:chgData name="Toby Donaldson" userId="2e6e5431-bb17-4c41-9985-d39c50d83c73" providerId="ADAL" clId="{F0E40FE0-2E57-4922-A8AA-5AFA101CC44A}" dt="2024-01-19T06:37:25.183" v="5693" actId="20577"/>
          <ac:cxnSpMkLst>
            <pc:docMk/>
            <pc:sldMk cId="4132158236" sldId="330"/>
            <ac:cxnSpMk id="55" creationId="{BE85951F-5800-8290-4F29-BAB304AF5520}"/>
          </ac:cxnSpMkLst>
        </pc:cxnChg>
      </pc:sldChg>
      <pc:sldChg chg="addSp delSp modSp add mod">
        <pc:chgData name="Toby Donaldson" userId="2e6e5431-bb17-4c41-9985-d39c50d83c73" providerId="ADAL" clId="{F0E40FE0-2E57-4922-A8AA-5AFA101CC44A}" dt="2024-01-19T06:56:18.722" v="5910"/>
        <pc:sldMkLst>
          <pc:docMk/>
          <pc:sldMk cId="607061232" sldId="331"/>
        </pc:sldMkLst>
        <pc:spChg chg="del">
          <ac:chgData name="Toby Donaldson" userId="2e6e5431-bb17-4c41-9985-d39c50d83c73" providerId="ADAL" clId="{F0E40FE0-2E57-4922-A8AA-5AFA101CC44A}" dt="2024-01-19T06:56:05.400" v="5908" actId="21"/>
          <ac:spMkLst>
            <pc:docMk/>
            <pc:sldMk cId="607061232" sldId="331"/>
            <ac:spMk id="17" creationId="{85FF1771-D104-DF34-122C-D02109887E96}"/>
          </ac:spMkLst>
        </pc:spChg>
        <pc:spChg chg="del">
          <ac:chgData name="Toby Donaldson" userId="2e6e5431-bb17-4c41-9985-d39c50d83c73" providerId="ADAL" clId="{F0E40FE0-2E57-4922-A8AA-5AFA101CC44A}" dt="2024-01-19T06:56:05.400" v="5908" actId="21"/>
          <ac:spMkLst>
            <pc:docMk/>
            <pc:sldMk cId="607061232" sldId="331"/>
            <ac:spMk id="18" creationId="{93C85BB4-5547-F36F-709A-38BB94CD1627}"/>
          </ac:spMkLst>
        </pc:spChg>
        <pc:spChg chg="del">
          <ac:chgData name="Toby Donaldson" userId="2e6e5431-bb17-4c41-9985-d39c50d83c73" providerId="ADAL" clId="{F0E40FE0-2E57-4922-A8AA-5AFA101CC44A}" dt="2024-01-19T06:56:05.400" v="5908" actId="21"/>
          <ac:spMkLst>
            <pc:docMk/>
            <pc:sldMk cId="607061232" sldId="331"/>
            <ac:spMk id="19" creationId="{6458E6F0-15F5-1848-6B4D-C06368BFBB9C}"/>
          </ac:spMkLst>
        </pc:spChg>
        <pc:spChg chg="del">
          <ac:chgData name="Toby Donaldson" userId="2e6e5431-bb17-4c41-9985-d39c50d83c73" providerId="ADAL" clId="{F0E40FE0-2E57-4922-A8AA-5AFA101CC44A}" dt="2024-01-19T06:56:05.400" v="5908" actId="21"/>
          <ac:spMkLst>
            <pc:docMk/>
            <pc:sldMk cId="607061232" sldId="331"/>
            <ac:spMk id="20" creationId="{9B5830B5-D6CD-ABBF-D525-9093E337A02D}"/>
          </ac:spMkLst>
        </pc:spChg>
        <pc:spChg chg="del">
          <ac:chgData name="Toby Donaldson" userId="2e6e5431-bb17-4c41-9985-d39c50d83c73" providerId="ADAL" clId="{F0E40FE0-2E57-4922-A8AA-5AFA101CC44A}" dt="2024-01-19T06:45:15.309" v="5835" actId="21"/>
          <ac:spMkLst>
            <pc:docMk/>
            <pc:sldMk cId="607061232" sldId="331"/>
            <ac:spMk id="21" creationId="{1023F993-0FA9-F11A-D8AE-7EA6DADED899}"/>
          </ac:spMkLst>
        </pc:spChg>
        <pc:spChg chg="add del mod">
          <ac:chgData name="Toby Donaldson" userId="2e6e5431-bb17-4c41-9985-d39c50d83c73" providerId="ADAL" clId="{F0E40FE0-2E57-4922-A8AA-5AFA101CC44A}" dt="2024-01-19T06:56:05.400" v="5908" actId="21"/>
          <ac:spMkLst>
            <pc:docMk/>
            <pc:sldMk cId="607061232" sldId="331"/>
            <ac:spMk id="22" creationId="{7C6ED994-62E9-29F4-62C8-01DF894C7797}"/>
          </ac:spMkLst>
        </pc:spChg>
        <pc:spChg chg="add del mod">
          <ac:chgData name="Toby Donaldson" userId="2e6e5431-bb17-4c41-9985-d39c50d83c73" providerId="ADAL" clId="{F0E40FE0-2E57-4922-A8AA-5AFA101CC44A}" dt="2024-01-19T06:56:05.400" v="5908" actId="21"/>
          <ac:spMkLst>
            <pc:docMk/>
            <pc:sldMk cId="607061232" sldId="331"/>
            <ac:spMk id="23" creationId="{E9CD7783-D96D-BAC5-ADA7-C96EC2097EA4}"/>
          </ac:spMkLst>
        </pc:spChg>
        <pc:spChg chg="add del mod">
          <ac:chgData name="Toby Donaldson" userId="2e6e5431-bb17-4c41-9985-d39c50d83c73" providerId="ADAL" clId="{F0E40FE0-2E57-4922-A8AA-5AFA101CC44A}" dt="2024-01-19T06:56:05.400" v="5908" actId="21"/>
          <ac:spMkLst>
            <pc:docMk/>
            <pc:sldMk cId="607061232" sldId="331"/>
            <ac:spMk id="24" creationId="{AA2360F8-6A06-2D2A-1071-AA552F2BDC1F}"/>
          </ac:spMkLst>
        </pc:spChg>
        <pc:spChg chg="add del mod">
          <ac:chgData name="Toby Donaldson" userId="2e6e5431-bb17-4c41-9985-d39c50d83c73" providerId="ADAL" clId="{F0E40FE0-2E57-4922-A8AA-5AFA101CC44A}" dt="2024-01-19T06:56:05.400" v="5908" actId="21"/>
          <ac:spMkLst>
            <pc:docMk/>
            <pc:sldMk cId="607061232" sldId="331"/>
            <ac:spMk id="26" creationId="{68640F4C-2530-544F-DB87-141AF3D20EE4}"/>
          </ac:spMkLst>
        </pc:spChg>
        <pc:spChg chg="add mod">
          <ac:chgData name="Toby Donaldson" userId="2e6e5431-bb17-4c41-9985-d39c50d83c73" providerId="ADAL" clId="{F0E40FE0-2E57-4922-A8AA-5AFA101CC44A}" dt="2024-01-19T06:45:38.869" v="5839"/>
          <ac:spMkLst>
            <pc:docMk/>
            <pc:sldMk cId="607061232" sldId="331"/>
            <ac:spMk id="31" creationId="{7AE909D4-EDD8-5110-985C-C23A4453CFDB}"/>
          </ac:spMkLst>
        </pc:spChg>
        <pc:spChg chg="add del mod">
          <ac:chgData name="Toby Donaldson" userId="2e6e5431-bb17-4c41-9985-d39c50d83c73" providerId="ADAL" clId="{F0E40FE0-2E57-4922-A8AA-5AFA101CC44A}" dt="2024-01-19T06:56:05.400" v="5908" actId="21"/>
          <ac:spMkLst>
            <pc:docMk/>
            <pc:sldMk cId="607061232" sldId="331"/>
            <ac:spMk id="32" creationId="{B927D8C8-96D5-56D6-60F1-2EE70626654D}"/>
          </ac:spMkLst>
        </pc:spChg>
        <pc:spChg chg="add del mod">
          <ac:chgData name="Toby Donaldson" userId="2e6e5431-bb17-4c41-9985-d39c50d83c73" providerId="ADAL" clId="{F0E40FE0-2E57-4922-A8AA-5AFA101CC44A}" dt="2024-01-19T06:56:05.400" v="5908" actId="21"/>
          <ac:spMkLst>
            <pc:docMk/>
            <pc:sldMk cId="607061232" sldId="331"/>
            <ac:spMk id="33" creationId="{50A9A301-093B-0B25-8863-7BD3B05F7CDC}"/>
          </ac:spMkLst>
        </pc:spChg>
        <pc:spChg chg="add del mod">
          <ac:chgData name="Toby Donaldson" userId="2e6e5431-bb17-4c41-9985-d39c50d83c73" providerId="ADAL" clId="{F0E40FE0-2E57-4922-A8AA-5AFA101CC44A}" dt="2024-01-19T06:56:05.400" v="5908" actId="21"/>
          <ac:spMkLst>
            <pc:docMk/>
            <pc:sldMk cId="607061232" sldId="331"/>
            <ac:spMk id="34" creationId="{7EE31747-7C9F-2ED4-612F-EFA4C5756BB0}"/>
          </ac:spMkLst>
        </pc:spChg>
        <pc:spChg chg="add del mod">
          <ac:chgData name="Toby Donaldson" userId="2e6e5431-bb17-4c41-9985-d39c50d83c73" providerId="ADAL" clId="{F0E40FE0-2E57-4922-A8AA-5AFA101CC44A}" dt="2024-01-19T06:56:05.400" v="5908" actId="21"/>
          <ac:spMkLst>
            <pc:docMk/>
            <pc:sldMk cId="607061232" sldId="331"/>
            <ac:spMk id="35" creationId="{03BC288F-6EFB-E9E2-E642-C3F5576782C3}"/>
          </ac:spMkLst>
        </pc:spChg>
        <pc:spChg chg="mod">
          <ac:chgData name="Toby Donaldson" userId="2e6e5431-bb17-4c41-9985-d39c50d83c73" providerId="ADAL" clId="{F0E40FE0-2E57-4922-A8AA-5AFA101CC44A}" dt="2024-01-19T06:56:18.722" v="5910"/>
          <ac:spMkLst>
            <pc:docMk/>
            <pc:sldMk cId="607061232" sldId="331"/>
            <ac:spMk id="42" creationId="{C836E2D7-4E9B-C9D0-1B31-A7027F8DAF07}"/>
          </ac:spMkLst>
        </pc:spChg>
        <pc:spChg chg="mod">
          <ac:chgData name="Toby Donaldson" userId="2e6e5431-bb17-4c41-9985-d39c50d83c73" providerId="ADAL" clId="{F0E40FE0-2E57-4922-A8AA-5AFA101CC44A}" dt="2024-01-19T06:56:18.722" v="5910"/>
          <ac:spMkLst>
            <pc:docMk/>
            <pc:sldMk cId="607061232" sldId="331"/>
            <ac:spMk id="43" creationId="{7C8A4EA1-F809-2021-77D2-86A316CB91AE}"/>
          </ac:spMkLst>
        </pc:spChg>
        <pc:spChg chg="mod">
          <ac:chgData name="Toby Donaldson" userId="2e6e5431-bb17-4c41-9985-d39c50d83c73" providerId="ADAL" clId="{F0E40FE0-2E57-4922-A8AA-5AFA101CC44A}" dt="2024-01-19T06:56:18.722" v="5910"/>
          <ac:spMkLst>
            <pc:docMk/>
            <pc:sldMk cId="607061232" sldId="331"/>
            <ac:spMk id="44" creationId="{23DACB7B-9AD4-3862-1675-0EFAF34EE1E0}"/>
          </ac:spMkLst>
        </pc:spChg>
        <pc:spChg chg="mod">
          <ac:chgData name="Toby Donaldson" userId="2e6e5431-bb17-4c41-9985-d39c50d83c73" providerId="ADAL" clId="{F0E40FE0-2E57-4922-A8AA-5AFA101CC44A}" dt="2024-01-19T06:56:18.722" v="5910"/>
          <ac:spMkLst>
            <pc:docMk/>
            <pc:sldMk cId="607061232" sldId="331"/>
            <ac:spMk id="45" creationId="{99DABBC6-E5B5-0D3E-D8E9-BE6D53055CEA}"/>
          </ac:spMkLst>
        </pc:spChg>
        <pc:spChg chg="mod">
          <ac:chgData name="Toby Donaldson" userId="2e6e5431-bb17-4c41-9985-d39c50d83c73" providerId="ADAL" clId="{F0E40FE0-2E57-4922-A8AA-5AFA101CC44A}" dt="2024-01-19T06:56:18.722" v="5910"/>
          <ac:spMkLst>
            <pc:docMk/>
            <pc:sldMk cId="607061232" sldId="331"/>
            <ac:spMk id="46" creationId="{C5C03D93-3032-88C1-0288-88E1CD3F8ED1}"/>
          </ac:spMkLst>
        </pc:spChg>
        <pc:spChg chg="mod">
          <ac:chgData name="Toby Donaldson" userId="2e6e5431-bb17-4c41-9985-d39c50d83c73" providerId="ADAL" clId="{F0E40FE0-2E57-4922-A8AA-5AFA101CC44A}" dt="2024-01-19T06:56:18.722" v="5910"/>
          <ac:spMkLst>
            <pc:docMk/>
            <pc:sldMk cId="607061232" sldId="331"/>
            <ac:spMk id="47" creationId="{6B222030-6E43-7943-55D7-5422375014AD}"/>
          </ac:spMkLst>
        </pc:spChg>
        <pc:spChg chg="mod">
          <ac:chgData name="Toby Donaldson" userId="2e6e5431-bb17-4c41-9985-d39c50d83c73" providerId="ADAL" clId="{F0E40FE0-2E57-4922-A8AA-5AFA101CC44A}" dt="2024-01-19T06:56:18.722" v="5910"/>
          <ac:spMkLst>
            <pc:docMk/>
            <pc:sldMk cId="607061232" sldId="331"/>
            <ac:spMk id="48" creationId="{49717CCD-AD01-B65B-AD6A-6C5DDAAAD090}"/>
          </ac:spMkLst>
        </pc:spChg>
        <pc:spChg chg="mod">
          <ac:chgData name="Toby Donaldson" userId="2e6e5431-bb17-4c41-9985-d39c50d83c73" providerId="ADAL" clId="{F0E40FE0-2E57-4922-A8AA-5AFA101CC44A}" dt="2024-01-19T06:56:18.722" v="5910"/>
          <ac:spMkLst>
            <pc:docMk/>
            <pc:sldMk cId="607061232" sldId="331"/>
            <ac:spMk id="49" creationId="{9DF04F5C-C1A5-13C4-14CD-1A25A0577CB2}"/>
          </ac:spMkLst>
        </pc:spChg>
        <pc:spChg chg="mod">
          <ac:chgData name="Toby Donaldson" userId="2e6e5431-bb17-4c41-9985-d39c50d83c73" providerId="ADAL" clId="{F0E40FE0-2E57-4922-A8AA-5AFA101CC44A}" dt="2024-01-19T06:56:18.722" v="5910"/>
          <ac:spMkLst>
            <pc:docMk/>
            <pc:sldMk cId="607061232" sldId="331"/>
            <ac:spMk id="51" creationId="{3DE1E878-C082-8075-9FAF-37A3886CFB1E}"/>
          </ac:spMkLst>
        </pc:spChg>
        <pc:spChg chg="mod">
          <ac:chgData name="Toby Donaldson" userId="2e6e5431-bb17-4c41-9985-d39c50d83c73" providerId="ADAL" clId="{F0E40FE0-2E57-4922-A8AA-5AFA101CC44A}" dt="2024-01-19T06:56:18.722" v="5910"/>
          <ac:spMkLst>
            <pc:docMk/>
            <pc:sldMk cId="607061232" sldId="331"/>
            <ac:spMk id="52" creationId="{04088B39-0E35-220C-0087-222CD91D8C47}"/>
          </ac:spMkLst>
        </pc:spChg>
        <pc:spChg chg="mod">
          <ac:chgData name="Toby Donaldson" userId="2e6e5431-bb17-4c41-9985-d39c50d83c73" providerId="ADAL" clId="{F0E40FE0-2E57-4922-A8AA-5AFA101CC44A}" dt="2024-01-19T06:56:18.722" v="5910"/>
          <ac:spMkLst>
            <pc:docMk/>
            <pc:sldMk cId="607061232" sldId="331"/>
            <ac:spMk id="53" creationId="{65CAD697-CACD-3C1E-6D7B-955A7A6ADC04}"/>
          </ac:spMkLst>
        </pc:spChg>
        <pc:spChg chg="mod">
          <ac:chgData name="Toby Donaldson" userId="2e6e5431-bb17-4c41-9985-d39c50d83c73" providerId="ADAL" clId="{F0E40FE0-2E57-4922-A8AA-5AFA101CC44A}" dt="2024-01-19T06:56:18.722" v="5910"/>
          <ac:spMkLst>
            <pc:docMk/>
            <pc:sldMk cId="607061232" sldId="331"/>
            <ac:spMk id="54" creationId="{05ADC6FF-F560-D68E-9821-749FDAA6BD68}"/>
          </ac:spMkLst>
        </pc:spChg>
        <pc:spChg chg="del">
          <ac:chgData name="Toby Donaldson" userId="2e6e5431-bb17-4c41-9985-d39c50d83c73" providerId="ADAL" clId="{F0E40FE0-2E57-4922-A8AA-5AFA101CC44A}" dt="2024-01-19T06:56:05.400" v="5908" actId="21"/>
          <ac:spMkLst>
            <pc:docMk/>
            <pc:sldMk cId="607061232" sldId="331"/>
            <ac:spMk id="56" creationId="{A3C1A387-C6E1-94AD-2DE5-5EC42DCC62AE}"/>
          </ac:spMkLst>
        </pc:spChg>
        <pc:spChg chg="del">
          <ac:chgData name="Toby Donaldson" userId="2e6e5431-bb17-4c41-9985-d39c50d83c73" providerId="ADAL" clId="{F0E40FE0-2E57-4922-A8AA-5AFA101CC44A}" dt="2024-01-19T06:56:05.400" v="5908" actId="21"/>
          <ac:spMkLst>
            <pc:docMk/>
            <pc:sldMk cId="607061232" sldId="331"/>
            <ac:spMk id="58" creationId="{081552A6-DE80-6E15-F0B3-400400A98358}"/>
          </ac:spMkLst>
        </pc:spChg>
        <pc:spChg chg="del">
          <ac:chgData name="Toby Donaldson" userId="2e6e5431-bb17-4c41-9985-d39c50d83c73" providerId="ADAL" clId="{F0E40FE0-2E57-4922-A8AA-5AFA101CC44A}" dt="2024-01-19T06:56:05.400" v="5908" actId="21"/>
          <ac:spMkLst>
            <pc:docMk/>
            <pc:sldMk cId="607061232" sldId="331"/>
            <ac:spMk id="59" creationId="{39FBEB59-28B8-384C-B263-64B2D98F3E98}"/>
          </ac:spMkLst>
        </pc:spChg>
        <pc:spChg chg="del">
          <ac:chgData name="Toby Donaldson" userId="2e6e5431-bb17-4c41-9985-d39c50d83c73" providerId="ADAL" clId="{F0E40FE0-2E57-4922-A8AA-5AFA101CC44A}" dt="2024-01-19T06:56:05.400" v="5908" actId="21"/>
          <ac:spMkLst>
            <pc:docMk/>
            <pc:sldMk cId="607061232" sldId="331"/>
            <ac:spMk id="60" creationId="{DAAFA588-5709-65DA-7B48-C66404A298D1}"/>
          </ac:spMkLst>
        </pc:spChg>
        <pc:spChg chg="del">
          <ac:chgData name="Toby Donaldson" userId="2e6e5431-bb17-4c41-9985-d39c50d83c73" providerId="ADAL" clId="{F0E40FE0-2E57-4922-A8AA-5AFA101CC44A}" dt="2024-01-19T06:46:32.661" v="5846" actId="21"/>
          <ac:spMkLst>
            <pc:docMk/>
            <pc:sldMk cId="607061232" sldId="331"/>
            <ac:spMk id="62" creationId="{7988AB7F-48C4-E1E5-BAB7-44CCEAA3F73A}"/>
          </ac:spMkLst>
        </pc:spChg>
        <pc:spChg chg="del">
          <ac:chgData name="Toby Donaldson" userId="2e6e5431-bb17-4c41-9985-d39c50d83c73" providerId="ADAL" clId="{F0E40FE0-2E57-4922-A8AA-5AFA101CC44A}" dt="2024-01-19T06:46:32.661" v="5846" actId="21"/>
          <ac:spMkLst>
            <pc:docMk/>
            <pc:sldMk cId="607061232" sldId="331"/>
            <ac:spMk id="63" creationId="{DEDDF44A-286B-0AEF-8595-3AA18A00A5EF}"/>
          </ac:spMkLst>
        </pc:spChg>
        <pc:spChg chg="del">
          <ac:chgData name="Toby Donaldson" userId="2e6e5431-bb17-4c41-9985-d39c50d83c73" providerId="ADAL" clId="{F0E40FE0-2E57-4922-A8AA-5AFA101CC44A}" dt="2024-01-19T06:46:32.661" v="5846" actId="21"/>
          <ac:spMkLst>
            <pc:docMk/>
            <pc:sldMk cId="607061232" sldId="331"/>
            <ac:spMk id="64" creationId="{208620A4-B600-362E-1E96-D47F66E30D5A}"/>
          </ac:spMkLst>
        </pc:spChg>
        <pc:spChg chg="del">
          <ac:chgData name="Toby Donaldson" userId="2e6e5431-bb17-4c41-9985-d39c50d83c73" providerId="ADAL" clId="{F0E40FE0-2E57-4922-A8AA-5AFA101CC44A}" dt="2024-01-19T06:46:32.661" v="5846" actId="21"/>
          <ac:spMkLst>
            <pc:docMk/>
            <pc:sldMk cId="607061232" sldId="331"/>
            <ac:spMk id="65" creationId="{3378F7F2-E53F-714A-2E40-090227934C69}"/>
          </ac:spMkLst>
        </pc:spChg>
        <pc:spChg chg="del">
          <ac:chgData name="Toby Donaldson" userId="2e6e5431-bb17-4c41-9985-d39c50d83c73" providerId="ADAL" clId="{F0E40FE0-2E57-4922-A8AA-5AFA101CC44A}" dt="2024-01-19T06:45:15.309" v="5835" actId="21"/>
          <ac:spMkLst>
            <pc:docMk/>
            <pc:sldMk cId="607061232" sldId="331"/>
            <ac:spMk id="66" creationId="{24ACDE68-46EC-5F7D-1A4F-AD96202AA335}"/>
          </ac:spMkLst>
        </pc:spChg>
        <pc:spChg chg="del">
          <ac:chgData name="Toby Donaldson" userId="2e6e5431-bb17-4c41-9985-d39c50d83c73" providerId="ADAL" clId="{F0E40FE0-2E57-4922-A8AA-5AFA101CC44A}" dt="2024-01-19T06:45:15.309" v="5835" actId="21"/>
          <ac:spMkLst>
            <pc:docMk/>
            <pc:sldMk cId="607061232" sldId="331"/>
            <ac:spMk id="67" creationId="{774DF239-AC59-C277-5B63-086013583569}"/>
          </ac:spMkLst>
        </pc:spChg>
        <pc:spChg chg="del">
          <ac:chgData name="Toby Donaldson" userId="2e6e5431-bb17-4c41-9985-d39c50d83c73" providerId="ADAL" clId="{F0E40FE0-2E57-4922-A8AA-5AFA101CC44A}" dt="2024-01-19T06:45:15.309" v="5835" actId="21"/>
          <ac:spMkLst>
            <pc:docMk/>
            <pc:sldMk cId="607061232" sldId="331"/>
            <ac:spMk id="68" creationId="{850138E6-92FC-0B9B-6312-08D375EA3AA0}"/>
          </ac:spMkLst>
        </pc:spChg>
        <pc:spChg chg="del">
          <ac:chgData name="Toby Donaldson" userId="2e6e5431-bb17-4c41-9985-d39c50d83c73" providerId="ADAL" clId="{F0E40FE0-2E57-4922-A8AA-5AFA101CC44A}" dt="2024-01-19T06:45:18.679" v="5836" actId="21"/>
          <ac:spMkLst>
            <pc:docMk/>
            <pc:sldMk cId="607061232" sldId="331"/>
            <ac:spMk id="69" creationId="{4C4C6CF2-586E-328C-2070-E61F808BF9F0}"/>
          </ac:spMkLst>
        </pc:spChg>
        <pc:grpChg chg="add mod">
          <ac:chgData name="Toby Donaldson" userId="2e6e5431-bb17-4c41-9985-d39c50d83c73" providerId="ADAL" clId="{F0E40FE0-2E57-4922-A8AA-5AFA101CC44A}" dt="2024-01-19T06:56:18.722" v="5910"/>
          <ac:grpSpMkLst>
            <pc:docMk/>
            <pc:sldMk cId="607061232" sldId="331"/>
            <ac:grpSpMk id="36" creationId="{8D5C1530-5935-7D3B-4ACF-4032C25057F0}"/>
          </ac:grpSpMkLst>
        </pc:grpChg>
        <pc:grpChg chg="mod">
          <ac:chgData name="Toby Donaldson" userId="2e6e5431-bb17-4c41-9985-d39c50d83c73" providerId="ADAL" clId="{F0E40FE0-2E57-4922-A8AA-5AFA101CC44A}" dt="2024-01-19T06:56:18.722" v="5910"/>
          <ac:grpSpMkLst>
            <pc:docMk/>
            <pc:sldMk cId="607061232" sldId="331"/>
            <ac:grpSpMk id="41" creationId="{5EDB0E30-C54C-4E6F-8EF9-79C6CEA56895}"/>
          </ac:grpSpMkLst>
        </pc:grpChg>
        <pc:cxnChg chg="del mod">
          <ac:chgData name="Toby Donaldson" userId="2e6e5431-bb17-4c41-9985-d39c50d83c73" providerId="ADAL" clId="{F0E40FE0-2E57-4922-A8AA-5AFA101CC44A}" dt="2024-01-19T06:56:11.106" v="5909" actId="21"/>
          <ac:cxnSpMkLst>
            <pc:docMk/>
            <pc:sldMk cId="607061232" sldId="331"/>
            <ac:cxnSpMk id="25" creationId="{4F740665-FAB4-A18F-CFF3-91DCC7A7A771}"/>
          </ac:cxnSpMkLst>
        </pc:cxnChg>
        <pc:cxnChg chg="del mod">
          <ac:chgData name="Toby Donaldson" userId="2e6e5431-bb17-4c41-9985-d39c50d83c73" providerId="ADAL" clId="{F0E40FE0-2E57-4922-A8AA-5AFA101CC44A}" dt="2024-01-19T06:56:11.106" v="5909" actId="21"/>
          <ac:cxnSpMkLst>
            <pc:docMk/>
            <pc:sldMk cId="607061232" sldId="331"/>
            <ac:cxnSpMk id="28" creationId="{0E7558B0-18AC-848C-37BF-3E6D290ECF49}"/>
          </ac:cxnSpMkLst>
        </pc:cxnChg>
        <pc:cxnChg chg="del mod">
          <ac:chgData name="Toby Donaldson" userId="2e6e5431-bb17-4c41-9985-d39c50d83c73" providerId="ADAL" clId="{F0E40FE0-2E57-4922-A8AA-5AFA101CC44A}" dt="2024-01-19T06:56:11.106" v="5909" actId="21"/>
          <ac:cxnSpMkLst>
            <pc:docMk/>
            <pc:sldMk cId="607061232" sldId="331"/>
            <ac:cxnSpMk id="29" creationId="{0C3F35AC-7963-5915-2113-BF80960EA5FD}"/>
          </ac:cxnSpMkLst>
        </pc:cxnChg>
        <pc:cxnChg chg="del mod">
          <ac:chgData name="Toby Donaldson" userId="2e6e5431-bb17-4c41-9985-d39c50d83c73" providerId="ADAL" clId="{F0E40FE0-2E57-4922-A8AA-5AFA101CC44A}" dt="2024-01-19T06:56:11.106" v="5909" actId="21"/>
          <ac:cxnSpMkLst>
            <pc:docMk/>
            <pc:sldMk cId="607061232" sldId="331"/>
            <ac:cxnSpMk id="30" creationId="{5F34029D-B2B9-9DBC-1FC6-72467FC354FB}"/>
          </ac:cxnSpMkLst>
        </pc:cxnChg>
        <pc:cxnChg chg="mod">
          <ac:chgData name="Toby Donaldson" userId="2e6e5431-bb17-4c41-9985-d39c50d83c73" providerId="ADAL" clId="{F0E40FE0-2E57-4922-A8AA-5AFA101CC44A}" dt="2024-01-19T06:56:18.722" v="5910"/>
          <ac:cxnSpMkLst>
            <pc:docMk/>
            <pc:sldMk cId="607061232" sldId="331"/>
            <ac:cxnSpMk id="37" creationId="{3203C827-E49B-CD0F-CC42-3CEF67B95E17}"/>
          </ac:cxnSpMkLst>
        </pc:cxnChg>
        <pc:cxnChg chg="mod">
          <ac:chgData name="Toby Donaldson" userId="2e6e5431-bb17-4c41-9985-d39c50d83c73" providerId="ADAL" clId="{F0E40FE0-2E57-4922-A8AA-5AFA101CC44A}" dt="2024-01-19T06:56:18.722" v="5910"/>
          <ac:cxnSpMkLst>
            <pc:docMk/>
            <pc:sldMk cId="607061232" sldId="331"/>
            <ac:cxnSpMk id="38" creationId="{6C95B493-C95A-679F-0D34-848E19997397}"/>
          </ac:cxnSpMkLst>
        </pc:cxnChg>
        <pc:cxnChg chg="mod">
          <ac:chgData name="Toby Donaldson" userId="2e6e5431-bb17-4c41-9985-d39c50d83c73" providerId="ADAL" clId="{F0E40FE0-2E57-4922-A8AA-5AFA101CC44A}" dt="2024-01-19T06:56:18.722" v="5910"/>
          <ac:cxnSpMkLst>
            <pc:docMk/>
            <pc:sldMk cId="607061232" sldId="331"/>
            <ac:cxnSpMk id="39" creationId="{0F28F5A4-35B8-3BB2-CBA7-70A010772C16}"/>
          </ac:cxnSpMkLst>
        </pc:cxnChg>
        <pc:cxnChg chg="mod">
          <ac:chgData name="Toby Donaldson" userId="2e6e5431-bb17-4c41-9985-d39c50d83c73" providerId="ADAL" clId="{F0E40FE0-2E57-4922-A8AA-5AFA101CC44A}" dt="2024-01-19T06:56:18.722" v="5910"/>
          <ac:cxnSpMkLst>
            <pc:docMk/>
            <pc:sldMk cId="607061232" sldId="331"/>
            <ac:cxnSpMk id="40" creationId="{FC495980-4319-2D29-AC49-748D4E37DB29}"/>
          </ac:cxnSpMkLst>
        </pc:cxnChg>
      </pc:sldChg>
      <pc:sldChg chg="addSp delSp modSp add mod">
        <pc:chgData name="Toby Donaldson" userId="2e6e5431-bb17-4c41-9985-d39c50d83c73" providerId="ADAL" clId="{F0E40FE0-2E57-4922-A8AA-5AFA101CC44A}" dt="2024-01-19T07:09:26.352" v="6518" actId="1076"/>
        <pc:sldMkLst>
          <pc:docMk/>
          <pc:sldMk cId="1130488737" sldId="332"/>
        </pc:sldMkLst>
        <pc:spChg chg="mod">
          <ac:chgData name="Toby Donaldson" userId="2e6e5431-bb17-4c41-9985-d39c50d83c73" providerId="ADAL" clId="{F0E40FE0-2E57-4922-A8AA-5AFA101CC44A}" dt="2024-01-19T06:59:59.520" v="5984" actId="1076"/>
          <ac:spMkLst>
            <pc:docMk/>
            <pc:sldMk cId="1130488737" sldId="332"/>
            <ac:spMk id="2" creationId="{6E27C467-0D4B-5398-59B5-024CE8B55934}"/>
          </ac:spMkLst>
        </pc:spChg>
        <pc:spChg chg="mod topLvl">
          <ac:chgData name="Toby Donaldson" userId="2e6e5431-bb17-4c41-9985-d39c50d83c73" providerId="ADAL" clId="{F0E40FE0-2E57-4922-A8AA-5AFA101CC44A}" dt="2024-01-19T06:39:27.905" v="5767" actId="165"/>
          <ac:spMkLst>
            <pc:docMk/>
            <pc:sldMk cId="1130488737" sldId="332"/>
            <ac:spMk id="5" creationId="{85498E63-7722-32F5-9D6C-A22CA2191480}"/>
          </ac:spMkLst>
        </pc:spChg>
        <pc:spChg chg="mod topLvl">
          <ac:chgData name="Toby Donaldson" userId="2e6e5431-bb17-4c41-9985-d39c50d83c73" providerId="ADAL" clId="{F0E40FE0-2E57-4922-A8AA-5AFA101CC44A}" dt="2024-01-19T06:39:27.905" v="5767" actId="165"/>
          <ac:spMkLst>
            <pc:docMk/>
            <pc:sldMk cId="1130488737" sldId="332"/>
            <ac:spMk id="7" creationId="{4C95837B-89E1-C908-9ECE-72B010BDB772}"/>
          </ac:spMkLst>
        </pc:spChg>
        <pc:spChg chg="mod topLvl">
          <ac:chgData name="Toby Donaldson" userId="2e6e5431-bb17-4c41-9985-d39c50d83c73" providerId="ADAL" clId="{F0E40FE0-2E57-4922-A8AA-5AFA101CC44A}" dt="2024-01-19T06:39:27.905" v="5767" actId="165"/>
          <ac:spMkLst>
            <pc:docMk/>
            <pc:sldMk cId="1130488737" sldId="332"/>
            <ac:spMk id="8" creationId="{25CB915E-19C8-ED80-FE62-04EFC5129F2F}"/>
          </ac:spMkLst>
        </pc:spChg>
        <pc:spChg chg="mod topLvl">
          <ac:chgData name="Toby Donaldson" userId="2e6e5431-bb17-4c41-9985-d39c50d83c73" providerId="ADAL" clId="{F0E40FE0-2E57-4922-A8AA-5AFA101CC44A}" dt="2024-01-19T06:39:27.905" v="5767" actId="165"/>
          <ac:spMkLst>
            <pc:docMk/>
            <pc:sldMk cId="1130488737" sldId="332"/>
            <ac:spMk id="9" creationId="{A5972C75-A591-9847-0EFA-946D14F4A39D}"/>
          </ac:spMkLst>
        </pc:spChg>
        <pc:spChg chg="mod">
          <ac:chgData name="Toby Donaldson" userId="2e6e5431-bb17-4c41-9985-d39c50d83c73" providerId="ADAL" clId="{F0E40FE0-2E57-4922-A8AA-5AFA101CC44A}" dt="2024-01-19T06:49:24.777" v="5872" actId="408"/>
          <ac:spMkLst>
            <pc:docMk/>
            <pc:sldMk cId="1130488737" sldId="332"/>
            <ac:spMk id="11" creationId="{933C9C3A-D374-AB00-F70F-D8309B726EFC}"/>
          </ac:spMkLst>
        </pc:spChg>
        <pc:spChg chg="mod">
          <ac:chgData name="Toby Donaldson" userId="2e6e5431-bb17-4c41-9985-d39c50d83c73" providerId="ADAL" clId="{F0E40FE0-2E57-4922-A8AA-5AFA101CC44A}" dt="2024-01-19T06:49:24.777" v="5872" actId="408"/>
          <ac:spMkLst>
            <pc:docMk/>
            <pc:sldMk cId="1130488737" sldId="332"/>
            <ac:spMk id="12" creationId="{ECE3AB46-7F62-F40E-CA97-6F4F20AA904E}"/>
          </ac:spMkLst>
        </pc:spChg>
        <pc:spChg chg="mod">
          <ac:chgData name="Toby Donaldson" userId="2e6e5431-bb17-4c41-9985-d39c50d83c73" providerId="ADAL" clId="{F0E40FE0-2E57-4922-A8AA-5AFA101CC44A}" dt="2024-01-19T06:49:24.777" v="5872" actId="408"/>
          <ac:spMkLst>
            <pc:docMk/>
            <pc:sldMk cId="1130488737" sldId="332"/>
            <ac:spMk id="13" creationId="{AB56A1E4-8CA3-541F-5A4A-9BDA4AFB03B2}"/>
          </ac:spMkLst>
        </pc:spChg>
        <pc:spChg chg="mod">
          <ac:chgData name="Toby Donaldson" userId="2e6e5431-bb17-4c41-9985-d39c50d83c73" providerId="ADAL" clId="{F0E40FE0-2E57-4922-A8AA-5AFA101CC44A}" dt="2024-01-19T06:49:24.777" v="5872" actId="408"/>
          <ac:spMkLst>
            <pc:docMk/>
            <pc:sldMk cId="1130488737" sldId="332"/>
            <ac:spMk id="14" creationId="{EEDD0197-EE3A-ADF9-AC36-8540675AED8A}"/>
          </ac:spMkLst>
        </pc:spChg>
        <pc:spChg chg="del">
          <ac:chgData name="Toby Donaldson" userId="2e6e5431-bb17-4c41-9985-d39c50d83c73" providerId="ADAL" clId="{F0E40FE0-2E57-4922-A8AA-5AFA101CC44A}" dt="2024-01-19T06:56:30.038" v="5911" actId="21"/>
          <ac:spMkLst>
            <pc:docMk/>
            <pc:sldMk cId="1130488737" sldId="332"/>
            <ac:spMk id="17" creationId="{85FF1771-D104-DF34-122C-D02109887E96}"/>
          </ac:spMkLst>
        </pc:spChg>
        <pc:spChg chg="del">
          <ac:chgData name="Toby Donaldson" userId="2e6e5431-bb17-4c41-9985-d39c50d83c73" providerId="ADAL" clId="{F0E40FE0-2E57-4922-A8AA-5AFA101CC44A}" dt="2024-01-19T06:56:30.038" v="5911" actId="21"/>
          <ac:spMkLst>
            <pc:docMk/>
            <pc:sldMk cId="1130488737" sldId="332"/>
            <ac:spMk id="18" creationId="{93C85BB4-5547-F36F-709A-38BB94CD1627}"/>
          </ac:spMkLst>
        </pc:spChg>
        <pc:spChg chg="del">
          <ac:chgData name="Toby Donaldson" userId="2e6e5431-bb17-4c41-9985-d39c50d83c73" providerId="ADAL" clId="{F0E40FE0-2E57-4922-A8AA-5AFA101CC44A}" dt="2024-01-19T06:56:30.038" v="5911" actId="21"/>
          <ac:spMkLst>
            <pc:docMk/>
            <pc:sldMk cId="1130488737" sldId="332"/>
            <ac:spMk id="19" creationId="{6458E6F0-15F5-1848-6B4D-C06368BFBB9C}"/>
          </ac:spMkLst>
        </pc:spChg>
        <pc:spChg chg="del">
          <ac:chgData name="Toby Donaldson" userId="2e6e5431-bb17-4c41-9985-d39c50d83c73" providerId="ADAL" clId="{F0E40FE0-2E57-4922-A8AA-5AFA101CC44A}" dt="2024-01-19T06:56:30.038" v="5911" actId="21"/>
          <ac:spMkLst>
            <pc:docMk/>
            <pc:sldMk cId="1130488737" sldId="332"/>
            <ac:spMk id="20" creationId="{9B5830B5-D6CD-ABBF-D525-9093E337A02D}"/>
          </ac:spMkLst>
        </pc:spChg>
        <pc:spChg chg="mod">
          <ac:chgData name="Toby Donaldson" userId="2e6e5431-bb17-4c41-9985-d39c50d83c73" providerId="ADAL" clId="{F0E40FE0-2E57-4922-A8AA-5AFA101CC44A}" dt="2024-01-19T06:45:10.416" v="5834" actId="1076"/>
          <ac:spMkLst>
            <pc:docMk/>
            <pc:sldMk cId="1130488737" sldId="332"/>
            <ac:spMk id="21" creationId="{1023F993-0FA9-F11A-D8AE-7EA6DADED899}"/>
          </ac:spMkLst>
        </pc:spChg>
        <pc:spChg chg="add mod">
          <ac:chgData name="Toby Donaldson" userId="2e6e5431-bb17-4c41-9985-d39c50d83c73" providerId="ADAL" clId="{F0E40FE0-2E57-4922-A8AA-5AFA101CC44A}" dt="2024-01-19T06:41:02.934" v="5781" actId="20577"/>
          <ac:spMkLst>
            <pc:docMk/>
            <pc:sldMk cId="1130488737" sldId="332"/>
            <ac:spMk id="22" creationId="{88C7850D-7777-A300-136C-48ABB2988B24}"/>
          </ac:spMkLst>
        </pc:spChg>
        <pc:spChg chg="add mod">
          <ac:chgData name="Toby Donaldson" userId="2e6e5431-bb17-4c41-9985-d39c50d83c73" providerId="ADAL" clId="{F0E40FE0-2E57-4922-A8AA-5AFA101CC44A}" dt="2024-01-19T06:41:07.506" v="5782" actId="20577"/>
          <ac:spMkLst>
            <pc:docMk/>
            <pc:sldMk cId="1130488737" sldId="332"/>
            <ac:spMk id="23" creationId="{EE1DD3C8-325D-9363-437F-34BD54D42D89}"/>
          </ac:spMkLst>
        </pc:spChg>
        <pc:spChg chg="add mod">
          <ac:chgData name="Toby Donaldson" userId="2e6e5431-bb17-4c41-9985-d39c50d83c73" providerId="ADAL" clId="{F0E40FE0-2E57-4922-A8AA-5AFA101CC44A}" dt="2024-01-19T06:42:25.940" v="5797" actId="12788"/>
          <ac:spMkLst>
            <pc:docMk/>
            <pc:sldMk cId="1130488737" sldId="332"/>
            <ac:spMk id="26" creationId="{1F2ABA4E-3354-A49C-2098-430F655AB720}"/>
          </ac:spMkLst>
        </pc:spChg>
        <pc:spChg chg="del mod">
          <ac:chgData name="Toby Donaldson" userId="2e6e5431-bb17-4c41-9985-d39c50d83c73" providerId="ADAL" clId="{F0E40FE0-2E57-4922-A8AA-5AFA101CC44A}" dt="2024-01-19T06:42:31.132" v="5799" actId="21"/>
          <ac:spMkLst>
            <pc:docMk/>
            <pc:sldMk cId="1130488737" sldId="332"/>
            <ac:spMk id="27" creationId="{8C4F32D6-CA76-17BC-DE58-626825827F96}"/>
          </ac:spMkLst>
        </pc:spChg>
        <pc:spChg chg="add mod">
          <ac:chgData name="Toby Donaldson" userId="2e6e5431-bb17-4c41-9985-d39c50d83c73" providerId="ADAL" clId="{F0E40FE0-2E57-4922-A8AA-5AFA101CC44A}" dt="2024-01-19T06:47:31.181" v="5859" actId="207"/>
          <ac:spMkLst>
            <pc:docMk/>
            <pc:sldMk cId="1130488737" sldId="332"/>
            <ac:spMk id="35" creationId="{3952E65A-51E5-5DE8-CE3B-24740AC5E096}"/>
          </ac:spMkLst>
        </pc:spChg>
        <pc:spChg chg="add mod">
          <ac:chgData name="Toby Donaldson" userId="2e6e5431-bb17-4c41-9985-d39c50d83c73" providerId="ADAL" clId="{F0E40FE0-2E57-4922-A8AA-5AFA101CC44A}" dt="2024-01-19T06:43:50.335" v="5817" actId="1076"/>
          <ac:spMkLst>
            <pc:docMk/>
            <pc:sldMk cId="1130488737" sldId="332"/>
            <ac:spMk id="45" creationId="{9AE06929-935A-9DB8-9838-9693C8F5CF58}"/>
          </ac:spMkLst>
        </pc:spChg>
        <pc:spChg chg="add mod">
          <ac:chgData name="Toby Donaldson" userId="2e6e5431-bb17-4c41-9985-d39c50d83c73" providerId="ADAL" clId="{F0E40FE0-2E57-4922-A8AA-5AFA101CC44A}" dt="2024-01-19T06:47:39.684" v="5862" actId="207"/>
          <ac:spMkLst>
            <pc:docMk/>
            <pc:sldMk cId="1130488737" sldId="332"/>
            <ac:spMk id="46" creationId="{DF6F17DE-C04F-B33B-45F7-0E53FC00F32F}"/>
          </ac:spMkLst>
        </pc:spChg>
        <pc:spChg chg="add mod">
          <ac:chgData name="Toby Donaldson" userId="2e6e5431-bb17-4c41-9985-d39c50d83c73" providerId="ADAL" clId="{F0E40FE0-2E57-4922-A8AA-5AFA101CC44A}" dt="2024-01-19T06:49:24.777" v="5872" actId="408"/>
          <ac:spMkLst>
            <pc:docMk/>
            <pc:sldMk cId="1130488737" sldId="332"/>
            <ac:spMk id="47" creationId="{627DE99A-A99F-B0D2-C2C8-5481E715AD78}"/>
          </ac:spMkLst>
        </pc:spChg>
        <pc:spChg chg="add mod">
          <ac:chgData name="Toby Donaldson" userId="2e6e5431-bb17-4c41-9985-d39c50d83c73" providerId="ADAL" clId="{F0E40FE0-2E57-4922-A8AA-5AFA101CC44A}" dt="2024-01-19T06:49:18.469" v="5871" actId="12789"/>
          <ac:spMkLst>
            <pc:docMk/>
            <pc:sldMk cId="1130488737" sldId="332"/>
            <ac:spMk id="48" creationId="{08EBB6BD-E0D3-6BE0-F662-611A344D0F01}"/>
          </ac:spMkLst>
        </pc:spChg>
        <pc:spChg chg="add del mod">
          <ac:chgData name="Toby Donaldson" userId="2e6e5431-bb17-4c41-9985-d39c50d83c73" providerId="ADAL" clId="{F0E40FE0-2E57-4922-A8AA-5AFA101CC44A}" dt="2024-01-19T06:56:30.038" v="5911" actId="21"/>
          <ac:spMkLst>
            <pc:docMk/>
            <pc:sldMk cId="1130488737" sldId="332"/>
            <ac:spMk id="49" creationId="{9CAE02CC-5900-8D79-B212-B87AE8486D1D}"/>
          </ac:spMkLst>
        </pc:spChg>
        <pc:spChg chg="add del mod">
          <ac:chgData name="Toby Donaldson" userId="2e6e5431-bb17-4c41-9985-d39c50d83c73" providerId="ADAL" clId="{F0E40FE0-2E57-4922-A8AA-5AFA101CC44A}" dt="2024-01-19T06:56:30.038" v="5911" actId="21"/>
          <ac:spMkLst>
            <pc:docMk/>
            <pc:sldMk cId="1130488737" sldId="332"/>
            <ac:spMk id="51" creationId="{69F111A5-6614-11CD-BADB-691B89F2AE07}"/>
          </ac:spMkLst>
        </pc:spChg>
        <pc:spChg chg="add del mod">
          <ac:chgData name="Toby Donaldson" userId="2e6e5431-bb17-4c41-9985-d39c50d83c73" providerId="ADAL" clId="{F0E40FE0-2E57-4922-A8AA-5AFA101CC44A}" dt="2024-01-19T06:56:30.038" v="5911" actId="21"/>
          <ac:spMkLst>
            <pc:docMk/>
            <pc:sldMk cId="1130488737" sldId="332"/>
            <ac:spMk id="52" creationId="{13FFBE37-7584-99CD-CFE1-D19B03D82719}"/>
          </ac:spMkLst>
        </pc:spChg>
        <pc:spChg chg="add del mod">
          <ac:chgData name="Toby Donaldson" userId="2e6e5431-bb17-4c41-9985-d39c50d83c73" providerId="ADAL" clId="{F0E40FE0-2E57-4922-A8AA-5AFA101CC44A}" dt="2024-01-19T06:56:30.038" v="5911" actId="21"/>
          <ac:spMkLst>
            <pc:docMk/>
            <pc:sldMk cId="1130488737" sldId="332"/>
            <ac:spMk id="53" creationId="{4C05DD76-DC33-A827-8C1E-9F8745E9B1AE}"/>
          </ac:spMkLst>
        </pc:spChg>
        <pc:spChg chg="add mod">
          <ac:chgData name="Toby Donaldson" userId="2e6e5431-bb17-4c41-9985-d39c50d83c73" providerId="ADAL" clId="{F0E40FE0-2E57-4922-A8AA-5AFA101CC44A}" dt="2024-01-19T06:47:23.706" v="5857" actId="207"/>
          <ac:spMkLst>
            <pc:docMk/>
            <pc:sldMk cId="1130488737" sldId="332"/>
            <ac:spMk id="54" creationId="{1F4271FD-96B5-349C-9B45-6BD920294261}"/>
          </ac:spMkLst>
        </pc:spChg>
        <pc:spChg chg="del">
          <ac:chgData name="Toby Donaldson" userId="2e6e5431-bb17-4c41-9985-d39c50d83c73" providerId="ADAL" clId="{F0E40FE0-2E57-4922-A8AA-5AFA101CC44A}" dt="2024-01-19T06:56:30.038" v="5911" actId="21"/>
          <ac:spMkLst>
            <pc:docMk/>
            <pc:sldMk cId="1130488737" sldId="332"/>
            <ac:spMk id="56" creationId="{A3C1A387-C6E1-94AD-2DE5-5EC42DCC62AE}"/>
          </ac:spMkLst>
        </pc:spChg>
        <pc:spChg chg="add mod">
          <ac:chgData name="Toby Donaldson" userId="2e6e5431-bb17-4c41-9985-d39c50d83c73" providerId="ADAL" clId="{F0E40FE0-2E57-4922-A8AA-5AFA101CC44A}" dt="2024-01-19T06:47:26.427" v="5858" actId="207"/>
          <ac:spMkLst>
            <pc:docMk/>
            <pc:sldMk cId="1130488737" sldId="332"/>
            <ac:spMk id="57" creationId="{E229E7E4-90BF-CF2D-FA95-D1AECAB762A3}"/>
          </ac:spMkLst>
        </pc:spChg>
        <pc:spChg chg="del">
          <ac:chgData name="Toby Donaldson" userId="2e6e5431-bb17-4c41-9985-d39c50d83c73" providerId="ADAL" clId="{F0E40FE0-2E57-4922-A8AA-5AFA101CC44A}" dt="2024-01-19T06:56:30.038" v="5911" actId="21"/>
          <ac:spMkLst>
            <pc:docMk/>
            <pc:sldMk cId="1130488737" sldId="332"/>
            <ac:spMk id="58" creationId="{081552A6-DE80-6E15-F0B3-400400A98358}"/>
          </ac:spMkLst>
        </pc:spChg>
        <pc:spChg chg="del">
          <ac:chgData name="Toby Donaldson" userId="2e6e5431-bb17-4c41-9985-d39c50d83c73" providerId="ADAL" clId="{F0E40FE0-2E57-4922-A8AA-5AFA101CC44A}" dt="2024-01-19T06:56:30.038" v="5911" actId="21"/>
          <ac:spMkLst>
            <pc:docMk/>
            <pc:sldMk cId="1130488737" sldId="332"/>
            <ac:spMk id="59" creationId="{39FBEB59-28B8-384C-B263-64B2D98F3E98}"/>
          </ac:spMkLst>
        </pc:spChg>
        <pc:spChg chg="del">
          <ac:chgData name="Toby Donaldson" userId="2e6e5431-bb17-4c41-9985-d39c50d83c73" providerId="ADAL" clId="{F0E40FE0-2E57-4922-A8AA-5AFA101CC44A}" dt="2024-01-19T06:56:30.038" v="5911" actId="21"/>
          <ac:spMkLst>
            <pc:docMk/>
            <pc:sldMk cId="1130488737" sldId="332"/>
            <ac:spMk id="60" creationId="{DAAFA588-5709-65DA-7B48-C66404A298D1}"/>
          </ac:spMkLst>
        </pc:spChg>
        <pc:spChg chg="add mod">
          <ac:chgData name="Toby Donaldson" userId="2e6e5431-bb17-4c41-9985-d39c50d83c73" providerId="ADAL" clId="{F0E40FE0-2E57-4922-A8AA-5AFA101CC44A}" dt="2024-01-19T06:49:32.897" v="5873" actId="20577"/>
          <ac:spMkLst>
            <pc:docMk/>
            <pc:sldMk cId="1130488737" sldId="332"/>
            <ac:spMk id="61" creationId="{175240A6-E366-3A43-6105-21119E1B1020}"/>
          </ac:spMkLst>
        </pc:spChg>
        <pc:spChg chg="del">
          <ac:chgData name="Toby Donaldson" userId="2e6e5431-bb17-4c41-9985-d39c50d83c73" providerId="ADAL" clId="{F0E40FE0-2E57-4922-A8AA-5AFA101CC44A}" dt="2024-01-19T06:46:38.624" v="5847" actId="21"/>
          <ac:spMkLst>
            <pc:docMk/>
            <pc:sldMk cId="1130488737" sldId="332"/>
            <ac:spMk id="62" creationId="{7988AB7F-48C4-E1E5-BAB7-44CCEAA3F73A}"/>
          </ac:spMkLst>
        </pc:spChg>
        <pc:spChg chg="del">
          <ac:chgData name="Toby Donaldson" userId="2e6e5431-bb17-4c41-9985-d39c50d83c73" providerId="ADAL" clId="{F0E40FE0-2E57-4922-A8AA-5AFA101CC44A}" dt="2024-01-19T06:46:38.624" v="5847" actId="21"/>
          <ac:spMkLst>
            <pc:docMk/>
            <pc:sldMk cId="1130488737" sldId="332"/>
            <ac:spMk id="63" creationId="{DEDDF44A-286B-0AEF-8595-3AA18A00A5EF}"/>
          </ac:spMkLst>
        </pc:spChg>
        <pc:spChg chg="del">
          <ac:chgData name="Toby Donaldson" userId="2e6e5431-bb17-4c41-9985-d39c50d83c73" providerId="ADAL" clId="{F0E40FE0-2E57-4922-A8AA-5AFA101CC44A}" dt="2024-01-19T06:46:38.624" v="5847" actId="21"/>
          <ac:spMkLst>
            <pc:docMk/>
            <pc:sldMk cId="1130488737" sldId="332"/>
            <ac:spMk id="64" creationId="{208620A4-B600-362E-1E96-D47F66E30D5A}"/>
          </ac:spMkLst>
        </pc:spChg>
        <pc:spChg chg="del">
          <ac:chgData name="Toby Donaldson" userId="2e6e5431-bb17-4c41-9985-d39c50d83c73" providerId="ADAL" clId="{F0E40FE0-2E57-4922-A8AA-5AFA101CC44A}" dt="2024-01-19T06:46:38.624" v="5847" actId="21"/>
          <ac:spMkLst>
            <pc:docMk/>
            <pc:sldMk cId="1130488737" sldId="332"/>
            <ac:spMk id="65" creationId="{3378F7F2-E53F-714A-2E40-090227934C69}"/>
          </ac:spMkLst>
        </pc:spChg>
        <pc:spChg chg="del mod">
          <ac:chgData name="Toby Donaldson" userId="2e6e5431-bb17-4c41-9985-d39c50d83c73" providerId="ADAL" clId="{F0E40FE0-2E57-4922-A8AA-5AFA101CC44A}" dt="2024-01-19T06:56:30.038" v="5911" actId="21"/>
          <ac:spMkLst>
            <pc:docMk/>
            <pc:sldMk cId="1130488737" sldId="332"/>
            <ac:spMk id="66" creationId="{24ACDE68-46EC-5F7D-1A4F-AD96202AA335}"/>
          </ac:spMkLst>
        </pc:spChg>
        <pc:spChg chg="del mod">
          <ac:chgData name="Toby Donaldson" userId="2e6e5431-bb17-4c41-9985-d39c50d83c73" providerId="ADAL" clId="{F0E40FE0-2E57-4922-A8AA-5AFA101CC44A}" dt="2024-01-19T06:56:30.038" v="5911" actId="21"/>
          <ac:spMkLst>
            <pc:docMk/>
            <pc:sldMk cId="1130488737" sldId="332"/>
            <ac:spMk id="67" creationId="{774DF239-AC59-C277-5B63-086013583569}"/>
          </ac:spMkLst>
        </pc:spChg>
        <pc:spChg chg="del mod">
          <ac:chgData name="Toby Donaldson" userId="2e6e5431-bb17-4c41-9985-d39c50d83c73" providerId="ADAL" clId="{F0E40FE0-2E57-4922-A8AA-5AFA101CC44A}" dt="2024-01-19T06:56:30.038" v="5911" actId="21"/>
          <ac:spMkLst>
            <pc:docMk/>
            <pc:sldMk cId="1130488737" sldId="332"/>
            <ac:spMk id="68" creationId="{850138E6-92FC-0B9B-6312-08D375EA3AA0}"/>
          </ac:spMkLst>
        </pc:spChg>
        <pc:spChg chg="del mod">
          <ac:chgData name="Toby Donaldson" userId="2e6e5431-bb17-4c41-9985-d39c50d83c73" providerId="ADAL" clId="{F0E40FE0-2E57-4922-A8AA-5AFA101CC44A}" dt="2024-01-19T06:56:30.038" v="5911" actId="21"/>
          <ac:spMkLst>
            <pc:docMk/>
            <pc:sldMk cId="1130488737" sldId="332"/>
            <ac:spMk id="69" creationId="{4C4C6CF2-586E-328C-2070-E61F808BF9F0}"/>
          </ac:spMkLst>
        </pc:spChg>
        <pc:spChg chg="add mod">
          <ac:chgData name="Toby Donaldson" userId="2e6e5431-bb17-4c41-9985-d39c50d83c73" providerId="ADAL" clId="{F0E40FE0-2E57-4922-A8AA-5AFA101CC44A}" dt="2024-01-19T06:49:36.711" v="5874" actId="20577"/>
          <ac:spMkLst>
            <pc:docMk/>
            <pc:sldMk cId="1130488737" sldId="332"/>
            <ac:spMk id="70" creationId="{1E1BE640-F274-662A-7343-D6C4CC838166}"/>
          </ac:spMkLst>
        </pc:spChg>
        <pc:spChg chg="mod">
          <ac:chgData name="Toby Donaldson" userId="2e6e5431-bb17-4c41-9985-d39c50d83c73" providerId="ADAL" clId="{F0E40FE0-2E57-4922-A8AA-5AFA101CC44A}" dt="2024-01-19T06:56:45.326" v="5913"/>
          <ac:spMkLst>
            <pc:docMk/>
            <pc:sldMk cId="1130488737" sldId="332"/>
            <ac:spMk id="77" creationId="{9B2A5132-9F53-2285-8082-0B38CA34BD20}"/>
          </ac:spMkLst>
        </pc:spChg>
        <pc:spChg chg="mod">
          <ac:chgData name="Toby Donaldson" userId="2e6e5431-bb17-4c41-9985-d39c50d83c73" providerId="ADAL" clId="{F0E40FE0-2E57-4922-A8AA-5AFA101CC44A}" dt="2024-01-19T06:56:45.326" v="5913"/>
          <ac:spMkLst>
            <pc:docMk/>
            <pc:sldMk cId="1130488737" sldId="332"/>
            <ac:spMk id="78" creationId="{8B101F08-A4C2-21E8-CEF3-B0D604AAD9E4}"/>
          </ac:spMkLst>
        </pc:spChg>
        <pc:spChg chg="mod">
          <ac:chgData name="Toby Donaldson" userId="2e6e5431-bb17-4c41-9985-d39c50d83c73" providerId="ADAL" clId="{F0E40FE0-2E57-4922-A8AA-5AFA101CC44A}" dt="2024-01-19T06:56:45.326" v="5913"/>
          <ac:spMkLst>
            <pc:docMk/>
            <pc:sldMk cId="1130488737" sldId="332"/>
            <ac:spMk id="79" creationId="{E4A07BB3-056F-4CF5-5BF2-76F1E1231FDA}"/>
          </ac:spMkLst>
        </pc:spChg>
        <pc:spChg chg="mod">
          <ac:chgData name="Toby Donaldson" userId="2e6e5431-bb17-4c41-9985-d39c50d83c73" providerId="ADAL" clId="{F0E40FE0-2E57-4922-A8AA-5AFA101CC44A}" dt="2024-01-19T06:56:45.326" v="5913"/>
          <ac:spMkLst>
            <pc:docMk/>
            <pc:sldMk cId="1130488737" sldId="332"/>
            <ac:spMk id="80" creationId="{7B0EB8C0-9C1B-8E43-BE0B-A635DC64CC2A}"/>
          </ac:spMkLst>
        </pc:spChg>
        <pc:spChg chg="mod">
          <ac:chgData name="Toby Donaldson" userId="2e6e5431-bb17-4c41-9985-d39c50d83c73" providerId="ADAL" clId="{F0E40FE0-2E57-4922-A8AA-5AFA101CC44A}" dt="2024-01-19T06:56:45.326" v="5913"/>
          <ac:spMkLst>
            <pc:docMk/>
            <pc:sldMk cId="1130488737" sldId="332"/>
            <ac:spMk id="81" creationId="{4191ADCD-02C9-BDEA-F5EC-E2A888E569C6}"/>
          </ac:spMkLst>
        </pc:spChg>
        <pc:spChg chg="mod">
          <ac:chgData name="Toby Donaldson" userId="2e6e5431-bb17-4c41-9985-d39c50d83c73" providerId="ADAL" clId="{F0E40FE0-2E57-4922-A8AA-5AFA101CC44A}" dt="2024-01-19T06:56:45.326" v="5913"/>
          <ac:spMkLst>
            <pc:docMk/>
            <pc:sldMk cId="1130488737" sldId="332"/>
            <ac:spMk id="82" creationId="{AAAC9F66-E55B-F623-5E55-0C4406982822}"/>
          </ac:spMkLst>
        </pc:spChg>
        <pc:spChg chg="mod">
          <ac:chgData name="Toby Donaldson" userId="2e6e5431-bb17-4c41-9985-d39c50d83c73" providerId="ADAL" clId="{F0E40FE0-2E57-4922-A8AA-5AFA101CC44A}" dt="2024-01-19T06:56:45.326" v="5913"/>
          <ac:spMkLst>
            <pc:docMk/>
            <pc:sldMk cId="1130488737" sldId="332"/>
            <ac:spMk id="83" creationId="{F662D629-C90D-612C-7895-865A42868F77}"/>
          </ac:spMkLst>
        </pc:spChg>
        <pc:spChg chg="mod">
          <ac:chgData name="Toby Donaldson" userId="2e6e5431-bb17-4c41-9985-d39c50d83c73" providerId="ADAL" clId="{F0E40FE0-2E57-4922-A8AA-5AFA101CC44A}" dt="2024-01-19T06:56:45.326" v="5913"/>
          <ac:spMkLst>
            <pc:docMk/>
            <pc:sldMk cId="1130488737" sldId="332"/>
            <ac:spMk id="84" creationId="{F32FC38D-D8A2-44AA-95E2-4CD3BECCC2CB}"/>
          </ac:spMkLst>
        </pc:spChg>
        <pc:spChg chg="mod">
          <ac:chgData name="Toby Donaldson" userId="2e6e5431-bb17-4c41-9985-d39c50d83c73" providerId="ADAL" clId="{F0E40FE0-2E57-4922-A8AA-5AFA101CC44A}" dt="2024-01-19T06:56:45.326" v="5913"/>
          <ac:spMkLst>
            <pc:docMk/>
            <pc:sldMk cId="1130488737" sldId="332"/>
            <ac:spMk id="85" creationId="{EC5CC9BF-F546-F94C-7D8F-C75EE3D8B69B}"/>
          </ac:spMkLst>
        </pc:spChg>
        <pc:spChg chg="mod">
          <ac:chgData name="Toby Donaldson" userId="2e6e5431-bb17-4c41-9985-d39c50d83c73" providerId="ADAL" clId="{F0E40FE0-2E57-4922-A8AA-5AFA101CC44A}" dt="2024-01-19T06:56:45.326" v="5913"/>
          <ac:spMkLst>
            <pc:docMk/>
            <pc:sldMk cId="1130488737" sldId="332"/>
            <ac:spMk id="86" creationId="{6B59C95B-8A13-746A-BEBB-76E982D15640}"/>
          </ac:spMkLst>
        </pc:spChg>
        <pc:spChg chg="mod">
          <ac:chgData name="Toby Donaldson" userId="2e6e5431-bb17-4c41-9985-d39c50d83c73" providerId="ADAL" clId="{F0E40FE0-2E57-4922-A8AA-5AFA101CC44A}" dt="2024-01-19T06:56:45.326" v="5913"/>
          <ac:spMkLst>
            <pc:docMk/>
            <pc:sldMk cId="1130488737" sldId="332"/>
            <ac:spMk id="87" creationId="{00B382F8-EBF3-13F2-28AB-C362A95587E6}"/>
          </ac:spMkLst>
        </pc:spChg>
        <pc:spChg chg="mod">
          <ac:chgData name="Toby Donaldson" userId="2e6e5431-bb17-4c41-9985-d39c50d83c73" providerId="ADAL" clId="{F0E40FE0-2E57-4922-A8AA-5AFA101CC44A}" dt="2024-01-19T06:56:45.326" v="5913"/>
          <ac:spMkLst>
            <pc:docMk/>
            <pc:sldMk cId="1130488737" sldId="332"/>
            <ac:spMk id="88" creationId="{149D797F-8AC4-3491-3D8D-2EEDEC9F18B1}"/>
          </ac:spMkLst>
        </pc:spChg>
        <pc:spChg chg="add del mod">
          <ac:chgData name="Toby Donaldson" userId="2e6e5431-bb17-4c41-9985-d39c50d83c73" providerId="ADAL" clId="{F0E40FE0-2E57-4922-A8AA-5AFA101CC44A}" dt="2024-01-19T07:08:23.252" v="6425" actId="21"/>
          <ac:spMkLst>
            <pc:docMk/>
            <pc:sldMk cId="1130488737" sldId="332"/>
            <ac:spMk id="89" creationId="{9D816C32-4C16-A9F1-9C51-74D47AD38076}"/>
          </ac:spMkLst>
        </pc:spChg>
        <pc:spChg chg="add del mod">
          <ac:chgData name="Toby Donaldson" userId="2e6e5431-bb17-4c41-9985-d39c50d83c73" providerId="ADAL" clId="{F0E40FE0-2E57-4922-A8AA-5AFA101CC44A}" dt="2024-01-19T07:08:23.252" v="6425" actId="21"/>
          <ac:spMkLst>
            <pc:docMk/>
            <pc:sldMk cId="1130488737" sldId="332"/>
            <ac:spMk id="92" creationId="{67ED4E49-990E-3B9A-9D2E-23729B7A04A0}"/>
          </ac:spMkLst>
        </pc:spChg>
        <pc:spChg chg="add del mod">
          <ac:chgData name="Toby Donaldson" userId="2e6e5431-bb17-4c41-9985-d39c50d83c73" providerId="ADAL" clId="{F0E40FE0-2E57-4922-A8AA-5AFA101CC44A}" dt="2024-01-19T07:08:23.252" v="6425" actId="21"/>
          <ac:spMkLst>
            <pc:docMk/>
            <pc:sldMk cId="1130488737" sldId="332"/>
            <ac:spMk id="96" creationId="{88D0B4CD-21C6-059B-C9A3-21382145B9BA}"/>
          </ac:spMkLst>
        </pc:spChg>
        <pc:spChg chg="add del mod">
          <ac:chgData name="Toby Donaldson" userId="2e6e5431-bb17-4c41-9985-d39c50d83c73" providerId="ADAL" clId="{F0E40FE0-2E57-4922-A8AA-5AFA101CC44A}" dt="2024-01-19T07:08:23.252" v="6425" actId="21"/>
          <ac:spMkLst>
            <pc:docMk/>
            <pc:sldMk cId="1130488737" sldId="332"/>
            <ac:spMk id="97" creationId="{880DCEBD-A975-75CD-550E-9619DB510D43}"/>
          </ac:spMkLst>
        </pc:spChg>
        <pc:spChg chg="add del mod">
          <ac:chgData name="Toby Donaldson" userId="2e6e5431-bb17-4c41-9985-d39c50d83c73" providerId="ADAL" clId="{F0E40FE0-2E57-4922-A8AA-5AFA101CC44A}" dt="2024-01-19T07:08:16.056" v="6424" actId="21"/>
          <ac:spMkLst>
            <pc:docMk/>
            <pc:sldMk cId="1130488737" sldId="332"/>
            <ac:spMk id="102" creationId="{D57B66A2-6776-7722-7041-FACCCB93215B}"/>
          </ac:spMkLst>
        </pc:spChg>
        <pc:spChg chg="add del mod">
          <ac:chgData name="Toby Donaldson" userId="2e6e5431-bb17-4c41-9985-d39c50d83c73" providerId="ADAL" clId="{F0E40FE0-2E57-4922-A8AA-5AFA101CC44A}" dt="2024-01-19T07:08:23.252" v="6425" actId="21"/>
          <ac:spMkLst>
            <pc:docMk/>
            <pc:sldMk cId="1130488737" sldId="332"/>
            <ac:spMk id="105" creationId="{144B5EC2-94E1-63F0-0164-2905BA532231}"/>
          </ac:spMkLst>
        </pc:spChg>
        <pc:spChg chg="add del mod">
          <ac:chgData name="Toby Donaldson" userId="2e6e5431-bb17-4c41-9985-d39c50d83c73" providerId="ADAL" clId="{F0E40FE0-2E57-4922-A8AA-5AFA101CC44A}" dt="2024-01-19T07:08:23.252" v="6425" actId="21"/>
          <ac:spMkLst>
            <pc:docMk/>
            <pc:sldMk cId="1130488737" sldId="332"/>
            <ac:spMk id="106" creationId="{C8766CB5-DE97-8331-6638-E5B1BE20ABFB}"/>
          </ac:spMkLst>
        </pc:spChg>
        <pc:spChg chg="add del mod">
          <ac:chgData name="Toby Donaldson" userId="2e6e5431-bb17-4c41-9985-d39c50d83c73" providerId="ADAL" clId="{F0E40FE0-2E57-4922-A8AA-5AFA101CC44A}" dt="2024-01-19T07:08:23.252" v="6425" actId="21"/>
          <ac:spMkLst>
            <pc:docMk/>
            <pc:sldMk cId="1130488737" sldId="332"/>
            <ac:spMk id="107" creationId="{CD955B5E-F8A7-E2CD-CC3E-5E781F236B03}"/>
          </ac:spMkLst>
        </pc:spChg>
        <pc:spChg chg="add del mod">
          <ac:chgData name="Toby Donaldson" userId="2e6e5431-bb17-4c41-9985-d39c50d83c73" providerId="ADAL" clId="{F0E40FE0-2E57-4922-A8AA-5AFA101CC44A}" dt="2024-01-19T07:08:23.252" v="6425" actId="21"/>
          <ac:spMkLst>
            <pc:docMk/>
            <pc:sldMk cId="1130488737" sldId="332"/>
            <ac:spMk id="108" creationId="{2634E251-F48C-A942-4816-40E9387D9337}"/>
          </ac:spMkLst>
        </pc:spChg>
        <pc:spChg chg="add del mod">
          <ac:chgData name="Toby Donaldson" userId="2e6e5431-bb17-4c41-9985-d39c50d83c73" providerId="ADAL" clId="{F0E40FE0-2E57-4922-A8AA-5AFA101CC44A}" dt="2024-01-19T07:08:16.056" v="6424" actId="21"/>
          <ac:spMkLst>
            <pc:docMk/>
            <pc:sldMk cId="1130488737" sldId="332"/>
            <ac:spMk id="109" creationId="{0957A6BE-AA79-DE61-2D85-7918B3A5F65F}"/>
          </ac:spMkLst>
        </pc:spChg>
        <pc:spChg chg="add del mod">
          <ac:chgData name="Toby Donaldson" userId="2e6e5431-bb17-4c41-9985-d39c50d83c73" providerId="ADAL" clId="{F0E40FE0-2E57-4922-A8AA-5AFA101CC44A}" dt="2024-01-19T07:08:16.056" v="6424" actId="21"/>
          <ac:spMkLst>
            <pc:docMk/>
            <pc:sldMk cId="1130488737" sldId="332"/>
            <ac:spMk id="110" creationId="{473FDE1E-C9ED-FA8B-9E7A-E765549ADDDC}"/>
          </ac:spMkLst>
        </pc:spChg>
        <pc:spChg chg="add mod">
          <ac:chgData name="Toby Donaldson" userId="2e6e5431-bb17-4c41-9985-d39c50d83c73" providerId="ADAL" clId="{F0E40FE0-2E57-4922-A8AA-5AFA101CC44A}" dt="2024-01-19T07:09:26.352" v="6518" actId="1076"/>
          <ac:spMkLst>
            <pc:docMk/>
            <pc:sldMk cId="1130488737" sldId="332"/>
            <ac:spMk id="111" creationId="{FB445307-9AE1-56DE-D30E-6A65DA4A3D3B}"/>
          </ac:spMkLst>
        </pc:spChg>
        <pc:grpChg chg="del">
          <ac:chgData name="Toby Donaldson" userId="2e6e5431-bb17-4c41-9985-d39c50d83c73" providerId="ADAL" clId="{F0E40FE0-2E57-4922-A8AA-5AFA101CC44A}" dt="2024-01-19T06:39:27.905" v="5767" actId="165"/>
          <ac:grpSpMkLst>
            <pc:docMk/>
            <pc:sldMk cId="1130488737" sldId="332"/>
            <ac:grpSpMk id="10" creationId="{32FB3CF3-1803-40DE-1C13-24CED8B634B6}"/>
          </ac:grpSpMkLst>
        </pc:grpChg>
        <pc:grpChg chg="add mod">
          <ac:chgData name="Toby Donaldson" userId="2e6e5431-bb17-4c41-9985-d39c50d83c73" providerId="ADAL" clId="{F0E40FE0-2E57-4922-A8AA-5AFA101CC44A}" dt="2024-01-19T06:56:45.326" v="5913"/>
          <ac:grpSpMkLst>
            <pc:docMk/>
            <pc:sldMk cId="1130488737" sldId="332"/>
            <ac:grpSpMk id="71" creationId="{94412830-E577-26A0-AE1C-E8E2D9E9FB8C}"/>
          </ac:grpSpMkLst>
        </pc:grpChg>
        <pc:grpChg chg="mod">
          <ac:chgData name="Toby Donaldson" userId="2e6e5431-bb17-4c41-9985-d39c50d83c73" providerId="ADAL" clId="{F0E40FE0-2E57-4922-A8AA-5AFA101CC44A}" dt="2024-01-19T06:56:45.326" v="5913"/>
          <ac:grpSpMkLst>
            <pc:docMk/>
            <pc:sldMk cId="1130488737" sldId="332"/>
            <ac:grpSpMk id="76" creationId="{97DEA16D-9C03-1C7B-95DD-281111CE6742}"/>
          </ac:grpSpMkLst>
        </pc:grpChg>
        <pc:cxnChg chg="del mod">
          <ac:chgData name="Toby Donaldson" userId="2e6e5431-bb17-4c41-9985-d39c50d83c73" providerId="ADAL" clId="{F0E40FE0-2E57-4922-A8AA-5AFA101CC44A}" dt="2024-01-19T06:56:35.579" v="5912" actId="21"/>
          <ac:cxnSpMkLst>
            <pc:docMk/>
            <pc:sldMk cId="1130488737" sldId="332"/>
            <ac:cxnSpMk id="25" creationId="{4F740665-FAB4-A18F-CFF3-91DCC7A7A771}"/>
          </ac:cxnSpMkLst>
        </pc:cxnChg>
        <pc:cxnChg chg="del mod">
          <ac:chgData name="Toby Donaldson" userId="2e6e5431-bb17-4c41-9985-d39c50d83c73" providerId="ADAL" clId="{F0E40FE0-2E57-4922-A8AA-5AFA101CC44A}" dt="2024-01-19T06:56:35.579" v="5912" actId="21"/>
          <ac:cxnSpMkLst>
            <pc:docMk/>
            <pc:sldMk cId="1130488737" sldId="332"/>
            <ac:cxnSpMk id="28" creationId="{0E7558B0-18AC-848C-37BF-3E6D290ECF49}"/>
          </ac:cxnSpMkLst>
        </pc:cxnChg>
        <pc:cxnChg chg="del mod">
          <ac:chgData name="Toby Donaldson" userId="2e6e5431-bb17-4c41-9985-d39c50d83c73" providerId="ADAL" clId="{F0E40FE0-2E57-4922-A8AA-5AFA101CC44A}" dt="2024-01-19T06:56:35.579" v="5912" actId="21"/>
          <ac:cxnSpMkLst>
            <pc:docMk/>
            <pc:sldMk cId="1130488737" sldId="332"/>
            <ac:cxnSpMk id="29" creationId="{0C3F35AC-7963-5915-2113-BF80960EA5FD}"/>
          </ac:cxnSpMkLst>
        </pc:cxnChg>
        <pc:cxnChg chg="del mod">
          <ac:chgData name="Toby Donaldson" userId="2e6e5431-bb17-4c41-9985-d39c50d83c73" providerId="ADAL" clId="{F0E40FE0-2E57-4922-A8AA-5AFA101CC44A}" dt="2024-01-19T06:56:35.579" v="5912" actId="21"/>
          <ac:cxnSpMkLst>
            <pc:docMk/>
            <pc:sldMk cId="1130488737" sldId="332"/>
            <ac:cxnSpMk id="30" creationId="{5F34029D-B2B9-9DBC-1FC6-72467FC354FB}"/>
          </ac:cxnSpMkLst>
        </pc:cxnChg>
        <pc:cxnChg chg="add del mod">
          <ac:chgData name="Toby Donaldson" userId="2e6e5431-bb17-4c41-9985-d39c50d83c73" providerId="ADAL" clId="{F0E40FE0-2E57-4922-A8AA-5AFA101CC44A}" dt="2024-01-19T06:43:14.095" v="5811" actId="14100"/>
          <ac:cxnSpMkLst>
            <pc:docMk/>
            <pc:sldMk cId="1130488737" sldId="332"/>
            <ac:cxnSpMk id="55" creationId="{BE85951F-5800-8290-4F29-BAB304AF5520}"/>
          </ac:cxnSpMkLst>
        </pc:cxnChg>
        <pc:cxnChg chg="mod">
          <ac:chgData name="Toby Donaldson" userId="2e6e5431-bb17-4c41-9985-d39c50d83c73" providerId="ADAL" clId="{F0E40FE0-2E57-4922-A8AA-5AFA101CC44A}" dt="2024-01-19T06:56:45.326" v="5913"/>
          <ac:cxnSpMkLst>
            <pc:docMk/>
            <pc:sldMk cId="1130488737" sldId="332"/>
            <ac:cxnSpMk id="72" creationId="{1B5A908B-DBB6-9359-E9A9-3BE2425D73AF}"/>
          </ac:cxnSpMkLst>
        </pc:cxnChg>
        <pc:cxnChg chg="mod">
          <ac:chgData name="Toby Donaldson" userId="2e6e5431-bb17-4c41-9985-d39c50d83c73" providerId="ADAL" clId="{F0E40FE0-2E57-4922-A8AA-5AFA101CC44A}" dt="2024-01-19T06:56:45.326" v="5913"/>
          <ac:cxnSpMkLst>
            <pc:docMk/>
            <pc:sldMk cId="1130488737" sldId="332"/>
            <ac:cxnSpMk id="73" creationId="{9ECE4F28-B4F1-CDA6-297C-F7139AFBBF54}"/>
          </ac:cxnSpMkLst>
        </pc:cxnChg>
        <pc:cxnChg chg="mod">
          <ac:chgData name="Toby Donaldson" userId="2e6e5431-bb17-4c41-9985-d39c50d83c73" providerId="ADAL" clId="{F0E40FE0-2E57-4922-A8AA-5AFA101CC44A}" dt="2024-01-19T06:56:45.326" v="5913"/>
          <ac:cxnSpMkLst>
            <pc:docMk/>
            <pc:sldMk cId="1130488737" sldId="332"/>
            <ac:cxnSpMk id="74" creationId="{82B58704-A1B3-12A9-FFC2-D74FEAA005E7}"/>
          </ac:cxnSpMkLst>
        </pc:cxnChg>
        <pc:cxnChg chg="mod">
          <ac:chgData name="Toby Donaldson" userId="2e6e5431-bb17-4c41-9985-d39c50d83c73" providerId="ADAL" clId="{F0E40FE0-2E57-4922-A8AA-5AFA101CC44A}" dt="2024-01-19T06:56:45.326" v="5913"/>
          <ac:cxnSpMkLst>
            <pc:docMk/>
            <pc:sldMk cId="1130488737" sldId="332"/>
            <ac:cxnSpMk id="75" creationId="{CD5A1586-B7EF-34EF-3C50-2FE2DFCA6648}"/>
          </ac:cxnSpMkLst>
        </pc:cxnChg>
        <pc:cxnChg chg="add del mod">
          <ac:chgData name="Toby Donaldson" userId="2e6e5431-bb17-4c41-9985-d39c50d83c73" providerId="ADAL" clId="{F0E40FE0-2E57-4922-A8AA-5AFA101CC44A}" dt="2024-01-19T07:08:30.293" v="6426" actId="21"/>
          <ac:cxnSpMkLst>
            <pc:docMk/>
            <pc:sldMk cId="1130488737" sldId="332"/>
            <ac:cxnSpMk id="91" creationId="{E5FD240B-AEF8-5A75-3B33-9F4F2E37FDBD}"/>
          </ac:cxnSpMkLst>
        </pc:cxnChg>
        <pc:cxnChg chg="add del mod">
          <ac:chgData name="Toby Donaldson" userId="2e6e5431-bb17-4c41-9985-d39c50d83c73" providerId="ADAL" clId="{F0E40FE0-2E57-4922-A8AA-5AFA101CC44A}" dt="2024-01-19T07:08:30.293" v="6426" actId="21"/>
          <ac:cxnSpMkLst>
            <pc:docMk/>
            <pc:sldMk cId="1130488737" sldId="332"/>
            <ac:cxnSpMk id="93" creationId="{885A6BDD-1E88-BF4C-CEB9-E3C4D80C6C11}"/>
          </ac:cxnSpMkLst>
        </pc:cxnChg>
        <pc:cxnChg chg="add del">
          <ac:chgData name="Toby Donaldson" userId="2e6e5431-bb17-4c41-9985-d39c50d83c73" providerId="ADAL" clId="{F0E40FE0-2E57-4922-A8AA-5AFA101CC44A}" dt="2024-01-19T07:08:30.293" v="6426" actId="21"/>
          <ac:cxnSpMkLst>
            <pc:docMk/>
            <pc:sldMk cId="1130488737" sldId="332"/>
            <ac:cxnSpMk id="99" creationId="{C520DE2B-2976-C2B3-0BB6-E5CF0D34797D}"/>
          </ac:cxnSpMkLst>
        </pc:cxnChg>
        <pc:cxnChg chg="add del">
          <ac:chgData name="Toby Donaldson" userId="2e6e5431-bb17-4c41-9985-d39c50d83c73" providerId="ADAL" clId="{F0E40FE0-2E57-4922-A8AA-5AFA101CC44A}" dt="2024-01-19T07:08:30.293" v="6426" actId="21"/>
          <ac:cxnSpMkLst>
            <pc:docMk/>
            <pc:sldMk cId="1130488737" sldId="332"/>
            <ac:cxnSpMk id="101" creationId="{B4C424AA-6BC1-F8B0-5EEA-A88B0F7AE957}"/>
          </ac:cxnSpMkLst>
        </pc:cxnChg>
      </pc:sldChg>
      <pc:sldChg chg="add">
        <pc:chgData name="Toby Donaldson" userId="2e6e5431-bb17-4c41-9985-d39c50d83c73" providerId="ADAL" clId="{F0E40FE0-2E57-4922-A8AA-5AFA101CC44A}" dt="2024-01-19T07:07:57.326" v="6423" actId="2890"/>
        <pc:sldMkLst>
          <pc:docMk/>
          <pc:sldMk cId="2663050159" sldId="333"/>
        </pc:sldMkLst>
      </pc:sldChg>
      <pc:sldChg chg="addSp modSp add mod">
        <pc:chgData name="Toby Donaldson" userId="2e6e5431-bb17-4c41-9985-d39c50d83c73" providerId="ADAL" clId="{F0E40FE0-2E57-4922-A8AA-5AFA101CC44A}" dt="2024-01-19T07:10:56.656" v="6636" actId="1076"/>
        <pc:sldMkLst>
          <pc:docMk/>
          <pc:sldMk cId="13614666" sldId="334"/>
        </pc:sldMkLst>
        <pc:spChg chg="add mod">
          <ac:chgData name="Toby Donaldson" userId="2e6e5431-bb17-4c41-9985-d39c50d83c73" providerId="ADAL" clId="{F0E40FE0-2E57-4922-A8AA-5AFA101CC44A}" dt="2024-01-19T07:10:04.560" v="6520"/>
          <ac:spMkLst>
            <pc:docMk/>
            <pc:sldMk cId="13614666" sldId="334"/>
            <ac:spMk id="10" creationId="{FAC0A168-570B-8553-19F8-BE0F7F79DA47}"/>
          </ac:spMkLst>
        </pc:spChg>
        <pc:spChg chg="add mod">
          <ac:chgData name="Toby Donaldson" userId="2e6e5431-bb17-4c41-9985-d39c50d83c73" providerId="ADAL" clId="{F0E40FE0-2E57-4922-A8AA-5AFA101CC44A}" dt="2024-01-19T07:10:04.560" v="6520"/>
          <ac:spMkLst>
            <pc:docMk/>
            <pc:sldMk cId="13614666" sldId="334"/>
            <ac:spMk id="18" creationId="{626FCACA-0470-BC20-1BA2-EF0E34D29401}"/>
          </ac:spMkLst>
        </pc:spChg>
        <pc:spChg chg="add mod">
          <ac:chgData name="Toby Donaldson" userId="2e6e5431-bb17-4c41-9985-d39c50d83c73" providerId="ADAL" clId="{F0E40FE0-2E57-4922-A8AA-5AFA101CC44A}" dt="2024-01-19T07:10:04.560" v="6520"/>
          <ac:spMkLst>
            <pc:docMk/>
            <pc:sldMk cId="13614666" sldId="334"/>
            <ac:spMk id="20" creationId="{A410E2EB-1101-1D4A-949D-6F7CBCB43267}"/>
          </ac:spMkLst>
        </pc:spChg>
        <pc:spChg chg="add mod">
          <ac:chgData name="Toby Donaldson" userId="2e6e5431-bb17-4c41-9985-d39c50d83c73" providerId="ADAL" clId="{F0E40FE0-2E57-4922-A8AA-5AFA101CC44A}" dt="2024-01-19T07:10:04.560" v="6520"/>
          <ac:spMkLst>
            <pc:docMk/>
            <pc:sldMk cId="13614666" sldId="334"/>
            <ac:spMk id="24" creationId="{B9884D55-ECA8-6FE6-25FA-9D657418F4C5}"/>
          </ac:spMkLst>
        </pc:spChg>
        <pc:spChg chg="mod">
          <ac:chgData name="Toby Donaldson" userId="2e6e5431-bb17-4c41-9985-d39c50d83c73" providerId="ADAL" clId="{F0E40FE0-2E57-4922-A8AA-5AFA101CC44A}" dt="2024-01-19T07:10:56.656" v="6636" actId="1076"/>
          <ac:spMkLst>
            <pc:docMk/>
            <pc:sldMk cId="13614666" sldId="334"/>
            <ac:spMk id="111" creationId="{FB445307-9AE1-56DE-D30E-6A65DA4A3D3B}"/>
          </ac:spMkLst>
        </pc:spChg>
        <pc:cxnChg chg="add mod">
          <ac:chgData name="Toby Donaldson" userId="2e6e5431-bb17-4c41-9985-d39c50d83c73" providerId="ADAL" clId="{F0E40FE0-2E57-4922-A8AA-5AFA101CC44A}" dt="2024-01-19T07:10:04.560" v="6520"/>
          <ac:cxnSpMkLst>
            <pc:docMk/>
            <pc:sldMk cId="13614666" sldId="334"/>
            <ac:cxnSpMk id="17" creationId="{2BE5C272-1516-0D3D-F15B-FDB463B31557}"/>
          </ac:cxnSpMkLst>
        </pc:cxnChg>
        <pc:cxnChg chg="add mod">
          <ac:chgData name="Toby Donaldson" userId="2e6e5431-bb17-4c41-9985-d39c50d83c73" providerId="ADAL" clId="{F0E40FE0-2E57-4922-A8AA-5AFA101CC44A}" dt="2024-01-19T07:10:04.560" v="6520"/>
          <ac:cxnSpMkLst>
            <pc:docMk/>
            <pc:sldMk cId="13614666" sldId="334"/>
            <ac:cxnSpMk id="19" creationId="{C1C97355-5880-5F86-9677-68600DDCA7D0}"/>
          </ac:cxnSpMkLst>
        </pc:cxnChg>
        <pc:cxnChg chg="add mod">
          <ac:chgData name="Toby Donaldson" userId="2e6e5431-bb17-4c41-9985-d39c50d83c73" providerId="ADAL" clId="{F0E40FE0-2E57-4922-A8AA-5AFA101CC44A}" dt="2024-01-19T07:10:04.560" v="6520"/>
          <ac:cxnSpMkLst>
            <pc:docMk/>
            <pc:sldMk cId="13614666" sldId="334"/>
            <ac:cxnSpMk id="25" creationId="{023984F2-0B0A-42FC-27A5-98E60EA53063}"/>
          </ac:cxnSpMkLst>
        </pc:cxnChg>
        <pc:cxnChg chg="add mod">
          <ac:chgData name="Toby Donaldson" userId="2e6e5431-bb17-4c41-9985-d39c50d83c73" providerId="ADAL" clId="{F0E40FE0-2E57-4922-A8AA-5AFA101CC44A}" dt="2024-01-19T07:10:04.560" v="6520"/>
          <ac:cxnSpMkLst>
            <pc:docMk/>
            <pc:sldMk cId="13614666" sldId="334"/>
            <ac:cxnSpMk id="27" creationId="{D2965FC4-FDBE-73AF-27A2-825B2D5099EA}"/>
          </ac:cxnSpMkLst>
        </pc:cxnChg>
      </pc:sldChg>
      <pc:sldChg chg="addSp modSp add mod">
        <pc:chgData name="Toby Donaldson" userId="2e6e5431-bb17-4c41-9985-d39c50d83c73" providerId="ADAL" clId="{F0E40FE0-2E57-4922-A8AA-5AFA101CC44A}" dt="2024-01-19T07:13:39.287" v="6994" actId="1076"/>
        <pc:sldMkLst>
          <pc:docMk/>
          <pc:sldMk cId="987462323" sldId="335"/>
        </pc:sldMkLst>
        <pc:spChg chg="add mod">
          <ac:chgData name="Toby Donaldson" userId="2e6e5431-bb17-4c41-9985-d39c50d83c73" providerId="ADAL" clId="{F0E40FE0-2E57-4922-A8AA-5AFA101CC44A}" dt="2024-01-19T07:11:40.544" v="6638"/>
          <ac:spMkLst>
            <pc:docMk/>
            <pc:sldMk cId="987462323" sldId="335"/>
            <ac:spMk id="28" creationId="{C1E990FC-52D0-4431-191C-282A19A8F3AE}"/>
          </ac:spMkLst>
        </pc:spChg>
        <pc:spChg chg="add mod">
          <ac:chgData name="Toby Donaldson" userId="2e6e5431-bb17-4c41-9985-d39c50d83c73" providerId="ADAL" clId="{F0E40FE0-2E57-4922-A8AA-5AFA101CC44A}" dt="2024-01-19T07:11:40.544" v="6638"/>
          <ac:spMkLst>
            <pc:docMk/>
            <pc:sldMk cId="987462323" sldId="335"/>
            <ac:spMk id="29" creationId="{F9BCF253-7D51-85C5-6E85-8A4125398FA8}"/>
          </ac:spMkLst>
        </pc:spChg>
        <pc:spChg chg="add mod">
          <ac:chgData name="Toby Donaldson" userId="2e6e5431-bb17-4c41-9985-d39c50d83c73" providerId="ADAL" clId="{F0E40FE0-2E57-4922-A8AA-5AFA101CC44A}" dt="2024-01-19T07:11:40.544" v="6638"/>
          <ac:spMkLst>
            <pc:docMk/>
            <pc:sldMk cId="987462323" sldId="335"/>
            <ac:spMk id="30" creationId="{8A34584B-CF81-708A-66ED-370DF37D51A2}"/>
          </ac:spMkLst>
        </pc:spChg>
        <pc:spChg chg="add mod">
          <ac:chgData name="Toby Donaldson" userId="2e6e5431-bb17-4c41-9985-d39c50d83c73" providerId="ADAL" clId="{F0E40FE0-2E57-4922-A8AA-5AFA101CC44A}" dt="2024-01-19T07:11:40.544" v="6638"/>
          <ac:spMkLst>
            <pc:docMk/>
            <pc:sldMk cId="987462323" sldId="335"/>
            <ac:spMk id="31" creationId="{67D32B00-48C2-9B9E-F63E-8ADB4ADD3B43}"/>
          </ac:spMkLst>
        </pc:spChg>
        <pc:spChg chg="add mod">
          <ac:chgData name="Toby Donaldson" userId="2e6e5431-bb17-4c41-9985-d39c50d83c73" providerId="ADAL" clId="{F0E40FE0-2E57-4922-A8AA-5AFA101CC44A}" dt="2024-01-19T07:12:43.605" v="6820"/>
          <ac:spMkLst>
            <pc:docMk/>
            <pc:sldMk cId="987462323" sldId="335"/>
            <ac:spMk id="32" creationId="{35846D60-075C-AECA-4893-D16C0F6C20D2}"/>
          </ac:spMkLst>
        </pc:spChg>
        <pc:spChg chg="add mod">
          <ac:chgData name="Toby Donaldson" userId="2e6e5431-bb17-4c41-9985-d39c50d83c73" providerId="ADAL" clId="{F0E40FE0-2E57-4922-A8AA-5AFA101CC44A}" dt="2024-01-19T07:12:43.605" v="6820"/>
          <ac:spMkLst>
            <pc:docMk/>
            <pc:sldMk cId="987462323" sldId="335"/>
            <ac:spMk id="33" creationId="{01596475-6C7E-F345-B5CA-3B89FE69975D}"/>
          </ac:spMkLst>
        </pc:spChg>
        <pc:spChg chg="add mod">
          <ac:chgData name="Toby Donaldson" userId="2e6e5431-bb17-4c41-9985-d39c50d83c73" providerId="ADAL" clId="{F0E40FE0-2E57-4922-A8AA-5AFA101CC44A}" dt="2024-01-19T07:12:43.605" v="6820"/>
          <ac:spMkLst>
            <pc:docMk/>
            <pc:sldMk cId="987462323" sldId="335"/>
            <ac:spMk id="34" creationId="{BFAF6E06-BB8A-1D7F-9078-E6CD1401CB43}"/>
          </ac:spMkLst>
        </pc:spChg>
        <pc:spChg chg="add mod">
          <ac:chgData name="Toby Donaldson" userId="2e6e5431-bb17-4c41-9985-d39c50d83c73" providerId="ADAL" clId="{F0E40FE0-2E57-4922-A8AA-5AFA101CC44A}" dt="2024-01-19T07:12:43.605" v="6820"/>
          <ac:spMkLst>
            <pc:docMk/>
            <pc:sldMk cId="987462323" sldId="335"/>
            <ac:spMk id="36" creationId="{CE889145-9E84-5072-7144-B93613FCA9B3}"/>
          </ac:spMkLst>
        </pc:spChg>
        <pc:spChg chg="add mod">
          <ac:chgData name="Toby Donaldson" userId="2e6e5431-bb17-4c41-9985-d39c50d83c73" providerId="ADAL" clId="{F0E40FE0-2E57-4922-A8AA-5AFA101CC44A}" dt="2024-01-19T07:13:39.287" v="6994" actId="1076"/>
          <ac:spMkLst>
            <pc:docMk/>
            <pc:sldMk cId="987462323" sldId="335"/>
            <ac:spMk id="37" creationId="{2413CCF9-D625-C624-8822-EC785AE57484}"/>
          </ac:spMkLst>
        </pc:spChg>
        <pc:spChg chg="mod">
          <ac:chgData name="Toby Donaldson" userId="2e6e5431-bb17-4c41-9985-d39c50d83c73" providerId="ADAL" clId="{F0E40FE0-2E57-4922-A8AA-5AFA101CC44A}" dt="2024-01-19T07:12:36.834" v="6819" actId="20577"/>
          <ac:spMkLst>
            <pc:docMk/>
            <pc:sldMk cId="987462323" sldId="335"/>
            <ac:spMk id="111" creationId="{FB445307-9AE1-56DE-D30E-6A65DA4A3D3B}"/>
          </ac:spMkLst>
        </pc:spChg>
      </pc:sldChg>
      <pc:sldChg chg="addSp delSp modSp new mod">
        <pc:chgData name="Toby Donaldson" userId="2e6e5431-bb17-4c41-9985-d39c50d83c73" providerId="ADAL" clId="{F0E40FE0-2E57-4922-A8AA-5AFA101CC44A}" dt="2024-01-20T04:50:53.777" v="7963" actId="1076"/>
        <pc:sldMkLst>
          <pc:docMk/>
          <pc:sldMk cId="460310742" sldId="336"/>
        </pc:sldMkLst>
        <pc:spChg chg="mod">
          <ac:chgData name="Toby Donaldson" userId="2e6e5431-bb17-4c41-9985-d39c50d83c73" providerId="ADAL" clId="{F0E40FE0-2E57-4922-A8AA-5AFA101CC44A}" dt="2024-01-20T04:31:02.502" v="7026" actId="20577"/>
          <ac:spMkLst>
            <pc:docMk/>
            <pc:sldMk cId="460310742" sldId="336"/>
            <ac:spMk id="2" creationId="{32B403EA-434E-EF9D-8BEF-30F0AA8A99C2}"/>
          </ac:spMkLst>
        </pc:spChg>
        <pc:spChg chg="del">
          <ac:chgData name="Toby Donaldson" userId="2e6e5431-bb17-4c41-9985-d39c50d83c73" providerId="ADAL" clId="{F0E40FE0-2E57-4922-A8AA-5AFA101CC44A}" dt="2024-01-20T04:31:09.456" v="7027" actId="21"/>
          <ac:spMkLst>
            <pc:docMk/>
            <pc:sldMk cId="460310742" sldId="336"/>
            <ac:spMk id="3" creationId="{5F5895DB-E3D7-2B99-3EF2-D3D4F5D63A43}"/>
          </ac:spMkLst>
        </pc:spChg>
        <pc:spChg chg="add mod">
          <ac:chgData name="Toby Donaldson" userId="2e6e5431-bb17-4c41-9985-d39c50d83c73" providerId="ADAL" clId="{F0E40FE0-2E57-4922-A8AA-5AFA101CC44A}" dt="2024-01-20T04:40:38.714" v="7526" actId="1076"/>
          <ac:spMkLst>
            <pc:docMk/>
            <pc:sldMk cId="460310742" sldId="336"/>
            <ac:spMk id="5" creationId="{B91E594E-E478-1EB7-7FA7-6B90DB85E1C7}"/>
          </ac:spMkLst>
        </pc:spChg>
        <pc:spChg chg="add mod">
          <ac:chgData name="Toby Donaldson" userId="2e6e5431-bb17-4c41-9985-d39c50d83c73" providerId="ADAL" clId="{F0E40FE0-2E57-4922-A8AA-5AFA101CC44A}" dt="2024-01-20T04:48:55.214" v="7811" actId="20577"/>
          <ac:spMkLst>
            <pc:docMk/>
            <pc:sldMk cId="460310742" sldId="336"/>
            <ac:spMk id="6" creationId="{79628F64-1275-6517-EDA6-5AF37D4D4C59}"/>
          </ac:spMkLst>
        </pc:spChg>
        <pc:spChg chg="add mod">
          <ac:chgData name="Toby Donaldson" userId="2e6e5431-bb17-4c41-9985-d39c50d83c73" providerId="ADAL" clId="{F0E40FE0-2E57-4922-A8AA-5AFA101CC44A}" dt="2024-01-20T04:48:39.947" v="7807" actId="14100"/>
          <ac:spMkLst>
            <pc:docMk/>
            <pc:sldMk cId="460310742" sldId="336"/>
            <ac:spMk id="7" creationId="{AD503AF9-37AD-90EA-5D4F-E5C0E8F536C0}"/>
          </ac:spMkLst>
        </pc:spChg>
        <pc:spChg chg="add mod">
          <ac:chgData name="Toby Donaldson" userId="2e6e5431-bb17-4c41-9985-d39c50d83c73" providerId="ADAL" clId="{F0E40FE0-2E57-4922-A8AA-5AFA101CC44A}" dt="2024-01-20T04:46:01.088" v="7745" actId="255"/>
          <ac:spMkLst>
            <pc:docMk/>
            <pc:sldMk cId="460310742" sldId="336"/>
            <ac:spMk id="8" creationId="{F60EB777-2A3D-625F-2473-821E05D10053}"/>
          </ac:spMkLst>
        </pc:spChg>
        <pc:spChg chg="add mod">
          <ac:chgData name="Toby Donaldson" userId="2e6e5431-bb17-4c41-9985-d39c50d83c73" providerId="ADAL" clId="{F0E40FE0-2E57-4922-A8AA-5AFA101CC44A}" dt="2024-01-20T04:47:58.861" v="7788" actId="12788"/>
          <ac:spMkLst>
            <pc:docMk/>
            <pc:sldMk cId="460310742" sldId="336"/>
            <ac:spMk id="12" creationId="{6AEB61FE-BD3E-B218-6615-EF2112E4473F}"/>
          </ac:spMkLst>
        </pc:spChg>
        <pc:spChg chg="add mod">
          <ac:chgData name="Toby Donaldson" userId="2e6e5431-bb17-4c41-9985-d39c50d83c73" providerId="ADAL" clId="{F0E40FE0-2E57-4922-A8AA-5AFA101CC44A}" dt="2024-01-20T04:49:11.346" v="7817" actId="1076"/>
          <ac:spMkLst>
            <pc:docMk/>
            <pc:sldMk cId="460310742" sldId="336"/>
            <ac:spMk id="14" creationId="{40CF7398-4987-F6E9-909B-4CA321FD037E}"/>
          </ac:spMkLst>
        </pc:spChg>
        <pc:spChg chg="add mod">
          <ac:chgData name="Toby Donaldson" userId="2e6e5431-bb17-4c41-9985-d39c50d83c73" providerId="ADAL" clId="{F0E40FE0-2E57-4922-A8AA-5AFA101CC44A}" dt="2024-01-20T04:50:53.777" v="7963" actId="1076"/>
          <ac:spMkLst>
            <pc:docMk/>
            <pc:sldMk cId="460310742" sldId="336"/>
            <ac:spMk id="18" creationId="{3435F265-0A10-CFA2-2DA9-B270218CE138}"/>
          </ac:spMkLst>
        </pc:spChg>
        <pc:cxnChg chg="add mod">
          <ac:chgData name="Toby Donaldson" userId="2e6e5431-bb17-4c41-9985-d39c50d83c73" providerId="ADAL" clId="{F0E40FE0-2E57-4922-A8AA-5AFA101CC44A}" dt="2024-01-20T04:48:39.947" v="7807" actId="14100"/>
          <ac:cxnSpMkLst>
            <pc:docMk/>
            <pc:sldMk cId="460310742" sldId="336"/>
            <ac:cxnSpMk id="10" creationId="{7ADEC847-FE6A-0ED5-0CDD-9C2CBE461A36}"/>
          </ac:cxnSpMkLst>
        </pc:cxnChg>
      </pc:sldChg>
      <pc:sldChg chg="addSp delSp modSp add mod">
        <pc:chgData name="Toby Donaldson" userId="2e6e5431-bb17-4c41-9985-d39c50d83c73" providerId="ADAL" clId="{F0E40FE0-2E57-4922-A8AA-5AFA101CC44A}" dt="2024-01-20T04:39:35.786" v="7502" actId="1076"/>
        <pc:sldMkLst>
          <pc:docMk/>
          <pc:sldMk cId="2543430043" sldId="337"/>
        </pc:sldMkLst>
        <pc:spChg chg="mod">
          <ac:chgData name="Toby Donaldson" userId="2e6e5431-bb17-4c41-9985-d39c50d83c73" providerId="ADAL" clId="{F0E40FE0-2E57-4922-A8AA-5AFA101CC44A}" dt="2024-01-20T04:32:47.980" v="7076" actId="1076"/>
          <ac:spMkLst>
            <pc:docMk/>
            <pc:sldMk cId="2543430043" sldId="337"/>
            <ac:spMk id="2" creationId="{B2E0EC4B-8A0E-1BCF-888B-26E96DB43052}"/>
          </ac:spMkLst>
        </pc:spChg>
        <pc:spChg chg="add del">
          <ac:chgData name="Toby Donaldson" userId="2e6e5431-bb17-4c41-9985-d39c50d83c73" providerId="ADAL" clId="{F0E40FE0-2E57-4922-A8AA-5AFA101CC44A}" dt="2024-01-20T04:32:01.758" v="7031" actId="21"/>
          <ac:spMkLst>
            <pc:docMk/>
            <pc:sldMk cId="2543430043" sldId="337"/>
            <ac:spMk id="3" creationId="{BF3F0BF9-3D1B-BF89-E0FD-C32FB4D1F3AA}"/>
          </ac:spMkLst>
        </pc:spChg>
        <pc:spChg chg="del">
          <ac:chgData name="Toby Donaldson" userId="2e6e5431-bb17-4c41-9985-d39c50d83c73" providerId="ADAL" clId="{F0E40FE0-2E57-4922-A8AA-5AFA101CC44A}" dt="2024-01-20T04:32:08.291" v="7033" actId="21"/>
          <ac:spMkLst>
            <pc:docMk/>
            <pc:sldMk cId="2543430043" sldId="337"/>
            <ac:spMk id="5" creationId="{BF070B2B-4C03-7D7C-7855-25E98EBF186B}"/>
          </ac:spMkLst>
        </pc:spChg>
        <pc:spChg chg="del">
          <ac:chgData name="Toby Donaldson" userId="2e6e5431-bb17-4c41-9985-d39c50d83c73" providerId="ADAL" clId="{F0E40FE0-2E57-4922-A8AA-5AFA101CC44A}" dt="2024-01-20T04:32:08.291" v="7033" actId="21"/>
          <ac:spMkLst>
            <pc:docMk/>
            <pc:sldMk cId="2543430043" sldId="337"/>
            <ac:spMk id="6" creationId="{64234A26-B563-3A45-185F-D8234742E92C}"/>
          </ac:spMkLst>
        </pc:spChg>
        <pc:spChg chg="del">
          <ac:chgData name="Toby Donaldson" userId="2e6e5431-bb17-4c41-9985-d39c50d83c73" providerId="ADAL" clId="{F0E40FE0-2E57-4922-A8AA-5AFA101CC44A}" dt="2024-01-20T04:32:08.291" v="7033" actId="21"/>
          <ac:spMkLst>
            <pc:docMk/>
            <pc:sldMk cId="2543430043" sldId="337"/>
            <ac:spMk id="7" creationId="{A2B6C373-BE7D-D29B-489E-F9BC8386A05A}"/>
          </ac:spMkLst>
        </pc:spChg>
        <pc:spChg chg="add del mod">
          <ac:chgData name="Toby Donaldson" userId="2e6e5431-bb17-4c41-9985-d39c50d83c73" providerId="ADAL" clId="{F0E40FE0-2E57-4922-A8AA-5AFA101CC44A}" dt="2024-01-20T04:31:59.730" v="7030" actId="21"/>
          <ac:spMkLst>
            <pc:docMk/>
            <pc:sldMk cId="2543430043" sldId="337"/>
            <ac:spMk id="9" creationId="{A3BC4C29-03BA-4F1E-F308-2EF31755C27C}"/>
          </ac:spMkLst>
        </pc:spChg>
        <pc:spChg chg="add del mod">
          <ac:chgData name="Toby Donaldson" userId="2e6e5431-bb17-4c41-9985-d39c50d83c73" providerId="ADAL" clId="{F0E40FE0-2E57-4922-A8AA-5AFA101CC44A}" dt="2024-01-20T04:32:04.492" v="7032" actId="21"/>
          <ac:spMkLst>
            <pc:docMk/>
            <pc:sldMk cId="2543430043" sldId="337"/>
            <ac:spMk id="13" creationId="{15614AF2-B14A-2A98-1C37-3EF93B1D4994}"/>
          </ac:spMkLst>
        </pc:spChg>
        <pc:spChg chg="add mod">
          <ac:chgData name="Toby Donaldson" userId="2e6e5431-bb17-4c41-9985-d39c50d83c73" providerId="ADAL" clId="{F0E40FE0-2E57-4922-A8AA-5AFA101CC44A}" dt="2024-01-20T04:33:36.090" v="7119" actId="1076"/>
          <ac:spMkLst>
            <pc:docMk/>
            <pc:sldMk cId="2543430043" sldId="337"/>
            <ac:spMk id="16" creationId="{51358AC6-8FA0-4414-DB97-D73C19B27239}"/>
          </ac:spMkLst>
        </pc:spChg>
        <pc:spChg chg="add mod">
          <ac:chgData name="Toby Donaldson" userId="2e6e5431-bb17-4c41-9985-d39c50d83c73" providerId="ADAL" clId="{F0E40FE0-2E57-4922-A8AA-5AFA101CC44A}" dt="2024-01-20T04:35:08.410" v="7198" actId="1076"/>
          <ac:spMkLst>
            <pc:docMk/>
            <pc:sldMk cId="2543430043" sldId="337"/>
            <ac:spMk id="17" creationId="{D3C0C399-3CBF-9D2C-AC15-735211714EA2}"/>
          </ac:spMkLst>
        </pc:spChg>
        <pc:spChg chg="add mod">
          <ac:chgData name="Toby Donaldson" userId="2e6e5431-bb17-4c41-9985-d39c50d83c73" providerId="ADAL" clId="{F0E40FE0-2E57-4922-A8AA-5AFA101CC44A}" dt="2024-01-20T04:39:35.786" v="7502" actId="1076"/>
          <ac:spMkLst>
            <pc:docMk/>
            <pc:sldMk cId="2543430043" sldId="337"/>
            <ac:spMk id="18" creationId="{2043498D-9554-87A3-FE02-60D8DD6B9FFD}"/>
          </ac:spMkLst>
        </pc:spChg>
        <pc:spChg chg="add mod">
          <ac:chgData name="Toby Donaldson" userId="2e6e5431-bb17-4c41-9985-d39c50d83c73" providerId="ADAL" clId="{F0E40FE0-2E57-4922-A8AA-5AFA101CC44A}" dt="2024-01-20T04:39:30.433" v="7501" actId="1076"/>
          <ac:spMkLst>
            <pc:docMk/>
            <pc:sldMk cId="2543430043" sldId="337"/>
            <ac:spMk id="19" creationId="{995B00BA-D37B-789D-3548-50B94E8A4BFD}"/>
          </ac:spMkLst>
        </pc:spChg>
        <pc:spChg chg="add mod">
          <ac:chgData name="Toby Donaldson" userId="2e6e5431-bb17-4c41-9985-d39c50d83c73" providerId="ADAL" clId="{F0E40FE0-2E57-4922-A8AA-5AFA101CC44A}" dt="2024-01-20T04:39:22.514" v="7499" actId="1076"/>
          <ac:spMkLst>
            <pc:docMk/>
            <pc:sldMk cId="2543430043" sldId="337"/>
            <ac:spMk id="20" creationId="{9978E60D-CF27-863C-59E8-8D2DE97C4FFE}"/>
          </ac:spMkLst>
        </pc:spChg>
        <pc:spChg chg="del">
          <ac:chgData name="Toby Donaldson" userId="2e6e5431-bb17-4c41-9985-d39c50d83c73" providerId="ADAL" clId="{F0E40FE0-2E57-4922-A8AA-5AFA101CC44A}" dt="2024-01-20T04:32:13.694" v="7034" actId="21"/>
          <ac:spMkLst>
            <pc:docMk/>
            <pc:sldMk cId="2543430043" sldId="337"/>
            <ac:spMk id="21" creationId="{8754718F-D58F-55DF-8236-661FD7EB2710}"/>
          </ac:spMkLst>
        </pc:spChg>
        <pc:spChg chg="del">
          <ac:chgData name="Toby Donaldson" userId="2e6e5431-bb17-4c41-9985-d39c50d83c73" providerId="ADAL" clId="{F0E40FE0-2E57-4922-A8AA-5AFA101CC44A}" dt="2024-01-20T04:32:13.694" v="7034" actId="21"/>
          <ac:spMkLst>
            <pc:docMk/>
            <pc:sldMk cId="2543430043" sldId="337"/>
            <ac:spMk id="22" creationId="{8D0A6E93-AF5C-3175-B3AB-58D6683ED6E9}"/>
          </ac:spMkLst>
        </pc:spChg>
        <pc:spChg chg="del">
          <ac:chgData name="Toby Donaldson" userId="2e6e5431-bb17-4c41-9985-d39c50d83c73" providerId="ADAL" clId="{F0E40FE0-2E57-4922-A8AA-5AFA101CC44A}" dt="2024-01-20T04:32:17.707" v="7035" actId="21"/>
          <ac:spMkLst>
            <pc:docMk/>
            <pc:sldMk cId="2543430043" sldId="337"/>
            <ac:spMk id="27" creationId="{A8298232-FC18-B750-8C11-E00DB995F660}"/>
          </ac:spMkLst>
        </pc:spChg>
        <pc:spChg chg="del">
          <ac:chgData name="Toby Donaldson" userId="2e6e5431-bb17-4c41-9985-d39c50d83c73" providerId="ADAL" clId="{F0E40FE0-2E57-4922-A8AA-5AFA101CC44A}" dt="2024-01-20T04:32:17.707" v="7035" actId="21"/>
          <ac:spMkLst>
            <pc:docMk/>
            <pc:sldMk cId="2543430043" sldId="337"/>
            <ac:spMk id="32" creationId="{C016DE5F-D4FE-F37D-B074-1DE4D0751283}"/>
          </ac:spMkLst>
        </pc:spChg>
        <pc:spChg chg="mod">
          <ac:chgData name="Toby Donaldson" userId="2e6e5431-bb17-4c41-9985-d39c50d83c73" providerId="ADAL" clId="{F0E40FE0-2E57-4922-A8AA-5AFA101CC44A}" dt="2024-01-20T04:34:13.473" v="7133" actId="1076"/>
          <ac:spMkLst>
            <pc:docMk/>
            <pc:sldMk cId="2543430043" sldId="337"/>
            <ac:spMk id="38" creationId="{AA17A092-2130-614C-A983-B187BBAFF10C}"/>
          </ac:spMkLst>
        </pc:spChg>
        <pc:spChg chg="mod">
          <ac:chgData name="Toby Donaldson" userId="2e6e5431-bb17-4c41-9985-d39c50d83c73" providerId="ADAL" clId="{F0E40FE0-2E57-4922-A8AA-5AFA101CC44A}" dt="2024-01-20T04:35:04.682" v="7197" actId="1076"/>
          <ac:spMkLst>
            <pc:docMk/>
            <pc:sldMk cId="2543430043" sldId="337"/>
            <ac:spMk id="39" creationId="{43E6C251-BE0B-F84D-B6B2-D2A52B5B8BCA}"/>
          </ac:spMkLst>
        </pc:spChg>
        <pc:spChg chg="mod">
          <ac:chgData name="Toby Donaldson" userId="2e6e5431-bb17-4c41-9985-d39c50d83c73" providerId="ADAL" clId="{F0E40FE0-2E57-4922-A8AA-5AFA101CC44A}" dt="2024-01-20T04:34:32.714" v="7147" actId="14100"/>
          <ac:spMkLst>
            <pc:docMk/>
            <pc:sldMk cId="2543430043" sldId="337"/>
            <ac:spMk id="41" creationId="{050C3F0D-E9A9-3BC3-2E63-2B2DCDC62DF6}"/>
          </ac:spMkLst>
        </pc:spChg>
        <pc:spChg chg="mod">
          <ac:chgData name="Toby Donaldson" userId="2e6e5431-bb17-4c41-9985-d39c50d83c73" providerId="ADAL" clId="{F0E40FE0-2E57-4922-A8AA-5AFA101CC44A}" dt="2024-01-20T04:33:42.889" v="7120" actId="1076"/>
          <ac:spMkLst>
            <pc:docMk/>
            <pc:sldMk cId="2543430043" sldId="337"/>
            <ac:spMk id="42" creationId="{70166610-F060-C847-09F8-C16D9B2B9CAA}"/>
          </ac:spMkLst>
        </pc:spChg>
        <pc:spChg chg="mod">
          <ac:chgData name="Toby Donaldson" userId="2e6e5431-bb17-4c41-9985-d39c50d83c73" providerId="ADAL" clId="{F0E40FE0-2E57-4922-A8AA-5AFA101CC44A}" dt="2024-01-20T04:34:36.626" v="7148" actId="1076"/>
          <ac:spMkLst>
            <pc:docMk/>
            <pc:sldMk cId="2543430043" sldId="337"/>
            <ac:spMk id="43" creationId="{F1F74C01-26F9-3958-F228-68A5D666BDFE}"/>
          </ac:spMkLst>
        </pc:spChg>
        <pc:spChg chg="mod">
          <ac:chgData name="Toby Donaldson" userId="2e6e5431-bb17-4c41-9985-d39c50d83c73" providerId="ADAL" clId="{F0E40FE0-2E57-4922-A8AA-5AFA101CC44A}" dt="2024-01-20T04:35:04.682" v="7197" actId="1076"/>
          <ac:spMkLst>
            <pc:docMk/>
            <pc:sldMk cId="2543430043" sldId="337"/>
            <ac:spMk id="44" creationId="{ED869240-2DA3-00B7-DF82-FD7CF94A190A}"/>
          </ac:spMkLst>
        </pc:spChg>
        <pc:spChg chg="mod">
          <ac:chgData name="Toby Donaldson" userId="2e6e5431-bb17-4c41-9985-d39c50d83c73" providerId="ADAL" clId="{F0E40FE0-2E57-4922-A8AA-5AFA101CC44A}" dt="2024-01-20T04:33:01.785" v="7079" actId="1076"/>
          <ac:spMkLst>
            <pc:docMk/>
            <pc:sldMk cId="2543430043" sldId="337"/>
            <ac:spMk id="62" creationId="{47B21CEC-92D0-2EE6-1362-C7C85DC2FE02}"/>
          </ac:spMkLst>
        </pc:spChg>
        <pc:grpChg chg="del">
          <ac:chgData name="Toby Donaldson" userId="2e6e5431-bb17-4c41-9985-d39c50d83c73" providerId="ADAL" clId="{F0E40FE0-2E57-4922-A8AA-5AFA101CC44A}" dt="2024-01-20T04:32:17.707" v="7035" actId="21"/>
          <ac:grpSpMkLst>
            <pc:docMk/>
            <pc:sldMk cId="2543430043" sldId="337"/>
            <ac:grpSpMk id="23" creationId="{72DC2841-E131-F519-AD48-1532B6783D95}"/>
          </ac:grpSpMkLst>
        </pc:grpChg>
        <pc:grpChg chg="del">
          <ac:chgData name="Toby Donaldson" userId="2e6e5431-bb17-4c41-9985-d39c50d83c73" providerId="ADAL" clId="{F0E40FE0-2E57-4922-A8AA-5AFA101CC44A}" dt="2024-01-20T04:32:17.707" v="7035" actId="21"/>
          <ac:grpSpMkLst>
            <pc:docMk/>
            <pc:sldMk cId="2543430043" sldId="337"/>
            <ac:grpSpMk id="28" creationId="{4D561E4E-2140-30D6-787C-4D6EF90198D8}"/>
          </ac:grpSpMkLst>
        </pc:grpChg>
        <pc:grpChg chg="mod">
          <ac:chgData name="Toby Donaldson" userId="2e6e5431-bb17-4c41-9985-d39c50d83c73" providerId="ADAL" clId="{F0E40FE0-2E57-4922-A8AA-5AFA101CC44A}" dt="2024-01-20T04:35:04.682" v="7197" actId="1076"/>
          <ac:grpSpMkLst>
            <pc:docMk/>
            <pc:sldMk cId="2543430043" sldId="337"/>
            <ac:grpSpMk id="35" creationId="{B9BEB8FB-6B81-B10D-84E7-C56E3E95EDB9}"/>
          </ac:grpSpMkLst>
        </pc:grpChg>
        <pc:grpChg chg="mod">
          <ac:chgData name="Toby Donaldson" userId="2e6e5431-bb17-4c41-9985-d39c50d83c73" providerId="ADAL" clId="{F0E40FE0-2E57-4922-A8AA-5AFA101CC44A}" dt="2024-01-20T04:35:04.682" v="7197" actId="1076"/>
          <ac:grpSpMkLst>
            <pc:docMk/>
            <pc:sldMk cId="2543430043" sldId="337"/>
            <ac:grpSpMk id="40" creationId="{37C4E2ED-0400-0150-8E15-59DF824193EB}"/>
          </ac:grpSpMkLst>
        </pc:grpChg>
        <pc:grpChg chg="del">
          <ac:chgData name="Toby Donaldson" userId="2e6e5431-bb17-4c41-9985-d39c50d83c73" providerId="ADAL" clId="{F0E40FE0-2E57-4922-A8AA-5AFA101CC44A}" dt="2024-01-20T04:32:13.694" v="7034" actId="21"/>
          <ac:grpSpMkLst>
            <pc:docMk/>
            <pc:sldMk cId="2543430043" sldId="337"/>
            <ac:grpSpMk id="55" creationId="{0B9AC7AF-2B96-33DD-0DCC-36D210119118}"/>
          </ac:grpSpMkLst>
        </pc:grpChg>
        <pc:grpChg chg="mod">
          <ac:chgData name="Toby Donaldson" userId="2e6e5431-bb17-4c41-9985-d39c50d83c73" providerId="ADAL" clId="{F0E40FE0-2E57-4922-A8AA-5AFA101CC44A}" dt="2024-01-20T04:33:01.785" v="7079" actId="1076"/>
          <ac:grpSpMkLst>
            <pc:docMk/>
            <pc:sldMk cId="2543430043" sldId="337"/>
            <ac:grpSpMk id="56" creationId="{0B7FBC77-F8A9-1842-8CDB-F3572E3ADBA2}"/>
          </ac:grpSpMkLst>
        </pc:grpChg>
        <pc:inkChg chg="add del">
          <ac:chgData name="Toby Donaldson" userId="2e6e5431-bb17-4c41-9985-d39c50d83c73" providerId="ADAL" clId="{F0E40FE0-2E57-4922-A8AA-5AFA101CC44A}" dt="2024-01-20T04:32:01.758" v="7031" actId="21"/>
          <ac:inkMkLst>
            <pc:docMk/>
            <pc:sldMk cId="2543430043" sldId="337"/>
            <ac:inkMk id="64" creationId="{D6ACDBC3-691D-F6FC-D2AF-37FF4E2FD7D3}"/>
          </ac:inkMkLst>
        </pc:inkChg>
        <pc:cxnChg chg="del">
          <ac:chgData name="Toby Donaldson" userId="2e6e5431-bb17-4c41-9985-d39c50d83c73" providerId="ADAL" clId="{F0E40FE0-2E57-4922-A8AA-5AFA101CC44A}" dt="2024-01-20T04:32:17.707" v="7035" actId="21"/>
          <ac:cxnSpMkLst>
            <pc:docMk/>
            <pc:sldMk cId="2543430043" sldId="337"/>
            <ac:cxnSpMk id="34" creationId="{98228C85-6DA5-D229-028F-ED78A2B41E62}"/>
          </ac:cxnSpMkLst>
        </pc:cxnChg>
        <pc:cxnChg chg="mod">
          <ac:chgData name="Toby Donaldson" userId="2e6e5431-bb17-4c41-9985-d39c50d83c73" providerId="ADAL" clId="{F0E40FE0-2E57-4922-A8AA-5AFA101CC44A}" dt="2024-01-20T04:35:04.682" v="7197" actId="1076"/>
          <ac:cxnSpMkLst>
            <pc:docMk/>
            <pc:sldMk cId="2543430043" sldId="337"/>
            <ac:cxnSpMk id="45" creationId="{08983F94-FA65-E800-61F0-A5CD3FB27F6A}"/>
          </ac:cxnSpMkLst>
        </pc:cxnChg>
      </pc:sldChg>
      <pc:sldChg chg="addSp delSp modSp new mod">
        <pc:chgData name="Toby Donaldson" userId="2e6e5431-bb17-4c41-9985-d39c50d83c73" providerId="ADAL" clId="{F0E40FE0-2E57-4922-A8AA-5AFA101CC44A}" dt="2024-01-22T19:46:28.629" v="9021" actId="20577"/>
        <pc:sldMkLst>
          <pc:docMk/>
          <pc:sldMk cId="669734175" sldId="338"/>
        </pc:sldMkLst>
        <pc:spChg chg="mod">
          <ac:chgData name="Toby Donaldson" userId="2e6e5431-bb17-4c41-9985-d39c50d83c73" providerId="ADAL" clId="{F0E40FE0-2E57-4922-A8AA-5AFA101CC44A}" dt="2024-01-20T04:56:36.221" v="8096" actId="20577"/>
          <ac:spMkLst>
            <pc:docMk/>
            <pc:sldMk cId="669734175" sldId="338"/>
            <ac:spMk id="2" creationId="{B0BBC5AE-7280-0D17-458A-5C0F3712F614}"/>
          </ac:spMkLst>
        </pc:spChg>
        <pc:spChg chg="del">
          <ac:chgData name="Toby Donaldson" userId="2e6e5431-bb17-4c41-9985-d39c50d83c73" providerId="ADAL" clId="{F0E40FE0-2E57-4922-A8AA-5AFA101CC44A}" dt="2024-01-20T04:52:33.897" v="8007" actId="21"/>
          <ac:spMkLst>
            <pc:docMk/>
            <pc:sldMk cId="669734175" sldId="338"/>
            <ac:spMk id="3" creationId="{EEAD7DB2-F835-ACC4-FA77-D45726D522FE}"/>
          </ac:spMkLst>
        </pc:spChg>
        <pc:spChg chg="add del mod">
          <ac:chgData name="Toby Donaldson" userId="2e6e5431-bb17-4c41-9985-d39c50d83c73" providerId="ADAL" clId="{F0E40FE0-2E57-4922-A8AA-5AFA101CC44A}" dt="2024-01-20T04:57:57.906" v="8120" actId="21"/>
          <ac:spMkLst>
            <pc:docMk/>
            <pc:sldMk cId="669734175" sldId="338"/>
            <ac:spMk id="5" creationId="{743918CB-9AB2-ABE1-8D8F-8EA537310535}"/>
          </ac:spMkLst>
        </pc:spChg>
        <pc:spChg chg="add mod">
          <ac:chgData name="Toby Donaldson" userId="2e6e5431-bb17-4c41-9985-d39c50d83c73" providerId="ADAL" clId="{F0E40FE0-2E57-4922-A8AA-5AFA101CC44A}" dt="2024-01-20T04:54:18.130" v="8048" actId="1076"/>
          <ac:spMkLst>
            <pc:docMk/>
            <pc:sldMk cId="669734175" sldId="338"/>
            <ac:spMk id="6" creationId="{70D78B62-37B0-2A04-EAC4-9078B791036B}"/>
          </ac:spMkLst>
        </pc:spChg>
        <pc:spChg chg="add del mod">
          <ac:chgData name="Toby Donaldson" userId="2e6e5431-bb17-4c41-9985-d39c50d83c73" providerId="ADAL" clId="{F0E40FE0-2E57-4922-A8AA-5AFA101CC44A}" dt="2024-01-20T05:02:41.823" v="8363" actId="21"/>
          <ac:spMkLst>
            <pc:docMk/>
            <pc:sldMk cId="669734175" sldId="338"/>
            <ac:spMk id="7" creationId="{B4975049-12AF-095B-1785-9C54CC7BDA22}"/>
          </ac:spMkLst>
        </pc:spChg>
        <pc:spChg chg="add mod">
          <ac:chgData name="Toby Donaldson" userId="2e6e5431-bb17-4c41-9985-d39c50d83c73" providerId="ADAL" clId="{F0E40FE0-2E57-4922-A8AA-5AFA101CC44A}" dt="2024-01-20T04:56:51.913" v="8101" actId="20577"/>
          <ac:spMkLst>
            <pc:docMk/>
            <pc:sldMk cId="669734175" sldId="338"/>
            <ac:spMk id="8" creationId="{251C21CB-64CE-2BA0-646A-F51A06D87AED}"/>
          </ac:spMkLst>
        </pc:spChg>
        <pc:spChg chg="add del mod">
          <ac:chgData name="Toby Donaldson" userId="2e6e5431-bb17-4c41-9985-d39c50d83c73" providerId="ADAL" clId="{F0E40FE0-2E57-4922-A8AA-5AFA101CC44A}" dt="2024-01-20T05:02:41.823" v="8363" actId="21"/>
          <ac:spMkLst>
            <pc:docMk/>
            <pc:sldMk cId="669734175" sldId="338"/>
            <ac:spMk id="9" creationId="{E09DB307-316F-1646-EA50-3EDD1FA521F2}"/>
          </ac:spMkLst>
        </pc:spChg>
        <pc:spChg chg="add mod">
          <ac:chgData name="Toby Donaldson" userId="2e6e5431-bb17-4c41-9985-d39c50d83c73" providerId="ADAL" clId="{F0E40FE0-2E57-4922-A8AA-5AFA101CC44A}" dt="2024-01-22T19:46:28.629" v="9021" actId="20577"/>
          <ac:spMkLst>
            <pc:docMk/>
            <pc:sldMk cId="669734175" sldId="338"/>
            <ac:spMk id="10" creationId="{F971EEB8-7E70-0D4D-D4E8-33A20503A493}"/>
          </ac:spMkLst>
        </pc:spChg>
        <pc:spChg chg="add mod">
          <ac:chgData name="Toby Donaldson" userId="2e6e5431-bb17-4c41-9985-d39c50d83c73" providerId="ADAL" clId="{F0E40FE0-2E57-4922-A8AA-5AFA101CC44A}" dt="2024-01-20T05:00:19.953" v="8331" actId="113"/>
          <ac:spMkLst>
            <pc:docMk/>
            <pc:sldMk cId="669734175" sldId="338"/>
            <ac:spMk id="11" creationId="{0F3036DB-CFEC-FC14-AD9A-D4E82A4EB597}"/>
          </ac:spMkLst>
        </pc:spChg>
        <pc:cxnChg chg="add mod">
          <ac:chgData name="Toby Donaldson" userId="2e6e5431-bb17-4c41-9985-d39c50d83c73" providerId="ADAL" clId="{F0E40FE0-2E57-4922-A8AA-5AFA101CC44A}" dt="2024-01-20T05:01:47.789" v="8351" actId="12788"/>
          <ac:cxnSpMkLst>
            <pc:docMk/>
            <pc:sldMk cId="669734175" sldId="338"/>
            <ac:cxnSpMk id="13" creationId="{2890E6F5-E056-297D-F146-163A09333283}"/>
          </ac:cxnSpMkLst>
        </pc:cxnChg>
        <pc:cxnChg chg="add del mod">
          <ac:chgData name="Toby Donaldson" userId="2e6e5431-bb17-4c41-9985-d39c50d83c73" providerId="ADAL" clId="{F0E40FE0-2E57-4922-A8AA-5AFA101CC44A}" dt="2024-01-20T05:02:41.823" v="8363" actId="21"/>
          <ac:cxnSpMkLst>
            <pc:docMk/>
            <pc:sldMk cId="669734175" sldId="338"/>
            <ac:cxnSpMk id="14" creationId="{E1786B19-FB92-9B64-CB82-40E173F1DC86}"/>
          </ac:cxnSpMkLst>
        </pc:cxnChg>
        <pc:cxnChg chg="add del mod">
          <ac:chgData name="Toby Donaldson" userId="2e6e5431-bb17-4c41-9985-d39c50d83c73" providerId="ADAL" clId="{F0E40FE0-2E57-4922-A8AA-5AFA101CC44A}" dt="2024-01-20T05:02:41.823" v="8363" actId="21"/>
          <ac:cxnSpMkLst>
            <pc:docMk/>
            <pc:sldMk cId="669734175" sldId="338"/>
            <ac:cxnSpMk id="15" creationId="{E6BCF492-E5DA-EC94-3C4A-24A159D10968}"/>
          </ac:cxnSpMkLst>
        </pc:cxnChg>
      </pc:sldChg>
      <pc:sldChg chg="addSp modSp add mod">
        <pc:chgData name="Toby Donaldson" userId="2e6e5431-bb17-4c41-9985-d39c50d83c73" providerId="ADAL" clId="{F0E40FE0-2E57-4922-A8AA-5AFA101CC44A}" dt="2024-01-22T19:46:43.608" v="9026" actId="20577"/>
        <pc:sldMkLst>
          <pc:docMk/>
          <pc:sldMk cId="2360878608" sldId="339"/>
        </pc:sldMkLst>
        <pc:spChg chg="add mod">
          <ac:chgData name="Toby Donaldson" userId="2e6e5431-bb17-4c41-9985-d39c50d83c73" providerId="ADAL" clId="{F0E40FE0-2E57-4922-A8AA-5AFA101CC44A}" dt="2024-01-20T05:03:49.759" v="8372"/>
          <ac:spMkLst>
            <pc:docMk/>
            <pc:sldMk cId="2360878608" sldId="339"/>
            <ac:spMk id="3" creationId="{B4975049-12AF-095B-1785-9C54CC7BDA22}"/>
          </ac:spMkLst>
        </pc:spChg>
        <pc:spChg chg="mod">
          <ac:chgData name="Toby Donaldson" userId="2e6e5431-bb17-4c41-9985-d39c50d83c73" providerId="ADAL" clId="{F0E40FE0-2E57-4922-A8AA-5AFA101CC44A}" dt="2024-01-22T19:46:43.608" v="9026" actId="20577"/>
          <ac:spMkLst>
            <pc:docMk/>
            <pc:sldMk cId="2360878608" sldId="339"/>
            <ac:spMk id="7" creationId="{B4975049-12AF-095B-1785-9C54CC7BDA22}"/>
          </ac:spMkLst>
        </pc:spChg>
        <pc:spChg chg="mod">
          <ac:chgData name="Toby Donaldson" userId="2e6e5431-bb17-4c41-9985-d39c50d83c73" providerId="ADAL" clId="{F0E40FE0-2E57-4922-A8AA-5AFA101CC44A}" dt="2024-01-22T19:46:41.463" v="9025" actId="20577"/>
          <ac:spMkLst>
            <pc:docMk/>
            <pc:sldMk cId="2360878608" sldId="339"/>
            <ac:spMk id="9" creationId="{E09DB307-316F-1646-EA50-3EDD1FA521F2}"/>
          </ac:spMkLst>
        </pc:spChg>
        <pc:spChg chg="mod">
          <ac:chgData name="Toby Donaldson" userId="2e6e5431-bb17-4c41-9985-d39c50d83c73" providerId="ADAL" clId="{F0E40FE0-2E57-4922-A8AA-5AFA101CC44A}" dt="2024-01-22T19:46:39.122" v="9024" actId="20577"/>
          <ac:spMkLst>
            <pc:docMk/>
            <pc:sldMk cId="2360878608" sldId="339"/>
            <ac:spMk id="10" creationId="{F971EEB8-7E70-0D4D-D4E8-33A20503A493}"/>
          </ac:spMkLst>
        </pc:spChg>
        <pc:spChg chg="add mod">
          <ac:chgData name="Toby Donaldson" userId="2e6e5431-bb17-4c41-9985-d39c50d83c73" providerId="ADAL" clId="{F0E40FE0-2E57-4922-A8AA-5AFA101CC44A}" dt="2024-01-20T05:04:29.122" v="8484" actId="1076"/>
          <ac:spMkLst>
            <pc:docMk/>
            <pc:sldMk cId="2360878608" sldId="339"/>
            <ac:spMk id="12" creationId="{CD360968-75D1-51BF-B3F3-013064786E1A}"/>
          </ac:spMkLst>
        </pc:spChg>
        <pc:cxnChg chg="add mod">
          <ac:chgData name="Toby Donaldson" userId="2e6e5431-bb17-4c41-9985-d39c50d83c73" providerId="ADAL" clId="{F0E40FE0-2E57-4922-A8AA-5AFA101CC44A}" dt="2024-01-20T05:03:49.759" v="8372"/>
          <ac:cxnSpMkLst>
            <pc:docMk/>
            <pc:sldMk cId="2360878608" sldId="339"/>
            <ac:cxnSpMk id="5" creationId="{E1786B19-FB92-9B64-CB82-40E173F1DC86}"/>
          </ac:cxnSpMkLst>
        </pc:cxnChg>
        <pc:cxnChg chg="add mod">
          <ac:chgData name="Toby Donaldson" userId="2e6e5431-bb17-4c41-9985-d39c50d83c73" providerId="ADAL" clId="{F0E40FE0-2E57-4922-A8AA-5AFA101CC44A}" dt="2024-01-20T05:03:49.759" v="8372"/>
          <ac:cxnSpMkLst>
            <pc:docMk/>
            <pc:sldMk cId="2360878608" sldId="339"/>
            <ac:cxnSpMk id="8" creationId="{E6BCF492-E5DA-EC94-3C4A-24A159D10968}"/>
          </ac:cxnSpMkLst>
        </pc:cxnChg>
      </pc:sldChg>
      <pc:sldChg chg="delSp modSp add mod ord">
        <pc:chgData name="Toby Donaldson" userId="2e6e5431-bb17-4c41-9985-d39c50d83c73" providerId="ADAL" clId="{F0E40FE0-2E57-4922-A8AA-5AFA101CC44A}" dt="2024-01-20T05:03:06.831" v="8367" actId="21"/>
        <pc:sldMkLst>
          <pc:docMk/>
          <pc:sldMk cId="4286439486" sldId="340"/>
        </pc:sldMkLst>
        <pc:spChg chg="del">
          <ac:chgData name="Toby Donaldson" userId="2e6e5431-bb17-4c41-9985-d39c50d83c73" providerId="ADAL" clId="{F0E40FE0-2E57-4922-A8AA-5AFA101CC44A}" dt="2024-01-20T05:03:06.831" v="8367" actId="21"/>
          <ac:spMkLst>
            <pc:docMk/>
            <pc:sldMk cId="4286439486" sldId="340"/>
            <ac:spMk id="7" creationId="{B4975049-12AF-095B-1785-9C54CC7BDA22}"/>
          </ac:spMkLst>
        </pc:spChg>
        <pc:spChg chg="del">
          <ac:chgData name="Toby Donaldson" userId="2e6e5431-bb17-4c41-9985-d39c50d83c73" providerId="ADAL" clId="{F0E40FE0-2E57-4922-A8AA-5AFA101CC44A}" dt="2024-01-20T05:03:06.831" v="8367" actId="21"/>
          <ac:spMkLst>
            <pc:docMk/>
            <pc:sldMk cId="4286439486" sldId="340"/>
            <ac:spMk id="9" creationId="{E09DB307-316F-1646-EA50-3EDD1FA521F2}"/>
          </ac:spMkLst>
        </pc:spChg>
        <pc:spChg chg="del">
          <ac:chgData name="Toby Donaldson" userId="2e6e5431-bb17-4c41-9985-d39c50d83c73" providerId="ADAL" clId="{F0E40FE0-2E57-4922-A8AA-5AFA101CC44A}" dt="2024-01-20T05:03:06.831" v="8367" actId="21"/>
          <ac:spMkLst>
            <pc:docMk/>
            <pc:sldMk cId="4286439486" sldId="340"/>
            <ac:spMk id="10" creationId="{F971EEB8-7E70-0D4D-D4E8-33A20503A493}"/>
          </ac:spMkLst>
        </pc:spChg>
        <pc:cxnChg chg="del mod">
          <ac:chgData name="Toby Donaldson" userId="2e6e5431-bb17-4c41-9985-d39c50d83c73" providerId="ADAL" clId="{F0E40FE0-2E57-4922-A8AA-5AFA101CC44A}" dt="2024-01-20T05:03:06.831" v="8367" actId="21"/>
          <ac:cxnSpMkLst>
            <pc:docMk/>
            <pc:sldMk cId="4286439486" sldId="340"/>
            <ac:cxnSpMk id="13" creationId="{2890E6F5-E056-297D-F146-163A09333283}"/>
          </ac:cxnSpMkLst>
        </pc:cxnChg>
        <pc:cxnChg chg="del mod">
          <ac:chgData name="Toby Donaldson" userId="2e6e5431-bb17-4c41-9985-d39c50d83c73" providerId="ADAL" clId="{F0E40FE0-2E57-4922-A8AA-5AFA101CC44A}" dt="2024-01-20T05:03:06.831" v="8367" actId="21"/>
          <ac:cxnSpMkLst>
            <pc:docMk/>
            <pc:sldMk cId="4286439486" sldId="340"/>
            <ac:cxnSpMk id="14" creationId="{E1786B19-FB92-9B64-CB82-40E173F1DC86}"/>
          </ac:cxnSpMkLst>
        </pc:cxnChg>
        <pc:cxnChg chg="del mod">
          <ac:chgData name="Toby Donaldson" userId="2e6e5431-bb17-4c41-9985-d39c50d83c73" providerId="ADAL" clId="{F0E40FE0-2E57-4922-A8AA-5AFA101CC44A}" dt="2024-01-20T05:03:06.831" v="8367" actId="21"/>
          <ac:cxnSpMkLst>
            <pc:docMk/>
            <pc:sldMk cId="4286439486" sldId="340"/>
            <ac:cxnSpMk id="15" creationId="{E6BCF492-E5DA-EC94-3C4A-24A159D10968}"/>
          </ac:cxnSpMkLst>
        </pc:cxnChg>
      </pc:sldChg>
      <pc:sldChg chg="delSp modSp add mod ord">
        <pc:chgData name="Toby Donaldson" userId="2e6e5431-bb17-4c41-9985-d39c50d83c73" providerId="ADAL" clId="{F0E40FE0-2E57-4922-A8AA-5AFA101CC44A}" dt="2024-01-22T19:46:34.244" v="9023" actId="20577"/>
        <pc:sldMkLst>
          <pc:docMk/>
          <pc:sldMk cId="4020752692" sldId="341"/>
        </pc:sldMkLst>
        <pc:spChg chg="del">
          <ac:chgData name="Toby Donaldson" userId="2e6e5431-bb17-4c41-9985-d39c50d83c73" providerId="ADAL" clId="{F0E40FE0-2E57-4922-A8AA-5AFA101CC44A}" dt="2024-01-20T05:03:19.980" v="8371" actId="21"/>
          <ac:spMkLst>
            <pc:docMk/>
            <pc:sldMk cId="4020752692" sldId="341"/>
            <ac:spMk id="7" creationId="{B4975049-12AF-095B-1785-9C54CC7BDA22}"/>
          </ac:spMkLst>
        </pc:spChg>
        <pc:spChg chg="mod">
          <ac:chgData name="Toby Donaldson" userId="2e6e5431-bb17-4c41-9985-d39c50d83c73" providerId="ADAL" clId="{F0E40FE0-2E57-4922-A8AA-5AFA101CC44A}" dt="2024-01-22T19:46:34.244" v="9023" actId="20577"/>
          <ac:spMkLst>
            <pc:docMk/>
            <pc:sldMk cId="4020752692" sldId="341"/>
            <ac:spMk id="9" creationId="{E09DB307-316F-1646-EA50-3EDD1FA521F2}"/>
          </ac:spMkLst>
        </pc:spChg>
        <pc:spChg chg="mod">
          <ac:chgData name="Toby Donaldson" userId="2e6e5431-bb17-4c41-9985-d39c50d83c73" providerId="ADAL" clId="{F0E40FE0-2E57-4922-A8AA-5AFA101CC44A}" dt="2024-01-22T19:46:32.164" v="9022" actId="20577"/>
          <ac:spMkLst>
            <pc:docMk/>
            <pc:sldMk cId="4020752692" sldId="341"/>
            <ac:spMk id="10" creationId="{F971EEB8-7E70-0D4D-D4E8-33A20503A493}"/>
          </ac:spMkLst>
        </pc:spChg>
        <pc:cxnChg chg="del mod">
          <ac:chgData name="Toby Donaldson" userId="2e6e5431-bb17-4c41-9985-d39c50d83c73" providerId="ADAL" clId="{F0E40FE0-2E57-4922-A8AA-5AFA101CC44A}" dt="2024-01-20T05:03:19.980" v="8371" actId="21"/>
          <ac:cxnSpMkLst>
            <pc:docMk/>
            <pc:sldMk cId="4020752692" sldId="341"/>
            <ac:cxnSpMk id="14" creationId="{E1786B19-FB92-9B64-CB82-40E173F1DC86}"/>
          </ac:cxnSpMkLst>
        </pc:cxnChg>
        <pc:cxnChg chg="del mod">
          <ac:chgData name="Toby Donaldson" userId="2e6e5431-bb17-4c41-9985-d39c50d83c73" providerId="ADAL" clId="{F0E40FE0-2E57-4922-A8AA-5AFA101CC44A}" dt="2024-01-20T05:03:19.980" v="8371" actId="21"/>
          <ac:cxnSpMkLst>
            <pc:docMk/>
            <pc:sldMk cId="4020752692" sldId="341"/>
            <ac:cxnSpMk id="15" creationId="{E6BCF492-E5DA-EC94-3C4A-24A159D10968}"/>
          </ac:cxnSpMkLst>
        </pc:cxnChg>
      </pc:sldChg>
      <pc:sldChg chg="addSp delSp modSp new mod">
        <pc:chgData name="Toby Donaldson" userId="2e6e5431-bb17-4c41-9985-d39c50d83c73" providerId="ADAL" clId="{F0E40FE0-2E57-4922-A8AA-5AFA101CC44A}" dt="2024-01-25T00:05:10.172" v="9924" actId="27636"/>
        <pc:sldMkLst>
          <pc:docMk/>
          <pc:sldMk cId="3273602738" sldId="342"/>
        </pc:sldMkLst>
        <pc:spChg chg="mod">
          <ac:chgData name="Toby Donaldson" userId="2e6e5431-bb17-4c41-9985-d39c50d83c73" providerId="ADAL" clId="{F0E40FE0-2E57-4922-A8AA-5AFA101CC44A}" dt="2024-01-25T00:05:10.172" v="9924" actId="27636"/>
          <ac:spMkLst>
            <pc:docMk/>
            <pc:sldMk cId="3273602738" sldId="342"/>
            <ac:spMk id="2" creationId="{D78FCB30-57C7-CC2F-6F10-EDAE7305CA8E}"/>
          </ac:spMkLst>
        </pc:spChg>
        <pc:spChg chg="mod">
          <ac:chgData name="Toby Donaldson" userId="2e6e5431-bb17-4c41-9985-d39c50d83c73" providerId="ADAL" clId="{F0E40FE0-2E57-4922-A8AA-5AFA101CC44A}" dt="2024-01-23T06:31:06.142" v="9625" actId="1076"/>
          <ac:spMkLst>
            <pc:docMk/>
            <pc:sldMk cId="3273602738" sldId="342"/>
            <ac:spMk id="3" creationId="{3CA38683-B551-7BCB-3407-268CA915A4E7}"/>
          </ac:spMkLst>
        </pc:spChg>
        <pc:spChg chg="add mod">
          <ac:chgData name="Toby Donaldson" userId="2e6e5431-bb17-4c41-9985-d39c50d83c73" providerId="ADAL" clId="{F0E40FE0-2E57-4922-A8AA-5AFA101CC44A}" dt="2024-01-23T06:25:16.727" v="9446" actId="164"/>
          <ac:spMkLst>
            <pc:docMk/>
            <pc:sldMk cId="3273602738" sldId="342"/>
            <ac:spMk id="5" creationId="{21FDD319-23CF-98BF-C0DA-6563F5F7B37B}"/>
          </ac:spMkLst>
        </pc:spChg>
        <pc:spChg chg="add mod">
          <ac:chgData name="Toby Donaldson" userId="2e6e5431-bb17-4c41-9985-d39c50d83c73" providerId="ADAL" clId="{F0E40FE0-2E57-4922-A8AA-5AFA101CC44A}" dt="2024-01-23T06:25:16.727" v="9446" actId="164"/>
          <ac:spMkLst>
            <pc:docMk/>
            <pc:sldMk cId="3273602738" sldId="342"/>
            <ac:spMk id="6" creationId="{DC1387B2-7C47-C83B-61D9-BF5D8636A088}"/>
          </ac:spMkLst>
        </pc:spChg>
        <pc:spChg chg="add mod">
          <ac:chgData name="Toby Donaldson" userId="2e6e5431-bb17-4c41-9985-d39c50d83c73" providerId="ADAL" clId="{F0E40FE0-2E57-4922-A8AA-5AFA101CC44A}" dt="2024-01-23T06:25:16.727" v="9446" actId="164"/>
          <ac:spMkLst>
            <pc:docMk/>
            <pc:sldMk cId="3273602738" sldId="342"/>
            <ac:spMk id="7" creationId="{693EC7FE-9461-8D8D-9AB7-29FE9E084864}"/>
          </ac:spMkLst>
        </pc:spChg>
        <pc:spChg chg="add mod">
          <ac:chgData name="Toby Donaldson" userId="2e6e5431-bb17-4c41-9985-d39c50d83c73" providerId="ADAL" clId="{F0E40FE0-2E57-4922-A8AA-5AFA101CC44A}" dt="2024-01-23T06:25:16.727" v="9446" actId="164"/>
          <ac:spMkLst>
            <pc:docMk/>
            <pc:sldMk cId="3273602738" sldId="342"/>
            <ac:spMk id="8" creationId="{24A94FE0-C424-DB1C-7090-553CA6AFADAF}"/>
          </ac:spMkLst>
        </pc:spChg>
        <pc:spChg chg="add mod">
          <ac:chgData name="Toby Donaldson" userId="2e6e5431-bb17-4c41-9985-d39c50d83c73" providerId="ADAL" clId="{F0E40FE0-2E57-4922-A8AA-5AFA101CC44A}" dt="2024-01-23T06:25:16.727" v="9446" actId="164"/>
          <ac:spMkLst>
            <pc:docMk/>
            <pc:sldMk cId="3273602738" sldId="342"/>
            <ac:spMk id="9" creationId="{AE0E4B45-B26E-D819-AC44-D3D0DF87F2FC}"/>
          </ac:spMkLst>
        </pc:spChg>
        <pc:spChg chg="add mod">
          <ac:chgData name="Toby Donaldson" userId="2e6e5431-bb17-4c41-9985-d39c50d83c73" providerId="ADAL" clId="{F0E40FE0-2E57-4922-A8AA-5AFA101CC44A}" dt="2024-01-23T06:25:16.727" v="9446" actId="164"/>
          <ac:spMkLst>
            <pc:docMk/>
            <pc:sldMk cId="3273602738" sldId="342"/>
            <ac:spMk id="10" creationId="{2614EEEE-8F38-4CF0-E1C7-693C6000663C}"/>
          </ac:spMkLst>
        </pc:spChg>
        <pc:spChg chg="add mod">
          <ac:chgData name="Toby Donaldson" userId="2e6e5431-bb17-4c41-9985-d39c50d83c73" providerId="ADAL" clId="{F0E40FE0-2E57-4922-A8AA-5AFA101CC44A}" dt="2024-01-23T06:25:16.727" v="9446" actId="164"/>
          <ac:spMkLst>
            <pc:docMk/>
            <pc:sldMk cId="3273602738" sldId="342"/>
            <ac:spMk id="11" creationId="{6C667ED2-5E78-BEAF-1876-F8D75E3507BA}"/>
          </ac:spMkLst>
        </pc:spChg>
        <pc:spChg chg="add mod">
          <ac:chgData name="Toby Donaldson" userId="2e6e5431-bb17-4c41-9985-d39c50d83c73" providerId="ADAL" clId="{F0E40FE0-2E57-4922-A8AA-5AFA101CC44A}" dt="2024-01-23T06:25:16.727" v="9446" actId="164"/>
          <ac:spMkLst>
            <pc:docMk/>
            <pc:sldMk cId="3273602738" sldId="342"/>
            <ac:spMk id="12" creationId="{AF50CF91-C31E-6DBB-7A49-50B02F9351D2}"/>
          </ac:spMkLst>
        </pc:spChg>
        <pc:spChg chg="add mod">
          <ac:chgData name="Toby Donaldson" userId="2e6e5431-bb17-4c41-9985-d39c50d83c73" providerId="ADAL" clId="{F0E40FE0-2E57-4922-A8AA-5AFA101CC44A}" dt="2024-01-23T06:25:13.632" v="9445" actId="164"/>
          <ac:spMkLst>
            <pc:docMk/>
            <pc:sldMk cId="3273602738" sldId="342"/>
            <ac:spMk id="13" creationId="{70EBB102-E777-BCF4-DB23-28E74265FD12}"/>
          </ac:spMkLst>
        </pc:spChg>
        <pc:spChg chg="add mod">
          <ac:chgData name="Toby Donaldson" userId="2e6e5431-bb17-4c41-9985-d39c50d83c73" providerId="ADAL" clId="{F0E40FE0-2E57-4922-A8AA-5AFA101CC44A}" dt="2024-01-23T06:25:13.632" v="9445" actId="164"/>
          <ac:spMkLst>
            <pc:docMk/>
            <pc:sldMk cId="3273602738" sldId="342"/>
            <ac:spMk id="14" creationId="{A0AE708D-6D34-9593-39A5-C0BC6486FBEC}"/>
          </ac:spMkLst>
        </pc:spChg>
        <pc:spChg chg="add mod">
          <ac:chgData name="Toby Donaldson" userId="2e6e5431-bb17-4c41-9985-d39c50d83c73" providerId="ADAL" clId="{F0E40FE0-2E57-4922-A8AA-5AFA101CC44A}" dt="2024-01-23T06:25:13.632" v="9445" actId="164"/>
          <ac:spMkLst>
            <pc:docMk/>
            <pc:sldMk cId="3273602738" sldId="342"/>
            <ac:spMk id="15" creationId="{8BBE82A3-6043-935B-B7FA-7E579359B34C}"/>
          </ac:spMkLst>
        </pc:spChg>
        <pc:spChg chg="add del mod">
          <ac:chgData name="Toby Donaldson" userId="2e6e5431-bb17-4c41-9985-d39c50d83c73" providerId="ADAL" clId="{F0E40FE0-2E57-4922-A8AA-5AFA101CC44A}" dt="2024-01-23T06:25:04.278" v="9440" actId="21"/>
          <ac:spMkLst>
            <pc:docMk/>
            <pc:sldMk cId="3273602738" sldId="342"/>
            <ac:spMk id="16" creationId="{7D2E39F9-D2E2-FD81-94E6-EE0A99C916C7}"/>
          </ac:spMkLst>
        </pc:spChg>
        <pc:spChg chg="add mod">
          <ac:chgData name="Toby Donaldson" userId="2e6e5431-bb17-4c41-9985-d39c50d83c73" providerId="ADAL" clId="{F0E40FE0-2E57-4922-A8AA-5AFA101CC44A}" dt="2024-01-23T06:25:32.373" v="9450" actId="164"/>
          <ac:spMkLst>
            <pc:docMk/>
            <pc:sldMk cId="3273602738" sldId="342"/>
            <ac:spMk id="17" creationId="{85B00676-0804-92FC-D0C7-04217F739975}"/>
          </ac:spMkLst>
        </pc:spChg>
        <pc:spChg chg="add mod">
          <ac:chgData name="Toby Donaldson" userId="2e6e5431-bb17-4c41-9985-d39c50d83c73" providerId="ADAL" clId="{F0E40FE0-2E57-4922-A8AA-5AFA101CC44A}" dt="2024-01-23T06:25:32.373" v="9450" actId="164"/>
          <ac:spMkLst>
            <pc:docMk/>
            <pc:sldMk cId="3273602738" sldId="342"/>
            <ac:spMk id="18" creationId="{42EADEF2-F234-66E7-355D-B53B9E820574}"/>
          </ac:spMkLst>
        </pc:spChg>
        <pc:spChg chg="add mod">
          <ac:chgData name="Toby Donaldson" userId="2e6e5431-bb17-4c41-9985-d39c50d83c73" providerId="ADAL" clId="{F0E40FE0-2E57-4922-A8AA-5AFA101CC44A}" dt="2024-01-23T06:25:32.373" v="9450" actId="164"/>
          <ac:spMkLst>
            <pc:docMk/>
            <pc:sldMk cId="3273602738" sldId="342"/>
            <ac:spMk id="19" creationId="{CE9692F7-166F-99DE-6D39-FD43DA471514}"/>
          </ac:spMkLst>
        </pc:spChg>
        <pc:spChg chg="add del mod">
          <ac:chgData name="Toby Donaldson" userId="2e6e5431-bb17-4c41-9985-d39c50d83c73" providerId="ADAL" clId="{F0E40FE0-2E57-4922-A8AA-5AFA101CC44A}" dt="2024-01-23T06:25:04.278" v="9440" actId="21"/>
          <ac:spMkLst>
            <pc:docMk/>
            <pc:sldMk cId="3273602738" sldId="342"/>
            <ac:spMk id="20" creationId="{23FC6EF2-5A1C-247C-6663-430D934CB217}"/>
          </ac:spMkLst>
        </pc:spChg>
        <pc:spChg chg="add del mod">
          <ac:chgData name="Toby Donaldson" userId="2e6e5431-bb17-4c41-9985-d39c50d83c73" providerId="ADAL" clId="{F0E40FE0-2E57-4922-A8AA-5AFA101CC44A}" dt="2024-01-23T06:33:08.562" v="9676" actId="21"/>
          <ac:spMkLst>
            <pc:docMk/>
            <pc:sldMk cId="3273602738" sldId="342"/>
            <ac:spMk id="24" creationId="{534DDF85-A023-2D23-8C0E-D3E6A2A04C23}"/>
          </ac:spMkLst>
        </pc:spChg>
        <pc:spChg chg="add del mod">
          <ac:chgData name="Toby Donaldson" userId="2e6e5431-bb17-4c41-9985-d39c50d83c73" providerId="ADAL" clId="{F0E40FE0-2E57-4922-A8AA-5AFA101CC44A}" dt="2024-01-23T06:33:08.562" v="9676" actId="21"/>
          <ac:spMkLst>
            <pc:docMk/>
            <pc:sldMk cId="3273602738" sldId="342"/>
            <ac:spMk id="25" creationId="{BB65F753-F230-E263-A56D-ED5F25879662}"/>
          </ac:spMkLst>
        </pc:spChg>
        <pc:spChg chg="add del mod">
          <ac:chgData name="Toby Donaldson" userId="2e6e5431-bb17-4c41-9985-d39c50d83c73" providerId="ADAL" clId="{F0E40FE0-2E57-4922-A8AA-5AFA101CC44A}" dt="2024-01-23T06:33:28.109" v="9679" actId="21"/>
          <ac:spMkLst>
            <pc:docMk/>
            <pc:sldMk cId="3273602738" sldId="342"/>
            <ac:spMk id="30" creationId="{07EB8617-CA8C-6C04-52BA-C47D435372C1}"/>
          </ac:spMkLst>
        </pc:spChg>
        <pc:spChg chg="add del mod">
          <ac:chgData name="Toby Donaldson" userId="2e6e5431-bb17-4c41-9985-d39c50d83c73" providerId="ADAL" clId="{F0E40FE0-2E57-4922-A8AA-5AFA101CC44A}" dt="2024-01-23T06:33:08.562" v="9676" actId="21"/>
          <ac:spMkLst>
            <pc:docMk/>
            <pc:sldMk cId="3273602738" sldId="342"/>
            <ac:spMk id="31" creationId="{16792C5B-22BA-7E11-844C-363F9417C925}"/>
          </ac:spMkLst>
        </pc:spChg>
        <pc:spChg chg="add del mod">
          <ac:chgData name="Toby Donaldson" userId="2e6e5431-bb17-4c41-9985-d39c50d83c73" providerId="ADAL" clId="{F0E40FE0-2E57-4922-A8AA-5AFA101CC44A}" dt="2024-01-23T06:33:08.562" v="9676" actId="21"/>
          <ac:spMkLst>
            <pc:docMk/>
            <pc:sldMk cId="3273602738" sldId="342"/>
            <ac:spMk id="32" creationId="{8BD7FE08-8DF3-4F6E-DD08-C702D450E264}"/>
          </ac:spMkLst>
        </pc:spChg>
        <pc:grpChg chg="add mod">
          <ac:chgData name="Toby Donaldson" userId="2e6e5431-bb17-4c41-9985-d39c50d83c73" providerId="ADAL" clId="{F0E40FE0-2E57-4922-A8AA-5AFA101CC44A}" dt="2024-01-23T06:25:32.373" v="9450" actId="164"/>
          <ac:grpSpMkLst>
            <pc:docMk/>
            <pc:sldMk cId="3273602738" sldId="342"/>
            <ac:grpSpMk id="21" creationId="{F28F313C-1639-0003-0C83-DC2A5EBCD5DE}"/>
          </ac:grpSpMkLst>
        </pc:grpChg>
        <pc:grpChg chg="add del mod">
          <ac:chgData name="Toby Donaldson" userId="2e6e5431-bb17-4c41-9985-d39c50d83c73" providerId="ADAL" clId="{F0E40FE0-2E57-4922-A8AA-5AFA101CC44A}" dt="2024-01-23T06:33:08.562" v="9676" actId="21"/>
          <ac:grpSpMkLst>
            <pc:docMk/>
            <pc:sldMk cId="3273602738" sldId="342"/>
            <ac:grpSpMk id="22" creationId="{38FB7B12-264B-BDC6-EA63-586F1EAE7B0A}"/>
          </ac:grpSpMkLst>
        </pc:grpChg>
        <pc:grpChg chg="add del mod">
          <ac:chgData name="Toby Donaldson" userId="2e6e5431-bb17-4c41-9985-d39c50d83c73" providerId="ADAL" clId="{F0E40FE0-2E57-4922-A8AA-5AFA101CC44A}" dt="2024-01-23T06:33:08.562" v="9676" actId="21"/>
          <ac:grpSpMkLst>
            <pc:docMk/>
            <pc:sldMk cId="3273602738" sldId="342"/>
            <ac:grpSpMk id="23" creationId="{41AB1B07-4508-B9DA-4E7A-818D0297EF20}"/>
          </ac:grpSpMkLst>
        </pc:grpChg>
        <pc:cxnChg chg="add del mod">
          <ac:chgData name="Toby Donaldson" userId="2e6e5431-bb17-4c41-9985-d39c50d83c73" providerId="ADAL" clId="{F0E40FE0-2E57-4922-A8AA-5AFA101CC44A}" dt="2024-01-23T06:33:08.562" v="9676" actId="21"/>
          <ac:cxnSpMkLst>
            <pc:docMk/>
            <pc:sldMk cId="3273602738" sldId="342"/>
            <ac:cxnSpMk id="27" creationId="{5C921344-A048-2368-5058-B9E68ECB40A2}"/>
          </ac:cxnSpMkLst>
        </pc:cxnChg>
        <pc:cxnChg chg="add del mod">
          <ac:chgData name="Toby Donaldson" userId="2e6e5431-bb17-4c41-9985-d39c50d83c73" providerId="ADAL" clId="{F0E40FE0-2E57-4922-A8AA-5AFA101CC44A}" dt="2024-01-23T06:33:08.562" v="9676" actId="21"/>
          <ac:cxnSpMkLst>
            <pc:docMk/>
            <pc:sldMk cId="3273602738" sldId="342"/>
            <ac:cxnSpMk id="29" creationId="{7D2858FE-70C1-2831-61B5-F4676516A1CC}"/>
          </ac:cxnSpMkLst>
        </pc:cxnChg>
      </pc:sldChg>
      <pc:sldChg chg="add del">
        <pc:chgData name="Toby Donaldson" userId="2e6e5431-bb17-4c41-9985-d39c50d83c73" providerId="ADAL" clId="{F0E40FE0-2E57-4922-A8AA-5AFA101CC44A}" dt="2024-01-23T06:29:17.852" v="9616" actId="2890"/>
        <pc:sldMkLst>
          <pc:docMk/>
          <pc:sldMk cId="1919214787" sldId="343"/>
        </pc:sldMkLst>
      </pc:sldChg>
      <pc:sldChg chg="addSp delSp modSp add mod">
        <pc:chgData name="Toby Donaldson" userId="2e6e5431-bb17-4c41-9985-d39c50d83c73" providerId="ADAL" clId="{F0E40FE0-2E57-4922-A8AA-5AFA101CC44A}" dt="2024-01-25T00:04:59.859" v="9915" actId="27636"/>
        <pc:sldMkLst>
          <pc:docMk/>
          <pc:sldMk cId="2420018828" sldId="343"/>
        </pc:sldMkLst>
        <pc:spChg chg="mod">
          <ac:chgData name="Toby Donaldson" userId="2e6e5431-bb17-4c41-9985-d39c50d83c73" providerId="ADAL" clId="{F0E40FE0-2E57-4922-A8AA-5AFA101CC44A}" dt="2024-01-25T00:04:59.859" v="9915" actId="27636"/>
          <ac:spMkLst>
            <pc:docMk/>
            <pc:sldMk cId="2420018828" sldId="343"/>
            <ac:spMk id="2" creationId="{D78FCB30-57C7-CC2F-6F10-EDAE7305CA8E}"/>
          </ac:spMkLst>
        </pc:spChg>
        <pc:spChg chg="add mod">
          <ac:chgData name="Toby Donaldson" userId="2e6e5431-bb17-4c41-9985-d39c50d83c73" providerId="ADAL" clId="{F0E40FE0-2E57-4922-A8AA-5AFA101CC44A}" dt="2024-01-23T06:35:26.373" v="9689"/>
          <ac:spMkLst>
            <pc:docMk/>
            <pc:sldMk cId="2420018828" sldId="343"/>
            <ac:spMk id="16" creationId="{753C0D97-55DE-46E1-42D6-DA188079B6B5}"/>
          </ac:spMkLst>
        </pc:spChg>
        <pc:spChg chg="del">
          <ac:chgData name="Toby Donaldson" userId="2e6e5431-bb17-4c41-9985-d39c50d83c73" providerId="ADAL" clId="{F0E40FE0-2E57-4922-A8AA-5AFA101CC44A}" dt="2024-01-23T06:33:40.968" v="9681" actId="21"/>
          <ac:spMkLst>
            <pc:docMk/>
            <pc:sldMk cId="2420018828" sldId="343"/>
            <ac:spMk id="30" creationId="{07EB8617-CA8C-6C04-52BA-C47D435372C1}"/>
          </ac:spMkLst>
        </pc:spChg>
        <pc:spChg chg="del">
          <ac:chgData name="Toby Donaldson" userId="2e6e5431-bb17-4c41-9985-d39c50d83c73" providerId="ADAL" clId="{F0E40FE0-2E57-4922-A8AA-5AFA101CC44A}" dt="2024-01-23T06:33:45.062" v="9682" actId="21"/>
          <ac:spMkLst>
            <pc:docMk/>
            <pc:sldMk cId="2420018828" sldId="343"/>
            <ac:spMk id="32" creationId="{8BD7FE08-8DF3-4F6E-DD08-C702D450E264}"/>
          </ac:spMkLst>
        </pc:spChg>
      </pc:sldChg>
      <pc:sldChg chg="delSp modSp add mod ord">
        <pc:chgData name="Toby Donaldson" userId="2e6e5431-bb17-4c41-9985-d39c50d83c73" providerId="ADAL" clId="{F0E40FE0-2E57-4922-A8AA-5AFA101CC44A}" dt="2024-01-25T00:05:06.748" v="9921" actId="27636"/>
        <pc:sldMkLst>
          <pc:docMk/>
          <pc:sldMk cId="4198584431" sldId="344"/>
        </pc:sldMkLst>
        <pc:spChg chg="mod">
          <ac:chgData name="Toby Donaldson" userId="2e6e5431-bb17-4c41-9985-d39c50d83c73" providerId="ADAL" clId="{F0E40FE0-2E57-4922-A8AA-5AFA101CC44A}" dt="2024-01-25T00:05:06.748" v="9921" actId="27636"/>
          <ac:spMkLst>
            <pc:docMk/>
            <pc:sldMk cId="4198584431" sldId="344"/>
            <ac:spMk id="2" creationId="{D78FCB30-57C7-CC2F-6F10-EDAE7305CA8E}"/>
          </ac:spMkLst>
        </pc:spChg>
        <pc:spChg chg="del">
          <ac:chgData name="Toby Donaldson" userId="2e6e5431-bb17-4c41-9985-d39c50d83c73" providerId="ADAL" clId="{F0E40FE0-2E57-4922-A8AA-5AFA101CC44A}" dt="2024-01-23T06:34:11.192" v="9686" actId="21"/>
          <ac:spMkLst>
            <pc:docMk/>
            <pc:sldMk cId="4198584431" sldId="344"/>
            <ac:spMk id="30" creationId="{07EB8617-CA8C-6C04-52BA-C47D435372C1}"/>
          </ac:spMkLst>
        </pc:spChg>
        <pc:spChg chg="del">
          <ac:chgData name="Toby Donaldson" userId="2e6e5431-bb17-4c41-9985-d39c50d83c73" providerId="ADAL" clId="{F0E40FE0-2E57-4922-A8AA-5AFA101CC44A}" dt="2024-01-23T06:33:17.850" v="9678" actId="21"/>
          <ac:spMkLst>
            <pc:docMk/>
            <pc:sldMk cId="4198584431" sldId="344"/>
            <ac:spMk id="31" creationId="{16792C5B-22BA-7E11-844C-363F9417C925}"/>
          </ac:spMkLst>
        </pc:spChg>
        <pc:spChg chg="del">
          <ac:chgData name="Toby Donaldson" userId="2e6e5431-bb17-4c41-9985-d39c50d83c73" providerId="ADAL" clId="{F0E40FE0-2E57-4922-A8AA-5AFA101CC44A}" dt="2024-01-23T06:33:17.850" v="9678" actId="21"/>
          <ac:spMkLst>
            <pc:docMk/>
            <pc:sldMk cId="4198584431" sldId="344"/>
            <ac:spMk id="32" creationId="{8BD7FE08-8DF3-4F6E-DD08-C702D450E264}"/>
          </ac:spMkLst>
        </pc:spChg>
      </pc:sldChg>
      <pc:sldChg chg="modSp add mod">
        <pc:chgData name="Toby Donaldson" userId="2e6e5431-bb17-4c41-9985-d39c50d83c73" providerId="ADAL" clId="{F0E40FE0-2E57-4922-A8AA-5AFA101CC44A}" dt="2024-01-25T00:04:56.074" v="9912" actId="27636"/>
        <pc:sldMkLst>
          <pc:docMk/>
          <pc:sldMk cId="2301461008" sldId="345"/>
        </pc:sldMkLst>
        <pc:spChg chg="mod">
          <ac:chgData name="Toby Donaldson" userId="2e6e5431-bb17-4c41-9985-d39c50d83c73" providerId="ADAL" clId="{F0E40FE0-2E57-4922-A8AA-5AFA101CC44A}" dt="2024-01-25T00:04:56.074" v="9912" actId="27636"/>
          <ac:spMkLst>
            <pc:docMk/>
            <pc:sldMk cId="2301461008" sldId="345"/>
            <ac:spMk id="2" creationId="{D78FCB30-57C7-CC2F-6F10-EDAE7305CA8E}"/>
          </ac:spMkLst>
        </pc:spChg>
      </pc:sldChg>
      <pc:sldChg chg="addSp delSp modSp add mod">
        <pc:chgData name="Toby Donaldson" userId="2e6e5431-bb17-4c41-9985-d39c50d83c73" providerId="ADAL" clId="{F0E40FE0-2E57-4922-A8AA-5AFA101CC44A}" dt="2024-01-25T00:05:03.483" v="9918" actId="27636"/>
        <pc:sldMkLst>
          <pc:docMk/>
          <pc:sldMk cId="1131807659" sldId="346"/>
        </pc:sldMkLst>
        <pc:spChg chg="mod">
          <ac:chgData name="Toby Donaldson" userId="2e6e5431-bb17-4c41-9985-d39c50d83c73" providerId="ADAL" clId="{F0E40FE0-2E57-4922-A8AA-5AFA101CC44A}" dt="2024-01-25T00:05:03.483" v="9918" actId="27636"/>
          <ac:spMkLst>
            <pc:docMk/>
            <pc:sldMk cId="1131807659" sldId="346"/>
            <ac:spMk id="2" creationId="{D78FCB30-57C7-CC2F-6F10-EDAE7305CA8E}"/>
          </ac:spMkLst>
        </pc:spChg>
        <pc:spChg chg="add del">
          <ac:chgData name="Toby Donaldson" userId="2e6e5431-bb17-4c41-9985-d39c50d83c73" providerId="ADAL" clId="{F0E40FE0-2E57-4922-A8AA-5AFA101CC44A}" dt="2024-01-23T06:35:23.979" v="9688" actId="21"/>
          <ac:spMkLst>
            <pc:docMk/>
            <pc:sldMk cId="1131807659" sldId="346"/>
            <ac:spMk id="30" creationId="{07EB8617-CA8C-6C04-52BA-C47D435372C1}"/>
          </ac:spMkLst>
        </pc:spChg>
      </pc:sldChg>
      <pc:sldChg chg="addSp delSp modSp new mod modClrScheme chgLayout">
        <pc:chgData name="Toby Donaldson" userId="2e6e5431-bb17-4c41-9985-d39c50d83c73" providerId="ADAL" clId="{F0E40FE0-2E57-4922-A8AA-5AFA101CC44A}" dt="2024-01-25T00:03:43.896" v="9909" actId="113"/>
        <pc:sldMkLst>
          <pc:docMk/>
          <pc:sldMk cId="3892298949" sldId="347"/>
        </pc:sldMkLst>
        <pc:spChg chg="mod ord">
          <ac:chgData name="Toby Donaldson" userId="2e6e5431-bb17-4c41-9985-d39c50d83c73" providerId="ADAL" clId="{F0E40FE0-2E57-4922-A8AA-5AFA101CC44A}" dt="2024-01-24T23:58:42.463" v="9731" actId="700"/>
          <ac:spMkLst>
            <pc:docMk/>
            <pc:sldMk cId="3892298949" sldId="347"/>
            <ac:spMk id="2" creationId="{79818E87-C161-72B6-A4B7-B04924DE3962}"/>
          </ac:spMkLst>
        </pc:spChg>
        <pc:spChg chg="del mod ord">
          <ac:chgData name="Toby Donaldson" userId="2e6e5431-bb17-4c41-9985-d39c50d83c73" providerId="ADAL" clId="{F0E40FE0-2E57-4922-A8AA-5AFA101CC44A}" dt="2024-01-24T23:58:42.463" v="9731" actId="700"/>
          <ac:spMkLst>
            <pc:docMk/>
            <pc:sldMk cId="3892298949" sldId="347"/>
            <ac:spMk id="3" creationId="{8727F0BE-91DE-B4F5-8F0C-533CBBFEB56A}"/>
          </ac:spMkLst>
        </pc:spChg>
        <pc:spChg chg="mod ord">
          <ac:chgData name="Toby Donaldson" userId="2e6e5431-bb17-4c41-9985-d39c50d83c73" providerId="ADAL" clId="{F0E40FE0-2E57-4922-A8AA-5AFA101CC44A}" dt="2024-01-24T23:58:42.463" v="9731" actId="700"/>
          <ac:spMkLst>
            <pc:docMk/>
            <pc:sldMk cId="3892298949" sldId="347"/>
            <ac:spMk id="4" creationId="{0DF960CF-BFFB-DF38-4108-88225A722418}"/>
          </ac:spMkLst>
        </pc:spChg>
        <pc:spChg chg="add mod ord">
          <ac:chgData name="Toby Donaldson" userId="2e6e5431-bb17-4c41-9985-d39c50d83c73" providerId="ADAL" clId="{F0E40FE0-2E57-4922-A8AA-5AFA101CC44A}" dt="2024-01-25T00:03:36.204" v="9907" actId="113"/>
          <ac:spMkLst>
            <pc:docMk/>
            <pc:sldMk cId="3892298949" sldId="347"/>
            <ac:spMk id="5" creationId="{B4C153F9-44E5-0AAC-A6F5-C3787E5C69E0}"/>
          </ac:spMkLst>
        </pc:spChg>
        <pc:spChg chg="add mod ord">
          <ac:chgData name="Toby Donaldson" userId="2e6e5431-bb17-4c41-9985-d39c50d83c73" providerId="ADAL" clId="{F0E40FE0-2E57-4922-A8AA-5AFA101CC44A}" dt="2024-01-25T00:02:23.587" v="9894" actId="207"/>
          <ac:spMkLst>
            <pc:docMk/>
            <pc:sldMk cId="3892298949" sldId="347"/>
            <ac:spMk id="6" creationId="{0C2C7623-775B-BAC2-12E1-0CA3F3DAC31A}"/>
          </ac:spMkLst>
        </pc:spChg>
        <pc:spChg chg="add mod ord">
          <ac:chgData name="Toby Donaldson" userId="2e6e5431-bb17-4c41-9985-d39c50d83c73" providerId="ADAL" clId="{F0E40FE0-2E57-4922-A8AA-5AFA101CC44A}" dt="2024-01-25T00:03:43.896" v="9909" actId="113"/>
          <ac:spMkLst>
            <pc:docMk/>
            <pc:sldMk cId="3892298949" sldId="347"/>
            <ac:spMk id="7" creationId="{161BA3C3-521A-EE5F-9C2F-1B9F274EFC6F}"/>
          </ac:spMkLst>
        </pc:spChg>
        <pc:spChg chg="add mod ord">
          <ac:chgData name="Toby Donaldson" userId="2e6e5431-bb17-4c41-9985-d39c50d83c73" providerId="ADAL" clId="{F0E40FE0-2E57-4922-A8AA-5AFA101CC44A}" dt="2024-01-25T00:02:14.843" v="9892" actId="207"/>
          <ac:spMkLst>
            <pc:docMk/>
            <pc:sldMk cId="3892298949" sldId="347"/>
            <ac:spMk id="8" creationId="{2603570E-08F9-ADF4-59BA-EF4AA2C49C8C}"/>
          </ac:spMkLst>
        </pc:spChg>
        <pc:spChg chg="add mod">
          <ac:chgData name="Toby Donaldson" userId="2e6e5431-bb17-4c41-9985-d39c50d83c73" providerId="ADAL" clId="{F0E40FE0-2E57-4922-A8AA-5AFA101CC44A}" dt="2024-01-25T00:02:47.783" v="9896" actId="1076"/>
          <ac:spMkLst>
            <pc:docMk/>
            <pc:sldMk cId="3892298949" sldId="347"/>
            <ac:spMk id="9" creationId="{A9EB5ED4-6BFA-0EA3-9697-FC56788EA474}"/>
          </ac:spMkLst>
        </pc:spChg>
        <pc:spChg chg="mod">
          <ac:chgData name="Toby Donaldson" userId="2e6e5431-bb17-4c41-9985-d39c50d83c73" providerId="ADAL" clId="{F0E40FE0-2E57-4922-A8AA-5AFA101CC44A}" dt="2024-01-25T00:01:14.541" v="9883"/>
          <ac:spMkLst>
            <pc:docMk/>
            <pc:sldMk cId="3892298949" sldId="347"/>
            <ac:spMk id="12" creationId="{61F3F570-D903-C105-D66F-B7DEA7E57C41}"/>
          </ac:spMkLst>
        </pc:spChg>
        <pc:spChg chg="mod">
          <ac:chgData name="Toby Donaldson" userId="2e6e5431-bb17-4c41-9985-d39c50d83c73" providerId="ADAL" clId="{F0E40FE0-2E57-4922-A8AA-5AFA101CC44A}" dt="2024-01-25T00:01:14.541" v="9883"/>
          <ac:spMkLst>
            <pc:docMk/>
            <pc:sldMk cId="3892298949" sldId="347"/>
            <ac:spMk id="13" creationId="{AB275976-B368-1C6E-E823-633DED2E3E60}"/>
          </ac:spMkLst>
        </pc:spChg>
        <pc:spChg chg="mod">
          <ac:chgData name="Toby Donaldson" userId="2e6e5431-bb17-4c41-9985-d39c50d83c73" providerId="ADAL" clId="{F0E40FE0-2E57-4922-A8AA-5AFA101CC44A}" dt="2024-01-25T00:01:14.541" v="9883"/>
          <ac:spMkLst>
            <pc:docMk/>
            <pc:sldMk cId="3892298949" sldId="347"/>
            <ac:spMk id="14" creationId="{0835A2A3-FF59-2C93-4A15-C8E856B1029F}"/>
          </ac:spMkLst>
        </pc:spChg>
        <pc:spChg chg="add mod">
          <ac:chgData name="Toby Donaldson" userId="2e6e5431-bb17-4c41-9985-d39c50d83c73" providerId="ADAL" clId="{F0E40FE0-2E57-4922-A8AA-5AFA101CC44A}" dt="2024-01-25T00:03:27.560" v="9905" actId="1076"/>
          <ac:spMkLst>
            <pc:docMk/>
            <pc:sldMk cId="3892298949" sldId="347"/>
            <ac:spMk id="18" creationId="{4545672F-0862-0600-A546-9F92D2F57BDC}"/>
          </ac:spMkLst>
        </pc:spChg>
        <pc:spChg chg="mod topLvl">
          <ac:chgData name="Toby Donaldson" userId="2e6e5431-bb17-4c41-9985-d39c50d83c73" providerId="ADAL" clId="{F0E40FE0-2E57-4922-A8AA-5AFA101CC44A}" dt="2024-01-25T00:03:27.560" v="9905" actId="1076"/>
          <ac:spMkLst>
            <pc:docMk/>
            <pc:sldMk cId="3892298949" sldId="347"/>
            <ac:spMk id="21" creationId="{F12FD948-C029-AE37-A84C-69D084579081}"/>
          </ac:spMkLst>
        </pc:spChg>
        <pc:spChg chg="del mod topLvl">
          <ac:chgData name="Toby Donaldson" userId="2e6e5431-bb17-4c41-9985-d39c50d83c73" providerId="ADAL" clId="{F0E40FE0-2E57-4922-A8AA-5AFA101CC44A}" dt="2024-01-25T00:03:13.521" v="9903" actId="21"/>
          <ac:spMkLst>
            <pc:docMk/>
            <pc:sldMk cId="3892298949" sldId="347"/>
            <ac:spMk id="22" creationId="{01A67BC9-55FF-9C69-073D-58F620063649}"/>
          </ac:spMkLst>
        </pc:spChg>
        <pc:spChg chg="del mod">
          <ac:chgData name="Toby Donaldson" userId="2e6e5431-bb17-4c41-9985-d39c50d83c73" providerId="ADAL" clId="{F0E40FE0-2E57-4922-A8AA-5AFA101CC44A}" dt="2024-01-25T00:03:06.936" v="9900" actId="21"/>
          <ac:spMkLst>
            <pc:docMk/>
            <pc:sldMk cId="3892298949" sldId="347"/>
            <ac:spMk id="23" creationId="{7C46B24A-CA97-FA5B-0710-329F5AA52CAD}"/>
          </ac:spMkLst>
        </pc:spChg>
        <pc:grpChg chg="add mod">
          <ac:chgData name="Toby Donaldson" userId="2e6e5431-bb17-4c41-9985-d39c50d83c73" providerId="ADAL" clId="{F0E40FE0-2E57-4922-A8AA-5AFA101CC44A}" dt="2024-01-25T00:02:47.783" v="9896" actId="1076"/>
          <ac:grpSpMkLst>
            <pc:docMk/>
            <pc:sldMk cId="3892298949" sldId="347"/>
            <ac:grpSpMk id="11" creationId="{FFD99982-241B-E7FA-47A8-72BA8EC777F6}"/>
          </ac:grpSpMkLst>
        </pc:grpChg>
        <pc:grpChg chg="add del mod">
          <ac:chgData name="Toby Donaldson" userId="2e6e5431-bb17-4c41-9985-d39c50d83c73" providerId="ADAL" clId="{F0E40FE0-2E57-4922-A8AA-5AFA101CC44A}" dt="2024-01-25T00:03:13.521" v="9903" actId="21"/>
          <ac:grpSpMkLst>
            <pc:docMk/>
            <pc:sldMk cId="3892298949" sldId="347"/>
            <ac:grpSpMk id="20" creationId="{314C9DC4-B9A2-D4F1-1226-AC4FCB2120A5}"/>
          </ac:grpSpMkLst>
        </pc:grpChg>
        <pc:cxnChg chg="add mod">
          <ac:chgData name="Toby Donaldson" userId="2e6e5431-bb17-4c41-9985-d39c50d83c73" providerId="ADAL" clId="{F0E40FE0-2E57-4922-A8AA-5AFA101CC44A}" dt="2024-01-25T00:02:47.783" v="9896" actId="1076"/>
          <ac:cxnSpMkLst>
            <pc:docMk/>
            <pc:sldMk cId="3892298949" sldId="347"/>
            <ac:cxnSpMk id="10" creationId="{6AAF1842-C4FF-2637-EC3F-580189D2055D}"/>
          </ac:cxnSpMkLst>
        </pc:cxnChg>
        <pc:cxnChg chg="add mod">
          <ac:chgData name="Toby Donaldson" userId="2e6e5431-bb17-4c41-9985-d39c50d83c73" providerId="ADAL" clId="{F0E40FE0-2E57-4922-A8AA-5AFA101CC44A}" dt="2024-01-25T00:03:27.560" v="9905" actId="1076"/>
          <ac:cxnSpMkLst>
            <pc:docMk/>
            <pc:sldMk cId="3892298949" sldId="347"/>
            <ac:cxnSpMk id="19" creationId="{E8D52A6D-A445-ACE4-2FD6-FFF268F56E6A}"/>
          </ac:cxnSpMkLst>
        </pc:cxnChg>
      </pc:sldChg>
      <pc:sldChg chg="addSp modSp add mod ord">
        <pc:chgData name="Toby Donaldson" userId="2e6e5431-bb17-4c41-9985-d39c50d83c73" providerId="ADAL" clId="{F0E40FE0-2E57-4922-A8AA-5AFA101CC44A}" dt="2024-01-25T00:09:49.084" v="10029" actId="20577"/>
        <pc:sldMkLst>
          <pc:docMk/>
          <pc:sldMk cId="1438007289" sldId="348"/>
        </pc:sldMkLst>
        <pc:spChg chg="mod">
          <ac:chgData name="Toby Donaldson" userId="2e6e5431-bb17-4c41-9985-d39c50d83c73" providerId="ADAL" clId="{F0E40FE0-2E57-4922-A8AA-5AFA101CC44A}" dt="2024-01-25T00:05:27.201" v="9932" actId="20577"/>
          <ac:spMkLst>
            <pc:docMk/>
            <pc:sldMk cId="1438007289" sldId="348"/>
            <ac:spMk id="2" creationId="{D78FCB30-57C7-CC2F-6F10-EDAE7305CA8E}"/>
          </ac:spMkLst>
        </pc:spChg>
        <pc:spChg chg="mod">
          <ac:chgData name="Toby Donaldson" userId="2e6e5431-bb17-4c41-9985-d39c50d83c73" providerId="ADAL" clId="{F0E40FE0-2E57-4922-A8AA-5AFA101CC44A}" dt="2024-01-25T00:08:48.939" v="9997" actId="207"/>
          <ac:spMkLst>
            <pc:docMk/>
            <pc:sldMk cId="1438007289" sldId="348"/>
            <ac:spMk id="3" creationId="{3CA38683-B551-7BCB-3407-268CA915A4E7}"/>
          </ac:spMkLst>
        </pc:spChg>
        <pc:spChg chg="mod">
          <ac:chgData name="Toby Donaldson" userId="2e6e5431-bb17-4c41-9985-d39c50d83c73" providerId="ADAL" clId="{F0E40FE0-2E57-4922-A8AA-5AFA101CC44A}" dt="2024-01-25T00:06:16.109" v="9987"/>
          <ac:spMkLst>
            <pc:docMk/>
            <pc:sldMk cId="1438007289" sldId="348"/>
            <ac:spMk id="6" creationId="{F1926B98-820A-9886-95D4-756A66AB60C4}"/>
          </ac:spMkLst>
        </pc:spChg>
        <pc:spChg chg="mod">
          <ac:chgData name="Toby Donaldson" userId="2e6e5431-bb17-4c41-9985-d39c50d83c73" providerId="ADAL" clId="{F0E40FE0-2E57-4922-A8AA-5AFA101CC44A}" dt="2024-01-25T00:06:16.109" v="9987"/>
          <ac:spMkLst>
            <pc:docMk/>
            <pc:sldMk cId="1438007289" sldId="348"/>
            <ac:spMk id="7" creationId="{005EDCAB-5521-F70C-5208-F7F6F1C8E37F}"/>
          </ac:spMkLst>
        </pc:spChg>
        <pc:spChg chg="mod">
          <ac:chgData name="Toby Donaldson" userId="2e6e5431-bb17-4c41-9985-d39c50d83c73" providerId="ADAL" clId="{F0E40FE0-2E57-4922-A8AA-5AFA101CC44A}" dt="2024-01-25T00:06:16.109" v="9987"/>
          <ac:spMkLst>
            <pc:docMk/>
            <pc:sldMk cId="1438007289" sldId="348"/>
            <ac:spMk id="8" creationId="{F6941486-C73B-C1C9-CF6B-D14E1630D53A}"/>
          </ac:spMkLst>
        </pc:spChg>
        <pc:spChg chg="mod">
          <ac:chgData name="Toby Donaldson" userId="2e6e5431-bb17-4c41-9985-d39c50d83c73" providerId="ADAL" clId="{F0E40FE0-2E57-4922-A8AA-5AFA101CC44A}" dt="2024-01-25T00:06:16.109" v="9987"/>
          <ac:spMkLst>
            <pc:docMk/>
            <pc:sldMk cId="1438007289" sldId="348"/>
            <ac:spMk id="9" creationId="{3C6990F0-E038-B020-0BFC-99E7A3614BC9}"/>
          </ac:spMkLst>
        </pc:spChg>
        <pc:spChg chg="mod">
          <ac:chgData name="Toby Donaldson" userId="2e6e5431-bb17-4c41-9985-d39c50d83c73" providerId="ADAL" clId="{F0E40FE0-2E57-4922-A8AA-5AFA101CC44A}" dt="2024-01-25T00:06:16.109" v="9987"/>
          <ac:spMkLst>
            <pc:docMk/>
            <pc:sldMk cId="1438007289" sldId="348"/>
            <ac:spMk id="10" creationId="{F22A7395-D957-4013-469D-922E31040669}"/>
          </ac:spMkLst>
        </pc:spChg>
        <pc:spChg chg="mod">
          <ac:chgData name="Toby Donaldson" userId="2e6e5431-bb17-4c41-9985-d39c50d83c73" providerId="ADAL" clId="{F0E40FE0-2E57-4922-A8AA-5AFA101CC44A}" dt="2024-01-25T00:06:16.109" v="9987"/>
          <ac:spMkLst>
            <pc:docMk/>
            <pc:sldMk cId="1438007289" sldId="348"/>
            <ac:spMk id="11" creationId="{A8FDB6CA-B0A6-176B-714E-3A2EA31E96F0}"/>
          </ac:spMkLst>
        </pc:spChg>
        <pc:spChg chg="mod">
          <ac:chgData name="Toby Donaldson" userId="2e6e5431-bb17-4c41-9985-d39c50d83c73" providerId="ADAL" clId="{F0E40FE0-2E57-4922-A8AA-5AFA101CC44A}" dt="2024-01-25T00:06:16.109" v="9987"/>
          <ac:spMkLst>
            <pc:docMk/>
            <pc:sldMk cId="1438007289" sldId="348"/>
            <ac:spMk id="12" creationId="{BEFB328B-B5BD-E11A-5A88-9BFBC2948372}"/>
          </ac:spMkLst>
        </pc:spChg>
        <pc:spChg chg="mod">
          <ac:chgData name="Toby Donaldson" userId="2e6e5431-bb17-4c41-9985-d39c50d83c73" providerId="ADAL" clId="{F0E40FE0-2E57-4922-A8AA-5AFA101CC44A}" dt="2024-01-25T00:06:16.109" v="9987"/>
          <ac:spMkLst>
            <pc:docMk/>
            <pc:sldMk cId="1438007289" sldId="348"/>
            <ac:spMk id="13" creationId="{65978EFA-A9AA-6D22-8D95-1C1602F9F982}"/>
          </ac:spMkLst>
        </pc:spChg>
        <pc:spChg chg="add mod">
          <ac:chgData name="Toby Donaldson" userId="2e6e5431-bb17-4c41-9985-d39c50d83c73" providerId="ADAL" clId="{F0E40FE0-2E57-4922-A8AA-5AFA101CC44A}" dt="2024-01-25T00:06:22.298" v="9988" actId="1076"/>
          <ac:spMkLst>
            <pc:docMk/>
            <pc:sldMk cId="1438007289" sldId="348"/>
            <ac:spMk id="14" creationId="{DF060421-CD51-4859-A85F-ABE20C8DDDFC}"/>
          </ac:spMkLst>
        </pc:spChg>
        <pc:spChg chg="mod">
          <ac:chgData name="Toby Donaldson" userId="2e6e5431-bb17-4c41-9985-d39c50d83c73" providerId="ADAL" clId="{F0E40FE0-2E57-4922-A8AA-5AFA101CC44A}" dt="2024-01-25T00:06:32.552" v="9990"/>
          <ac:spMkLst>
            <pc:docMk/>
            <pc:sldMk cId="1438007289" sldId="348"/>
            <ac:spMk id="17" creationId="{2E1CB76C-393F-1C75-E5F3-A4F16C59CE00}"/>
          </ac:spMkLst>
        </pc:spChg>
        <pc:spChg chg="mod">
          <ac:chgData name="Toby Donaldson" userId="2e6e5431-bb17-4c41-9985-d39c50d83c73" providerId="ADAL" clId="{F0E40FE0-2E57-4922-A8AA-5AFA101CC44A}" dt="2024-01-25T00:06:32.552" v="9990"/>
          <ac:spMkLst>
            <pc:docMk/>
            <pc:sldMk cId="1438007289" sldId="348"/>
            <ac:spMk id="18" creationId="{B5A94E8F-5ADF-F9EA-C58F-E549AF09DC3A}"/>
          </ac:spMkLst>
        </pc:spChg>
        <pc:spChg chg="mod">
          <ac:chgData name="Toby Donaldson" userId="2e6e5431-bb17-4c41-9985-d39c50d83c73" providerId="ADAL" clId="{F0E40FE0-2E57-4922-A8AA-5AFA101CC44A}" dt="2024-01-25T00:06:32.552" v="9990"/>
          <ac:spMkLst>
            <pc:docMk/>
            <pc:sldMk cId="1438007289" sldId="348"/>
            <ac:spMk id="19" creationId="{09527E49-E9FD-2F0B-356A-6C821D6B7E6F}"/>
          </ac:spMkLst>
        </pc:spChg>
        <pc:spChg chg="mod">
          <ac:chgData name="Toby Donaldson" userId="2e6e5431-bb17-4c41-9985-d39c50d83c73" providerId="ADAL" clId="{F0E40FE0-2E57-4922-A8AA-5AFA101CC44A}" dt="2024-01-25T00:06:32.552" v="9990"/>
          <ac:spMkLst>
            <pc:docMk/>
            <pc:sldMk cId="1438007289" sldId="348"/>
            <ac:spMk id="20" creationId="{4CD4CCC0-D0BC-0291-F585-824BCE52C8D4}"/>
          </ac:spMkLst>
        </pc:spChg>
        <pc:spChg chg="mod">
          <ac:chgData name="Toby Donaldson" userId="2e6e5431-bb17-4c41-9985-d39c50d83c73" providerId="ADAL" clId="{F0E40FE0-2E57-4922-A8AA-5AFA101CC44A}" dt="2024-01-25T00:06:32.552" v="9990"/>
          <ac:spMkLst>
            <pc:docMk/>
            <pc:sldMk cId="1438007289" sldId="348"/>
            <ac:spMk id="21" creationId="{E88B6DD1-66AC-A080-B982-C4D0B058C9EC}"/>
          </ac:spMkLst>
        </pc:spChg>
        <pc:spChg chg="mod">
          <ac:chgData name="Toby Donaldson" userId="2e6e5431-bb17-4c41-9985-d39c50d83c73" providerId="ADAL" clId="{F0E40FE0-2E57-4922-A8AA-5AFA101CC44A}" dt="2024-01-25T00:06:32.552" v="9990"/>
          <ac:spMkLst>
            <pc:docMk/>
            <pc:sldMk cId="1438007289" sldId="348"/>
            <ac:spMk id="22" creationId="{1278D447-1E5E-BE19-43AF-EBD3DC0037DA}"/>
          </ac:spMkLst>
        </pc:spChg>
        <pc:spChg chg="mod">
          <ac:chgData name="Toby Donaldson" userId="2e6e5431-bb17-4c41-9985-d39c50d83c73" providerId="ADAL" clId="{F0E40FE0-2E57-4922-A8AA-5AFA101CC44A}" dt="2024-01-25T00:06:32.552" v="9990"/>
          <ac:spMkLst>
            <pc:docMk/>
            <pc:sldMk cId="1438007289" sldId="348"/>
            <ac:spMk id="23" creationId="{8165CAC2-719E-AC08-7146-134DB7C2CB19}"/>
          </ac:spMkLst>
        </pc:spChg>
        <pc:spChg chg="mod">
          <ac:chgData name="Toby Donaldson" userId="2e6e5431-bb17-4c41-9985-d39c50d83c73" providerId="ADAL" clId="{F0E40FE0-2E57-4922-A8AA-5AFA101CC44A}" dt="2024-01-25T00:06:32.552" v="9990"/>
          <ac:spMkLst>
            <pc:docMk/>
            <pc:sldMk cId="1438007289" sldId="348"/>
            <ac:spMk id="24" creationId="{376AF2F8-5739-3D40-CC99-0A663A93FC1D}"/>
          </ac:spMkLst>
        </pc:spChg>
        <pc:spChg chg="add mod">
          <ac:chgData name="Toby Donaldson" userId="2e6e5431-bb17-4c41-9985-d39c50d83c73" providerId="ADAL" clId="{F0E40FE0-2E57-4922-A8AA-5AFA101CC44A}" dt="2024-01-25T00:06:40.598" v="9992" actId="20577"/>
          <ac:spMkLst>
            <pc:docMk/>
            <pc:sldMk cId="1438007289" sldId="348"/>
            <ac:spMk id="25" creationId="{4714962B-38DB-C45B-A2AF-967A46EF7B19}"/>
          </ac:spMkLst>
        </pc:spChg>
        <pc:spChg chg="add mod">
          <ac:chgData name="Toby Donaldson" userId="2e6e5431-bb17-4c41-9985-d39c50d83c73" providerId="ADAL" clId="{F0E40FE0-2E57-4922-A8AA-5AFA101CC44A}" dt="2024-01-25T00:09:49.084" v="10029" actId="20577"/>
          <ac:spMkLst>
            <pc:docMk/>
            <pc:sldMk cId="1438007289" sldId="348"/>
            <ac:spMk id="27" creationId="{CC1DE640-F114-1AC7-3053-0118DF158C68}"/>
          </ac:spMkLst>
        </pc:spChg>
        <pc:grpChg chg="add mod">
          <ac:chgData name="Toby Donaldson" userId="2e6e5431-bb17-4c41-9985-d39c50d83c73" providerId="ADAL" clId="{F0E40FE0-2E57-4922-A8AA-5AFA101CC44A}" dt="2024-01-25T00:06:22.298" v="9988" actId="1076"/>
          <ac:grpSpMkLst>
            <pc:docMk/>
            <pc:sldMk cId="1438007289" sldId="348"/>
            <ac:grpSpMk id="5" creationId="{E0920C37-E13E-B342-E2F6-4BF23AE8A5FC}"/>
          </ac:grpSpMkLst>
        </pc:grpChg>
        <pc:grpChg chg="add mod">
          <ac:chgData name="Toby Donaldson" userId="2e6e5431-bb17-4c41-9985-d39c50d83c73" providerId="ADAL" clId="{F0E40FE0-2E57-4922-A8AA-5AFA101CC44A}" dt="2024-01-25T00:06:38.034" v="9991" actId="1076"/>
          <ac:grpSpMkLst>
            <pc:docMk/>
            <pc:sldMk cId="1438007289" sldId="348"/>
            <ac:grpSpMk id="16" creationId="{970CD681-0921-40B0-3CB1-CFAFFE1C10BA}"/>
          </ac:grpSpMkLst>
        </pc:grpChg>
        <pc:cxnChg chg="add mod">
          <ac:chgData name="Toby Donaldson" userId="2e6e5431-bb17-4c41-9985-d39c50d83c73" providerId="ADAL" clId="{F0E40FE0-2E57-4922-A8AA-5AFA101CC44A}" dt="2024-01-25T00:06:22.298" v="9988" actId="1076"/>
          <ac:cxnSpMkLst>
            <pc:docMk/>
            <pc:sldMk cId="1438007289" sldId="348"/>
            <ac:cxnSpMk id="15" creationId="{995314B8-CF10-F0A4-5095-3D995B5EC944}"/>
          </ac:cxnSpMkLst>
        </pc:cxnChg>
        <pc:cxnChg chg="add mod">
          <ac:chgData name="Toby Donaldson" userId="2e6e5431-bb17-4c41-9985-d39c50d83c73" providerId="ADAL" clId="{F0E40FE0-2E57-4922-A8AA-5AFA101CC44A}" dt="2024-01-25T00:06:38.034" v="9991" actId="1076"/>
          <ac:cxnSpMkLst>
            <pc:docMk/>
            <pc:sldMk cId="1438007289" sldId="348"/>
            <ac:cxnSpMk id="26" creationId="{78F5FE66-FCA2-0F05-B6DB-9359F903548A}"/>
          </ac:cxnSpMkLst>
        </pc:cxnChg>
        <pc:cxnChg chg="add mod">
          <ac:chgData name="Toby Donaldson" userId="2e6e5431-bb17-4c41-9985-d39c50d83c73" providerId="ADAL" clId="{F0E40FE0-2E57-4922-A8AA-5AFA101CC44A}" dt="2024-01-25T00:09:27.320" v="10026" actId="14100"/>
          <ac:cxnSpMkLst>
            <pc:docMk/>
            <pc:sldMk cId="1438007289" sldId="348"/>
            <ac:cxnSpMk id="28" creationId="{4AAFE294-8047-61DD-1FC6-359044F70CF0}"/>
          </ac:cxnSpMkLst>
        </pc:cxnChg>
      </pc:sldChg>
    </pc:docChg>
  </pc:docChgLst>
  <pc:docChgLst>
    <pc:chgData name="Toby Donaldson" userId="2e6e5431-bb17-4c41-9985-d39c50d83c73" providerId="ADAL" clId="{A18961DC-80AD-4D20-835D-A373141178AD}"/>
    <pc:docChg chg="undo custSel addSld modSld sldOrd modSection">
      <pc:chgData name="Toby Donaldson" userId="2e6e5431-bb17-4c41-9985-d39c50d83c73" providerId="ADAL" clId="{A18961DC-80AD-4D20-835D-A373141178AD}" dt="2024-02-05T21:19:35.590" v="130"/>
      <pc:docMkLst>
        <pc:docMk/>
      </pc:docMkLst>
      <pc:sldChg chg="modSp mod">
        <pc:chgData name="Toby Donaldson" userId="2e6e5431-bb17-4c41-9985-d39c50d83c73" providerId="ADAL" clId="{A18961DC-80AD-4D20-835D-A373141178AD}" dt="2024-02-05T19:39:33.996" v="0" actId="20577"/>
        <pc:sldMkLst>
          <pc:docMk/>
          <pc:sldMk cId="2287764959" sldId="396"/>
        </pc:sldMkLst>
        <pc:spChg chg="mod">
          <ac:chgData name="Toby Donaldson" userId="2e6e5431-bb17-4c41-9985-d39c50d83c73" providerId="ADAL" clId="{A18961DC-80AD-4D20-835D-A373141178AD}" dt="2024-02-05T19:39:33.996" v="0" actId="20577"/>
          <ac:spMkLst>
            <pc:docMk/>
            <pc:sldMk cId="2287764959" sldId="396"/>
            <ac:spMk id="6" creationId="{156323D4-8733-86DD-A58F-69D8799A1216}"/>
          </ac:spMkLst>
        </pc:spChg>
      </pc:sldChg>
      <pc:sldChg chg="addSp">
        <pc:chgData name="Toby Donaldson" userId="2e6e5431-bb17-4c41-9985-d39c50d83c73" providerId="ADAL" clId="{A18961DC-80AD-4D20-835D-A373141178AD}" dt="2024-02-05T21:19:35.590" v="130"/>
        <pc:sldMkLst>
          <pc:docMk/>
          <pc:sldMk cId="663618084" sldId="397"/>
        </pc:sldMkLst>
        <pc:inkChg chg="add">
          <ac:chgData name="Toby Donaldson" userId="2e6e5431-bb17-4c41-9985-d39c50d83c73" providerId="ADAL" clId="{A18961DC-80AD-4D20-835D-A373141178AD}" dt="2024-02-05T21:19:35.590" v="130"/>
          <ac:inkMkLst>
            <pc:docMk/>
            <pc:sldMk cId="663618084" sldId="397"/>
            <ac:inkMk id="6" creationId="{A020D1C6-EBC4-B904-8C8D-C19443793910}"/>
          </ac:inkMkLst>
        </pc:inkChg>
      </pc:sldChg>
      <pc:sldChg chg="modSp mod">
        <pc:chgData name="Toby Donaldson" userId="2e6e5431-bb17-4c41-9985-d39c50d83c73" providerId="ADAL" clId="{A18961DC-80AD-4D20-835D-A373141178AD}" dt="2024-02-05T19:40:55.377" v="4" actId="207"/>
        <pc:sldMkLst>
          <pc:docMk/>
          <pc:sldMk cId="2354844912" sldId="398"/>
        </pc:sldMkLst>
        <pc:spChg chg="mod">
          <ac:chgData name="Toby Donaldson" userId="2e6e5431-bb17-4c41-9985-d39c50d83c73" providerId="ADAL" clId="{A18961DC-80AD-4D20-835D-A373141178AD}" dt="2024-02-05T19:40:55.377" v="4" actId="207"/>
          <ac:spMkLst>
            <pc:docMk/>
            <pc:sldMk cId="2354844912" sldId="398"/>
            <ac:spMk id="5" creationId="{00875744-F50D-0EB4-32BD-18E1FE5F2ED3}"/>
          </ac:spMkLst>
        </pc:spChg>
      </pc:sldChg>
      <pc:sldChg chg="addSp modSp mod">
        <pc:chgData name="Toby Donaldson" userId="2e6e5431-bb17-4c41-9985-d39c50d83c73" providerId="ADAL" clId="{A18961DC-80AD-4D20-835D-A373141178AD}" dt="2024-02-05T21:19:35.590" v="130"/>
        <pc:sldMkLst>
          <pc:docMk/>
          <pc:sldMk cId="2753011666" sldId="399"/>
        </pc:sldMkLst>
        <pc:spChg chg="mod">
          <ac:chgData name="Toby Donaldson" userId="2e6e5431-bb17-4c41-9985-d39c50d83c73" providerId="ADAL" clId="{A18961DC-80AD-4D20-835D-A373141178AD}" dt="2024-02-05T19:40:22.917" v="2" actId="207"/>
          <ac:spMkLst>
            <pc:docMk/>
            <pc:sldMk cId="2753011666" sldId="399"/>
            <ac:spMk id="5" creationId="{00875744-F50D-0EB4-32BD-18E1FE5F2ED3}"/>
          </ac:spMkLst>
        </pc:spChg>
        <pc:inkChg chg="add">
          <ac:chgData name="Toby Donaldson" userId="2e6e5431-bb17-4c41-9985-d39c50d83c73" providerId="ADAL" clId="{A18961DC-80AD-4D20-835D-A373141178AD}" dt="2024-02-05T21:19:35.590" v="130"/>
          <ac:inkMkLst>
            <pc:docMk/>
            <pc:sldMk cId="2753011666" sldId="399"/>
            <ac:inkMk id="6" creationId="{721644CB-5309-02B2-CD64-08D49F4EF8D2}"/>
          </ac:inkMkLst>
        </pc:inkChg>
      </pc:sldChg>
      <pc:sldChg chg="addSp">
        <pc:chgData name="Toby Donaldson" userId="2e6e5431-bb17-4c41-9985-d39c50d83c73" providerId="ADAL" clId="{A18961DC-80AD-4D20-835D-A373141178AD}" dt="2024-02-05T21:19:35.590" v="130"/>
        <pc:sldMkLst>
          <pc:docMk/>
          <pc:sldMk cId="1827292657" sldId="400"/>
        </pc:sldMkLst>
        <pc:inkChg chg="add">
          <ac:chgData name="Toby Donaldson" userId="2e6e5431-bb17-4c41-9985-d39c50d83c73" providerId="ADAL" clId="{A18961DC-80AD-4D20-835D-A373141178AD}" dt="2024-02-05T21:19:35.590" v="130"/>
          <ac:inkMkLst>
            <pc:docMk/>
            <pc:sldMk cId="1827292657" sldId="400"/>
            <ac:inkMk id="8" creationId="{DC8B884D-6656-DB10-49F9-41AA2461A41D}"/>
          </ac:inkMkLst>
        </pc:inkChg>
      </pc:sldChg>
      <pc:sldChg chg="addSp">
        <pc:chgData name="Toby Donaldson" userId="2e6e5431-bb17-4c41-9985-d39c50d83c73" providerId="ADAL" clId="{A18961DC-80AD-4D20-835D-A373141178AD}" dt="2024-02-05T21:19:35.590" v="130"/>
        <pc:sldMkLst>
          <pc:docMk/>
          <pc:sldMk cId="98727621" sldId="401"/>
        </pc:sldMkLst>
        <pc:inkChg chg="add">
          <ac:chgData name="Toby Donaldson" userId="2e6e5431-bb17-4c41-9985-d39c50d83c73" providerId="ADAL" clId="{A18961DC-80AD-4D20-835D-A373141178AD}" dt="2024-02-05T21:19:35.590" v="130"/>
          <ac:inkMkLst>
            <pc:docMk/>
            <pc:sldMk cId="98727621" sldId="401"/>
            <ac:inkMk id="8" creationId="{B5983156-EFD4-EA85-EAA3-860E7E72C2A0}"/>
          </ac:inkMkLst>
        </pc:inkChg>
      </pc:sldChg>
      <pc:sldChg chg="addSp">
        <pc:chgData name="Toby Donaldson" userId="2e6e5431-bb17-4c41-9985-d39c50d83c73" providerId="ADAL" clId="{A18961DC-80AD-4D20-835D-A373141178AD}" dt="2024-02-05T21:19:35.590" v="130"/>
        <pc:sldMkLst>
          <pc:docMk/>
          <pc:sldMk cId="2098127497" sldId="402"/>
        </pc:sldMkLst>
        <pc:inkChg chg="add">
          <ac:chgData name="Toby Donaldson" userId="2e6e5431-bb17-4c41-9985-d39c50d83c73" providerId="ADAL" clId="{A18961DC-80AD-4D20-835D-A373141178AD}" dt="2024-02-05T21:19:35.590" v="130"/>
          <ac:inkMkLst>
            <pc:docMk/>
            <pc:sldMk cId="2098127497" sldId="402"/>
            <ac:inkMk id="8" creationId="{F9A0F372-3C5C-7FCD-1EB4-D5A999C387B5}"/>
          </ac:inkMkLst>
        </pc:inkChg>
      </pc:sldChg>
      <pc:sldChg chg="addSp">
        <pc:chgData name="Toby Donaldson" userId="2e6e5431-bb17-4c41-9985-d39c50d83c73" providerId="ADAL" clId="{A18961DC-80AD-4D20-835D-A373141178AD}" dt="2024-02-05T21:19:35.590" v="130"/>
        <pc:sldMkLst>
          <pc:docMk/>
          <pc:sldMk cId="940628499" sldId="403"/>
        </pc:sldMkLst>
        <pc:inkChg chg="add">
          <ac:chgData name="Toby Donaldson" userId="2e6e5431-bb17-4c41-9985-d39c50d83c73" providerId="ADAL" clId="{A18961DC-80AD-4D20-835D-A373141178AD}" dt="2024-02-05T21:19:35.590" v="130"/>
          <ac:inkMkLst>
            <pc:docMk/>
            <pc:sldMk cId="940628499" sldId="403"/>
            <ac:inkMk id="7" creationId="{32617A6E-B6FD-3354-BE79-0494D9E902AF}"/>
          </ac:inkMkLst>
        </pc:inkChg>
      </pc:sldChg>
      <pc:sldChg chg="modSp mod">
        <pc:chgData name="Toby Donaldson" userId="2e6e5431-bb17-4c41-9985-d39c50d83c73" providerId="ADAL" clId="{A18961DC-80AD-4D20-835D-A373141178AD}" dt="2024-02-05T19:46:47.361" v="43" actId="20577"/>
        <pc:sldMkLst>
          <pc:docMk/>
          <pc:sldMk cId="2059484835" sldId="404"/>
        </pc:sldMkLst>
        <pc:spChg chg="mod">
          <ac:chgData name="Toby Donaldson" userId="2e6e5431-bb17-4c41-9985-d39c50d83c73" providerId="ADAL" clId="{A18961DC-80AD-4D20-835D-A373141178AD}" dt="2024-02-05T19:46:47.361" v="43" actId="20577"/>
          <ac:spMkLst>
            <pc:docMk/>
            <pc:sldMk cId="2059484835" sldId="404"/>
            <ac:spMk id="8" creationId="{C105D0BF-D89D-A499-06C3-E6D8A100F61C}"/>
          </ac:spMkLst>
        </pc:spChg>
        <pc:cxnChg chg="mod">
          <ac:chgData name="Toby Donaldson" userId="2e6e5431-bb17-4c41-9985-d39c50d83c73" providerId="ADAL" clId="{A18961DC-80AD-4D20-835D-A373141178AD}" dt="2024-02-05T19:46:45.459" v="39" actId="20577"/>
          <ac:cxnSpMkLst>
            <pc:docMk/>
            <pc:sldMk cId="2059484835" sldId="404"/>
            <ac:cxnSpMk id="10" creationId="{1ADCD553-CDA8-5DF4-0163-3DE7CE257393}"/>
          </ac:cxnSpMkLst>
        </pc:cxnChg>
      </pc:sldChg>
      <pc:sldChg chg="addSp modSp mod">
        <pc:chgData name="Toby Donaldson" userId="2e6e5431-bb17-4c41-9985-d39c50d83c73" providerId="ADAL" clId="{A18961DC-80AD-4D20-835D-A373141178AD}" dt="2024-02-05T21:19:35.590" v="130"/>
        <pc:sldMkLst>
          <pc:docMk/>
          <pc:sldMk cId="660001074" sldId="405"/>
        </pc:sldMkLst>
        <pc:spChg chg="mod">
          <ac:chgData name="Toby Donaldson" userId="2e6e5431-bb17-4c41-9985-d39c50d83c73" providerId="ADAL" clId="{A18961DC-80AD-4D20-835D-A373141178AD}" dt="2024-02-05T19:47:29.836" v="62" actId="14100"/>
          <ac:spMkLst>
            <pc:docMk/>
            <pc:sldMk cId="660001074" sldId="405"/>
            <ac:spMk id="13" creationId="{9C76A361-1852-3CE8-9103-92B277620487}"/>
          </ac:spMkLst>
        </pc:spChg>
        <pc:inkChg chg="add">
          <ac:chgData name="Toby Donaldson" userId="2e6e5431-bb17-4c41-9985-d39c50d83c73" providerId="ADAL" clId="{A18961DC-80AD-4D20-835D-A373141178AD}" dt="2024-02-05T21:19:35.590" v="130"/>
          <ac:inkMkLst>
            <pc:docMk/>
            <pc:sldMk cId="660001074" sldId="405"/>
            <ac:inkMk id="7" creationId="{BD24CB6B-3941-B23C-A546-57991B6C7389}"/>
          </ac:inkMkLst>
        </pc:inkChg>
        <pc:cxnChg chg="mod">
          <ac:chgData name="Toby Donaldson" userId="2e6e5431-bb17-4c41-9985-d39c50d83c73" providerId="ADAL" clId="{A18961DC-80AD-4D20-835D-A373141178AD}" dt="2024-02-05T19:47:29.836" v="62" actId="14100"/>
          <ac:cxnSpMkLst>
            <pc:docMk/>
            <pc:sldMk cId="660001074" sldId="405"/>
            <ac:cxnSpMk id="15" creationId="{AC4E5084-F922-E3FF-AB17-4F4A7B0F5B54}"/>
          </ac:cxnSpMkLst>
        </pc:cxnChg>
      </pc:sldChg>
      <pc:sldChg chg="addSp modSp mod">
        <pc:chgData name="Toby Donaldson" userId="2e6e5431-bb17-4c41-9985-d39c50d83c73" providerId="ADAL" clId="{A18961DC-80AD-4D20-835D-A373141178AD}" dt="2024-02-05T21:19:35.590" v="130"/>
        <pc:sldMkLst>
          <pc:docMk/>
          <pc:sldMk cId="1115259671" sldId="406"/>
        </pc:sldMkLst>
        <pc:spChg chg="mod">
          <ac:chgData name="Toby Donaldson" userId="2e6e5431-bb17-4c41-9985-d39c50d83c73" providerId="ADAL" clId="{A18961DC-80AD-4D20-835D-A373141178AD}" dt="2024-02-05T19:41:06.690" v="6" actId="207"/>
          <ac:spMkLst>
            <pc:docMk/>
            <pc:sldMk cId="1115259671" sldId="406"/>
            <ac:spMk id="5" creationId="{00875744-F50D-0EB4-32BD-18E1FE5F2ED3}"/>
          </ac:spMkLst>
        </pc:spChg>
        <pc:inkChg chg="add">
          <ac:chgData name="Toby Donaldson" userId="2e6e5431-bb17-4c41-9985-d39c50d83c73" providerId="ADAL" clId="{A18961DC-80AD-4D20-835D-A373141178AD}" dt="2024-02-05T21:19:35.590" v="130"/>
          <ac:inkMkLst>
            <pc:docMk/>
            <pc:sldMk cId="1115259671" sldId="406"/>
            <ac:inkMk id="6" creationId="{FE06DA53-FF32-84DA-C21F-AEE515197C4F}"/>
          </ac:inkMkLst>
        </pc:inkChg>
      </pc:sldChg>
      <pc:sldChg chg="addSp">
        <pc:chgData name="Toby Donaldson" userId="2e6e5431-bb17-4c41-9985-d39c50d83c73" providerId="ADAL" clId="{A18961DC-80AD-4D20-835D-A373141178AD}" dt="2024-02-05T21:19:35.590" v="130"/>
        <pc:sldMkLst>
          <pc:docMk/>
          <pc:sldMk cId="119016610" sldId="407"/>
        </pc:sldMkLst>
        <pc:inkChg chg="add">
          <ac:chgData name="Toby Donaldson" userId="2e6e5431-bb17-4c41-9985-d39c50d83c73" providerId="ADAL" clId="{A18961DC-80AD-4D20-835D-A373141178AD}" dt="2024-02-05T21:19:35.590" v="130"/>
          <ac:inkMkLst>
            <pc:docMk/>
            <pc:sldMk cId="119016610" sldId="407"/>
            <ac:inkMk id="5" creationId="{1C0DD72C-D263-EC0B-6667-FBAED191AECB}"/>
          </ac:inkMkLst>
        </pc:inkChg>
      </pc:sldChg>
      <pc:sldChg chg="addSp">
        <pc:chgData name="Toby Donaldson" userId="2e6e5431-bb17-4c41-9985-d39c50d83c73" providerId="ADAL" clId="{A18961DC-80AD-4D20-835D-A373141178AD}" dt="2024-02-05T21:19:35.590" v="130"/>
        <pc:sldMkLst>
          <pc:docMk/>
          <pc:sldMk cId="2683748588" sldId="408"/>
        </pc:sldMkLst>
        <pc:inkChg chg="add">
          <ac:chgData name="Toby Donaldson" userId="2e6e5431-bb17-4c41-9985-d39c50d83c73" providerId="ADAL" clId="{A18961DC-80AD-4D20-835D-A373141178AD}" dt="2024-02-05T21:19:35.590" v="130"/>
          <ac:inkMkLst>
            <pc:docMk/>
            <pc:sldMk cId="2683748588" sldId="408"/>
            <ac:inkMk id="6" creationId="{DB883E9D-2993-6A97-05A2-075FF9464078}"/>
          </ac:inkMkLst>
        </pc:inkChg>
      </pc:sldChg>
      <pc:sldChg chg="addSp modSp mod">
        <pc:chgData name="Toby Donaldson" userId="2e6e5431-bb17-4c41-9985-d39c50d83c73" providerId="ADAL" clId="{A18961DC-80AD-4D20-835D-A373141178AD}" dt="2024-02-05T21:19:35.590" v="130"/>
        <pc:sldMkLst>
          <pc:docMk/>
          <pc:sldMk cId="3080840747" sldId="409"/>
        </pc:sldMkLst>
        <pc:spChg chg="mod">
          <ac:chgData name="Toby Donaldson" userId="2e6e5431-bb17-4c41-9985-d39c50d83c73" providerId="ADAL" clId="{A18961DC-80AD-4D20-835D-A373141178AD}" dt="2024-02-05T19:54:24.713" v="101" actId="20577"/>
          <ac:spMkLst>
            <pc:docMk/>
            <pc:sldMk cId="3080840747" sldId="409"/>
            <ac:spMk id="2" creationId="{FAC06C1F-07FB-3DB7-CA35-0270FCF432E7}"/>
          </ac:spMkLst>
        </pc:spChg>
        <pc:inkChg chg="add">
          <ac:chgData name="Toby Donaldson" userId="2e6e5431-bb17-4c41-9985-d39c50d83c73" providerId="ADAL" clId="{A18961DC-80AD-4D20-835D-A373141178AD}" dt="2024-02-05T21:19:35.590" v="130"/>
          <ac:inkMkLst>
            <pc:docMk/>
            <pc:sldMk cId="3080840747" sldId="409"/>
            <ac:inkMk id="7" creationId="{3F0D2376-C5D1-7A05-FF1E-F4853EFAF371}"/>
          </ac:inkMkLst>
        </pc:inkChg>
      </pc:sldChg>
      <pc:sldChg chg="addSp modSp mod">
        <pc:chgData name="Toby Donaldson" userId="2e6e5431-bb17-4c41-9985-d39c50d83c73" providerId="ADAL" clId="{A18961DC-80AD-4D20-835D-A373141178AD}" dt="2024-02-05T21:19:35.590" v="130"/>
        <pc:sldMkLst>
          <pc:docMk/>
          <pc:sldMk cId="2637678866" sldId="410"/>
        </pc:sldMkLst>
        <pc:spChg chg="mod">
          <ac:chgData name="Toby Donaldson" userId="2e6e5431-bb17-4c41-9985-d39c50d83c73" providerId="ADAL" clId="{A18961DC-80AD-4D20-835D-A373141178AD}" dt="2024-02-05T19:54:31.734" v="102"/>
          <ac:spMkLst>
            <pc:docMk/>
            <pc:sldMk cId="2637678866" sldId="410"/>
            <ac:spMk id="2" creationId="{FAC06C1F-07FB-3DB7-CA35-0270FCF432E7}"/>
          </ac:spMkLst>
        </pc:spChg>
        <pc:spChg chg="mod">
          <ac:chgData name="Toby Donaldson" userId="2e6e5431-bb17-4c41-9985-d39c50d83c73" providerId="ADAL" clId="{A18961DC-80AD-4D20-835D-A373141178AD}" dt="2024-02-05T19:52:37.007" v="63" actId="114"/>
          <ac:spMkLst>
            <pc:docMk/>
            <pc:sldMk cId="2637678866" sldId="410"/>
            <ac:spMk id="13" creationId="{9C76A361-1852-3CE8-9103-92B277620487}"/>
          </ac:spMkLst>
        </pc:spChg>
        <pc:inkChg chg="add">
          <ac:chgData name="Toby Donaldson" userId="2e6e5431-bb17-4c41-9985-d39c50d83c73" providerId="ADAL" clId="{A18961DC-80AD-4D20-835D-A373141178AD}" dt="2024-02-05T21:19:35.590" v="130"/>
          <ac:inkMkLst>
            <pc:docMk/>
            <pc:sldMk cId="2637678866" sldId="410"/>
            <ac:inkMk id="7" creationId="{B37FC018-02C4-49A8-F1B2-5326B771E1E9}"/>
          </ac:inkMkLst>
        </pc:inkChg>
      </pc:sldChg>
      <pc:sldChg chg="addSp modSp mod">
        <pc:chgData name="Toby Donaldson" userId="2e6e5431-bb17-4c41-9985-d39c50d83c73" providerId="ADAL" clId="{A18961DC-80AD-4D20-835D-A373141178AD}" dt="2024-02-05T21:19:35.590" v="130"/>
        <pc:sldMkLst>
          <pc:docMk/>
          <pc:sldMk cId="3276145943" sldId="411"/>
        </pc:sldMkLst>
        <pc:spChg chg="mod">
          <ac:chgData name="Toby Donaldson" userId="2e6e5431-bb17-4c41-9985-d39c50d83c73" providerId="ADAL" clId="{A18961DC-80AD-4D20-835D-A373141178AD}" dt="2024-02-05T19:54:54.343" v="106" actId="20577"/>
          <ac:spMkLst>
            <pc:docMk/>
            <pc:sldMk cId="3276145943" sldId="411"/>
            <ac:spMk id="2" creationId="{FAC06C1F-07FB-3DB7-CA35-0270FCF432E7}"/>
          </ac:spMkLst>
        </pc:spChg>
        <pc:inkChg chg="add">
          <ac:chgData name="Toby Donaldson" userId="2e6e5431-bb17-4c41-9985-d39c50d83c73" providerId="ADAL" clId="{A18961DC-80AD-4D20-835D-A373141178AD}" dt="2024-02-05T21:19:35.590" v="130"/>
          <ac:inkMkLst>
            <pc:docMk/>
            <pc:sldMk cId="3276145943" sldId="411"/>
            <ac:inkMk id="7" creationId="{514E6DD7-771B-1A67-D887-AC755F129671}"/>
          </ac:inkMkLst>
        </pc:inkChg>
      </pc:sldChg>
      <pc:sldChg chg="addSp modSp mod">
        <pc:chgData name="Toby Donaldson" userId="2e6e5431-bb17-4c41-9985-d39c50d83c73" providerId="ADAL" clId="{A18961DC-80AD-4D20-835D-A373141178AD}" dt="2024-02-05T21:19:35.590" v="130"/>
        <pc:sldMkLst>
          <pc:docMk/>
          <pc:sldMk cId="557759141" sldId="412"/>
        </pc:sldMkLst>
        <pc:spChg chg="mod">
          <ac:chgData name="Toby Donaldson" userId="2e6e5431-bb17-4c41-9985-d39c50d83c73" providerId="ADAL" clId="{A18961DC-80AD-4D20-835D-A373141178AD}" dt="2024-02-05T19:55:15.198" v="110" actId="20577"/>
          <ac:spMkLst>
            <pc:docMk/>
            <pc:sldMk cId="557759141" sldId="412"/>
            <ac:spMk id="2" creationId="{FAC06C1F-07FB-3DB7-CA35-0270FCF432E7}"/>
          </ac:spMkLst>
        </pc:spChg>
        <pc:inkChg chg="add">
          <ac:chgData name="Toby Donaldson" userId="2e6e5431-bb17-4c41-9985-d39c50d83c73" providerId="ADAL" clId="{A18961DC-80AD-4D20-835D-A373141178AD}" dt="2024-02-05T21:19:35.590" v="130"/>
          <ac:inkMkLst>
            <pc:docMk/>
            <pc:sldMk cId="557759141" sldId="412"/>
            <ac:inkMk id="6" creationId="{CBF44C81-6DFC-DCE1-4694-B715114FA6B1}"/>
          </ac:inkMkLst>
        </pc:inkChg>
      </pc:sldChg>
      <pc:sldChg chg="addSp modSp mod">
        <pc:chgData name="Toby Donaldson" userId="2e6e5431-bb17-4c41-9985-d39c50d83c73" providerId="ADAL" clId="{A18961DC-80AD-4D20-835D-A373141178AD}" dt="2024-02-05T21:19:35.590" v="130"/>
        <pc:sldMkLst>
          <pc:docMk/>
          <pc:sldMk cId="4052424333" sldId="413"/>
        </pc:sldMkLst>
        <pc:spChg chg="mod">
          <ac:chgData name="Toby Donaldson" userId="2e6e5431-bb17-4c41-9985-d39c50d83c73" providerId="ADAL" clId="{A18961DC-80AD-4D20-835D-A373141178AD}" dt="2024-02-05T19:55:50.049" v="129" actId="20577"/>
          <ac:spMkLst>
            <pc:docMk/>
            <pc:sldMk cId="4052424333" sldId="413"/>
            <ac:spMk id="13" creationId="{9C76A361-1852-3CE8-9103-92B277620487}"/>
          </ac:spMkLst>
        </pc:spChg>
        <pc:inkChg chg="add">
          <ac:chgData name="Toby Donaldson" userId="2e6e5431-bb17-4c41-9985-d39c50d83c73" providerId="ADAL" clId="{A18961DC-80AD-4D20-835D-A373141178AD}" dt="2024-02-05T21:19:35.590" v="130"/>
          <ac:inkMkLst>
            <pc:docMk/>
            <pc:sldMk cId="4052424333" sldId="413"/>
            <ac:inkMk id="7" creationId="{628F3955-BFEB-9874-3666-AAEC6D83BCDC}"/>
          </ac:inkMkLst>
        </pc:inkChg>
      </pc:sldChg>
      <pc:sldChg chg="addSp">
        <pc:chgData name="Toby Donaldson" userId="2e6e5431-bb17-4c41-9985-d39c50d83c73" providerId="ADAL" clId="{A18961DC-80AD-4D20-835D-A373141178AD}" dt="2024-02-05T21:19:35.590" v="130"/>
        <pc:sldMkLst>
          <pc:docMk/>
          <pc:sldMk cId="22547546" sldId="414"/>
        </pc:sldMkLst>
        <pc:inkChg chg="add">
          <ac:chgData name="Toby Donaldson" userId="2e6e5431-bb17-4c41-9985-d39c50d83c73" providerId="ADAL" clId="{A18961DC-80AD-4D20-835D-A373141178AD}" dt="2024-02-05T21:19:35.590" v="130"/>
          <ac:inkMkLst>
            <pc:docMk/>
            <pc:sldMk cId="22547546" sldId="414"/>
            <ac:inkMk id="6" creationId="{A0F788DB-F066-E1CF-7FFD-16BE2DCC72C8}"/>
          </ac:inkMkLst>
        </pc:inkChg>
      </pc:sldChg>
      <pc:sldChg chg="addSp delSp modSp mod">
        <pc:chgData name="Toby Donaldson" userId="2e6e5431-bb17-4c41-9985-d39c50d83c73" providerId="ADAL" clId="{A18961DC-80AD-4D20-835D-A373141178AD}" dt="2024-02-05T21:19:35.590" v="130"/>
        <pc:sldMkLst>
          <pc:docMk/>
          <pc:sldMk cId="3702841320" sldId="421"/>
        </pc:sldMkLst>
        <pc:spChg chg="mod">
          <ac:chgData name="Toby Donaldson" userId="2e6e5431-bb17-4c41-9985-d39c50d83c73" providerId="ADAL" clId="{A18961DC-80AD-4D20-835D-A373141178AD}" dt="2024-02-05T19:42:49.931" v="21" actId="2711"/>
          <ac:spMkLst>
            <pc:docMk/>
            <pc:sldMk cId="3702841320" sldId="421"/>
            <ac:spMk id="2" creationId="{BE2742BB-0079-F550-3E47-5456D0A41677}"/>
          </ac:spMkLst>
        </pc:spChg>
        <pc:spChg chg="del">
          <ac:chgData name="Toby Donaldson" userId="2e6e5431-bb17-4c41-9985-d39c50d83c73" providerId="ADAL" clId="{A18961DC-80AD-4D20-835D-A373141178AD}" dt="2024-02-05T19:43:01.705" v="23" actId="21"/>
          <ac:spMkLst>
            <pc:docMk/>
            <pc:sldMk cId="3702841320" sldId="421"/>
            <ac:spMk id="3" creationId="{A7C0964B-67CE-ADF5-6664-560B0659AFC8}"/>
          </ac:spMkLst>
        </pc:spChg>
        <pc:spChg chg="add mod">
          <ac:chgData name="Toby Donaldson" userId="2e6e5431-bb17-4c41-9985-d39c50d83c73" providerId="ADAL" clId="{A18961DC-80AD-4D20-835D-A373141178AD}" dt="2024-02-05T19:43:01.705" v="23" actId="21"/>
          <ac:spMkLst>
            <pc:docMk/>
            <pc:sldMk cId="3702841320" sldId="421"/>
            <ac:spMk id="8" creationId="{368F8F8A-C4E8-3A6F-3B8E-EB0653DE5B95}"/>
          </ac:spMkLst>
        </pc:spChg>
        <pc:inkChg chg="add">
          <ac:chgData name="Toby Donaldson" userId="2e6e5431-bb17-4c41-9985-d39c50d83c73" providerId="ADAL" clId="{A18961DC-80AD-4D20-835D-A373141178AD}" dt="2024-02-05T21:19:35.590" v="130"/>
          <ac:inkMkLst>
            <pc:docMk/>
            <pc:sldMk cId="3702841320" sldId="421"/>
            <ac:inkMk id="9" creationId="{B5D65081-228B-8118-1371-8227A08F9BFB}"/>
          </ac:inkMkLst>
        </pc:inkChg>
      </pc:sldChg>
      <pc:sldChg chg="addSp">
        <pc:chgData name="Toby Donaldson" userId="2e6e5431-bb17-4c41-9985-d39c50d83c73" providerId="ADAL" clId="{A18961DC-80AD-4D20-835D-A373141178AD}" dt="2024-02-05T21:19:35.590" v="130"/>
        <pc:sldMkLst>
          <pc:docMk/>
          <pc:sldMk cId="952866065" sldId="423"/>
        </pc:sldMkLst>
        <pc:inkChg chg="add">
          <ac:chgData name="Toby Donaldson" userId="2e6e5431-bb17-4c41-9985-d39c50d83c73" providerId="ADAL" clId="{A18961DC-80AD-4D20-835D-A373141178AD}" dt="2024-02-05T21:19:35.590" v="130"/>
          <ac:inkMkLst>
            <pc:docMk/>
            <pc:sldMk cId="952866065" sldId="423"/>
            <ac:inkMk id="5" creationId="{07BE2E91-E712-B345-E5E6-6E24C8B5298A}"/>
          </ac:inkMkLst>
        </pc:inkChg>
      </pc:sldChg>
      <pc:sldChg chg="addSp modSp mod ord">
        <pc:chgData name="Toby Donaldson" userId="2e6e5431-bb17-4c41-9985-d39c50d83c73" providerId="ADAL" clId="{A18961DC-80AD-4D20-835D-A373141178AD}" dt="2024-02-05T21:19:35.590" v="130"/>
        <pc:sldMkLst>
          <pc:docMk/>
          <pc:sldMk cId="1779211928" sldId="424"/>
        </pc:sldMkLst>
        <pc:spChg chg="mod">
          <ac:chgData name="Toby Donaldson" userId="2e6e5431-bb17-4c41-9985-d39c50d83c73" providerId="ADAL" clId="{A18961DC-80AD-4D20-835D-A373141178AD}" dt="2024-02-05T19:54:35.944" v="103"/>
          <ac:spMkLst>
            <pc:docMk/>
            <pc:sldMk cId="1779211928" sldId="424"/>
            <ac:spMk id="2" creationId="{FAC06C1F-07FB-3DB7-CA35-0270FCF432E7}"/>
          </ac:spMkLst>
        </pc:spChg>
        <pc:spChg chg="mod">
          <ac:chgData name="Toby Donaldson" userId="2e6e5431-bb17-4c41-9985-d39c50d83c73" providerId="ADAL" clId="{A18961DC-80AD-4D20-835D-A373141178AD}" dt="2024-02-05T19:53:07.422" v="72" actId="20577"/>
          <ac:spMkLst>
            <pc:docMk/>
            <pc:sldMk cId="1779211928" sldId="424"/>
            <ac:spMk id="13" creationId="{9C76A361-1852-3CE8-9103-92B277620487}"/>
          </ac:spMkLst>
        </pc:spChg>
        <pc:inkChg chg="add">
          <ac:chgData name="Toby Donaldson" userId="2e6e5431-bb17-4c41-9985-d39c50d83c73" providerId="ADAL" clId="{A18961DC-80AD-4D20-835D-A373141178AD}" dt="2024-02-05T21:19:35.590" v="130"/>
          <ac:inkMkLst>
            <pc:docMk/>
            <pc:sldMk cId="1779211928" sldId="424"/>
            <ac:inkMk id="6" creationId="{58E97F9D-92E9-FB46-BE60-8914D22208BC}"/>
          </ac:inkMkLst>
        </pc:inkChg>
      </pc:sldChg>
      <pc:sldChg chg="addSp modSp mod ord">
        <pc:chgData name="Toby Donaldson" userId="2e6e5431-bb17-4c41-9985-d39c50d83c73" providerId="ADAL" clId="{A18961DC-80AD-4D20-835D-A373141178AD}" dt="2024-02-05T21:19:35.590" v="130"/>
        <pc:sldMkLst>
          <pc:docMk/>
          <pc:sldMk cId="2627036323" sldId="425"/>
        </pc:sldMkLst>
        <pc:spChg chg="mod">
          <ac:chgData name="Toby Donaldson" userId="2e6e5431-bb17-4c41-9985-d39c50d83c73" providerId="ADAL" clId="{A18961DC-80AD-4D20-835D-A373141178AD}" dt="2024-02-05T19:54:42.751" v="104"/>
          <ac:spMkLst>
            <pc:docMk/>
            <pc:sldMk cId="2627036323" sldId="425"/>
            <ac:spMk id="2" creationId="{FAC06C1F-07FB-3DB7-CA35-0270FCF432E7}"/>
          </ac:spMkLst>
        </pc:spChg>
        <pc:spChg chg="mod">
          <ac:chgData name="Toby Donaldson" userId="2e6e5431-bb17-4c41-9985-d39c50d83c73" providerId="ADAL" clId="{A18961DC-80AD-4D20-835D-A373141178AD}" dt="2024-02-05T19:53:55.681" v="93" actId="1076"/>
          <ac:spMkLst>
            <pc:docMk/>
            <pc:sldMk cId="2627036323" sldId="425"/>
            <ac:spMk id="13" creationId="{9C76A361-1852-3CE8-9103-92B277620487}"/>
          </ac:spMkLst>
        </pc:spChg>
        <pc:inkChg chg="add">
          <ac:chgData name="Toby Donaldson" userId="2e6e5431-bb17-4c41-9985-d39c50d83c73" providerId="ADAL" clId="{A18961DC-80AD-4D20-835D-A373141178AD}" dt="2024-02-05T21:19:35.590" v="130"/>
          <ac:inkMkLst>
            <pc:docMk/>
            <pc:sldMk cId="2627036323" sldId="425"/>
            <ac:inkMk id="11" creationId="{59B01019-22E3-A5CC-846B-3A408B828ABC}"/>
          </ac:inkMkLst>
        </pc:inkChg>
        <pc:cxnChg chg="mod">
          <ac:chgData name="Toby Donaldson" userId="2e6e5431-bb17-4c41-9985-d39c50d83c73" providerId="ADAL" clId="{A18961DC-80AD-4D20-835D-A373141178AD}" dt="2024-02-05T19:54:00.367" v="94" actId="14100"/>
          <ac:cxnSpMkLst>
            <pc:docMk/>
            <pc:sldMk cId="2627036323" sldId="425"/>
            <ac:cxnSpMk id="10" creationId="{6924679F-C42B-3A1F-8CCB-C4D6C8B24B70}"/>
          </ac:cxnSpMkLst>
        </pc:cxnChg>
      </pc:sldChg>
      <pc:sldChg chg="addSp add">
        <pc:chgData name="Toby Donaldson" userId="2e6e5431-bb17-4c41-9985-d39c50d83c73" providerId="ADAL" clId="{A18961DC-80AD-4D20-835D-A373141178AD}" dt="2024-02-05T21:19:35.590" v="130"/>
        <pc:sldMkLst>
          <pc:docMk/>
          <pc:sldMk cId="3395774712" sldId="426"/>
        </pc:sldMkLst>
        <pc:inkChg chg="add">
          <ac:chgData name="Toby Donaldson" userId="2e6e5431-bb17-4c41-9985-d39c50d83c73" providerId="ADAL" clId="{A18961DC-80AD-4D20-835D-A373141178AD}" dt="2024-02-05T21:19:35.590" v="130"/>
          <ac:inkMkLst>
            <pc:docMk/>
            <pc:sldMk cId="3395774712" sldId="426"/>
            <ac:inkMk id="7" creationId="{12C6332C-E4F5-4306-2354-411D49060A62}"/>
          </ac:inkMkLst>
        </pc:inkChg>
      </pc:sldChg>
    </pc:docChg>
  </pc:docChgLst>
  <pc:docChgLst>
    <pc:chgData name="Toby Donaldson" userId="2e6e5431-bb17-4c41-9985-d39c50d83c73" providerId="ADAL" clId="{1D7FF059-C713-4BC0-AC98-694AB6D31A7B}"/>
    <pc:docChg chg="undo redo custSel addSld delSld modSld sldOrd modMainMaster addSection modSection">
      <pc:chgData name="Toby Donaldson" userId="2e6e5431-bb17-4c41-9985-d39c50d83c73" providerId="ADAL" clId="{1D7FF059-C713-4BC0-AC98-694AB6D31A7B}" dt="2024-01-12T04:00:10.641" v="9895" actId="1076"/>
      <pc:docMkLst>
        <pc:docMk/>
      </pc:docMkLst>
      <pc:sldChg chg="addSp modSp new mod">
        <pc:chgData name="Toby Donaldson" userId="2e6e5431-bb17-4c41-9985-d39c50d83c73" providerId="ADAL" clId="{1D7FF059-C713-4BC0-AC98-694AB6D31A7B}" dt="2024-01-07T06:39:56.739" v="3356" actId="1076"/>
        <pc:sldMkLst>
          <pc:docMk/>
          <pc:sldMk cId="1990534629" sldId="256"/>
        </pc:sldMkLst>
        <pc:spChg chg="mod">
          <ac:chgData name="Toby Donaldson" userId="2e6e5431-bb17-4c41-9985-d39c50d83c73" providerId="ADAL" clId="{1D7FF059-C713-4BC0-AC98-694AB6D31A7B}" dt="2024-01-07T06:08:51.300" v="10" actId="20577"/>
          <ac:spMkLst>
            <pc:docMk/>
            <pc:sldMk cId="1990534629" sldId="256"/>
            <ac:spMk id="2" creationId="{B4EC9E92-1C9B-5FBA-0481-9DC54B0642D7}"/>
          </ac:spMkLst>
        </pc:spChg>
        <pc:spChg chg="mod">
          <ac:chgData name="Toby Donaldson" userId="2e6e5431-bb17-4c41-9985-d39c50d83c73" providerId="ADAL" clId="{1D7FF059-C713-4BC0-AC98-694AB6D31A7B}" dt="2024-01-07T06:09:34.485" v="40" actId="20577"/>
          <ac:spMkLst>
            <pc:docMk/>
            <pc:sldMk cId="1990534629" sldId="256"/>
            <ac:spMk id="3" creationId="{69A063FE-859C-2249-86C9-6A3558EFA8C4}"/>
          </ac:spMkLst>
        </pc:spChg>
        <pc:picChg chg="add mod">
          <ac:chgData name="Toby Donaldson" userId="2e6e5431-bb17-4c41-9985-d39c50d83c73" providerId="ADAL" clId="{1D7FF059-C713-4BC0-AC98-694AB6D31A7B}" dt="2024-01-07T06:39:56.739" v="3356" actId="1076"/>
          <ac:picMkLst>
            <pc:docMk/>
            <pc:sldMk cId="1990534629" sldId="256"/>
            <ac:picMk id="5" creationId="{B434BB09-C858-2ADD-9F90-9BD78E7972DA}"/>
          </ac:picMkLst>
        </pc:picChg>
      </pc:sldChg>
      <pc:sldChg chg="addSp delSp modSp new mod ord">
        <pc:chgData name="Toby Donaldson" userId="2e6e5431-bb17-4c41-9985-d39c50d83c73" providerId="ADAL" clId="{1D7FF059-C713-4BC0-AC98-694AB6D31A7B}" dt="2024-01-07T06:22:33.484" v="1193" actId="14100"/>
        <pc:sldMkLst>
          <pc:docMk/>
          <pc:sldMk cId="3670645437" sldId="257"/>
        </pc:sldMkLst>
        <pc:spChg chg="mod">
          <ac:chgData name="Toby Donaldson" userId="2e6e5431-bb17-4c41-9985-d39c50d83c73" providerId="ADAL" clId="{1D7FF059-C713-4BC0-AC98-694AB6D31A7B}" dt="2024-01-07T06:20:11.765" v="1063" actId="20577"/>
          <ac:spMkLst>
            <pc:docMk/>
            <pc:sldMk cId="3670645437" sldId="257"/>
            <ac:spMk id="2" creationId="{44530B2A-3809-F837-03E9-07D5E1B8F199}"/>
          </ac:spMkLst>
        </pc:spChg>
        <pc:spChg chg="mod">
          <ac:chgData name="Toby Donaldson" userId="2e6e5431-bb17-4c41-9985-d39c50d83c73" providerId="ADAL" clId="{1D7FF059-C713-4BC0-AC98-694AB6D31A7B}" dt="2024-01-07T06:22:33.484" v="1193" actId="14100"/>
          <ac:spMkLst>
            <pc:docMk/>
            <pc:sldMk cId="3670645437" sldId="257"/>
            <ac:spMk id="3" creationId="{1FECA53D-FC0F-2C1A-B9F0-8F6C988044AA}"/>
          </ac:spMkLst>
        </pc:spChg>
        <pc:spChg chg="add del mod">
          <ac:chgData name="Toby Donaldson" userId="2e6e5431-bb17-4c41-9985-d39c50d83c73" providerId="ADAL" clId="{1D7FF059-C713-4BC0-AC98-694AB6D31A7B}" dt="2024-01-07T06:15:25.828" v="641" actId="21"/>
          <ac:spMkLst>
            <pc:docMk/>
            <pc:sldMk cId="3670645437" sldId="257"/>
            <ac:spMk id="6" creationId="{DD1A4F09-4867-A260-31AC-8969A714B1B4}"/>
          </ac:spMkLst>
        </pc:spChg>
        <pc:picChg chg="add del mod">
          <ac:chgData name="Toby Donaldson" userId="2e6e5431-bb17-4c41-9985-d39c50d83c73" providerId="ADAL" clId="{1D7FF059-C713-4BC0-AC98-694AB6D31A7B}" dt="2024-01-07T06:15:25.828" v="641" actId="21"/>
          <ac:picMkLst>
            <pc:docMk/>
            <pc:sldMk cId="3670645437" sldId="257"/>
            <ac:picMk id="5" creationId="{9B06D8BD-7ABD-F056-CD7A-A0532076CC57}"/>
          </ac:picMkLst>
        </pc:picChg>
        <pc:picChg chg="add del mod">
          <ac:chgData name="Toby Donaldson" userId="2e6e5431-bb17-4c41-9985-d39c50d83c73" providerId="ADAL" clId="{1D7FF059-C713-4BC0-AC98-694AB6D31A7B}" dt="2024-01-07T06:21:08.392" v="1185" actId="21"/>
          <ac:picMkLst>
            <pc:docMk/>
            <pc:sldMk cId="3670645437" sldId="257"/>
            <ac:picMk id="1026" creationId="{86ADE6A8-96A3-221B-C48D-76A79BD02FB9}"/>
          </ac:picMkLst>
        </pc:picChg>
        <pc:picChg chg="add mod">
          <ac:chgData name="Toby Donaldson" userId="2e6e5431-bb17-4c41-9985-d39c50d83c73" providerId="ADAL" clId="{1D7FF059-C713-4BC0-AC98-694AB6D31A7B}" dt="2024-01-07T06:22:25.620" v="1192" actId="732"/>
          <ac:picMkLst>
            <pc:docMk/>
            <pc:sldMk cId="3670645437" sldId="257"/>
            <ac:picMk id="1028" creationId="{C22BB41E-E153-AD5C-1E34-EDA47F667584}"/>
          </ac:picMkLst>
        </pc:picChg>
      </pc:sldChg>
      <pc:sldChg chg="addSp modSp add mod">
        <pc:chgData name="Toby Donaldson" userId="2e6e5431-bb17-4c41-9985-d39c50d83c73" providerId="ADAL" clId="{1D7FF059-C713-4BC0-AC98-694AB6D31A7B}" dt="2024-01-07T06:38:21.947" v="3351" actId="1076"/>
        <pc:sldMkLst>
          <pc:docMk/>
          <pc:sldMk cId="3457032960" sldId="258"/>
        </pc:sldMkLst>
        <pc:spChg chg="mod">
          <ac:chgData name="Toby Donaldson" userId="2e6e5431-bb17-4c41-9985-d39c50d83c73" providerId="ADAL" clId="{1D7FF059-C713-4BC0-AC98-694AB6D31A7B}" dt="2024-01-07T06:19:50.279" v="1054" actId="20577"/>
          <ac:spMkLst>
            <pc:docMk/>
            <pc:sldMk cId="3457032960" sldId="258"/>
            <ac:spMk id="3" creationId="{1FECA53D-FC0F-2C1A-B9F0-8F6C988044AA}"/>
          </ac:spMkLst>
        </pc:spChg>
        <pc:spChg chg="add mod">
          <ac:chgData name="Toby Donaldson" userId="2e6e5431-bb17-4c41-9985-d39c50d83c73" providerId="ADAL" clId="{1D7FF059-C713-4BC0-AC98-694AB6D31A7B}" dt="2024-01-07T06:38:21.947" v="3351" actId="1076"/>
          <ac:spMkLst>
            <pc:docMk/>
            <pc:sldMk cId="3457032960" sldId="258"/>
            <ac:spMk id="4" creationId="{D5B28FFB-DB56-AF55-1830-909EA7B9D236}"/>
          </ac:spMkLst>
        </pc:spChg>
      </pc:sldChg>
      <pc:sldChg chg="delSp modSp add mod">
        <pc:chgData name="Toby Donaldson" userId="2e6e5431-bb17-4c41-9985-d39c50d83c73" providerId="ADAL" clId="{1D7FF059-C713-4BC0-AC98-694AB6D31A7B}" dt="2024-01-07T06:24:26.549" v="1527" actId="14100"/>
        <pc:sldMkLst>
          <pc:docMk/>
          <pc:sldMk cId="4092774918" sldId="259"/>
        </pc:sldMkLst>
        <pc:spChg chg="mod">
          <ac:chgData name="Toby Donaldson" userId="2e6e5431-bb17-4c41-9985-d39c50d83c73" providerId="ADAL" clId="{1D7FF059-C713-4BC0-AC98-694AB6D31A7B}" dt="2024-01-07T06:23:06.124" v="1217" actId="20577"/>
          <ac:spMkLst>
            <pc:docMk/>
            <pc:sldMk cId="4092774918" sldId="259"/>
            <ac:spMk id="2" creationId="{44530B2A-3809-F837-03E9-07D5E1B8F199}"/>
          </ac:spMkLst>
        </pc:spChg>
        <pc:spChg chg="mod">
          <ac:chgData name="Toby Donaldson" userId="2e6e5431-bb17-4c41-9985-d39c50d83c73" providerId="ADAL" clId="{1D7FF059-C713-4BC0-AC98-694AB6D31A7B}" dt="2024-01-07T06:24:26.549" v="1527" actId="14100"/>
          <ac:spMkLst>
            <pc:docMk/>
            <pc:sldMk cId="4092774918" sldId="259"/>
            <ac:spMk id="3" creationId="{1FECA53D-FC0F-2C1A-B9F0-8F6C988044AA}"/>
          </ac:spMkLst>
        </pc:spChg>
        <pc:picChg chg="del">
          <ac:chgData name="Toby Donaldson" userId="2e6e5431-bb17-4c41-9985-d39c50d83c73" providerId="ADAL" clId="{1D7FF059-C713-4BC0-AC98-694AB6D31A7B}" dt="2024-01-07T06:23:07.956" v="1218" actId="21"/>
          <ac:picMkLst>
            <pc:docMk/>
            <pc:sldMk cId="4092774918" sldId="259"/>
            <ac:picMk id="1028" creationId="{C22BB41E-E153-AD5C-1E34-EDA47F667584}"/>
          </ac:picMkLst>
        </pc:picChg>
      </pc:sldChg>
      <pc:sldChg chg="addSp modSp add mod">
        <pc:chgData name="Toby Donaldson" userId="2e6e5431-bb17-4c41-9985-d39c50d83c73" providerId="ADAL" clId="{1D7FF059-C713-4BC0-AC98-694AB6D31A7B}" dt="2024-01-07T06:28:54.819" v="2210" actId="1076"/>
        <pc:sldMkLst>
          <pc:docMk/>
          <pc:sldMk cId="3756414048" sldId="260"/>
        </pc:sldMkLst>
        <pc:spChg chg="mod">
          <ac:chgData name="Toby Donaldson" userId="2e6e5431-bb17-4c41-9985-d39c50d83c73" providerId="ADAL" clId="{1D7FF059-C713-4BC0-AC98-694AB6D31A7B}" dt="2024-01-07T06:24:48.476" v="1552" actId="20577"/>
          <ac:spMkLst>
            <pc:docMk/>
            <pc:sldMk cId="3756414048" sldId="260"/>
            <ac:spMk id="2" creationId="{44530B2A-3809-F837-03E9-07D5E1B8F199}"/>
          </ac:spMkLst>
        </pc:spChg>
        <pc:spChg chg="mod">
          <ac:chgData name="Toby Donaldson" userId="2e6e5431-bb17-4c41-9985-d39c50d83c73" providerId="ADAL" clId="{1D7FF059-C713-4BC0-AC98-694AB6D31A7B}" dt="2024-01-07T06:28:34.172" v="2207" actId="27636"/>
          <ac:spMkLst>
            <pc:docMk/>
            <pc:sldMk cId="3756414048" sldId="260"/>
            <ac:spMk id="3" creationId="{1FECA53D-FC0F-2C1A-B9F0-8F6C988044AA}"/>
          </ac:spMkLst>
        </pc:spChg>
        <pc:picChg chg="add mod">
          <ac:chgData name="Toby Donaldson" userId="2e6e5431-bb17-4c41-9985-d39c50d83c73" providerId="ADAL" clId="{1D7FF059-C713-4BC0-AC98-694AB6D31A7B}" dt="2024-01-07T06:28:54.819" v="2210" actId="1076"/>
          <ac:picMkLst>
            <pc:docMk/>
            <pc:sldMk cId="3756414048" sldId="260"/>
            <ac:picMk id="2050" creationId="{E56791B9-14F5-FF82-F279-DD7BB51740AD}"/>
          </ac:picMkLst>
        </pc:picChg>
        <pc:picChg chg="add mod">
          <ac:chgData name="Toby Donaldson" userId="2e6e5431-bb17-4c41-9985-d39c50d83c73" providerId="ADAL" clId="{1D7FF059-C713-4BC0-AC98-694AB6D31A7B}" dt="2024-01-07T06:28:54.819" v="2210" actId="1076"/>
          <ac:picMkLst>
            <pc:docMk/>
            <pc:sldMk cId="3756414048" sldId="260"/>
            <ac:picMk id="2052" creationId="{C7716F53-ED9A-360F-2DDF-04DF96AB7BF1}"/>
          </ac:picMkLst>
        </pc:picChg>
      </pc:sldChg>
      <pc:sldChg chg="addSp delSp modSp add mod">
        <pc:chgData name="Toby Donaldson" userId="2e6e5431-bb17-4c41-9985-d39c50d83c73" providerId="ADAL" clId="{1D7FF059-C713-4BC0-AC98-694AB6D31A7B}" dt="2024-01-07T06:33:00.783" v="2829" actId="20577"/>
        <pc:sldMkLst>
          <pc:docMk/>
          <pc:sldMk cId="1541010405" sldId="261"/>
        </pc:sldMkLst>
        <pc:spChg chg="mod">
          <ac:chgData name="Toby Donaldson" userId="2e6e5431-bb17-4c41-9985-d39c50d83c73" providerId="ADAL" clId="{1D7FF059-C713-4BC0-AC98-694AB6D31A7B}" dt="2024-01-07T06:29:14.592" v="2226" actId="20577"/>
          <ac:spMkLst>
            <pc:docMk/>
            <pc:sldMk cId="1541010405" sldId="261"/>
            <ac:spMk id="2" creationId="{44530B2A-3809-F837-03E9-07D5E1B8F199}"/>
          </ac:spMkLst>
        </pc:spChg>
        <pc:spChg chg="mod">
          <ac:chgData name="Toby Donaldson" userId="2e6e5431-bb17-4c41-9985-d39c50d83c73" providerId="ADAL" clId="{1D7FF059-C713-4BC0-AC98-694AB6D31A7B}" dt="2024-01-07T06:33:00.783" v="2829" actId="20577"/>
          <ac:spMkLst>
            <pc:docMk/>
            <pc:sldMk cId="1541010405" sldId="261"/>
            <ac:spMk id="3" creationId="{1FECA53D-FC0F-2C1A-B9F0-8F6C988044AA}"/>
          </ac:spMkLst>
        </pc:spChg>
        <pc:picChg chg="del">
          <ac:chgData name="Toby Donaldson" userId="2e6e5431-bb17-4c41-9985-d39c50d83c73" providerId="ADAL" clId="{1D7FF059-C713-4BC0-AC98-694AB6D31A7B}" dt="2024-01-07T06:29:05.996" v="2213" actId="21"/>
          <ac:picMkLst>
            <pc:docMk/>
            <pc:sldMk cId="1541010405" sldId="261"/>
            <ac:picMk id="2050" creationId="{E56791B9-14F5-FF82-F279-DD7BB51740AD}"/>
          </ac:picMkLst>
        </pc:picChg>
        <pc:picChg chg="del">
          <ac:chgData name="Toby Donaldson" userId="2e6e5431-bb17-4c41-9985-d39c50d83c73" providerId="ADAL" clId="{1D7FF059-C713-4BC0-AC98-694AB6D31A7B}" dt="2024-01-07T06:29:05.996" v="2213" actId="21"/>
          <ac:picMkLst>
            <pc:docMk/>
            <pc:sldMk cId="1541010405" sldId="261"/>
            <ac:picMk id="2052" creationId="{C7716F53-ED9A-360F-2DDF-04DF96AB7BF1}"/>
          </ac:picMkLst>
        </pc:picChg>
        <pc:picChg chg="add del">
          <ac:chgData name="Toby Donaldson" userId="2e6e5431-bb17-4c41-9985-d39c50d83c73" providerId="ADAL" clId="{1D7FF059-C713-4BC0-AC98-694AB6D31A7B}" dt="2024-01-07T06:29:05.996" v="2213" actId="21"/>
          <ac:picMkLst>
            <pc:docMk/>
            <pc:sldMk cId="1541010405" sldId="261"/>
            <ac:picMk id="3074" creationId="{02DD341E-204F-39AA-3B25-DD7A82F9C569}"/>
          </ac:picMkLst>
        </pc:picChg>
      </pc:sldChg>
      <pc:sldChg chg="addSp modSp add mod">
        <pc:chgData name="Toby Donaldson" userId="2e6e5431-bb17-4c41-9985-d39c50d83c73" providerId="ADAL" clId="{1D7FF059-C713-4BC0-AC98-694AB6D31A7B}" dt="2024-01-07T06:36:34.460" v="3306" actId="20577"/>
        <pc:sldMkLst>
          <pc:docMk/>
          <pc:sldMk cId="1321841534" sldId="262"/>
        </pc:sldMkLst>
        <pc:spChg chg="mod">
          <ac:chgData name="Toby Donaldson" userId="2e6e5431-bb17-4c41-9985-d39c50d83c73" providerId="ADAL" clId="{1D7FF059-C713-4BC0-AC98-694AB6D31A7B}" dt="2024-01-07T06:33:30.389" v="2883" actId="20577"/>
          <ac:spMkLst>
            <pc:docMk/>
            <pc:sldMk cId="1321841534" sldId="262"/>
            <ac:spMk id="2" creationId="{44530B2A-3809-F837-03E9-07D5E1B8F199}"/>
          </ac:spMkLst>
        </pc:spChg>
        <pc:spChg chg="mod">
          <ac:chgData name="Toby Donaldson" userId="2e6e5431-bb17-4c41-9985-d39c50d83c73" providerId="ADAL" clId="{1D7FF059-C713-4BC0-AC98-694AB6D31A7B}" dt="2024-01-07T06:36:34.460" v="3306" actId="20577"/>
          <ac:spMkLst>
            <pc:docMk/>
            <pc:sldMk cId="1321841534" sldId="262"/>
            <ac:spMk id="3" creationId="{1FECA53D-FC0F-2C1A-B9F0-8F6C988044AA}"/>
          </ac:spMkLst>
        </pc:spChg>
        <pc:spChg chg="add mod">
          <ac:chgData name="Toby Donaldson" userId="2e6e5431-bb17-4c41-9985-d39c50d83c73" providerId="ADAL" clId="{1D7FF059-C713-4BC0-AC98-694AB6D31A7B}" dt="2024-01-07T06:36:11.388" v="3265" actId="1076"/>
          <ac:spMkLst>
            <pc:docMk/>
            <pc:sldMk cId="1321841534" sldId="262"/>
            <ac:spMk id="4" creationId="{980CFC8A-9182-566D-3605-0FF2956EE392}"/>
          </ac:spMkLst>
        </pc:spChg>
      </pc:sldChg>
      <pc:sldChg chg="modSp add mod">
        <pc:chgData name="Toby Donaldson" userId="2e6e5431-bb17-4c41-9985-d39c50d83c73" providerId="ADAL" clId="{1D7FF059-C713-4BC0-AC98-694AB6D31A7B}" dt="2024-01-07T06:49:34.688" v="3553" actId="15"/>
        <pc:sldMkLst>
          <pc:docMk/>
          <pc:sldMk cId="1969860993" sldId="263"/>
        </pc:sldMkLst>
        <pc:spChg chg="mod">
          <ac:chgData name="Toby Donaldson" userId="2e6e5431-bb17-4c41-9985-d39c50d83c73" providerId="ADAL" clId="{1D7FF059-C713-4BC0-AC98-694AB6D31A7B}" dt="2024-01-07T06:47:11.908" v="3370" actId="20577"/>
          <ac:spMkLst>
            <pc:docMk/>
            <pc:sldMk cId="1969860993" sldId="263"/>
            <ac:spMk id="2" creationId="{44530B2A-3809-F837-03E9-07D5E1B8F199}"/>
          </ac:spMkLst>
        </pc:spChg>
        <pc:spChg chg="mod">
          <ac:chgData name="Toby Donaldson" userId="2e6e5431-bb17-4c41-9985-d39c50d83c73" providerId="ADAL" clId="{1D7FF059-C713-4BC0-AC98-694AB6D31A7B}" dt="2024-01-07T06:49:34.688" v="3553" actId="15"/>
          <ac:spMkLst>
            <pc:docMk/>
            <pc:sldMk cId="1969860993" sldId="263"/>
            <ac:spMk id="3" creationId="{1FECA53D-FC0F-2C1A-B9F0-8F6C988044AA}"/>
          </ac:spMkLst>
        </pc:spChg>
      </pc:sldChg>
      <pc:sldChg chg="modSp add mod">
        <pc:chgData name="Toby Donaldson" userId="2e6e5431-bb17-4c41-9985-d39c50d83c73" providerId="ADAL" clId="{1D7FF059-C713-4BC0-AC98-694AB6D31A7B}" dt="2024-01-10T22:38:10.792" v="6185" actId="20577"/>
        <pc:sldMkLst>
          <pc:docMk/>
          <pc:sldMk cId="351309048" sldId="264"/>
        </pc:sldMkLst>
        <pc:spChg chg="mod">
          <ac:chgData name="Toby Donaldson" userId="2e6e5431-bb17-4c41-9985-d39c50d83c73" providerId="ADAL" clId="{1D7FF059-C713-4BC0-AC98-694AB6D31A7B}" dt="2024-01-07T06:55:41.509" v="3681" actId="20577"/>
          <ac:spMkLst>
            <pc:docMk/>
            <pc:sldMk cId="351309048" sldId="264"/>
            <ac:spMk id="2" creationId="{44530B2A-3809-F837-03E9-07D5E1B8F199}"/>
          </ac:spMkLst>
        </pc:spChg>
        <pc:spChg chg="mod">
          <ac:chgData name="Toby Donaldson" userId="2e6e5431-bb17-4c41-9985-d39c50d83c73" providerId="ADAL" clId="{1D7FF059-C713-4BC0-AC98-694AB6D31A7B}" dt="2024-01-10T22:38:10.792" v="6185" actId="20577"/>
          <ac:spMkLst>
            <pc:docMk/>
            <pc:sldMk cId="351309048" sldId="264"/>
            <ac:spMk id="3" creationId="{1FECA53D-FC0F-2C1A-B9F0-8F6C988044AA}"/>
          </ac:spMkLst>
        </pc:spChg>
      </pc:sldChg>
      <pc:sldChg chg="modSp add mod">
        <pc:chgData name="Toby Donaldson" userId="2e6e5431-bb17-4c41-9985-d39c50d83c73" providerId="ADAL" clId="{1D7FF059-C713-4BC0-AC98-694AB6D31A7B}" dt="2024-01-09T03:36:11.350" v="3877" actId="5793"/>
        <pc:sldMkLst>
          <pc:docMk/>
          <pc:sldMk cId="2436281766" sldId="265"/>
        </pc:sldMkLst>
        <pc:spChg chg="mod">
          <ac:chgData name="Toby Donaldson" userId="2e6e5431-bb17-4c41-9985-d39c50d83c73" providerId="ADAL" clId="{1D7FF059-C713-4BC0-AC98-694AB6D31A7B}" dt="2024-01-09T03:36:11.350" v="3877" actId="5793"/>
          <ac:spMkLst>
            <pc:docMk/>
            <pc:sldMk cId="2436281766" sldId="265"/>
            <ac:spMk id="3" creationId="{1FECA53D-FC0F-2C1A-B9F0-8F6C988044AA}"/>
          </ac:spMkLst>
        </pc:spChg>
      </pc:sldChg>
      <pc:sldChg chg="addSp modSp mod">
        <pc:chgData name="Toby Donaldson" userId="2e6e5431-bb17-4c41-9985-d39c50d83c73" providerId="ADAL" clId="{1D7FF059-C713-4BC0-AC98-694AB6D31A7B}" dt="2024-01-09T04:33:26.042" v="5721" actId="20577"/>
        <pc:sldMkLst>
          <pc:docMk/>
          <pc:sldMk cId="396683559" sldId="270"/>
        </pc:sldMkLst>
        <pc:spChg chg="add mod">
          <ac:chgData name="Toby Donaldson" userId="2e6e5431-bb17-4c41-9985-d39c50d83c73" providerId="ADAL" clId="{1D7FF059-C713-4BC0-AC98-694AB6D31A7B}" dt="2024-01-09T04:33:26.042" v="5721" actId="20577"/>
          <ac:spMkLst>
            <pc:docMk/>
            <pc:sldMk cId="396683559" sldId="270"/>
            <ac:spMk id="6" creationId="{E68387AE-3791-2DF4-47EE-65B815974F68}"/>
          </ac:spMkLst>
        </pc:spChg>
        <pc:cxnChg chg="add">
          <ac:chgData name="Toby Donaldson" userId="2e6e5431-bb17-4c41-9985-d39c50d83c73" providerId="ADAL" clId="{1D7FF059-C713-4BC0-AC98-694AB6D31A7B}" dt="2024-01-09T04:33:01.924" v="5714" actId="11529"/>
          <ac:cxnSpMkLst>
            <pc:docMk/>
            <pc:sldMk cId="396683559" sldId="270"/>
            <ac:cxnSpMk id="9" creationId="{C69436B0-E80B-6CB3-AA27-143A6FAC340A}"/>
          </ac:cxnSpMkLst>
        </pc:cxnChg>
      </pc:sldChg>
      <pc:sldChg chg="addSp modSp mod">
        <pc:chgData name="Toby Donaldson" userId="2e6e5431-bb17-4c41-9985-d39c50d83c73" providerId="ADAL" clId="{1D7FF059-C713-4BC0-AC98-694AB6D31A7B}" dt="2024-01-09T04:35:09.979" v="5978" actId="113"/>
        <pc:sldMkLst>
          <pc:docMk/>
          <pc:sldMk cId="1463498382" sldId="271"/>
        </pc:sldMkLst>
        <pc:spChg chg="add mod">
          <ac:chgData name="Toby Donaldson" userId="2e6e5431-bb17-4c41-9985-d39c50d83c73" providerId="ADAL" clId="{1D7FF059-C713-4BC0-AC98-694AB6D31A7B}" dt="2024-01-09T04:29:22.240" v="5568" actId="14100"/>
          <ac:spMkLst>
            <pc:docMk/>
            <pc:sldMk cId="1463498382" sldId="271"/>
            <ac:spMk id="4" creationId="{0A599178-1E24-8783-F8FB-737D1B50B591}"/>
          </ac:spMkLst>
        </pc:spChg>
        <pc:spChg chg="add mod">
          <ac:chgData name="Toby Donaldson" userId="2e6e5431-bb17-4c41-9985-d39c50d83c73" providerId="ADAL" clId="{1D7FF059-C713-4BC0-AC98-694AB6D31A7B}" dt="2024-01-09T04:34:44.746" v="5891" actId="1076"/>
          <ac:spMkLst>
            <pc:docMk/>
            <pc:sldMk cId="1463498382" sldId="271"/>
            <ac:spMk id="5" creationId="{66514A0A-F8B2-1E51-6C36-66745F0A039E}"/>
          </ac:spMkLst>
        </pc:spChg>
        <pc:spChg chg="add mod">
          <ac:chgData name="Toby Donaldson" userId="2e6e5431-bb17-4c41-9985-d39c50d83c73" providerId="ADAL" clId="{1D7FF059-C713-4BC0-AC98-694AB6D31A7B}" dt="2024-01-09T04:35:09.979" v="5978" actId="113"/>
          <ac:spMkLst>
            <pc:docMk/>
            <pc:sldMk cId="1463498382" sldId="271"/>
            <ac:spMk id="6" creationId="{12A42820-0A48-2A70-FC83-17423BCE8E61}"/>
          </ac:spMkLst>
        </pc:spChg>
        <pc:spChg chg="mod">
          <ac:chgData name="Toby Donaldson" userId="2e6e5431-bb17-4c41-9985-d39c50d83c73" providerId="ADAL" clId="{1D7FF059-C713-4BC0-AC98-694AB6D31A7B}" dt="2024-01-09T04:33:49.882" v="5723" actId="14100"/>
          <ac:spMkLst>
            <pc:docMk/>
            <pc:sldMk cId="1463498382" sldId="271"/>
            <ac:spMk id="7" creationId="{7DFC4003-7388-3EED-D126-02544346128E}"/>
          </ac:spMkLst>
        </pc:spChg>
      </pc:sldChg>
      <pc:sldChg chg="modSp mod">
        <pc:chgData name="Toby Donaldson" userId="2e6e5431-bb17-4c41-9985-d39c50d83c73" providerId="ADAL" clId="{1D7FF059-C713-4BC0-AC98-694AB6D31A7B}" dt="2024-01-09T03:35:15.681" v="3861" actId="1076"/>
        <pc:sldMkLst>
          <pc:docMk/>
          <pc:sldMk cId="3133643840" sldId="272"/>
        </pc:sldMkLst>
        <pc:spChg chg="mod">
          <ac:chgData name="Toby Donaldson" userId="2e6e5431-bb17-4c41-9985-d39c50d83c73" providerId="ADAL" clId="{1D7FF059-C713-4BC0-AC98-694AB6D31A7B}" dt="2024-01-09T03:35:15.681" v="3861" actId="1076"/>
          <ac:spMkLst>
            <pc:docMk/>
            <pc:sldMk cId="3133643840" sldId="272"/>
            <ac:spMk id="3" creationId="{DFB14369-568D-AEE6-4EE7-5CE49B6A8A92}"/>
          </ac:spMkLst>
        </pc:spChg>
        <pc:spChg chg="mod">
          <ac:chgData name="Toby Donaldson" userId="2e6e5431-bb17-4c41-9985-d39c50d83c73" providerId="ADAL" clId="{1D7FF059-C713-4BC0-AC98-694AB6D31A7B}" dt="2024-01-09T03:35:04.835" v="3860" actId="20577"/>
          <ac:spMkLst>
            <pc:docMk/>
            <pc:sldMk cId="3133643840" sldId="272"/>
            <ac:spMk id="7" creationId="{7DFC4003-7388-3EED-D126-02544346128E}"/>
          </ac:spMkLst>
        </pc:spChg>
      </pc:sldChg>
      <pc:sldChg chg="addSp modSp add mod ord">
        <pc:chgData name="Toby Donaldson" userId="2e6e5431-bb17-4c41-9985-d39c50d83c73" providerId="ADAL" clId="{1D7FF059-C713-4BC0-AC98-694AB6D31A7B}" dt="2024-01-09T04:36:42.668" v="5989"/>
        <pc:sldMkLst>
          <pc:docMk/>
          <pc:sldMk cId="1284412257" sldId="273"/>
        </pc:sldMkLst>
        <pc:spChg chg="mod">
          <ac:chgData name="Toby Donaldson" userId="2e6e5431-bb17-4c41-9985-d39c50d83c73" providerId="ADAL" clId="{1D7FF059-C713-4BC0-AC98-694AB6D31A7B}" dt="2024-01-09T03:47:05.370" v="4112" actId="207"/>
          <ac:spMkLst>
            <pc:docMk/>
            <pc:sldMk cId="1284412257" sldId="273"/>
            <ac:spMk id="2" creationId="{9DE27F44-F97A-4C08-E56C-AF7030716265}"/>
          </ac:spMkLst>
        </pc:spChg>
        <pc:spChg chg="add mod">
          <ac:chgData name="Toby Donaldson" userId="2e6e5431-bb17-4c41-9985-d39c50d83c73" providerId="ADAL" clId="{1D7FF059-C713-4BC0-AC98-694AB6D31A7B}" dt="2024-01-09T04:36:42.668" v="5989"/>
          <ac:spMkLst>
            <pc:docMk/>
            <pc:sldMk cId="1284412257" sldId="273"/>
            <ac:spMk id="3" creationId="{A307ED06-1246-5A80-BAD4-9B00A997C972}"/>
          </ac:spMkLst>
        </pc:spChg>
        <pc:spChg chg="add mod">
          <ac:chgData name="Toby Donaldson" userId="2e6e5431-bb17-4c41-9985-d39c50d83c73" providerId="ADAL" clId="{1D7FF059-C713-4BC0-AC98-694AB6D31A7B}" dt="2024-01-09T03:47:09.689" v="4113" actId="207"/>
          <ac:spMkLst>
            <pc:docMk/>
            <pc:sldMk cId="1284412257" sldId="273"/>
            <ac:spMk id="4" creationId="{D009FD34-8B38-1FE3-0E10-D8A6716CEC71}"/>
          </ac:spMkLst>
        </pc:spChg>
        <pc:spChg chg="mod">
          <ac:chgData name="Toby Donaldson" userId="2e6e5431-bb17-4c41-9985-d39c50d83c73" providerId="ADAL" clId="{1D7FF059-C713-4BC0-AC98-694AB6D31A7B}" dt="2024-01-09T04:36:37.777" v="5987" actId="14100"/>
          <ac:spMkLst>
            <pc:docMk/>
            <pc:sldMk cId="1284412257" sldId="273"/>
            <ac:spMk id="7" creationId="{7DFC4003-7388-3EED-D126-02544346128E}"/>
          </ac:spMkLst>
        </pc:spChg>
      </pc:sldChg>
      <pc:sldChg chg="addSp delSp modSp add mod">
        <pc:chgData name="Toby Donaldson" userId="2e6e5431-bb17-4c41-9985-d39c50d83c73" providerId="ADAL" clId="{1D7FF059-C713-4BC0-AC98-694AB6D31A7B}" dt="2024-01-09T04:19:44.795" v="5413" actId="122"/>
        <pc:sldMkLst>
          <pc:docMk/>
          <pc:sldMk cId="1550435524" sldId="274"/>
        </pc:sldMkLst>
        <pc:spChg chg="del">
          <ac:chgData name="Toby Donaldson" userId="2e6e5431-bb17-4c41-9985-d39c50d83c73" providerId="ADAL" clId="{1D7FF059-C713-4BC0-AC98-694AB6D31A7B}" dt="2024-01-09T03:42:09.130" v="4014" actId="21"/>
          <ac:spMkLst>
            <pc:docMk/>
            <pc:sldMk cId="1550435524" sldId="274"/>
            <ac:spMk id="2" creationId="{9DE27F44-F97A-4C08-E56C-AF7030716265}"/>
          </ac:spMkLst>
        </pc:spChg>
        <pc:spChg chg="mod">
          <ac:chgData name="Toby Donaldson" userId="2e6e5431-bb17-4c41-9985-d39c50d83c73" providerId="ADAL" clId="{1D7FF059-C713-4BC0-AC98-694AB6D31A7B}" dt="2024-01-09T03:46:22.443" v="4099" actId="12788"/>
          <ac:spMkLst>
            <pc:docMk/>
            <pc:sldMk cId="1550435524" sldId="274"/>
            <ac:spMk id="3" creationId="{A307ED06-1246-5A80-BAD4-9B00A997C972}"/>
          </ac:spMkLst>
        </pc:spChg>
        <pc:spChg chg="mod">
          <ac:chgData name="Toby Donaldson" userId="2e6e5431-bb17-4c41-9985-d39c50d83c73" providerId="ADAL" clId="{1D7FF059-C713-4BC0-AC98-694AB6D31A7B}" dt="2024-01-09T03:46:59.107" v="4111" actId="207"/>
          <ac:spMkLst>
            <pc:docMk/>
            <pc:sldMk cId="1550435524" sldId="274"/>
            <ac:spMk id="4" creationId="{D009FD34-8B38-1FE3-0E10-D8A6716CEC71}"/>
          </ac:spMkLst>
        </pc:spChg>
        <pc:spChg chg="add del mod">
          <ac:chgData name="Toby Donaldson" userId="2e6e5431-bb17-4c41-9985-d39c50d83c73" providerId="ADAL" clId="{1D7FF059-C713-4BC0-AC98-694AB6D31A7B}" dt="2024-01-09T03:42:11.390" v="4015" actId="21"/>
          <ac:spMkLst>
            <pc:docMk/>
            <pc:sldMk cId="1550435524" sldId="274"/>
            <ac:spMk id="6" creationId="{BD2545DD-C016-CE93-0D3A-085683A8907C}"/>
          </ac:spMkLst>
        </pc:spChg>
        <pc:spChg chg="mod">
          <ac:chgData name="Toby Donaldson" userId="2e6e5431-bb17-4c41-9985-d39c50d83c73" providerId="ADAL" clId="{1D7FF059-C713-4BC0-AC98-694AB6D31A7B}" dt="2024-01-09T03:42:48.241" v="4048" actId="1076"/>
          <ac:spMkLst>
            <pc:docMk/>
            <pc:sldMk cId="1550435524" sldId="274"/>
            <ac:spMk id="7" creationId="{7DFC4003-7388-3EED-D126-02544346128E}"/>
          </ac:spMkLst>
        </pc:spChg>
        <pc:spChg chg="add mod">
          <ac:chgData name="Toby Donaldson" userId="2e6e5431-bb17-4c41-9985-d39c50d83c73" providerId="ADAL" clId="{1D7FF059-C713-4BC0-AC98-694AB6D31A7B}" dt="2024-01-09T03:46:08.843" v="4097" actId="14100"/>
          <ac:spMkLst>
            <pc:docMk/>
            <pc:sldMk cId="1550435524" sldId="274"/>
            <ac:spMk id="8" creationId="{CC85398D-2C0D-1B6D-BDA5-1F9AA3DBB966}"/>
          </ac:spMkLst>
        </pc:spChg>
        <pc:spChg chg="add mod">
          <ac:chgData name="Toby Donaldson" userId="2e6e5431-bb17-4c41-9985-d39c50d83c73" providerId="ADAL" clId="{1D7FF059-C713-4BC0-AC98-694AB6D31A7B}" dt="2024-01-09T03:48:09.438" v="4150" actId="20577"/>
          <ac:spMkLst>
            <pc:docMk/>
            <pc:sldMk cId="1550435524" sldId="274"/>
            <ac:spMk id="9" creationId="{62D5DA73-B8DD-E900-C7D4-8A726BC91999}"/>
          </ac:spMkLst>
        </pc:spChg>
        <pc:spChg chg="add mod">
          <ac:chgData name="Toby Donaldson" userId="2e6e5431-bb17-4c41-9985-d39c50d83c73" providerId="ADAL" clId="{1D7FF059-C713-4BC0-AC98-694AB6D31A7B}" dt="2024-01-09T04:19:44.795" v="5413" actId="122"/>
          <ac:spMkLst>
            <pc:docMk/>
            <pc:sldMk cId="1550435524" sldId="274"/>
            <ac:spMk id="10" creationId="{67440E17-E3A1-49AA-DD1C-35007316A7D7}"/>
          </ac:spMkLst>
        </pc:spChg>
      </pc:sldChg>
      <pc:sldChg chg="modSp add del mod">
        <pc:chgData name="Toby Donaldson" userId="2e6e5431-bb17-4c41-9985-d39c50d83c73" providerId="ADAL" clId="{1D7FF059-C713-4BC0-AC98-694AB6D31A7B}" dt="2024-01-09T03:41:19.966" v="4003" actId="2696"/>
        <pc:sldMkLst>
          <pc:docMk/>
          <pc:sldMk cId="2366142434" sldId="274"/>
        </pc:sldMkLst>
        <pc:spChg chg="mod">
          <ac:chgData name="Toby Donaldson" userId="2e6e5431-bb17-4c41-9985-d39c50d83c73" providerId="ADAL" clId="{1D7FF059-C713-4BC0-AC98-694AB6D31A7B}" dt="2024-01-09T03:39:25.163" v="3961" actId="20577"/>
          <ac:spMkLst>
            <pc:docMk/>
            <pc:sldMk cId="2366142434" sldId="274"/>
            <ac:spMk id="2" creationId="{9DE27F44-F97A-4C08-E56C-AF7030716265}"/>
          </ac:spMkLst>
        </pc:spChg>
        <pc:spChg chg="mod">
          <ac:chgData name="Toby Donaldson" userId="2e6e5431-bb17-4c41-9985-d39c50d83c73" providerId="ADAL" clId="{1D7FF059-C713-4BC0-AC98-694AB6D31A7B}" dt="2024-01-09T03:39:49.978" v="3987" actId="20577"/>
          <ac:spMkLst>
            <pc:docMk/>
            <pc:sldMk cId="2366142434" sldId="274"/>
            <ac:spMk id="7" creationId="{7DFC4003-7388-3EED-D126-02544346128E}"/>
          </ac:spMkLst>
        </pc:spChg>
      </pc:sldChg>
      <pc:sldChg chg="addSp delSp modSp add mod ord">
        <pc:chgData name="Toby Donaldson" userId="2e6e5431-bb17-4c41-9985-d39c50d83c73" providerId="ADAL" clId="{1D7FF059-C713-4BC0-AC98-694AB6D31A7B}" dt="2024-01-09T03:57:48.850" v="4640" actId="20577"/>
        <pc:sldMkLst>
          <pc:docMk/>
          <pc:sldMk cId="2765846928" sldId="275"/>
        </pc:sldMkLst>
        <pc:spChg chg="mod">
          <ac:chgData name="Toby Donaldson" userId="2e6e5431-bb17-4c41-9985-d39c50d83c73" providerId="ADAL" clId="{1D7FF059-C713-4BC0-AC98-694AB6D31A7B}" dt="2024-01-09T03:57:44.473" v="4636" actId="14100"/>
          <ac:spMkLst>
            <pc:docMk/>
            <pc:sldMk cId="2765846928" sldId="275"/>
            <ac:spMk id="2" creationId="{9DE27F44-F97A-4C08-E56C-AF7030716265}"/>
          </ac:spMkLst>
        </pc:spChg>
        <pc:spChg chg="del mod">
          <ac:chgData name="Toby Donaldson" userId="2e6e5431-bb17-4c41-9985-d39c50d83c73" providerId="ADAL" clId="{1D7FF059-C713-4BC0-AC98-694AB6D31A7B}" dt="2024-01-09T03:52:29.126" v="4281" actId="21"/>
          <ac:spMkLst>
            <pc:docMk/>
            <pc:sldMk cId="2765846928" sldId="275"/>
            <ac:spMk id="3" creationId="{A307ED06-1246-5A80-BAD4-9B00A997C972}"/>
          </ac:spMkLst>
        </pc:spChg>
        <pc:spChg chg="mod">
          <ac:chgData name="Toby Donaldson" userId="2e6e5431-bb17-4c41-9985-d39c50d83c73" providerId="ADAL" clId="{1D7FF059-C713-4BC0-AC98-694AB6D31A7B}" dt="2024-01-09T03:57:48.850" v="4640" actId="20577"/>
          <ac:spMkLst>
            <pc:docMk/>
            <pc:sldMk cId="2765846928" sldId="275"/>
            <ac:spMk id="4" creationId="{D009FD34-8B38-1FE3-0E10-D8A6716CEC71}"/>
          </ac:spMkLst>
        </pc:spChg>
        <pc:spChg chg="add mod">
          <ac:chgData name="Toby Donaldson" userId="2e6e5431-bb17-4c41-9985-d39c50d83c73" providerId="ADAL" clId="{1D7FF059-C713-4BC0-AC98-694AB6D31A7B}" dt="2024-01-09T03:52:46.960" v="4285" actId="20577"/>
          <ac:spMkLst>
            <pc:docMk/>
            <pc:sldMk cId="2765846928" sldId="275"/>
            <ac:spMk id="5" creationId="{31F619FC-10BC-9E03-D475-A90C0C339FD5}"/>
          </ac:spMkLst>
        </pc:spChg>
        <pc:spChg chg="add mod">
          <ac:chgData name="Toby Donaldson" userId="2e6e5431-bb17-4c41-9985-d39c50d83c73" providerId="ADAL" clId="{1D7FF059-C713-4BC0-AC98-694AB6D31A7B}" dt="2024-01-09T03:53:13.355" v="4290" actId="208"/>
          <ac:spMkLst>
            <pc:docMk/>
            <pc:sldMk cId="2765846928" sldId="275"/>
            <ac:spMk id="6" creationId="{A7E6611C-6B4D-CAF8-7FE0-5B4952DBF755}"/>
          </ac:spMkLst>
        </pc:spChg>
        <pc:spChg chg="mod">
          <ac:chgData name="Toby Donaldson" userId="2e6e5431-bb17-4c41-9985-d39c50d83c73" providerId="ADAL" clId="{1D7FF059-C713-4BC0-AC98-694AB6D31A7B}" dt="2024-01-09T03:53:16.329" v="4291" actId="1076"/>
          <ac:spMkLst>
            <pc:docMk/>
            <pc:sldMk cId="2765846928" sldId="275"/>
            <ac:spMk id="7" creationId="{7DFC4003-7388-3EED-D126-02544346128E}"/>
          </ac:spMkLst>
        </pc:spChg>
        <pc:spChg chg="add mod">
          <ac:chgData name="Toby Donaldson" userId="2e6e5431-bb17-4c41-9985-d39c50d83c73" providerId="ADAL" clId="{1D7FF059-C713-4BC0-AC98-694AB6D31A7B}" dt="2024-01-09T03:53:28.690" v="4295" actId="14100"/>
          <ac:spMkLst>
            <pc:docMk/>
            <pc:sldMk cId="2765846928" sldId="275"/>
            <ac:spMk id="8" creationId="{862B727F-9BA6-9D70-B813-FC29EC174C4B}"/>
          </ac:spMkLst>
        </pc:spChg>
      </pc:sldChg>
      <pc:sldChg chg="addSp delSp modSp add mod">
        <pc:chgData name="Toby Donaldson" userId="2e6e5431-bb17-4c41-9985-d39c50d83c73" providerId="ADAL" clId="{1D7FF059-C713-4BC0-AC98-694AB6D31A7B}" dt="2024-01-09T03:57:35.153" v="4631" actId="20577"/>
        <pc:sldMkLst>
          <pc:docMk/>
          <pc:sldMk cId="2564176936" sldId="276"/>
        </pc:sldMkLst>
        <pc:spChg chg="mod">
          <ac:chgData name="Toby Donaldson" userId="2e6e5431-bb17-4c41-9985-d39c50d83c73" providerId="ADAL" clId="{1D7FF059-C713-4BC0-AC98-694AB6D31A7B}" dt="2024-01-09T03:57:27.960" v="4625" actId="14100"/>
          <ac:spMkLst>
            <pc:docMk/>
            <pc:sldMk cId="2564176936" sldId="276"/>
            <ac:spMk id="2" creationId="{9DE27F44-F97A-4C08-E56C-AF7030716265}"/>
          </ac:spMkLst>
        </pc:spChg>
        <pc:spChg chg="add mod">
          <ac:chgData name="Toby Donaldson" userId="2e6e5431-bb17-4c41-9985-d39c50d83c73" providerId="ADAL" clId="{1D7FF059-C713-4BC0-AC98-694AB6D31A7B}" dt="2024-01-09T03:54:31.130" v="4380" actId="1076"/>
          <ac:spMkLst>
            <pc:docMk/>
            <pc:sldMk cId="2564176936" sldId="276"/>
            <ac:spMk id="3" creationId="{C870092C-AEF8-8BDF-FE0E-55D8F6906322}"/>
          </ac:spMkLst>
        </pc:spChg>
        <pc:spChg chg="mod">
          <ac:chgData name="Toby Donaldson" userId="2e6e5431-bb17-4c41-9985-d39c50d83c73" providerId="ADAL" clId="{1D7FF059-C713-4BC0-AC98-694AB6D31A7B}" dt="2024-01-09T03:57:35.153" v="4631" actId="20577"/>
          <ac:spMkLst>
            <pc:docMk/>
            <pc:sldMk cId="2564176936" sldId="276"/>
            <ac:spMk id="4" creationId="{D009FD34-8B38-1FE3-0E10-D8A6716CEC71}"/>
          </ac:spMkLst>
        </pc:spChg>
        <pc:spChg chg="add del mod">
          <ac:chgData name="Toby Donaldson" userId="2e6e5431-bb17-4c41-9985-d39c50d83c73" providerId="ADAL" clId="{1D7FF059-C713-4BC0-AC98-694AB6D31A7B}" dt="2024-01-09T03:54:35.849" v="4381" actId="21"/>
          <ac:spMkLst>
            <pc:docMk/>
            <pc:sldMk cId="2564176936" sldId="276"/>
            <ac:spMk id="9" creationId="{2FD00A5F-B5F2-0786-517E-A468AF3852F0}"/>
          </ac:spMkLst>
        </pc:spChg>
        <pc:spChg chg="add mod">
          <ac:chgData name="Toby Donaldson" userId="2e6e5431-bb17-4c41-9985-d39c50d83c73" providerId="ADAL" clId="{1D7FF059-C713-4BC0-AC98-694AB6D31A7B}" dt="2024-01-09T03:55:15.150" v="4469" actId="113"/>
          <ac:spMkLst>
            <pc:docMk/>
            <pc:sldMk cId="2564176936" sldId="276"/>
            <ac:spMk id="10" creationId="{9A1F33DA-2E66-8937-F3E4-4D5F23E6CECC}"/>
          </ac:spMkLst>
        </pc:spChg>
      </pc:sldChg>
      <pc:sldChg chg="addSp delSp modSp add mod">
        <pc:chgData name="Toby Donaldson" userId="2e6e5431-bb17-4c41-9985-d39c50d83c73" providerId="ADAL" clId="{1D7FF059-C713-4BC0-AC98-694AB6D31A7B}" dt="2024-01-09T03:59:33.613" v="4657" actId="21"/>
        <pc:sldMkLst>
          <pc:docMk/>
          <pc:sldMk cId="1567311950" sldId="277"/>
        </pc:sldMkLst>
        <pc:spChg chg="del">
          <ac:chgData name="Toby Donaldson" userId="2e6e5431-bb17-4c41-9985-d39c50d83c73" providerId="ADAL" clId="{1D7FF059-C713-4BC0-AC98-694AB6D31A7B}" dt="2024-01-09T03:55:43.911" v="4471" actId="21"/>
          <ac:spMkLst>
            <pc:docMk/>
            <pc:sldMk cId="1567311950" sldId="277"/>
            <ac:spMk id="2" creationId="{9DE27F44-F97A-4C08-E56C-AF7030716265}"/>
          </ac:spMkLst>
        </pc:spChg>
        <pc:spChg chg="del">
          <ac:chgData name="Toby Donaldson" userId="2e6e5431-bb17-4c41-9985-d39c50d83c73" providerId="ADAL" clId="{1D7FF059-C713-4BC0-AC98-694AB6D31A7B}" dt="2024-01-09T03:55:43.911" v="4471" actId="21"/>
          <ac:spMkLst>
            <pc:docMk/>
            <pc:sldMk cId="1567311950" sldId="277"/>
            <ac:spMk id="3" creationId="{C870092C-AEF8-8BDF-FE0E-55D8F6906322}"/>
          </ac:spMkLst>
        </pc:spChg>
        <pc:spChg chg="mod">
          <ac:chgData name="Toby Donaldson" userId="2e6e5431-bb17-4c41-9985-d39c50d83c73" providerId="ADAL" clId="{1D7FF059-C713-4BC0-AC98-694AB6D31A7B}" dt="2024-01-09T03:57:02.129" v="4612" actId="20577"/>
          <ac:spMkLst>
            <pc:docMk/>
            <pc:sldMk cId="1567311950" sldId="277"/>
            <ac:spMk id="4" creationId="{D009FD34-8B38-1FE3-0E10-D8A6716CEC71}"/>
          </ac:spMkLst>
        </pc:spChg>
        <pc:spChg chg="mod">
          <ac:chgData name="Toby Donaldson" userId="2e6e5431-bb17-4c41-9985-d39c50d83c73" providerId="ADAL" clId="{1D7FF059-C713-4BC0-AC98-694AB6D31A7B}" dt="2024-01-09T03:58:59.867" v="4649" actId="20577"/>
          <ac:spMkLst>
            <pc:docMk/>
            <pc:sldMk cId="1567311950" sldId="277"/>
            <ac:spMk id="5" creationId="{31F619FC-10BC-9E03-D475-A90C0C339FD5}"/>
          </ac:spMkLst>
        </pc:spChg>
        <pc:spChg chg="del">
          <ac:chgData name="Toby Donaldson" userId="2e6e5431-bb17-4c41-9985-d39c50d83c73" providerId="ADAL" clId="{1D7FF059-C713-4BC0-AC98-694AB6D31A7B}" dt="2024-01-09T03:55:47.412" v="4473" actId="21"/>
          <ac:spMkLst>
            <pc:docMk/>
            <pc:sldMk cId="1567311950" sldId="277"/>
            <ac:spMk id="6" creationId="{A7E6611C-6B4D-CAF8-7FE0-5B4952DBF755}"/>
          </ac:spMkLst>
        </pc:spChg>
        <pc:spChg chg="del">
          <ac:chgData name="Toby Donaldson" userId="2e6e5431-bb17-4c41-9985-d39c50d83c73" providerId="ADAL" clId="{1D7FF059-C713-4BC0-AC98-694AB6D31A7B}" dt="2024-01-09T03:55:43.911" v="4471" actId="21"/>
          <ac:spMkLst>
            <pc:docMk/>
            <pc:sldMk cId="1567311950" sldId="277"/>
            <ac:spMk id="7" creationId="{7DFC4003-7388-3EED-D126-02544346128E}"/>
          </ac:spMkLst>
        </pc:spChg>
        <pc:spChg chg="mod">
          <ac:chgData name="Toby Donaldson" userId="2e6e5431-bb17-4c41-9985-d39c50d83c73" providerId="ADAL" clId="{1D7FF059-C713-4BC0-AC98-694AB6D31A7B}" dt="2024-01-09T03:56:00.897" v="4476" actId="1076"/>
          <ac:spMkLst>
            <pc:docMk/>
            <pc:sldMk cId="1567311950" sldId="277"/>
            <ac:spMk id="8" creationId="{862B727F-9BA6-9D70-B813-FC29EC174C4B}"/>
          </ac:spMkLst>
        </pc:spChg>
        <pc:spChg chg="mod">
          <ac:chgData name="Toby Donaldson" userId="2e6e5431-bb17-4c41-9985-d39c50d83c73" providerId="ADAL" clId="{1D7FF059-C713-4BC0-AC98-694AB6D31A7B}" dt="2024-01-09T03:56:00.897" v="4476" actId="1076"/>
          <ac:spMkLst>
            <pc:docMk/>
            <pc:sldMk cId="1567311950" sldId="277"/>
            <ac:spMk id="10" creationId="{9A1F33DA-2E66-8937-F3E4-4D5F23E6CECC}"/>
          </ac:spMkLst>
        </pc:spChg>
        <pc:spChg chg="add del mod">
          <ac:chgData name="Toby Donaldson" userId="2e6e5431-bb17-4c41-9985-d39c50d83c73" providerId="ADAL" clId="{1D7FF059-C713-4BC0-AC98-694AB6D31A7B}" dt="2024-01-09T03:55:45.751" v="4472" actId="21"/>
          <ac:spMkLst>
            <pc:docMk/>
            <pc:sldMk cId="1567311950" sldId="277"/>
            <ac:spMk id="11" creationId="{F91F78DB-3F1D-FD91-0DE3-46770768F6D9}"/>
          </ac:spMkLst>
        </pc:spChg>
        <pc:spChg chg="add mod">
          <ac:chgData name="Toby Donaldson" userId="2e6e5431-bb17-4c41-9985-d39c50d83c73" providerId="ADAL" clId="{1D7FF059-C713-4BC0-AC98-694AB6D31A7B}" dt="2024-01-09T03:57:15.214" v="4620" actId="20577"/>
          <ac:spMkLst>
            <pc:docMk/>
            <pc:sldMk cId="1567311950" sldId="277"/>
            <ac:spMk id="12" creationId="{C98FAD85-ABA6-751F-AD89-4BC14FD43D00}"/>
          </ac:spMkLst>
        </pc:spChg>
        <pc:spChg chg="add mod">
          <ac:chgData name="Toby Donaldson" userId="2e6e5431-bb17-4c41-9985-d39c50d83c73" providerId="ADAL" clId="{1D7FF059-C713-4BC0-AC98-694AB6D31A7B}" dt="2024-01-09T03:59:08.687" v="4655" actId="20577"/>
          <ac:spMkLst>
            <pc:docMk/>
            <pc:sldMk cId="1567311950" sldId="277"/>
            <ac:spMk id="13" creationId="{35808EA2-5807-6C3F-9145-6558A3E32F58}"/>
          </ac:spMkLst>
        </pc:spChg>
        <pc:spChg chg="add mod">
          <ac:chgData name="Toby Donaldson" userId="2e6e5431-bb17-4c41-9985-d39c50d83c73" providerId="ADAL" clId="{1D7FF059-C713-4BC0-AC98-694AB6D31A7B}" dt="2024-01-09T03:56:06.308" v="4478" actId="1076"/>
          <ac:spMkLst>
            <pc:docMk/>
            <pc:sldMk cId="1567311950" sldId="277"/>
            <ac:spMk id="14" creationId="{C1C7206B-6BFE-F071-CF5B-1BD921A43BFD}"/>
          </ac:spMkLst>
        </pc:spChg>
        <pc:spChg chg="add del mod">
          <ac:chgData name="Toby Donaldson" userId="2e6e5431-bb17-4c41-9985-d39c50d83c73" providerId="ADAL" clId="{1D7FF059-C713-4BC0-AC98-694AB6D31A7B}" dt="2024-01-09T03:59:33.613" v="4657" actId="21"/>
          <ac:spMkLst>
            <pc:docMk/>
            <pc:sldMk cId="1567311950" sldId="277"/>
            <ac:spMk id="15" creationId="{BB9E7829-7DAB-7B12-C673-614CC313B55B}"/>
          </ac:spMkLst>
        </pc:spChg>
        <pc:spChg chg="add del mod">
          <ac:chgData name="Toby Donaldson" userId="2e6e5431-bb17-4c41-9985-d39c50d83c73" providerId="ADAL" clId="{1D7FF059-C713-4BC0-AC98-694AB6D31A7B}" dt="2024-01-09T03:59:33.613" v="4657" actId="21"/>
          <ac:spMkLst>
            <pc:docMk/>
            <pc:sldMk cId="1567311950" sldId="277"/>
            <ac:spMk id="16" creationId="{176E5787-E7A9-5EA9-60F8-55AF97B3F0DC}"/>
          </ac:spMkLst>
        </pc:spChg>
      </pc:sldChg>
      <pc:sldChg chg="add">
        <pc:chgData name="Toby Donaldson" userId="2e6e5431-bb17-4c41-9985-d39c50d83c73" providerId="ADAL" clId="{1D7FF059-C713-4BC0-AC98-694AB6D31A7B}" dt="2024-01-09T03:59:28.685" v="4656" actId="2890"/>
        <pc:sldMkLst>
          <pc:docMk/>
          <pc:sldMk cId="937055327" sldId="278"/>
        </pc:sldMkLst>
      </pc:sldChg>
      <pc:sldChg chg="addSp delSp modSp add mod ord">
        <pc:chgData name="Toby Donaldson" userId="2e6e5431-bb17-4c41-9985-d39c50d83c73" providerId="ADAL" clId="{1D7FF059-C713-4BC0-AC98-694AB6D31A7B}" dt="2024-01-09T04:02:20.838" v="4908" actId="21"/>
        <pc:sldMkLst>
          <pc:docMk/>
          <pc:sldMk cId="1267900475" sldId="279"/>
        </pc:sldMkLst>
        <pc:spChg chg="add mod">
          <ac:chgData name="Toby Donaldson" userId="2e6e5431-bb17-4c41-9985-d39c50d83c73" providerId="ADAL" clId="{1D7FF059-C713-4BC0-AC98-694AB6D31A7B}" dt="2024-01-09T04:00:47.714" v="4696" actId="1076"/>
          <ac:spMkLst>
            <pc:docMk/>
            <pc:sldMk cId="1267900475" sldId="279"/>
            <ac:spMk id="2" creationId="{D2730F8B-F904-9599-FAFC-BA2D2C734AC1}"/>
          </ac:spMkLst>
        </pc:spChg>
        <pc:spChg chg="add mod">
          <ac:chgData name="Toby Donaldson" userId="2e6e5431-bb17-4c41-9985-d39c50d83c73" providerId="ADAL" clId="{1D7FF059-C713-4BC0-AC98-694AB6D31A7B}" dt="2024-01-09T04:00:53.787" v="4698" actId="1076"/>
          <ac:spMkLst>
            <pc:docMk/>
            <pc:sldMk cId="1267900475" sldId="279"/>
            <ac:spMk id="3" creationId="{B54BE9B2-830F-39E2-BD8D-3F55815D09FC}"/>
          </ac:spMkLst>
        </pc:spChg>
        <pc:spChg chg="del">
          <ac:chgData name="Toby Donaldson" userId="2e6e5431-bb17-4c41-9985-d39c50d83c73" providerId="ADAL" clId="{1D7FF059-C713-4BC0-AC98-694AB6D31A7B}" dt="2024-01-09T04:00:06.546" v="4661" actId="21"/>
          <ac:spMkLst>
            <pc:docMk/>
            <pc:sldMk cId="1267900475" sldId="279"/>
            <ac:spMk id="4" creationId="{D009FD34-8B38-1FE3-0E10-D8A6716CEC71}"/>
          </ac:spMkLst>
        </pc:spChg>
        <pc:spChg chg="del">
          <ac:chgData name="Toby Donaldson" userId="2e6e5431-bb17-4c41-9985-d39c50d83c73" providerId="ADAL" clId="{1D7FF059-C713-4BC0-AC98-694AB6D31A7B}" dt="2024-01-09T04:00:06.546" v="4661" actId="21"/>
          <ac:spMkLst>
            <pc:docMk/>
            <pc:sldMk cId="1267900475" sldId="279"/>
            <ac:spMk id="5" creationId="{31F619FC-10BC-9E03-D475-A90C0C339FD5}"/>
          </ac:spMkLst>
        </pc:spChg>
        <pc:spChg chg="add del mod">
          <ac:chgData name="Toby Donaldson" userId="2e6e5431-bb17-4c41-9985-d39c50d83c73" providerId="ADAL" clId="{1D7FF059-C713-4BC0-AC98-694AB6D31A7B}" dt="2024-01-09T04:02:20.838" v="4908" actId="21"/>
          <ac:spMkLst>
            <pc:docMk/>
            <pc:sldMk cId="1267900475" sldId="279"/>
            <ac:spMk id="6" creationId="{8B94BB41-815E-0461-9C49-D13508D9BD53}"/>
          </ac:spMkLst>
        </pc:spChg>
        <pc:spChg chg="del">
          <ac:chgData name="Toby Donaldson" userId="2e6e5431-bb17-4c41-9985-d39c50d83c73" providerId="ADAL" clId="{1D7FF059-C713-4BC0-AC98-694AB6D31A7B}" dt="2024-01-09T04:00:09.055" v="4662" actId="21"/>
          <ac:spMkLst>
            <pc:docMk/>
            <pc:sldMk cId="1267900475" sldId="279"/>
            <ac:spMk id="8" creationId="{862B727F-9BA6-9D70-B813-FC29EC174C4B}"/>
          </ac:spMkLst>
        </pc:spChg>
        <pc:spChg chg="del">
          <ac:chgData name="Toby Donaldson" userId="2e6e5431-bb17-4c41-9985-d39c50d83c73" providerId="ADAL" clId="{1D7FF059-C713-4BC0-AC98-694AB6D31A7B}" dt="2024-01-09T04:00:06.546" v="4661" actId="21"/>
          <ac:spMkLst>
            <pc:docMk/>
            <pc:sldMk cId="1267900475" sldId="279"/>
            <ac:spMk id="10" creationId="{9A1F33DA-2E66-8937-F3E4-4D5F23E6CECC}"/>
          </ac:spMkLst>
        </pc:spChg>
        <pc:spChg chg="mod">
          <ac:chgData name="Toby Donaldson" userId="2e6e5431-bb17-4c41-9985-d39c50d83c73" providerId="ADAL" clId="{1D7FF059-C713-4BC0-AC98-694AB6D31A7B}" dt="2024-01-09T04:00:24.442" v="4690" actId="20577"/>
          <ac:spMkLst>
            <pc:docMk/>
            <pc:sldMk cId="1267900475" sldId="279"/>
            <ac:spMk id="12" creationId="{C98FAD85-ABA6-751F-AD89-4BC14FD43D00}"/>
          </ac:spMkLst>
        </pc:spChg>
        <pc:spChg chg="mod">
          <ac:chgData name="Toby Donaldson" userId="2e6e5431-bb17-4c41-9985-d39c50d83c73" providerId="ADAL" clId="{1D7FF059-C713-4BC0-AC98-694AB6D31A7B}" dt="2024-01-09T04:00:17.417" v="4663" actId="1076"/>
          <ac:spMkLst>
            <pc:docMk/>
            <pc:sldMk cId="1267900475" sldId="279"/>
            <ac:spMk id="13" creationId="{35808EA2-5807-6C3F-9145-6558A3E32F58}"/>
          </ac:spMkLst>
        </pc:spChg>
        <pc:spChg chg="mod">
          <ac:chgData name="Toby Donaldson" userId="2e6e5431-bb17-4c41-9985-d39c50d83c73" providerId="ADAL" clId="{1D7FF059-C713-4BC0-AC98-694AB6D31A7B}" dt="2024-01-09T04:00:35.704" v="4693" actId="1076"/>
          <ac:spMkLst>
            <pc:docMk/>
            <pc:sldMk cId="1267900475" sldId="279"/>
            <ac:spMk id="14" creationId="{C1C7206B-6BFE-F071-CF5B-1BD921A43BFD}"/>
          </ac:spMkLst>
        </pc:spChg>
      </pc:sldChg>
      <pc:sldChg chg="addSp delSp modSp add mod ord">
        <pc:chgData name="Toby Donaldson" userId="2e6e5431-bb17-4c41-9985-d39c50d83c73" providerId="ADAL" clId="{1D7FF059-C713-4BC0-AC98-694AB6D31A7B}" dt="2024-01-09T04:09:18.990" v="5145" actId="21"/>
        <pc:sldMkLst>
          <pc:docMk/>
          <pc:sldMk cId="213932887" sldId="280"/>
        </pc:sldMkLst>
        <pc:spChg chg="mod">
          <ac:chgData name="Toby Donaldson" userId="2e6e5431-bb17-4c41-9985-d39c50d83c73" providerId="ADAL" clId="{1D7FF059-C713-4BC0-AC98-694AB6D31A7B}" dt="2024-01-09T04:04:19.817" v="5133" actId="1076"/>
          <ac:spMkLst>
            <pc:docMk/>
            <pc:sldMk cId="213932887" sldId="280"/>
            <ac:spMk id="2" creationId="{D2730F8B-F904-9599-FAFC-BA2D2C734AC1}"/>
          </ac:spMkLst>
        </pc:spChg>
        <pc:spChg chg="add del">
          <ac:chgData name="Toby Donaldson" userId="2e6e5431-bb17-4c41-9985-d39c50d83c73" providerId="ADAL" clId="{1D7FF059-C713-4BC0-AC98-694AB6D31A7B}" dt="2024-01-09T04:02:57.742" v="4962" actId="21"/>
          <ac:spMkLst>
            <pc:docMk/>
            <pc:sldMk cId="213932887" sldId="280"/>
            <ac:spMk id="3" creationId="{B54BE9B2-830F-39E2-BD8D-3F55815D09FC}"/>
          </ac:spMkLst>
        </pc:spChg>
        <pc:spChg chg="add del mod">
          <ac:chgData name="Toby Donaldson" userId="2e6e5431-bb17-4c41-9985-d39c50d83c73" providerId="ADAL" clId="{1D7FF059-C713-4BC0-AC98-694AB6D31A7B}" dt="2024-01-09T04:08:30.741" v="5135"/>
          <ac:spMkLst>
            <pc:docMk/>
            <pc:sldMk cId="213932887" sldId="280"/>
            <ac:spMk id="4" creationId="{09002EB5-B5BD-4F12-156D-36E892E056ED}"/>
          </ac:spMkLst>
        </pc:spChg>
        <pc:spChg chg="del mod">
          <ac:chgData name="Toby Donaldson" userId="2e6e5431-bb17-4c41-9985-d39c50d83c73" providerId="ADAL" clId="{1D7FF059-C713-4BC0-AC98-694AB6D31A7B}" dt="2024-01-09T04:09:18.990" v="5145" actId="21"/>
          <ac:spMkLst>
            <pc:docMk/>
            <pc:sldMk cId="213932887" sldId="280"/>
            <ac:spMk id="6" creationId="{8B94BB41-815E-0461-9C49-D13508D9BD53}"/>
          </ac:spMkLst>
        </pc:spChg>
        <pc:spChg chg="mod">
          <ac:chgData name="Toby Donaldson" userId="2e6e5431-bb17-4c41-9985-d39c50d83c73" providerId="ADAL" clId="{1D7FF059-C713-4BC0-AC98-694AB6D31A7B}" dt="2024-01-09T04:04:12.217" v="5132" actId="1076"/>
          <ac:spMkLst>
            <pc:docMk/>
            <pc:sldMk cId="213932887" sldId="280"/>
            <ac:spMk id="12" creationId="{C98FAD85-ABA6-751F-AD89-4BC14FD43D00}"/>
          </ac:spMkLst>
        </pc:spChg>
        <pc:spChg chg="add del mod">
          <ac:chgData name="Toby Donaldson" userId="2e6e5431-bb17-4c41-9985-d39c50d83c73" providerId="ADAL" clId="{1D7FF059-C713-4BC0-AC98-694AB6D31A7B}" dt="2024-01-09T04:04:12.217" v="5132" actId="1076"/>
          <ac:spMkLst>
            <pc:docMk/>
            <pc:sldMk cId="213932887" sldId="280"/>
            <ac:spMk id="13" creationId="{35808EA2-5807-6C3F-9145-6558A3E32F58}"/>
          </ac:spMkLst>
        </pc:spChg>
        <pc:spChg chg="add del">
          <ac:chgData name="Toby Donaldson" userId="2e6e5431-bb17-4c41-9985-d39c50d83c73" providerId="ADAL" clId="{1D7FF059-C713-4BC0-AC98-694AB6D31A7B}" dt="2024-01-09T04:02:56.337" v="4961" actId="21"/>
          <ac:spMkLst>
            <pc:docMk/>
            <pc:sldMk cId="213932887" sldId="280"/>
            <ac:spMk id="14" creationId="{C1C7206B-6BFE-F071-CF5B-1BD921A43BFD}"/>
          </ac:spMkLst>
        </pc:spChg>
      </pc:sldChg>
      <pc:sldChg chg="add">
        <pc:chgData name="Toby Donaldson" userId="2e6e5431-bb17-4c41-9985-d39c50d83c73" providerId="ADAL" clId="{1D7FF059-C713-4BC0-AC98-694AB6D31A7B}" dt="2024-01-09T04:02:23.757" v="4909" actId="2890"/>
        <pc:sldMkLst>
          <pc:docMk/>
          <pc:sldMk cId="692680348" sldId="281"/>
        </pc:sldMkLst>
      </pc:sldChg>
      <pc:sldChg chg="addSp delSp modSp add mod">
        <pc:chgData name="Toby Donaldson" userId="2e6e5431-bb17-4c41-9985-d39c50d83c73" providerId="ADAL" clId="{1D7FF059-C713-4BC0-AC98-694AB6D31A7B}" dt="2024-01-09T04:28:47.916" v="5565" actId="113"/>
        <pc:sldMkLst>
          <pc:docMk/>
          <pc:sldMk cId="1078740600" sldId="282"/>
        </pc:sldMkLst>
        <pc:spChg chg="add del mod">
          <ac:chgData name="Toby Donaldson" userId="2e6e5431-bb17-4c41-9985-d39c50d83c73" providerId="ADAL" clId="{1D7FF059-C713-4BC0-AC98-694AB6D31A7B}" dt="2024-01-09T04:28:08.418" v="5417"/>
          <ac:spMkLst>
            <pc:docMk/>
            <pc:sldMk cId="1078740600" sldId="282"/>
            <ac:spMk id="4" creationId="{E0381077-D932-DFE0-4BCF-021F5542FC26}"/>
          </ac:spMkLst>
        </pc:spChg>
        <pc:spChg chg="add del mod">
          <ac:chgData name="Toby Donaldson" userId="2e6e5431-bb17-4c41-9985-d39c50d83c73" providerId="ADAL" clId="{1D7FF059-C713-4BC0-AC98-694AB6D31A7B}" dt="2024-01-09T04:28:08.418" v="5417"/>
          <ac:spMkLst>
            <pc:docMk/>
            <pc:sldMk cId="1078740600" sldId="282"/>
            <ac:spMk id="5" creationId="{85003AF5-5FB7-8A02-FDBD-EF342D3A4C1B}"/>
          </ac:spMkLst>
        </pc:spChg>
        <pc:spChg chg="mod">
          <ac:chgData name="Toby Donaldson" userId="2e6e5431-bb17-4c41-9985-d39c50d83c73" providerId="ADAL" clId="{1D7FF059-C713-4BC0-AC98-694AB6D31A7B}" dt="2024-01-09T04:28:14.768" v="5420" actId="1076"/>
          <ac:spMkLst>
            <pc:docMk/>
            <pc:sldMk cId="1078740600" sldId="282"/>
            <ac:spMk id="6" creationId="{8B94BB41-815E-0461-9C49-D13508D9BD53}"/>
          </ac:spMkLst>
        </pc:spChg>
        <pc:spChg chg="add del mod">
          <ac:chgData name="Toby Donaldson" userId="2e6e5431-bb17-4c41-9985-d39c50d83c73" providerId="ADAL" clId="{1D7FF059-C713-4BC0-AC98-694AB6D31A7B}" dt="2024-01-09T04:28:08.418" v="5417"/>
          <ac:spMkLst>
            <pc:docMk/>
            <pc:sldMk cId="1078740600" sldId="282"/>
            <ac:spMk id="7" creationId="{F50AFD50-9E24-306B-39E6-EB30CD24849C}"/>
          </ac:spMkLst>
        </pc:spChg>
        <pc:spChg chg="add mod">
          <ac:chgData name="Toby Donaldson" userId="2e6e5431-bb17-4c41-9985-d39c50d83c73" providerId="ADAL" clId="{1D7FF059-C713-4BC0-AC98-694AB6D31A7B}" dt="2024-01-09T04:28:47.916" v="5565" actId="113"/>
          <ac:spMkLst>
            <pc:docMk/>
            <pc:sldMk cId="1078740600" sldId="282"/>
            <ac:spMk id="8" creationId="{1CBDA595-EBC7-E23B-8DDC-35D8CFA42148}"/>
          </ac:spMkLst>
        </pc:spChg>
      </pc:sldChg>
      <pc:sldChg chg="addSp delSp modSp add mod">
        <pc:chgData name="Toby Donaldson" userId="2e6e5431-bb17-4c41-9985-d39c50d83c73" providerId="ADAL" clId="{1D7FF059-C713-4BC0-AC98-694AB6D31A7B}" dt="2024-01-09T04:14:49.674" v="5366" actId="21"/>
        <pc:sldMkLst>
          <pc:docMk/>
          <pc:sldMk cId="363071454" sldId="283"/>
        </pc:sldMkLst>
        <pc:spChg chg="del mod">
          <ac:chgData name="Toby Donaldson" userId="2e6e5431-bb17-4c41-9985-d39c50d83c73" providerId="ADAL" clId="{1D7FF059-C713-4BC0-AC98-694AB6D31A7B}" dt="2024-01-09T04:14:49.674" v="5366" actId="21"/>
          <ac:spMkLst>
            <pc:docMk/>
            <pc:sldMk cId="363071454" sldId="283"/>
            <ac:spMk id="3" creationId="{A307ED06-1246-5A80-BAD4-9B00A997C972}"/>
          </ac:spMkLst>
        </pc:spChg>
        <pc:spChg chg="mod">
          <ac:chgData name="Toby Donaldson" userId="2e6e5431-bb17-4c41-9985-d39c50d83c73" providerId="ADAL" clId="{1D7FF059-C713-4BC0-AC98-694AB6D31A7B}" dt="2024-01-09T04:14:06.449" v="5335" actId="12788"/>
          <ac:spMkLst>
            <pc:docMk/>
            <pc:sldMk cId="363071454" sldId="283"/>
            <ac:spMk id="4" creationId="{D009FD34-8B38-1FE3-0E10-D8A6716CEC71}"/>
          </ac:spMkLst>
        </pc:spChg>
        <pc:spChg chg="add mod">
          <ac:chgData name="Toby Donaldson" userId="2e6e5431-bb17-4c41-9985-d39c50d83c73" providerId="ADAL" clId="{1D7FF059-C713-4BC0-AC98-694AB6D31A7B}" dt="2024-01-09T04:13:30.330" v="5330" actId="113"/>
          <ac:spMkLst>
            <pc:docMk/>
            <pc:sldMk cId="363071454" sldId="283"/>
            <ac:spMk id="5" creationId="{3A1B4F73-3689-5ADF-AE17-FCDD0C6B6513}"/>
          </ac:spMkLst>
        </pc:spChg>
        <pc:spChg chg="add del mod">
          <ac:chgData name="Toby Donaldson" userId="2e6e5431-bb17-4c41-9985-d39c50d83c73" providerId="ADAL" clId="{1D7FF059-C713-4BC0-AC98-694AB6D31A7B}" dt="2024-01-09T04:14:49.674" v="5366" actId="21"/>
          <ac:spMkLst>
            <pc:docMk/>
            <pc:sldMk cId="363071454" sldId="283"/>
            <ac:spMk id="6" creationId="{FB5B43BC-E378-560F-88D9-69AB76B86365}"/>
          </ac:spMkLst>
        </pc:spChg>
        <pc:spChg chg="del mod">
          <ac:chgData name="Toby Donaldson" userId="2e6e5431-bb17-4c41-9985-d39c50d83c73" providerId="ADAL" clId="{1D7FF059-C713-4BC0-AC98-694AB6D31A7B}" dt="2024-01-09T04:14:49.674" v="5366" actId="21"/>
          <ac:spMkLst>
            <pc:docMk/>
            <pc:sldMk cId="363071454" sldId="283"/>
            <ac:spMk id="7" creationId="{7DFC4003-7388-3EED-D126-02544346128E}"/>
          </ac:spMkLst>
        </pc:spChg>
      </pc:sldChg>
      <pc:sldChg chg="add">
        <pc:chgData name="Toby Donaldson" userId="2e6e5431-bb17-4c41-9985-d39c50d83c73" providerId="ADAL" clId="{1D7FF059-C713-4BC0-AC98-694AB6D31A7B}" dt="2024-01-09T04:14:43.973" v="5365" actId="2890"/>
        <pc:sldMkLst>
          <pc:docMk/>
          <pc:sldMk cId="2650007489" sldId="284"/>
        </pc:sldMkLst>
      </pc:sldChg>
      <pc:sldChg chg="modSp new mod">
        <pc:chgData name="Toby Donaldson" userId="2e6e5431-bb17-4c41-9985-d39c50d83c73" providerId="ADAL" clId="{1D7FF059-C713-4BC0-AC98-694AB6D31A7B}" dt="2024-01-10T22:43:16.055" v="6499" actId="20577"/>
        <pc:sldMkLst>
          <pc:docMk/>
          <pc:sldMk cId="1033193926" sldId="286"/>
        </pc:sldMkLst>
        <pc:spChg chg="mod">
          <ac:chgData name="Toby Donaldson" userId="2e6e5431-bb17-4c41-9985-d39c50d83c73" providerId="ADAL" clId="{1D7FF059-C713-4BC0-AC98-694AB6D31A7B}" dt="2024-01-10T22:42:08.933" v="6262" actId="20577"/>
          <ac:spMkLst>
            <pc:docMk/>
            <pc:sldMk cId="1033193926" sldId="286"/>
            <ac:spMk id="2" creationId="{5BD691CC-C2D7-B6DE-D32B-7105F7B373F2}"/>
          </ac:spMkLst>
        </pc:spChg>
        <pc:spChg chg="mod">
          <ac:chgData name="Toby Donaldson" userId="2e6e5431-bb17-4c41-9985-d39c50d83c73" providerId="ADAL" clId="{1D7FF059-C713-4BC0-AC98-694AB6D31A7B}" dt="2024-01-10T22:43:16.055" v="6499" actId="20577"/>
          <ac:spMkLst>
            <pc:docMk/>
            <pc:sldMk cId="1033193926" sldId="286"/>
            <ac:spMk id="3" creationId="{D380ADD6-84DA-73AE-642F-CF84B21CAF1C}"/>
          </ac:spMkLst>
        </pc:spChg>
      </pc:sldChg>
      <pc:sldChg chg="addSp delSp modSp add del mod">
        <pc:chgData name="Toby Donaldson" userId="2e6e5431-bb17-4c41-9985-d39c50d83c73" providerId="ADAL" clId="{1D7FF059-C713-4BC0-AC98-694AB6D31A7B}" dt="2024-01-10T22:59:25.807" v="7246" actId="2696"/>
        <pc:sldMkLst>
          <pc:docMk/>
          <pc:sldMk cId="4114821993" sldId="287"/>
        </pc:sldMkLst>
        <pc:spChg chg="mod">
          <ac:chgData name="Toby Donaldson" userId="2e6e5431-bb17-4c41-9985-d39c50d83c73" providerId="ADAL" clId="{1D7FF059-C713-4BC0-AC98-694AB6D31A7B}" dt="2024-01-10T22:50:34.848" v="6970" actId="1076"/>
          <ac:spMkLst>
            <pc:docMk/>
            <pc:sldMk cId="4114821993" sldId="287"/>
            <ac:spMk id="2" creationId="{5BD691CC-C2D7-B6DE-D32B-7105F7B373F2}"/>
          </ac:spMkLst>
        </pc:spChg>
        <pc:spChg chg="del">
          <ac:chgData name="Toby Donaldson" userId="2e6e5431-bb17-4c41-9985-d39c50d83c73" providerId="ADAL" clId="{1D7FF059-C713-4BC0-AC98-694AB6D31A7B}" dt="2024-01-10T22:43:56.550" v="6509" actId="21"/>
          <ac:spMkLst>
            <pc:docMk/>
            <pc:sldMk cId="4114821993" sldId="287"/>
            <ac:spMk id="3" creationId="{D380ADD6-84DA-73AE-642F-CF84B21CAF1C}"/>
          </ac:spMkLst>
        </pc:spChg>
        <pc:spChg chg="mod">
          <ac:chgData name="Toby Donaldson" userId="2e6e5431-bb17-4c41-9985-d39c50d83c73" providerId="ADAL" clId="{1D7FF059-C713-4BC0-AC98-694AB6D31A7B}" dt="2024-01-10T22:56:09.432" v="7049" actId="1076"/>
          <ac:spMkLst>
            <pc:docMk/>
            <pc:sldMk cId="4114821993" sldId="287"/>
            <ac:spMk id="4" creationId="{D45ECF85-E9D7-6B77-17F4-FFD6D8BA68D0}"/>
          </ac:spMkLst>
        </pc:spChg>
        <pc:spChg chg="add del mod">
          <ac:chgData name="Toby Donaldson" userId="2e6e5431-bb17-4c41-9985-d39c50d83c73" providerId="ADAL" clId="{1D7FF059-C713-4BC0-AC98-694AB6D31A7B}" dt="2024-01-10T22:44:00.369" v="6510" actId="21"/>
          <ac:spMkLst>
            <pc:docMk/>
            <pc:sldMk cId="4114821993" sldId="287"/>
            <ac:spMk id="6" creationId="{AA6D73D6-060B-43C1-89AA-8E8EBF35BFA9}"/>
          </ac:spMkLst>
        </pc:spChg>
        <pc:spChg chg="add del mod">
          <ac:chgData name="Toby Donaldson" userId="2e6e5431-bb17-4c41-9985-d39c50d83c73" providerId="ADAL" clId="{1D7FF059-C713-4BC0-AC98-694AB6D31A7B}" dt="2024-01-10T22:44:41.604" v="6513" actId="21"/>
          <ac:spMkLst>
            <pc:docMk/>
            <pc:sldMk cId="4114821993" sldId="287"/>
            <ac:spMk id="7" creationId="{90642372-B79B-CECE-A446-3B8C45891D08}"/>
          </ac:spMkLst>
        </pc:spChg>
        <pc:spChg chg="add mod">
          <ac:chgData name="Toby Donaldson" userId="2e6e5431-bb17-4c41-9985-d39c50d83c73" providerId="ADAL" clId="{1D7FF059-C713-4BC0-AC98-694AB6D31A7B}" dt="2024-01-10T22:53:38.391" v="7002" actId="1076"/>
          <ac:spMkLst>
            <pc:docMk/>
            <pc:sldMk cId="4114821993" sldId="287"/>
            <ac:spMk id="17" creationId="{B6B5FAAC-EB63-9B1E-BF56-60B390DCF50E}"/>
          </ac:spMkLst>
        </pc:spChg>
        <pc:spChg chg="add mod">
          <ac:chgData name="Toby Donaldson" userId="2e6e5431-bb17-4c41-9985-d39c50d83c73" providerId="ADAL" clId="{1D7FF059-C713-4BC0-AC98-694AB6D31A7B}" dt="2024-01-10T22:55:09.040" v="7021" actId="1076"/>
          <ac:spMkLst>
            <pc:docMk/>
            <pc:sldMk cId="4114821993" sldId="287"/>
            <ac:spMk id="18" creationId="{EE39F91D-A316-4828-6E3D-2EA4CE1C68EE}"/>
          </ac:spMkLst>
        </pc:spChg>
        <pc:spChg chg="add mod">
          <ac:chgData name="Toby Donaldson" userId="2e6e5431-bb17-4c41-9985-d39c50d83c73" providerId="ADAL" clId="{1D7FF059-C713-4BC0-AC98-694AB6D31A7B}" dt="2024-01-10T22:50:34.848" v="6970" actId="1076"/>
          <ac:spMkLst>
            <pc:docMk/>
            <pc:sldMk cId="4114821993" sldId="287"/>
            <ac:spMk id="23" creationId="{4EC625BB-A90B-B6E0-2976-56425188AFC7}"/>
          </ac:spMkLst>
        </pc:spChg>
        <pc:spChg chg="add mod">
          <ac:chgData name="Toby Donaldson" userId="2e6e5431-bb17-4c41-9985-d39c50d83c73" providerId="ADAL" clId="{1D7FF059-C713-4BC0-AC98-694AB6D31A7B}" dt="2024-01-10T22:52:21.632" v="6983" actId="1076"/>
          <ac:spMkLst>
            <pc:docMk/>
            <pc:sldMk cId="4114821993" sldId="287"/>
            <ac:spMk id="24" creationId="{4EE5884A-36AF-3878-630C-23AC83E11240}"/>
          </ac:spMkLst>
        </pc:spChg>
        <pc:spChg chg="add mod">
          <ac:chgData name="Toby Donaldson" userId="2e6e5431-bb17-4c41-9985-d39c50d83c73" providerId="ADAL" clId="{1D7FF059-C713-4BC0-AC98-694AB6D31A7B}" dt="2024-01-10T22:51:44.042" v="6979" actId="12788"/>
          <ac:spMkLst>
            <pc:docMk/>
            <pc:sldMk cId="4114821993" sldId="287"/>
            <ac:spMk id="25" creationId="{3F393800-335A-786B-260C-7A5B9880F536}"/>
          </ac:spMkLst>
        </pc:spChg>
        <pc:spChg chg="add mod">
          <ac:chgData name="Toby Donaldson" userId="2e6e5431-bb17-4c41-9985-d39c50d83c73" providerId="ADAL" clId="{1D7FF059-C713-4BC0-AC98-694AB6D31A7B}" dt="2024-01-10T22:51:53.114" v="6980" actId="12788"/>
          <ac:spMkLst>
            <pc:docMk/>
            <pc:sldMk cId="4114821993" sldId="287"/>
            <ac:spMk id="30" creationId="{927FC38A-88C0-24ED-3B65-58D93F850EE3}"/>
          </ac:spMkLst>
        </pc:spChg>
        <pc:spChg chg="add mod">
          <ac:chgData name="Toby Donaldson" userId="2e6e5431-bb17-4c41-9985-d39c50d83c73" providerId="ADAL" clId="{1D7FF059-C713-4BC0-AC98-694AB6D31A7B}" dt="2024-01-10T22:52:01.207" v="6981" actId="12788"/>
          <ac:spMkLst>
            <pc:docMk/>
            <pc:sldMk cId="4114821993" sldId="287"/>
            <ac:spMk id="35" creationId="{696BD4E3-5E01-4DDB-66D8-6A9697730793}"/>
          </ac:spMkLst>
        </pc:spChg>
        <pc:spChg chg="add mod">
          <ac:chgData name="Toby Donaldson" userId="2e6e5431-bb17-4c41-9985-d39c50d83c73" providerId="ADAL" clId="{1D7FF059-C713-4BC0-AC98-694AB6D31A7B}" dt="2024-01-10T22:52:09.831" v="6982" actId="12788"/>
          <ac:spMkLst>
            <pc:docMk/>
            <pc:sldMk cId="4114821993" sldId="287"/>
            <ac:spMk id="40" creationId="{70414414-0376-A233-4AA6-082D4597EAEB}"/>
          </ac:spMkLst>
        </pc:spChg>
        <pc:spChg chg="add">
          <ac:chgData name="Toby Donaldson" userId="2e6e5431-bb17-4c41-9985-d39c50d83c73" providerId="ADAL" clId="{1D7FF059-C713-4BC0-AC98-694AB6D31A7B}" dt="2024-01-10T22:51:30.250" v="6978" actId="11529"/>
          <ac:spMkLst>
            <pc:docMk/>
            <pc:sldMk cId="4114821993" sldId="287"/>
            <ac:spMk id="41" creationId="{4626EBD0-97F6-FE66-1647-968E724485D6}"/>
          </ac:spMkLst>
        </pc:spChg>
        <pc:spChg chg="add mod">
          <ac:chgData name="Toby Donaldson" userId="2e6e5431-bb17-4c41-9985-d39c50d83c73" providerId="ADAL" clId="{1D7FF059-C713-4BC0-AC98-694AB6D31A7B}" dt="2024-01-10T22:52:33.059" v="6986" actId="20577"/>
          <ac:spMkLst>
            <pc:docMk/>
            <pc:sldMk cId="4114821993" sldId="287"/>
            <ac:spMk id="42" creationId="{2939F312-DCAA-2DA9-8E2F-1D42B42E1E3E}"/>
          </ac:spMkLst>
        </pc:spChg>
        <pc:spChg chg="add mod">
          <ac:chgData name="Toby Donaldson" userId="2e6e5431-bb17-4c41-9985-d39c50d83c73" providerId="ADAL" clId="{1D7FF059-C713-4BC0-AC98-694AB6D31A7B}" dt="2024-01-10T22:52:41.185" v="6988" actId="1076"/>
          <ac:spMkLst>
            <pc:docMk/>
            <pc:sldMk cId="4114821993" sldId="287"/>
            <ac:spMk id="43" creationId="{00403E31-A6B9-8639-FFA8-91ADD305C907}"/>
          </ac:spMkLst>
        </pc:spChg>
        <pc:spChg chg="add mod">
          <ac:chgData name="Toby Donaldson" userId="2e6e5431-bb17-4c41-9985-d39c50d83c73" providerId="ADAL" clId="{1D7FF059-C713-4BC0-AC98-694AB6D31A7B}" dt="2024-01-10T22:53:14.486" v="6996" actId="20577"/>
          <ac:spMkLst>
            <pc:docMk/>
            <pc:sldMk cId="4114821993" sldId="287"/>
            <ac:spMk id="44" creationId="{71EC39BC-15A4-19C3-9468-04E154D42AC7}"/>
          </ac:spMkLst>
        </pc:spChg>
        <pc:spChg chg="add mod">
          <ac:chgData name="Toby Donaldson" userId="2e6e5431-bb17-4c41-9985-d39c50d83c73" providerId="ADAL" clId="{1D7FF059-C713-4BC0-AC98-694AB6D31A7B}" dt="2024-01-10T22:52:47.385" v="6990" actId="1076"/>
          <ac:spMkLst>
            <pc:docMk/>
            <pc:sldMk cId="4114821993" sldId="287"/>
            <ac:spMk id="45" creationId="{534D3511-A387-A906-D274-F4B87E0A0543}"/>
          </ac:spMkLst>
        </pc:spChg>
        <pc:spChg chg="add mod">
          <ac:chgData name="Toby Donaldson" userId="2e6e5431-bb17-4c41-9985-d39c50d83c73" providerId="ADAL" clId="{1D7FF059-C713-4BC0-AC98-694AB6D31A7B}" dt="2024-01-10T22:53:54.032" v="7010" actId="1076"/>
          <ac:spMkLst>
            <pc:docMk/>
            <pc:sldMk cId="4114821993" sldId="287"/>
            <ac:spMk id="46" creationId="{2BCAAA78-9096-5AD5-9174-44E7E606D40B}"/>
          </ac:spMkLst>
        </pc:spChg>
        <pc:spChg chg="add mod">
          <ac:chgData name="Toby Donaldson" userId="2e6e5431-bb17-4c41-9985-d39c50d83c73" providerId="ADAL" clId="{1D7FF059-C713-4BC0-AC98-694AB6D31A7B}" dt="2024-01-10T22:52:57.059" v="6993" actId="20577"/>
          <ac:spMkLst>
            <pc:docMk/>
            <pc:sldMk cId="4114821993" sldId="287"/>
            <ac:spMk id="47" creationId="{791CBD54-FEF2-CBD1-BAC1-A99E47D8EF42}"/>
          </ac:spMkLst>
        </pc:spChg>
        <pc:spChg chg="add mod">
          <ac:chgData name="Toby Donaldson" userId="2e6e5431-bb17-4c41-9985-d39c50d83c73" providerId="ADAL" clId="{1D7FF059-C713-4BC0-AC98-694AB6D31A7B}" dt="2024-01-10T22:53:05.274" v="6995" actId="1076"/>
          <ac:spMkLst>
            <pc:docMk/>
            <pc:sldMk cId="4114821993" sldId="287"/>
            <ac:spMk id="48" creationId="{34ACBB7E-5FB2-ACA3-D0C2-22107DB27988}"/>
          </ac:spMkLst>
        </pc:spChg>
        <pc:spChg chg="add mod">
          <ac:chgData name="Toby Donaldson" userId="2e6e5431-bb17-4c41-9985-d39c50d83c73" providerId="ADAL" clId="{1D7FF059-C713-4BC0-AC98-694AB6D31A7B}" dt="2024-01-10T22:54:08.012" v="7013" actId="20577"/>
          <ac:spMkLst>
            <pc:docMk/>
            <pc:sldMk cId="4114821993" sldId="287"/>
            <ac:spMk id="49" creationId="{7C62E26C-24E5-5F04-D33B-70DA5A018E90}"/>
          </ac:spMkLst>
        </pc:spChg>
        <pc:spChg chg="add mod">
          <ac:chgData name="Toby Donaldson" userId="2e6e5431-bb17-4c41-9985-d39c50d83c73" providerId="ADAL" clId="{1D7FF059-C713-4BC0-AC98-694AB6D31A7B}" dt="2024-01-10T22:54:39.554" v="7015" actId="1076"/>
          <ac:spMkLst>
            <pc:docMk/>
            <pc:sldMk cId="4114821993" sldId="287"/>
            <ac:spMk id="50" creationId="{99126CBB-4834-2C07-1401-7D4BC1A0463F}"/>
          </ac:spMkLst>
        </pc:spChg>
        <pc:spChg chg="add mod">
          <ac:chgData name="Toby Donaldson" userId="2e6e5431-bb17-4c41-9985-d39c50d83c73" providerId="ADAL" clId="{1D7FF059-C713-4BC0-AC98-694AB6D31A7B}" dt="2024-01-10T22:54:51.962" v="7017" actId="1076"/>
          <ac:spMkLst>
            <pc:docMk/>
            <pc:sldMk cId="4114821993" sldId="287"/>
            <ac:spMk id="55" creationId="{5C1D3927-698F-3456-28F5-7E30D829A754}"/>
          </ac:spMkLst>
        </pc:spChg>
        <pc:spChg chg="add mod">
          <ac:chgData name="Toby Donaldson" userId="2e6e5431-bb17-4c41-9985-d39c50d83c73" providerId="ADAL" clId="{1D7FF059-C713-4BC0-AC98-694AB6D31A7B}" dt="2024-01-10T22:54:51.962" v="7017" actId="1076"/>
          <ac:spMkLst>
            <pc:docMk/>
            <pc:sldMk cId="4114821993" sldId="287"/>
            <ac:spMk id="56" creationId="{3D87BEDD-D3D6-E202-5F19-45638702664E}"/>
          </ac:spMkLst>
        </pc:spChg>
        <pc:spChg chg="add mod">
          <ac:chgData name="Toby Donaldson" userId="2e6e5431-bb17-4c41-9985-d39c50d83c73" providerId="ADAL" clId="{1D7FF059-C713-4BC0-AC98-694AB6D31A7B}" dt="2024-01-10T22:54:51.962" v="7017" actId="1076"/>
          <ac:spMkLst>
            <pc:docMk/>
            <pc:sldMk cId="4114821993" sldId="287"/>
            <ac:spMk id="57" creationId="{63FEB3FF-CB99-EFFE-442A-F1853BC301F5}"/>
          </ac:spMkLst>
        </pc:spChg>
        <pc:spChg chg="add del mod">
          <ac:chgData name="Toby Donaldson" userId="2e6e5431-bb17-4c41-9985-d39c50d83c73" providerId="ADAL" clId="{1D7FF059-C713-4BC0-AC98-694AB6D31A7B}" dt="2024-01-10T22:55:03.762" v="7020"/>
          <ac:spMkLst>
            <pc:docMk/>
            <pc:sldMk cId="4114821993" sldId="287"/>
            <ac:spMk id="58" creationId="{A10EE608-198E-8E68-11D9-04926F236AA9}"/>
          </ac:spMkLst>
        </pc:spChg>
        <pc:spChg chg="add mod">
          <ac:chgData name="Toby Donaldson" userId="2e6e5431-bb17-4c41-9985-d39c50d83c73" providerId="ADAL" clId="{1D7FF059-C713-4BC0-AC98-694AB6D31A7B}" dt="2024-01-10T22:56:26.066" v="7052" actId="555"/>
          <ac:spMkLst>
            <pc:docMk/>
            <pc:sldMk cId="4114821993" sldId="287"/>
            <ac:spMk id="59" creationId="{D629B1BA-AF2E-DCCB-3FBB-ACB839C70DDE}"/>
          </ac:spMkLst>
        </pc:spChg>
        <pc:spChg chg="add mod">
          <ac:chgData name="Toby Donaldson" userId="2e6e5431-bb17-4c41-9985-d39c50d83c73" providerId="ADAL" clId="{1D7FF059-C713-4BC0-AC98-694AB6D31A7B}" dt="2024-01-10T22:56:32.979" v="7053" actId="408"/>
          <ac:spMkLst>
            <pc:docMk/>
            <pc:sldMk cId="4114821993" sldId="287"/>
            <ac:spMk id="60" creationId="{A7406CD6-DC2D-8D72-E5BE-EB17739F83B5}"/>
          </ac:spMkLst>
        </pc:spChg>
        <pc:spChg chg="add mod">
          <ac:chgData name="Toby Donaldson" userId="2e6e5431-bb17-4c41-9985-d39c50d83c73" providerId="ADAL" clId="{1D7FF059-C713-4BC0-AC98-694AB6D31A7B}" dt="2024-01-10T22:56:32.979" v="7053" actId="408"/>
          <ac:spMkLst>
            <pc:docMk/>
            <pc:sldMk cId="4114821993" sldId="287"/>
            <ac:spMk id="61" creationId="{730D54A8-FA39-B686-003D-0C2B7DDF6357}"/>
          </ac:spMkLst>
        </pc:spChg>
        <pc:spChg chg="add mod">
          <ac:chgData name="Toby Donaldson" userId="2e6e5431-bb17-4c41-9985-d39c50d83c73" providerId="ADAL" clId="{1D7FF059-C713-4BC0-AC98-694AB6D31A7B}" dt="2024-01-10T22:56:32.979" v="7053" actId="408"/>
          <ac:spMkLst>
            <pc:docMk/>
            <pc:sldMk cId="4114821993" sldId="287"/>
            <ac:spMk id="62" creationId="{437305F0-C57E-495C-6FF9-6BDC3C600D40}"/>
          </ac:spMkLst>
        </pc:spChg>
        <pc:spChg chg="add mod">
          <ac:chgData name="Toby Donaldson" userId="2e6e5431-bb17-4c41-9985-d39c50d83c73" providerId="ADAL" clId="{1D7FF059-C713-4BC0-AC98-694AB6D31A7B}" dt="2024-01-10T22:56:26.066" v="7052" actId="555"/>
          <ac:spMkLst>
            <pc:docMk/>
            <pc:sldMk cId="4114821993" sldId="287"/>
            <ac:spMk id="63" creationId="{F8FBF5B1-224A-8E49-F740-B99DAC5E4163}"/>
          </ac:spMkLst>
        </pc:spChg>
        <pc:grpChg chg="add mod">
          <ac:chgData name="Toby Donaldson" userId="2e6e5431-bb17-4c41-9985-d39c50d83c73" providerId="ADAL" clId="{1D7FF059-C713-4BC0-AC98-694AB6D31A7B}" dt="2024-01-10T22:50:34.848" v="6970" actId="1076"/>
          <ac:grpSpMkLst>
            <pc:docMk/>
            <pc:sldMk cId="4114821993" sldId="287"/>
            <ac:grpSpMk id="16" creationId="{840C5B13-CBF6-A32F-B280-6365AAE61BB0}"/>
          </ac:grpSpMkLst>
        </pc:grpChg>
        <pc:grpChg chg="add mod">
          <ac:chgData name="Toby Donaldson" userId="2e6e5431-bb17-4c41-9985-d39c50d83c73" providerId="ADAL" clId="{1D7FF059-C713-4BC0-AC98-694AB6D31A7B}" dt="2024-01-10T22:51:44.042" v="6979" actId="12788"/>
          <ac:grpSpMkLst>
            <pc:docMk/>
            <pc:sldMk cId="4114821993" sldId="287"/>
            <ac:grpSpMk id="19" creationId="{71BC6197-45FF-25CE-929D-E3D96B1BC8C6}"/>
          </ac:grpSpMkLst>
        </pc:grpChg>
        <pc:grpChg chg="add mod">
          <ac:chgData name="Toby Donaldson" userId="2e6e5431-bb17-4c41-9985-d39c50d83c73" providerId="ADAL" clId="{1D7FF059-C713-4BC0-AC98-694AB6D31A7B}" dt="2024-01-10T22:51:53.114" v="6980" actId="12788"/>
          <ac:grpSpMkLst>
            <pc:docMk/>
            <pc:sldMk cId="4114821993" sldId="287"/>
            <ac:grpSpMk id="26" creationId="{C842F355-7AE1-4451-C0D6-E71E01903ABF}"/>
          </ac:grpSpMkLst>
        </pc:grpChg>
        <pc:grpChg chg="add mod">
          <ac:chgData name="Toby Donaldson" userId="2e6e5431-bb17-4c41-9985-d39c50d83c73" providerId="ADAL" clId="{1D7FF059-C713-4BC0-AC98-694AB6D31A7B}" dt="2024-01-10T22:52:01.207" v="6981" actId="12788"/>
          <ac:grpSpMkLst>
            <pc:docMk/>
            <pc:sldMk cId="4114821993" sldId="287"/>
            <ac:grpSpMk id="31" creationId="{045E3D88-87DE-D059-7E33-C0EE1D00758A}"/>
          </ac:grpSpMkLst>
        </pc:grpChg>
        <pc:grpChg chg="add mod">
          <ac:chgData name="Toby Donaldson" userId="2e6e5431-bb17-4c41-9985-d39c50d83c73" providerId="ADAL" clId="{1D7FF059-C713-4BC0-AC98-694AB6D31A7B}" dt="2024-01-10T22:52:09.831" v="6982" actId="12788"/>
          <ac:grpSpMkLst>
            <pc:docMk/>
            <pc:sldMk cId="4114821993" sldId="287"/>
            <ac:grpSpMk id="36" creationId="{EFFE8DFE-BD97-77DD-61C3-19910FB8009B}"/>
          </ac:grpSpMkLst>
        </pc:grpChg>
        <pc:grpChg chg="add mod">
          <ac:chgData name="Toby Donaldson" userId="2e6e5431-bb17-4c41-9985-d39c50d83c73" providerId="ADAL" clId="{1D7FF059-C713-4BC0-AC98-694AB6D31A7B}" dt="2024-01-10T22:54:51.962" v="7017" actId="1076"/>
          <ac:grpSpMkLst>
            <pc:docMk/>
            <pc:sldMk cId="4114821993" sldId="287"/>
            <ac:grpSpMk id="51" creationId="{CB1CB85A-FF74-0B9A-21FD-895AE4A912C4}"/>
          </ac:grpSpMkLst>
        </pc:grpChg>
        <pc:cxnChg chg="add mod">
          <ac:chgData name="Toby Donaldson" userId="2e6e5431-bb17-4c41-9985-d39c50d83c73" providerId="ADAL" clId="{1D7FF059-C713-4BC0-AC98-694AB6D31A7B}" dt="2024-01-10T22:45:21.092" v="6523" actId="164"/>
          <ac:cxnSpMkLst>
            <pc:docMk/>
            <pc:sldMk cId="4114821993" sldId="287"/>
            <ac:cxnSpMk id="9" creationId="{4498C893-18FE-4D93-A482-9EB19DF6D4AB}"/>
          </ac:cxnSpMkLst>
        </pc:cxnChg>
        <pc:cxnChg chg="add mod">
          <ac:chgData name="Toby Donaldson" userId="2e6e5431-bb17-4c41-9985-d39c50d83c73" providerId="ADAL" clId="{1D7FF059-C713-4BC0-AC98-694AB6D31A7B}" dt="2024-01-10T22:45:21.092" v="6523" actId="164"/>
          <ac:cxnSpMkLst>
            <pc:docMk/>
            <pc:sldMk cId="4114821993" sldId="287"/>
            <ac:cxnSpMk id="11" creationId="{C6E32D5C-867B-CAC9-EABA-47A8018B7EA4}"/>
          </ac:cxnSpMkLst>
        </pc:cxnChg>
        <pc:cxnChg chg="add mod">
          <ac:chgData name="Toby Donaldson" userId="2e6e5431-bb17-4c41-9985-d39c50d83c73" providerId="ADAL" clId="{1D7FF059-C713-4BC0-AC98-694AB6D31A7B}" dt="2024-01-10T22:45:21.092" v="6523" actId="164"/>
          <ac:cxnSpMkLst>
            <pc:docMk/>
            <pc:sldMk cId="4114821993" sldId="287"/>
            <ac:cxnSpMk id="12" creationId="{E354E395-4941-7334-04A3-70AFE898513A}"/>
          </ac:cxnSpMkLst>
        </pc:cxnChg>
        <pc:cxnChg chg="mod">
          <ac:chgData name="Toby Donaldson" userId="2e6e5431-bb17-4c41-9985-d39c50d83c73" providerId="ADAL" clId="{1D7FF059-C713-4BC0-AC98-694AB6D31A7B}" dt="2024-01-10T22:48:55.809" v="6938"/>
          <ac:cxnSpMkLst>
            <pc:docMk/>
            <pc:sldMk cId="4114821993" sldId="287"/>
            <ac:cxnSpMk id="20" creationId="{148A521C-50A2-5394-F354-E0CFAFCBE047}"/>
          </ac:cxnSpMkLst>
        </pc:cxnChg>
        <pc:cxnChg chg="mod">
          <ac:chgData name="Toby Donaldson" userId="2e6e5431-bb17-4c41-9985-d39c50d83c73" providerId="ADAL" clId="{1D7FF059-C713-4BC0-AC98-694AB6D31A7B}" dt="2024-01-10T22:48:55.809" v="6938"/>
          <ac:cxnSpMkLst>
            <pc:docMk/>
            <pc:sldMk cId="4114821993" sldId="287"/>
            <ac:cxnSpMk id="21" creationId="{46E93F98-B90B-4400-8448-A7AA09258956}"/>
          </ac:cxnSpMkLst>
        </pc:cxnChg>
        <pc:cxnChg chg="mod">
          <ac:chgData name="Toby Donaldson" userId="2e6e5431-bb17-4c41-9985-d39c50d83c73" providerId="ADAL" clId="{1D7FF059-C713-4BC0-AC98-694AB6D31A7B}" dt="2024-01-10T22:48:55.809" v="6938"/>
          <ac:cxnSpMkLst>
            <pc:docMk/>
            <pc:sldMk cId="4114821993" sldId="287"/>
            <ac:cxnSpMk id="22" creationId="{6E304FF4-AB0C-B9F2-2999-1115D86373B7}"/>
          </ac:cxnSpMkLst>
        </pc:cxnChg>
        <pc:cxnChg chg="mod">
          <ac:chgData name="Toby Donaldson" userId="2e6e5431-bb17-4c41-9985-d39c50d83c73" providerId="ADAL" clId="{1D7FF059-C713-4BC0-AC98-694AB6D31A7B}" dt="2024-01-10T22:50:52.488" v="6971"/>
          <ac:cxnSpMkLst>
            <pc:docMk/>
            <pc:sldMk cId="4114821993" sldId="287"/>
            <ac:cxnSpMk id="27" creationId="{A7CAE6A0-60CD-A1B9-2DAC-1BA3ED92E9D0}"/>
          </ac:cxnSpMkLst>
        </pc:cxnChg>
        <pc:cxnChg chg="mod">
          <ac:chgData name="Toby Donaldson" userId="2e6e5431-bb17-4c41-9985-d39c50d83c73" providerId="ADAL" clId="{1D7FF059-C713-4BC0-AC98-694AB6D31A7B}" dt="2024-01-10T22:50:52.488" v="6971"/>
          <ac:cxnSpMkLst>
            <pc:docMk/>
            <pc:sldMk cId="4114821993" sldId="287"/>
            <ac:cxnSpMk id="28" creationId="{D807A9BF-761C-FC1D-1683-D7ADCE8CB91F}"/>
          </ac:cxnSpMkLst>
        </pc:cxnChg>
        <pc:cxnChg chg="mod">
          <ac:chgData name="Toby Donaldson" userId="2e6e5431-bb17-4c41-9985-d39c50d83c73" providerId="ADAL" clId="{1D7FF059-C713-4BC0-AC98-694AB6D31A7B}" dt="2024-01-10T22:50:52.488" v="6971"/>
          <ac:cxnSpMkLst>
            <pc:docMk/>
            <pc:sldMk cId="4114821993" sldId="287"/>
            <ac:cxnSpMk id="29" creationId="{4F553177-2287-9DE1-77D0-925111B9D486}"/>
          </ac:cxnSpMkLst>
        </pc:cxnChg>
        <pc:cxnChg chg="mod">
          <ac:chgData name="Toby Donaldson" userId="2e6e5431-bb17-4c41-9985-d39c50d83c73" providerId="ADAL" clId="{1D7FF059-C713-4BC0-AC98-694AB6D31A7B}" dt="2024-01-10T22:50:57.501" v="6973"/>
          <ac:cxnSpMkLst>
            <pc:docMk/>
            <pc:sldMk cId="4114821993" sldId="287"/>
            <ac:cxnSpMk id="32" creationId="{F6385E37-7DFE-0F6B-6878-0CECB03EC4D2}"/>
          </ac:cxnSpMkLst>
        </pc:cxnChg>
        <pc:cxnChg chg="mod">
          <ac:chgData name="Toby Donaldson" userId="2e6e5431-bb17-4c41-9985-d39c50d83c73" providerId="ADAL" clId="{1D7FF059-C713-4BC0-AC98-694AB6D31A7B}" dt="2024-01-10T22:50:57.501" v="6973"/>
          <ac:cxnSpMkLst>
            <pc:docMk/>
            <pc:sldMk cId="4114821993" sldId="287"/>
            <ac:cxnSpMk id="33" creationId="{6EB51850-6141-A354-3132-A2D703B4BE43}"/>
          </ac:cxnSpMkLst>
        </pc:cxnChg>
        <pc:cxnChg chg="mod">
          <ac:chgData name="Toby Donaldson" userId="2e6e5431-bb17-4c41-9985-d39c50d83c73" providerId="ADAL" clId="{1D7FF059-C713-4BC0-AC98-694AB6D31A7B}" dt="2024-01-10T22:50:57.501" v="6973"/>
          <ac:cxnSpMkLst>
            <pc:docMk/>
            <pc:sldMk cId="4114821993" sldId="287"/>
            <ac:cxnSpMk id="34" creationId="{39746383-608F-4997-D21C-54FEFF951C21}"/>
          </ac:cxnSpMkLst>
        </pc:cxnChg>
        <pc:cxnChg chg="mod">
          <ac:chgData name="Toby Donaldson" userId="2e6e5431-bb17-4c41-9985-d39c50d83c73" providerId="ADAL" clId="{1D7FF059-C713-4BC0-AC98-694AB6D31A7B}" dt="2024-01-10T22:51:03.274" v="6975"/>
          <ac:cxnSpMkLst>
            <pc:docMk/>
            <pc:sldMk cId="4114821993" sldId="287"/>
            <ac:cxnSpMk id="37" creationId="{606B2AF8-4F1B-9DFB-401C-C2B95A78E489}"/>
          </ac:cxnSpMkLst>
        </pc:cxnChg>
        <pc:cxnChg chg="mod">
          <ac:chgData name="Toby Donaldson" userId="2e6e5431-bb17-4c41-9985-d39c50d83c73" providerId="ADAL" clId="{1D7FF059-C713-4BC0-AC98-694AB6D31A7B}" dt="2024-01-10T22:51:03.274" v="6975"/>
          <ac:cxnSpMkLst>
            <pc:docMk/>
            <pc:sldMk cId="4114821993" sldId="287"/>
            <ac:cxnSpMk id="38" creationId="{F97029A5-AA20-5D11-54AB-D5EC9B40D7F7}"/>
          </ac:cxnSpMkLst>
        </pc:cxnChg>
        <pc:cxnChg chg="mod">
          <ac:chgData name="Toby Donaldson" userId="2e6e5431-bb17-4c41-9985-d39c50d83c73" providerId="ADAL" clId="{1D7FF059-C713-4BC0-AC98-694AB6D31A7B}" dt="2024-01-10T22:51:03.274" v="6975"/>
          <ac:cxnSpMkLst>
            <pc:docMk/>
            <pc:sldMk cId="4114821993" sldId="287"/>
            <ac:cxnSpMk id="39" creationId="{E8752E24-3DBC-DC81-8B7D-839E7E9091EB}"/>
          </ac:cxnSpMkLst>
        </pc:cxnChg>
        <pc:cxnChg chg="mod">
          <ac:chgData name="Toby Donaldson" userId="2e6e5431-bb17-4c41-9985-d39c50d83c73" providerId="ADAL" clId="{1D7FF059-C713-4BC0-AC98-694AB6D31A7B}" dt="2024-01-10T22:54:47.344" v="7016"/>
          <ac:cxnSpMkLst>
            <pc:docMk/>
            <pc:sldMk cId="4114821993" sldId="287"/>
            <ac:cxnSpMk id="52" creationId="{E55775AE-D444-9DF8-F205-D4C86C00A5B3}"/>
          </ac:cxnSpMkLst>
        </pc:cxnChg>
        <pc:cxnChg chg="mod">
          <ac:chgData name="Toby Donaldson" userId="2e6e5431-bb17-4c41-9985-d39c50d83c73" providerId="ADAL" clId="{1D7FF059-C713-4BC0-AC98-694AB6D31A7B}" dt="2024-01-10T22:54:47.344" v="7016"/>
          <ac:cxnSpMkLst>
            <pc:docMk/>
            <pc:sldMk cId="4114821993" sldId="287"/>
            <ac:cxnSpMk id="53" creationId="{D8504D9D-D03F-17DB-3BD0-6CE6F692F47D}"/>
          </ac:cxnSpMkLst>
        </pc:cxnChg>
        <pc:cxnChg chg="mod">
          <ac:chgData name="Toby Donaldson" userId="2e6e5431-bb17-4c41-9985-d39c50d83c73" providerId="ADAL" clId="{1D7FF059-C713-4BC0-AC98-694AB6D31A7B}" dt="2024-01-10T22:54:47.344" v="7016"/>
          <ac:cxnSpMkLst>
            <pc:docMk/>
            <pc:sldMk cId="4114821993" sldId="287"/>
            <ac:cxnSpMk id="54" creationId="{C55CC4E3-638E-4D1E-D131-5982BC0339B5}"/>
          </ac:cxnSpMkLst>
        </pc:cxnChg>
      </pc:sldChg>
      <pc:sldChg chg="addSp modSp add mod">
        <pc:chgData name="Toby Donaldson" userId="2e6e5431-bb17-4c41-9985-d39c50d83c73" providerId="ADAL" clId="{1D7FF059-C713-4BC0-AC98-694AB6D31A7B}" dt="2024-01-10T22:58:57.489" v="7245" actId="11529"/>
        <pc:sldMkLst>
          <pc:docMk/>
          <pc:sldMk cId="3044099609" sldId="288"/>
        </pc:sldMkLst>
        <pc:spChg chg="add mod">
          <ac:chgData name="Toby Donaldson" userId="2e6e5431-bb17-4c41-9985-d39c50d83c73" providerId="ADAL" clId="{1D7FF059-C713-4BC0-AC98-694AB6D31A7B}" dt="2024-01-10T22:58:41.736" v="7243" actId="12788"/>
          <ac:spMkLst>
            <pc:docMk/>
            <pc:sldMk cId="3044099609" sldId="288"/>
            <ac:spMk id="3" creationId="{283C6FA7-295A-88DD-8772-18D469BE3C15}"/>
          </ac:spMkLst>
        </pc:spChg>
        <pc:spChg chg="add mod">
          <ac:chgData name="Toby Donaldson" userId="2e6e5431-bb17-4c41-9985-d39c50d83c73" providerId="ADAL" clId="{1D7FF059-C713-4BC0-AC98-694AB6D31A7B}" dt="2024-01-10T22:58:41.736" v="7243" actId="12788"/>
          <ac:spMkLst>
            <pc:docMk/>
            <pc:sldMk cId="3044099609" sldId="288"/>
            <ac:spMk id="5" creationId="{29AF10E4-1B86-96EE-E249-7A6C6342EF69}"/>
          </ac:spMkLst>
        </pc:spChg>
        <pc:cxnChg chg="add">
          <ac:chgData name="Toby Donaldson" userId="2e6e5431-bb17-4c41-9985-d39c50d83c73" providerId="ADAL" clId="{1D7FF059-C713-4BC0-AC98-694AB6D31A7B}" dt="2024-01-10T22:58:48.232" v="7244" actId="11529"/>
          <ac:cxnSpMkLst>
            <pc:docMk/>
            <pc:sldMk cId="3044099609" sldId="288"/>
            <ac:cxnSpMk id="7" creationId="{0F78DAC7-5857-87C5-740F-B164800E5707}"/>
          </ac:cxnSpMkLst>
        </pc:cxnChg>
        <pc:cxnChg chg="add">
          <ac:chgData name="Toby Donaldson" userId="2e6e5431-bb17-4c41-9985-d39c50d83c73" providerId="ADAL" clId="{1D7FF059-C713-4BC0-AC98-694AB6D31A7B}" dt="2024-01-10T22:58:57.489" v="7245" actId="11529"/>
          <ac:cxnSpMkLst>
            <pc:docMk/>
            <pc:sldMk cId="3044099609" sldId="288"/>
            <ac:cxnSpMk id="10" creationId="{36E75A20-E5C9-7A38-A557-A3C80C8D8DCE}"/>
          </ac:cxnSpMkLst>
        </pc:cxnChg>
      </pc:sldChg>
      <pc:sldChg chg="addSp delSp modSp add mod ord">
        <pc:chgData name="Toby Donaldson" userId="2e6e5431-bb17-4c41-9985-d39c50d83c73" providerId="ADAL" clId="{1D7FF059-C713-4BC0-AC98-694AB6D31A7B}" dt="2024-01-10T23:24:02.731" v="8280" actId="20577"/>
        <pc:sldMkLst>
          <pc:docMk/>
          <pc:sldMk cId="2499414711" sldId="289"/>
        </pc:sldMkLst>
        <pc:spChg chg="mod">
          <ac:chgData name="Toby Donaldson" userId="2e6e5431-bb17-4c41-9985-d39c50d83c73" providerId="ADAL" clId="{1D7FF059-C713-4BC0-AC98-694AB6D31A7B}" dt="2024-01-10T23:24:02.731" v="8280" actId="20577"/>
          <ac:spMkLst>
            <pc:docMk/>
            <pc:sldMk cId="2499414711" sldId="289"/>
            <ac:spMk id="3" creationId="{D380ADD6-84DA-73AE-642F-CF84B21CAF1C}"/>
          </ac:spMkLst>
        </pc:spChg>
        <pc:spChg chg="add mod">
          <ac:chgData name="Toby Donaldson" userId="2e6e5431-bb17-4c41-9985-d39c50d83c73" providerId="ADAL" clId="{1D7FF059-C713-4BC0-AC98-694AB6D31A7B}" dt="2024-01-10T23:15:40.785" v="8074" actId="14100"/>
          <ac:spMkLst>
            <pc:docMk/>
            <pc:sldMk cId="2499414711" sldId="289"/>
            <ac:spMk id="6" creationId="{2E0E9774-9FA3-0114-D758-7DDDE33FE0E4}"/>
          </ac:spMkLst>
        </pc:spChg>
        <pc:spChg chg="add mod">
          <ac:chgData name="Toby Donaldson" userId="2e6e5431-bb17-4c41-9985-d39c50d83c73" providerId="ADAL" clId="{1D7FF059-C713-4BC0-AC98-694AB6D31A7B}" dt="2024-01-10T23:20:46.010" v="8222" actId="313"/>
          <ac:spMkLst>
            <pc:docMk/>
            <pc:sldMk cId="2499414711" sldId="289"/>
            <ac:spMk id="7" creationId="{A0A362FF-001F-293E-5523-92B00FE68797}"/>
          </ac:spMkLst>
        </pc:spChg>
        <pc:spChg chg="add mod">
          <ac:chgData name="Toby Donaldson" userId="2e6e5431-bb17-4c41-9985-d39c50d83c73" providerId="ADAL" clId="{1D7FF059-C713-4BC0-AC98-694AB6D31A7B}" dt="2024-01-10T23:18:04.682" v="8143" actId="1076"/>
          <ac:spMkLst>
            <pc:docMk/>
            <pc:sldMk cId="2499414711" sldId="289"/>
            <ac:spMk id="16" creationId="{7DE82285-2BD0-D229-6840-A995C77281E9}"/>
          </ac:spMkLst>
        </pc:spChg>
        <pc:spChg chg="add mod">
          <ac:chgData name="Toby Donaldson" userId="2e6e5431-bb17-4c41-9985-d39c50d83c73" providerId="ADAL" clId="{1D7FF059-C713-4BC0-AC98-694AB6D31A7B}" dt="2024-01-10T23:18:04.682" v="8143" actId="1076"/>
          <ac:spMkLst>
            <pc:docMk/>
            <pc:sldMk cId="2499414711" sldId="289"/>
            <ac:spMk id="17" creationId="{78948FAD-3C33-F686-4EBB-4A482A0CAC0D}"/>
          </ac:spMkLst>
        </pc:spChg>
        <pc:spChg chg="add mod">
          <ac:chgData name="Toby Donaldson" userId="2e6e5431-bb17-4c41-9985-d39c50d83c73" providerId="ADAL" clId="{1D7FF059-C713-4BC0-AC98-694AB6D31A7B}" dt="2024-01-10T23:21:49.955" v="8233" actId="20577"/>
          <ac:spMkLst>
            <pc:docMk/>
            <pc:sldMk cId="2499414711" sldId="289"/>
            <ac:spMk id="18" creationId="{CCAB29A4-4A94-2DF5-DE90-B84250D176B7}"/>
          </ac:spMkLst>
        </pc:spChg>
        <pc:spChg chg="add mod">
          <ac:chgData name="Toby Donaldson" userId="2e6e5431-bb17-4c41-9985-d39c50d83c73" providerId="ADAL" clId="{1D7FF059-C713-4BC0-AC98-694AB6D31A7B}" dt="2024-01-10T23:19:07.881" v="8168" actId="1076"/>
          <ac:spMkLst>
            <pc:docMk/>
            <pc:sldMk cId="2499414711" sldId="289"/>
            <ac:spMk id="19" creationId="{6E4BE468-E15D-77F7-E0C8-293E844F03DF}"/>
          </ac:spMkLst>
        </pc:spChg>
        <pc:spChg chg="add mod">
          <ac:chgData name="Toby Donaldson" userId="2e6e5431-bb17-4c41-9985-d39c50d83c73" providerId="ADAL" clId="{1D7FF059-C713-4BC0-AC98-694AB6D31A7B}" dt="2024-01-10T23:18:55.466" v="8167" actId="1076"/>
          <ac:spMkLst>
            <pc:docMk/>
            <pc:sldMk cId="2499414711" sldId="289"/>
            <ac:spMk id="20" creationId="{E14A56AC-F941-80B7-486B-BA15A91EB5A4}"/>
          </ac:spMkLst>
        </pc:spChg>
        <pc:spChg chg="add mod">
          <ac:chgData name="Toby Donaldson" userId="2e6e5431-bb17-4c41-9985-d39c50d83c73" providerId="ADAL" clId="{1D7FF059-C713-4BC0-AC98-694AB6D31A7B}" dt="2024-01-10T23:19:41.642" v="8172" actId="1076"/>
          <ac:spMkLst>
            <pc:docMk/>
            <pc:sldMk cId="2499414711" sldId="289"/>
            <ac:spMk id="21" creationId="{C32DD2FA-2225-25DD-E362-6289C4D50AAB}"/>
          </ac:spMkLst>
        </pc:spChg>
        <pc:spChg chg="add mod">
          <ac:chgData name="Toby Donaldson" userId="2e6e5431-bb17-4c41-9985-d39c50d83c73" providerId="ADAL" clId="{1D7FF059-C713-4BC0-AC98-694AB6D31A7B}" dt="2024-01-10T23:19:57.640" v="8180" actId="1076"/>
          <ac:spMkLst>
            <pc:docMk/>
            <pc:sldMk cId="2499414711" sldId="289"/>
            <ac:spMk id="22" creationId="{CADA5D97-C4CF-CD7A-C869-0FBA029D74D1}"/>
          </ac:spMkLst>
        </pc:spChg>
        <pc:spChg chg="add mod">
          <ac:chgData name="Toby Donaldson" userId="2e6e5431-bb17-4c41-9985-d39c50d83c73" providerId="ADAL" clId="{1D7FF059-C713-4BC0-AC98-694AB6D31A7B}" dt="2024-01-10T23:20:05.041" v="8186" actId="20577"/>
          <ac:spMkLst>
            <pc:docMk/>
            <pc:sldMk cId="2499414711" sldId="289"/>
            <ac:spMk id="23" creationId="{CAE13EA6-A518-CA05-A205-E7719FB66BD7}"/>
          </ac:spMkLst>
        </pc:spChg>
        <pc:spChg chg="add mod">
          <ac:chgData name="Toby Donaldson" userId="2e6e5431-bb17-4c41-9985-d39c50d83c73" providerId="ADAL" clId="{1D7FF059-C713-4BC0-AC98-694AB6D31A7B}" dt="2024-01-10T23:23:58.181" v="8273" actId="20577"/>
          <ac:spMkLst>
            <pc:docMk/>
            <pc:sldMk cId="2499414711" sldId="289"/>
            <ac:spMk id="37" creationId="{5917197A-DCCB-FE67-126E-E6D5E0CE29A9}"/>
          </ac:spMkLst>
        </pc:spChg>
        <pc:grpChg chg="add mod">
          <ac:chgData name="Toby Donaldson" userId="2e6e5431-bb17-4c41-9985-d39c50d83c73" providerId="ADAL" clId="{1D7FF059-C713-4BC0-AC98-694AB6D31A7B}" dt="2024-01-10T23:18:04.682" v="8143" actId="1076"/>
          <ac:grpSpMkLst>
            <pc:docMk/>
            <pc:sldMk cId="2499414711" sldId="289"/>
            <ac:grpSpMk id="8" creationId="{2786807D-4E8B-5329-F47C-5A3929A54C87}"/>
          </ac:grpSpMkLst>
        </pc:grpChg>
        <pc:grpChg chg="add mod">
          <ac:chgData name="Toby Donaldson" userId="2e6e5431-bb17-4c41-9985-d39c50d83c73" providerId="ADAL" clId="{1D7FF059-C713-4BC0-AC98-694AB6D31A7B}" dt="2024-01-10T23:18:04.682" v="8143" actId="1076"/>
          <ac:grpSpMkLst>
            <pc:docMk/>
            <pc:sldMk cId="2499414711" sldId="289"/>
            <ac:grpSpMk id="12" creationId="{53C5B752-17D7-A4A0-081F-CCE62CE6C17A}"/>
          </ac:grpSpMkLst>
        </pc:grpChg>
        <pc:cxnChg chg="mod">
          <ac:chgData name="Toby Donaldson" userId="2e6e5431-bb17-4c41-9985-d39c50d83c73" providerId="ADAL" clId="{1D7FF059-C713-4BC0-AC98-694AB6D31A7B}" dt="2024-01-10T23:15:58.129" v="8077"/>
          <ac:cxnSpMkLst>
            <pc:docMk/>
            <pc:sldMk cId="2499414711" sldId="289"/>
            <ac:cxnSpMk id="9" creationId="{044A43B2-5DDA-7833-D580-0F408F45FBF0}"/>
          </ac:cxnSpMkLst>
        </pc:cxnChg>
        <pc:cxnChg chg="mod">
          <ac:chgData name="Toby Donaldson" userId="2e6e5431-bb17-4c41-9985-d39c50d83c73" providerId="ADAL" clId="{1D7FF059-C713-4BC0-AC98-694AB6D31A7B}" dt="2024-01-10T23:15:58.129" v="8077"/>
          <ac:cxnSpMkLst>
            <pc:docMk/>
            <pc:sldMk cId="2499414711" sldId="289"/>
            <ac:cxnSpMk id="10" creationId="{31E9D4A7-3EBD-84EE-2B3C-FBCCFFAD661F}"/>
          </ac:cxnSpMkLst>
        </pc:cxnChg>
        <pc:cxnChg chg="mod">
          <ac:chgData name="Toby Donaldson" userId="2e6e5431-bb17-4c41-9985-d39c50d83c73" providerId="ADAL" clId="{1D7FF059-C713-4BC0-AC98-694AB6D31A7B}" dt="2024-01-10T23:15:58.129" v="8077"/>
          <ac:cxnSpMkLst>
            <pc:docMk/>
            <pc:sldMk cId="2499414711" sldId="289"/>
            <ac:cxnSpMk id="11" creationId="{C33A0A41-82B1-204B-D571-2EF1A750D146}"/>
          </ac:cxnSpMkLst>
        </pc:cxnChg>
        <pc:cxnChg chg="mod">
          <ac:chgData name="Toby Donaldson" userId="2e6e5431-bb17-4c41-9985-d39c50d83c73" providerId="ADAL" clId="{1D7FF059-C713-4BC0-AC98-694AB6D31A7B}" dt="2024-01-10T23:16:06.669" v="8079"/>
          <ac:cxnSpMkLst>
            <pc:docMk/>
            <pc:sldMk cId="2499414711" sldId="289"/>
            <ac:cxnSpMk id="13" creationId="{B2036F07-F232-6B15-DB53-DEAB828245FA}"/>
          </ac:cxnSpMkLst>
        </pc:cxnChg>
        <pc:cxnChg chg="mod">
          <ac:chgData name="Toby Donaldson" userId="2e6e5431-bb17-4c41-9985-d39c50d83c73" providerId="ADAL" clId="{1D7FF059-C713-4BC0-AC98-694AB6D31A7B}" dt="2024-01-10T23:16:06.669" v="8079"/>
          <ac:cxnSpMkLst>
            <pc:docMk/>
            <pc:sldMk cId="2499414711" sldId="289"/>
            <ac:cxnSpMk id="14" creationId="{128FD042-4271-DFA8-CF3A-2541A63213C5}"/>
          </ac:cxnSpMkLst>
        </pc:cxnChg>
        <pc:cxnChg chg="mod">
          <ac:chgData name="Toby Donaldson" userId="2e6e5431-bb17-4c41-9985-d39c50d83c73" providerId="ADAL" clId="{1D7FF059-C713-4BC0-AC98-694AB6D31A7B}" dt="2024-01-10T23:16:06.669" v="8079"/>
          <ac:cxnSpMkLst>
            <pc:docMk/>
            <pc:sldMk cId="2499414711" sldId="289"/>
            <ac:cxnSpMk id="15" creationId="{0D8147AE-BD4D-83E9-F84B-4506B07E2B4A}"/>
          </ac:cxnSpMkLst>
        </pc:cxnChg>
        <pc:cxnChg chg="add del mod">
          <ac:chgData name="Toby Donaldson" userId="2e6e5431-bb17-4c41-9985-d39c50d83c73" providerId="ADAL" clId="{1D7FF059-C713-4BC0-AC98-694AB6D31A7B}" dt="2024-01-10T23:22:03.278" v="8236" actId="21"/>
          <ac:cxnSpMkLst>
            <pc:docMk/>
            <pc:sldMk cId="2499414711" sldId="289"/>
            <ac:cxnSpMk id="25" creationId="{0114BAB8-D9A1-F95F-A48F-8916B9B78E03}"/>
          </ac:cxnSpMkLst>
        </pc:cxnChg>
        <pc:cxnChg chg="add">
          <ac:chgData name="Toby Donaldson" userId="2e6e5431-bb17-4c41-9985-d39c50d83c73" providerId="ADAL" clId="{1D7FF059-C713-4BC0-AC98-694AB6D31A7B}" dt="2024-01-10T23:22:10.353" v="8237" actId="11529"/>
          <ac:cxnSpMkLst>
            <pc:docMk/>
            <pc:sldMk cId="2499414711" sldId="289"/>
            <ac:cxnSpMk id="34" creationId="{05E1A261-BF35-AC87-0A28-754AE8D5F613}"/>
          </ac:cxnSpMkLst>
        </pc:cxnChg>
        <pc:cxnChg chg="add">
          <ac:chgData name="Toby Donaldson" userId="2e6e5431-bb17-4c41-9985-d39c50d83c73" providerId="ADAL" clId="{1D7FF059-C713-4BC0-AC98-694AB6D31A7B}" dt="2024-01-10T23:22:18.402" v="8238" actId="11529"/>
          <ac:cxnSpMkLst>
            <pc:docMk/>
            <pc:sldMk cId="2499414711" sldId="289"/>
            <ac:cxnSpMk id="36" creationId="{03FCF560-DF2D-B9FF-9CED-4FB27F0278B8}"/>
          </ac:cxnSpMkLst>
        </pc:cxnChg>
      </pc:sldChg>
      <pc:sldChg chg="addSp delSp modSp add mod">
        <pc:chgData name="Toby Donaldson" userId="2e6e5431-bb17-4c41-9985-d39c50d83c73" providerId="ADAL" clId="{1D7FF059-C713-4BC0-AC98-694AB6D31A7B}" dt="2024-01-10T23:28:01.667" v="8310" actId="1076"/>
        <pc:sldMkLst>
          <pc:docMk/>
          <pc:sldMk cId="236135703" sldId="290"/>
        </pc:sldMkLst>
        <pc:spChg chg="add mod">
          <ac:chgData name="Toby Donaldson" userId="2e6e5431-bb17-4c41-9985-d39c50d83c73" providerId="ADAL" clId="{1D7FF059-C713-4BC0-AC98-694AB6D31A7B}" dt="2024-01-10T23:25:52.702" v="8282"/>
          <ac:spMkLst>
            <pc:docMk/>
            <pc:sldMk cId="236135703" sldId="290"/>
            <ac:spMk id="5" creationId="{9971BFC6-3F00-4A83-9367-6BA8F0FA296A}"/>
          </ac:spMkLst>
        </pc:spChg>
        <pc:spChg chg="mod">
          <ac:chgData name="Toby Donaldson" userId="2e6e5431-bb17-4c41-9985-d39c50d83c73" providerId="ADAL" clId="{1D7FF059-C713-4BC0-AC98-694AB6D31A7B}" dt="2024-01-10T23:26:00.512" v="8283" actId="1076"/>
          <ac:spMkLst>
            <pc:docMk/>
            <pc:sldMk cId="236135703" sldId="290"/>
            <ac:spMk id="18" creationId="{CCAB29A4-4A94-2DF5-DE90-B84250D176B7}"/>
          </ac:spMkLst>
        </pc:spChg>
        <pc:spChg chg="mod">
          <ac:chgData name="Toby Donaldson" userId="2e6e5431-bb17-4c41-9985-d39c50d83c73" providerId="ADAL" clId="{1D7FF059-C713-4BC0-AC98-694AB6D31A7B}" dt="2024-01-10T23:26:54.577" v="8292" actId="1076"/>
          <ac:spMkLst>
            <pc:docMk/>
            <pc:sldMk cId="236135703" sldId="290"/>
            <ac:spMk id="22" creationId="{CADA5D97-C4CF-CD7A-C869-0FBA029D74D1}"/>
          </ac:spMkLst>
        </pc:spChg>
        <pc:spChg chg="mod">
          <ac:chgData name="Toby Donaldson" userId="2e6e5431-bb17-4c41-9985-d39c50d83c73" providerId="ADAL" clId="{1D7FF059-C713-4BC0-AC98-694AB6D31A7B}" dt="2024-01-10T23:26:57.022" v="8295" actId="20577"/>
          <ac:spMkLst>
            <pc:docMk/>
            <pc:sldMk cId="236135703" sldId="290"/>
            <ac:spMk id="23" creationId="{CAE13EA6-A518-CA05-A205-E7719FB66BD7}"/>
          </ac:spMkLst>
        </pc:spChg>
        <pc:spChg chg="add mod">
          <ac:chgData name="Toby Donaldson" userId="2e6e5431-bb17-4c41-9985-d39c50d83c73" providerId="ADAL" clId="{1D7FF059-C713-4BC0-AC98-694AB6D31A7B}" dt="2024-01-10T23:26:39.626" v="8290" actId="208"/>
          <ac:spMkLst>
            <pc:docMk/>
            <pc:sldMk cId="236135703" sldId="290"/>
            <ac:spMk id="26" creationId="{8E4DF6EC-59D2-E4E4-1139-358C33A84F64}"/>
          </ac:spMkLst>
        </pc:spChg>
        <pc:spChg chg="add mod">
          <ac:chgData name="Toby Donaldson" userId="2e6e5431-bb17-4c41-9985-d39c50d83c73" providerId="ADAL" clId="{1D7FF059-C713-4BC0-AC98-694AB6D31A7B}" dt="2024-01-10T23:27:27.256" v="8301" actId="1076"/>
          <ac:spMkLst>
            <pc:docMk/>
            <pc:sldMk cId="236135703" sldId="290"/>
            <ac:spMk id="27" creationId="{AE477151-B4C0-8A43-527D-A7833CAD38CA}"/>
          </ac:spMkLst>
        </pc:spChg>
        <pc:spChg chg="add mod">
          <ac:chgData name="Toby Donaldson" userId="2e6e5431-bb17-4c41-9985-d39c50d83c73" providerId="ADAL" clId="{1D7FF059-C713-4BC0-AC98-694AB6D31A7B}" dt="2024-01-10T23:28:01.667" v="8310" actId="1076"/>
          <ac:spMkLst>
            <pc:docMk/>
            <pc:sldMk cId="236135703" sldId="290"/>
            <ac:spMk id="28" creationId="{441A1F42-41CF-D072-0FA8-518455E8F3A4}"/>
          </ac:spMkLst>
        </pc:spChg>
        <pc:spChg chg="mod">
          <ac:chgData name="Toby Donaldson" userId="2e6e5431-bb17-4c41-9985-d39c50d83c73" providerId="ADAL" clId="{1D7FF059-C713-4BC0-AC98-694AB6D31A7B}" dt="2024-01-10T23:27:39.944" v="8308" actId="1076"/>
          <ac:spMkLst>
            <pc:docMk/>
            <pc:sldMk cId="236135703" sldId="290"/>
            <ac:spMk id="37" creationId="{5917197A-DCCB-FE67-126E-E6D5E0CE29A9}"/>
          </ac:spMkLst>
        </pc:spChg>
        <pc:cxnChg chg="add">
          <ac:chgData name="Toby Donaldson" userId="2e6e5431-bb17-4c41-9985-d39c50d83c73" providerId="ADAL" clId="{1D7FF059-C713-4BC0-AC98-694AB6D31A7B}" dt="2024-01-10T23:26:12.307" v="8284" actId="11529"/>
          <ac:cxnSpMkLst>
            <pc:docMk/>
            <pc:sldMk cId="236135703" sldId="290"/>
            <ac:cxnSpMk id="25" creationId="{6B9A8DED-E300-4B1E-F8AD-4C562A4A63D3}"/>
          </ac:cxnSpMkLst>
        </pc:cxnChg>
        <pc:cxnChg chg="del">
          <ac:chgData name="Toby Donaldson" userId="2e6e5431-bb17-4c41-9985-d39c50d83c73" providerId="ADAL" clId="{1D7FF059-C713-4BC0-AC98-694AB6D31A7B}" dt="2024-01-10T23:26:21.185" v="8286" actId="21"/>
          <ac:cxnSpMkLst>
            <pc:docMk/>
            <pc:sldMk cId="236135703" sldId="290"/>
            <ac:cxnSpMk id="34" creationId="{05E1A261-BF35-AC87-0A28-754AE8D5F613}"/>
          </ac:cxnSpMkLst>
        </pc:cxnChg>
        <pc:cxnChg chg="del">
          <ac:chgData name="Toby Donaldson" userId="2e6e5431-bb17-4c41-9985-d39c50d83c73" providerId="ADAL" clId="{1D7FF059-C713-4BC0-AC98-694AB6D31A7B}" dt="2024-01-10T23:26:17.805" v="8285" actId="21"/>
          <ac:cxnSpMkLst>
            <pc:docMk/>
            <pc:sldMk cId="236135703" sldId="290"/>
            <ac:cxnSpMk id="36" creationId="{03FCF560-DF2D-B9FF-9CED-4FB27F0278B8}"/>
          </ac:cxnSpMkLst>
        </pc:cxnChg>
      </pc:sldChg>
      <pc:sldChg chg="modSp new mod">
        <pc:chgData name="Toby Donaldson" userId="2e6e5431-bb17-4c41-9985-d39c50d83c73" providerId="ADAL" clId="{1D7FF059-C713-4BC0-AC98-694AB6D31A7B}" dt="2024-01-12T03:44:36.220" v="9582" actId="27636"/>
        <pc:sldMkLst>
          <pc:docMk/>
          <pc:sldMk cId="3452256213" sldId="291"/>
        </pc:sldMkLst>
        <pc:spChg chg="mod">
          <ac:chgData name="Toby Donaldson" userId="2e6e5431-bb17-4c41-9985-d39c50d83c73" providerId="ADAL" clId="{1D7FF059-C713-4BC0-AC98-694AB6D31A7B}" dt="2024-01-10T23:29:38.526" v="8354" actId="20577"/>
          <ac:spMkLst>
            <pc:docMk/>
            <pc:sldMk cId="3452256213" sldId="291"/>
            <ac:spMk id="2" creationId="{FB90683F-8681-AABE-5011-63814A983D76}"/>
          </ac:spMkLst>
        </pc:spChg>
        <pc:spChg chg="mod">
          <ac:chgData name="Toby Donaldson" userId="2e6e5431-bb17-4c41-9985-d39c50d83c73" providerId="ADAL" clId="{1D7FF059-C713-4BC0-AC98-694AB6D31A7B}" dt="2024-01-12T03:44:36.220" v="9582" actId="27636"/>
          <ac:spMkLst>
            <pc:docMk/>
            <pc:sldMk cId="3452256213" sldId="291"/>
            <ac:spMk id="3" creationId="{50B17AEA-781F-E299-483E-4219F23BBA6E}"/>
          </ac:spMkLst>
        </pc:spChg>
      </pc:sldChg>
      <pc:sldChg chg="addSp delSp modSp add mod ord">
        <pc:chgData name="Toby Donaldson" userId="2e6e5431-bb17-4c41-9985-d39c50d83c73" providerId="ADAL" clId="{1D7FF059-C713-4BC0-AC98-694AB6D31A7B}" dt="2024-01-12T03:53:04.618" v="9767" actId="21"/>
        <pc:sldMkLst>
          <pc:docMk/>
          <pc:sldMk cId="3688928073" sldId="292"/>
        </pc:sldMkLst>
        <pc:spChg chg="add mod">
          <ac:chgData name="Toby Donaldson" userId="2e6e5431-bb17-4c41-9985-d39c50d83c73" providerId="ADAL" clId="{1D7FF059-C713-4BC0-AC98-694AB6D31A7B}" dt="2024-01-12T03:52:49.721" v="9764" actId="1076"/>
          <ac:spMkLst>
            <pc:docMk/>
            <pc:sldMk cId="3688928073" sldId="292"/>
            <ac:spMk id="5" creationId="{99451848-282B-8CE5-921D-B5262D694727}"/>
          </ac:spMkLst>
        </pc:spChg>
        <pc:spChg chg="mod">
          <ac:chgData name="Toby Donaldson" userId="2e6e5431-bb17-4c41-9985-d39c50d83c73" providerId="ADAL" clId="{1D7FF059-C713-4BC0-AC98-694AB6D31A7B}" dt="2024-01-12T03:52:52.281" v="9765" actId="1076"/>
          <ac:spMkLst>
            <pc:docMk/>
            <pc:sldMk cId="3688928073" sldId="292"/>
            <ac:spMk id="6" creationId="{2E0E9774-9FA3-0114-D758-7DDDE33FE0E4}"/>
          </ac:spMkLst>
        </pc:spChg>
        <pc:spChg chg="del mod">
          <ac:chgData name="Toby Donaldson" userId="2e6e5431-bb17-4c41-9985-d39c50d83c73" providerId="ADAL" clId="{1D7FF059-C713-4BC0-AC98-694AB6D31A7B}" dt="2024-01-12T03:53:04.618" v="9767" actId="21"/>
          <ac:spMkLst>
            <pc:docMk/>
            <pc:sldMk cId="3688928073" sldId="292"/>
            <ac:spMk id="7" creationId="{A0A362FF-001F-293E-5523-92B00FE68797}"/>
          </ac:spMkLst>
        </pc:spChg>
        <pc:spChg chg="del">
          <ac:chgData name="Toby Donaldson" userId="2e6e5431-bb17-4c41-9985-d39c50d83c73" providerId="ADAL" clId="{1D7FF059-C713-4BC0-AC98-694AB6D31A7B}" dt="2024-01-12T03:49:58.330" v="9682" actId="21"/>
          <ac:spMkLst>
            <pc:docMk/>
            <pc:sldMk cId="3688928073" sldId="292"/>
            <ac:spMk id="16" creationId="{7DE82285-2BD0-D229-6840-A995C77281E9}"/>
          </ac:spMkLst>
        </pc:spChg>
        <pc:spChg chg="del">
          <ac:chgData name="Toby Donaldson" userId="2e6e5431-bb17-4c41-9985-d39c50d83c73" providerId="ADAL" clId="{1D7FF059-C713-4BC0-AC98-694AB6D31A7B}" dt="2024-01-12T03:50:02.360" v="9683" actId="21"/>
          <ac:spMkLst>
            <pc:docMk/>
            <pc:sldMk cId="3688928073" sldId="292"/>
            <ac:spMk id="17" creationId="{78948FAD-3C33-F686-4EBB-4A482A0CAC0D}"/>
          </ac:spMkLst>
        </pc:spChg>
        <pc:spChg chg="mod">
          <ac:chgData name="Toby Donaldson" userId="2e6e5431-bb17-4c41-9985-d39c50d83c73" providerId="ADAL" clId="{1D7FF059-C713-4BC0-AC98-694AB6D31A7B}" dt="2024-01-12T03:50:39.185" v="9697" actId="1076"/>
          <ac:spMkLst>
            <pc:docMk/>
            <pc:sldMk cId="3688928073" sldId="292"/>
            <ac:spMk id="18" creationId="{CCAB29A4-4A94-2DF5-DE90-B84250D176B7}"/>
          </ac:spMkLst>
        </pc:spChg>
        <pc:spChg chg="mod">
          <ac:chgData name="Toby Donaldson" userId="2e6e5431-bb17-4c41-9985-d39c50d83c73" providerId="ADAL" clId="{1D7FF059-C713-4BC0-AC98-694AB6D31A7B}" dt="2024-01-12T03:51:05.097" v="9716" actId="1076"/>
          <ac:spMkLst>
            <pc:docMk/>
            <pc:sldMk cId="3688928073" sldId="292"/>
            <ac:spMk id="22" creationId="{CADA5D97-C4CF-CD7A-C869-0FBA029D74D1}"/>
          </ac:spMkLst>
        </pc:spChg>
        <pc:spChg chg="del">
          <ac:chgData name="Toby Donaldson" userId="2e6e5431-bb17-4c41-9985-d39c50d83c73" providerId="ADAL" clId="{1D7FF059-C713-4BC0-AC98-694AB6D31A7B}" dt="2024-01-12T03:50:41.799" v="9698" actId="21"/>
          <ac:spMkLst>
            <pc:docMk/>
            <pc:sldMk cId="3688928073" sldId="292"/>
            <ac:spMk id="37" creationId="{5917197A-DCCB-FE67-126E-E6D5E0CE29A9}"/>
          </ac:spMkLst>
        </pc:spChg>
        <pc:cxnChg chg="del">
          <ac:chgData name="Toby Donaldson" userId="2e6e5431-bb17-4c41-9985-d39c50d83c73" providerId="ADAL" clId="{1D7FF059-C713-4BC0-AC98-694AB6D31A7B}" dt="2024-01-12T03:50:44.156" v="9699" actId="21"/>
          <ac:cxnSpMkLst>
            <pc:docMk/>
            <pc:sldMk cId="3688928073" sldId="292"/>
            <ac:cxnSpMk id="34" creationId="{05E1A261-BF35-AC87-0A28-754AE8D5F613}"/>
          </ac:cxnSpMkLst>
        </pc:cxnChg>
        <pc:cxnChg chg="del">
          <ac:chgData name="Toby Donaldson" userId="2e6e5431-bb17-4c41-9985-d39c50d83c73" providerId="ADAL" clId="{1D7FF059-C713-4BC0-AC98-694AB6D31A7B}" dt="2024-01-12T03:49:55.710" v="9681" actId="21"/>
          <ac:cxnSpMkLst>
            <pc:docMk/>
            <pc:sldMk cId="3688928073" sldId="292"/>
            <ac:cxnSpMk id="36" creationId="{03FCF560-DF2D-B9FF-9CED-4FB27F0278B8}"/>
          </ac:cxnSpMkLst>
        </pc:cxnChg>
      </pc:sldChg>
      <pc:sldChg chg="addSp modSp add mod">
        <pc:chgData name="Toby Donaldson" userId="2e6e5431-bb17-4c41-9985-d39c50d83c73" providerId="ADAL" clId="{1D7FF059-C713-4BC0-AC98-694AB6D31A7B}" dt="2024-01-12T03:55:50.074" v="9791" actId="1076"/>
        <pc:sldMkLst>
          <pc:docMk/>
          <pc:sldMk cId="3233947225" sldId="293"/>
        </pc:sldMkLst>
        <pc:spChg chg="add mod">
          <ac:chgData name="Toby Donaldson" userId="2e6e5431-bb17-4c41-9985-d39c50d83c73" providerId="ADAL" clId="{1D7FF059-C713-4BC0-AC98-694AB6D31A7B}" dt="2024-01-12T03:53:14.900" v="9769"/>
          <ac:spMkLst>
            <pc:docMk/>
            <pc:sldMk cId="3233947225" sldId="293"/>
            <ac:spMk id="7" creationId="{A5A2B30F-01A9-9422-D4FE-B0019F35790F}"/>
          </ac:spMkLst>
        </pc:spChg>
        <pc:spChg chg="add mod">
          <ac:chgData name="Toby Donaldson" userId="2e6e5431-bb17-4c41-9985-d39c50d83c73" providerId="ADAL" clId="{1D7FF059-C713-4BC0-AC98-694AB6D31A7B}" dt="2024-01-12T03:53:23.835" v="9771" actId="1076"/>
          <ac:spMkLst>
            <pc:docMk/>
            <pc:sldMk cId="3233947225" sldId="293"/>
            <ac:spMk id="16" creationId="{65A73143-D480-4080-B586-6DFEB97C5147}"/>
          </ac:spMkLst>
        </pc:spChg>
        <pc:spChg chg="add mod">
          <ac:chgData name="Toby Donaldson" userId="2e6e5431-bb17-4c41-9985-d39c50d83c73" providerId="ADAL" clId="{1D7FF059-C713-4BC0-AC98-694AB6D31A7B}" dt="2024-01-12T03:54:05.961" v="9779" actId="1076"/>
          <ac:spMkLst>
            <pc:docMk/>
            <pc:sldMk cId="3233947225" sldId="293"/>
            <ac:spMk id="17" creationId="{917DC224-6A59-7815-E73D-73F42353DD1C}"/>
          </ac:spMkLst>
        </pc:spChg>
        <pc:spChg chg="mod">
          <ac:chgData name="Toby Donaldson" userId="2e6e5431-bb17-4c41-9985-d39c50d83c73" providerId="ADAL" clId="{1D7FF059-C713-4BC0-AC98-694AB6D31A7B}" dt="2024-01-12T03:53:34.426" v="9773" actId="1076"/>
          <ac:spMkLst>
            <pc:docMk/>
            <pc:sldMk cId="3233947225" sldId="293"/>
            <ac:spMk id="22" creationId="{CADA5D97-C4CF-CD7A-C869-0FBA029D74D1}"/>
          </ac:spMkLst>
        </pc:spChg>
        <pc:spChg chg="add mod">
          <ac:chgData name="Toby Donaldson" userId="2e6e5431-bb17-4c41-9985-d39c50d83c73" providerId="ADAL" clId="{1D7FF059-C713-4BC0-AC98-694AB6D31A7B}" dt="2024-01-12T03:55:42.610" v="9789" actId="14100"/>
          <ac:spMkLst>
            <pc:docMk/>
            <pc:sldMk cId="3233947225" sldId="293"/>
            <ac:spMk id="30" creationId="{BF4C7F5A-B9F5-76A4-DFDB-79FFA2BECFF2}"/>
          </ac:spMkLst>
        </pc:spChg>
        <pc:spChg chg="add mod">
          <ac:chgData name="Toby Donaldson" userId="2e6e5431-bb17-4c41-9985-d39c50d83c73" providerId="ADAL" clId="{1D7FF059-C713-4BC0-AC98-694AB6D31A7B}" dt="2024-01-12T03:55:50.074" v="9791" actId="1076"/>
          <ac:spMkLst>
            <pc:docMk/>
            <pc:sldMk cId="3233947225" sldId="293"/>
            <ac:spMk id="31" creationId="{A5270889-CDE8-A52F-B81F-565EEF922418}"/>
          </ac:spMkLst>
        </pc:spChg>
        <pc:cxnChg chg="add mod">
          <ac:chgData name="Toby Donaldson" userId="2e6e5431-bb17-4c41-9985-d39c50d83c73" providerId="ADAL" clId="{1D7FF059-C713-4BC0-AC98-694AB6D31A7B}" dt="2024-01-12T03:54:59.946" v="9784" actId="14100"/>
          <ac:cxnSpMkLst>
            <pc:docMk/>
            <pc:sldMk cId="3233947225" sldId="293"/>
            <ac:cxnSpMk id="25" creationId="{23192649-C477-D850-93B3-683B41215B31}"/>
          </ac:cxnSpMkLst>
        </pc:cxnChg>
        <pc:cxnChg chg="add mod">
          <ac:chgData name="Toby Donaldson" userId="2e6e5431-bb17-4c41-9985-d39c50d83c73" providerId="ADAL" clId="{1D7FF059-C713-4BC0-AC98-694AB6D31A7B}" dt="2024-01-12T03:54:55.217" v="9783" actId="14100"/>
          <ac:cxnSpMkLst>
            <pc:docMk/>
            <pc:sldMk cId="3233947225" sldId="293"/>
            <ac:cxnSpMk id="27" creationId="{159BA6EF-96A3-0D07-398A-9F00E578F1EF}"/>
          </ac:cxnSpMkLst>
        </pc:cxnChg>
      </pc:sldChg>
      <pc:sldChg chg="modSp add mod">
        <pc:chgData name="Toby Donaldson" userId="2e6e5431-bb17-4c41-9985-d39c50d83c73" providerId="ADAL" clId="{1D7FF059-C713-4BC0-AC98-694AB6D31A7B}" dt="2024-01-12T03:56:01.719" v="9793" actId="20577"/>
        <pc:sldMkLst>
          <pc:docMk/>
          <pc:sldMk cId="1145247869" sldId="294"/>
        </pc:sldMkLst>
        <pc:spChg chg="mod">
          <ac:chgData name="Toby Donaldson" userId="2e6e5431-bb17-4c41-9985-d39c50d83c73" providerId="ADAL" clId="{1D7FF059-C713-4BC0-AC98-694AB6D31A7B}" dt="2024-01-12T03:56:01.719" v="9793" actId="20577"/>
          <ac:spMkLst>
            <pc:docMk/>
            <pc:sldMk cId="1145247869" sldId="294"/>
            <ac:spMk id="17" creationId="{917DC224-6A59-7815-E73D-73F42353DD1C}"/>
          </ac:spMkLst>
        </pc:spChg>
      </pc:sldChg>
      <pc:sldChg chg="addSp delSp modSp add mod">
        <pc:chgData name="Toby Donaldson" userId="2e6e5431-bb17-4c41-9985-d39c50d83c73" providerId="ADAL" clId="{1D7FF059-C713-4BC0-AC98-694AB6D31A7B}" dt="2024-01-12T03:57:53.497" v="9810" actId="1076"/>
        <pc:sldMkLst>
          <pc:docMk/>
          <pc:sldMk cId="3233484088" sldId="295"/>
        </pc:sldMkLst>
        <pc:spChg chg="mod">
          <ac:chgData name="Toby Donaldson" userId="2e6e5431-bb17-4c41-9985-d39c50d83c73" providerId="ADAL" clId="{1D7FF059-C713-4BC0-AC98-694AB6D31A7B}" dt="2024-01-12T03:56:41.992" v="9798" actId="1076"/>
          <ac:spMkLst>
            <pc:docMk/>
            <pc:sldMk cId="3233484088" sldId="295"/>
            <ac:spMk id="17" creationId="{917DC224-6A59-7815-E73D-73F42353DD1C}"/>
          </ac:spMkLst>
        </pc:spChg>
        <pc:spChg chg="mod">
          <ac:chgData name="Toby Donaldson" userId="2e6e5431-bb17-4c41-9985-d39c50d83c73" providerId="ADAL" clId="{1D7FF059-C713-4BC0-AC98-694AB6D31A7B}" dt="2024-01-12T03:57:38.890" v="9808" actId="207"/>
          <ac:spMkLst>
            <pc:docMk/>
            <pc:sldMk cId="3233484088" sldId="295"/>
            <ac:spMk id="23" creationId="{CAE13EA6-A518-CA05-A205-E7719FB66BD7}"/>
          </ac:spMkLst>
        </pc:spChg>
        <pc:spChg chg="add mod">
          <ac:chgData name="Toby Donaldson" userId="2e6e5431-bb17-4c41-9985-d39c50d83c73" providerId="ADAL" clId="{1D7FF059-C713-4BC0-AC98-694AB6D31A7B}" dt="2024-01-12T03:57:13.361" v="9804" actId="1076"/>
          <ac:spMkLst>
            <pc:docMk/>
            <pc:sldMk cId="3233484088" sldId="295"/>
            <ac:spMk id="28" creationId="{54DD2A50-3D1E-FD42-6EE0-38E06FE33F15}"/>
          </ac:spMkLst>
        </pc:spChg>
        <pc:spChg chg="add mod">
          <ac:chgData name="Toby Donaldson" userId="2e6e5431-bb17-4c41-9985-d39c50d83c73" providerId="ADAL" clId="{1D7FF059-C713-4BC0-AC98-694AB6D31A7B}" dt="2024-01-12T03:57:53.497" v="9810" actId="1076"/>
          <ac:spMkLst>
            <pc:docMk/>
            <pc:sldMk cId="3233484088" sldId="295"/>
            <ac:spMk id="29" creationId="{EC246E35-ABAB-075C-4BBA-4B4D5FF5F15C}"/>
          </ac:spMkLst>
        </pc:spChg>
        <pc:spChg chg="del">
          <ac:chgData name="Toby Donaldson" userId="2e6e5431-bb17-4c41-9985-d39c50d83c73" providerId="ADAL" clId="{1D7FF059-C713-4BC0-AC98-694AB6D31A7B}" dt="2024-01-12T03:56:34.035" v="9797" actId="21"/>
          <ac:spMkLst>
            <pc:docMk/>
            <pc:sldMk cId="3233484088" sldId="295"/>
            <ac:spMk id="30" creationId="{BF4C7F5A-B9F5-76A4-DFDB-79FFA2BECFF2}"/>
          </ac:spMkLst>
        </pc:spChg>
        <pc:spChg chg="del">
          <ac:chgData name="Toby Donaldson" userId="2e6e5431-bb17-4c41-9985-d39c50d83c73" providerId="ADAL" clId="{1D7FF059-C713-4BC0-AC98-694AB6D31A7B}" dt="2024-01-12T03:56:29.608" v="9796" actId="21"/>
          <ac:spMkLst>
            <pc:docMk/>
            <pc:sldMk cId="3233484088" sldId="295"/>
            <ac:spMk id="31" creationId="{A5270889-CDE8-A52F-B81F-565EEF922418}"/>
          </ac:spMkLst>
        </pc:spChg>
        <pc:cxnChg chg="mod">
          <ac:chgData name="Toby Donaldson" userId="2e6e5431-bb17-4c41-9985-d39c50d83c73" providerId="ADAL" clId="{1D7FF059-C713-4BC0-AC98-694AB6D31A7B}" dt="2024-01-12T03:56:48.610" v="9800" actId="14100"/>
          <ac:cxnSpMkLst>
            <pc:docMk/>
            <pc:sldMk cId="3233484088" sldId="295"/>
            <ac:cxnSpMk id="25" creationId="{23192649-C477-D850-93B3-683B41215B31}"/>
          </ac:cxnSpMkLst>
        </pc:cxnChg>
        <pc:cxnChg chg="mod">
          <ac:chgData name="Toby Donaldson" userId="2e6e5431-bb17-4c41-9985-d39c50d83c73" providerId="ADAL" clId="{1D7FF059-C713-4BC0-AC98-694AB6D31A7B}" dt="2024-01-12T03:56:51.641" v="9801" actId="14100"/>
          <ac:cxnSpMkLst>
            <pc:docMk/>
            <pc:sldMk cId="3233484088" sldId="295"/>
            <ac:cxnSpMk id="27" creationId="{159BA6EF-96A3-0D07-398A-9F00E578F1EF}"/>
          </ac:cxnSpMkLst>
        </pc:cxnChg>
      </pc:sldChg>
      <pc:sldChg chg="addSp delSp modSp add mod">
        <pc:chgData name="Toby Donaldson" userId="2e6e5431-bb17-4c41-9985-d39c50d83c73" providerId="ADAL" clId="{1D7FF059-C713-4BC0-AC98-694AB6D31A7B}" dt="2024-01-12T04:00:10.641" v="9895" actId="1076"/>
        <pc:sldMkLst>
          <pc:docMk/>
          <pc:sldMk cId="1714443057" sldId="296"/>
        </pc:sldMkLst>
        <pc:spChg chg="add mod">
          <ac:chgData name="Toby Donaldson" userId="2e6e5431-bb17-4c41-9985-d39c50d83c73" providerId="ADAL" clId="{1D7FF059-C713-4BC0-AC98-694AB6D31A7B}" dt="2024-01-12T03:59:40.153" v="9850" actId="1076"/>
          <ac:spMkLst>
            <pc:docMk/>
            <pc:sldMk cId="1714443057" sldId="296"/>
            <ac:spMk id="7" creationId="{A14DB1D5-0DE9-2011-F130-E4061FE08452}"/>
          </ac:spMkLst>
        </pc:spChg>
        <pc:spChg chg="del">
          <ac:chgData name="Toby Donaldson" userId="2e6e5431-bb17-4c41-9985-d39c50d83c73" providerId="ADAL" clId="{1D7FF059-C713-4BC0-AC98-694AB6D31A7B}" dt="2024-01-12T03:58:43.353" v="9817" actId="21"/>
          <ac:spMkLst>
            <pc:docMk/>
            <pc:sldMk cId="1714443057" sldId="296"/>
            <ac:spMk id="17" creationId="{917DC224-6A59-7815-E73D-73F42353DD1C}"/>
          </ac:spMkLst>
        </pc:spChg>
        <pc:spChg chg="del">
          <ac:chgData name="Toby Donaldson" userId="2e6e5431-bb17-4c41-9985-d39c50d83c73" providerId="ADAL" clId="{1D7FF059-C713-4BC0-AC98-694AB6D31A7B}" dt="2024-01-12T03:59:44.670" v="9851" actId="21"/>
          <ac:spMkLst>
            <pc:docMk/>
            <pc:sldMk cId="1714443057" sldId="296"/>
            <ac:spMk id="18" creationId="{CCAB29A4-4A94-2DF5-DE90-B84250D176B7}"/>
          </ac:spMkLst>
        </pc:spChg>
        <pc:spChg chg="mod">
          <ac:chgData name="Toby Donaldson" userId="2e6e5431-bb17-4c41-9985-d39c50d83c73" providerId="ADAL" clId="{1D7FF059-C713-4BC0-AC98-694AB6D31A7B}" dt="2024-01-12T03:58:32.225" v="9816" actId="1076"/>
          <ac:spMkLst>
            <pc:docMk/>
            <pc:sldMk cId="1714443057" sldId="296"/>
            <ac:spMk id="22" creationId="{CADA5D97-C4CF-CD7A-C869-0FBA029D74D1}"/>
          </ac:spMkLst>
        </pc:spChg>
        <pc:spChg chg="add mod">
          <ac:chgData name="Toby Donaldson" userId="2e6e5431-bb17-4c41-9985-d39c50d83c73" providerId="ADAL" clId="{1D7FF059-C713-4BC0-AC98-694AB6D31A7B}" dt="2024-01-12T04:00:10.641" v="9895" actId="1076"/>
          <ac:spMkLst>
            <pc:docMk/>
            <pc:sldMk cId="1714443057" sldId="296"/>
            <ac:spMk id="26" creationId="{44B62E4E-B37C-EED4-CF31-B2850D5C0C5B}"/>
          </ac:spMkLst>
        </pc:spChg>
        <pc:spChg chg="mod">
          <ac:chgData name="Toby Donaldson" userId="2e6e5431-bb17-4c41-9985-d39c50d83c73" providerId="ADAL" clId="{1D7FF059-C713-4BC0-AC98-694AB6D31A7B}" dt="2024-01-12T03:59:36.497" v="9849" actId="1076"/>
          <ac:spMkLst>
            <pc:docMk/>
            <pc:sldMk cId="1714443057" sldId="296"/>
            <ac:spMk id="28" creationId="{54DD2A50-3D1E-FD42-6EE0-38E06FE33F15}"/>
          </ac:spMkLst>
        </pc:spChg>
        <pc:cxnChg chg="del">
          <ac:chgData name="Toby Donaldson" userId="2e6e5431-bb17-4c41-9985-d39c50d83c73" providerId="ADAL" clId="{1D7FF059-C713-4BC0-AC98-694AB6D31A7B}" dt="2024-01-12T03:59:28.903" v="9847" actId="21"/>
          <ac:cxnSpMkLst>
            <pc:docMk/>
            <pc:sldMk cId="1714443057" sldId="296"/>
            <ac:cxnSpMk id="25" creationId="{23192649-C477-D850-93B3-683B41215B31}"/>
          </ac:cxnSpMkLst>
        </pc:cxnChg>
        <pc:cxnChg chg="mod">
          <ac:chgData name="Toby Donaldson" userId="2e6e5431-bb17-4c41-9985-d39c50d83c73" providerId="ADAL" clId="{1D7FF059-C713-4BC0-AC98-694AB6D31A7B}" dt="2024-01-12T03:59:36.497" v="9849" actId="1076"/>
          <ac:cxnSpMkLst>
            <pc:docMk/>
            <pc:sldMk cId="1714443057" sldId="296"/>
            <ac:cxnSpMk id="27" creationId="{159BA6EF-96A3-0D07-398A-9F00E578F1EF}"/>
          </ac:cxnSpMkLst>
        </pc:cxnChg>
      </pc:sldChg>
      <pc:sldMasterChg chg="modSldLayout">
        <pc:chgData name="Toby Donaldson" userId="2e6e5431-bb17-4c41-9985-d39c50d83c73" providerId="ADAL" clId="{1D7FF059-C713-4BC0-AC98-694AB6D31A7B}" dt="2024-01-09T04:27:17.355" v="5415" actId="20577"/>
        <pc:sldMasterMkLst>
          <pc:docMk/>
          <pc:sldMasterMk cId="1842361740" sldId="2147483648"/>
        </pc:sldMasterMkLst>
        <pc:sldLayoutChg chg="modSp mod">
          <pc:chgData name="Toby Donaldson" userId="2e6e5431-bb17-4c41-9985-d39c50d83c73" providerId="ADAL" clId="{1D7FF059-C713-4BC0-AC98-694AB6D31A7B}" dt="2024-01-09T04:27:17.355" v="5415" actId="20577"/>
          <pc:sldLayoutMkLst>
            <pc:docMk/>
            <pc:sldMasterMk cId="1842361740" sldId="2147483648"/>
            <pc:sldLayoutMk cId="2288869035" sldId="2147483650"/>
          </pc:sldLayoutMkLst>
          <pc:spChg chg="mod">
            <ac:chgData name="Toby Donaldson" userId="2e6e5431-bb17-4c41-9985-d39c50d83c73" providerId="ADAL" clId="{1D7FF059-C713-4BC0-AC98-694AB6D31A7B}" dt="2024-01-09T04:27:17.355" v="5415" actId="20577"/>
            <ac:spMkLst>
              <pc:docMk/>
              <pc:sldMasterMk cId="1842361740" sldId="2147483648"/>
              <pc:sldLayoutMk cId="2288869035" sldId="2147483650"/>
              <ac:spMk id="6" creationId="{5BD74A6E-CD65-E42A-E93D-B4BCE0F48D07}"/>
            </ac:spMkLst>
          </pc:spChg>
        </pc:sldLayoutChg>
      </pc:sldMasterChg>
    </pc:docChg>
  </pc:docChgLst>
  <pc:docChgLst>
    <pc:chgData name="Toby Donaldson" userId="2e6e5431-bb17-4c41-9985-d39c50d83c73" providerId="ADAL" clId="{3520225A-7FAC-4461-9FDF-E7DA7C7B989D}"/>
    <pc:docChg chg="undo redo custSel addSld modSld sldOrd modNotesMaster">
      <pc:chgData name="Toby Donaldson" userId="2e6e5431-bb17-4c41-9985-d39c50d83c73" providerId="ADAL" clId="{3520225A-7FAC-4461-9FDF-E7DA7C7B989D}" dt="2024-01-12T21:24:29.785" v="1361"/>
      <pc:docMkLst>
        <pc:docMk/>
      </pc:docMkLst>
      <pc:sldChg chg="modSp mod">
        <pc:chgData name="Toby Donaldson" userId="2e6e5431-bb17-4c41-9985-d39c50d83c73" providerId="ADAL" clId="{3520225A-7FAC-4461-9FDF-E7DA7C7B989D}" dt="2024-01-08T19:15:48.888" v="10" actId="20577"/>
        <pc:sldMkLst>
          <pc:docMk/>
          <pc:sldMk cId="1541010405" sldId="261"/>
        </pc:sldMkLst>
        <pc:spChg chg="mod">
          <ac:chgData name="Toby Donaldson" userId="2e6e5431-bb17-4c41-9985-d39c50d83c73" providerId="ADAL" clId="{3520225A-7FAC-4461-9FDF-E7DA7C7B989D}" dt="2024-01-08T19:15:48.888" v="10" actId="20577"/>
          <ac:spMkLst>
            <pc:docMk/>
            <pc:sldMk cId="1541010405" sldId="261"/>
            <ac:spMk id="3" creationId="{1FECA53D-FC0F-2C1A-B9F0-8F6C988044AA}"/>
          </ac:spMkLst>
        </pc:spChg>
      </pc:sldChg>
      <pc:sldChg chg="modSp mod">
        <pc:chgData name="Toby Donaldson" userId="2e6e5431-bb17-4c41-9985-d39c50d83c73" providerId="ADAL" clId="{3520225A-7FAC-4461-9FDF-E7DA7C7B989D}" dt="2024-01-10T19:49:46.084" v="1345" actId="5793"/>
        <pc:sldMkLst>
          <pc:docMk/>
          <pc:sldMk cId="2436281766" sldId="265"/>
        </pc:sldMkLst>
        <pc:spChg chg="mod">
          <ac:chgData name="Toby Donaldson" userId="2e6e5431-bb17-4c41-9985-d39c50d83c73" providerId="ADAL" clId="{3520225A-7FAC-4461-9FDF-E7DA7C7B989D}" dt="2024-01-10T19:49:46.084" v="1345" actId="5793"/>
          <ac:spMkLst>
            <pc:docMk/>
            <pc:sldMk cId="2436281766" sldId="265"/>
            <ac:spMk id="3" creationId="{1FECA53D-FC0F-2C1A-B9F0-8F6C988044AA}"/>
          </ac:spMkLst>
        </pc:spChg>
      </pc:sldChg>
      <pc:sldChg chg="addSp delSp modSp new mod">
        <pc:chgData name="Toby Donaldson" userId="2e6e5431-bb17-4c41-9985-d39c50d83c73" providerId="ADAL" clId="{3520225A-7FAC-4461-9FDF-E7DA7C7B989D}" dt="2024-01-08T21:21:00.321" v="1034"/>
        <pc:sldMkLst>
          <pc:docMk/>
          <pc:sldMk cId="3636921181" sldId="266"/>
        </pc:sldMkLst>
        <pc:spChg chg="del">
          <ac:chgData name="Toby Donaldson" userId="2e6e5431-bb17-4c41-9985-d39c50d83c73" providerId="ADAL" clId="{3520225A-7FAC-4461-9FDF-E7DA7C7B989D}" dt="2024-01-08T19:16:47.527" v="16" actId="21"/>
          <ac:spMkLst>
            <pc:docMk/>
            <pc:sldMk cId="3636921181" sldId="266"/>
            <ac:spMk id="2" creationId="{A3CE1CE7-2100-F9CE-FDBA-A5A7475E90CC}"/>
          </ac:spMkLst>
        </pc:spChg>
        <pc:spChg chg="del">
          <ac:chgData name="Toby Donaldson" userId="2e6e5431-bb17-4c41-9985-d39c50d83c73" providerId="ADAL" clId="{3520225A-7FAC-4461-9FDF-E7DA7C7B989D}" dt="2024-01-08T19:16:45.552" v="15" actId="21"/>
          <ac:spMkLst>
            <pc:docMk/>
            <pc:sldMk cId="3636921181" sldId="266"/>
            <ac:spMk id="3" creationId="{88833EA7-CFC9-9409-7C8E-3373BE0CD7CA}"/>
          </ac:spMkLst>
        </pc:spChg>
        <pc:spChg chg="add del">
          <ac:chgData name="Toby Donaldson" userId="2e6e5431-bb17-4c41-9985-d39c50d83c73" providerId="ADAL" clId="{3520225A-7FAC-4461-9FDF-E7DA7C7B989D}" dt="2024-01-08T19:16:40.565" v="13" actId="22"/>
          <ac:spMkLst>
            <pc:docMk/>
            <pc:sldMk cId="3636921181" sldId="266"/>
            <ac:spMk id="5" creationId="{82667313-8DCE-A9FA-91A0-204DAAA5841C}"/>
          </ac:spMkLst>
        </pc:spChg>
        <pc:spChg chg="add mod">
          <ac:chgData name="Toby Donaldson" userId="2e6e5431-bb17-4c41-9985-d39c50d83c73" providerId="ADAL" clId="{3520225A-7FAC-4461-9FDF-E7DA7C7B989D}" dt="2024-01-08T19:34:01.390" v="33" actId="108"/>
          <ac:spMkLst>
            <pc:docMk/>
            <pc:sldMk cId="3636921181" sldId="266"/>
            <ac:spMk id="7" creationId="{7DFC4003-7388-3EED-D126-02544346128E}"/>
          </ac:spMkLst>
        </pc:spChg>
        <pc:inkChg chg="add">
          <ac:chgData name="Toby Donaldson" userId="2e6e5431-bb17-4c41-9985-d39c50d83c73" providerId="ADAL" clId="{3520225A-7FAC-4461-9FDF-E7DA7C7B989D}" dt="2024-01-08T21:21:00.321" v="1034"/>
          <ac:inkMkLst>
            <pc:docMk/>
            <pc:sldMk cId="3636921181" sldId="266"/>
            <ac:inkMk id="8" creationId="{F56F3015-72FB-5932-60FB-54EF339CA16D}"/>
          </ac:inkMkLst>
        </pc:inkChg>
      </pc:sldChg>
      <pc:sldChg chg="addSp delSp modSp add mod">
        <pc:chgData name="Toby Donaldson" userId="2e6e5431-bb17-4c41-9985-d39c50d83c73" providerId="ADAL" clId="{3520225A-7FAC-4461-9FDF-E7DA7C7B989D}" dt="2024-01-08T21:21:00.321" v="1034"/>
        <pc:sldMkLst>
          <pc:docMk/>
          <pc:sldMk cId="3517402658" sldId="267"/>
        </pc:sldMkLst>
        <pc:spChg chg="add mod">
          <ac:chgData name="Toby Donaldson" userId="2e6e5431-bb17-4c41-9985-d39c50d83c73" providerId="ADAL" clId="{3520225A-7FAC-4461-9FDF-E7DA7C7B989D}" dt="2024-01-08T19:37:00.430" v="126" actId="20577"/>
          <ac:spMkLst>
            <pc:docMk/>
            <pc:sldMk cId="3517402658" sldId="267"/>
            <ac:spMk id="2" creationId="{9DE27F44-F97A-4C08-E56C-AF7030716265}"/>
          </ac:spMkLst>
        </pc:spChg>
        <pc:spChg chg="add mod">
          <ac:chgData name="Toby Donaldson" userId="2e6e5431-bb17-4c41-9985-d39c50d83c73" providerId="ADAL" clId="{3520225A-7FAC-4461-9FDF-E7DA7C7B989D}" dt="2024-01-08T19:42:12.361" v="183" actId="1076"/>
          <ac:spMkLst>
            <pc:docMk/>
            <pc:sldMk cId="3517402658" sldId="267"/>
            <ac:spMk id="3" creationId="{948F21E7-2171-A8DA-B2E0-86457790EC9C}"/>
          </ac:spMkLst>
        </pc:spChg>
        <pc:spChg chg="add del">
          <ac:chgData name="Toby Donaldson" userId="2e6e5431-bb17-4c41-9985-d39c50d83c73" providerId="ADAL" clId="{3520225A-7FAC-4461-9FDF-E7DA7C7B989D}" dt="2024-01-08T19:46:39.126" v="188" actId="22"/>
          <ac:spMkLst>
            <pc:docMk/>
            <pc:sldMk cId="3517402658" sldId="267"/>
            <ac:spMk id="5" creationId="{791E1B3A-9DDD-52F9-CA8D-BCFE27466EBE}"/>
          </ac:spMkLst>
        </pc:spChg>
        <pc:spChg chg="mod">
          <ac:chgData name="Toby Donaldson" userId="2e6e5431-bb17-4c41-9985-d39c50d83c73" providerId="ADAL" clId="{3520225A-7FAC-4461-9FDF-E7DA7C7B989D}" dt="2024-01-08T19:47:18.937" v="224" actId="1076"/>
          <ac:spMkLst>
            <pc:docMk/>
            <pc:sldMk cId="3517402658" sldId="267"/>
            <ac:spMk id="7" creationId="{7DFC4003-7388-3EED-D126-02544346128E}"/>
          </ac:spMkLst>
        </pc:spChg>
        <pc:spChg chg="add del mod">
          <ac:chgData name="Toby Donaldson" userId="2e6e5431-bb17-4c41-9985-d39c50d83c73" providerId="ADAL" clId="{3520225A-7FAC-4461-9FDF-E7DA7C7B989D}" dt="2024-01-08T19:47:05.250" v="222" actId="21"/>
          <ac:spMkLst>
            <pc:docMk/>
            <pc:sldMk cId="3517402658" sldId="267"/>
            <ac:spMk id="8" creationId="{C72E2202-A3E5-BA68-AF9E-6598A73E68AD}"/>
          </ac:spMkLst>
        </pc:spChg>
        <pc:inkChg chg="add">
          <ac:chgData name="Toby Donaldson" userId="2e6e5431-bb17-4c41-9985-d39c50d83c73" providerId="ADAL" clId="{3520225A-7FAC-4461-9FDF-E7DA7C7B989D}" dt="2024-01-08T21:21:00.321" v="1034"/>
          <ac:inkMkLst>
            <pc:docMk/>
            <pc:sldMk cId="3517402658" sldId="267"/>
            <ac:inkMk id="9" creationId="{4AD46066-A55D-19E5-04A5-D626A0820F89}"/>
          </ac:inkMkLst>
        </pc:inkChg>
      </pc:sldChg>
      <pc:sldChg chg="addSp modSp add mod">
        <pc:chgData name="Toby Donaldson" userId="2e6e5431-bb17-4c41-9985-d39c50d83c73" providerId="ADAL" clId="{3520225A-7FAC-4461-9FDF-E7DA7C7B989D}" dt="2024-01-08T21:21:00.321" v="1034"/>
        <pc:sldMkLst>
          <pc:docMk/>
          <pc:sldMk cId="3375718809" sldId="268"/>
        </pc:sldMkLst>
        <pc:spChg chg="mod">
          <ac:chgData name="Toby Donaldson" userId="2e6e5431-bb17-4c41-9985-d39c50d83c73" providerId="ADAL" clId="{3520225A-7FAC-4461-9FDF-E7DA7C7B989D}" dt="2024-01-08T19:37:11.162" v="146" actId="20577"/>
          <ac:spMkLst>
            <pc:docMk/>
            <pc:sldMk cId="3375718809" sldId="268"/>
            <ac:spMk id="2" creationId="{9DE27F44-F97A-4C08-E56C-AF7030716265}"/>
          </ac:spMkLst>
        </pc:spChg>
        <pc:spChg chg="mod">
          <ac:chgData name="Toby Donaldson" userId="2e6e5431-bb17-4c41-9985-d39c50d83c73" providerId="ADAL" clId="{3520225A-7FAC-4461-9FDF-E7DA7C7B989D}" dt="2024-01-08T19:48:14.224" v="272" actId="20577"/>
          <ac:spMkLst>
            <pc:docMk/>
            <pc:sldMk cId="3375718809" sldId="268"/>
            <ac:spMk id="7" creationId="{7DFC4003-7388-3EED-D126-02544346128E}"/>
          </ac:spMkLst>
        </pc:spChg>
        <pc:inkChg chg="add">
          <ac:chgData name="Toby Donaldson" userId="2e6e5431-bb17-4c41-9985-d39c50d83c73" providerId="ADAL" clId="{3520225A-7FAC-4461-9FDF-E7DA7C7B989D}" dt="2024-01-08T21:21:00.321" v="1034"/>
          <ac:inkMkLst>
            <pc:docMk/>
            <pc:sldMk cId="3375718809" sldId="268"/>
            <ac:inkMk id="3" creationId="{F80642E4-756D-BD90-DDE3-E262B62E1337}"/>
          </ac:inkMkLst>
        </pc:inkChg>
      </pc:sldChg>
      <pc:sldChg chg="addSp modSp add mod">
        <pc:chgData name="Toby Donaldson" userId="2e6e5431-bb17-4c41-9985-d39c50d83c73" providerId="ADAL" clId="{3520225A-7FAC-4461-9FDF-E7DA7C7B989D}" dt="2024-01-08T21:21:00.321" v="1034"/>
        <pc:sldMkLst>
          <pc:docMk/>
          <pc:sldMk cId="2011753331" sldId="269"/>
        </pc:sldMkLst>
        <pc:spChg chg="mod">
          <ac:chgData name="Toby Donaldson" userId="2e6e5431-bb17-4c41-9985-d39c50d83c73" providerId="ADAL" clId="{3520225A-7FAC-4461-9FDF-E7DA7C7B989D}" dt="2024-01-08T19:55:39.091" v="441" actId="20577"/>
          <ac:spMkLst>
            <pc:docMk/>
            <pc:sldMk cId="2011753331" sldId="269"/>
            <ac:spMk id="2" creationId="{9DE27F44-F97A-4C08-E56C-AF7030716265}"/>
          </ac:spMkLst>
        </pc:spChg>
        <pc:spChg chg="mod">
          <ac:chgData name="Toby Donaldson" userId="2e6e5431-bb17-4c41-9985-d39c50d83c73" providerId="ADAL" clId="{3520225A-7FAC-4461-9FDF-E7DA7C7B989D}" dt="2024-01-08T19:55:10.887" v="421" actId="20577"/>
          <ac:spMkLst>
            <pc:docMk/>
            <pc:sldMk cId="2011753331" sldId="269"/>
            <ac:spMk id="7" creationId="{7DFC4003-7388-3EED-D126-02544346128E}"/>
          </ac:spMkLst>
        </pc:spChg>
        <pc:inkChg chg="add">
          <ac:chgData name="Toby Donaldson" userId="2e6e5431-bb17-4c41-9985-d39c50d83c73" providerId="ADAL" clId="{3520225A-7FAC-4461-9FDF-E7DA7C7B989D}" dt="2024-01-08T21:21:00.321" v="1034"/>
          <ac:inkMkLst>
            <pc:docMk/>
            <pc:sldMk cId="2011753331" sldId="269"/>
            <ac:inkMk id="3" creationId="{7636F037-2CAA-E8CC-5826-CF518C6368E1}"/>
          </ac:inkMkLst>
        </pc:inkChg>
      </pc:sldChg>
      <pc:sldChg chg="addSp modSp add mod">
        <pc:chgData name="Toby Donaldson" userId="2e6e5431-bb17-4c41-9985-d39c50d83c73" providerId="ADAL" clId="{3520225A-7FAC-4461-9FDF-E7DA7C7B989D}" dt="2024-01-08T21:21:00.321" v="1034"/>
        <pc:sldMkLst>
          <pc:docMk/>
          <pc:sldMk cId="396683559" sldId="270"/>
        </pc:sldMkLst>
        <pc:spChg chg="mod">
          <ac:chgData name="Toby Donaldson" userId="2e6e5431-bb17-4c41-9985-d39c50d83c73" providerId="ADAL" clId="{3520225A-7FAC-4461-9FDF-E7DA7C7B989D}" dt="2024-01-08T19:59:05.901" v="577" actId="20577"/>
          <ac:spMkLst>
            <pc:docMk/>
            <pc:sldMk cId="396683559" sldId="270"/>
            <ac:spMk id="2" creationId="{9DE27F44-F97A-4C08-E56C-AF7030716265}"/>
          </ac:spMkLst>
        </pc:spChg>
        <pc:spChg chg="add mod">
          <ac:chgData name="Toby Donaldson" userId="2e6e5431-bb17-4c41-9985-d39c50d83c73" providerId="ADAL" clId="{3520225A-7FAC-4461-9FDF-E7DA7C7B989D}" dt="2024-01-08T19:58:51.714" v="554" actId="20577"/>
          <ac:spMkLst>
            <pc:docMk/>
            <pc:sldMk cId="396683559" sldId="270"/>
            <ac:spMk id="3" creationId="{D2700EDD-5E98-F7F1-BBBF-7750125F5386}"/>
          </ac:spMkLst>
        </pc:spChg>
        <pc:spChg chg="mod">
          <ac:chgData name="Toby Donaldson" userId="2e6e5431-bb17-4c41-9985-d39c50d83c73" providerId="ADAL" clId="{3520225A-7FAC-4461-9FDF-E7DA7C7B989D}" dt="2024-01-08T19:59:22.145" v="580" actId="20577"/>
          <ac:spMkLst>
            <pc:docMk/>
            <pc:sldMk cId="396683559" sldId="270"/>
            <ac:spMk id="7" creationId="{7DFC4003-7388-3EED-D126-02544346128E}"/>
          </ac:spMkLst>
        </pc:spChg>
        <pc:inkChg chg="add">
          <ac:chgData name="Toby Donaldson" userId="2e6e5431-bb17-4c41-9985-d39c50d83c73" providerId="ADAL" clId="{3520225A-7FAC-4461-9FDF-E7DA7C7B989D}" dt="2024-01-08T21:21:00.321" v="1034"/>
          <ac:inkMkLst>
            <pc:docMk/>
            <pc:sldMk cId="396683559" sldId="270"/>
            <ac:inkMk id="4" creationId="{D39EACDE-9595-D7A8-F764-2F6878BA6352}"/>
          </ac:inkMkLst>
        </pc:inkChg>
      </pc:sldChg>
      <pc:sldChg chg="delSp modSp add mod">
        <pc:chgData name="Toby Donaldson" userId="2e6e5431-bb17-4c41-9985-d39c50d83c73" providerId="ADAL" clId="{3520225A-7FAC-4461-9FDF-E7DA7C7B989D}" dt="2024-01-08T20:00:30.049" v="599" actId="21"/>
        <pc:sldMkLst>
          <pc:docMk/>
          <pc:sldMk cId="1463498382" sldId="271"/>
        </pc:sldMkLst>
        <pc:spChg chg="del">
          <ac:chgData name="Toby Donaldson" userId="2e6e5431-bb17-4c41-9985-d39c50d83c73" providerId="ADAL" clId="{3520225A-7FAC-4461-9FDF-E7DA7C7B989D}" dt="2024-01-08T20:00:30.049" v="599" actId="21"/>
          <ac:spMkLst>
            <pc:docMk/>
            <pc:sldMk cId="1463498382" sldId="271"/>
            <ac:spMk id="3" creationId="{D2700EDD-5E98-F7F1-BBBF-7750125F5386}"/>
          </ac:spMkLst>
        </pc:spChg>
        <pc:spChg chg="mod">
          <ac:chgData name="Toby Donaldson" userId="2e6e5431-bb17-4c41-9985-d39c50d83c73" providerId="ADAL" clId="{3520225A-7FAC-4461-9FDF-E7DA7C7B989D}" dt="2024-01-08T20:00:24.809" v="598" actId="20577"/>
          <ac:spMkLst>
            <pc:docMk/>
            <pc:sldMk cId="1463498382" sldId="271"/>
            <ac:spMk id="7" creationId="{7DFC4003-7388-3EED-D126-02544346128E}"/>
          </ac:spMkLst>
        </pc:spChg>
      </pc:sldChg>
      <pc:sldChg chg="addSp modSp add mod">
        <pc:chgData name="Toby Donaldson" userId="2e6e5431-bb17-4c41-9985-d39c50d83c73" providerId="ADAL" clId="{3520225A-7FAC-4461-9FDF-E7DA7C7B989D}" dt="2024-01-10T21:12:18.138" v="1346"/>
        <pc:sldMkLst>
          <pc:docMk/>
          <pc:sldMk cId="3133643840" sldId="272"/>
        </pc:sldMkLst>
        <pc:spChg chg="mod">
          <ac:chgData name="Toby Donaldson" userId="2e6e5431-bb17-4c41-9985-d39c50d83c73" providerId="ADAL" clId="{3520225A-7FAC-4461-9FDF-E7DA7C7B989D}" dt="2024-01-08T20:02:18.717" v="673" actId="20577"/>
          <ac:spMkLst>
            <pc:docMk/>
            <pc:sldMk cId="3133643840" sldId="272"/>
            <ac:spMk id="2" creationId="{9DE27F44-F97A-4C08-E56C-AF7030716265}"/>
          </ac:spMkLst>
        </pc:spChg>
        <pc:spChg chg="add mod">
          <ac:chgData name="Toby Donaldson" userId="2e6e5431-bb17-4c41-9985-d39c50d83c73" providerId="ADAL" clId="{3520225A-7FAC-4461-9FDF-E7DA7C7B989D}" dt="2024-01-08T20:04:22.683" v="1033" actId="122"/>
          <ac:spMkLst>
            <pc:docMk/>
            <pc:sldMk cId="3133643840" sldId="272"/>
            <ac:spMk id="3" creationId="{DFB14369-568D-AEE6-4EE7-5CE49B6A8A92}"/>
          </ac:spMkLst>
        </pc:spChg>
        <pc:spChg chg="mod">
          <ac:chgData name="Toby Donaldson" userId="2e6e5431-bb17-4c41-9985-d39c50d83c73" providerId="ADAL" clId="{3520225A-7FAC-4461-9FDF-E7DA7C7B989D}" dt="2024-01-08T20:02:33.183" v="674" actId="1076"/>
          <ac:spMkLst>
            <pc:docMk/>
            <pc:sldMk cId="3133643840" sldId="272"/>
            <ac:spMk id="7" creationId="{7DFC4003-7388-3EED-D126-02544346128E}"/>
          </ac:spMkLst>
        </pc:spChg>
        <pc:inkChg chg="add">
          <ac:chgData name="Toby Donaldson" userId="2e6e5431-bb17-4c41-9985-d39c50d83c73" providerId="ADAL" clId="{3520225A-7FAC-4461-9FDF-E7DA7C7B989D}" dt="2024-01-10T21:12:18.138" v="1346"/>
          <ac:inkMkLst>
            <pc:docMk/>
            <pc:sldMk cId="3133643840" sldId="272"/>
            <ac:inkMk id="5" creationId="{A5AD7993-BA1C-9AE4-E1EC-3E241530E601}"/>
          </ac:inkMkLst>
        </pc:inkChg>
      </pc:sldChg>
      <pc:sldChg chg="addSp">
        <pc:chgData name="Toby Donaldson" userId="2e6e5431-bb17-4c41-9985-d39c50d83c73" providerId="ADAL" clId="{3520225A-7FAC-4461-9FDF-E7DA7C7B989D}" dt="2024-01-10T21:12:18.138" v="1346"/>
        <pc:sldMkLst>
          <pc:docMk/>
          <pc:sldMk cId="1284412257" sldId="273"/>
        </pc:sldMkLst>
        <pc:inkChg chg="add">
          <ac:chgData name="Toby Donaldson" userId="2e6e5431-bb17-4c41-9985-d39c50d83c73" providerId="ADAL" clId="{3520225A-7FAC-4461-9FDF-E7DA7C7B989D}" dt="2024-01-10T21:12:18.138" v="1346"/>
          <ac:inkMkLst>
            <pc:docMk/>
            <pc:sldMk cId="1284412257" sldId="273"/>
            <ac:inkMk id="6" creationId="{A30654B5-A093-C2AC-A7BA-926318FAF67F}"/>
          </ac:inkMkLst>
        </pc:inkChg>
      </pc:sldChg>
      <pc:sldChg chg="addSp delSp modSp mod">
        <pc:chgData name="Toby Donaldson" userId="2e6e5431-bb17-4c41-9985-d39c50d83c73" providerId="ADAL" clId="{3520225A-7FAC-4461-9FDF-E7DA7C7B989D}" dt="2024-01-10T21:35:39.890" v="1349" actId="20577"/>
        <pc:sldMkLst>
          <pc:docMk/>
          <pc:sldMk cId="1550435524" sldId="274"/>
        </pc:sldMkLst>
        <pc:spChg chg="mod">
          <ac:chgData name="Toby Donaldson" userId="2e6e5431-bb17-4c41-9985-d39c50d83c73" providerId="ADAL" clId="{3520225A-7FAC-4461-9FDF-E7DA7C7B989D}" dt="2024-01-10T21:35:39.890" v="1349" actId="20577"/>
          <ac:spMkLst>
            <pc:docMk/>
            <pc:sldMk cId="1550435524" sldId="274"/>
            <ac:spMk id="8" creationId="{CC85398D-2C0D-1B6D-BDA5-1F9AA3DBB966}"/>
          </ac:spMkLst>
        </pc:spChg>
        <pc:inkChg chg="add del">
          <ac:chgData name="Toby Donaldson" userId="2e6e5431-bb17-4c41-9985-d39c50d83c73" providerId="ADAL" clId="{3520225A-7FAC-4461-9FDF-E7DA7C7B989D}" dt="2024-01-10T21:35:36.508" v="1347" actId="21"/>
          <ac:inkMkLst>
            <pc:docMk/>
            <pc:sldMk cId="1550435524" sldId="274"/>
            <ac:inkMk id="2" creationId="{55527879-A8DD-93C3-1E2D-B7FDC0493667}"/>
          </ac:inkMkLst>
        </pc:inkChg>
      </pc:sldChg>
      <pc:sldChg chg="addSp">
        <pc:chgData name="Toby Donaldson" userId="2e6e5431-bb17-4c41-9985-d39c50d83c73" providerId="ADAL" clId="{3520225A-7FAC-4461-9FDF-E7DA7C7B989D}" dt="2024-01-10T21:12:18.138" v="1346"/>
        <pc:sldMkLst>
          <pc:docMk/>
          <pc:sldMk cId="2765846928" sldId="275"/>
        </pc:sldMkLst>
        <pc:inkChg chg="add">
          <ac:chgData name="Toby Donaldson" userId="2e6e5431-bb17-4c41-9985-d39c50d83c73" providerId="ADAL" clId="{3520225A-7FAC-4461-9FDF-E7DA7C7B989D}" dt="2024-01-10T21:12:18.138" v="1346"/>
          <ac:inkMkLst>
            <pc:docMk/>
            <pc:sldMk cId="2765846928" sldId="275"/>
            <ac:inkMk id="3" creationId="{B2FEF96F-60F1-1D60-4195-0CBABB6A893A}"/>
          </ac:inkMkLst>
        </pc:inkChg>
      </pc:sldChg>
      <pc:sldChg chg="addSp">
        <pc:chgData name="Toby Donaldson" userId="2e6e5431-bb17-4c41-9985-d39c50d83c73" providerId="ADAL" clId="{3520225A-7FAC-4461-9FDF-E7DA7C7B989D}" dt="2024-01-10T21:12:18.138" v="1346"/>
        <pc:sldMkLst>
          <pc:docMk/>
          <pc:sldMk cId="1567311950" sldId="277"/>
        </pc:sldMkLst>
        <pc:inkChg chg="add">
          <ac:chgData name="Toby Donaldson" userId="2e6e5431-bb17-4c41-9985-d39c50d83c73" providerId="ADAL" clId="{3520225A-7FAC-4461-9FDF-E7DA7C7B989D}" dt="2024-01-10T21:12:18.138" v="1346"/>
          <ac:inkMkLst>
            <pc:docMk/>
            <pc:sldMk cId="1567311950" sldId="277"/>
            <ac:inkMk id="2" creationId="{635B6D39-F478-EA45-A8EA-83C08DA70F76}"/>
          </ac:inkMkLst>
        </pc:inkChg>
      </pc:sldChg>
      <pc:sldChg chg="modSp mod">
        <pc:chgData name="Toby Donaldson" userId="2e6e5431-bb17-4c41-9985-d39c50d83c73" providerId="ADAL" clId="{3520225A-7FAC-4461-9FDF-E7DA7C7B989D}" dt="2024-01-10T21:35:59.958" v="1350" actId="113"/>
        <pc:sldMkLst>
          <pc:docMk/>
          <pc:sldMk cId="937055327" sldId="278"/>
        </pc:sldMkLst>
        <pc:spChg chg="mod">
          <ac:chgData name="Toby Donaldson" userId="2e6e5431-bb17-4c41-9985-d39c50d83c73" providerId="ADAL" clId="{3520225A-7FAC-4461-9FDF-E7DA7C7B989D}" dt="2024-01-10T21:35:59.958" v="1350" actId="113"/>
          <ac:spMkLst>
            <pc:docMk/>
            <pc:sldMk cId="937055327" sldId="278"/>
            <ac:spMk id="15" creationId="{BB9E7829-7DAB-7B12-C673-614CC313B55B}"/>
          </ac:spMkLst>
        </pc:spChg>
      </pc:sldChg>
      <pc:sldChg chg="addSp">
        <pc:chgData name="Toby Donaldson" userId="2e6e5431-bb17-4c41-9985-d39c50d83c73" providerId="ADAL" clId="{3520225A-7FAC-4461-9FDF-E7DA7C7B989D}" dt="2024-01-10T21:12:18.138" v="1346"/>
        <pc:sldMkLst>
          <pc:docMk/>
          <pc:sldMk cId="692680348" sldId="281"/>
        </pc:sldMkLst>
        <pc:inkChg chg="add">
          <ac:chgData name="Toby Donaldson" userId="2e6e5431-bb17-4c41-9985-d39c50d83c73" providerId="ADAL" clId="{3520225A-7FAC-4461-9FDF-E7DA7C7B989D}" dt="2024-01-10T21:12:18.138" v="1346"/>
          <ac:inkMkLst>
            <pc:docMk/>
            <pc:sldMk cId="692680348" sldId="281"/>
            <ac:inkMk id="5" creationId="{E796E96F-F18E-4DC6-7E06-24DC17EB192D}"/>
          </ac:inkMkLst>
        </pc:inkChg>
      </pc:sldChg>
      <pc:sldChg chg="addSp">
        <pc:chgData name="Toby Donaldson" userId="2e6e5431-bb17-4c41-9985-d39c50d83c73" providerId="ADAL" clId="{3520225A-7FAC-4461-9FDF-E7DA7C7B989D}" dt="2024-01-10T21:12:18.138" v="1346"/>
        <pc:sldMkLst>
          <pc:docMk/>
          <pc:sldMk cId="363071454" sldId="283"/>
        </pc:sldMkLst>
        <pc:inkChg chg="add">
          <ac:chgData name="Toby Donaldson" userId="2e6e5431-bb17-4c41-9985-d39c50d83c73" providerId="ADAL" clId="{3520225A-7FAC-4461-9FDF-E7DA7C7B989D}" dt="2024-01-10T21:12:18.138" v="1346"/>
          <ac:inkMkLst>
            <pc:docMk/>
            <pc:sldMk cId="363071454" sldId="283"/>
            <ac:inkMk id="3" creationId="{71D1D815-C580-E00A-2891-083B2458FD38}"/>
          </ac:inkMkLst>
        </pc:inkChg>
      </pc:sldChg>
      <pc:sldChg chg="addSp modSp add mod ord">
        <pc:chgData name="Toby Donaldson" userId="2e6e5431-bb17-4c41-9985-d39c50d83c73" providerId="ADAL" clId="{3520225A-7FAC-4461-9FDF-E7DA7C7B989D}" dt="2024-01-10T21:12:18.138" v="1346"/>
        <pc:sldMkLst>
          <pc:docMk/>
          <pc:sldMk cId="4170550138" sldId="285"/>
        </pc:sldMkLst>
        <pc:spChg chg="mod">
          <ac:chgData name="Toby Donaldson" userId="2e6e5431-bb17-4c41-9985-d39c50d83c73" providerId="ADAL" clId="{3520225A-7FAC-4461-9FDF-E7DA7C7B989D}" dt="2024-01-10T19:28:42.809" v="1153" actId="1076"/>
          <ac:spMkLst>
            <pc:docMk/>
            <pc:sldMk cId="4170550138" sldId="285"/>
            <ac:spMk id="2" creationId="{9DE27F44-F97A-4C08-E56C-AF7030716265}"/>
          </ac:spMkLst>
        </pc:spChg>
        <pc:spChg chg="mod">
          <ac:chgData name="Toby Donaldson" userId="2e6e5431-bb17-4c41-9985-d39c50d83c73" providerId="ADAL" clId="{3520225A-7FAC-4461-9FDF-E7DA7C7B989D}" dt="2024-01-10T19:48:12.539" v="1224" actId="1076"/>
          <ac:spMkLst>
            <pc:docMk/>
            <pc:sldMk cId="4170550138" sldId="285"/>
            <ac:spMk id="3" creationId="{A307ED06-1246-5A80-BAD4-9B00A997C972}"/>
          </ac:spMkLst>
        </pc:spChg>
        <pc:spChg chg="mod">
          <ac:chgData name="Toby Donaldson" userId="2e6e5431-bb17-4c41-9985-d39c50d83c73" providerId="ADAL" clId="{3520225A-7FAC-4461-9FDF-E7DA7C7B989D}" dt="2024-01-10T19:28:42.809" v="1153" actId="1076"/>
          <ac:spMkLst>
            <pc:docMk/>
            <pc:sldMk cId="4170550138" sldId="285"/>
            <ac:spMk id="4" creationId="{D009FD34-8B38-1FE3-0E10-D8A6716CEC71}"/>
          </ac:spMkLst>
        </pc:spChg>
        <pc:spChg chg="mod">
          <ac:chgData name="Toby Donaldson" userId="2e6e5431-bb17-4c41-9985-d39c50d83c73" providerId="ADAL" clId="{3520225A-7FAC-4461-9FDF-E7DA7C7B989D}" dt="2024-01-10T19:44:43.417" v="1191" actId="1076"/>
          <ac:spMkLst>
            <pc:docMk/>
            <pc:sldMk cId="4170550138" sldId="285"/>
            <ac:spMk id="7" creationId="{7DFC4003-7388-3EED-D126-02544346128E}"/>
          </ac:spMkLst>
        </pc:spChg>
        <pc:inkChg chg="add">
          <ac:chgData name="Toby Donaldson" userId="2e6e5431-bb17-4c41-9985-d39c50d83c73" providerId="ADAL" clId="{3520225A-7FAC-4461-9FDF-E7DA7C7B989D}" dt="2024-01-10T21:12:18.138" v="1346"/>
          <ac:inkMkLst>
            <pc:docMk/>
            <pc:sldMk cId="4170550138" sldId="285"/>
            <ac:inkMk id="6" creationId="{108D1328-42E9-4092-43B3-351663B01051}"/>
          </ac:inkMkLst>
        </pc:inkChg>
      </pc:sldChg>
      <pc:sldChg chg="modSp mod">
        <pc:chgData name="Toby Donaldson" userId="2e6e5431-bb17-4c41-9985-d39c50d83c73" providerId="ADAL" clId="{3520225A-7FAC-4461-9FDF-E7DA7C7B989D}" dt="2024-01-12T18:44:09.041" v="1360" actId="14100"/>
        <pc:sldMkLst>
          <pc:docMk/>
          <pc:sldMk cId="3044099609" sldId="288"/>
        </pc:sldMkLst>
        <pc:spChg chg="mod">
          <ac:chgData name="Toby Donaldson" userId="2e6e5431-bb17-4c41-9985-d39c50d83c73" providerId="ADAL" clId="{3520225A-7FAC-4461-9FDF-E7DA7C7B989D}" dt="2024-01-12T18:44:09.041" v="1360" actId="14100"/>
          <ac:spMkLst>
            <pc:docMk/>
            <pc:sldMk cId="3044099609" sldId="288"/>
            <ac:spMk id="3" creationId="{283C6FA7-295A-88DD-8772-18D469BE3C15}"/>
          </ac:spMkLst>
        </pc:spChg>
        <pc:cxnChg chg="mod">
          <ac:chgData name="Toby Donaldson" userId="2e6e5431-bb17-4c41-9985-d39c50d83c73" providerId="ADAL" clId="{3520225A-7FAC-4461-9FDF-E7DA7C7B989D}" dt="2024-01-12T18:44:09.041" v="1360" actId="14100"/>
          <ac:cxnSpMkLst>
            <pc:docMk/>
            <pc:sldMk cId="3044099609" sldId="288"/>
            <ac:cxnSpMk id="7" creationId="{0F78DAC7-5857-87C5-740F-B164800E5707}"/>
          </ac:cxnSpMkLst>
        </pc:cxnChg>
      </pc:sldChg>
      <pc:sldChg chg="addSp">
        <pc:chgData name="Toby Donaldson" userId="2e6e5431-bb17-4c41-9985-d39c50d83c73" providerId="ADAL" clId="{3520225A-7FAC-4461-9FDF-E7DA7C7B989D}" dt="2024-01-12T21:24:29.785" v="1361"/>
        <pc:sldMkLst>
          <pc:docMk/>
          <pc:sldMk cId="2499414711" sldId="289"/>
        </pc:sldMkLst>
        <pc:inkChg chg="add">
          <ac:chgData name="Toby Donaldson" userId="2e6e5431-bb17-4c41-9985-d39c50d83c73" providerId="ADAL" clId="{3520225A-7FAC-4461-9FDF-E7DA7C7B989D}" dt="2024-01-12T21:24:29.785" v="1361"/>
          <ac:inkMkLst>
            <pc:docMk/>
            <pc:sldMk cId="2499414711" sldId="289"/>
            <ac:inkMk id="5" creationId="{476456FB-D957-38EA-0E04-C4927CEC96D2}"/>
          </ac:inkMkLst>
        </pc:inkChg>
      </pc:sldChg>
      <pc:sldChg chg="addSp">
        <pc:chgData name="Toby Donaldson" userId="2e6e5431-bb17-4c41-9985-d39c50d83c73" providerId="ADAL" clId="{3520225A-7FAC-4461-9FDF-E7DA7C7B989D}" dt="2024-01-12T21:24:29.785" v="1361"/>
        <pc:sldMkLst>
          <pc:docMk/>
          <pc:sldMk cId="236135703" sldId="290"/>
        </pc:sldMkLst>
        <pc:inkChg chg="add">
          <ac:chgData name="Toby Donaldson" userId="2e6e5431-bb17-4c41-9985-d39c50d83c73" providerId="ADAL" clId="{3520225A-7FAC-4461-9FDF-E7DA7C7B989D}" dt="2024-01-12T21:24:29.785" v="1361"/>
          <ac:inkMkLst>
            <pc:docMk/>
            <pc:sldMk cId="236135703" sldId="290"/>
            <ac:inkMk id="5" creationId="{C0A7F282-2AD2-667D-A790-C063D852F2DE}"/>
          </ac:inkMkLst>
        </pc:inkChg>
      </pc:sldChg>
      <pc:sldChg chg="addSp">
        <pc:chgData name="Toby Donaldson" userId="2e6e5431-bb17-4c41-9985-d39c50d83c73" providerId="ADAL" clId="{3520225A-7FAC-4461-9FDF-E7DA7C7B989D}" dt="2024-01-12T21:24:29.785" v="1361"/>
        <pc:sldMkLst>
          <pc:docMk/>
          <pc:sldMk cId="3452256213" sldId="291"/>
        </pc:sldMkLst>
        <pc:inkChg chg="add">
          <ac:chgData name="Toby Donaldson" userId="2e6e5431-bb17-4c41-9985-d39c50d83c73" providerId="ADAL" clId="{3520225A-7FAC-4461-9FDF-E7DA7C7B989D}" dt="2024-01-12T21:24:29.785" v="1361"/>
          <ac:inkMkLst>
            <pc:docMk/>
            <pc:sldMk cId="3452256213" sldId="291"/>
            <ac:inkMk id="5" creationId="{144839CF-5C7D-FD49-9533-4DBF4FF79827}"/>
          </ac:inkMkLst>
        </pc:inkChg>
      </pc:sldChg>
      <pc:sldChg chg="addSp">
        <pc:chgData name="Toby Donaldson" userId="2e6e5431-bb17-4c41-9985-d39c50d83c73" providerId="ADAL" clId="{3520225A-7FAC-4461-9FDF-E7DA7C7B989D}" dt="2024-01-12T21:24:29.785" v="1361"/>
        <pc:sldMkLst>
          <pc:docMk/>
          <pc:sldMk cId="3233947225" sldId="293"/>
        </pc:sldMkLst>
        <pc:inkChg chg="add">
          <ac:chgData name="Toby Donaldson" userId="2e6e5431-bb17-4c41-9985-d39c50d83c73" providerId="ADAL" clId="{3520225A-7FAC-4461-9FDF-E7DA7C7B989D}" dt="2024-01-12T21:24:29.785" v="1361"/>
          <ac:inkMkLst>
            <pc:docMk/>
            <pc:sldMk cId="3233947225" sldId="293"/>
            <ac:inkMk id="7" creationId="{994221FF-815F-6A50-BD23-62AEA8B27C95}"/>
          </ac:inkMkLst>
        </pc:inkChg>
      </pc:sldChg>
      <pc:sldChg chg="addSp">
        <pc:chgData name="Toby Donaldson" userId="2e6e5431-bb17-4c41-9985-d39c50d83c73" providerId="ADAL" clId="{3520225A-7FAC-4461-9FDF-E7DA7C7B989D}" dt="2024-01-12T21:24:29.785" v="1361"/>
        <pc:sldMkLst>
          <pc:docMk/>
          <pc:sldMk cId="3233484088" sldId="295"/>
        </pc:sldMkLst>
        <pc:inkChg chg="add">
          <ac:chgData name="Toby Donaldson" userId="2e6e5431-bb17-4c41-9985-d39c50d83c73" providerId="ADAL" clId="{3520225A-7FAC-4461-9FDF-E7DA7C7B989D}" dt="2024-01-12T21:24:29.785" v="1361"/>
          <ac:inkMkLst>
            <pc:docMk/>
            <pc:sldMk cId="3233484088" sldId="295"/>
            <ac:inkMk id="7" creationId="{B1F43FF1-A1BC-3072-F8A4-DD338EDCEC1C}"/>
          </ac:inkMkLst>
        </pc:inkChg>
      </pc:sldChg>
    </pc:docChg>
  </pc:docChgLst>
  <pc:docChgLst>
    <pc:chgData name="Toby Donaldson" userId="2e6e5431-bb17-4c41-9985-d39c50d83c73" providerId="ADAL" clId="{58B9E88D-B731-4E1D-AEBB-7AF6D226F449}"/>
    <pc:docChg chg="undo custSel addSld delSld modSld sldOrd addSection delSection modSection">
      <pc:chgData name="Toby Donaldson" userId="2e6e5431-bb17-4c41-9985-d39c50d83c73" providerId="ADAL" clId="{58B9E88D-B731-4E1D-AEBB-7AF6D226F449}" dt="2024-02-02T21:28:36.769" v="4992"/>
      <pc:docMkLst>
        <pc:docMk/>
      </pc:docMkLst>
      <pc:sldChg chg="addSp modSp mod">
        <pc:chgData name="Toby Donaldson" userId="2e6e5431-bb17-4c41-9985-d39c50d83c73" providerId="ADAL" clId="{58B9E88D-B731-4E1D-AEBB-7AF6D226F449}" dt="2024-01-29T18:55:27.966" v="7" actId="1076"/>
        <pc:sldMkLst>
          <pc:docMk/>
          <pc:sldMk cId="1990534629" sldId="256"/>
        </pc:sldMkLst>
        <pc:spChg chg="add mod">
          <ac:chgData name="Toby Donaldson" userId="2e6e5431-bb17-4c41-9985-d39c50d83c73" providerId="ADAL" clId="{58B9E88D-B731-4E1D-AEBB-7AF6D226F449}" dt="2024-01-29T18:55:27.966" v="7" actId="1076"/>
          <ac:spMkLst>
            <pc:docMk/>
            <pc:sldMk cId="1990534629" sldId="256"/>
            <ac:spMk id="4" creationId="{47AFE60C-6CF9-81EA-958C-8B9C232B748D}"/>
          </ac:spMkLst>
        </pc:spChg>
      </pc:sldChg>
      <pc:sldChg chg="del">
        <pc:chgData name="Toby Donaldson" userId="2e6e5431-bb17-4c41-9985-d39c50d83c73" providerId="ADAL" clId="{58B9E88D-B731-4E1D-AEBB-7AF6D226F449}" dt="2024-01-29T18:55:34.490" v="8" actId="2696"/>
        <pc:sldMkLst>
          <pc:docMk/>
          <pc:sldMk cId="3457032960" sldId="258"/>
        </pc:sldMkLst>
      </pc:sldChg>
      <pc:sldChg chg="addSp">
        <pc:chgData name="Toby Donaldson" userId="2e6e5431-bb17-4c41-9985-d39c50d83c73" providerId="ADAL" clId="{58B9E88D-B731-4E1D-AEBB-7AF6D226F449}" dt="2024-01-31T18:59:23.933" v="212"/>
        <pc:sldMkLst>
          <pc:docMk/>
          <pc:sldMk cId="3599321998" sldId="349"/>
        </pc:sldMkLst>
        <pc:inkChg chg="add">
          <ac:chgData name="Toby Donaldson" userId="2e6e5431-bb17-4c41-9985-d39c50d83c73" providerId="ADAL" clId="{58B9E88D-B731-4E1D-AEBB-7AF6D226F449}" dt="2024-01-31T18:59:23.933" v="212"/>
          <ac:inkMkLst>
            <pc:docMk/>
            <pc:sldMk cId="3599321998" sldId="349"/>
            <ac:inkMk id="5" creationId="{1E065F0B-DD8E-AECF-2F31-4ECA226B5962}"/>
          </ac:inkMkLst>
        </pc:inkChg>
      </pc:sldChg>
      <pc:sldChg chg="addSp">
        <pc:chgData name="Toby Donaldson" userId="2e6e5431-bb17-4c41-9985-d39c50d83c73" providerId="ADAL" clId="{58B9E88D-B731-4E1D-AEBB-7AF6D226F449}" dt="2024-01-31T18:59:23.933" v="212"/>
        <pc:sldMkLst>
          <pc:docMk/>
          <pc:sldMk cId="2755035059" sldId="350"/>
        </pc:sldMkLst>
        <pc:inkChg chg="add">
          <ac:chgData name="Toby Donaldson" userId="2e6e5431-bb17-4c41-9985-d39c50d83c73" providerId="ADAL" clId="{58B9E88D-B731-4E1D-AEBB-7AF6D226F449}" dt="2024-01-31T18:59:23.933" v="212"/>
          <ac:inkMkLst>
            <pc:docMk/>
            <pc:sldMk cId="2755035059" sldId="350"/>
            <ac:inkMk id="6" creationId="{E564D219-7FA1-FDF5-8AC9-13256B83004D}"/>
          </ac:inkMkLst>
        </pc:inkChg>
      </pc:sldChg>
      <pc:sldChg chg="addSp">
        <pc:chgData name="Toby Donaldson" userId="2e6e5431-bb17-4c41-9985-d39c50d83c73" providerId="ADAL" clId="{58B9E88D-B731-4E1D-AEBB-7AF6D226F449}" dt="2024-01-31T18:59:23.933" v="212"/>
        <pc:sldMkLst>
          <pc:docMk/>
          <pc:sldMk cId="3058507303" sldId="351"/>
        </pc:sldMkLst>
        <pc:inkChg chg="add">
          <ac:chgData name="Toby Donaldson" userId="2e6e5431-bb17-4c41-9985-d39c50d83c73" providerId="ADAL" clId="{58B9E88D-B731-4E1D-AEBB-7AF6D226F449}" dt="2024-01-31T18:59:23.933" v="212"/>
          <ac:inkMkLst>
            <pc:docMk/>
            <pc:sldMk cId="3058507303" sldId="351"/>
            <ac:inkMk id="9" creationId="{E6029E04-7C8F-1589-B892-2FC1E075B4A9}"/>
          </ac:inkMkLst>
        </pc:inkChg>
      </pc:sldChg>
      <pc:sldChg chg="addSp">
        <pc:chgData name="Toby Donaldson" userId="2e6e5431-bb17-4c41-9985-d39c50d83c73" providerId="ADAL" clId="{58B9E88D-B731-4E1D-AEBB-7AF6D226F449}" dt="2024-01-31T18:59:23.933" v="212"/>
        <pc:sldMkLst>
          <pc:docMk/>
          <pc:sldMk cId="997635775" sldId="353"/>
        </pc:sldMkLst>
        <pc:inkChg chg="add">
          <ac:chgData name="Toby Donaldson" userId="2e6e5431-bb17-4c41-9985-d39c50d83c73" providerId="ADAL" clId="{58B9E88D-B731-4E1D-AEBB-7AF6D226F449}" dt="2024-01-31T18:59:23.933" v="212"/>
          <ac:inkMkLst>
            <pc:docMk/>
            <pc:sldMk cId="997635775" sldId="353"/>
            <ac:inkMk id="6" creationId="{75EDF3A6-2028-80A7-BBCA-B1D4B139EA8E}"/>
          </ac:inkMkLst>
        </pc:inkChg>
      </pc:sldChg>
      <pc:sldChg chg="addSp">
        <pc:chgData name="Toby Donaldson" userId="2e6e5431-bb17-4c41-9985-d39c50d83c73" providerId="ADAL" clId="{58B9E88D-B731-4E1D-AEBB-7AF6D226F449}" dt="2024-01-31T18:59:23.933" v="212"/>
        <pc:sldMkLst>
          <pc:docMk/>
          <pc:sldMk cId="1988390374" sldId="355"/>
        </pc:sldMkLst>
        <pc:inkChg chg="add">
          <ac:chgData name="Toby Donaldson" userId="2e6e5431-bb17-4c41-9985-d39c50d83c73" providerId="ADAL" clId="{58B9E88D-B731-4E1D-AEBB-7AF6D226F449}" dt="2024-01-31T18:59:23.933" v="212"/>
          <ac:inkMkLst>
            <pc:docMk/>
            <pc:sldMk cId="1988390374" sldId="355"/>
            <ac:inkMk id="8" creationId="{8AEF5137-373F-4216-A23C-6BF72B289C07}"/>
          </ac:inkMkLst>
        </pc:inkChg>
      </pc:sldChg>
      <pc:sldChg chg="addSp">
        <pc:chgData name="Toby Donaldson" userId="2e6e5431-bb17-4c41-9985-d39c50d83c73" providerId="ADAL" clId="{58B9E88D-B731-4E1D-AEBB-7AF6D226F449}" dt="2024-01-31T18:59:23.933" v="212"/>
        <pc:sldMkLst>
          <pc:docMk/>
          <pc:sldMk cId="3506941026" sldId="356"/>
        </pc:sldMkLst>
        <pc:inkChg chg="add">
          <ac:chgData name="Toby Donaldson" userId="2e6e5431-bb17-4c41-9985-d39c50d83c73" providerId="ADAL" clId="{58B9E88D-B731-4E1D-AEBB-7AF6D226F449}" dt="2024-01-31T18:59:23.933" v="212"/>
          <ac:inkMkLst>
            <pc:docMk/>
            <pc:sldMk cId="3506941026" sldId="356"/>
            <ac:inkMk id="9" creationId="{83C0CDBF-0A31-086D-6C94-74805CCCCB6F}"/>
          </ac:inkMkLst>
        </pc:inkChg>
      </pc:sldChg>
      <pc:sldChg chg="addSp">
        <pc:chgData name="Toby Donaldson" userId="2e6e5431-bb17-4c41-9985-d39c50d83c73" providerId="ADAL" clId="{58B9E88D-B731-4E1D-AEBB-7AF6D226F449}" dt="2024-01-31T18:59:23.933" v="212"/>
        <pc:sldMkLst>
          <pc:docMk/>
          <pc:sldMk cId="3228357853" sldId="357"/>
        </pc:sldMkLst>
        <pc:inkChg chg="add">
          <ac:chgData name="Toby Donaldson" userId="2e6e5431-bb17-4c41-9985-d39c50d83c73" providerId="ADAL" clId="{58B9E88D-B731-4E1D-AEBB-7AF6D226F449}" dt="2024-01-31T18:59:23.933" v="212"/>
          <ac:inkMkLst>
            <pc:docMk/>
            <pc:sldMk cId="3228357853" sldId="357"/>
            <ac:inkMk id="6" creationId="{035B827B-F33E-7E13-7319-07EDD0F3D6DE}"/>
          </ac:inkMkLst>
        </pc:inkChg>
      </pc:sldChg>
      <pc:sldChg chg="addSp">
        <pc:chgData name="Toby Donaldson" userId="2e6e5431-bb17-4c41-9985-d39c50d83c73" providerId="ADAL" clId="{58B9E88D-B731-4E1D-AEBB-7AF6D226F449}" dt="2024-01-31T18:59:23.933" v="212"/>
        <pc:sldMkLst>
          <pc:docMk/>
          <pc:sldMk cId="3865773873" sldId="359"/>
        </pc:sldMkLst>
        <pc:inkChg chg="add">
          <ac:chgData name="Toby Donaldson" userId="2e6e5431-bb17-4c41-9985-d39c50d83c73" providerId="ADAL" clId="{58B9E88D-B731-4E1D-AEBB-7AF6D226F449}" dt="2024-01-31T18:59:23.933" v="212"/>
          <ac:inkMkLst>
            <pc:docMk/>
            <pc:sldMk cId="3865773873" sldId="359"/>
            <ac:inkMk id="6" creationId="{B0B0CAF1-4F37-10EE-820D-418810927C10}"/>
          </ac:inkMkLst>
        </pc:inkChg>
      </pc:sldChg>
      <pc:sldChg chg="modSp mod modNotesTx">
        <pc:chgData name="Toby Donaldson" userId="2e6e5431-bb17-4c41-9985-d39c50d83c73" providerId="ADAL" clId="{58B9E88D-B731-4E1D-AEBB-7AF6D226F449}" dt="2024-01-29T19:20:54.480" v="211" actId="20577"/>
        <pc:sldMkLst>
          <pc:docMk/>
          <pc:sldMk cId="161823644" sldId="360"/>
        </pc:sldMkLst>
        <pc:spChg chg="mod">
          <ac:chgData name="Toby Donaldson" userId="2e6e5431-bb17-4c41-9985-d39c50d83c73" providerId="ADAL" clId="{58B9E88D-B731-4E1D-AEBB-7AF6D226F449}" dt="2024-01-29T19:16:50.099" v="12" actId="20577"/>
          <ac:spMkLst>
            <pc:docMk/>
            <pc:sldMk cId="161823644" sldId="360"/>
            <ac:spMk id="10" creationId="{27910B02-5A46-A5DA-C510-6580880B2746}"/>
          </ac:spMkLst>
        </pc:spChg>
        <pc:spChg chg="mod">
          <ac:chgData name="Toby Donaldson" userId="2e6e5431-bb17-4c41-9985-d39c50d83c73" providerId="ADAL" clId="{58B9E88D-B731-4E1D-AEBB-7AF6D226F449}" dt="2024-01-29T19:19:45.428" v="27" actId="1076"/>
          <ac:spMkLst>
            <pc:docMk/>
            <pc:sldMk cId="161823644" sldId="360"/>
            <ac:spMk id="11" creationId="{CEC24BEB-9EBE-4F29-B7FD-EA713E2E6EC3}"/>
          </ac:spMkLst>
        </pc:spChg>
      </pc:sldChg>
      <pc:sldChg chg="modSp mod">
        <pc:chgData name="Toby Donaldson" userId="2e6e5431-bb17-4c41-9985-d39c50d83c73" providerId="ADAL" clId="{58B9E88D-B731-4E1D-AEBB-7AF6D226F449}" dt="2024-01-29T19:17:00.128" v="14" actId="20577"/>
        <pc:sldMkLst>
          <pc:docMk/>
          <pc:sldMk cId="1518291825" sldId="361"/>
        </pc:sldMkLst>
        <pc:spChg chg="mod">
          <ac:chgData name="Toby Donaldson" userId="2e6e5431-bb17-4c41-9985-d39c50d83c73" providerId="ADAL" clId="{58B9E88D-B731-4E1D-AEBB-7AF6D226F449}" dt="2024-01-29T19:17:00.128" v="14" actId="20577"/>
          <ac:spMkLst>
            <pc:docMk/>
            <pc:sldMk cId="1518291825" sldId="361"/>
            <ac:spMk id="10" creationId="{27910B02-5A46-A5DA-C510-6580880B2746}"/>
          </ac:spMkLst>
        </pc:spChg>
      </pc:sldChg>
      <pc:sldChg chg="modSp mod">
        <pc:chgData name="Toby Donaldson" userId="2e6e5431-bb17-4c41-9985-d39c50d83c73" providerId="ADAL" clId="{58B9E88D-B731-4E1D-AEBB-7AF6D226F449}" dt="2024-01-29T19:17:07.989" v="18" actId="20577"/>
        <pc:sldMkLst>
          <pc:docMk/>
          <pc:sldMk cId="2995457733" sldId="362"/>
        </pc:sldMkLst>
        <pc:spChg chg="mod">
          <ac:chgData name="Toby Donaldson" userId="2e6e5431-bb17-4c41-9985-d39c50d83c73" providerId="ADAL" clId="{58B9E88D-B731-4E1D-AEBB-7AF6D226F449}" dt="2024-01-29T19:17:07.989" v="18" actId="20577"/>
          <ac:spMkLst>
            <pc:docMk/>
            <pc:sldMk cId="2995457733" sldId="362"/>
            <ac:spMk id="10" creationId="{27910B02-5A46-A5DA-C510-6580880B2746}"/>
          </ac:spMkLst>
        </pc:spChg>
      </pc:sldChg>
      <pc:sldChg chg="modSp mod">
        <pc:chgData name="Toby Donaldson" userId="2e6e5431-bb17-4c41-9985-d39c50d83c73" providerId="ADAL" clId="{58B9E88D-B731-4E1D-AEBB-7AF6D226F449}" dt="2024-01-29T19:17:12.983" v="19" actId="20577"/>
        <pc:sldMkLst>
          <pc:docMk/>
          <pc:sldMk cId="2512992697" sldId="363"/>
        </pc:sldMkLst>
        <pc:spChg chg="mod">
          <ac:chgData name="Toby Donaldson" userId="2e6e5431-bb17-4c41-9985-d39c50d83c73" providerId="ADAL" clId="{58B9E88D-B731-4E1D-AEBB-7AF6D226F449}" dt="2024-01-29T19:17:12.983" v="19" actId="20577"/>
          <ac:spMkLst>
            <pc:docMk/>
            <pc:sldMk cId="2512992697" sldId="363"/>
            <ac:spMk id="10" creationId="{27910B02-5A46-A5DA-C510-6580880B2746}"/>
          </ac:spMkLst>
        </pc:spChg>
      </pc:sldChg>
      <pc:sldChg chg="modSp mod ord">
        <pc:chgData name="Toby Donaldson" userId="2e6e5431-bb17-4c41-9985-d39c50d83c73" providerId="ADAL" clId="{58B9E88D-B731-4E1D-AEBB-7AF6D226F449}" dt="2024-01-31T20:08:59.552" v="2286" actId="20578"/>
        <pc:sldMkLst>
          <pc:docMk/>
          <pc:sldMk cId="3897277287" sldId="364"/>
        </pc:sldMkLst>
        <pc:spChg chg="mod">
          <ac:chgData name="Toby Donaldson" userId="2e6e5431-bb17-4c41-9985-d39c50d83c73" providerId="ADAL" clId="{58B9E88D-B731-4E1D-AEBB-7AF6D226F449}" dt="2024-01-29T19:17:24.170" v="23" actId="20577"/>
          <ac:spMkLst>
            <pc:docMk/>
            <pc:sldMk cId="3897277287" sldId="364"/>
            <ac:spMk id="10" creationId="{27910B02-5A46-A5DA-C510-6580880B2746}"/>
          </ac:spMkLst>
        </pc:spChg>
        <pc:cxnChg chg="mod">
          <ac:chgData name="Toby Donaldson" userId="2e6e5431-bb17-4c41-9985-d39c50d83c73" providerId="ADAL" clId="{58B9E88D-B731-4E1D-AEBB-7AF6D226F449}" dt="2024-01-31T19:16:35.577" v="215" actId="14100"/>
          <ac:cxnSpMkLst>
            <pc:docMk/>
            <pc:sldMk cId="3897277287" sldId="364"/>
            <ac:cxnSpMk id="11" creationId="{42D34CF6-E13B-4413-2F8A-1E46BF5D25F2}"/>
          </ac:cxnSpMkLst>
        </pc:cxnChg>
      </pc:sldChg>
      <pc:sldChg chg="modSp del mod">
        <pc:chgData name="Toby Donaldson" userId="2e6e5431-bb17-4c41-9985-d39c50d83c73" providerId="ADAL" clId="{58B9E88D-B731-4E1D-AEBB-7AF6D226F449}" dt="2024-01-31T19:16:21.571" v="214" actId="2696"/>
        <pc:sldMkLst>
          <pc:docMk/>
          <pc:sldMk cId="4163302408" sldId="365"/>
        </pc:sldMkLst>
        <pc:spChg chg="mod">
          <ac:chgData name="Toby Donaldson" userId="2e6e5431-bb17-4c41-9985-d39c50d83c73" providerId="ADAL" clId="{58B9E88D-B731-4E1D-AEBB-7AF6D226F449}" dt="2024-01-31T19:14:26.679" v="213" actId="20577"/>
          <ac:spMkLst>
            <pc:docMk/>
            <pc:sldMk cId="4163302408" sldId="365"/>
            <ac:spMk id="9" creationId="{5B37DF52-0F40-C441-85AB-5368C05A7A12}"/>
          </ac:spMkLst>
        </pc:spChg>
        <pc:spChg chg="mod">
          <ac:chgData name="Toby Donaldson" userId="2e6e5431-bb17-4c41-9985-d39c50d83c73" providerId="ADAL" clId="{58B9E88D-B731-4E1D-AEBB-7AF6D226F449}" dt="2024-01-29T19:17:30.283" v="25" actId="20577"/>
          <ac:spMkLst>
            <pc:docMk/>
            <pc:sldMk cId="4163302408" sldId="365"/>
            <ac:spMk id="10" creationId="{27910B02-5A46-A5DA-C510-6580880B2746}"/>
          </ac:spMkLst>
        </pc:spChg>
      </pc:sldChg>
      <pc:sldChg chg="modSp mod">
        <pc:chgData name="Toby Donaldson" userId="2e6e5431-bb17-4c41-9985-d39c50d83c73" providerId="ADAL" clId="{58B9E88D-B731-4E1D-AEBB-7AF6D226F449}" dt="2024-01-29T19:17:36.178" v="26" actId="20577"/>
        <pc:sldMkLst>
          <pc:docMk/>
          <pc:sldMk cId="2023942161" sldId="366"/>
        </pc:sldMkLst>
        <pc:spChg chg="mod">
          <ac:chgData name="Toby Donaldson" userId="2e6e5431-bb17-4c41-9985-d39c50d83c73" providerId="ADAL" clId="{58B9E88D-B731-4E1D-AEBB-7AF6D226F449}" dt="2024-01-29T19:17:36.178" v="26" actId="20577"/>
          <ac:spMkLst>
            <pc:docMk/>
            <pc:sldMk cId="2023942161" sldId="366"/>
            <ac:spMk id="10" creationId="{27910B02-5A46-A5DA-C510-6580880B2746}"/>
          </ac:spMkLst>
        </pc:spChg>
      </pc:sldChg>
      <pc:sldChg chg="addSp modSp mod ord">
        <pc:chgData name="Toby Donaldson" userId="2e6e5431-bb17-4c41-9985-d39c50d83c73" providerId="ADAL" clId="{58B9E88D-B731-4E1D-AEBB-7AF6D226F449}" dt="2024-02-01T06:33:56.937" v="2287"/>
        <pc:sldMkLst>
          <pc:docMk/>
          <pc:sldMk cId="1876620749" sldId="367"/>
        </pc:sldMkLst>
        <pc:spChg chg="mod">
          <ac:chgData name="Toby Donaldson" userId="2e6e5431-bb17-4c41-9985-d39c50d83c73" providerId="ADAL" clId="{58B9E88D-B731-4E1D-AEBB-7AF6D226F449}" dt="2024-01-31T19:44:16.774" v="1802" actId="255"/>
          <ac:spMkLst>
            <pc:docMk/>
            <pc:sldMk cId="1876620749" sldId="367"/>
            <ac:spMk id="3" creationId="{7CD55DEB-120A-D8DA-C7F0-BF76129176A6}"/>
          </ac:spMkLst>
        </pc:spChg>
        <pc:picChg chg="add mod">
          <ac:chgData name="Toby Donaldson" userId="2e6e5431-bb17-4c41-9985-d39c50d83c73" providerId="ADAL" clId="{58B9E88D-B731-4E1D-AEBB-7AF6D226F449}" dt="2024-01-31T19:32:05.078" v="793" actId="1076"/>
          <ac:picMkLst>
            <pc:docMk/>
            <pc:sldMk cId="1876620749" sldId="367"/>
            <ac:picMk id="1026" creationId="{28D0E854-10AC-AD3E-6FD7-62CE67B7BEC8}"/>
          </ac:picMkLst>
        </pc:picChg>
        <pc:inkChg chg="add">
          <ac:chgData name="Toby Donaldson" userId="2e6e5431-bb17-4c41-9985-d39c50d83c73" providerId="ADAL" clId="{58B9E88D-B731-4E1D-AEBB-7AF6D226F449}" dt="2024-02-01T06:33:56.937" v="2287"/>
          <ac:inkMkLst>
            <pc:docMk/>
            <pc:sldMk cId="1876620749" sldId="367"/>
            <ac:inkMk id="5" creationId="{541C378D-B858-28EC-A09D-7C9979B218D7}"/>
          </ac:inkMkLst>
        </pc:inkChg>
      </pc:sldChg>
      <pc:sldChg chg="addSp">
        <pc:chgData name="Toby Donaldson" userId="2e6e5431-bb17-4c41-9985-d39c50d83c73" providerId="ADAL" clId="{58B9E88D-B731-4E1D-AEBB-7AF6D226F449}" dt="2024-02-01T06:33:56.937" v="2287"/>
        <pc:sldMkLst>
          <pc:docMk/>
          <pc:sldMk cId="2645018095" sldId="368"/>
        </pc:sldMkLst>
        <pc:inkChg chg="add">
          <ac:chgData name="Toby Donaldson" userId="2e6e5431-bb17-4c41-9985-d39c50d83c73" providerId="ADAL" clId="{58B9E88D-B731-4E1D-AEBB-7AF6D226F449}" dt="2024-02-01T06:33:56.937" v="2287"/>
          <ac:inkMkLst>
            <pc:docMk/>
            <pc:sldMk cId="2645018095" sldId="368"/>
            <ac:inkMk id="3" creationId="{0C83043E-6B2B-3C4D-83FE-97049C593357}"/>
          </ac:inkMkLst>
        </pc:inkChg>
      </pc:sldChg>
      <pc:sldChg chg="addSp delSp modSp mod">
        <pc:chgData name="Toby Donaldson" userId="2e6e5431-bb17-4c41-9985-d39c50d83c73" providerId="ADAL" clId="{58B9E88D-B731-4E1D-AEBB-7AF6D226F449}" dt="2024-02-02T19:05:42.646" v="2302" actId="1076"/>
        <pc:sldMkLst>
          <pc:docMk/>
          <pc:sldMk cId="3105053930" sldId="369"/>
        </pc:sldMkLst>
        <pc:spChg chg="add mod">
          <ac:chgData name="Toby Donaldson" userId="2e6e5431-bb17-4c41-9985-d39c50d83c73" providerId="ADAL" clId="{58B9E88D-B731-4E1D-AEBB-7AF6D226F449}" dt="2024-01-31T19:53:23.905" v="2162" actId="1076"/>
          <ac:spMkLst>
            <pc:docMk/>
            <pc:sldMk cId="3105053930" sldId="369"/>
            <ac:spMk id="3" creationId="{B33F0CF4-422C-4FE9-5956-A38CA7A119CD}"/>
          </ac:spMkLst>
        </pc:spChg>
        <pc:spChg chg="mod">
          <ac:chgData name="Toby Donaldson" userId="2e6e5431-bb17-4c41-9985-d39c50d83c73" providerId="ADAL" clId="{58B9E88D-B731-4E1D-AEBB-7AF6D226F449}" dt="2024-02-02T19:05:42.646" v="2302" actId="1076"/>
          <ac:spMkLst>
            <pc:docMk/>
            <pc:sldMk cId="3105053930" sldId="369"/>
            <ac:spMk id="33" creationId="{18C67D92-158E-3F09-77A2-A5210E27D1E1}"/>
          </ac:spMkLst>
        </pc:spChg>
        <pc:inkChg chg="add del">
          <ac:chgData name="Toby Donaldson" userId="2e6e5431-bb17-4c41-9985-d39c50d83c73" providerId="ADAL" clId="{58B9E88D-B731-4E1D-AEBB-7AF6D226F449}" dt="2024-02-02T19:02:26.666" v="2291" actId="21"/>
          <ac:inkMkLst>
            <pc:docMk/>
            <pc:sldMk cId="3105053930" sldId="369"/>
            <ac:inkMk id="4" creationId="{02C9C1FA-2F93-EBD0-B8E8-6D98EBD84425}"/>
          </ac:inkMkLst>
        </pc:inkChg>
      </pc:sldChg>
      <pc:sldChg chg="addSp delSp modSp mod">
        <pc:chgData name="Toby Donaldson" userId="2e6e5431-bb17-4c41-9985-d39c50d83c73" providerId="ADAL" clId="{58B9E88D-B731-4E1D-AEBB-7AF6D226F449}" dt="2024-02-02T19:02:36.147" v="2293" actId="21"/>
        <pc:sldMkLst>
          <pc:docMk/>
          <pc:sldMk cId="2887589525" sldId="370"/>
        </pc:sldMkLst>
        <pc:spChg chg="add mod">
          <ac:chgData name="Toby Donaldson" userId="2e6e5431-bb17-4c41-9985-d39c50d83c73" providerId="ADAL" clId="{58B9E88D-B731-4E1D-AEBB-7AF6D226F449}" dt="2024-01-31T19:53:32.874" v="2164"/>
          <ac:spMkLst>
            <pc:docMk/>
            <pc:sldMk cId="2887589525" sldId="370"/>
            <ac:spMk id="11" creationId="{18EFE7F7-7630-138F-93D4-94F6CE8D6DFD}"/>
          </ac:spMkLst>
        </pc:spChg>
        <pc:inkChg chg="add del">
          <ac:chgData name="Toby Donaldson" userId="2e6e5431-bb17-4c41-9985-d39c50d83c73" providerId="ADAL" clId="{58B9E88D-B731-4E1D-AEBB-7AF6D226F449}" dt="2024-02-02T19:02:36.147" v="2293" actId="21"/>
          <ac:inkMkLst>
            <pc:docMk/>
            <pc:sldMk cId="2887589525" sldId="370"/>
            <ac:inkMk id="13" creationId="{77008B07-2DB7-2A65-E208-8248BB3DDC09}"/>
          </ac:inkMkLst>
        </pc:inkChg>
      </pc:sldChg>
      <pc:sldChg chg="addSp delSp modSp mod">
        <pc:chgData name="Toby Donaldson" userId="2e6e5431-bb17-4c41-9985-d39c50d83c73" providerId="ADAL" clId="{58B9E88D-B731-4E1D-AEBB-7AF6D226F449}" dt="2024-02-02T19:02:31.044" v="2292" actId="21"/>
        <pc:sldMkLst>
          <pc:docMk/>
          <pc:sldMk cId="2752253849" sldId="371"/>
        </pc:sldMkLst>
        <pc:spChg chg="add mod">
          <ac:chgData name="Toby Donaldson" userId="2e6e5431-bb17-4c41-9985-d39c50d83c73" providerId="ADAL" clId="{58B9E88D-B731-4E1D-AEBB-7AF6D226F449}" dt="2024-01-31T19:53:29.729" v="2163"/>
          <ac:spMkLst>
            <pc:docMk/>
            <pc:sldMk cId="2752253849" sldId="371"/>
            <ac:spMk id="12" creationId="{B02D923D-FC0F-69B1-9C27-855E961EAA29}"/>
          </ac:spMkLst>
        </pc:spChg>
        <pc:inkChg chg="add del">
          <ac:chgData name="Toby Donaldson" userId="2e6e5431-bb17-4c41-9985-d39c50d83c73" providerId="ADAL" clId="{58B9E88D-B731-4E1D-AEBB-7AF6D226F449}" dt="2024-02-02T19:02:31.044" v="2292" actId="21"/>
          <ac:inkMkLst>
            <pc:docMk/>
            <pc:sldMk cId="2752253849" sldId="371"/>
            <ac:inkMk id="13" creationId="{1A34C8FA-C10D-8B9F-3E41-A500052299D4}"/>
          </ac:inkMkLst>
        </pc:inkChg>
      </pc:sldChg>
      <pc:sldChg chg="addSp delSp modSp mod ord">
        <pc:chgData name="Toby Donaldson" userId="2e6e5431-bb17-4c41-9985-d39c50d83c73" providerId="ADAL" clId="{58B9E88D-B731-4E1D-AEBB-7AF6D226F449}" dt="2024-02-02T19:03:08.205" v="2295"/>
        <pc:sldMkLst>
          <pc:docMk/>
          <pc:sldMk cId="3227526285" sldId="372"/>
        </pc:sldMkLst>
        <pc:spChg chg="add mod">
          <ac:chgData name="Toby Donaldson" userId="2e6e5431-bb17-4c41-9985-d39c50d83c73" providerId="ADAL" clId="{58B9E88D-B731-4E1D-AEBB-7AF6D226F449}" dt="2024-01-31T19:53:35.194" v="2165"/>
          <ac:spMkLst>
            <pc:docMk/>
            <pc:sldMk cId="3227526285" sldId="372"/>
            <ac:spMk id="4" creationId="{98C50901-8CBE-F285-A005-F67FDBA63076}"/>
          </ac:spMkLst>
        </pc:spChg>
        <pc:inkChg chg="add del">
          <ac:chgData name="Toby Donaldson" userId="2e6e5431-bb17-4c41-9985-d39c50d83c73" providerId="ADAL" clId="{58B9E88D-B731-4E1D-AEBB-7AF6D226F449}" dt="2024-02-02T19:02:12.552" v="2290" actId="21"/>
          <ac:inkMkLst>
            <pc:docMk/>
            <pc:sldMk cId="3227526285" sldId="372"/>
            <ac:inkMk id="11" creationId="{4DE40694-64CD-0F30-4A47-188DCD3EF8B2}"/>
          </ac:inkMkLst>
        </pc:inkChg>
      </pc:sldChg>
      <pc:sldChg chg="addSp modSp ord">
        <pc:chgData name="Toby Donaldson" userId="2e6e5431-bb17-4c41-9985-d39c50d83c73" providerId="ADAL" clId="{58B9E88D-B731-4E1D-AEBB-7AF6D226F449}" dt="2024-02-02T21:28:36.769" v="4992"/>
        <pc:sldMkLst>
          <pc:docMk/>
          <pc:sldMk cId="2708408151" sldId="373"/>
        </pc:sldMkLst>
        <pc:spChg chg="add mod">
          <ac:chgData name="Toby Donaldson" userId="2e6e5431-bb17-4c41-9985-d39c50d83c73" providerId="ADAL" clId="{58B9E88D-B731-4E1D-AEBB-7AF6D226F449}" dt="2024-01-31T19:53:39.442" v="2166"/>
          <ac:spMkLst>
            <pc:docMk/>
            <pc:sldMk cId="2708408151" sldId="373"/>
            <ac:spMk id="2" creationId="{EB5981E7-28E6-2194-948F-14ADB1A11DFB}"/>
          </ac:spMkLst>
        </pc:spChg>
        <pc:inkChg chg="add">
          <ac:chgData name="Toby Donaldson" userId="2e6e5431-bb17-4c41-9985-d39c50d83c73" providerId="ADAL" clId="{58B9E88D-B731-4E1D-AEBB-7AF6D226F449}" dt="2024-02-02T21:28:36.769" v="4992"/>
          <ac:inkMkLst>
            <pc:docMk/>
            <pc:sldMk cId="2708408151" sldId="373"/>
            <ac:inkMk id="4" creationId="{1C819C7F-CD90-746A-8674-65BBC95AC4C6}"/>
          </ac:inkMkLst>
        </pc:inkChg>
      </pc:sldChg>
      <pc:sldChg chg="addSp modSp ord">
        <pc:chgData name="Toby Donaldson" userId="2e6e5431-bb17-4c41-9985-d39c50d83c73" providerId="ADAL" clId="{58B9E88D-B731-4E1D-AEBB-7AF6D226F449}" dt="2024-02-02T21:28:36.769" v="4992"/>
        <pc:sldMkLst>
          <pc:docMk/>
          <pc:sldMk cId="62932926" sldId="374"/>
        </pc:sldMkLst>
        <pc:spChg chg="add mod">
          <ac:chgData name="Toby Donaldson" userId="2e6e5431-bb17-4c41-9985-d39c50d83c73" providerId="ADAL" clId="{58B9E88D-B731-4E1D-AEBB-7AF6D226F449}" dt="2024-01-31T19:53:43.300" v="2167"/>
          <ac:spMkLst>
            <pc:docMk/>
            <pc:sldMk cId="62932926" sldId="374"/>
            <ac:spMk id="4" creationId="{4150608B-645F-73ED-180C-6ACC8D0678B6}"/>
          </ac:spMkLst>
        </pc:spChg>
        <pc:inkChg chg="add">
          <ac:chgData name="Toby Donaldson" userId="2e6e5431-bb17-4c41-9985-d39c50d83c73" providerId="ADAL" clId="{58B9E88D-B731-4E1D-AEBB-7AF6D226F449}" dt="2024-02-02T21:28:36.769" v="4992"/>
          <ac:inkMkLst>
            <pc:docMk/>
            <pc:sldMk cId="62932926" sldId="374"/>
            <ac:inkMk id="6" creationId="{FF6A1BEB-28D4-155C-5BC5-D14BEDFE1F23}"/>
          </ac:inkMkLst>
        </pc:inkChg>
      </pc:sldChg>
      <pc:sldChg chg="modSp mod ord">
        <pc:chgData name="Toby Donaldson" userId="2e6e5431-bb17-4c41-9985-d39c50d83c73" providerId="ADAL" clId="{58B9E88D-B731-4E1D-AEBB-7AF6D226F449}" dt="2024-02-02T19:04:23.352" v="2300" actId="20577"/>
        <pc:sldMkLst>
          <pc:docMk/>
          <pc:sldMk cId="30333298" sldId="375"/>
        </pc:sldMkLst>
        <pc:spChg chg="mod">
          <ac:chgData name="Toby Donaldson" userId="2e6e5431-bb17-4c41-9985-d39c50d83c73" providerId="ADAL" clId="{58B9E88D-B731-4E1D-AEBB-7AF6D226F449}" dt="2024-02-02T19:04:23.352" v="2300" actId="20577"/>
          <ac:spMkLst>
            <pc:docMk/>
            <pc:sldMk cId="30333298" sldId="375"/>
            <ac:spMk id="42" creationId="{57838560-1FF0-08AB-BB02-84B7C6AB4761}"/>
          </ac:spMkLst>
        </pc:spChg>
      </pc:sldChg>
      <pc:sldChg chg="addSp ord">
        <pc:chgData name="Toby Donaldson" userId="2e6e5431-bb17-4c41-9985-d39c50d83c73" providerId="ADAL" clId="{58B9E88D-B731-4E1D-AEBB-7AF6D226F449}" dt="2024-02-02T21:28:36.769" v="4992"/>
        <pc:sldMkLst>
          <pc:docMk/>
          <pc:sldMk cId="855810382" sldId="376"/>
        </pc:sldMkLst>
        <pc:inkChg chg="add">
          <ac:chgData name="Toby Donaldson" userId="2e6e5431-bb17-4c41-9985-d39c50d83c73" providerId="ADAL" clId="{58B9E88D-B731-4E1D-AEBB-7AF6D226F449}" dt="2024-02-02T21:28:36.769" v="4992"/>
          <ac:inkMkLst>
            <pc:docMk/>
            <pc:sldMk cId="855810382" sldId="376"/>
            <ac:inkMk id="5" creationId="{F64138B9-9BB2-C6D9-2803-99EEA68487D8}"/>
          </ac:inkMkLst>
        </pc:inkChg>
      </pc:sldChg>
      <pc:sldChg chg="addSp ord">
        <pc:chgData name="Toby Donaldson" userId="2e6e5431-bb17-4c41-9985-d39c50d83c73" providerId="ADAL" clId="{58B9E88D-B731-4E1D-AEBB-7AF6D226F449}" dt="2024-02-02T21:28:36.769" v="4992"/>
        <pc:sldMkLst>
          <pc:docMk/>
          <pc:sldMk cId="651224588" sldId="377"/>
        </pc:sldMkLst>
        <pc:inkChg chg="add">
          <ac:chgData name="Toby Donaldson" userId="2e6e5431-bb17-4c41-9985-d39c50d83c73" providerId="ADAL" clId="{58B9E88D-B731-4E1D-AEBB-7AF6D226F449}" dt="2024-02-02T21:28:36.769" v="4992"/>
          <ac:inkMkLst>
            <pc:docMk/>
            <pc:sldMk cId="651224588" sldId="377"/>
            <ac:inkMk id="5" creationId="{3E513D96-524A-B201-5230-08BCB5CE29D7}"/>
          </ac:inkMkLst>
        </pc:inkChg>
      </pc:sldChg>
      <pc:sldChg chg="modSp mod">
        <pc:chgData name="Toby Donaldson" userId="2e6e5431-bb17-4c41-9985-d39c50d83c73" providerId="ADAL" clId="{58B9E88D-B731-4E1D-AEBB-7AF6D226F449}" dt="2024-01-29T18:56:34.928" v="10" actId="27107"/>
        <pc:sldMkLst>
          <pc:docMk/>
          <pc:sldMk cId="1536653271" sldId="378"/>
        </pc:sldMkLst>
        <pc:spChg chg="mod">
          <ac:chgData name="Toby Donaldson" userId="2e6e5431-bb17-4c41-9985-d39c50d83c73" providerId="ADAL" clId="{58B9E88D-B731-4E1D-AEBB-7AF6D226F449}" dt="2024-01-29T18:56:34.928" v="10" actId="27107"/>
          <ac:spMkLst>
            <pc:docMk/>
            <pc:sldMk cId="1536653271" sldId="378"/>
            <ac:spMk id="3" creationId="{3CA38683-B551-7BCB-3407-268CA915A4E7}"/>
          </ac:spMkLst>
        </pc:spChg>
      </pc:sldChg>
      <pc:sldChg chg="addSp">
        <pc:chgData name="Toby Donaldson" userId="2e6e5431-bb17-4c41-9985-d39c50d83c73" providerId="ADAL" clId="{58B9E88D-B731-4E1D-AEBB-7AF6D226F449}" dt="2024-01-31T18:59:23.933" v="212"/>
        <pc:sldMkLst>
          <pc:docMk/>
          <pc:sldMk cId="462733382" sldId="379"/>
        </pc:sldMkLst>
        <pc:inkChg chg="add">
          <ac:chgData name="Toby Donaldson" userId="2e6e5431-bb17-4c41-9985-d39c50d83c73" providerId="ADAL" clId="{58B9E88D-B731-4E1D-AEBB-7AF6D226F449}" dt="2024-01-31T18:59:23.933" v="212"/>
          <ac:inkMkLst>
            <pc:docMk/>
            <pc:sldMk cId="462733382" sldId="379"/>
            <ac:inkMk id="22" creationId="{88A68F52-22D4-E1C1-687E-392A121961CE}"/>
          </ac:inkMkLst>
        </pc:inkChg>
      </pc:sldChg>
      <pc:sldChg chg="addSp">
        <pc:chgData name="Toby Donaldson" userId="2e6e5431-bb17-4c41-9985-d39c50d83c73" providerId="ADAL" clId="{58B9E88D-B731-4E1D-AEBB-7AF6D226F449}" dt="2024-01-31T18:59:23.933" v="212"/>
        <pc:sldMkLst>
          <pc:docMk/>
          <pc:sldMk cId="3161029524" sldId="381"/>
        </pc:sldMkLst>
        <pc:inkChg chg="add">
          <ac:chgData name="Toby Donaldson" userId="2e6e5431-bb17-4c41-9985-d39c50d83c73" providerId="ADAL" clId="{58B9E88D-B731-4E1D-AEBB-7AF6D226F449}" dt="2024-01-31T18:59:23.933" v="212"/>
          <ac:inkMkLst>
            <pc:docMk/>
            <pc:sldMk cId="3161029524" sldId="381"/>
            <ac:inkMk id="16" creationId="{2407C6D3-30AC-1CF5-4E61-CD97976DFFB8}"/>
          </ac:inkMkLst>
        </pc:inkChg>
      </pc:sldChg>
      <pc:sldChg chg="addSp">
        <pc:chgData name="Toby Donaldson" userId="2e6e5431-bb17-4c41-9985-d39c50d83c73" providerId="ADAL" clId="{58B9E88D-B731-4E1D-AEBB-7AF6D226F449}" dt="2024-01-31T18:59:23.933" v="212"/>
        <pc:sldMkLst>
          <pc:docMk/>
          <pc:sldMk cId="1579403835" sldId="382"/>
        </pc:sldMkLst>
        <pc:inkChg chg="add">
          <ac:chgData name="Toby Donaldson" userId="2e6e5431-bb17-4c41-9985-d39c50d83c73" providerId="ADAL" clId="{58B9E88D-B731-4E1D-AEBB-7AF6D226F449}" dt="2024-01-31T18:59:23.933" v="212"/>
          <ac:inkMkLst>
            <pc:docMk/>
            <pc:sldMk cId="1579403835" sldId="382"/>
            <ac:inkMk id="20" creationId="{5EF79C1B-AAF2-D5CC-9F92-44632F19AEE6}"/>
          </ac:inkMkLst>
        </pc:inkChg>
      </pc:sldChg>
      <pc:sldChg chg="addSp">
        <pc:chgData name="Toby Donaldson" userId="2e6e5431-bb17-4c41-9985-d39c50d83c73" providerId="ADAL" clId="{58B9E88D-B731-4E1D-AEBB-7AF6D226F449}" dt="2024-02-01T06:33:56.937" v="2287"/>
        <pc:sldMkLst>
          <pc:docMk/>
          <pc:sldMk cId="1095751735" sldId="383"/>
        </pc:sldMkLst>
        <pc:inkChg chg="add">
          <ac:chgData name="Toby Donaldson" userId="2e6e5431-bb17-4c41-9985-d39c50d83c73" providerId="ADAL" clId="{58B9E88D-B731-4E1D-AEBB-7AF6D226F449}" dt="2024-02-01T06:33:56.937" v="2287"/>
          <ac:inkMkLst>
            <pc:docMk/>
            <pc:sldMk cId="1095751735" sldId="383"/>
            <ac:inkMk id="3" creationId="{653DB3F1-0320-7C85-1144-60C3D89099A6}"/>
          </ac:inkMkLst>
        </pc:inkChg>
      </pc:sldChg>
      <pc:sldChg chg="addSp modSp mod ord">
        <pc:chgData name="Toby Donaldson" userId="2e6e5431-bb17-4c41-9985-d39c50d83c73" providerId="ADAL" clId="{58B9E88D-B731-4E1D-AEBB-7AF6D226F449}" dt="2024-02-02T21:28:36.769" v="4992"/>
        <pc:sldMkLst>
          <pc:docMk/>
          <pc:sldMk cId="2479419398" sldId="385"/>
        </pc:sldMkLst>
        <pc:spChg chg="mod">
          <ac:chgData name="Toby Donaldson" userId="2e6e5431-bb17-4c41-9985-d39c50d83c73" providerId="ADAL" clId="{58B9E88D-B731-4E1D-AEBB-7AF6D226F449}" dt="2024-02-02T19:07:48.156" v="2524" actId="20577"/>
          <ac:spMkLst>
            <pc:docMk/>
            <pc:sldMk cId="2479419398" sldId="385"/>
            <ac:spMk id="9" creationId="{2F53DC27-4ED8-18EE-86C4-32BD4AD2F4F8}"/>
          </ac:spMkLst>
        </pc:spChg>
        <pc:inkChg chg="add">
          <ac:chgData name="Toby Donaldson" userId="2e6e5431-bb17-4c41-9985-d39c50d83c73" providerId="ADAL" clId="{58B9E88D-B731-4E1D-AEBB-7AF6D226F449}" dt="2024-02-02T21:28:36.769" v="4992"/>
          <ac:inkMkLst>
            <pc:docMk/>
            <pc:sldMk cId="2479419398" sldId="385"/>
            <ac:inkMk id="2" creationId="{CA01BA9D-F766-6A84-C5A3-61D43975E8F4}"/>
          </ac:inkMkLst>
        </pc:inkChg>
      </pc:sldChg>
      <pc:sldChg chg="addSp modSp mod ord">
        <pc:chgData name="Toby Donaldson" userId="2e6e5431-bb17-4c41-9985-d39c50d83c73" providerId="ADAL" clId="{58B9E88D-B731-4E1D-AEBB-7AF6D226F449}" dt="2024-02-02T21:28:36.769" v="4992"/>
        <pc:sldMkLst>
          <pc:docMk/>
          <pc:sldMk cId="1469128912" sldId="386"/>
        </pc:sldMkLst>
        <pc:spChg chg="mod">
          <ac:chgData name="Toby Donaldson" userId="2e6e5431-bb17-4c41-9985-d39c50d83c73" providerId="ADAL" clId="{58B9E88D-B731-4E1D-AEBB-7AF6D226F449}" dt="2024-02-02T19:08:32.725" v="2531" actId="20577"/>
          <ac:spMkLst>
            <pc:docMk/>
            <pc:sldMk cId="1469128912" sldId="386"/>
            <ac:spMk id="2" creationId="{2BCAF865-7A80-BECA-2073-084585B8DF91}"/>
          </ac:spMkLst>
        </pc:spChg>
        <pc:spChg chg="mod">
          <ac:chgData name="Toby Donaldson" userId="2e6e5431-bb17-4c41-9985-d39c50d83c73" providerId="ADAL" clId="{58B9E88D-B731-4E1D-AEBB-7AF6D226F449}" dt="2024-02-02T19:08:09.541" v="2528" actId="207"/>
          <ac:spMkLst>
            <pc:docMk/>
            <pc:sldMk cId="1469128912" sldId="386"/>
            <ac:spMk id="5" creationId="{A6C765DD-B293-2986-FBE0-702D81144A7D}"/>
          </ac:spMkLst>
        </pc:spChg>
        <pc:spChg chg="mod">
          <ac:chgData name="Toby Donaldson" userId="2e6e5431-bb17-4c41-9985-d39c50d83c73" providerId="ADAL" clId="{58B9E88D-B731-4E1D-AEBB-7AF6D226F449}" dt="2024-02-02T19:16:00.375" v="3137" actId="20577"/>
          <ac:spMkLst>
            <pc:docMk/>
            <pc:sldMk cId="1469128912" sldId="386"/>
            <ac:spMk id="6" creationId="{05E10AD6-7C5D-C87B-EA30-57DE3BE2E9BF}"/>
          </ac:spMkLst>
        </pc:spChg>
        <pc:spChg chg="mod">
          <ac:chgData name="Toby Donaldson" userId="2e6e5431-bb17-4c41-9985-d39c50d83c73" providerId="ADAL" clId="{58B9E88D-B731-4E1D-AEBB-7AF6D226F449}" dt="2024-02-02T19:08:13.596" v="2529" actId="207"/>
          <ac:spMkLst>
            <pc:docMk/>
            <pc:sldMk cId="1469128912" sldId="386"/>
            <ac:spMk id="7" creationId="{BD12BD6E-1CA2-2E4E-A879-47B183E1C9A1}"/>
          </ac:spMkLst>
        </pc:spChg>
        <pc:spChg chg="mod">
          <ac:chgData name="Toby Donaldson" userId="2e6e5431-bb17-4c41-9985-d39c50d83c73" providerId="ADAL" clId="{58B9E88D-B731-4E1D-AEBB-7AF6D226F449}" dt="2024-01-31T19:54:41.191" v="2175" actId="20577"/>
          <ac:spMkLst>
            <pc:docMk/>
            <pc:sldMk cId="1469128912" sldId="386"/>
            <ac:spMk id="8" creationId="{A6612252-5CB9-C390-E238-F7EA740E561B}"/>
          </ac:spMkLst>
        </pc:spChg>
        <pc:inkChg chg="add">
          <ac:chgData name="Toby Donaldson" userId="2e6e5431-bb17-4c41-9985-d39c50d83c73" providerId="ADAL" clId="{58B9E88D-B731-4E1D-AEBB-7AF6D226F449}" dt="2024-02-02T21:28:36.769" v="4992"/>
          <ac:inkMkLst>
            <pc:docMk/>
            <pc:sldMk cId="1469128912" sldId="386"/>
            <ac:inkMk id="3" creationId="{41605DDA-1FFF-2D2C-DA7C-203FD728879F}"/>
          </ac:inkMkLst>
        </pc:inkChg>
      </pc:sldChg>
      <pc:sldChg chg="addSp delSp modSp mod ord">
        <pc:chgData name="Toby Donaldson" userId="2e6e5431-bb17-4c41-9985-d39c50d83c73" providerId="ADAL" clId="{58B9E88D-B731-4E1D-AEBB-7AF6D226F449}" dt="2024-02-02T21:28:36.769" v="4992"/>
        <pc:sldMkLst>
          <pc:docMk/>
          <pc:sldMk cId="3329248977" sldId="387"/>
        </pc:sldMkLst>
        <pc:spChg chg="mod">
          <ac:chgData name="Toby Donaldson" userId="2e6e5431-bb17-4c41-9985-d39c50d83c73" providerId="ADAL" clId="{58B9E88D-B731-4E1D-AEBB-7AF6D226F449}" dt="2024-02-02T19:08:25.283" v="2530" actId="20577"/>
          <ac:spMkLst>
            <pc:docMk/>
            <pc:sldMk cId="3329248977" sldId="387"/>
            <ac:spMk id="2" creationId="{2BCAF865-7A80-BECA-2073-084585B8DF91}"/>
          </ac:spMkLst>
        </pc:spChg>
        <pc:spChg chg="del">
          <ac:chgData name="Toby Donaldson" userId="2e6e5431-bb17-4c41-9985-d39c50d83c73" providerId="ADAL" clId="{58B9E88D-B731-4E1D-AEBB-7AF6D226F449}" dt="2024-01-31T19:56:22.486" v="2176" actId="21"/>
          <ac:spMkLst>
            <pc:docMk/>
            <pc:sldMk cId="3329248977" sldId="387"/>
            <ac:spMk id="3" creationId="{6D55963E-F358-4191-C9C1-C5033960B686}"/>
          </ac:spMkLst>
        </pc:spChg>
        <pc:spChg chg="mod">
          <ac:chgData name="Toby Donaldson" userId="2e6e5431-bb17-4c41-9985-d39c50d83c73" providerId="ADAL" clId="{58B9E88D-B731-4E1D-AEBB-7AF6D226F449}" dt="2024-02-02T19:17:13.524" v="3141" actId="207"/>
          <ac:spMkLst>
            <pc:docMk/>
            <pc:sldMk cId="3329248977" sldId="387"/>
            <ac:spMk id="5" creationId="{A6C765DD-B293-2986-FBE0-702D81144A7D}"/>
          </ac:spMkLst>
        </pc:spChg>
        <pc:spChg chg="mod">
          <ac:chgData name="Toby Donaldson" userId="2e6e5431-bb17-4c41-9985-d39c50d83c73" providerId="ADAL" clId="{58B9E88D-B731-4E1D-AEBB-7AF6D226F449}" dt="2024-02-02T19:17:53.823" v="3147" actId="20577"/>
          <ac:spMkLst>
            <pc:docMk/>
            <pc:sldMk cId="3329248977" sldId="387"/>
            <ac:spMk id="7" creationId="{BD12BD6E-1CA2-2E4E-A879-47B183E1C9A1}"/>
          </ac:spMkLst>
        </pc:spChg>
        <pc:spChg chg="del">
          <ac:chgData name="Toby Donaldson" userId="2e6e5431-bb17-4c41-9985-d39c50d83c73" providerId="ADAL" clId="{58B9E88D-B731-4E1D-AEBB-7AF6D226F449}" dt="2024-01-31T19:56:22.486" v="2176" actId="21"/>
          <ac:spMkLst>
            <pc:docMk/>
            <pc:sldMk cId="3329248977" sldId="387"/>
            <ac:spMk id="9" creationId="{5C3C2DA4-8310-86B4-3ECF-A4C79B0876F5}"/>
          </ac:spMkLst>
        </pc:spChg>
        <pc:spChg chg="del">
          <ac:chgData name="Toby Donaldson" userId="2e6e5431-bb17-4c41-9985-d39c50d83c73" providerId="ADAL" clId="{58B9E88D-B731-4E1D-AEBB-7AF6D226F449}" dt="2024-01-31T19:56:22.486" v="2176" actId="21"/>
          <ac:spMkLst>
            <pc:docMk/>
            <pc:sldMk cId="3329248977" sldId="387"/>
            <ac:spMk id="10" creationId="{62BB0D8D-A40A-18E1-BC31-891A1F18688D}"/>
          </ac:spMkLst>
        </pc:spChg>
        <pc:spChg chg="del">
          <ac:chgData name="Toby Donaldson" userId="2e6e5431-bb17-4c41-9985-d39c50d83c73" providerId="ADAL" clId="{58B9E88D-B731-4E1D-AEBB-7AF6D226F449}" dt="2024-01-31T19:56:31.801" v="2177" actId="21"/>
          <ac:spMkLst>
            <pc:docMk/>
            <pc:sldMk cId="3329248977" sldId="387"/>
            <ac:spMk id="15" creationId="{BBFC2537-FFF7-E1A6-AEDA-57F8D1AE04D5}"/>
          </ac:spMkLst>
        </pc:spChg>
        <pc:spChg chg="del">
          <ac:chgData name="Toby Donaldson" userId="2e6e5431-bb17-4c41-9985-d39c50d83c73" providerId="ADAL" clId="{58B9E88D-B731-4E1D-AEBB-7AF6D226F449}" dt="2024-01-31T19:56:31.801" v="2177" actId="21"/>
          <ac:spMkLst>
            <pc:docMk/>
            <pc:sldMk cId="3329248977" sldId="387"/>
            <ac:spMk id="16" creationId="{D20E75BD-1499-FC3A-1F10-59F0FC0AB615}"/>
          </ac:spMkLst>
        </pc:spChg>
        <pc:inkChg chg="add">
          <ac:chgData name="Toby Donaldson" userId="2e6e5431-bb17-4c41-9985-d39c50d83c73" providerId="ADAL" clId="{58B9E88D-B731-4E1D-AEBB-7AF6D226F449}" dt="2024-02-02T21:28:36.769" v="4992"/>
          <ac:inkMkLst>
            <pc:docMk/>
            <pc:sldMk cId="3329248977" sldId="387"/>
            <ac:inkMk id="3" creationId="{68DEDF1A-3175-08D5-A9BF-B279B153DB1B}"/>
          </ac:inkMkLst>
        </pc:inkChg>
        <pc:cxnChg chg="del mod">
          <ac:chgData name="Toby Donaldson" userId="2e6e5431-bb17-4c41-9985-d39c50d83c73" providerId="ADAL" clId="{58B9E88D-B731-4E1D-AEBB-7AF6D226F449}" dt="2024-01-31T19:56:22.486" v="2176" actId="21"/>
          <ac:cxnSpMkLst>
            <pc:docMk/>
            <pc:sldMk cId="3329248977" sldId="387"/>
            <ac:cxnSpMk id="12" creationId="{00754D41-6559-2EA9-706D-EA336C979C3A}"/>
          </ac:cxnSpMkLst>
        </pc:cxnChg>
        <pc:cxnChg chg="del mod">
          <ac:chgData name="Toby Donaldson" userId="2e6e5431-bb17-4c41-9985-d39c50d83c73" providerId="ADAL" clId="{58B9E88D-B731-4E1D-AEBB-7AF6D226F449}" dt="2024-01-31T19:56:22.486" v="2176" actId="21"/>
          <ac:cxnSpMkLst>
            <pc:docMk/>
            <pc:sldMk cId="3329248977" sldId="387"/>
            <ac:cxnSpMk id="14" creationId="{2FEE5361-224D-1866-C75E-13B650EB9061}"/>
          </ac:cxnSpMkLst>
        </pc:cxnChg>
      </pc:sldChg>
      <pc:sldChg chg="addSp modSp mod ord">
        <pc:chgData name="Toby Donaldson" userId="2e6e5431-bb17-4c41-9985-d39c50d83c73" providerId="ADAL" clId="{58B9E88D-B731-4E1D-AEBB-7AF6D226F449}" dt="2024-02-02T21:28:36.769" v="4992"/>
        <pc:sldMkLst>
          <pc:docMk/>
          <pc:sldMk cId="1386135243" sldId="388"/>
        </pc:sldMkLst>
        <pc:spChg chg="mod">
          <ac:chgData name="Toby Donaldson" userId="2e6e5431-bb17-4c41-9985-d39c50d83c73" providerId="ADAL" clId="{58B9E88D-B731-4E1D-AEBB-7AF6D226F449}" dt="2024-02-02T19:08:41.422" v="2532" actId="20577"/>
          <ac:spMkLst>
            <pc:docMk/>
            <pc:sldMk cId="1386135243" sldId="388"/>
            <ac:spMk id="2" creationId="{2BCAF865-7A80-BECA-2073-084585B8DF91}"/>
          </ac:spMkLst>
        </pc:spChg>
        <pc:spChg chg="mod">
          <ac:chgData name="Toby Donaldson" userId="2e6e5431-bb17-4c41-9985-d39c50d83c73" providerId="ADAL" clId="{58B9E88D-B731-4E1D-AEBB-7AF6D226F449}" dt="2024-02-02T19:18:06.350" v="3148" actId="1076"/>
          <ac:spMkLst>
            <pc:docMk/>
            <pc:sldMk cId="1386135243" sldId="388"/>
            <ac:spMk id="3" creationId="{6D55963E-F358-4191-C9C1-C5033960B686}"/>
          </ac:spMkLst>
        </pc:spChg>
        <pc:spChg chg="mod">
          <ac:chgData name="Toby Donaldson" userId="2e6e5431-bb17-4c41-9985-d39c50d83c73" providerId="ADAL" clId="{58B9E88D-B731-4E1D-AEBB-7AF6D226F449}" dt="2024-02-02T19:17:25.407" v="3143" actId="207"/>
          <ac:spMkLst>
            <pc:docMk/>
            <pc:sldMk cId="1386135243" sldId="388"/>
            <ac:spMk id="5" creationId="{A6C765DD-B293-2986-FBE0-702D81144A7D}"/>
          </ac:spMkLst>
        </pc:spChg>
        <pc:spChg chg="mod">
          <ac:chgData name="Toby Donaldson" userId="2e6e5431-bb17-4c41-9985-d39c50d83c73" providerId="ADAL" clId="{58B9E88D-B731-4E1D-AEBB-7AF6D226F449}" dt="2024-02-02T19:17:46.010" v="3146" actId="20577"/>
          <ac:spMkLst>
            <pc:docMk/>
            <pc:sldMk cId="1386135243" sldId="388"/>
            <ac:spMk id="7" creationId="{BD12BD6E-1CA2-2E4E-A879-47B183E1C9A1}"/>
          </ac:spMkLst>
        </pc:spChg>
        <pc:inkChg chg="add">
          <ac:chgData name="Toby Donaldson" userId="2e6e5431-bb17-4c41-9985-d39c50d83c73" providerId="ADAL" clId="{58B9E88D-B731-4E1D-AEBB-7AF6D226F449}" dt="2024-02-02T21:28:36.769" v="4992"/>
          <ac:inkMkLst>
            <pc:docMk/>
            <pc:sldMk cId="1386135243" sldId="388"/>
            <ac:inkMk id="10" creationId="{833DA091-FA4B-1317-716D-8D0B7F81B6EE}"/>
          </ac:inkMkLst>
        </pc:inkChg>
      </pc:sldChg>
      <pc:sldChg chg="addSp modSp mod ord">
        <pc:chgData name="Toby Donaldson" userId="2e6e5431-bb17-4c41-9985-d39c50d83c73" providerId="ADAL" clId="{58B9E88D-B731-4E1D-AEBB-7AF6D226F449}" dt="2024-02-02T21:28:36.769" v="4992"/>
        <pc:sldMkLst>
          <pc:docMk/>
          <pc:sldMk cId="2984200387" sldId="389"/>
        </pc:sldMkLst>
        <pc:spChg chg="mod">
          <ac:chgData name="Toby Donaldson" userId="2e6e5431-bb17-4c41-9985-d39c50d83c73" providerId="ADAL" clId="{58B9E88D-B731-4E1D-AEBB-7AF6D226F449}" dt="2024-02-02T19:18:40.464" v="3164" actId="113"/>
          <ac:spMkLst>
            <pc:docMk/>
            <pc:sldMk cId="2984200387" sldId="389"/>
            <ac:spMk id="11" creationId="{B8640366-C0B9-2DCB-8EAD-E2A26F16D915}"/>
          </ac:spMkLst>
        </pc:spChg>
        <pc:inkChg chg="add">
          <ac:chgData name="Toby Donaldson" userId="2e6e5431-bb17-4c41-9985-d39c50d83c73" providerId="ADAL" clId="{58B9E88D-B731-4E1D-AEBB-7AF6D226F449}" dt="2024-02-02T21:28:36.769" v="4992"/>
          <ac:inkMkLst>
            <pc:docMk/>
            <pc:sldMk cId="2984200387" sldId="389"/>
            <ac:inkMk id="3" creationId="{DCCD0148-5305-1D69-B1CD-F3966F8B5DF5}"/>
          </ac:inkMkLst>
        </pc:inkChg>
      </pc:sldChg>
      <pc:sldChg chg="addSp modSp mod ord">
        <pc:chgData name="Toby Donaldson" userId="2e6e5431-bb17-4c41-9985-d39c50d83c73" providerId="ADAL" clId="{58B9E88D-B731-4E1D-AEBB-7AF6D226F449}" dt="2024-02-02T21:28:36.769" v="4992"/>
        <pc:sldMkLst>
          <pc:docMk/>
          <pc:sldMk cId="1109177711" sldId="390"/>
        </pc:sldMkLst>
        <pc:spChg chg="mod">
          <ac:chgData name="Toby Donaldson" userId="2e6e5431-bb17-4c41-9985-d39c50d83c73" providerId="ADAL" clId="{58B9E88D-B731-4E1D-AEBB-7AF6D226F449}" dt="2024-02-02T19:19:52.738" v="3177" actId="114"/>
          <ac:spMkLst>
            <pc:docMk/>
            <pc:sldMk cId="1109177711" sldId="390"/>
            <ac:spMk id="11" creationId="{B8640366-C0B9-2DCB-8EAD-E2A26F16D915}"/>
          </ac:spMkLst>
        </pc:spChg>
        <pc:inkChg chg="add">
          <ac:chgData name="Toby Donaldson" userId="2e6e5431-bb17-4c41-9985-d39c50d83c73" providerId="ADAL" clId="{58B9E88D-B731-4E1D-AEBB-7AF6D226F449}" dt="2024-02-02T21:28:36.769" v="4992"/>
          <ac:inkMkLst>
            <pc:docMk/>
            <pc:sldMk cId="1109177711" sldId="390"/>
            <ac:inkMk id="5" creationId="{4573095B-AEC8-3F67-C59B-BED54B65A6DD}"/>
          </ac:inkMkLst>
        </pc:inkChg>
      </pc:sldChg>
      <pc:sldChg chg="addSp modSp mod ord">
        <pc:chgData name="Toby Donaldson" userId="2e6e5431-bb17-4c41-9985-d39c50d83c73" providerId="ADAL" clId="{58B9E88D-B731-4E1D-AEBB-7AF6D226F449}" dt="2024-02-02T21:28:36.769" v="4992"/>
        <pc:sldMkLst>
          <pc:docMk/>
          <pc:sldMk cId="3086549521" sldId="391"/>
        </pc:sldMkLst>
        <pc:spChg chg="mod">
          <ac:chgData name="Toby Donaldson" userId="2e6e5431-bb17-4c41-9985-d39c50d83c73" providerId="ADAL" clId="{58B9E88D-B731-4E1D-AEBB-7AF6D226F449}" dt="2024-02-02T19:20:37.391" v="3181" actId="1076"/>
          <ac:spMkLst>
            <pc:docMk/>
            <pc:sldMk cId="3086549521" sldId="391"/>
            <ac:spMk id="3" creationId="{F2BEF0C3-FBD4-9514-07A3-21C5AFA241C1}"/>
          </ac:spMkLst>
        </pc:spChg>
        <pc:spChg chg="add mod">
          <ac:chgData name="Toby Donaldson" userId="2e6e5431-bb17-4c41-9985-d39c50d83c73" providerId="ADAL" clId="{58B9E88D-B731-4E1D-AEBB-7AF6D226F449}" dt="2024-02-02T19:20:31.449" v="3180" actId="208"/>
          <ac:spMkLst>
            <pc:docMk/>
            <pc:sldMk cId="3086549521" sldId="391"/>
            <ac:spMk id="4" creationId="{4F01AAE4-64C0-1BEE-BE1D-028430C626C1}"/>
          </ac:spMkLst>
        </pc:spChg>
        <pc:inkChg chg="add">
          <ac:chgData name="Toby Donaldson" userId="2e6e5431-bb17-4c41-9985-d39c50d83c73" providerId="ADAL" clId="{58B9E88D-B731-4E1D-AEBB-7AF6D226F449}" dt="2024-02-02T21:28:36.769" v="4992"/>
          <ac:inkMkLst>
            <pc:docMk/>
            <pc:sldMk cId="3086549521" sldId="391"/>
            <ac:inkMk id="6" creationId="{03E1AECB-E220-F5AE-35DB-A4A66EC25952}"/>
          </ac:inkMkLst>
        </pc:inkChg>
      </pc:sldChg>
      <pc:sldChg chg="addSp modSp mod ord">
        <pc:chgData name="Toby Donaldson" userId="2e6e5431-bb17-4c41-9985-d39c50d83c73" providerId="ADAL" clId="{58B9E88D-B731-4E1D-AEBB-7AF6D226F449}" dt="2024-02-02T21:28:36.769" v="4992"/>
        <pc:sldMkLst>
          <pc:docMk/>
          <pc:sldMk cId="1145854150" sldId="392"/>
        </pc:sldMkLst>
        <pc:spChg chg="mod">
          <ac:chgData name="Toby Donaldson" userId="2e6e5431-bb17-4c41-9985-d39c50d83c73" providerId="ADAL" clId="{58B9E88D-B731-4E1D-AEBB-7AF6D226F449}" dt="2024-02-02T19:21:33.958" v="3186" actId="207"/>
          <ac:spMkLst>
            <pc:docMk/>
            <pc:sldMk cId="1145854150" sldId="392"/>
            <ac:spMk id="6" creationId="{82FA8468-3390-1FD0-DA91-EE5A9FC9305A}"/>
          </ac:spMkLst>
        </pc:spChg>
        <pc:spChg chg="mod">
          <ac:chgData name="Toby Donaldson" userId="2e6e5431-bb17-4c41-9985-d39c50d83c73" providerId="ADAL" clId="{58B9E88D-B731-4E1D-AEBB-7AF6D226F449}" dt="2024-02-02T19:21:38.480" v="3187" actId="207"/>
          <ac:spMkLst>
            <pc:docMk/>
            <pc:sldMk cId="1145854150" sldId="392"/>
            <ac:spMk id="8" creationId="{D0A87680-E875-C40A-20CC-0446C4935870}"/>
          </ac:spMkLst>
        </pc:spChg>
        <pc:spChg chg="mod">
          <ac:chgData name="Toby Donaldson" userId="2e6e5431-bb17-4c41-9985-d39c50d83c73" providerId="ADAL" clId="{58B9E88D-B731-4E1D-AEBB-7AF6D226F449}" dt="2024-02-02T19:21:10.749" v="3183" actId="2711"/>
          <ac:spMkLst>
            <pc:docMk/>
            <pc:sldMk cId="1145854150" sldId="392"/>
            <ac:spMk id="10" creationId="{878A001D-AB4D-7C81-06A9-E808392E1CA9}"/>
          </ac:spMkLst>
        </pc:spChg>
        <pc:inkChg chg="add">
          <ac:chgData name="Toby Donaldson" userId="2e6e5431-bb17-4c41-9985-d39c50d83c73" providerId="ADAL" clId="{58B9E88D-B731-4E1D-AEBB-7AF6D226F449}" dt="2024-02-02T21:28:36.769" v="4992"/>
          <ac:inkMkLst>
            <pc:docMk/>
            <pc:sldMk cId="1145854150" sldId="392"/>
            <ac:inkMk id="2" creationId="{296CF155-5626-2F12-455E-8B597C7C9083}"/>
          </ac:inkMkLst>
        </pc:inkChg>
      </pc:sldChg>
      <pc:sldChg chg="addSp delSp modSp del mod ord">
        <pc:chgData name="Toby Donaldson" userId="2e6e5431-bb17-4c41-9985-d39c50d83c73" providerId="ADAL" clId="{58B9E88D-B731-4E1D-AEBB-7AF6D226F449}" dt="2024-02-02T19:22:39.858" v="3194" actId="2696"/>
        <pc:sldMkLst>
          <pc:docMk/>
          <pc:sldMk cId="2872140675" sldId="393"/>
        </pc:sldMkLst>
        <pc:spChg chg="add del mod">
          <ac:chgData name="Toby Donaldson" userId="2e6e5431-bb17-4c41-9985-d39c50d83c73" providerId="ADAL" clId="{58B9E88D-B731-4E1D-AEBB-7AF6D226F449}" dt="2024-02-02T19:22:22.061" v="3192" actId="21"/>
          <ac:spMkLst>
            <pc:docMk/>
            <pc:sldMk cId="2872140675" sldId="393"/>
            <ac:spMk id="2" creationId="{5E74ADF8-6E12-BF25-0B7A-C4103D7C53E5}"/>
          </ac:spMkLst>
        </pc:spChg>
        <pc:spChg chg="add mod">
          <ac:chgData name="Toby Donaldson" userId="2e6e5431-bb17-4c41-9985-d39c50d83c73" providerId="ADAL" clId="{58B9E88D-B731-4E1D-AEBB-7AF6D226F449}" dt="2024-02-02T19:22:28.218" v="3193"/>
          <ac:spMkLst>
            <pc:docMk/>
            <pc:sldMk cId="2872140675" sldId="393"/>
            <ac:spMk id="3" creationId="{1BECF581-4206-AE4F-C56E-16D6C74F3A4A}"/>
          </ac:spMkLst>
        </pc:spChg>
        <pc:spChg chg="mod">
          <ac:chgData name="Toby Donaldson" userId="2e6e5431-bb17-4c41-9985-d39c50d83c73" providerId="ADAL" clId="{58B9E88D-B731-4E1D-AEBB-7AF6D226F449}" dt="2024-02-02T19:21:50.854" v="3190" actId="207"/>
          <ac:spMkLst>
            <pc:docMk/>
            <pc:sldMk cId="2872140675" sldId="393"/>
            <ac:spMk id="6" creationId="{82FA8468-3390-1FD0-DA91-EE5A9FC9305A}"/>
          </ac:spMkLst>
        </pc:spChg>
        <pc:spChg chg="mod">
          <ac:chgData name="Toby Donaldson" userId="2e6e5431-bb17-4c41-9985-d39c50d83c73" providerId="ADAL" clId="{58B9E88D-B731-4E1D-AEBB-7AF6D226F449}" dt="2024-02-02T19:21:54.872" v="3191" actId="207"/>
          <ac:spMkLst>
            <pc:docMk/>
            <pc:sldMk cId="2872140675" sldId="393"/>
            <ac:spMk id="8" creationId="{D0A87680-E875-C40A-20CC-0446C4935870}"/>
          </ac:spMkLst>
        </pc:spChg>
        <pc:spChg chg="del">
          <ac:chgData name="Toby Donaldson" userId="2e6e5431-bb17-4c41-9985-d39c50d83c73" providerId="ADAL" clId="{58B9E88D-B731-4E1D-AEBB-7AF6D226F449}" dt="2024-01-31T19:58:50.843" v="2179" actId="21"/>
          <ac:spMkLst>
            <pc:docMk/>
            <pc:sldMk cId="2872140675" sldId="393"/>
            <ac:spMk id="10" creationId="{878A001D-AB4D-7C81-06A9-E808392E1CA9}"/>
          </ac:spMkLst>
        </pc:spChg>
      </pc:sldChg>
      <pc:sldChg chg="addSp modSp mod ord">
        <pc:chgData name="Toby Donaldson" userId="2e6e5431-bb17-4c41-9985-d39c50d83c73" providerId="ADAL" clId="{58B9E88D-B731-4E1D-AEBB-7AF6D226F449}" dt="2024-02-02T21:28:36.769" v="4992"/>
        <pc:sldMkLst>
          <pc:docMk/>
          <pc:sldMk cId="318261000" sldId="394"/>
        </pc:sldMkLst>
        <pc:spChg chg="mod">
          <ac:chgData name="Toby Donaldson" userId="2e6e5431-bb17-4c41-9985-d39c50d83c73" providerId="ADAL" clId="{58B9E88D-B731-4E1D-AEBB-7AF6D226F449}" dt="2024-02-02T19:23:36.702" v="3196" actId="207"/>
          <ac:spMkLst>
            <pc:docMk/>
            <pc:sldMk cId="318261000" sldId="394"/>
            <ac:spMk id="4" creationId="{F05D1AF7-6CA1-D237-1DD7-714213AFA193}"/>
          </ac:spMkLst>
        </pc:spChg>
        <pc:inkChg chg="add">
          <ac:chgData name="Toby Donaldson" userId="2e6e5431-bb17-4c41-9985-d39c50d83c73" providerId="ADAL" clId="{58B9E88D-B731-4E1D-AEBB-7AF6D226F449}" dt="2024-02-02T21:28:36.769" v="4992"/>
          <ac:inkMkLst>
            <pc:docMk/>
            <pc:sldMk cId="318261000" sldId="394"/>
            <ac:inkMk id="3" creationId="{7647E8A7-022D-34EB-1021-CF5539805D8C}"/>
          </ac:inkMkLst>
        </pc:inkChg>
      </pc:sldChg>
      <pc:sldChg chg="modSp mod ord">
        <pc:chgData name="Toby Donaldson" userId="2e6e5431-bb17-4c41-9985-d39c50d83c73" providerId="ADAL" clId="{58B9E88D-B731-4E1D-AEBB-7AF6D226F449}" dt="2024-02-02T19:24:54.147" v="3255" actId="1076"/>
        <pc:sldMkLst>
          <pc:docMk/>
          <pc:sldMk cId="2287764959" sldId="396"/>
        </pc:sldMkLst>
        <pc:spChg chg="mod">
          <ac:chgData name="Toby Donaldson" userId="2e6e5431-bb17-4c41-9985-d39c50d83c73" providerId="ADAL" clId="{58B9E88D-B731-4E1D-AEBB-7AF6D226F449}" dt="2024-02-02T19:24:01.724" v="3197" actId="20577"/>
          <ac:spMkLst>
            <pc:docMk/>
            <pc:sldMk cId="2287764959" sldId="396"/>
            <ac:spMk id="3" creationId="{1BD4FFB3-129F-8468-E73B-1E6DA086065B}"/>
          </ac:spMkLst>
        </pc:spChg>
        <pc:spChg chg="mod">
          <ac:chgData name="Toby Donaldson" userId="2e6e5431-bb17-4c41-9985-d39c50d83c73" providerId="ADAL" clId="{58B9E88D-B731-4E1D-AEBB-7AF6D226F449}" dt="2024-02-02T19:24:54.147" v="3255" actId="1076"/>
          <ac:spMkLst>
            <pc:docMk/>
            <pc:sldMk cId="2287764959" sldId="396"/>
            <ac:spMk id="6" creationId="{156323D4-8733-86DD-A58F-69D8799A1216}"/>
          </ac:spMkLst>
        </pc:spChg>
      </pc:sldChg>
      <pc:sldChg chg="delSp modSp mod ord">
        <pc:chgData name="Toby Donaldson" userId="2e6e5431-bb17-4c41-9985-d39c50d83c73" providerId="ADAL" clId="{58B9E88D-B731-4E1D-AEBB-7AF6D226F449}" dt="2024-02-02T19:25:25.002" v="3256" actId="21"/>
        <pc:sldMkLst>
          <pc:docMk/>
          <pc:sldMk cId="663618084" sldId="397"/>
        </pc:sldMkLst>
        <pc:spChg chg="mod">
          <ac:chgData name="Toby Donaldson" userId="2e6e5431-bb17-4c41-9985-d39c50d83c73" providerId="ADAL" clId="{58B9E88D-B731-4E1D-AEBB-7AF6D226F449}" dt="2024-01-31T20:01:15.824" v="2182" actId="20577"/>
          <ac:spMkLst>
            <pc:docMk/>
            <pc:sldMk cId="663618084" sldId="397"/>
            <ac:spMk id="3" creationId="{1BD4FFB3-129F-8468-E73B-1E6DA086065B}"/>
          </ac:spMkLst>
        </pc:spChg>
        <pc:spChg chg="del">
          <ac:chgData name="Toby Donaldson" userId="2e6e5431-bb17-4c41-9985-d39c50d83c73" providerId="ADAL" clId="{58B9E88D-B731-4E1D-AEBB-7AF6D226F449}" dt="2024-02-02T19:25:25.002" v="3256" actId="21"/>
          <ac:spMkLst>
            <pc:docMk/>
            <pc:sldMk cId="663618084" sldId="397"/>
            <ac:spMk id="8" creationId="{91B47311-6541-0144-6AD6-DE0F6F0A3598}"/>
          </ac:spMkLst>
        </pc:spChg>
      </pc:sldChg>
      <pc:sldChg chg="addSp modSp mod ord">
        <pc:chgData name="Toby Donaldson" userId="2e6e5431-bb17-4c41-9985-d39c50d83c73" providerId="ADAL" clId="{58B9E88D-B731-4E1D-AEBB-7AF6D226F449}" dt="2024-02-02T19:26:23.139" v="3266" actId="20577"/>
        <pc:sldMkLst>
          <pc:docMk/>
          <pc:sldMk cId="2354844912" sldId="398"/>
        </pc:sldMkLst>
        <pc:spChg chg="mod">
          <ac:chgData name="Toby Donaldson" userId="2e6e5431-bb17-4c41-9985-d39c50d83c73" providerId="ADAL" clId="{58B9E88D-B731-4E1D-AEBB-7AF6D226F449}" dt="2024-01-31T20:01:26.086" v="2184" actId="20577"/>
          <ac:spMkLst>
            <pc:docMk/>
            <pc:sldMk cId="2354844912" sldId="398"/>
            <ac:spMk id="3" creationId="{1BD4FFB3-129F-8468-E73B-1E6DA086065B}"/>
          </ac:spMkLst>
        </pc:spChg>
        <pc:spChg chg="add mod">
          <ac:chgData name="Toby Donaldson" userId="2e6e5431-bb17-4c41-9985-d39c50d83c73" providerId="ADAL" clId="{58B9E88D-B731-4E1D-AEBB-7AF6D226F449}" dt="2024-02-02T19:25:55.102" v="3261" actId="14100"/>
          <ac:spMkLst>
            <pc:docMk/>
            <pc:sldMk cId="2354844912" sldId="398"/>
            <ac:spMk id="6" creationId="{ABE01461-AC83-3547-D26D-11734D586E7E}"/>
          </ac:spMkLst>
        </pc:spChg>
        <pc:spChg chg="mod">
          <ac:chgData name="Toby Donaldson" userId="2e6e5431-bb17-4c41-9985-d39c50d83c73" providerId="ADAL" clId="{58B9E88D-B731-4E1D-AEBB-7AF6D226F449}" dt="2024-02-02T19:26:23.139" v="3266" actId="20577"/>
          <ac:spMkLst>
            <pc:docMk/>
            <pc:sldMk cId="2354844912" sldId="398"/>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2753011666" sldId="399"/>
        </pc:sldMkLst>
        <pc:spChg chg="mod">
          <ac:chgData name="Toby Donaldson" userId="2e6e5431-bb17-4c41-9985-d39c50d83c73" providerId="ADAL" clId="{58B9E88D-B731-4E1D-AEBB-7AF6D226F449}" dt="2024-01-31T20:01:20.946" v="2183" actId="20577"/>
          <ac:spMkLst>
            <pc:docMk/>
            <pc:sldMk cId="2753011666" sldId="399"/>
            <ac:spMk id="3" creationId="{1BD4FFB3-129F-8468-E73B-1E6DA086065B}"/>
          </ac:spMkLst>
        </pc:spChg>
      </pc:sldChg>
      <pc:sldChg chg="addSp modSp mod ord">
        <pc:chgData name="Toby Donaldson" userId="2e6e5431-bb17-4c41-9985-d39c50d83c73" providerId="ADAL" clId="{58B9E88D-B731-4E1D-AEBB-7AF6D226F449}" dt="2024-02-02T19:41:42.457" v="4971" actId="1076"/>
        <pc:sldMkLst>
          <pc:docMk/>
          <pc:sldMk cId="1827292657" sldId="400"/>
        </pc:sldMkLst>
        <pc:spChg chg="mod">
          <ac:chgData name="Toby Donaldson" userId="2e6e5431-bb17-4c41-9985-d39c50d83c73" providerId="ADAL" clId="{58B9E88D-B731-4E1D-AEBB-7AF6D226F449}" dt="2024-01-31T20:01:34.473" v="2186" actId="20577"/>
          <ac:spMkLst>
            <pc:docMk/>
            <pc:sldMk cId="1827292657" sldId="400"/>
            <ac:spMk id="3" creationId="{1BD4FFB3-129F-8468-E73B-1E6DA086065B}"/>
          </ac:spMkLst>
        </pc:spChg>
        <pc:spChg chg="add mod">
          <ac:chgData name="Toby Donaldson" userId="2e6e5431-bb17-4c41-9985-d39c50d83c73" providerId="ADAL" clId="{58B9E88D-B731-4E1D-AEBB-7AF6D226F449}" dt="2024-02-02T19:41:42.457" v="4971" actId="1076"/>
          <ac:spMkLst>
            <pc:docMk/>
            <pc:sldMk cId="1827292657" sldId="400"/>
            <ac:spMk id="6" creationId="{92299F3D-55E4-86E6-413E-310C828BDDCD}"/>
          </ac:spMkLst>
        </pc:spChg>
        <pc:spChg chg="mod">
          <ac:chgData name="Toby Donaldson" userId="2e6e5431-bb17-4c41-9985-d39c50d83c73" providerId="ADAL" clId="{58B9E88D-B731-4E1D-AEBB-7AF6D226F449}" dt="2024-02-02T19:36:40.088" v="4699" actId="14100"/>
          <ac:spMkLst>
            <pc:docMk/>
            <pc:sldMk cId="1827292657" sldId="400"/>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98727621" sldId="401"/>
        </pc:sldMkLst>
        <pc:spChg chg="mod">
          <ac:chgData name="Toby Donaldson" userId="2e6e5431-bb17-4c41-9985-d39c50d83c73" providerId="ADAL" clId="{58B9E88D-B731-4E1D-AEBB-7AF6D226F449}" dt="2024-01-31T20:01:39.624" v="2187" actId="20577"/>
          <ac:spMkLst>
            <pc:docMk/>
            <pc:sldMk cId="98727621" sldId="401"/>
            <ac:spMk id="3" creationId="{1BD4FFB3-129F-8468-E73B-1E6DA086065B}"/>
          </ac:spMkLst>
        </pc:spChg>
      </pc:sldChg>
      <pc:sldChg chg="modSp mod ord">
        <pc:chgData name="Toby Donaldson" userId="2e6e5431-bb17-4c41-9985-d39c50d83c73" providerId="ADAL" clId="{58B9E88D-B731-4E1D-AEBB-7AF6D226F449}" dt="2024-02-02T19:03:08.205" v="2295"/>
        <pc:sldMkLst>
          <pc:docMk/>
          <pc:sldMk cId="2098127497" sldId="402"/>
        </pc:sldMkLst>
        <pc:spChg chg="mod">
          <ac:chgData name="Toby Donaldson" userId="2e6e5431-bb17-4c41-9985-d39c50d83c73" providerId="ADAL" clId="{58B9E88D-B731-4E1D-AEBB-7AF6D226F449}" dt="2024-01-31T20:01:43.543" v="2188" actId="20577"/>
          <ac:spMkLst>
            <pc:docMk/>
            <pc:sldMk cId="2098127497" sldId="402"/>
            <ac:spMk id="3" creationId="{1BD4FFB3-129F-8468-E73B-1E6DA086065B}"/>
          </ac:spMkLst>
        </pc:spChg>
      </pc:sldChg>
      <pc:sldChg chg="modSp mod ord">
        <pc:chgData name="Toby Donaldson" userId="2e6e5431-bb17-4c41-9985-d39c50d83c73" providerId="ADAL" clId="{58B9E88D-B731-4E1D-AEBB-7AF6D226F449}" dt="2024-02-02T19:37:56.958" v="4701" actId="20577"/>
        <pc:sldMkLst>
          <pc:docMk/>
          <pc:sldMk cId="940628499" sldId="403"/>
        </pc:sldMkLst>
        <pc:spChg chg="mod">
          <ac:chgData name="Toby Donaldson" userId="2e6e5431-bb17-4c41-9985-d39c50d83c73" providerId="ADAL" clId="{58B9E88D-B731-4E1D-AEBB-7AF6D226F449}" dt="2024-01-31T20:02:09.286" v="2189" actId="20577"/>
          <ac:spMkLst>
            <pc:docMk/>
            <pc:sldMk cId="940628499" sldId="403"/>
            <ac:spMk id="3" creationId="{1BD4FFB3-129F-8468-E73B-1E6DA086065B}"/>
          </ac:spMkLst>
        </pc:spChg>
        <pc:spChg chg="mod">
          <ac:chgData name="Toby Donaldson" userId="2e6e5431-bb17-4c41-9985-d39c50d83c73" providerId="ADAL" clId="{58B9E88D-B731-4E1D-AEBB-7AF6D226F449}" dt="2024-01-31T20:03:01.989" v="2204" actId="1076"/>
          <ac:spMkLst>
            <pc:docMk/>
            <pc:sldMk cId="940628499" sldId="403"/>
            <ac:spMk id="30" creationId="{CC895206-4CA7-46A0-40BB-9E7C65E3EF10}"/>
          </ac:spMkLst>
        </pc:spChg>
        <pc:spChg chg="mod">
          <ac:chgData name="Toby Donaldson" userId="2e6e5431-bb17-4c41-9985-d39c50d83c73" providerId="ADAL" clId="{58B9E88D-B731-4E1D-AEBB-7AF6D226F449}" dt="2024-02-02T19:37:56.958" v="4701" actId="20577"/>
          <ac:spMkLst>
            <pc:docMk/>
            <pc:sldMk cId="940628499" sldId="403"/>
            <ac:spMk id="31" creationId="{69DCA523-698E-22DF-DC8E-C86499ED9E60}"/>
          </ac:spMkLst>
        </pc:spChg>
      </pc:sldChg>
      <pc:sldChg chg="modSp mod ord">
        <pc:chgData name="Toby Donaldson" userId="2e6e5431-bb17-4c41-9985-d39c50d83c73" providerId="ADAL" clId="{58B9E88D-B731-4E1D-AEBB-7AF6D226F449}" dt="2024-02-02T19:03:08.205" v="2295"/>
        <pc:sldMkLst>
          <pc:docMk/>
          <pc:sldMk cId="2059484835" sldId="404"/>
        </pc:sldMkLst>
        <pc:spChg chg="mod">
          <ac:chgData name="Toby Donaldson" userId="2e6e5431-bb17-4c41-9985-d39c50d83c73" providerId="ADAL" clId="{58B9E88D-B731-4E1D-AEBB-7AF6D226F449}" dt="2024-01-31T20:03:35.222" v="2205" actId="20577"/>
          <ac:spMkLst>
            <pc:docMk/>
            <pc:sldMk cId="2059484835" sldId="404"/>
            <ac:spMk id="3" creationId="{1BD4FFB3-129F-8468-E73B-1E6DA086065B}"/>
          </ac:spMkLst>
        </pc:spChg>
      </pc:sldChg>
      <pc:sldChg chg="modSp mod ord">
        <pc:chgData name="Toby Donaldson" userId="2e6e5431-bb17-4c41-9985-d39c50d83c73" providerId="ADAL" clId="{58B9E88D-B731-4E1D-AEBB-7AF6D226F449}" dt="2024-02-02T19:43:19.432" v="4984" actId="14100"/>
        <pc:sldMkLst>
          <pc:docMk/>
          <pc:sldMk cId="660001074" sldId="405"/>
        </pc:sldMkLst>
        <pc:spChg chg="mod">
          <ac:chgData name="Toby Donaldson" userId="2e6e5431-bb17-4c41-9985-d39c50d83c73" providerId="ADAL" clId="{58B9E88D-B731-4E1D-AEBB-7AF6D226F449}" dt="2024-01-31T20:03:38.427" v="2206" actId="20577"/>
          <ac:spMkLst>
            <pc:docMk/>
            <pc:sldMk cId="660001074" sldId="405"/>
            <ac:spMk id="3" creationId="{1BD4FFB3-129F-8468-E73B-1E6DA086065B}"/>
          </ac:spMkLst>
        </pc:spChg>
        <pc:spChg chg="mod">
          <ac:chgData name="Toby Donaldson" userId="2e6e5431-bb17-4c41-9985-d39c50d83c73" providerId="ADAL" clId="{58B9E88D-B731-4E1D-AEBB-7AF6D226F449}" dt="2024-02-02T19:43:19.432" v="4984" actId="14100"/>
          <ac:spMkLst>
            <pc:docMk/>
            <pc:sldMk cId="660001074" sldId="405"/>
            <ac:spMk id="13" creationId="{9C76A361-1852-3CE8-9103-92B277620487}"/>
          </ac:spMkLst>
        </pc:spChg>
        <pc:cxnChg chg="mod">
          <ac:chgData name="Toby Donaldson" userId="2e6e5431-bb17-4c41-9985-d39c50d83c73" providerId="ADAL" clId="{58B9E88D-B731-4E1D-AEBB-7AF6D226F449}" dt="2024-02-02T19:43:19.432" v="4984" actId="14100"/>
          <ac:cxnSpMkLst>
            <pc:docMk/>
            <pc:sldMk cId="660001074" sldId="405"/>
            <ac:cxnSpMk id="15" creationId="{AC4E5084-F922-E3FF-AB17-4F4A7B0F5B54}"/>
          </ac:cxnSpMkLst>
        </pc:cxnChg>
      </pc:sldChg>
      <pc:sldChg chg="modSp mod ord">
        <pc:chgData name="Toby Donaldson" userId="2e6e5431-bb17-4c41-9985-d39c50d83c73" providerId="ADAL" clId="{58B9E88D-B731-4E1D-AEBB-7AF6D226F449}" dt="2024-02-02T19:26:41.949" v="3267" actId="113"/>
        <pc:sldMkLst>
          <pc:docMk/>
          <pc:sldMk cId="1115259671" sldId="406"/>
        </pc:sldMkLst>
        <pc:spChg chg="mod">
          <ac:chgData name="Toby Donaldson" userId="2e6e5431-bb17-4c41-9985-d39c50d83c73" providerId="ADAL" clId="{58B9E88D-B731-4E1D-AEBB-7AF6D226F449}" dt="2024-01-31T20:01:30.379" v="2185" actId="20577"/>
          <ac:spMkLst>
            <pc:docMk/>
            <pc:sldMk cId="1115259671" sldId="406"/>
            <ac:spMk id="3" creationId="{1BD4FFB3-129F-8468-E73B-1E6DA086065B}"/>
          </ac:spMkLst>
        </pc:spChg>
        <pc:spChg chg="mod">
          <ac:chgData name="Toby Donaldson" userId="2e6e5431-bb17-4c41-9985-d39c50d83c73" providerId="ADAL" clId="{58B9E88D-B731-4E1D-AEBB-7AF6D226F449}" dt="2024-02-02T19:26:41.949" v="3267" actId="113"/>
          <ac:spMkLst>
            <pc:docMk/>
            <pc:sldMk cId="1115259671" sldId="406"/>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119016610" sldId="407"/>
        </pc:sldMkLst>
        <pc:spChg chg="mod">
          <ac:chgData name="Toby Donaldson" userId="2e6e5431-bb17-4c41-9985-d39c50d83c73" providerId="ADAL" clId="{58B9E88D-B731-4E1D-AEBB-7AF6D226F449}" dt="2024-01-31T20:05:00.443" v="2269" actId="20577"/>
          <ac:spMkLst>
            <pc:docMk/>
            <pc:sldMk cId="119016610" sldId="407"/>
            <ac:spMk id="3" creationId="{4E6D41F9-D672-06B9-1E23-75EB2C8A0482}"/>
          </ac:spMkLst>
        </pc:spChg>
      </pc:sldChg>
      <pc:sldChg chg="modSp mod ord">
        <pc:chgData name="Toby Donaldson" userId="2e6e5431-bb17-4c41-9985-d39c50d83c73" providerId="ADAL" clId="{58B9E88D-B731-4E1D-AEBB-7AF6D226F449}" dt="2024-02-02T19:44:18.069" v="4987" actId="207"/>
        <pc:sldMkLst>
          <pc:docMk/>
          <pc:sldMk cId="2683748588" sldId="408"/>
        </pc:sldMkLst>
        <pc:spChg chg="mod">
          <ac:chgData name="Toby Donaldson" userId="2e6e5431-bb17-4c41-9985-d39c50d83c73" providerId="ADAL" clId="{58B9E88D-B731-4E1D-AEBB-7AF6D226F449}" dt="2024-01-31T20:05:17.905" v="2270" actId="20577"/>
          <ac:spMkLst>
            <pc:docMk/>
            <pc:sldMk cId="2683748588" sldId="408"/>
            <ac:spMk id="3" creationId="{1BD4FFB3-129F-8468-E73B-1E6DA086065B}"/>
          </ac:spMkLst>
        </pc:spChg>
        <pc:spChg chg="mod">
          <ac:chgData name="Toby Donaldson" userId="2e6e5431-bb17-4c41-9985-d39c50d83c73" providerId="ADAL" clId="{58B9E88D-B731-4E1D-AEBB-7AF6D226F449}" dt="2024-02-02T19:44:18.069" v="4987" actId="207"/>
          <ac:spMkLst>
            <pc:docMk/>
            <pc:sldMk cId="2683748588" sldId="408"/>
            <ac:spMk id="9" creationId="{6F6F9509-2304-4DF5-E5E4-647F33FB837C}"/>
          </ac:spMkLst>
        </pc:spChg>
      </pc:sldChg>
      <pc:sldChg chg="modSp mod ord">
        <pc:chgData name="Toby Donaldson" userId="2e6e5431-bb17-4c41-9985-d39c50d83c73" providerId="ADAL" clId="{58B9E88D-B731-4E1D-AEBB-7AF6D226F449}" dt="2024-02-02T19:44:26.656" v="4988" actId="207"/>
        <pc:sldMkLst>
          <pc:docMk/>
          <pc:sldMk cId="3080840747" sldId="409"/>
        </pc:sldMkLst>
        <pc:spChg chg="mod">
          <ac:chgData name="Toby Donaldson" userId="2e6e5431-bb17-4c41-9985-d39c50d83c73" providerId="ADAL" clId="{58B9E88D-B731-4E1D-AEBB-7AF6D226F449}" dt="2024-01-31T20:05:31.582" v="2271" actId="20577"/>
          <ac:spMkLst>
            <pc:docMk/>
            <pc:sldMk cId="3080840747" sldId="409"/>
            <ac:spMk id="3" creationId="{1BD4FFB3-129F-8468-E73B-1E6DA086065B}"/>
          </ac:spMkLst>
        </pc:spChg>
        <pc:spChg chg="mod">
          <ac:chgData name="Toby Donaldson" userId="2e6e5431-bb17-4c41-9985-d39c50d83c73" providerId="ADAL" clId="{58B9E88D-B731-4E1D-AEBB-7AF6D226F449}" dt="2024-02-02T19:44:26.656" v="4988" actId="207"/>
          <ac:spMkLst>
            <pc:docMk/>
            <pc:sldMk cId="3080840747" sldId="409"/>
            <ac:spMk id="9" creationId="{6F6F9509-2304-4DF5-E5E4-647F33FB837C}"/>
          </ac:spMkLst>
        </pc:spChg>
      </pc:sldChg>
      <pc:sldChg chg="modSp mod ord">
        <pc:chgData name="Toby Donaldson" userId="2e6e5431-bb17-4c41-9985-d39c50d83c73" providerId="ADAL" clId="{58B9E88D-B731-4E1D-AEBB-7AF6D226F449}" dt="2024-02-02T19:44:36.728" v="4989" actId="207"/>
        <pc:sldMkLst>
          <pc:docMk/>
          <pc:sldMk cId="2637678866" sldId="410"/>
        </pc:sldMkLst>
        <pc:spChg chg="mod">
          <ac:chgData name="Toby Donaldson" userId="2e6e5431-bb17-4c41-9985-d39c50d83c73" providerId="ADAL" clId="{58B9E88D-B731-4E1D-AEBB-7AF6D226F449}" dt="2024-01-31T20:06:00.546" v="2272" actId="20577"/>
          <ac:spMkLst>
            <pc:docMk/>
            <pc:sldMk cId="2637678866" sldId="410"/>
            <ac:spMk id="3" creationId="{1BD4FFB3-129F-8468-E73B-1E6DA086065B}"/>
          </ac:spMkLst>
        </pc:spChg>
        <pc:spChg chg="mod">
          <ac:chgData name="Toby Donaldson" userId="2e6e5431-bb17-4c41-9985-d39c50d83c73" providerId="ADAL" clId="{58B9E88D-B731-4E1D-AEBB-7AF6D226F449}" dt="2024-02-02T19:44:36.728" v="4989" actId="207"/>
          <ac:spMkLst>
            <pc:docMk/>
            <pc:sldMk cId="2637678866" sldId="410"/>
            <ac:spMk id="9" creationId="{6F6F9509-2304-4DF5-E5E4-647F33FB837C}"/>
          </ac:spMkLst>
        </pc:spChg>
      </pc:sldChg>
      <pc:sldChg chg="modSp mod ord">
        <pc:chgData name="Toby Donaldson" userId="2e6e5431-bb17-4c41-9985-d39c50d83c73" providerId="ADAL" clId="{58B9E88D-B731-4E1D-AEBB-7AF6D226F449}" dt="2024-02-02T19:44:45.481" v="4990" actId="207"/>
        <pc:sldMkLst>
          <pc:docMk/>
          <pc:sldMk cId="3276145943" sldId="411"/>
        </pc:sldMkLst>
        <pc:spChg chg="mod">
          <ac:chgData name="Toby Donaldson" userId="2e6e5431-bb17-4c41-9985-d39c50d83c73" providerId="ADAL" clId="{58B9E88D-B731-4E1D-AEBB-7AF6D226F449}" dt="2024-01-31T20:06:03.872" v="2273" actId="20577"/>
          <ac:spMkLst>
            <pc:docMk/>
            <pc:sldMk cId="3276145943" sldId="411"/>
            <ac:spMk id="3" creationId="{1BD4FFB3-129F-8468-E73B-1E6DA086065B}"/>
          </ac:spMkLst>
        </pc:spChg>
        <pc:spChg chg="mod">
          <ac:chgData name="Toby Donaldson" userId="2e6e5431-bb17-4c41-9985-d39c50d83c73" providerId="ADAL" clId="{58B9E88D-B731-4E1D-AEBB-7AF6D226F449}" dt="2024-01-31T20:06:37.843" v="2281" actId="20577"/>
          <ac:spMkLst>
            <pc:docMk/>
            <pc:sldMk cId="3276145943" sldId="411"/>
            <ac:spMk id="5" creationId="{00875744-F50D-0EB4-32BD-18E1FE5F2ED3}"/>
          </ac:spMkLst>
        </pc:spChg>
        <pc:spChg chg="mod">
          <ac:chgData name="Toby Donaldson" userId="2e6e5431-bb17-4c41-9985-d39c50d83c73" providerId="ADAL" clId="{58B9E88D-B731-4E1D-AEBB-7AF6D226F449}" dt="2024-02-02T19:44:45.481" v="4990" actId="207"/>
          <ac:spMkLst>
            <pc:docMk/>
            <pc:sldMk cId="3276145943" sldId="411"/>
            <ac:spMk id="9" creationId="{6F6F9509-2304-4DF5-E5E4-647F33FB837C}"/>
          </ac:spMkLst>
        </pc:spChg>
      </pc:sldChg>
      <pc:sldChg chg="modSp mod ord">
        <pc:chgData name="Toby Donaldson" userId="2e6e5431-bb17-4c41-9985-d39c50d83c73" providerId="ADAL" clId="{58B9E88D-B731-4E1D-AEBB-7AF6D226F449}" dt="2024-02-02T19:44:58.238" v="4991" actId="207"/>
        <pc:sldMkLst>
          <pc:docMk/>
          <pc:sldMk cId="557759141" sldId="412"/>
        </pc:sldMkLst>
        <pc:spChg chg="mod">
          <ac:chgData name="Toby Donaldson" userId="2e6e5431-bb17-4c41-9985-d39c50d83c73" providerId="ADAL" clId="{58B9E88D-B731-4E1D-AEBB-7AF6D226F449}" dt="2024-01-31T20:06:46.816" v="2282" actId="20577"/>
          <ac:spMkLst>
            <pc:docMk/>
            <pc:sldMk cId="557759141" sldId="412"/>
            <ac:spMk id="3" creationId="{1BD4FFB3-129F-8468-E73B-1E6DA086065B}"/>
          </ac:spMkLst>
        </pc:spChg>
        <pc:spChg chg="mod">
          <ac:chgData name="Toby Donaldson" userId="2e6e5431-bb17-4c41-9985-d39c50d83c73" providerId="ADAL" clId="{58B9E88D-B731-4E1D-AEBB-7AF6D226F449}" dt="2024-02-02T19:44:58.238" v="4991" actId="207"/>
          <ac:spMkLst>
            <pc:docMk/>
            <pc:sldMk cId="557759141" sldId="412"/>
            <ac:spMk id="9" creationId="{6F6F9509-2304-4DF5-E5E4-647F33FB837C}"/>
          </ac:spMkLst>
        </pc:spChg>
      </pc:sldChg>
      <pc:sldChg chg="modSp mod ord">
        <pc:chgData name="Toby Donaldson" userId="2e6e5431-bb17-4c41-9985-d39c50d83c73" providerId="ADAL" clId="{58B9E88D-B731-4E1D-AEBB-7AF6D226F449}" dt="2024-02-02T19:03:08.205" v="2295"/>
        <pc:sldMkLst>
          <pc:docMk/>
          <pc:sldMk cId="4052424333" sldId="413"/>
        </pc:sldMkLst>
        <pc:spChg chg="mod">
          <ac:chgData name="Toby Donaldson" userId="2e6e5431-bb17-4c41-9985-d39c50d83c73" providerId="ADAL" clId="{58B9E88D-B731-4E1D-AEBB-7AF6D226F449}" dt="2024-01-31T20:07:39.320" v="2284" actId="20577"/>
          <ac:spMkLst>
            <pc:docMk/>
            <pc:sldMk cId="4052424333" sldId="413"/>
            <ac:spMk id="3" creationId="{1BD4FFB3-129F-8468-E73B-1E6DA086065B}"/>
          </ac:spMkLst>
        </pc:spChg>
        <pc:spChg chg="mod">
          <ac:chgData name="Toby Donaldson" userId="2e6e5431-bb17-4c41-9985-d39c50d83c73" providerId="ADAL" clId="{58B9E88D-B731-4E1D-AEBB-7AF6D226F449}" dt="2024-01-31T20:07:16.704" v="2283" actId="113"/>
          <ac:spMkLst>
            <pc:docMk/>
            <pc:sldMk cId="4052424333" sldId="413"/>
            <ac:spMk id="13" creationId="{9C76A361-1852-3CE8-9103-92B277620487}"/>
          </ac:spMkLst>
        </pc:spChg>
      </pc:sldChg>
      <pc:sldChg chg="modSp mod ord">
        <pc:chgData name="Toby Donaldson" userId="2e6e5431-bb17-4c41-9985-d39c50d83c73" providerId="ADAL" clId="{58B9E88D-B731-4E1D-AEBB-7AF6D226F449}" dt="2024-02-02T19:03:08.205" v="2295"/>
        <pc:sldMkLst>
          <pc:docMk/>
          <pc:sldMk cId="22547546" sldId="414"/>
        </pc:sldMkLst>
        <pc:spChg chg="mod">
          <ac:chgData name="Toby Donaldson" userId="2e6e5431-bb17-4c41-9985-d39c50d83c73" providerId="ADAL" clId="{58B9E88D-B731-4E1D-AEBB-7AF6D226F449}" dt="2024-01-31T20:07:43.754" v="2285" actId="20577"/>
          <ac:spMkLst>
            <pc:docMk/>
            <pc:sldMk cId="22547546" sldId="414"/>
            <ac:spMk id="3" creationId="{1BD4FFB3-129F-8468-E73B-1E6DA086065B}"/>
          </ac:spMkLst>
        </pc:spChg>
      </pc:sldChg>
      <pc:sldChg chg="addSp delSp modSp add mod">
        <pc:chgData name="Toby Donaldson" userId="2e6e5431-bb17-4c41-9985-d39c50d83c73" providerId="ADAL" clId="{58B9E88D-B731-4E1D-AEBB-7AF6D226F449}" dt="2024-01-31T19:50:37.185" v="2157" actId="20577"/>
        <pc:sldMkLst>
          <pc:docMk/>
          <pc:sldMk cId="3278873853" sldId="415"/>
        </pc:sldMkLst>
        <pc:spChg chg="del">
          <ac:chgData name="Toby Donaldson" userId="2e6e5431-bb17-4c41-9985-d39c50d83c73" providerId="ADAL" clId="{58B9E88D-B731-4E1D-AEBB-7AF6D226F449}" dt="2024-01-31T19:36:58.348" v="1135" actId="21"/>
          <ac:spMkLst>
            <pc:docMk/>
            <pc:sldMk cId="3278873853" sldId="415"/>
            <ac:spMk id="3" creationId="{7CD55DEB-120A-D8DA-C7F0-BF76129176A6}"/>
          </ac:spMkLst>
        </pc:spChg>
        <pc:spChg chg="add mod">
          <ac:chgData name="Toby Donaldson" userId="2e6e5431-bb17-4c41-9985-d39c50d83c73" providerId="ADAL" clId="{58B9E88D-B731-4E1D-AEBB-7AF6D226F449}" dt="2024-01-31T19:38:04.783" v="1155" actId="14100"/>
          <ac:spMkLst>
            <pc:docMk/>
            <pc:sldMk cId="3278873853" sldId="415"/>
            <ac:spMk id="5" creationId="{F301EB4D-240F-AAF2-5A1A-F113FBB73B0F}"/>
          </ac:spMkLst>
        </pc:spChg>
        <pc:spChg chg="add del mod">
          <ac:chgData name="Toby Donaldson" userId="2e6e5431-bb17-4c41-9985-d39c50d83c73" providerId="ADAL" clId="{58B9E88D-B731-4E1D-AEBB-7AF6D226F449}" dt="2024-01-31T19:37:02.802" v="1136" actId="21"/>
          <ac:spMkLst>
            <pc:docMk/>
            <pc:sldMk cId="3278873853" sldId="415"/>
            <ac:spMk id="7" creationId="{C1D70212-79D7-BBFF-36E3-186284E32780}"/>
          </ac:spMkLst>
        </pc:spChg>
        <pc:spChg chg="add mod">
          <ac:chgData name="Toby Donaldson" userId="2e6e5431-bb17-4c41-9985-d39c50d83c73" providerId="ADAL" clId="{58B9E88D-B731-4E1D-AEBB-7AF6D226F449}" dt="2024-01-31T19:50:37.185" v="2157" actId="20577"/>
          <ac:spMkLst>
            <pc:docMk/>
            <pc:sldMk cId="3278873853" sldId="415"/>
            <ac:spMk id="8" creationId="{36C790D1-6B98-5AB0-07EE-E68AF657F724}"/>
          </ac:spMkLst>
        </pc:spChg>
      </pc:sldChg>
      <pc:sldChg chg="delSp modSp add mod">
        <pc:chgData name="Toby Donaldson" userId="2e6e5431-bb17-4c41-9985-d39c50d83c73" providerId="ADAL" clId="{58B9E88D-B731-4E1D-AEBB-7AF6D226F449}" dt="2024-01-31T19:40:16.334" v="1487" actId="27636"/>
        <pc:sldMkLst>
          <pc:docMk/>
          <pc:sldMk cId="2081931127" sldId="416"/>
        </pc:sldMkLst>
        <pc:spChg chg="mod">
          <ac:chgData name="Toby Donaldson" userId="2e6e5431-bb17-4c41-9985-d39c50d83c73" providerId="ADAL" clId="{58B9E88D-B731-4E1D-AEBB-7AF6D226F449}" dt="2024-01-31T19:40:16.334" v="1487" actId="27636"/>
          <ac:spMkLst>
            <pc:docMk/>
            <pc:sldMk cId="2081931127" sldId="416"/>
            <ac:spMk id="3" creationId="{7CD55DEB-120A-D8DA-C7F0-BF76129176A6}"/>
          </ac:spMkLst>
        </pc:spChg>
        <pc:picChg chg="del">
          <ac:chgData name="Toby Donaldson" userId="2e6e5431-bb17-4c41-9985-d39c50d83c73" providerId="ADAL" clId="{58B9E88D-B731-4E1D-AEBB-7AF6D226F449}" dt="2024-01-31T19:39:46.577" v="1437" actId="21"/>
          <ac:picMkLst>
            <pc:docMk/>
            <pc:sldMk cId="2081931127" sldId="416"/>
            <ac:picMk id="1026" creationId="{28D0E854-10AC-AD3E-6FD7-62CE67B7BEC8}"/>
          </ac:picMkLst>
        </pc:picChg>
      </pc:sldChg>
      <pc:sldChg chg="addSp delSp modSp add mod">
        <pc:chgData name="Toby Donaldson" userId="2e6e5431-bb17-4c41-9985-d39c50d83c73" providerId="ADAL" clId="{58B9E88D-B731-4E1D-AEBB-7AF6D226F449}" dt="2024-01-31T19:48:58.352" v="2012" actId="255"/>
        <pc:sldMkLst>
          <pc:docMk/>
          <pc:sldMk cId="4070220209" sldId="417"/>
        </pc:sldMkLst>
        <pc:spChg chg="mod">
          <ac:chgData name="Toby Donaldson" userId="2e6e5431-bb17-4c41-9985-d39c50d83c73" providerId="ADAL" clId="{58B9E88D-B731-4E1D-AEBB-7AF6D226F449}" dt="2024-01-31T19:48:58.352" v="2012" actId="255"/>
          <ac:spMkLst>
            <pc:docMk/>
            <pc:sldMk cId="4070220209" sldId="417"/>
            <ac:spMk id="3" creationId="{7CD55DEB-120A-D8DA-C7F0-BF76129176A6}"/>
          </ac:spMkLst>
        </pc:spChg>
        <pc:spChg chg="add del mod">
          <ac:chgData name="Toby Donaldson" userId="2e6e5431-bb17-4c41-9985-d39c50d83c73" providerId="ADAL" clId="{58B9E88D-B731-4E1D-AEBB-7AF6D226F449}" dt="2024-01-31T19:45:35.237" v="2007" actId="21"/>
          <ac:spMkLst>
            <pc:docMk/>
            <pc:sldMk cId="4070220209" sldId="417"/>
            <ac:spMk id="5" creationId="{CFCB3390-F33F-12E5-3E10-8C7DE32DFABF}"/>
          </ac:spMkLst>
        </pc:spChg>
      </pc:sldChg>
      <pc:sldChg chg="add">
        <pc:chgData name="Toby Donaldson" userId="2e6e5431-bb17-4c41-9985-d39c50d83c73" providerId="ADAL" clId="{58B9E88D-B731-4E1D-AEBB-7AF6D226F449}" dt="2024-01-31T19:45:31.183" v="2006" actId="2890"/>
        <pc:sldMkLst>
          <pc:docMk/>
          <pc:sldMk cId="3078154198" sldId="418"/>
        </pc:sldMkLst>
      </pc:sldChg>
      <pc:sldChg chg="addSp delSp modSp add mod ord">
        <pc:chgData name="Toby Donaldson" userId="2e6e5431-bb17-4c41-9985-d39c50d83c73" providerId="ADAL" clId="{58B9E88D-B731-4E1D-AEBB-7AF6D226F449}" dt="2024-01-31T19:49:22.642" v="2017" actId="208"/>
        <pc:sldMkLst>
          <pc:docMk/>
          <pc:sldMk cId="2477748274" sldId="419"/>
        </pc:sldMkLst>
        <pc:spChg chg="del">
          <ac:chgData name="Toby Donaldson" userId="2e6e5431-bb17-4c41-9985-d39c50d83c73" providerId="ADAL" clId="{58B9E88D-B731-4E1D-AEBB-7AF6D226F449}" dt="2024-01-31T19:48:02.595" v="2009" actId="21"/>
          <ac:spMkLst>
            <pc:docMk/>
            <pc:sldMk cId="2477748274" sldId="419"/>
            <ac:spMk id="5" creationId="{CFCB3390-F33F-12E5-3E10-8C7DE32DFABF}"/>
          </ac:spMkLst>
        </pc:spChg>
        <pc:spChg chg="add mod">
          <ac:chgData name="Toby Donaldson" userId="2e6e5431-bb17-4c41-9985-d39c50d83c73" providerId="ADAL" clId="{58B9E88D-B731-4E1D-AEBB-7AF6D226F449}" dt="2024-01-31T19:49:22.642" v="2017" actId="208"/>
          <ac:spMkLst>
            <pc:docMk/>
            <pc:sldMk cId="2477748274" sldId="419"/>
            <ac:spMk id="6" creationId="{8F8B6AA7-6C89-7D63-E188-DE362392582E}"/>
          </ac:spMkLst>
        </pc:spChg>
      </pc:sldChg>
      <pc:sldChg chg="addSp modSp new mod">
        <pc:chgData name="Toby Donaldson" userId="2e6e5431-bb17-4c41-9985-d39c50d83c73" providerId="ADAL" clId="{58B9E88D-B731-4E1D-AEBB-7AF6D226F449}" dt="2024-02-02T21:28:36.769" v="4992"/>
        <pc:sldMkLst>
          <pc:docMk/>
          <pc:sldMk cId="2450992427" sldId="420"/>
        </pc:sldMkLst>
        <pc:spChg chg="mod">
          <ac:chgData name="Toby Donaldson" userId="2e6e5431-bb17-4c41-9985-d39c50d83c73" providerId="ADAL" clId="{58B9E88D-B731-4E1D-AEBB-7AF6D226F449}" dt="2024-02-02T19:09:13.515" v="2534"/>
          <ac:spMkLst>
            <pc:docMk/>
            <pc:sldMk cId="2450992427" sldId="420"/>
            <ac:spMk id="2" creationId="{6995475B-A8F5-7519-9D23-A055900DC7FD}"/>
          </ac:spMkLst>
        </pc:spChg>
        <pc:spChg chg="mod">
          <ac:chgData name="Toby Donaldson" userId="2e6e5431-bb17-4c41-9985-d39c50d83c73" providerId="ADAL" clId="{58B9E88D-B731-4E1D-AEBB-7AF6D226F449}" dt="2024-02-02T19:14:53.613" v="3093" actId="20577"/>
          <ac:spMkLst>
            <pc:docMk/>
            <pc:sldMk cId="2450992427" sldId="420"/>
            <ac:spMk id="3" creationId="{A9C34C06-1791-28E6-AF7C-A0510B5E7C9E}"/>
          </ac:spMkLst>
        </pc:spChg>
        <pc:spChg chg="add mod">
          <ac:chgData name="Toby Donaldson" userId="2e6e5431-bb17-4c41-9985-d39c50d83c73" providerId="ADAL" clId="{58B9E88D-B731-4E1D-AEBB-7AF6D226F449}" dt="2024-02-02T19:14:02.079" v="3025" actId="20577"/>
          <ac:spMkLst>
            <pc:docMk/>
            <pc:sldMk cId="2450992427" sldId="420"/>
            <ac:spMk id="5" creationId="{78526AB8-1D8D-DA5B-90A0-726DD50B7109}"/>
          </ac:spMkLst>
        </pc:spChg>
        <pc:spChg chg="add mod">
          <ac:chgData name="Toby Donaldson" userId="2e6e5431-bb17-4c41-9985-d39c50d83c73" providerId="ADAL" clId="{58B9E88D-B731-4E1D-AEBB-7AF6D226F449}" dt="2024-02-02T19:15:32.690" v="3113" actId="113"/>
          <ac:spMkLst>
            <pc:docMk/>
            <pc:sldMk cId="2450992427" sldId="420"/>
            <ac:spMk id="6" creationId="{9BCC6B75-5A6B-D4A3-E8BE-6D752DED8F3D}"/>
          </ac:spMkLst>
        </pc:spChg>
        <pc:inkChg chg="add">
          <ac:chgData name="Toby Donaldson" userId="2e6e5431-bb17-4c41-9985-d39c50d83c73" providerId="ADAL" clId="{58B9E88D-B731-4E1D-AEBB-7AF6D226F449}" dt="2024-02-02T21:28:36.769" v="4992"/>
          <ac:inkMkLst>
            <pc:docMk/>
            <pc:sldMk cId="2450992427" sldId="420"/>
            <ac:inkMk id="13" creationId="{F4DE1FE9-3CBD-0329-C4BE-C63A515D4C7A}"/>
          </ac:inkMkLst>
        </pc:inkChg>
        <pc:cxnChg chg="add mod">
          <ac:chgData name="Toby Donaldson" userId="2e6e5431-bb17-4c41-9985-d39c50d83c73" providerId="ADAL" clId="{58B9E88D-B731-4E1D-AEBB-7AF6D226F449}" dt="2024-02-02T19:15:01.283" v="3095" actId="14100"/>
          <ac:cxnSpMkLst>
            <pc:docMk/>
            <pc:sldMk cId="2450992427" sldId="420"/>
            <ac:cxnSpMk id="8" creationId="{14D8CB99-EFE4-76C6-EFD3-84E6546E6A93}"/>
          </ac:cxnSpMkLst>
        </pc:cxnChg>
        <pc:cxnChg chg="add mod">
          <ac:chgData name="Toby Donaldson" userId="2e6e5431-bb17-4c41-9985-d39c50d83c73" providerId="ADAL" clId="{58B9E88D-B731-4E1D-AEBB-7AF6D226F449}" dt="2024-02-02T19:14:58.100" v="3094" actId="14100"/>
          <ac:cxnSpMkLst>
            <pc:docMk/>
            <pc:sldMk cId="2450992427" sldId="420"/>
            <ac:cxnSpMk id="10" creationId="{72675FC0-5389-658A-D1F4-5EAE763BE092}"/>
          </ac:cxnSpMkLst>
        </pc:cxnChg>
      </pc:sldChg>
      <pc:sldChg chg="modSp new mod">
        <pc:chgData name="Toby Donaldson" userId="2e6e5431-bb17-4c41-9985-d39c50d83c73" providerId="ADAL" clId="{58B9E88D-B731-4E1D-AEBB-7AF6D226F449}" dt="2024-02-02T19:35:53.420" v="4681" actId="20577"/>
        <pc:sldMkLst>
          <pc:docMk/>
          <pc:sldMk cId="3702841320" sldId="421"/>
        </pc:sldMkLst>
        <pc:spChg chg="mod">
          <ac:chgData name="Toby Donaldson" userId="2e6e5431-bb17-4c41-9985-d39c50d83c73" providerId="ADAL" clId="{58B9E88D-B731-4E1D-AEBB-7AF6D226F449}" dt="2024-02-02T19:27:11.487" v="3306" actId="2711"/>
          <ac:spMkLst>
            <pc:docMk/>
            <pc:sldMk cId="3702841320" sldId="421"/>
            <ac:spMk id="2" creationId="{BE2742BB-0079-F550-3E47-5456D0A41677}"/>
          </ac:spMkLst>
        </pc:spChg>
        <pc:spChg chg="mod">
          <ac:chgData name="Toby Donaldson" userId="2e6e5431-bb17-4c41-9985-d39c50d83c73" providerId="ADAL" clId="{58B9E88D-B731-4E1D-AEBB-7AF6D226F449}" dt="2024-02-02T19:35:53.420" v="4681" actId="20577"/>
          <ac:spMkLst>
            <pc:docMk/>
            <pc:sldMk cId="3702841320" sldId="421"/>
            <ac:spMk id="3" creationId="{A7C0964B-67CE-ADF5-6664-560B0659AFC8}"/>
          </ac:spMkLst>
        </pc:spChg>
      </pc:sldChg>
    </pc:docChg>
  </pc:docChgLst>
  <pc:docChgLst>
    <pc:chgData name="Toby Donaldson" userId="2e6e5431-bb17-4c41-9985-d39c50d83c73" providerId="ADAL" clId="{3AFAA65F-794E-4EB0-923A-9564B666AD00}"/>
    <pc:docChg chg="undo custSel delSld modSld addSection modSection">
      <pc:chgData name="Toby Donaldson" userId="2e6e5431-bb17-4c41-9985-d39c50d83c73" providerId="ADAL" clId="{3AFAA65F-794E-4EB0-923A-9564B666AD00}" dt="2024-01-24T21:19:40.864" v="132"/>
      <pc:docMkLst>
        <pc:docMk/>
      </pc:docMkLst>
      <pc:sldChg chg="modSp mod">
        <pc:chgData name="Toby Donaldson" userId="2e6e5431-bb17-4c41-9985-d39c50d83c73" providerId="ADAL" clId="{3AFAA65F-794E-4EB0-923A-9564B666AD00}" dt="2024-01-22T21:22:15.279" v="63" actId="20577"/>
        <pc:sldMkLst>
          <pc:docMk/>
          <pc:sldMk cId="3457032960" sldId="258"/>
        </pc:sldMkLst>
        <pc:spChg chg="mod">
          <ac:chgData name="Toby Donaldson" userId="2e6e5431-bb17-4c41-9985-d39c50d83c73" providerId="ADAL" clId="{3AFAA65F-794E-4EB0-923A-9564B666AD00}" dt="2024-01-22T21:22:15.279" v="63" actId="20577"/>
          <ac:spMkLst>
            <pc:docMk/>
            <pc:sldMk cId="3457032960" sldId="258"/>
            <ac:spMk id="3" creationId="{1FECA53D-FC0F-2C1A-B9F0-8F6C988044AA}"/>
          </ac:spMkLst>
        </pc:spChg>
      </pc:sldChg>
      <pc:sldChg chg="addSp">
        <pc:chgData name="Toby Donaldson" userId="2e6e5431-bb17-4c41-9985-d39c50d83c73" providerId="ADAL" clId="{3AFAA65F-794E-4EB0-923A-9564B666AD00}" dt="2024-01-22T21:21:46.353" v="62"/>
        <pc:sldMkLst>
          <pc:docMk/>
          <pc:sldMk cId="2965922608" sldId="311"/>
        </pc:sldMkLst>
        <pc:inkChg chg="add">
          <ac:chgData name="Toby Donaldson" userId="2e6e5431-bb17-4c41-9985-d39c50d83c73" providerId="ADAL" clId="{3AFAA65F-794E-4EB0-923A-9564B666AD00}" dt="2024-01-22T21:21:46.353" v="62"/>
          <ac:inkMkLst>
            <pc:docMk/>
            <pc:sldMk cId="2965922608" sldId="311"/>
            <ac:inkMk id="3" creationId="{4FE397FB-219E-DD9D-9049-67CB5B3E717D}"/>
          </ac:inkMkLst>
        </pc:inkChg>
      </pc:sldChg>
      <pc:sldChg chg="addSp">
        <pc:chgData name="Toby Donaldson" userId="2e6e5431-bb17-4c41-9985-d39c50d83c73" providerId="ADAL" clId="{3AFAA65F-794E-4EB0-923A-9564B666AD00}" dt="2024-01-22T21:21:46.353" v="62"/>
        <pc:sldMkLst>
          <pc:docMk/>
          <pc:sldMk cId="1813859" sldId="313"/>
        </pc:sldMkLst>
        <pc:inkChg chg="add">
          <ac:chgData name="Toby Donaldson" userId="2e6e5431-bb17-4c41-9985-d39c50d83c73" providerId="ADAL" clId="{3AFAA65F-794E-4EB0-923A-9564B666AD00}" dt="2024-01-22T21:21:46.353" v="62"/>
          <ac:inkMkLst>
            <pc:docMk/>
            <pc:sldMk cId="1813859" sldId="313"/>
            <ac:inkMk id="31" creationId="{B5D45E5C-7108-7415-1A7C-282D27AE548D}"/>
          </ac:inkMkLst>
        </pc:inkChg>
      </pc:sldChg>
      <pc:sldChg chg="addSp">
        <pc:chgData name="Toby Donaldson" userId="2e6e5431-bb17-4c41-9985-d39c50d83c73" providerId="ADAL" clId="{3AFAA65F-794E-4EB0-923A-9564B666AD00}" dt="2024-01-22T21:21:46.353" v="62"/>
        <pc:sldMkLst>
          <pc:docMk/>
          <pc:sldMk cId="3576889345" sldId="314"/>
        </pc:sldMkLst>
        <pc:inkChg chg="add">
          <ac:chgData name="Toby Donaldson" userId="2e6e5431-bb17-4c41-9985-d39c50d83c73" providerId="ADAL" clId="{3AFAA65F-794E-4EB0-923A-9564B666AD00}" dt="2024-01-22T21:21:46.353" v="62"/>
          <ac:inkMkLst>
            <pc:docMk/>
            <pc:sldMk cId="3576889345" sldId="314"/>
            <ac:inkMk id="43" creationId="{FC98D935-EE15-B8CA-1044-4B90CD3A986B}"/>
          </ac:inkMkLst>
        </pc:inkChg>
      </pc:sldChg>
      <pc:sldChg chg="addSp">
        <pc:chgData name="Toby Donaldson" userId="2e6e5431-bb17-4c41-9985-d39c50d83c73" providerId="ADAL" clId="{3AFAA65F-794E-4EB0-923A-9564B666AD00}" dt="2024-01-22T21:21:46.353" v="62"/>
        <pc:sldMkLst>
          <pc:docMk/>
          <pc:sldMk cId="4179787368" sldId="315"/>
        </pc:sldMkLst>
        <pc:inkChg chg="add">
          <ac:chgData name="Toby Donaldson" userId="2e6e5431-bb17-4c41-9985-d39c50d83c73" providerId="ADAL" clId="{3AFAA65F-794E-4EB0-923A-9564B666AD00}" dt="2024-01-22T21:21:46.353" v="62"/>
          <ac:inkMkLst>
            <pc:docMk/>
            <pc:sldMk cId="4179787368" sldId="315"/>
            <ac:inkMk id="3" creationId="{70A33387-B82B-B9DD-A7AD-92791421236F}"/>
          </ac:inkMkLst>
        </pc:inkChg>
      </pc:sldChg>
      <pc:sldChg chg="addSp">
        <pc:chgData name="Toby Donaldson" userId="2e6e5431-bb17-4c41-9985-d39c50d83c73" providerId="ADAL" clId="{3AFAA65F-794E-4EB0-923A-9564B666AD00}" dt="2024-01-22T21:21:46.353" v="62"/>
        <pc:sldMkLst>
          <pc:docMk/>
          <pc:sldMk cId="4155515468" sldId="316"/>
        </pc:sldMkLst>
        <pc:inkChg chg="add">
          <ac:chgData name="Toby Donaldson" userId="2e6e5431-bb17-4c41-9985-d39c50d83c73" providerId="ADAL" clId="{3AFAA65F-794E-4EB0-923A-9564B666AD00}" dt="2024-01-22T21:21:46.353" v="62"/>
          <ac:inkMkLst>
            <pc:docMk/>
            <pc:sldMk cId="4155515468" sldId="316"/>
            <ac:inkMk id="3" creationId="{157308A9-7BE8-E90A-5ECB-6D31A6211189}"/>
          </ac:inkMkLst>
        </pc:inkChg>
      </pc:sldChg>
      <pc:sldChg chg="addSp">
        <pc:chgData name="Toby Donaldson" userId="2e6e5431-bb17-4c41-9985-d39c50d83c73" providerId="ADAL" clId="{3AFAA65F-794E-4EB0-923A-9564B666AD00}" dt="2024-01-22T21:21:46.353" v="62"/>
        <pc:sldMkLst>
          <pc:docMk/>
          <pc:sldMk cId="4256021755" sldId="317"/>
        </pc:sldMkLst>
        <pc:inkChg chg="add">
          <ac:chgData name="Toby Donaldson" userId="2e6e5431-bb17-4c41-9985-d39c50d83c73" providerId="ADAL" clId="{3AFAA65F-794E-4EB0-923A-9564B666AD00}" dt="2024-01-22T21:21:46.353" v="62"/>
          <ac:inkMkLst>
            <pc:docMk/>
            <pc:sldMk cId="4256021755" sldId="317"/>
            <ac:inkMk id="3" creationId="{42D4E3C7-2D87-08CE-E1DF-0524809D882B}"/>
          </ac:inkMkLst>
        </pc:inkChg>
      </pc:sldChg>
      <pc:sldChg chg="addSp">
        <pc:chgData name="Toby Donaldson" userId="2e6e5431-bb17-4c41-9985-d39c50d83c73" providerId="ADAL" clId="{3AFAA65F-794E-4EB0-923A-9564B666AD00}" dt="2024-01-22T21:21:46.353" v="62"/>
        <pc:sldMkLst>
          <pc:docMk/>
          <pc:sldMk cId="649268456" sldId="318"/>
        </pc:sldMkLst>
        <pc:inkChg chg="add">
          <ac:chgData name="Toby Donaldson" userId="2e6e5431-bb17-4c41-9985-d39c50d83c73" providerId="ADAL" clId="{3AFAA65F-794E-4EB0-923A-9564B666AD00}" dt="2024-01-22T21:21:46.353" v="62"/>
          <ac:inkMkLst>
            <pc:docMk/>
            <pc:sldMk cId="649268456" sldId="318"/>
            <ac:inkMk id="11" creationId="{116AC114-73A0-0B22-F6FA-F050D48270E9}"/>
          </ac:inkMkLst>
        </pc:inkChg>
      </pc:sldChg>
      <pc:sldChg chg="addSp delSp modSp mod">
        <pc:chgData name="Toby Donaldson" userId="2e6e5431-bb17-4c41-9985-d39c50d83c73" providerId="ADAL" clId="{3AFAA65F-794E-4EB0-923A-9564B666AD00}" dt="2024-01-24T21:19:40.864" v="132"/>
        <pc:sldMkLst>
          <pc:docMk/>
          <pc:sldMk cId="463326632" sldId="319"/>
        </pc:sldMkLst>
        <pc:spChg chg="add mod">
          <ac:chgData name="Toby Donaldson" userId="2e6e5431-bb17-4c41-9985-d39c50d83c73" providerId="ADAL" clId="{3AFAA65F-794E-4EB0-923A-9564B666AD00}" dt="2024-01-24T19:03:34.852" v="80"/>
          <ac:spMkLst>
            <pc:docMk/>
            <pc:sldMk cId="463326632" sldId="319"/>
            <ac:spMk id="6" creationId="{FB42361B-1144-B26A-789A-E7F6EFF8DF2A}"/>
          </ac:spMkLst>
        </pc:spChg>
        <pc:spChg chg="del mod">
          <ac:chgData name="Toby Donaldson" userId="2e6e5431-bb17-4c41-9985-d39c50d83c73" providerId="ADAL" clId="{3AFAA65F-794E-4EB0-923A-9564B666AD00}" dt="2024-01-24T19:03:37.381" v="81" actId="21"/>
          <ac:spMkLst>
            <pc:docMk/>
            <pc:sldMk cId="463326632" sldId="319"/>
            <ac:spMk id="8" creationId="{D25F15D3-1E9B-89B3-6768-86CB1A80026E}"/>
          </ac:spMkLst>
        </pc:spChg>
        <pc:spChg chg="mod">
          <ac:chgData name="Toby Donaldson" userId="2e6e5431-bb17-4c41-9985-d39c50d83c73" providerId="ADAL" clId="{3AFAA65F-794E-4EB0-923A-9564B666AD00}" dt="2024-01-24T20:08:22.276" v="131" actId="20577"/>
          <ac:spMkLst>
            <pc:docMk/>
            <pc:sldMk cId="463326632" sldId="319"/>
            <ac:spMk id="53" creationId="{B9A707E8-29B6-8341-B4BC-DBCD6EA790EB}"/>
          </ac:spMkLst>
        </pc:spChg>
        <pc:inkChg chg="add">
          <ac:chgData name="Toby Donaldson" userId="2e6e5431-bb17-4c41-9985-d39c50d83c73" providerId="ADAL" clId="{3AFAA65F-794E-4EB0-923A-9564B666AD00}" dt="2024-01-24T21:19:40.864" v="132"/>
          <ac:inkMkLst>
            <pc:docMk/>
            <pc:sldMk cId="463326632" sldId="319"/>
            <ac:inkMk id="7" creationId="{01523DB6-DD72-B9EA-A762-9EA884427DDB}"/>
          </ac:inkMkLst>
        </pc:inkChg>
      </pc:sldChg>
      <pc:sldChg chg="addSp">
        <pc:chgData name="Toby Donaldson" userId="2e6e5431-bb17-4c41-9985-d39c50d83c73" providerId="ADAL" clId="{3AFAA65F-794E-4EB0-923A-9564B666AD00}" dt="2024-01-22T21:21:46.353" v="62"/>
        <pc:sldMkLst>
          <pc:docMk/>
          <pc:sldMk cId="612081632" sldId="320"/>
        </pc:sldMkLst>
        <pc:inkChg chg="add">
          <ac:chgData name="Toby Donaldson" userId="2e6e5431-bb17-4c41-9985-d39c50d83c73" providerId="ADAL" clId="{3AFAA65F-794E-4EB0-923A-9564B666AD00}" dt="2024-01-22T21:21:46.353" v="62"/>
          <ac:inkMkLst>
            <pc:docMk/>
            <pc:sldMk cId="612081632" sldId="320"/>
            <ac:inkMk id="5" creationId="{3111CAB7-17E0-2B23-72D6-B54941BFDEF0}"/>
          </ac:inkMkLst>
        </pc:inkChg>
      </pc:sldChg>
      <pc:sldChg chg="addSp">
        <pc:chgData name="Toby Donaldson" userId="2e6e5431-bb17-4c41-9985-d39c50d83c73" providerId="ADAL" clId="{3AFAA65F-794E-4EB0-923A-9564B666AD00}" dt="2024-01-22T21:21:46.353" v="62"/>
        <pc:sldMkLst>
          <pc:docMk/>
          <pc:sldMk cId="2781667002" sldId="321"/>
        </pc:sldMkLst>
        <pc:inkChg chg="add">
          <ac:chgData name="Toby Donaldson" userId="2e6e5431-bb17-4c41-9985-d39c50d83c73" providerId="ADAL" clId="{3AFAA65F-794E-4EB0-923A-9564B666AD00}" dt="2024-01-22T21:21:46.353" v="62"/>
          <ac:inkMkLst>
            <pc:docMk/>
            <pc:sldMk cId="2781667002" sldId="321"/>
            <ac:inkMk id="5" creationId="{72C2418D-5DF5-36C7-F258-98CE3811383F}"/>
          </ac:inkMkLst>
        </pc:inkChg>
      </pc:sldChg>
      <pc:sldChg chg="addSp delSp mod">
        <pc:chgData name="Toby Donaldson" userId="2e6e5431-bb17-4c41-9985-d39c50d83c73" providerId="ADAL" clId="{3AFAA65F-794E-4EB0-923A-9564B666AD00}" dt="2024-01-24T20:07:39.348" v="109" actId="21"/>
        <pc:sldMkLst>
          <pc:docMk/>
          <pc:sldMk cId="2310174443" sldId="322"/>
        </pc:sldMkLst>
        <pc:inkChg chg="add del">
          <ac:chgData name="Toby Donaldson" userId="2e6e5431-bb17-4c41-9985-d39c50d83c73" providerId="ADAL" clId="{3AFAA65F-794E-4EB0-923A-9564B666AD00}" dt="2024-01-24T20:07:39.348" v="109" actId="21"/>
          <ac:inkMkLst>
            <pc:docMk/>
            <pc:sldMk cId="2310174443" sldId="322"/>
            <ac:inkMk id="3" creationId="{3DA4FC4F-548A-40C7-7B96-48AC3F73195F}"/>
          </ac:inkMkLst>
        </pc:inkChg>
      </pc:sldChg>
      <pc:sldChg chg="addSp modSp mod">
        <pc:chgData name="Toby Donaldson" userId="2e6e5431-bb17-4c41-9985-d39c50d83c73" providerId="ADAL" clId="{3AFAA65F-794E-4EB0-923A-9564B666AD00}" dt="2024-01-24T21:19:40.864" v="132"/>
        <pc:sldMkLst>
          <pc:docMk/>
          <pc:sldMk cId="3629129632" sldId="323"/>
        </pc:sldMkLst>
        <pc:spChg chg="add mod">
          <ac:chgData name="Toby Donaldson" userId="2e6e5431-bb17-4c41-9985-d39c50d83c73" providerId="ADAL" clId="{3AFAA65F-794E-4EB0-923A-9564B666AD00}" dt="2024-01-24T19:03:27.647" v="79" actId="1076"/>
          <ac:spMkLst>
            <pc:docMk/>
            <pc:sldMk cId="3629129632" sldId="323"/>
            <ac:spMk id="6" creationId="{5AEBE7AB-6B72-E4DA-464B-D2E82AEB3B18}"/>
          </ac:spMkLst>
        </pc:spChg>
        <pc:inkChg chg="add">
          <ac:chgData name="Toby Donaldson" userId="2e6e5431-bb17-4c41-9985-d39c50d83c73" providerId="ADAL" clId="{3AFAA65F-794E-4EB0-923A-9564B666AD00}" dt="2024-01-24T21:19:40.864" v="132"/>
          <ac:inkMkLst>
            <pc:docMk/>
            <pc:sldMk cId="3629129632" sldId="323"/>
            <ac:inkMk id="7" creationId="{F9689A14-7EBA-E61C-1DF2-01FCF679CDD7}"/>
          </ac:inkMkLst>
        </pc:inkChg>
      </pc:sldChg>
      <pc:sldChg chg="modSp mod">
        <pc:chgData name="Toby Donaldson" userId="2e6e5431-bb17-4c41-9985-d39c50d83c73" providerId="ADAL" clId="{3AFAA65F-794E-4EB0-923A-9564B666AD00}" dt="2024-01-24T19:04:03.391" v="82" actId="14100"/>
        <pc:sldMkLst>
          <pc:docMk/>
          <pc:sldMk cId="2339437373" sldId="324"/>
        </pc:sldMkLst>
        <pc:spChg chg="mod">
          <ac:chgData name="Toby Donaldson" userId="2e6e5431-bb17-4c41-9985-d39c50d83c73" providerId="ADAL" clId="{3AFAA65F-794E-4EB0-923A-9564B666AD00}" dt="2024-01-24T19:04:03.391" v="82" actId="14100"/>
          <ac:spMkLst>
            <pc:docMk/>
            <pc:sldMk cId="2339437373" sldId="324"/>
            <ac:spMk id="13" creationId="{D589AB2A-E58A-4813-7E7B-0D4B00850020}"/>
          </ac:spMkLst>
        </pc:spChg>
      </pc:sldChg>
      <pc:sldChg chg="addSp">
        <pc:chgData name="Toby Donaldson" userId="2e6e5431-bb17-4c41-9985-d39c50d83c73" providerId="ADAL" clId="{3AFAA65F-794E-4EB0-923A-9564B666AD00}" dt="2024-01-24T21:19:40.864" v="132"/>
        <pc:sldMkLst>
          <pc:docMk/>
          <pc:sldMk cId="66382602" sldId="325"/>
        </pc:sldMkLst>
        <pc:inkChg chg="add">
          <ac:chgData name="Toby Donaldson" userId="2e6e5431-bb17-4c41-9985-d39c50d83c73" providerId="ADAL" clId="{3AFAA65F-794E-4EB0-923A-9564B666AD00}" dt="2024-01-24T21:19:40.864" v="132"/>
          <ac:inkMkLst>
            <pc:docMk/>
            <pc:sldMk cId="66382602" sldId="325"/>
            <ac:inkMk id="3" creationId="{D9243B50-4BC3-2A0E-DCDC-E0E62BF6EE9D}"/>
          </ac:inkMkLst>
        </pc:inkChg>
      </pc:sldChg>
      <pc:sldChg chg="addSp">
        <pc:chgData name="Toby Donaldson" userId="2e6e5431-bb17-4c41-9985-d39c50d83c73" providerId="ADAL" clId="{3AFAA65F-794E-4EB0-923A-9564B666AD00}" dt="2024-01-24T21:19:40.864" v="132"/>
        <pc:sldMkLst>
          <pc:docMk/>
          <pc:sldMk cId="3152571178" sldId="329"/>
        </pc:sldMkLst>
        <pc:inkChg chg="add">
          <ac:chgData name="Toby Donaldson" userId="2e6e5431-bb17-4c41-9985-d39c50d83c73" providerId="ADAL" clId="{3AFAA65F-794E-4EB0-923A-9564B666AD00}" dt="2024-01-24T21:19:40.864" v="132"/>
          <ac:inkMkLst>
            <pc:docMk/>
            <pc:sldMk cId="3152571178" sldId="329"/>
            <ac:inkMk id="3" creationId="{44BF9F84-31DA-53AE-06CC-1570467EBAB9}"/>
          </ac:inkMkLst>
        </pc:inkChg>
      </pc:sldChg>
      <pc:sldChg chg="addSp">
        <pc:chgData name="Toby Donaldson" userId="2e6e5431-bb17-4c41-9985-d39c50d83c73" providerId="ADAL" clId="{3AFAA65F-794E-4EB0-923A-9564B666AD00}" dt="2024-01-24T21:19:40.864" v="132"/>
        <pc:sldMkLst>
          <pc:docMk/>
          <pc:sldMk cId="4132158236" sldId="330"/>
        </pc:sldMkLst>
        <pc:inkChg chg="add">
          <ac:chgData name="Toby Donaldson" userId="2e6e5431-bb17-4c41-9985-d39c50d83c73" providerId="ADAL" clId="{3AFAA65F-794E-4EB0-923A-9564B666AD00}" dt="2024-01-24T21:19:40.864" v="132"/>
          <ac:inkMkLst>
            <pc:docMk/>
            <pc:sldMk cId="4132158236" sldId="330"/>
            <ac:inkMk id="17" creationId="{F0A1CBAC-97A2-EC3C-27D7-DEDC6E23C8E2}"/>
          </ac:inkMkLst>
        </pc:inkChg>
      </pc:sldChg>
      <pc:sldChg chg="del">
        <pc:chgData name="Toby Donaldson" userId="2e6e5431-bb17-4c41-9985-d39c50d83c73" providerId="ADAL" clId="{3AFAA65F-794E-4EB0-923A-9564B666AD00}" dt="2024-01-24T19:05:45.738" v="83" actId="2696"/>
        <pc:sldMkLst>
          <pc:docMk/>
          <pc:sldMk cId="607061232" sldId="331"/>
        </pc:sldMkLst>
      </pc:sldChg>
      <pc:sldChg chg="addSp">
        <pc:chgData name="Toby Donaldson" userId="2e6e5431-bb17-4c41-9985-d39c50d83c73" providerId="ADAL" clId="{3AFAA65F-794E-4EB0-923A-9564B666AD00}" dt="2024-01-24T21:19:40.864" v="132"/>
        <pc:sldMkLst>
          <pc:docMk/>
          <pc:sldMk cId="13614666" sldId="334"/>
        </pc:sldMkLst>
        <pc:inkChg chg="add">
          <ac:chgData name="Toby Donaldson" userId="2e6e5431-bb17-4c41-9985-d39c50d83c73" providerId="ADAL" clId="{3AFAA65F-794E-4EB0-923A-9564B666AD00}" dt="2024-01-24T21:19:40.864" v="132"/>
          <ac:inkMkLst>
            <pc:docMk/>
            <pc:sldMk cId="13614666" sldId="334"/>
            <ac:inkMk id="28" creationId="{46605AFE-7734-FCDC-89FE-B414B49FBC9B}"/>
          </ac:inkMkLst>
        </pc:inkChg>
      </pc:sldChg>
      <pc:sldChg chg="addSp modSp mod">
        <pc:chgData name="Toby Donaldson" userId="2e6e5431-bb17-4c41-9985-d39c50d83c73" providerId="ADAL" clId="{3AFAA65F-794E-4EB0-923A-9564B666AD00}" dt="2024-01-24T21:19:40.864" v="132"/>
        <pc:sldMkLst>
          <pc:docMk/>
          <pc:sldMk cId="987462323" sldId="335"/>
        </pc:sldMkLst>
        <pc:spChg chg="mod">
          <ac:chgData name="Toby Donaldson" userId="2e6e5431-bb17-4c41-9985-d39c50d83c73" providerId="ADAL" clId="{3AFAA65F-794E-4EB0-923A-9564B666AD00}" dt="2024-01-24T19:35:38.372" v="86" actId="20577"/>
          <ac:spMkLst>
            <pc:docMk/>
            <pc:sldMk cId="987462323" sldId="335"/>
            <ac:spMk id="111" creationId="{FB445307-9AE1-56DE-D30E-6A65DA4A3D3B}"/>
          </ac:spMkLst>
        </pc:spChg>
        <pc:inkChg chg="add">
          <ac:chgData name="Toby Donaldson" userId="2e6e5431-bb17-4c41-9985-d39c50d83c73" providerId="ADAL" clId="{3AFAA65F-794E-4EB0-923A-9564B666AD00}" dt="2024-01-24T21:19:40.864" v="132"/>
          <ac:inkMkLst>
            <pc:docMk/>
            <pc:sldMk cId="987462323" sldId="335"/>
            <ac:inkMk id="32" creationId="{5B8F6E9D-EDAA-FA31-EB0F-2947903CA661}"/>
          </ac:inkMkLst>
        </pc:inkChg>
      </pc:sldChg>
      <pc:sldChg chg="addSp">
        <pc:chgData name="Toby Donaldson" userId="2e6e5431-bb17-4c41-9985-d39c50d83c73" providerId="ADAL" clId="{3AFAA65F-794E-4EB0-923A-9564B666AD00}" dt="2024-01-22T21:21:46.353" v="62"/>
        <pc:sldMkLst>
          <pc:docMk/>
          <pc:sldMk cId="460310742" sldId="336"/>
        </pc:sldMkLst>
        <pc:inkChg chg="add">
          <ac:chgData name="Toby Donaldson" userId="2e6e5431-bb17-4c41-9985-d39c50d83c73" providerId="ADAL" clId="{3AFAA65F-794E-4EB0-923A-9564B666AD00}" dt="2024-01-22T21:21:46.353" v="62"/>
          <ac:inkMkLst>
            <pc:docMk/>
            <pc:sldMk cId="460310742" sldId="336"/>
            <ac:inkMk id="3" creationId="{9F468F1C-30EE-0271-F2FD-BDF151080B02}"/>
          </ac:inkMkLst>
        </pc:inkChg>
      </pc:sldChg>
      <pc:sldChg chg="addSp">
        <pc:chgData name="Toby Donaldson" userId="2e6e5431-bb17-4c41-9985-d39c50d83c73" providerId="ADAL" clId="{3AFAA65F-794E-4EB0-923A-9564B666AD00}" dt="2024-01-22T21:21:46.353" v="62"/>
        <pc:sldMkLst>
          <pc:docMk/>
          <pc:sldMk cId="2543430043" sldId="337"/>
        </pc:sldMkLst>
        <pc:inkChg chg="add">
          <ac:chgData name="Toby Donaldson" userId="2e6e5431-bb17-4c41-9985-d39c50d83c73" providerId="ADAL" clId="{3AFAA65F-794E-4EB0-923A-9564B666AD00}" dt="2024-01-22T21:21:46.353" v="62"/>
          <ac:inkMkLst>
            <pc:docMk/>
            <pc:sldMk cId="2543430043" sldId="337"/>
            <ac:inkMk id="3" creationId="{4801D298-3965-9F50-4478-8B16BF9A4DF7}"/>
          </ac:inkMkLst>
        </pc:inkChg>
      </pc:sldChg>
      <pc:sldChg chg="addSp">
        <pc:chgData name="Toby Donaldson" userId="2e6e5431-bb17-4c41-9985-d39c50d83c73" providerId="ADAL" clId="{3AFAA65F-794E-4EB0-923A-9564B666AD00}" dt="2024-01-22T21:21:46.353" v="62"/>
        <pc:sldMkLst>
          <pc:docMk/>
          <pc:sldMk cId="669734175" sldId="338"/>
        </pc:sldMkLst>
        <pc:inkChg chg="add">
          <ac:chgData name="Toby Donaldson" userId="2e6e5431-bb17-4c41-9985-d39c50d83c73" providerId="ADAL" clId="{3AFAA65F-794E-4EB0-923A-9564B666AD00}" dt="2024-01-22T21:21:46.353" v="62"/>
          <ac:inkMkLst>
            <pc:docMk/>
            <pc:sldMk cId="669734175" sldId="338"/>
            <ac:inkMk id="3" creationId="{3A09B9CE-21E3-3A9D-6A6A-D7A59467B811}"/>
          </ac:inkMkLst>
        </pc:inkChg>
      </pc:sldChg>
      <pc:sldChg chg="addSp">
        <pc:chgData name="Toby Donaldson" userId="2e6e5431-bb17-4c41-9985-d39c50d83c73" providerId="ADAL" clId="{3AFAA65F-794E-4EB0-923A-9564B666AD00}" dt="2024-01-22T21:21:46.353" v="62"/>
        <pc:sldMkLst>
          <pc:docMk/>
          <pc:sldMk cId="2360878608" sldId="339"/>
        </pc:sldMkLst>
        <pc:inkChg chg="add">
          <ac:chgData name="Toby Donaldson" userId="2e6e5431-bb17-4c41-9985-d39c50d83c73" providerId="ADAL" clId="{3AFAA65F-794E-4EB0-923A-9564B666AD00}" dt="2024-01-22T21:21:46.353" v="62"/>
          <ac:inkMkLst>
            <pc:docMk/>
            <pc:sldMk cId="2360878608" sldId="339"/>
            <ac:inkMk id="3" creationId="{E7B87161-2111-C0D9-3342-1CE860422EBE}"/>
          </ac:inkMkLst>
        </pc:inkChg>
      </pc:sldChg>
      <pc:sldChg chg="addSp">
        <pc:chgData name="Toby Donaldson" userId="2e6e5431-bb17-4c41-9985-d39c50d83c73" providerId="ADAL" clId="{3AFAA65F-794E-4EB0-923A-9564B666AD00}" dt="2024-01-22T21:21:46.353" v="62"/>
        <pc:sldMkLst>
          <pc:docMk/>
          <pc:sldMk cId="4286439486" sldId="340"/>
        </pc:sldMkLst>
        <pc:inkChg chg="add">
          <ac:chgData name="Toby Donaldson" userId="2e6e5431-bb17-4c41-9985-d39c50d83c73" providerId="ADAL" clId="{3AFAA65F-794E-4EB0-923A-9564B666AD00}" dt="2024-01-22T21:21:46.353" v="62"/>
          <ac:inkMkLst>
            <pc:docMk/>
            <pc:sldMk cId="4286439486" sldId="340"/>
            <ac:inkMk id="3" creationId="{FF785CFB-4080-195A-EADA-00FE8985E771}"/>
          </ac:inkMkLst>
        </pc:inkChg>
      </pc:sldChg>
      <pc:sldChg chg="addSp">
        <pc:chgData name="Toby Donaldson" userId="2e6e5431-bb17-4c41-9985-d39c50d83c73" providerId="ADAL" clId="{3AFAA65F-794E-4EB0-923A-9564B666AD00}" dt="2024-01-22T21:21:46.353" v="62"/>
        <pc:sldMkLst>
          <pc:docMk/>
          <pc:sldMk cId="4020752692" sldId="341"/>
        </pc:sldMkLst>
        <pc:inkChg chg="add">
          <ac:chgData name="Toby Donaldson" userId="2e6e5431-bb17-4c41-9985-d39c50d83c73" providerId="ADAL" clId="{3AFAA65F-794E-4EB0-923A-9564B666AD00}" dt="2024-01-22T21:21:46.353" v="62"/>
          <ac:inkMkLst>
            <pc:docMk/>
            <pc:sldMk cId="4020752692" sldId="341"/>
            <ac:inkMk id="3" creationId="{261AD68B-121D-ACF7-02BC-7D27926DB2F2}"/>
          </ac:inkMkLst>
        </pc:inkChg>
      </pc:sldChg>
      <pc:sldChg chg="modSp mod">
        <pc:chgData name="Toby Donaldson" userId="2e6e5431-bb17-4c41-9985-d39c50d83c73" providerId="ADAL" clId="{3AFAA65F-794E-4EB0-923A-9564B666AD00}" dt="2024-01-24T19:37:33.901" v="88" actId="20577"/>
        <pc:sldMkLst>
          <pc:docMk/>
          <pc:sldMk cId="2420018828" sldId="343"/>
        </pc:sldMkLst>
        <pc:spChg chg="mod">
          <ac:chgData name="Toby Donaldson" userId="2e6e5431-bb17-4c41-9985-d39c50d83c73" providerId="ADAL" clId="{3AFAA65F-794E-4EB0-923A-9564B666AD00}" dt="2024-01-24T19:37:33.901" v="88" actId="20577"/>
          <ac:spMkLst>
            <pc:docMk/>
            <pc:sldMk cId="2420018828" sldId="343"/>
            <ac:spMk id="31" creationId="{16792C5B-22BA-7E11-844C-363F9417C925}"/>
          </ac:spMkLst>
        </pc:spChg>
      </pc:sldChg>
      <pc:sldChg chg="modSp mod">
        <pc:chgData name="Toby Donaldson" userId="2e6e5431-bb17-4c41-9985-d39c50d83c73" providerId="ADAL" clId="{3AFAA65F-794E-4EB0-923A-9564B666AD00}" dt="2024-01-24T19:38:05.009" v="108" actId="20577"/>
        <pc:sldMkLst>
          <pc:docMk/>
          <pc:sldMk cId="2301461008" sldId="345"/>
        </pc:sldMkLst>
        <pc:spChg chg="mod">
          <ac:chgData name="Toby Donaldson" userId="2e6e5431-bb17-4c41-9985-d39c50d83c73" providerId="ADAL" clId="{3AFAA65F-794E-4EB0-923A-9564B666AD00}" dt="2024-01-24T19:37:43.884" v="96" actId="20577"/>
          <ac:spMkLst>
            <pc:docMk/>
            <pc:sldMk cId="2301461008" sldId="345"/>
            <ac:spMk id="31" creationId="{16792C5B-22BA-7E11-844C-363F9417C925}"/>
          </ac:spMkLst>
        </pc:spChg>
        <pc:spChg chg="mod">
          <ac:chgData name="Toby Donaldson" userId="2e6e5431-bb17-4c41-9985-d39c50d83c73" providerId="ADAL" clId="{3AFAA65F-794E-4EB0-923A-9564B666AD00}" dt="2024-01-24T19:38:05.009" v="108" actId="20577"/>
          <ac:spMkLst>
            <pc:docMk/>
            <pc:sldMk cId="2301461008" sldId="345"/>
            <ac:spMk id="32" creationId="{8BD7FE08-8DF3-4F6E-DD08-C702D450E264}"/>
          </ac:spMkLst>
        </pc:spChg>
      </pc:sldChg>
    </pc:docChg>
  </pc:docChgLst>
  <pc:docChgLst>
    <pc:chgData name="Toby Donaldson" userId="2e6e5431-bb17-4c41-9985-d39c50d83c73" providerId="ADAL" clId="{A96DF0CC-E8B0-4304-9663-FE5241FC3812}"/>
    <pc:docChg chg="undo redo custSel addSld delSld modSld sldOrd addSection delSection modSection">
      <pc:chgData name="Toby Donaldson" userId="2e6e5431-bb17-4c41-9985-d39c50d83c73" providerId="ADAL" clId="{A96DF0CC-E8B0-4304-9663-FE5241FC3812}" dt="2024-02-02T22:52:33.893" v="18044" actId="20577"/>
      <pc:docMkLst>
        <pc:docMk/>
      </pc:docMkLst>
      <pc:sldChg chg="modSp mod">
        <pc:chgData name="Toby Donaldson" userId="2e6e5431-bb17-4c41-9985-d39c50d83c73" providerId="ADAL" clId="{A96DF0CC-E8B0-4304-9663-FE5241FC3812}" dt="2024-01-25T00:25:11.207" v="60" actId="20577"/>
        <pc:sldMkLst>
          <pc:docMk/>
          <pc:sldMk cId="1990534629" sldId="256"/>
        </pc:sldMkLst>
        <pc:spChg chg="mod">
          <ac:chgData name="Toby Donaldson" userId="2e6e5431-bb17-4c41-9985-d39c50d83c73" providerId="ADAL" clId="{A96DF0CC-E8B0-4304-9663-FE5241FC3812}" dt="2024-01-25T00:25:11.207" v="60" actId="20577"/>
          <ac:spMkLst>
            <pc:docMk/>
            <pc:sldMk cId="1990534629" sldId="256"/>
            <ac:spMk id="3" creationId="{69A063FE-859C-2249-86C9-6A3558EFA8C4}"/>
          </ac:spMkLst>
        </pc:spChg>
      </pc:sldChg>
      <pc:sldChg chg="modSp mod">
        <pc:chgData name="Toby Donaldson" userId="2e6e5431-bb17-4c41-9985-d39c50d83c73" providerId="ADAL" clId="{A96DF0CC-E8B0-4304-9663-FE5241FC3812}" dt="2024-01-25T00:25:53.158" v="131" actId="20577"/>
        <pc:sldMkLst>
          <pc:docMk/>
          <pc:sldMk cId="3457032960" sldId="258"/>
        </pc:sldMkLst>
        <pc:spChg chg="mod">
          <ac:chgData name="Toby Donaldson" userId="2e6e5431-bb17-4c41-9985-d39c50d83c73" providerId="ADAL" clId="{A96DF0CC-E8B0-4304-9663-FE5241FC3812}" dt="2024-01-25T00:25:53.158" v="131" actId="20577"/>
          <ac:spMkLst>
            <pc:docMk/>
            <pc:sldMk cId="3457032960" sldId="258"/>
            <ac:spMk id="3" creationId="{1FECA53D-FC0F-2C1A-B9F0-8F6C988044AA}"/>
          </ac:spMkLst>
        </pc:spChg>
      </pc:sldChg>
      <pc:sldChg chg="del">
        <pc:chgData name="Toby Donaldson" userId="2e6e5431-bb17-4c41-9985-d39c50d83c73" providerId="ADAL" clId="{A96DF0CC-E8B0-4304-9663-FE5241FC3812}" dt="2024-01-25T04:28:27.564" v="3693" actId="2696"/>
        <pc:sldMkLst>
          <pc:docMk/>
          <pc:sldMk cId="2965922608" sldId="311"/>
        </pc:sldMkLst>
      </pc:sldChg>
      <pc:sldChg chg="del">
        <pc:chgData name="Toby Donaldson" userId="2e6e5431-bb17-4c41-9985-d39c50d83c73" providerId="ADAL" clId="{A96DF0CC-E8B0-4304-9663-FE5241FC3812}" dt="2024-01-25T04:28:27.564" v="3693" actId="2696"/>
        <pc:sldMkLst>
          <pc:docMk/>
          <pc:sldMk cId="1813859" sldId="313"/>
        </pc:sldMkLst>
      </pc:sldChg>
      <pc:sldChg chg="del">
        <pc:chgData name="Toby Donaldson" userId="2e6e5431-bb17-4c41-9985-d39c50d83c73" providerId="ADAL" clId="{A96DF0CC-E8B0-4304-9663-FE5241FC3812}" dt="2024-01-25T04:28:27.564" v="3693" actId="2696"/>
        <pc:sldMkLst>
          <pc:docMk/>
          <pc:sldMk cId="3576889345" sldId="314"/>
        </pc:sldMkLst>
      </pc:sldChg>
      <pc:sldChg chg="del">
        <pc:chgData name="Toby Donaldson" userId="2e6e5431-bb17-4c41-9985-d39c50d83c73" providerId="ADAL" clId="{A96DF0CC-E8B0-4304-9663-FE5241FC3812}" dt="2024-01-25T04:28:27.564" v="3693" actId="2696"/>
        <pc:sldMkLst>
          <pc:docMk/>
          <pc:sldMk cId="4179787368" sldId="315"/>
        </pc:sldMkLst>
      </pc:sldChg>
      <pc:sldChg chg="del">
        <pc:chgData name="Toby Donaldson" userId="2e6e5431-bb17-4c41-9985-d39c50d83c73" providerId="ADAL" clId="{A96DF0CC-E8B0-4304-9663-FE5241FC3812}" dt="2024-01-25T04:28:27.564" v="3693" actId="2696"/>
        <pc:sldMkLst>
          <pc:docMk/>
          <pc:sldMk cId="4155515468" sldId="316"/>
        </pc:sldMkLst>
      </pc:sldChg>
      <pc:sldChg chg="del">
        <pc:chgData name="Toby Donaldson" userId="2e6e5431-bb17-4c41-9985-d39c50d83c73" providerId="ADAL" clId="{A96DF0CC-E8B0-4304-9663-FE5241FC3812}" dt="2024-01-25T04:28:27.564" v="3693" actId="2696"/>
        <pc:sldMkLst>
          <pc:docMk/>
          <pc:sldMk cId="4256021755" sldId="317"/>
        </pc:sldMkLst>
      </pc:sldChg>
      <pc:sldChg chg="del">
        <pc:chgData name="Toby Donaldson" userId="2e6e5431-bb17-4c41-9985-d39c50d83c73" providerId="ADAL" clId="{A96DF0CC-E8B0-4304-9663-FE5241FC3812}" dt="2024-01-25T04:28:27.564" v="3693" actId="2696"/>
        <pc:sldMkLst>
          <pc:docMk/>
          <pc:sldMk cId="649268456" sldId="318"/>
        </pc:sldMkLst>
      </pc:sldChg>
      <pc:sldChg chg="del">
        <pc:chgData name="Toby Donaldson" userId="2e6e5431-bb17-4c41-9985-d39c50d83c73" providerId="ADAL" clId="{A96DF0CC-E8B0-4304-9663-FE5241FC3812}" dt="2024-01-25T04:28:27.564" v="3693" actId="2696"/>
        <pc:sldMkLst>
          <pc:docMk/>
          <pc:sldMk cId="463326632" sldId="319"/>
        </pc:sldMkLst>
      </pc:sldChg>
      <pc:sldChg chg="del">
        <pc:chgData name="Toby Donaldson" userId="2e6e5431-bb17-4c41-9985-d39c50d83c73" providerId="ADAL" clId="{A96DF0CC-E8B0-4304-9663-FE5241FC3812}" dt="2024-01-25T04:28:27.564" v="3693" actId="2696"/>
        <pc:sldMkLst>
          <pc:docMk/>
          <pc:sldMk cId="612081632" sldId="320"/>
        </pc:sldMkLst>
      </pc:sldChg>
      <pc:sldChg chg="del">
        <pc:chgData name="Toby Donaldson" userId="2e6e5431-bb17-4c41-9985-d39c50d83c73" providerId="ADAL" clId="{A96DF0CC-E8B0-4304-9663-FE5241FC3812}" dt="2024-01-25T04:28:27.564" v="3693" actId="2696"/>
        <pc:sldMkLst>
          <pc:docMk/>
          <pc:sldMk cId="2781667002" sldId="321"/>
        </pc:sldMkLst>
      </pc:sldChg>
      <pc:sldChg chg="del">
        <pc:chgData name="Toby Donaldson" userId="2e6e5431-bb17-4c41-9985-d39c50d83c73" providerId="ADAL" clId="{A96DF0CC-E8B0-4304-9663-FE5241FC3812}" dt="2024-01-25T04:28:27.564" v="3693" actId="2696"/>
        <pc:sldMkLst>
          <pc:docMk/>
          <pc:sldMk cId="2310174443" sldId="322"/>
        </pc:sldMkLst>
      </pc:sldChg>
      <pc:sldChg chg="del">
        <pc:chgData name="Toby Donaldson" userId="2e6e5431-bb17-4c41-9985-d39c50d83c73" providerId="ADAL" clId="{A96DF0CC-E8B0-4304-9663-FE5241FC3812}" dt="2024-01-25T04:28:27.564" v="3693" actId="2696"/>
        <pc:sldMkLst>
          <pc:docMk/>
          <pc:sldMk cId="3629129632" sldId="323"/>
        </pc:sldMkLst>
      </pc:sldChg>
      <pc:sldChg chg="del">
        <pc:chgData name="Toby Donaldson" userId="2e6e5431-bb17-4c41-9985-d39c50d83c73" providerId="ADAL" clId="{A96DF0CC-E8B0-4304-9663-FE5241FC3812}" dt="2024-01-25T04:28:27.564" v="3693" actId="2696"/>
        <pc:sldMkLst>
          <pc:docMk/>
          <pc:sldMk cId="2339437373" sldId="324"/>
        </pc:sldMkLst>
      </pc:sldChg>
      <pc:sldChg chg="del">
        <pc:chgData name="Toby Donaldson" userId="2e6e5431-bb17-4c41-9985-d39c50d83c73" providerId="ADAL" clId="{A96DF0CC-E8B0-4304-9663-FE5241FC3812}" dt="2024-01-25T04:28:27.564" v="3693" actId="2696"/>
        <pc:sldMkLst>
          <pc:docMk/>
          <pc:sldMk cId="66382602" sldId="325"/>
        </pc:sldMkLst>
      </pc:sldChg>
      <pc:sldChg chg="del">
        <pc:chgData name="Toby Donaldson" userId="2e6e5431-bb17-4c41-9985-d39c50d83c73" providerId="ADAL" clId="{A96DF0CC-E8B0-4304-9663-FE5241FC3812}" dt="2024-01-25T04:28:27.564" v="3693" actId="2696"/>
        <pc:sldMkLst>
          <pc:docMk/>
          <pc:sldMk cId="1250959513" sldId="327"/>
        </pc:sldMkLst>
      </pc:sldChg>
      <pc:sldChg chg="del">
        <pc:chgData name="Toby Donaldson" userId="2e6e5431-bb17-4c41-9985-d39c50d83c73" providerId="ADAL" clId="{A96DF0CC-E8B0-4304-9663-FE5241FC3812}" dt="2024-01-25T04:28:27.564" v="3693" actId="2696"/>
        <pc:sldMkLst>
          <pc:docMk/>
          <pc:sldMk cId="1311729858" sldId="328"/>
        </pc:sldMkLst>
      </pc:sldChg>
      <pc:sldChg chg="del">
        <pc:chgData name="Toby Donaldson" userId="2e6e5431-bb17-4c41-9985-d39c50d83c73" providerId="ADAL" clId="{A96DF0CC-E8B0-4304-9663-FE5241FC3812}" dt="2024-01-25T04:28:27.564" v="3693" actId="2696"/>
        <pc:sldMkLst>
          <pc:docMk/>
          <pc:sldMk cId="3152571178" sldId="329"/>
        </pc:sldMkLst>
      </pc:sldChg>
      <pc:sldChg chg="del">
        <pc:chgData name="Toby Donaldson" userId="2e6e5431-bb17-4c41-9985-d39c50d83c73" providerId="ADAL" clId="{A96DF0CC-E8B0-4304-9663-FE5241FC3812}" dt="2024-01-25T04:28:27.564" v="3693" actId="2696"/>
        <pc:sldMkLst>
          <pc:docMk/>
          <pc:sldMk cId="4132158236" sldId="330"/>
        </pc:sldMkLst>
      </pc:sldChg>
      <pc:sldChg chg="del">
        <pc:chgData name="Toby Donaldson" userId="2e6e5431-bb17-4c41-9985-d39c50d83c73" providerId="ADAL" clId="{A96DF0CC-E8B0-4304-9663-FE5241FC3812}" dt="2024-01-25T04:28:27.564" v="3693" actId="2696"/>
        <pc:sldMkLst>
          <pc:docMk/>
          <pc:sldMk cId="1130488737" sldId="332"/>
        </pc:sldMkLst>
      </pc:sldChg>
      <pc:sldChg chg="del">
        <pc:chgData name="Toby Donaldson" userId="2e6e5431-bb17-4c41-9985-d39c50d83c73" providerId="ADAL" clId="{A96DF0CC-E8B0-4304-9663-FE5241FC3812}" dt="2024-01-25T04:28:27.564" v="3693" actId="2696"/>
        <pc:sldMkLst>
          <pc:docMk/>
          <pc:sldMk cId="2663050159" sldId="333"/>
        </pc:sldMkLst>
      </pc:sldChg>
      <pc:sldChg chg="del">
        <pc:chgData name="Toby Donaldson" userId="2e6e5431-bb17-4c41-9985-d39c50d83c73" providerId="ADAL" clId="{A96DF0CC-E8B0-4304-9663-FE5241FC3812}" dt="2024-01-25T04:28:27.564" v="3693" actId="2696"/>
        <pc:sldMkLst>
          <pc:docMk/>
          <pc:sldMk cId="13614666" sldId="334"/>
        </pc:sldMkLst>
      </pc:sldChg>
      <pc:sldChg chg="del">
        <pc:chgData name="Toby Donaldson" userId="2e6e5431-bb17-4c41-9985-d39c50d83c73" providerId="ADAL" clId="{A96DF0CC-E8B0-4304-9663-FE5241FC3812}" dt="2024-01-25T04:28:27.564" v="3693" actId="2696"/>
        <pc:sldMkLst>
          <pc:docMk/>
          <pc:sldMk cId="987462323" sldId="335"/>
        </pc:sldMkLst>
      </pc:sldChg>
      <pc:sldChg chg="del">
        <pc:chgData name="Toby Donaldson" userId="2e6e5431-bb17-4c41-9985-d39c50d83c73" providerId="ADAL" clId="{A96DF0CC-E8B0-4304-9663-FE5241FC3812}" dt="2024-01-25T04:28:27.564" v="3693" actId="2696"/>
        <pc:sldMkLst>
          <pc:docMk/>
          <pc:sldMk cId="460310742" sldId="336"/>
        </pc:sldMkLst>
      </pc:sldChg>
      <pc:sldChg chg="del">
        <pc:chgData name="Toby Donaldson" userId="2e6e5431-bb17-4c41-9985-d39c50d83c73" providerId="ADAL" clId="{A96DF0CC-E8B0-4304-9663-FE5241FC3812}" dt="2024-01-25T04:28:27.564" v="3693" actId="2696"/>
        <pc:sldMkLst>
          <pc:docMk/>
          <pc:sldMk cId="2543430043" sldId="337"/>
        </pc:sldMkLst>
      </pc:sldChg>
      <pc:sldChg chg="del">
        <pc:chgData name="Toby Donaldson" userId="2e6e5431-bb17-4c41-9985-d39c50d83c73" providerId="ADAL" clId="{A96DF0CC-E8B0-4304-9663-FE5241FC3812}" dt="2024-01-25T04:28:27.564" v="3693" actId="2696"/>
        <pc:sldMkLst>
          <pc:docMk/>
          <pc:sldMk cId="669734175" sldId="338"/>
        </pc:sldMkLst>
      </pc:sldChg>
      <pc:sldChg chg="del">
        <pc:chgData name="Toby Donaldson" userId="2e6e5431-bb17-4c41-9985-d39c50d83c73" providerId="ADAL" clId="{A96DF0CC-E8B0-4304-9663-FE5241FC3812}" dt="2024-01-25T04:28:27.564" v="3693" actId="2696"/>
        <pc:sldMkLst>
          <pc:docMk/>
          <pc:sldMk cId="2360878608" sldId="339"/>
        </pc:sldMkLst>
      </pc:sldChg>
      <pc:sldChg chg="del">
        <pc:chgData name="Toby Donaldson" userId="2e6e5431-bb17-4c41-9985-d39c50d83c73" providerId="ADAL" clId="{A96DF0CC-E8B0-4304-9663-FE5241FC3812}" dt="2024-01-25T04:28:27.564" v="3693" actId="2696"/>
        <pc:sldMkLst>
          <pc:docMk/>
          <pc:sldMk cId="4286439486" sldId="340"/>
        </pc:sldMkLst>
      </pc:sldChg>
      <pc:sldChg chg="del">
        <pc:chgData name="Toby Donaldson" userId="2e6e5431-bb17-4c41-9985-d39c50d83c73" providerId="ADAL" clId="{A96DF0CC-E8B0-4304-9663-FE5241FC3812}" dt="2024-01-25T04:28:27.564" v="3693" actId="2696"/>
        <pc:sldMkLst>
          <pc:docMk/>
          <pc:sldMk cId="4020752692" sldId="341"/>
        </pc:sldMkLst>
      </pc:sldChg>
      <pc:sldChg chg="del">
        <pc:chgData name="Toby Donaldson" userId="2e6e5431-bb17-4c41-9985-d39c50d83c73" providerId="ADAL" clId="{A96DF0CC-E8B0-4304-9663-FE5241FC3812}" dt="2024-01-25T04:28:27.564" v="3693" actId="2696"/>
        <pc:sldMkLst>
          <pc:docMk/>
          <pc:sldMk cId="3273602738" sldId="342"/>
        </pc:sldMkLst>
      </pc:sldChg>
      <pc:sldChg chg="del">
        <pc:chgData name="Toby Donaldson" userId="2e6e5431-bb17-4c41-9985-d39c50d83c73" providerId="ADAL" clId="{A96DF0CC-E8B0-4304-9663-FE5241FC3812}" dt="2024-01-25T04:28:27.564" v="3693" actId="2696"/>
        <pc:sldMkLst>
          <pc:docMk/>
          <pc:sldMk cId="2420018828" sldId="343"/>
        </pc:sldMkLst>
      </pc:sldChg>
      <pc:sldChg chg="del">
        <pc:chgData name="Toby Donaldson" userId="2e6e5431-bb17-4c41-9985-d39c50d83c73" providerId="ADAL" clId="{A96DF0CC-E8B0-4304-9663-FE5241FC3812}" dt="2024-01-25T04:28:27.564" v="3693" actId="2696"/>
        <pc:sldMkLst>
          <pc:docMk/>
          <pc:sldMk cId="4198584431" sldId="344"/>
        </pc:sldMkLst>
      </pc:sldChg>
      <pc:sldChg chg="del">
        <pc:chgData name="Toby Donaldson" userId="2e6e5431-bb17-4c41-9985-d39c50d83c73" providerId="ADAL" clId="{A96DF0CC-E8B0-4304-9663-FE5241FC3812}" dt="2024-01-25T04:28:27.564" v="3693" actId="2696"/>
        <pc:sldMkLst>
          <pc:docMk/>
          <pc:sldMk cId="2301461008" sldId="345"/>
        </pc:sldMkLst>
      </pc:sldChg>
      <pc:sldChg chg="del">
        <pc:chgData name="Toby Donaldson" userId="2e6e5431-bb17-4c41-9985-d39c50d83c73" providerId="ADAL" clId="{A96DF0CC-E8B0-4304-9663-FE5241FC3812}" dt="2024-01-25T04:28:27.564" v="3693" actId="2696"/>
        <pc:sldMkLst>
          <pc:docMk/>
          <pc:sldMk cId="1131807659" sldId="346"/>
        </pc:sldMkLst>
      </pc:sldChg>
      <pc:sldChg chg="del">
        <pc:chgData name="Toby Donaldson" userId="2e6e5431-bb17-4c41-9985-d39c50d83c73" providerId="ADAL" clId="{A96DF0CC-E8B0-4304-9663-FE5241FC3812}" dt="2024-01-25T04:28:27.564" v="3693" actId="2696"/>
        <pc:sldMkLst>
          <pc:docMk/>
          <pc:sldMk cId="3892298949" sldId="347"/>
        </pc:sldMkLst>
      </pc:sldChg>
      <pc:sldChg chg="del">
        <pc:chgData name="Toby Donaldson" userId="2e6e5431-bb17-4c41-9985-d39c50d83c73" providerId="ADAL" clId="{A96DF0CC-E8B0-4304-9663-FE5241FC3812}" dt="2024-01-25T04:28:27.564" v="3693" actId="2696"/>
        <pc:sldMkLst>
          <pc:docMk/>
          <pc:sldMk cId="1438007289" sldId="348"/>
        </pc:sldMkLst>
      </pc:sldChg>
      <pc:sldChg chg="modSp new mod">
        <pc:chgData name="Toby Donaldson" userId="2e6e5431-bb17-4c41-9985-d39c50d83c73" providerId="ADAL" clId="{A96DF0CC-E8B0-4304-9663-FE5241FC3812}" dt="2024-01-25T00:29:46.119" v="353" actId="1076"/>
        <pc:sldMkLst>
          <pc:docMk/>
          <pc:sldMk cId="3599321998" sldId="349"/>
        </pc:sldMkLst>
        <pc:spChg chg="mod">
          <ac:chgData name="Toby Donaldson" userId="2e6e5431-bb17-4c41-9985-d39c50d83c73" providerId="ADAL" clId="{A96DF0CC-E8B0-4304-9663-FE5241FC3812}" dt="2024-01-25T00:27:45.010" v="169" actId="20577"/>
          <ac:spMkLst>
            <pc:docMk/>
            <pc:sldMk cId="3599321998" sldId="349"/>
            <ac:spMk id="2" creationId="{742D9313-96FD-FB79-E1A8-2B75F408452E}"/>
          </ac:spMkLst>
        </pc:spChg>
        <pc:spChg chg="mod">
          <ac:chgData name="Toby Donaldson" userId="2e6e5431-bb17-4c41-9985-d39c50d83c73" providerId="ADAL" clId="{A96DF0CC-E8B0-4304-9663-FE5241FC3812}" dt="2024-01-25T00:29:46.119" v="353" actId="1076"/>
          <ac:spMkLst>
            <pc:docMk/>
            <pc:sldMk cId="3599321998" sldId="349"/>
            <ac:spMk id="3" creationId="{2EE592D2-69A9-291D-B371-BC37BEF26538}"/>
          </ac:spMkLst>
        </pc:spChg>
      </pc:sldChg>
      <pc:sldChg chg="addSp modSp add mod">
        <pc:chgData name="Toby Donaldson" userId="2e6e5431-bb17-4c41-9985-d39c50d83c73" providerId="ADAL" clId="{A96DF0CC-E8B0-4304-9663-FE5241FC3812}" dt="2024-01-28T22:44:08.601" v="7321" actId="20577"/>
        <pc:sldMkLst>
          <pc:docMk/>
          <pc:sldMk cId="2755035059" sldId="350"/>
        </pc:sldMkLst>
        <pc:spChg chg="add mod">
          <ac:chgData name="Toby Donaldson" userId="2e6e5431-bb17-4c41-9985-d39c50d83c73" providerId="ADAL" clId="{A96DF0CC-E8B0-4304-9663-FE5241FC3812}" dt="2024-01-25T00:30:06.869" v="357" actId="208"/>
          <ac:spMkLst>
            <pc:docMk/>
            <pc:sldMk cId="2755035059" sldId="350"/>
            <ac:spMk id="5" creationId="{9AB1FA5A-5B0D-1FD9-362E-8021449D16CA}"/>
          </ac:spMkLst>
        </pc:spChg>
        <pc:spChg chg="add mod">
          <ac:chgData name="Toby Donaldson" userId="2e6e5431-bb17-4c41-9985-d39c50d83c73" providerId="ADAL" clId="{A96DF0CC-E8B0-4304-9663-FE5241FC3812}" dt="2024-01-25T00:30:50.434" v="364" actId="1076"/>
          <ac:spMkLst>
            <pc:docMk/>
            <pc:sldMk cId="2755035059" sldId="350"/>
            <ac:spMk id="6" creationId="{C2E851FD-875D-81EC-7FA5-E31AB6CB7CA9}"/>
          </ac:spMkLst>
        </pc:spChg>
        <pc:spChg chg="add mod">
          <ac:chgData name="Toby Donaldson" userId="2e6e5431-bb17-4c41-9985-d39c50d83c73" providerId="ADAL" clId="{A96DF0CC-E8B0-4304-9663-FE5241FC3812}" dt="2024-01-25T00:35:27.642" v="556" actId="313"/>
          <ac:spMkLst>
            <pc:docMk/>
            <pc:sldMk cId="2755035059" sldId="350"/>
            <ac:spMk id="7" creationId="{795CE44B-E26F-2BF5-6673-CAB819043595}"/>
          </ac:spMkLst>
        </pc:spChg>
        <pc:spChg chg="add mod">
          <ac:chgData name="Toby Donaldson" userId="2e6e5431-bb17-4c41-9985-d39c50d83c73" providerId="ADAL" clId="{A96DF0CC-E8B0-4304-9663-FE5241FC3812}" dt="2024-01-25T00:31:05.579" v="367"/>
          <ac:spMkLst>
            <pc:docMk/>
            <pc:sldMk cId="2755035059" sldId="350"/>
            <ac:spMk id="8" creationId="{1D2B59D7-D03F-9CCD-A609-1E95D1D3FD92}"/>
          </ac:spMkLst>
        </pc:spChg>
        <pc:spChg chg="add mod">
          <ac:chgData name="Toby Donaldson" userId="2e6e5431-bb17-4c41-9985-d39c50d83c73" providerId="ADAL" clId="{A96DF0CC-E8B0-4304-9663-FE5241FC3812}" dt="2024-01-25T00:33:32.904" v="392" actId="208"/>
          <ac:spMkLst>
            <pc:docMk/>
            <pc:sldMk cId="2755035059" sldId="350"/>
            <ac:spMk id="9" creationId="{6F80A605-AF62-C0FE-EE5D-EA909BF25571}"/>
          </ac:spMkLst>
        </pc:spChg>
        <pc:spChg chg="add mod">
          <ac:chgData name="Toby Donaldson" userId="2e6e5431-bb17-4c41-9985-d39c50d83c73" providerId="ADAL" clId="{A96DF0CC-E8B0-4304-9663-FE5241FC3812}" dt="2024-01-28T22:44:08.601" v="7321" actId="20577"/>
          <ac:spMkLst>
            <pc:docMk/>
            <pc:sldMk cId="2755035059" sldId="350"/>
            <ac:spMk id="10" creationId="{27910B02-5A46-A5DA-C510-6580880B2746}"/>
          </ac:spMkLst>
        </pc:spChg>
      </pc:sldChg>
      <pc:sldChg chg="addSp delSp modSp add mod">
        <pc:chgData name="Toby Donaldson" userId="2e6e5431-bb17-4c41-9985-d39c50d83c73" providerId="ADAL" clId="{A96DF0CC-E8B0-4304-9663-FE5241FC3812}" dt="2024-01-27T05:35:46.119" v="6848" actId="2711"/>
        <pc:sldMkLst>
          <pc:docMk/>
          <pc:sldMk cId="3058507303" sldId="351"/>
        </pc:sldMkLst>
        <pc:spChg chg="add mod">
          <ac:chgData name="Toby Donaldson" userId="2e6e5431-bb17-4c41-9985-d39c50d83c73" providerId="ADAL" clId="{A96DF0CC-E8B0-4304-9663-FE5241FC3812}" dt="2024-01-25T00:36:18.128" v="582" actId="20577"/>
          <ac:spMkLst>
            <pc:docMk/>
            <pc:sldMk cId="3058507303" sldId="351"/>
            <ac:spMk id="6" creationId="{DFF0D4AA-7459-7680-28EB-5622DB2C3E11}"/>
          </ac:spMkLst>
        </pc:spChg>
        <pc:spChg chg="mod">
          <ac:chgData name="Toby Donaldson" userId="2e6e5431-bb17-4c41-9985-d39c50d83c73" providerId="ADAL" clId="{A96DF0CC-E8B0-4304-9663-FE5241FC3812}" dt="2024-01-25T00:35:59.655" v="561" actId="14100"/>
          <ac:spMkLst>
            <pc:docMk/>
            <pc:sldMk cId="3058507303" sldId="351"/>
            <ac:spMk id="7" creationId="{795CE44B-E26F-2BF5-6673-CAB819043595}"/>
          </ac:spMkLst>
        </pc:spChg>
        <pc:spChg chg="add mod">
          <ac:chgData name="Toby Donaldson" userId="2e6e5431-bb17-4c41-9985-d39c50d83c73" providerId="ADAL" clId="{A96DF0CC-E8B0-4304-9663-FE5241FC3812}" dt="2024-01-27T05:35:46.119" v="6848" actId="2711"/>
          <ac:spMkLst>
            <pc:docMk/>
            <pc:sldMk cId="3058507303" sldId="351"/>
            <ac:spMk id="8" creationId="{F9365890-D20F-7150-1EF0-D51FA5B97916}"/>
          </ac:spMkLst>
        </pc:spChg>
        <pc:spChg chg="del">
          <ac:chgData name="Toby Donaldson" userId="2e6e5431-bb17-4c41-9985-d39c50d83c73" providerId="ADAL" clId="{A96DF0CC-E8B0-4304-9663-FE5241FC3812}" dt="2024-01-25T00:35:55.669" v="560" actId="21"/>
          <ac:spMkLst>
            <pc:docMk/>
            <pc:sldMk cId="3058507303" sldId="351"/>
            <ac:spMk id="9" creationId="{6F80A605-AF62-C0FE-EE5D-EA909BF25571}"/>
          </ac:spMkLst>
        </pc:spChg>
        <pc:spChg chg="del">
          <ac:chgData name="Toby Donaldson" userId="2e6e5431-bb17-4c41-9985-d39c50d83c73" providerId="ADAL" clId="{A96DF0CC-E8B0-4304-9663-FE5241FC3812}" dt="2024-01-25T00:35:48.135" v="559" actId="21"/>
          <ac:spMkLst>
            <pc:docMk/>
            <pc:sldMk cId="3058507303" sldId="351"/>
            <ac:spMk id="10" creationId="{27910B02-5A46-A5DA-C510-6580880B2746}"/>
          </ac:spMkLst>
        </pc:spChg>
        <pc:spChg chg="add del mod">
          <ac:chgData name="Toby Donaldson" userId="2e6e5431-bb17-4c41-9985-d39c50d83c73" providerId="ADAL" clId="{A96DF0CC-E8B0-4304-9663-FE5241FC3812}" dt="2024-01-25T00:40:16.527" v="846" actId="21"/>
          <ac:spMkLst>
            <pc:docMk/>
            <pc:sldMk cId="3058507303" sldId="351"/>
            <ac:spMk id="11" creationId="{069A20A8-E2FF-10ED-5BFB-0BD29AD9413F}"/>
          </ac:spMkLst>
        </pc:spChg>
        <pc:spChg chg="add del mod">
          <ac:chgData name="Toby Donaldson" userId="2e6e5431-bb17-4c41-9985-d39c50d83c73" providerId="ADAL" clId="{A96DF0CC-E8B0-4304-9663-FE5241FC3812}" dt="2024-01-25T00:40:16.527" v="846" actId="21"/>
          <ac:spMkLst>
            <pc:docMk/>
            <pc:sldMk cId="3058507303" sldId="351"/>
            <ac:spMk id="12" creationId="{DB335C39-7865-BDFC-0AC1-16302DB11221}"/>
          </ac:spMkLst>
        </pc:spChg>
      </pc:sldChg>
      <pc:sldChg chg="addSp delSp modSp add mod">
        <pc:chgData name="Toby Donaldson" userId="2e6e5431-bb17-4c41-9985-d39c50d83c73" providerId="ADAL" clId="{A96DF0CC-E8B0-4304-9663-FE5241FC3812}" dt="2024-01-27T05:36:32.374" v="6851" actId="2711"/>
        <pc:sldMkLst>
          <pc:docMk/>
          <pc:sldMk cId="3731398061" sldId="352"/>
        </pc:sldMkLst>
        <pc:spChg chg="del">
          <ac:chgData name="Toby Donaldson" userId="2e6e5431-bb17-4c41-9985-d39c50d83c73" providerId="ADAL" clId="{A96DF0CC-E8B0-4304-9663-FE5241FC3812}" dt="2024-01-27T05:35:57.088" v="6849" actId="21"/>
          <ac:spMkLst>
            <pc:docMk/>
            <pc:sldMk cId="3731398061" sldId="352"/>
            <ac:spMk id="8" creationId="{F9365890-D20F-7150-1EF0-D51FA5B97916}"/>
          </ac:spMkLst>
        </pc:spChg>
        <pc:spChg chg="add mod">
          <ac:chgData name="Toby Donaldson" userId="2e6e5431-bb17-4c41-9985-d39c50d83c73" providerId="ADAL" clId="{A96DF0CC-E8B0-4304-9663-FE5241FC3812}" dt="2024-01-27T05:36:11.594" v="6850"/>
          <ac:spMkLst>
            <pc:docMk/>
            <pc:sldMk cId="3731398061" sldId="352"/>
            <ac:spMk id="9" creationId="{79F0530D-9CE6-3BC1-B40C-AE701C50F4D5}"/>
          </ac:spMkLst>
        </pc:spChg>
        <pc:spChg chg="mod">
          <ac:chgData name="Toby Donaldson" userId="2e6e5431-bb17-4c41-9985-d39c50d83c73" providerId="ADAL" clId="{A96DF0CC-E8B0-4304-9663-FE5241FC3812}" dt="2024-01-27T05:36:32.374" v="6851" actId="2711"/>
          <ac:spMkLst>
            <pc:docMk/>
            <pc:sldMk cId="3731398061" sldId="352"/>
            <ac:spMk id="11" creationId="{069A20A8-E2FF-10ED-5BFB-0BD29AD9413F}"/>
          </ac:spMkLst>
        </pc:spChg>
      </pc:sldChg>
      <pc:sldChg chg="addSp delSp modSp add mod ord">
        <pc:chgData name="Toby Donaldson" userId="2e6e5431-bb17-4c41-9985-d39c50d83c73" providerId="ADAL" clId="{A96DF0CC-E8B0-4304-9663-FE5241FC3812}" dt="2024-01-25T00:47:32.971" v="1155" actId="21"/>
        <pc:sldMkLst>
          <pc:docMk/>
          <pc:sldMk cId="997635775" sldId="353"/>
        </pc:sldMkLst>
        <pc:spChg chg="mod">
          <ac:chgData name="Toby Donaldson" userId="2e6e5431-bb17-4c41-9985-d39c50d83c73" providerId="ADAL" clId="{A96DF0CC-E8B0-4304-9663-FE5241FC3812}" dt="2024-01-25T00:40:55.359" v="855" actId="14100"/>
          <ac:spMkLst>
            <pc:docMk/>
            <pc:sldMk cId="997635775" sldId="353"/>
            <ac:spMk id="5" creationId="{9AB1FA5A-5B0D-1FD9-362E-8021449D16CA}"/>
          </ac:spMkLst>
        </pc:spChg>
        <pc:spChg chg="add del mod">
          <ac:chgData name="Toby Donaldson" userId="2e6e5431-bb17-4c41-9985-d39c50d83c73" providerId="ADAL" clId="{A96DF0CC-E8B0-4304-9663-FE5241FC3812}" dt="2024-01-25T00:47:32.971" v="1155" actId="21"/>
          <ac:spMkLst>
            <pc:docMk/>
            <pc:sldMk cId="997635775" sldId="353"/>
            <ac:spMk id="6" creationId="{7A5C7BBC-80DA-DA6F-054E-6106B6EF1B15}"/>
          </ac:spMkLst>
        </pc:spChg>
        <pc:spChg chg="mod">
          <ac:chgData name="Toby Donaldson" userId="2e6e5431-bb17-4c41-9985-d39c50d83c73" providerId="ADAL" clId="{A96DF0CC-E8B0-4304-9663-FE5241FC3812}" dt="2024-01-25T00:45:14.870" v="952" actId="20577"/>
          <ac:spMkLst>
            <pc:docMk/>
            <pc:sldMk cId="997635775" sldId="353"/>
            <ac:spMk id="7" creationId="{795CE44B-E26F-2BF5-6673-CAB819043595}"/>
          </ac:spMkLst>
        </pc:spChg>
        <pc:spChg chg="del mod">
          <ac:chgData name="Toby Donaldson" userId="2e6e5431-bb17-4c41-9985-d39c50d83c73" providerId="ADAL" clId="{A96DF0CC-E8B0-4304-9663-FE5241FC3812}" dt="2024-01-25T00:47:32.971" v="1155" actId="21"/>
          <ac:spMkLst>
            <pc:docMk/>
            <pc:sldMk cId="997635775" sldId="353"/>
            <ac:spMk id="9" creationId="{6F80A605-AF62-C0FE-EE5D-EA909BF25571}"/>
          </ac:spMkLst>
        </pc:spChg>
        <pc:spChg chg="mod">
          <ac:chgData name="Toby Donaldson" userId="2e6e5431-bb17-4c41-9985-d39c50d83c73" providerId="ADAL" clId="{A96DF0CC-E8B0-4304-9663-FE5241FC3812}" dt="2024-01-25T00:41:32.992" v="936" actId="1076"/>
          <ac:spMkLst>
            <pc:docMk/>
            <pc:sldMk cId="997635775" sldId="353"/>
            <ac:spMk id="10" creationId="{27910B02-5A46-A5DA-C510-6580880B2746}"/>
          </ac:spMkLst>
        </pc:spChg>
      </pc:sldChg>
      <pc:sldChg chg="add">
        <pc:chgData name="Toby Donaldson" userId="2e6e5431-bb17-4c41-9985-d39c50d83c73" providerId="ADAL" clId="{A96DF0CC-E8B0-4304-9663-FE5241FC3812}" dt="2024-01-25T00:47:24.671" v="1154" actId="2890"/>
        <pc:sldMkLst>
          <pc:docMk/>
          <pc:sldMk cId="258546971" sldId="354"/>
        </pc:sldMkLst>
      </pc:sldChg>
      <pc:sldChg chg="addSp modSp add mod ord">
        <pc:chgData name="Toby Donaldson" userId="2e6e5431-bb17-4c41-9985-d39c50d83c73" providerId="ADAL" clId="{A96DF0CC-E8B0-4304-9663-FE5241FC3812}" dt="2024-01-28T22:45:32.886" v="7327" actId="14100"/>
        <pc:sldMkLst>
          <pc:docMk/>
          <pc:sldMk cId="1988390374" sldId="355"/>
        </pc:sldMkLst>
        <pc:spChg chg="mod">
          <ac:chgData name="Toby Donaldson" userId="2e6e5431-bb17-4c41-9985-d39c50d83c73" providerId="ADAL" clId="{A96DF0CC-E8B0-4304-9663-FE5241FC3812}" dt="2024-01-25T00:47:50.473" v="1159" actId="1076"/>
          <ac:spMkLst>
            <pc:docMk/>
            <pc:sldMk cId="1988390374" sldId="355"/>
            <ac:spMk id="5" creationId="{9AB1FA5A-5B0D-1FD9-362E-8021449D16CA}"/>
          </ac:spMkLst>
        </pc:spChg>
        <pc:spChg chg="add mod">
          <ac:chgData name="Toby Donaldson" userId="2e6e5431-bb17-4c41-9985-d39c50d83c73" providerId="ADAL" clId="{A96DF0CC-E8B0-4304-9663-FE5241FC3812}" dt="2024-01-28T22:45:32.886" v="7327" actId="14100"/>
          <ac:spMkLst>
            <pc:docMk/>
            <pc:sldMk cId="1988390374" sldId="355"/>
            <ac:spMk id="6" creationId="{2FEBCBE1-0AE2-8865-09D6-63ADEFADAD1A}"/>
          </ac:spMkLst>
        </pc:spChg>
        <pc:spChg chg="mod">
          <ac:chgData name="Toby Donaldson" userId="2e6e5431-bb17-4c41-9985-d39c50d83c73" providerId="ADAL" clId="{A96DF0CC-E8B0-4304-9663-FE5241FC3812}" dt="2024-01-25T00:50:35.700" v="1178" actId="20577"/>
          <ac:spMkLst>
            <pc:docMk/>
            <pc:sldMk cId="1988390374" sldId="355"/>
            <ac:spMk id="7" creationId="{795CE44B-E26F-2BF5-6673-CAB819043595}"/>
          </ac:spMkLst>
        </pc:spChg>
        <pc:cxnChg chg="add mod">
          <ac:chgData name="Toby Donaldson" userId="2e6e5431-bb17-4c41-9985-d39c50d83c73" providerId="ADAL" clId="{A96DF0CC-E8B0-4304-9663-FE5241FC3812}" dt="2024-01-28T22:45:32.886" v="7327" actId="14100"/>
          <ac:cxnSpMkLst>
            <pc:docMk/>
            <pc:sldMk cId="1988390374" sldId="355"/>
            <ac:cxnSpMk id="9" creationId="{9CE4CE8C-4EFA-16ED-C0F6-D4D650E81BFB}"/>
          </ac:cxnSpMkLst>
        </pc:cxnChg>
      </pc:sldChg>
      <pc:sldChg chg="addSp modSp add mod ord">
        <pc:chgData name="Toby Donaldson" userId="2e6e5431-bb17-4c41-9985-d39c50d83c73" providerId="ADAL" clId="{A96DF0CC-E8B0-4304-9663-FE5241FC3812}" dt="2024-01-27T05:38:12.333" v="6878" actId="20577"/>
        <pc:sldMkLst>
          <pc:docMk/>
          <pc:sldMk cId="3506941026" sldId="356"/>
        </pc:sldMkLst>
        <pc:spChg chg="mod">
          <ac:chgData name="Toby Donaldson" userId="2e6e5431-bb17-4c41-9985-d39c50d83c73" providerId="ADAL" clId="{A96DF0CC-E8B0-4304-9663-FE5241FC3812}" dt="2024-01-25T00:55:42.680" v="1548" actId="1076"/>
          <ac:spMkLst>
            <pc:docMk/>
            <pc:sldMk cId="3506941026" sldId="356"/>
            <ac:spMk id="5" creationId="{9AB1FA5A-5B0D-1FD9-362E-8021449D16CA}"/>
          </ac:spMkLst>
        </pc:spChg>
        <pc:spChg chg="add mod">
          <ac:chgData name="Toby Donaldson" userId="2e6e5431-bb17-4c41-9985-d39c50d83c73" providerId="ADAL" clId="{A96DF0CC-E8B0-4304-9663-FE5241FC3812}" dt="2024-01-27T05:38:12.333" v="6878" actId="20577"/>
          <ac:spMkLst>
            <pc:docMk/>
            <pc:sldMk cId="3506941026" sldId="356"/>
            <ac:spMk id="6" creationId="{F7688609-7CF5-B5FB-3525-D38D7386388B}"/>
          </ac:spMkLst>
        </pc:spChg>
        <pc:spChg chg="mod">
          <ac:chgData name="Toby Donaldson" userId="2e6e5431-bb17-4c41-9985-d39c50d83c73" providerId="ADAL" clId="{A96DF0CC-E8B0-4304-9663-FE5241FC3812}" dt="2024-01-25T00:56:18.497" v="1567" actId="20577"/>
          <ac:spMkLst>
            <pc:docMk/>
            <pc:sldMk cId="3506941026" sldId="356"/>
            <ac:spMk id="7" creationId="{795CE44B-E26F-2BF5-6673-CAB819043595}"/>
          </ac:spMkLst>
        </pc:spChg>
        <pc:spChg chg="add mod">
          <ac:chgData name="Toby Donaldson" userId="2e6e5431-bb17-4c41-9985-d39c50d83c73" providerId="ADAL" clId="{A96DF0CC-E8B0-4304-9663-FE5241FC3812}" dt="2024-01-25T03:42:01.406" v="2040" actId="113"/>
          <ac:spMkLst>
            <pc:docMk/>
            <pc:sldMk cId="3506941026" sldId="356"/>
            <ac:spMk id="8" creationId="{33268D29-F3C1-D3BD-AE44-866517622520}"/>
          </ac:spMkLst>
        </pc:spChg>
        <pc:spChg chg="mod">
          <ac:chgData name="Toby Donaldson" userId="2e6e5431-bb17-4c41-9985-d39c50d83c73" providerId="ADAL" clId="{A96DF0CC-E8B0-4304-9663-FE5241FC3812}" dt="2024-01-25T00:55:38.376" v="1547" actId="1076"/>
          <ac:spMkLst>
            <pc:docMk/>
            <pc:sldMk cId="3506941026" sldId="356"/>
            <ac:spMk id="10" creationId="{27910B02-5A46-A5DA-C510-6580880B2746}"/>
          </ac:spMkLst>
        </pc:spChg>
      </pc:sldChg>
      <pc:sldChg chg="addSp delSp modSp add mod">
        <pc:chgData name="Toby Donaldson" userId="2e6e5431-bb17-4c41-9985-d39c50d83c73" providerId="ADAL" clId="{A96DF0CC-E8B0-4304-9663-FE5241FC3812}" dt="2024-01-25T03:48:00.453" v="2415" actId="20577"/>
        <pc:sldMkLst>
          <pc:docMk/>
          <pc:sldMk cId="3228357853" sldId="357"/>
        </pc:sldMkLst>
        <pc:spChg chg="mod">
          <ac:chgData name="Toby Donaldson" userId="2e6e5431-bb17-4c41-9985-d39c50d83c73" providerId="ADAL" clId="{A96DF0CC-E8B0-4304-9663-FE5241FC3812}" dt="2024-01-25T03:42:16.457" v="2042" actId="1076"/>
          <ac:spMkLst>
            <pc:docMk/>
            <pc:sldMk cId="3228357853" sldId="357"/>
            <ac:spMk id="5" creationId="{9AB1FA5A-5B0D-1FD9-362E-8021449D16CA}"/>
          </ac:spMkLst>
        </pc:spChg>
        <pc:spChg chg="del">
          <ac:chgData name="Toby Donaldson" userId="2e6e5431-bb17-4c41-9985-d39c50d83c73" providerId="ADAL" clId="{A96DF0CC-E8B0-4304-9663-FE5241FC3812}" dt="2024-01-25T03:42:21.821" v="2043" actId="21"/>
          <ac:spMkLst>
            <pc:docMk/>
            <pc:sldMk cId="3228357853" sldId="357"/>
            <ac:spMk id="6" creationId="{F7688609-7CF5-B5FB-3525-D38D7386388B}"/>
          </ac:spMkLst>
        </pc:spChg>
        <pc:spChg chg="mod">
          <ac:chgData name="Toby Donaldson" userId="2e6e5431-bb17-4c41-9985-d39c50d83c73" providerId="ADAL" clId="{A96DF0CC-E8B0-4304-9663-FE5241FC3812}" dt="2024-01-25T03:48:00.453" v="2415" actId="20577"/>
          <ac:spMkLst>
            <pc:docMk/>
            <pc:sldMk cId="3228357853" sldId="357"/>
            <ac:spMk id="7" creationId="{795CE44B-E26F-2BF5-6673-CAB819043595}"/>
          </ac:spMkLst>
        </pc:spChg>
        <pc:spChg chg="del">
          <ac:chgData name="Toby Donaldson" userId="2e6e5431-bb17-4c41-9985-d39c50d83c73" providerId="ADAL" clId="{A96DF0CC-E8B0-4304-9663-FE5241FC3812}" dt="2024-01-25T03:42:21.821" v="2043" actId="21"/>
          <ac:spMkLst>
            <pc:docMk/>
            <pc:sldMk cId="3228357853" sldId="357"/>
            <ac:spMk id="8" creationId="{33268D29-F3C1-D3BD-AE44-866517622520}"/>
          </ac:spMkLst>
        </pc:spChg>
        <pc:spChg chg="add del mod">
          <ac:chgData name="Toby Donaldson" userId="2e6e5431-bb17-4c41-9985-d39c50d83c73" providerId="ADAL" clId="{A96DF0CC-E8B0-4304-9663-FE5241FC3812}" dt="2024-01-25T03:47:42.825" v="2397" actId="21"/>
          <ac:spMkLst>
            <pc:docMk/>
            <pc:sldMk cId="3228357853" sldId="357"/>
            <ac:spMk id="9" creationId="{9A80B606-DA42-6A4A-B91A-BF2F6171E8B5}"/>
          </ac:spMkLst>
        </pc:spChg>
        <pc:spChg chg="mod">
          <ac:chgData name="Toby Donaldson" userId="2e6e5431-bb17-4c41-9985-d39c50d83c73" providerId="ADAL" clId="{A96DF0CC-E8B0-4304-9663-FE5241FC3812}" dt="2024-01-25T03:43:30.265" v="2228" actId="1076"/>
          <ac:spMkLst>
            <pc:docMk/>
            <pc:sldMk cId="3228357853" sldId="357"/>
            <ac:spMk id="10" creationId="{27910B02-5A46-A5DA-C510-6580880B2746}"/>
          </ac:spMkLst>
        </pc:spChg>
      </pc:sldChg>
      <pc:sldChg chg="addSp delSp modSp add mod">
        <pc:chgData name="Toby Donaldson" userId="2e6e5431-bb17-4c41-9985-d39c50d83c73" providerId="ADAL" clId="{A96DF0CC-E8B0-4304-9663-FE5241FC3812}" dt="2024-01-28T23:47:52.286" v="7341" actId="20577"/>
        <pc:sldMkLst>
          <pc:docMk/>
          <pc:sldMk cId="2952900749" sldId="358"/>
        </pc:sldMkLst>
        <pc:spChg chg="add mod ord">
          <ac:chgData name="Toby Donaldson" userId="2e6e5431-bb17-4c41-9985-d39c50d83c73" providerId="ADAL" clId="{A96DF0CC-E8B0-4304-9663-FE5241FC3812}" dt="2024-01-27T05:39:15.153" v="6885" actId="167"/>
          <ac:spMkLst>
            <pc:docMk/>
            <pc:sldMk cId="2952900749" sldId="358"/>
            <ac:spMk id="6" creationId="{62F3009C-4EBF-7744-803D-180D034E6567}"/>
          </ac:spMkLst>
        </pc:spChg>
        <pc:spChg chg="del">
          <ac:chgData name="Toby Donaldson" userId="2e6e5431-bb17-4c41-9985-d39c50d83c73" providerId="ADAL" clId="{A96DF0CC-E8B0-4304-9663-FE5241FC3812}" dt="2024-01-25T03:48:07.522" v="2416" actId="21"/>
          <ac:spMkLst>
            <pc:docMk/>
            <pc:sldMk cId="2952900749" sldId="358"/>
            <ac:spMk id="7" creationId="{795CE44B-E26F-2BF5-6673-CAB819043595}"/>
          </ac:spMkLst>
        </pc:spChg>
        <pc:spChg chg="mod">
          <ac:chgData name="Toby Donaldson" userId="2e6e5431-bb17-4c41-9985-d39c50d83c73" providerId="ADAL" clId="{A96DF0CC-E8B0-4304-9663-FE5241FC3812}" dt="2024-01-28T23:47:52.286" v="7341" actId="20577"/>
          <ac:spMkLst>
            <pc:docMk/>
            <pc:sldMk cId="2952900749" sldId="358"/>
            <ac:spMk id="9" creationId="{9A80B606-DA42-6A4A-B91A-BF2F6171E8B5}"/>
          </ac:spMkLst>
        </pc:spChg>
      </pc:sldChg>
      <pc:sldChg chg="modSp add mod ord">
        <pc:chgData name="Toby Donaldson" userId="2e6e5431-bb17-4c41-9985-d39c50d83c73" providerId="ADAL" clId="{A96DF0CC-E8B0-4304-9663-FE5241FC3812}" dt="2024-01-25T03:52:14.953" v="2451" actId="20577"/>
        <pc:sldMkLst>
          <pc:docMk/>
          <pc:sldMk cId="3865773873" sldId="359"/>
        </pc:sldMkLst>
        <pc:spChg chg="mod">
          <ac:chgData name="Toby Donaldson" userId="2e6e5431-bb17-4c41-9985-d39c50d83c73" providerId="ADAL" clId="{A96DF0CC-E8B0-4304-9663-FE5241FC3812}" dt="2024-01-25T03:51:47.121" v="2423" actId="1076"/>
          <ac:spMkLst>
            <pc:docMk/>
            <pc:sldMk cId="3865773873" sldId="359"/>
            <ac:spMk id="5" creationId="{9AB1FA5A-5B0D-1FD9-362E-8021449D16CA}"/>
          </ac:spMkLst>
        </pc:spChg>
        <pc:spChg chg="mod">
          <ac:chgData name="Toby Donaldson" userId="2e6e5431-bb17-4c41-9985-d39c50d83c73" providerId="ADAL" clId="{A96DF0CC-E8B0-4304-9663-FE5241FC3812}" dt="2024-01-25T03:52:14.953" v="2451" actId="20577"/>
          <ac:spMkLst>
            <pc:docMk/>
            <pc:sldMk cId="3865773873" sldId="359"/>
            <ac:spMk id="7" creationId="{795CE44B-E26F-2BF5-6673-CAB819043595}"/>
          </ac:spMkLst>
        </pc:spChg>
      </pc:sldChg>
      <pc:sldChg chg="addSp delSp modSp add mod">
        <pc:chgData name="Toby Donaldson" userId="2e6e5431-bb17-4c41-9985-d39c50d83c73" providerId="ADAL" clId="{A96DF0CC-E8B0-4304-9663-FE5241FC3812}" dt="2024-01-27T05:44:46.289" v="7012" actId="1076"/>
        <pc:sldMkLst>
          <pc:docMk/>
          <pc:sldMk cId="161823644" sldId="360"/>
        </pc:sldMkLst>
        <pc:spChg chg="mod">
          <ac:chgData name="Toby Donaldson" userId="2e6e5431-bb17-4c41-9985-d39c50d83c73" providerId="ADAL" clId="{A96DF0CC-E8B0-4304-9663-FE5241FC3812}" dt="2024-01-25T04:02:00.369" v="3043" actId="14100"/>
          <ac:spMkLst>
            <pc:docMk/>
            <pc:sldMk cId="161823644" sldId="360"/>
            <ac:spMk id="2" creationId="{742D9313-96FD-FB79-E1A8-2B75F408452E}"/>
          </ac:spMkLst>
        </pc:spChg>
        <pc:spChg chg="mod">
          <ac:chgData name="Toby Donaldson" userId="2e6e5431-bb17-4c41-9985-d39c50d83c73" providerId="ADAL" clId="{A96DF0CC-E8B0-4304-9663-FE5241FC3812}" dt="2024-01-25T03:52:48.089" v="2454" actId="14100"/>
          <ac:spMkLst>
            <pc:docMk/>
            <pc:sldMk cId="161823644" sldId="360"/>
            <ac:spMk id="5" creationId="{9AB1FA5A-5B0D-1FD9-362E-8021449D16CA}"/>
          </ac:spMkLst>
        </pc:spChg>
        <pc:spChg chg="add mod">
          <ac:chgData name="Toby Donaldson" userId="2e6e5431-bb17-4c41-9985-d39c50d83c73" providerId="ADAL" clId="{A96DF0CC-E8B0-4304-9663-FE5241FC3812}" dt="2024-01-25T04:03:27.552" v="3157" actId="12788"/>
          <ac:spMkLst>
            <pc:docMk/>
            <pc:sldMk cId="161823644" sldId="360"/>
            <ac:spMk id="6" creationId="{D510CE5F-B758-1204-B26F-8CEE65469A4A}"/>
          </ac:spMkLst>
        </pc:spChg>
        <pc:spChg chg="mod">
          <ac:chgData name="Toby Donaldson" userId="2e6e5431-bb17-4c41-9985-d39c50d83c73" providerId="ADAL" clId="{A96DF0CC-E8B0-4304-9663-FE5241FC3812}" dt="2024-01-25T03:58:36.028" v="2834" actId="20577"/>
          <ac:spMkLst>
            <pc:docMk/>
            <pc:sldMk cId="161823644" sldId="360"/>
            <ac:spMk id="7" creationId="{795CE44B-E26F-2BF5-6673-CAB819043595}"/>
          </ac:spMkLst>
        </pc:spChg>
        <pc:spChg chg="add mod">
          <ac:chgData name="Toby Donaldson" userId="2e6e5431-bb17-4c41-9985-d39c50d83c73" providerId="ADAL" clId="{A96DF0CC-E8B0-4304-9663-FE5241FC3812}" dt="2024-01-25T04:03:27.552" v="3157" actId="12788"/>
          <ac:spMkLst>
            <pc:docMk/>
            <pc:sldMk cId="161823644" sldId="360"/>
            <ac:spMk id="8" creationId="{F6F3CFBA-1D7C-DF98-887B-762BF4E6C45D}"/>
          </ac:spMkLst>
        </pc:spChg>
        <pc:spChg chg="add del mod">
          <ac:chgData name="Toby Donaldson" userId="2e6e5431-bb17-4c41-9985-d39c50d83c73" providerId="ADAL" clId="{A96DF0CC-E8B0-4304-9663-FE5241FC3812}" dt="2024-01-25T03:59:13.456" v="2854" actId="21"/>
          <ac:spMkLst>
            <pc:docMk/>
            <pc:sldMk cId="161823644" sldId="360"/>
            <ac:spMk id="9" creationId="{7FBF335D-D79F-8B63-6782-0609E3C5DD48}"/>
          </ac:spMkLst>
        </pc:spChg>
        <pc:spChg chg="add mod">
          <ac:chgData name="Toby Donaldson" userId="2e6e5431-bb17-4c41-9985-d39c50d83c73" providerId="ADAL" clId="{A96DF0CC-E8B0-4304-9663-FE5241FC3812}" dt="2024-01-27T05:44:46.289" v="7012" actId="1076"/>
          <ac:spMkLst>
            <pc:docMk/>
            <pc:sldMk cId="161823644" sldId="360"/>
            <ac:spMk id="9" creationId="{C39B0B2C-3464-76D7-160B-BCF46C9095DE}"/>
          </ac:spMkLst>
        </pc:spChg>
        <pc:spChg chg="mod">
          <ac:chgData name="Toby Donaldson" userId="2e6e5431-bb17-4c41-9985-d39c50d83c73" providerId="ADAL" clId="{A96DF0CC-E8B0-4304-9663-FE5241FC3812}" dt="2024-01-25T03:53:33.305" v="2551" actId="1076"/>
          <ac:spMkLst>
            <pc:docMk/>
            <pc:sldMk cId="161823644" sldId="360"/>
            <ac:spMk id="10" creationId="{27910B02-5A46-A5DA-C510-6580880B2746}"/>
          </ac:spMkLst>
        </pc:spChg>
        <pc:spChg chg="add mod">
          <ac:chgData name="Toby Donaldson" userId="2e6e5431-bb17-4c41-9985-d39c50d83c73" providerId="ADAL" clId="{A96DF0CC-E8B0-4304-9663-FE5241FC3812}" dt="2024-01-27T05:44:37.093" v="7009" actId="113"/>
          <ac:spMkLst>
            <pc:docMk/>
            <pc:sldMk cId="161823644" sldId="360"/>
            <ac:spMk id="11" creationId="{CEC24BEB-9EBE-4F29-B7FD-EA713E2E6EC3}"/>
          </ac:spMkLst>
        </pc:spChg>
        <pc:spChg chg="add mod">
          <ac:chgData name="Toby Donaldson" userId="2e6e5431-bb17-4c41-9985-d39c50d83c73" providerId="ADAL" clId="{A96DF0CC-E8B0-4304-9663-FE5241FC3812}" dt="2024-01-25T04:01:59.555" v="3042" actId="1076"/>
          <ac:spMkLst>
            <pc:docMk/>
            <pc:sldMk cId="161823644" sldId="360"/>
            <ac:spMk id="12" creationId="{1DFB5574-F018-A8AC-D5CF-FE06933D4FE4}"/>
          </ac:spMkLst>
        </pc:spChg>
        <pc:spChg chg="add mod">
          <ac:chgData name="Toby Donaldson" userId="2e6e5431-bb17-4c41-9985-d39c50d83c73" providerId="ADAL" clId="{A96DF0CC-E8B0-4304-9663-FE5241FC3812}" dt="2024-01-27T05:42:34.496" v="6890"/>
          <ac:spMkLst>
            <pc:docMk/>
            <pc:sldMk cId="161823644" sldId="360"/>
            <ac:spMk id="12" creationId="{E972E419-D343-2447-0E4C-049CFA007929}"/>
          </ac:spMkLst>
        </pc:spChg>
        <pc:spChg chg="add mod">
          <ac:chgData name="Toby Donaldson" userId="2e6e5431-bb17-4c41-9985-d39c50d83c73" providerId="ADAL" clId="{A96DF0CC-E8B0-4304-9663-FE5241FC3812}" dt="2024-01-27T05:42:15.352" v="6887" actId="1076"/>
          <ac:spMkLst>
            <pc:docMk/>
            <pc:sldMk cId="161823644" sldId="360"/>
            <ac:spMk id="13" creationId="{5BBE9349-8EF4-27B9-E763-756F6790643E}"/>
          </ac:spMkLst>
        </pc:spChg>
      </pc:sldChg>
      <pc:sldChg chg="addSp delSp modSp add mod">
        <pc:chgData name="Toby Donaldson" userId="2e6e5431-bb17-4c41-9985-d39c50d83c73" providerId="ADAL" clId="{A96DF0CC-E8B0-4304-9663-FE5241FC3812}" dt="2024-01-25T04:09:12.183" v="3438" actId="21"/>
        <pc:sldMkLst>
          <pc:docMk/>
          <pc:sldMk cId="1518291825" sldId="361"/>
        </pc:sldMkLst>
        <pc:spChg chg="del">
          <ac:chgData name="Toby Donaldson" userId="2e6e5431-bb17-4c41-9985-d39c50d83c73" providerId="ADAL" clId="{A96DF0CC-E8B0-4304-9663-FE5241FC3812}" dt="2024-01-25T04:04:22.881" v="3160" actId="21"/>
          <ac:spMkLst>
            <pc:docMk/>
            <pc:sldMk cId="1518291825" sldId="361"/>
            <ac:spMk id="6" creationId="{D510CE5F-B758-1204-B26F-8CEE65469A4A}"/>
          </ac:spMkLst>
        </pc:spChg>
        <pc:spChg chg="del mod">
          <ac:chgData name="Toby Donaldson" userId="2e6e5431-bb17-4c41-9985-d39c50d83c73" providerId="ADAL" clId="{A96DF0CC-E8B0-4304-9663-FE5241FC3812}" dt="2024-01-25T04:09:12.183" v="3438" actId="21"/>
          <ac:spMkLst>
            <pc:docMk/>
            <pc:sldMk cId="1518291825" sldId="361"/>
            <ac:spMk id="7" creationId="{795CE44B-E26F-2BF5-6673-CAB819043595}"/>
          </ac:spMkLst>
        </pc:spChg>
        <pc:spChg chg="del">
          <ac:chgData name="Toby Donaldson" userId="2e6e5431-bb17-4c41-9985-d39c50d83c73" providerId="ADAL" clId="{A96DF0CC-E8B0-4304-9663-FE5241FC3812}" dt="2024-01-25T04:04:22.881" v="3160" actId="21"/>
          <ac:spMkLst>
            <pc:docMk/>
            <pc:sldMk cId="1518291825" sldId="361"/>
            <ac:spMk id="8" creationId="{F6F3CFBA-1D7C-DF98-887B-762BF4E6C45D}"/>
          </ac:spMkLst>
        </pc:spChg>
        <pc:spChg chg="add mod">
          <ac:chgData name="Toby Donaldson" userId="2e6e5431-bb17-4c41-9985-d39c50d83c73" providerId="ADAL" clId="{A96DF0CC-E8B0-4304-9663-FE5241FC3812}" dt="2024-01-25T04:08:28.011" v="3434" actId="208"/>
          <ac:spMkLst>
            <pc:docMk/>
            <pc:sldMk cId="1518291825" sldId="361"/>
            <ac:spMk id="9" creationId="{5B37DF52-0F40-C441-85AB-5368C05A7A12}"/>
          </ac:spMkLst>
        </pc:spChg>
        <pc:spChg chg="del">
          <ac:chgData name="Toby Donaldson" userId="2e6e5431-bb17-4c41-9985-d39c50d83c73" providerId="ADAL" clId="{A96DF0CC-E8B0-4304-9663-FE5241FC3812}" dt="2024-01-25T04:04:22.881" v="3160" actId="21"/>
          <ac:spMkLst>
            <pc:docMk/>
            <pc:sldMk cId="1518291825" sldId="361"/>
            <ac:spMk id="11" creationId="{CEC24BEB-9EBE-4F29-B7FD-EA713E2E6EC3}"/>
          </ac:spMkLst>
        </pc:spChg>
        <pc:spChg chg="add mod">
          <ac:chgData name="Toby Donaldson" userId="2e6e5431-bb17-4c41-9985-d39c50d83c73" providerId="ADAL" clId="{A96DF0CC-E8B0-4304-9663-FE5241FC3812}" dt="2024-01-25T04:07:13.522" v="3319" actId="1076"/>
          <ac:spMkLst>
            <pc:docMk/>
            <pc:sldMk cId="1518291825" sldId="361"/>
            <ac:spMk id="12" creationId="{AE1047A2-1224-BE37-914A-ED935C68EAE6}"/>
          </ac:spMkLst>
        </pc:spChg>
        <pc:spChg chg="del">
          <ac:chgData name="Toby Donaldson" userId="2e6e5431-bb17-4c41-9985-d39c50d83c73" providerId="ADAL" clId="{A96DF0CC-E8B0-4304-9663-FE5241FC3812}" dt="2024-01-25T04:04:22.881" v="3160" actId="21"/>
          <ac:spMkLst>
            <pc:docMk/>
            <pc:sldMk cId="1518291825" sldId="361"/>
            <ac:spMk id="13" creationId="{5BBE9349-8EF4-27B9-E763-756F6790643E}"/>
          </ac:spMkLst>
        </pc:spChg>
        <pc:spChg chg="add del mod">
          <ac:chgData name="Toby Donaldson" userId="2e6e5431-bb17-4c41-9985-d39c50d83c73" providerId="ADAL" clId="{A96DF0CC-E8B0-4304-9663-FE5241FC3812}" dt="2024-01-25T04:09:12.183" v="3438" actId="21"/>
          <ac:spMkLst>
            <pc:docMk/>
            <pc:sldMk cId="1518291825" sldId="361"/>
            <ac:spMk id="14" creationId="{EDAE630A-B1CA-7D60-6AF9-464A6280EF8D}"/>
          </ac:spMkLst>
        </pc:spChg>
        <pc:cxnChg chg="add del mod">
          <ac:chgData name="Toby Donaldson" userId="2e6e5431-bb17-4c41-9985-d39c50d83c73" providerId="ADAL" clId="{A96DF0CC-E8B0-4304-9663-FE5241FC3812}" dt="2024-01-25T04:09:12.183" v="3438" actId="21"/>
          <ac:cxnSpMkLst>
            <pc:docMk/>
            <pc:sldMk cId="1518291825" sldId="361"/>
            <ac:cxnSpMk id="16" creationId="{35C016AE-6EB1-AE9F-3309-7FA9E3888878}"/>
          </ac:cxnSpMkLst>
        </pc:cxnChg>
      </pc:sldChg>
      <pc:sldChg chg="modSp add mod">
        <pc:chgData name="Toby Donaldson" userId="2e6e5431-bb17-4c41-9985-d39c50d83c73" providerId="ADAL" clId="{A96DF0CC-E8B0-4304-9663-FE5241FC3812}" dt="2024-01-29T23:07:27.261" v="7355" actId="20577"/>
        <pc:sldMkLst>
          <pc:docMk/>
          <pc:sldMk cId="2995457733" sldId="362"/>
        </pc:sldMkLst>
        <pc:spChg chg="mod">
          <ac:chgData name="Toby Donaldson" userId="2e6e5431-bb17-4c41-9985-d39c50d83c73" providerId="ADAL" clId="{A96DF0CC-E8B0-4304-9663-FE5241FC3812}" dt="2024-01-29T23:07:27.261" v="7355" actId="20577"/>
          <ac:spMkLst>
            <pc:docMk/>
            <pc:sldMk cId="2995457733" sldId="362"/>
            <ac:spMk id="9" creationId="{5B37DF52-0F40-C441-85AB-5368C05A7A12}"/>
          </ac:spMkLst>
        </pc:spChg>
        <pc:spChg chg="mod">
          <ac:chgData name="Toby Donaldson" userId="2e6e5431-bb17-4c41-9985-d39c50d83c73" providerId="ADAL" clId="{A96DF0CC-E8B0-4304-9663-FE5241FC3812}" dt="2024-01-27T05:45:20.633" v="7039" actId="20577"/>
          <ac:spMkLst>
            <pc:docMk/>
            <pc:sldMk cId="2995457733" sldId="362"/>
            <ac:spMk id="14" creationId="{EDAE630A-B1CA-7D60-6AF9-464A6280EF8D}"/>
          </ac:spMkLst>
        </pc:spChg>
        <pc:cxnChg chg="mod">
          <ac:chgData name="Toby Donaldson" userId="2e6e5431-bb17-4c41-9985-d39c50d83c73" providerId="ADAL" clId="{A96DF0CC-E8B0-4304-9663-FE5241FC3812}" dt="2024-01-27T05:45:15.680" v="7021" actId="20577"/>
          <ac:cxnSpMkLst>
            <pc:docMk/>
            <pc:sldMk cId="2995457733" sldId="362"/>
            <ac:cxnSpMk id="16" creationId="{35C016AE-6EB1-AE9F-3309-7FA9E3888878}"/>
          </ac:cxnSpMkLst>
        </pc:cxnChg>
      </pc:sldChg>
      <pc:sldChg chg="modSp add mod">
        <pc:chgData name="Toby Donaldson" userId="2e6e5431-bb17-4c41-9985-d39c50d83c73" providerId="ADAL" clId="{A96DF0CC-E8B0-4304-9663-FE5241FC3812}" dt="2024-01-29T23:09:00.946" v="7362" actId="20577"/>
        <pc:sldMkLst>
          <pc:docMk/>
          <pc:sldMk cId="2512992697" sldId="363"/>
        </pc:sldMkLst>
        <pc:spChg chg="mod">
          <ac:chgData name="Toby Donaldson" userId="2e6e5431-bb17-4c41-9985-d39c50d83c73" providerId="ADAL" clId="{A96DF0CC-E8B0-4304-9663-FE5241FC3812}" dt="2024-01-25T04:10:12.492" v="3448" actId="207"/>
          <ac:spMkLst>
            <pc:docMk/>
            <pc:sldMk cId="2512992697" sldId="363"/>
            <ac:spMk id="7" creationId="{795CE44B-E26F-2BF5-6673-CAB819043595}"/>
          </ac:spMkLst>
        </pc:spChg>
        <pc:spChg chg="mod">
          <ac:chgData name="Toby Donaldson" userId="2e6e5431-bb17-4c41-9985-d39c50d83c73" providerId="ADAL" clId="{A96DF0CC-E8B0-4304-9663-FE5241FC3812}" dt="2024-01-29T23:06:32.234" v="7348" actId="20577"/>
          <ac:spMkLst>
            <pc:docMk/>
            <pc:sldMk cId="2512992697" sldId="363"/>
            <ac:spMk id="9" creationId="{5B37DF52-0F40-C441-85AB-5368C05A7A12}"/>
          </ac:spMkLst>
        </pc:spChg>
        <pc:spChg chg="mod">
          <ac:chgData name="Toby Donaldson" userId="2e6e5431-bb17-4c41-9985-d39c50d83c73" providerId="ADAL" clId="{A96DF0CC-E8B0-4304-9663-FE5241FC3812}" dt="2024-01-29T23:09:00.946" v="7362" actId="20577"/>
          <ac:spMkLst>
            <pc:docMk/>
            <pc:sldMk cId="2512992697" sldId="363"/>
            <ac:spMk id="14" creationId="{EDAE630A-B1CA-7D60-6AF9-464A6280EF8D}"/>
          </ac:spMkLst>
        </pc:spChg>
      </pc:sldChg>
      <pc:sldChg chg="addSp delSp modSp add mod">
        <pc:chgData name="Toby Donaldson" userId="2e6e5431-bb17-4c41-9985-d39c50d83c73" providerId="ADAL" clId="{A96DF0CC-E8B0-4304-9663-FE5241FC3812}" dt="2024-01-29T23:09:25.030" v="7366" actId="21"/>
        <pc:sldMkLst>
          <pc:docMk/>
          <pc:sldMk cId="3897277287" sldId="364"/>
        </pc:sldMkLst>
        <pc:spChg chg="add mod">
          <ac:chgData name="Toby Donaldson" userId="2e6e5431-bb17-4c41-9985-d39c50d83c73" providerId="ADAL" clId="{A96DF0CC-E8B0-4304-9663-FE5241FC3812}" dt="2024-01-25T04:12:53.460" v="3585" actId="14100"/>
          <ac:spMkLst>
            <pc:docMk/>
            <pc:sldMk cId="3897277287" sldId="364"/>
            <ac:spMk id="6" creationId="{96391B9D-1C9C-08CC-527C-FF20FC9AC9F5}"/>
          </ac:spMkLst>
        </pc:spChg>
        <pc:spChg chg="mod">
          <ac:chgData name="Toby Donaldson" userId="2e6e5431-bb17-4c41-9985-d39c50d83c73" providerId="ADAL" clId="{A96DF0CC-E8B0-4304-9663-FE5241FC3812}" dt="2024-01-27T05:45:54.052" v="7047" actId="207"/>
          <ac:spMkLst>
            <pc:docMk/>
            <pc:sldMk cId="3897277287" sldId="364"/>
            <ac:spMk id="7" creationId="{795CE44B-E26F-2BF5-6673-CAB819043595}"/>
          </ac:spMkLst>
        </pc:spChg>
        <pc:spChg chg="mod">
          <ac:chgData name="Toby Donaldson" userId="2e6e5431-bb17-4c41-9985-d39c50d83c73" providerId="ADAL" clId="{A96DF0CC-E8B0-4304-9663-FE5241FC3812}" dt="2024-01-29T23:06:38.174" v="7349" actId="20577"/>
          <ac:spMkLst>
            <pc:docMk/>
            <pc:sldMk cId="3897277287" sldId="364"/>
            <ac:spMk id="9" creationId="{5B37DF52-0F40-C441-85AB-5368C05A7A12}"/>
          </ac:spMkLst>
        </pc:spChg>
        <pc:spChg chg="add mod">
          <ac:chgData name="Toby Donaldson" userId="2e6e5431-bb17-4c41-9985-d39c50d83c73" providerId="ADAL" clId="{A96DF0CC-E8B0-4304-9663-FE5241FC3812}" dt="2024-01-29T23:09:18.237" v="7364"/>
          <ac:spMkLst>
            <pc:docMk/>
            <pc:sldMk cId="3897277287" sldId="364"/>
            <ac:spMk id="13" creationId="{3FDC71FF-8D1E-A3EE-6C9F-5072B697A91A}"/>
          </ac:spMkLst>
        </pc:spChg>
        <pc:spChg chg="del mod">
          <ac:chgData name="Toby Donaldson" userId="2e6e5431-bb17-4c41-9985-d39c50d83c73" providerId="ADAL" clId="{A96DF0CC-E8B0-4304-9663-FE5241FC3812}" dt="2024-01-29T23:09:25.030" v="7366" actId="21"/>
          <ac:spMkLst>
            <pc:docMk/>
            <pc:sldMk cId="3897277287" sldId="364"/>
            <ac:spMk id="14" creationId="{EDAE630A-B1CA-7D60-6AF9-464A6280EF8D}"/>
          </ac:spMkLst>
        </pc:spChg>
        <pc:cxnChg chg="add">
          <ac:chgData name="Toby Donaldson" userId="2e6e5431-bb17-4c41-9985-d39c50d83c73" providerId="ADAL" clId="{A96DF0CC-E8B0-4304-9663-FE5241FC3812}" dt="2024-01-25T04:13:01.044" v="3586" actId="11529"/>
          <ac:cxnSpMkLst>
            <pc:docMk/>
            <pc:sldMk cId="3897277287" sldId="364"/>
            <ac:cxnSpMk id="11" creationId="{42D34CF6-E13B-4413-2F8A-1E46BF5D25F2}"/>
          </ac:cxnSpMkLst>
        </pc:cxnChg>
        <pc:cxnChg chg="mod">
          <ac:chgData name="Toby Donaldson" userId="2e6e5431-bb17-4c41-9985-d39c50d83c73" providerId="ADAL" clId="{A96DF0CC-E8B0-4304-9663-FE5241FC3812}" dt="2024-01-29T23:09:22.459" v="7365" actId="14100"/>
          <ac:cxnSpMkLst>
            <pc:docMk/>
            <pc:sldMk cId="3897277287" sldId="364"/>
            <ac:cxnSpMk id="16" creationId="{35C016AE-6EB1-AE9F-3309-7FA9E3888878}"/>
          </ac:cxnSpMkLst>
        </pc:cxnChg>
      </pc:sldChg>
      <pc:sldChg chg="addSp delSp modSp add mod ord">
        <pc:chgData name="Toby Donaldson" userId="2e6e5431-bb17-4c41-9985-d39c50d83c73" providerId="ADAL" clId="{A96DF0CC-E8B0-4304-9663-FE5241FC3812}" dt="2024-01-29T23:10:01.222" v="7372" actId="21"/>
        <pc:sldMkLst>
          <pc:docMk/>
          <pc:sldMk cId="4163302408" sldId="365"/>
        </pc:sldMkLst>
        <pc:spChg chg="del">
          <ac:chgData name="Toby Donaldson" userId="2e6e5431-bb17-4c41-9985-d39c50d83c73" providerId="ADAL" clId="{A96DF0CC-E8B0-4304-9663-FE5241FC3812}" dt="2024-01-25T04:13:57.947" v="3591" actId="21"/>
          <ac:spMkLst>
            <pc:docMk/>
            <pc:sldMk cId="4163302408" sldId="365"/>
            <ac:spMk id="6" creationId="{96391B9D-1C9C-08CC-527C-FF20FC9AC9F5}"/>
          </ac:spMkLst>
        </pc:spChg>
        <pc:spChg chg="mod">
          <ac:chgData name="Toby Donaldson" userId="2e6e5431-bb17-4c41-9985-d39c50d83c73" providerId="ADAL" clId="{A96DF0CC-E8B0-4304-9663-FE5241FC3812}" dt="2024-01-27T05:46:11.123" v="7049" actId="207"/>
          <ac:spMkLst>
            <pc:docMk/>
            <pc:sldMk cId="4163302408" sldId="365"/>
            <ac:spMk id="7" creationId="{795CE44B-E26F-2BF5-6673-CAB819043595}"/>
          </ac:spMkLst>
        </pc:spChg>
        <pc:spChg chg="add mod">
          <ac:chgData name="Toby Donaldson" userId="2e6e5431-bb17-4c41-9985-d39c50d83c73" providerId="ADAL" clId="{A96DF0CC-E8B0-4304-9663-FE5241FC3812}" dt="2024-01-29T23:09:46.146" v="7370" actId="1076"/>
          <ac:spMkLst>
            <pc:docMk/>
            <pc:sldMk cId="4163302408" sldId="365"/>
            <ac:spMk id="8" creationId="{EDAE630A-B1CA-7D60-6AF9-464A6280EF8D}"/>
          </ac:spMkLst>
        </pc:spChg>
        <pc:spChg chg="mod">
          <ac:chgData name="Toby Donaldson" userId="2e6e5431-bb17-4c41-9985-d39c50d83c73" providerId="ADAL" clId="{A96DF0CC-E8B0-4304-9663-FE5241FC3812}" dt="2024-01-27T05:46:15.317" v="7050" actId="207"/>
          <ac:spMkLst>
            <pc:docMk/>
            <pc:sldMk cId="4163302408" sldId="365"/>
            <ac:spMk id="9" creationId="{5B37DF52-0F40-C441-85AB-5368C05A7A12}"/>
          </ac:spMkLst>
        </pc:spChg>
        <pc:spChg chg="add mod">
          <ac:chgData name="Toby Donaldson" userId="2e6e5431-bb17-4c41-9985-d39c50d83c73" providerId="ADAL" clId="{A96DF0CC-E8B0-4304-9663-FE5241FC3812}" dt="2024-01-29T23:09:57.635" v="7371"/>
          <ac:spMkLst>
            <pc:docMk/>
            <pc:sldMk cId="4163302408" sldId="365"/>
            <ac:spMk id="13" creationId="{EFD8F96D-57AE-2A68-748B-984E306BBDA1}"/>
          </ac:spMkLst>
        </pc:spChg>
        <pc:spChg chg="del mod">
          <ac:chgData name="Toby Donaldson" userId="2e6e5431-bb17-4c41-9985-d39c50d83c73" providerId="ADAL" clId="{A96DF0CC-E8B0-4304-9663-FE5241FC3812}" dt="2024-01-29T23:10:01.222" v="7372" actId="21"/>
          <ac:spMkLst>
            <pc:docMk/>
            <pc:sldMk cId="4163302408" sldId="365"/>
            <ac:spMk id="14" creationId="{EDAE630A-B1CA-7D60-6AF9-464A6280EF8D}"/>
          </ac:spMkLst>
        </pc:spChg>
        <pc:cxnChg chg="del mod">
          <ac:chgData name="Toby Donaldson" userId="2e6e5431-bb17-4c41-9985-d39c50d83c73" providerId="ADAL" clId="{A96DF0CC-E8B0-4304-9663-FE5241FC3812}" dt="2024-01-25T04:13:57.947" v="3591" actId="21"/>
          <ac:cxnSpMkLst>
            <pc:docMk/>
            <pc:sldMk cId="4163302408" sldId="365"/>
            <ac:cxnSpMk id="11" creationId="{42D34CF6-E13B-4413-2F8A-1E46BF5D25F2}"/>
          </ac:cxnSpMkLst>
        </pc:cxnChg>
        <pc:cxnChg chg="add mod">
          <ac:chgData name="Toby Donaldson" userId="2e6e5431-bb17-4c41-9985-d39c50d83c73" providerId="ADAL" clId="{A96DF0CC-E8B0-4304-9663-FE5241FC3812}" dt="2024-01-29T23:09:57.635" v="7371"/>
          <ac:cxnSpMkLst>
            <pc:docMk/>
            <pc:sldMk cId="4163302408" sldId="365"/>
            <ac:cxnSpMk id="11" creationId="{EBC3D6E7-D6A3-A195-4E9C-E86AABE85832}"/>
          </ac:cxnSpMkLst>
        </pc:cxnChg>
        <pc:cxnChg chg="del mod">
          <ac:chgData name="Toby Donaldson" userId="2e6e5431-bb17-4c41-9985-d39c50d83c73" providerId="ADAL" clId="{A96DF0CC-E8B0-4304-9663-FE5241FC3812}" dt="2024-01-29T23:10:01.222" v="7372" actId="21"/>
          <ac:cxnSpMkLst>
            <pc:docMk/>
            <pc:sldMk cId="4163302408" sldId="365"/>
            <ac:cxnSpMk id="16" creationId="{35C016AE-6EB1-AE9F-3309-7FA9E3888878}"/>
          </ac:cxnSpMkLst>
        </pc:cxnChg>
      </pc:sldChg>
      <pc:sldChg chg="addSp delSp modSp add mod ord">
        <pc:chgData name="Toby Donaldson" userId="2e6e5431-bb17-4c41-9985-d39c50d83c73" providerId="ADAL" clId="{A96DF0CC-E8B0-4304-9663-FE5241FC3812}" dt="2024-01-29T23:10:12.493" v="7374"/>
        <pc:sldMkLst>
          <pc:docMk/>
          <pc:sldMk cId="2023942161" sldId="366"/>
        </pc:sldMkLst>
        <pc:spChg chg="add mod">
          <ac:chgData name="Toby Donaldson" userId="2e6e5431-bb17-4c41-9985-d39c50d83c73" providerId="ADAL" clId="{A96DF0CC-E8B0-4304-9663-FE5241FC3812}" dt="2024-01-25T04:28:08.277" v="3692" actId="2711"/>
          <ac:spMkLst>
            <pc:docMk/>
            <pc:sldMk cId="2023942161" sldId="366"/>
            <ac:spMk id="6" creationId="{F5B4504F-CC5B-071E-BFC6-F6A2A6ED74A5}"/>
          </ac:spMkLst>
        </pc:spChg>
        <pc:spChg chg="mod">
          <ac:chgData name="Toby Donaldson" userId="2e6e5431-bb17-4c41-9985-d39c50d83c73" providerId="ADAL" clId="{A96DF0CC-E8B0-4304-9663-FE5241FC3812}" dt="2024-01-27T05:46:27.900" v="7052" actId="207"/>
          <ac:spMkLst>
            <pc:docMk/>
            <pc:sldMk cId="2023942161" sldId="366"/>
            <ac:spMk id="7" creationId="{795CE44B-E26F-2BF5-6673-CAB819043595}"/>
          </ac:spMkLst>
        </pc:spChg>
        <pc:spChg chg="mod">
          <ac:chgData name="Toby Donaldson" userId="2e6e5431-bb17-4c41-9985-d39c50d83c73" providerId="ADAL" clId="{A96DF0CC-E8B0-4304-9663-FE5241FC3812}" dt="2024-01-29T23:07:03.311" v="7350" actId="20577"/>
          <ac:spMkLst>
            <pc:docMk/>
            <pc:sldMk cId="2023942161" sldId="366"/>
            <ac:spMk id="9" creationId="{5B37DF52-0F40-C441-85AB-5368C05A7A12}"/>
          </ac:spMkLst>
        </pc:spChg>
        <pc:spChg chg="add mod">
          <ac:chgData name="Toby Donaldson" userId="2e6e5431-bb17-4c41-9985-d39c50d83c73" providerId="ADAL" clId="{A96DF0CC-E8B0-4304-9663-FE5241FC3812}" dt="2024-01-29T23:10:12.493" v="7374"/>
          <ac:spMkLst>
            <pc:docMk/>
            <pc:sldMk cId="2023942161" sldId="366"/>
            <ac:spMk id="11" creationId="{8FDE9E8F-1C1F-B459-87FC-A77D80343897}"/>
          </ac:spMkLst>
        </pc:spChg>
        <pc:spChg chg="del">
          <ac:chgData name="Toby Donaldson" userId="2e6e5431-bb17-4c41-9985-d39c50d83c73" providerId="ADAL" clId="{A96DF0CC-E8B0-4304-9663-FE5241FC3812}" dt="2024-01-29T23:10:07.915" v="7373" actId="21"/>
          <ac:spMkLst>
            <pc:docMk/>
            <pc:sldMk cId="2023942161" sldId="366"/>
            <ac:spMk id="14" creationId="{EDAE630A-B1CA-7D60-6AF9-464A6280EF8D}"/>
          </ac:spMkLst>
        </pc:spChg>
        <pc:cxnChg chg="add mod">
          <ac:chgData name="Toby Donaldson" userId="2e6e5431-bb17-4c41-9985-d39c50d83c73" providerId="ADAL" clId="{A96DF0CC-E8B0-4304-9663-FE5241FC3812}" dt="2024-01-29T23:10:12.493" v="7374"/>
          <ac:cxnSpMkLst>
            <pc:docMk/>
            <pc:sldMk cId="2023942161" sldId="366"/>
            <ac:cxnSpMk id="8" creationId="{63CDAC11-F150-0491-67D5-68AF94AB2C06}"/>
          </ac:cxnSpMkLst>
        </pc:cxnChg>
        <pc:cxnChg chg="del mod">
          <ac:chgData name="Toby Donaldson" userId="2e6e5431-bb17-4c41-9985-d39c50d83c73" providerId="ADAL" clId="{A96DF0CC-E8B0-4304-9663-FE5241FC3812}" dt="2024-01-29T23:10:07.915" v="7373" actId="21"/>
          <ac:cxnSpMkLst>
            <pc:docMk/>
            <pc:sldMk cId="2023942161" sldId="366"/>
            <ac:cxnSpMk id="16" creationId="{35C016AE-6EB1-AE9F-3309-7FA9E3888878}"/>
          </ac:cxnSpMkLst>
        </pc:cxnChg>
      </pc:sldChg>
      <pc:sldChg chg="modSp new mod">
        <pc:chgData name="Toby Donaldson" userId="2e6e5431-bb17-4c41-9985-d39c50d83c73" providerId="ADAL" clId="{A96DF0CC-E8B0-4304-9663-FE5241FC3812}" dt="2024-01-25T04:31:52.631" v="4053" actId="5793"/>
        <pc:sldMkLst>
          <pc:docMk/>
          <pc:sldMk cId="1876620749" sldId="367"/>
        </pc:sldMkLst>
        <pc:spChg chg="mod">
          <ac:chgData name="Toby Donaldson" userId="2e6e5431-bb17-4c41-9985-d39c50d83c73" providerId="ADAL" clId="{A96DF0CC-E8B0-4304-9663-FE5241FC3812}" dt="2024-01-25T04:29:43.430" v="3736" actId="20577"/>
          <ac:spMkLst>
            <pc:docMk/>
            <pc:sldMk cId="1876620749" sldId="367"/>
            <ac:spMk id="2" creationId="{75E81FB0-FE5E-73F5-2422-72E0EDEFE837}"/>
          </ac:spMkLst>
        </pc:spChg>
        <pc:spChg chg="mod">
          <ac:chgData name="Toby Donaldson" userId="2e6e5431-bb17-4c41-9985-d39c50d83c73" providerId="ADAL" clId="{A96DF0CC-E8B0-4304-9663-FE5241FC3812}" dt="2024-01-25T04:31:52.631" v="4053" actId="5793"/>
          <ac:spMkLst>
            <pc:docMk/>
            <pc:sldMk cId="1876620749" sldId="367"/>
            <ac:spMk id="3" creationId="{7CD55DEB-120A-D8DA-C7F0-BF76129176A6}"/>
          </ac:spMkLst>
        </pc:spChg>
      </pc:sldChg>
      <pc:sldChg chg="addSp delSp modSp add mod modClrScheme chgLayout">
        <pc:chgData name="Toby Donaldson" userId="2e6e5431-bb17-4c41-9985-d39c50d83c73" providerId="ADAL" clId="{A96DF0CC-E8B0-4304-9663-FE5241FC3812}" dt="2024-01-27T05:47:55.453" v="7059" actId="27636"/>
        <pc:sldMkLst>
          <pc:docMk/>
          <pc:sldMk cId="2645018095" sldId="368"/>
        </pc:sldMkLst>
        <pc:spChg chg="mod ord">
          <ac:chgData name="Toby Donaldson" userId="2e6e5431-bb17-4c41-9985-d39c50d83c73" providerId="ADAL" clId="{A96DF0CC-E8B0-4304-9663-FE5241FC3812}" dt="2024-01-25T04:37:09.713" v="4642" actId="14100"/>
          <ac:spMkLst>
            <pc:docMk/>
            <pc:sldMk cId="2645018095" sldId="368"/>
            <ac:spMk id="2" creationId="{75E81FB0-FE5E-73F5-2422-72E0EDEFE837}"/>
          </ac:spMkLst>
        </pc:spChg>
        <pc:spChg chg="del mod ord">
          <ac:chgData name="Toby Donaldson" userId="2e6e5431-bb17-4c41-9985-d39c50d83c73" providerId="ADAL" clId="{A96DF0CC-E8B0-4304-9663-FE5241FC3812}" dt="2024-01-25T04:32:28.683" v="4057" actId="700"/>
          <ac:spMkLst>
            <pc:docMk/>
            <pc:sldMk cId="2645018095" sldId="368"/>
            <ac:spMk id="3" creationId="{7CD55DEB-120A-D8DA-C7F0-BF76129176A6}"/>
          </ac:spMkLst>
        </pc:spChg>
        <pc:spChg chg="mod ord">
          <ac:chgData name="Toby Donaldson" userId="2e6e5431-bb17-4c41-9985-d39c50d83c73" providerId="ADAL" clId="{A96DF0CC-E8B0-4304-9663-FE5241FC3812}" dt="2024-01-25T04:32:28.683" v="4057" actId="700"/>
          <ac:spMkLst>
            <pc:docMk/>
            <pc:sldMk cId="2645018095" sldId="368"/>
            <ac:spMk id="4" creationId="{BD4D67E6-5117-5AB7-6D32-4971AFC58B38}"/>
          </ac:spMkLst>
        </pc:spChg>
        <pc:spChg chg="add mod ord">
          <ac:chgData name="Toby Donaldson" userId="2e6e5431-bb17-4c41-9985-d39c50d83c73" providerId="ADAL" clId="{A96DF0CC-E8B0-4304-9663-FE5241FC3812}" dt="2024-01-27T05:47:14.522" v="7053" actId="255"/>
          <ac:spMkLst>
            <pc:docMk/>
            <pc:sldMk cId="2645018095" sldId="368"/>
            <ac:spMk id="5" creationId="{6F73CECB-1D98-FC38-7E78-C8F2E5734E22}"/>
          </ac:spMkLst>
        </pc:spChg>
        <pc:spChg chg="add mod ord">
          <ac:chgData name="Toby Donaldson" userId="2e6e5431-bb17-4c41-9985-d39c50d83c73" providerId="ADAL" clId="{A96DF0CC-E8B0-4304-9663-FE5241FC3812}" dt="2024-01-27T05:47:55.452" v="7058" actId="27636"/>
          <ac:spMkLst>
            <pc:docMk/>
            <pc:sldMk cId="2645018095" sldId="368"/>
            <ac:spMk id="6" creationId="{7E3A98AB-00EC-6E69-85FE-846838B0327A}"/>
          </ac:spMkLst>
        </pc:spChg>
        <pc:spChg chg="add mod ord">
          <ac:chgData name="Toby Donaldson" userId="2e6e5431-bb17-4c41-9985-d39c50d83c73" providerId="ADAL" clId="{A96DF0CC-E8B0-4304-9663-FE5241FC3812}" dt="2024-01-27T05:47:23.749" v="7054" actId="255"/>
          <ac:spMkLst>
            <pc:docMk/>
            <pc:sldMk cId="2645018095" sldId="368"/>
            <ac:spMk id="7" creationId="{226FE82F-8074-909C-2E48-1051F8FC43E0}"/>
          </ac:spMkLst>
        </pc:spChg>
        <pc:spChg chg="add mod ord">
          <ac:chgData name="Toby Donaldson" userId="2e6e5431-bb17-4c41-9985-d39c50d83c73" providerId="ADAL" clId="{A96DF0CC-E8B0-4304-9663-FE5241FC3812}" dt="2024-01-27T05:47:55.453" v="7059" actId="27636"/>
          <ac:spMkLst>
            <pc:docMk/>
            <pc:sldMk cId="2645018095" sldId="368"/>
            <ac:spMk id="8" creationId="{1C39A997-3A67-E6E3-D2E8-ABFAE39D19F6}"/>
          </ac:spMkLst>
        </pc:spChg>
      </pc:sldChg>
      <pc:sldChg chg="addSp delSp modSp new mod">
        <pc:chgData name="Toby Donaldson" userId="2e6e5431-bb17-4c41-9985-d39c50d83c73" providerId="ADAL" clId="{A96DF0CC-E8B0-4304-9663-FE5241FC3812}" dt="2024-01-27T05:50:25.787" v="7133" actId="21"/>
        <pc:sldMkLst>
          <pc:docMk/>
          <pc:sldMk cId="3105053930" sldId="369"/>
        </pc:sldMkLst>
        <pc:spChg chg="add mod">
          <ac:chgData name="Toby Donaldson" userId="2e6e5431-bb17-4c41-9985-d39c50d83c73" providerId="ADAL" clId="{A96DF0CC-E8B0-4304-9663-FE5241FC3812}" dt="2024-01-27T05:50:02.088" v="7124" actId="1076"/>
          <ac:spMkLst>
            <pc:docMk/>
            <pc:sldMk cId="3105053930" sldId="369"/>
            <ac:spMk id="2" creationId="{2778A7D0-3E06-9E59-4F3A-6B0D6FA1D7E4}"/>
          </ac:spMkLst>
        </pc:spChg>
        <pc:spChg chg="del">
          <ac:chgData name="Toby Donaldson" userId="2e6e5431-bb17-4c41-9985-d39c50d83c73" providerId="ADAL" clId="{A96DF0CC-E8B0-4304-9663-FE5241FC3812}" dt="2024-01-25T04:37:37.684" v="4649" actId="21"/>
          <ac:spMkLst>
            <pc:docMk/>
            <pc:sldMk cId="3105053930" sldId="369"/>
            <ac:spMk id="2" creationId="{FC6F98B7-A73B-6AAC-BA43-8D40ABDCE382}"/>
          </ac:spMkLst>
        </pc:spChg>
        <pc:spChg chg="del">
          <ac:chgData name="Toby Donaldson" userId="2e6e5431-bb17-4c41-9985-d39c50d83c73" providerId="ADAL" clId="{A96DF0CC-E8B0-4304-9663-FE5241FC3812}" dt="2024-01-25T04:37:23.450" v="4644" actId="21"/>
          <ac:spMkLst>
            <pc:docMk/>
            <pc:sldMk cId="3105053930" sldId="369"/>
            <ac:spMk id="3" creationId="{08F724E2-535D-A56C-4D7D-5152A47A7CFE}"/>
          </ac:spMkLst>
        </pc:spChg>
        <pc:spChg chg="add del mod">
          <ac:chgData name="Toby Donaldson" userId="2e6e5431-bb17-4c41-9985-d39c50d83c73" providerId="ADAL" clId="{A96DF0CC-E8B0-4304-9663-FE5241FC3812}" dt="2024-01-27T05:50:25.787" v="7133" actId="21"/>
          <ac:spMkLst>
            <pc:docMk/>
            <pc:sldMk cId="3105053930" sldId="369"/>
            <ac:spMk id="3" creationId="{C3B1AA5E-6BEF-3E88-6B74-B36EF8BCF00B}"/>
          </ac:spMkLst>
        </pc:spChg>
        <pc:spChg chg="del mod">
          <ac:chgData name="Toby Donaldson" userId="2e6e5431-bb17-4c41-9985-d39c50d83c73" providerId="ADAL" clId="{A96DF0CC-E8B0-4304-9663-FE5241FC3812}" dt="2024-01-25T04:37:25.461" v="4646" actId="21"/>
          <ac:spMkLst>
            <pc:docMk/>
            <pc:sldMk cId="3105053930" sldId="369"/>
            <ac:spMk id="4" creationId="{456A05F9-7511-D80E-409D-6E1CED79CFE6}"/>
          </ac:spMkLst>
        </pc:spChg>
        <pc:spChg chg="del">
          <ac:chgData name="Toby Donaldson" userId="2e6e5431-bb17-4c41-9985-d39c50d83c73" providerId="ADAL" clId="{A96DF0CC-E8B0-4304-9663-FE5241FC3812}" dt="2024-01-25T04:37:34.059" v="4648" actId="21"/>
          <ac:spMkLst>
            <pc:docMk/>
            <pc:sldMk cId="3105053930" sldId="369"/>
            <ac:spMk id="5" creationId="{BF89DFAB-6412-464B-635B-BC2B7D891409}"/>
          </ac:spMkLst>
        </pc:spChg>
        <pc:spChg chg="del">
          <ac:chgData name="Toby Donaldson" userId="2e6e5431-bb17-4c41-9985-d39c50d83c73" providerId="ADAL" clId="{A96DF0CC-E8B0-4304-9663-FE5241FC3812}" dt="2024-01-25T04:37:34.059" v="4648" actId="21"/>
          <ac:spMkLst>
            <pc:docMk/>
            <pc:sldMk cId="3105053930" sldId="369"/>
            <ac:spMk id="6" creationId="{5CB47007-995B-FEAB-4C2E-467E8D4901A1}"/>
          </ac:spMkLst>
        </pc:spChg>
        <pc:spChg chg="mod">
          <ac:chgData name="Toby Donaldson" userId="2e6e5431-bb17-4c41-9985-d39c50d83c73" providerId="ADAL" clId="{A96DF0CC-E8B0-4304-9663-FE5241FC3812}" dt="2024-01-25T04:43:46.938" v="4823" actId="1076"/>
          <ac:spMkLst>
            <pc:docMk/>
            <pc:sldMk cId="3105053930" sldId="369"/>
            <ac:spMk id="7" creationId="{423EF0B7-9AA0-EC5E-D5B3-61D1FFA9EE9A}"/>
          </ac:spMkLst>
        </pc:spChg>
        <pc:spChg chg="add del mod">
          <ac:chgData name="Toby Donaldson" userId="2e6e5431-bb17-4c41-9985-d39c50d83c73" providerId="ADAL" clId="{A96DF0CC-E8B0-4304-9663-FE5241FC3812}" dt="2024-01-25T04:37:31.165" v="4647" actId="21"/>
          <ac:spMkLst>
            <pc:docMk/>
            <pc:sldMk cId="3105053930" sldId="369"/>
            <ac:spMk id="9" creationId="{B8E0EDAE-EE6C-3A68-9493-546AB6BA01F0}"/>
          </ac:spMkLst>
        </pc:spChg>
        <pc:spChg chg="add mod">
          <ac:chgData name="Toby Donaldson" userId="2e6e5431-bb17-4c41-9985-d39c50d83c73" providerId="ADAL" clId="{A96DF0CC-E8B0-4304-9663-FE5241FC3812}" dt="2024-01-25T04:43:50.034" v="4825" actId="1076"/>
          <ac:spMkLst>
            <pc:docMk/>
            <pc:sldMk cId="3105053930" sldId="369"/>
            <ac:spMk id="10" creationId="{5513517E-2FDF-79EC-702D-65F34380140C}"/>
          </ac:spMkLst>
        </pc:spChg>
        <pc:spChg chg="mod">
          <ac:chgData name="Toby Donaldson" userId="2e6e5431-bb17-4c41-9985-d39c50d83c73" providerId="ADAL" clId="{A96DF0CC-E8B0-4304-9663-FE5241FC3812}" dt="2024-01-25T04:39:21.650" v="4660" actId="20577"/>
          <ac:spMkLst>
            <pc:docMk/>
            <pc:sldMk cId="3105053930" sldId="369"/>
            <ac:spMk id="12" creationId="{E035553C-3EF4-5009-03CF-14A74D6FC17E}"/>
          </ac:spMkLst>
        </pc:spChg>
        <pc:spChg chg="mod">
          <ac:chgData name="Toby Donaldson" userId="2e6e5431-bb17-4c41-9985-d39c50d83c73" providerId="ADAL" clId="{A96DF0CC-E8B0-4304-9663-FE5241FC3812}" dt="2024-01-25T04:39:08.035" v="4658" actId="20577"/>
          <ac:spMkLst>
            <pc:docMk/>
            <pc:sldMk cId="3105053930" sldId="369"/>
            <ac:spMk id="13" creationId="{80A63801-D57C-4627-9E5B-CF7B4467606B}"/>
          </ac:spMkLst>
        </pc:spChg>
        <pc:spChg chg="mod">
          <ac:chgData name="Toby Donaldson" userId="2e6e5431-bb17-4c41-9985-d39c50d83c73" providerId="ADAL" clId="{A96DF0CC-E8B0-4304-9663-FE5241FC3812}" dt="2024-01-25T04:39:22.911" v="4661" actId="20577"/>
          <ac:spMkLst>
            <pc:docMk/>
            <pc:sldMk cId="3105053930" sldId="369"/>
            <ac:spMk id="14" creationId="{2AEB6B8D-9DED-EB97-7F9A-5A118F63D6D3}"/>
          </ac:spMkLst>
        </pc:spChg>
        <pc:spChg chg="mod">
          <ac:chgData name="Toby Donaldson" userId="2e6e5431-bb17-4c41-9985-d39c50d83c73" providerId="ADAL" clId="{A96DF0CC-E8B0-4304-9663-FE5241FC3812}" dt="2024-01-25T04:39:10.697" v="4659" actId="20577"/>
          <ac:spMkLst>
            <pc:docMk/>
            <pc:sldMk cId="3105053930" sldId="369"/>
            <ac:spMk id="15" creationId="{3843FDD2-B01B-4E6C-F5F9-1331F458E4C1}"/>
          </ac:spMkLst>
        </pc:spChg>
        <pc:spChg chg="mod">
          <ac:chgData name="Toby Donaldson" userId="2e6e5431-bb17-4c41-9985-d39c50d83c73" providerId="ADAL" clId="{A96DF0CC-E8B0-4304-9663-FE5241FC3812}" dt="2024-01-25T04:38:44.237" v="4651"/>
          <ac:spMkLst>
            <pc:docMk/>
            <pc:sldMk cId="3105053930" sldId="369"/>
            <ac:spMk id="16" creationId="{985BCD54-CE7B-BB12-C838-09773F6B6C35}"/>
          </ac:spMkLst>
        </pc:spChg>
        <pc:spChg chg="mod">
          <ac:chgData name="Toby Donaldson" userId="2e6e5431-bb17-4c41-9985-d39c50d83c73" providerId="ADAL" clId="{A96DF0CC-E8B0-4304-9663-FE5241FC3812}" dt="2024-01-25T04:38:44.237" v="4651"/>
          <ac:spMkLst>
            <pc:docMk/>
            <pc:sldMk cId="3105053930" sldId="369"/>
            <ac:spMk id="17" creationId="{057748C4-F866-F56D-7BF7-19454019F974}"/>
          </ac:spMkLst>
        </pc:spChg>
        <pc:spChg chg="mod">
          <ac:chgData name="Toby Donaldson" userId="2e6e5431-bb17-4c41-9985-d39c50d83c73" providerId="ADAL" clId="{A96DF0CC-E8B0-4304-9663-FE5241FC3812}" dt="2024-01-25T04:38:44.237" v="4651"/>
          <ac:spMkLst>
            <pc:docMk/>
            <pc:sldMk cId="3105053930" sldId="369"/>
            <ac:spMk id="18" creationId="{D28FC36D-E49B-9011-68F8-AFFE651EEB54}"/>
          </ac:spMkLst>
        </pc:spChg>
        <pc:spChg chg="mod">
          <ac:chgData name="Toby Donaldson" userId="2e6e5431-bb17-4c41-9985-d39c50d83c73" providerId="ADAL" clId="{A96DF0CC-E8B0-4304-9663-FE5241FC3812}" dt="2024-01-25T04:38:44.237" v="4651"/>
          <ac:spMkLst>
            <pc:docMk/>
            <pc:sldMk cId="3105053930" sldId="369"/>
            <ac:spMk id="19" creationId="{16F7576A-DACC-0D16-FC51-E3BC0CB90E35}"/>
          </ac:spMkLst>
        </pc:spChg>
        <pc:spChg chg="add del mod">
          <ac:chgData name="Toby Donaldson" userId="2e6e5431-bb17-4c41-9985-d39c50d83c73" providerId="ADAL" clId="{A96DF0CC-E8B0-4304-9663-FE5241FC3812}" dt="2024-01-25T05:38:38.434" v="5818" actId="21"/>
          <ac:spMkLst>
            <pc:docMk/>
            <pc:sldMk cId="3105053930" sldId="369"/>
            <ac:spMk id="20" creationId="{7667BAB1-8241-C481-F3D2-E6D94EB86024}"/>
          </ac:spMkLst>
        </pc:spChg>
        <pc:spChg chg="add del mod">
          <ac:chgData name="Toby Donaldson" userId="2e6e5431-bb17-4c41-9985-d39c50d83c73" providerId="ADAL" clId="{A96DF0CC-E8B0-4304-9663-FE5241FC3812}" dt="2024-01-25T04:41:01.978" v="4690" actId="21"/>
          <ac:spMkLst>
            <pc:docMk/>
            <pc:sldMk cId="3105053930" sldId="369"/>
            <ac:spMk id="25" creationId="{78D56C67-A325-EF44-564D-87D8E970415F}"/>
          </ac:spMkLst>
        </pc:spChg>
        <pc:spChg chg="add mod">
          <ac:chgData name="Toby Donaldson" userId="2e6e5431-bb17-4c41-9985-d39c50d83c73" providerId="ADAL" clId="{A96DF0CC-E8B0-4304-9663-FE5241FC3812}" dt="2024-01-25T04:40:52.787" v="4688" actId="164"/>
          <ac:spMkLst>
            <pc:docMk/>
            <pc:sldMk cId="3105053930" sldId="369"/>
            <ac:spMk id="26" creationId="{E4226C2C-76FD-6169-A0E8-C98D99B4A5F6}"/>
          </ac:spMkLst>
        </pc:spChg>
        <pc:spChg chg="add mod">
          <ac:chgData name="Toby Donaldson" userId="2e6e5431-bb17-4c41-9985-d39c50d83c73" providerId="ADAL" clId="{A96DF0CC-E8B0-4304-9663-FE5241FC3812}" dt="2024-01-25T04:40:52.787" v="4688" actId="164"/>
          <ac:spMkLst>
            <pc:docMk/>
            <pc:sldMk cId="3105053930" sldId="369"/>
            <ac:spMk id="27" creationId="{C10A0DC8-A0A1-599C-23C0-AD6B44CF95AD}"/>
          </ac:spMkLst>
        </pc:spChg>
        <pc:spChg chg="add mod">
          <ac:chgData name="Toby Donaldson" userId="2e6e5431-bb17-4c41-9985-d39c50d83c73" providerId="ADAL" clId="{A96DF0CC-E8B0-4304-9663-FE5241FC3812}" dt="2024-01-25T04:40:58.061" v="4689"/>
          <ac:spMkLst>
            <pc:docMk/>
            <pc:sldMk cId="3105053930" sldId="369"/>
            <ac:spMk id="29" creationId="{F88B6152-FACA-E397-45C7-785249432863}"/>
          </ac:spMkLst>
        </pc:spChg>
        <pc:spChg chg="add mod">
          <ac:chgData name="Toby Donaldson" userId="2e6e5431-bb17-4c41-9985-d39c50d83c73" providerId="ADAL" clId="{A96DF0CC-E8B0-4304-9663-FE5241FC3812}" dt="2024-01-25T04:40:58.061" v="4689"/>
          <ac:spMkLst>
            <pc:docMk/>
            <pc:sldMk cId="3105053930" sldId="369"/>
            <ac:spMk id="30" creationId="{D6CB73BA-C3DA-F338-B1C4-053E28DC2E58}"/>
          </ac:spMkLst>
        </pc:spChg>
        <pc:spChg chg="add mod">
          <ac:chgData name="Toby Donaldson" userId="2e6e5431-bb17-4c41-9985-d39c50d83c73" providerId="ADAL" clId="{A96DF0CC-E8B0-4304-9663-FE5241FC3812}" dt="2024-01-27T05:48:23.492" v="7064" actId="113"/>
          <ac:spMkLst>
            <pc:docMk/>
            <pc:sldMk cId="3105053930" sldId="369"/>
            <ac:spMk id="31" creationId="{9D7FBF4C-2AD0-5622-9F0D-988626331A37}"/>
          </ac:spMkLst>
        </pc:spChg>
        <pc:spChg chg="add del mod">
          <ac:chgData name="Toby Donaldson" userId="2e6e5431-bb17-4c41-9985-d39c50d83c73" providerId="ADAL" clId="{A96DF0CC-E8B0-4304-9663-FE5241FC3812}" dt="2024-01-25T05:10:36.719" v="4848" actId="21"/>
          <ac:spMkLst>
            <pc:docMk/>
            <pc:sldMk cId="3105053930" sldId="369"/>
            <ac:spMk id="32" creationId="{915E2A17-39D2-4E29-1A2A-67F6B39ACCAB}"/>
          </ac:spMkLst>
        </pc:spChg>
        <pc:spChg chg="add mod">
          <ac:chgData name="Toby Donaldson" userId="2e6e5431-bb17-4c41-9985-d39c50d83c73" providerId="ADAL" clId="{A96DF0CC-E8B0-4304-9663-FE5241FC3812}" dt="2024-01-25T05:21:36.843" v="5283" actId="20577"/>
          <ac:spMkLst>
            <pc:docMk/>
            <pc:sldMk cId="3105053930" sldId="369"/>
            <ac:spMk id="33" creationId="{18C67D92-158E-3F09-77A2-A5210E27D1E1}"/>
          </ac:spMkLst>
        </pc:spChg>
        <pc:spChg chg="add del mod">
          <ac:chgData name="Toby Donaldson" userId="2e6e5431-bb17-4c41-9985-d39c50d83c73" providerId="ADAL" clId="{A96DF0CC-E8B0-4304-9663-FE5241FC3812}" dt="2024-01-25T05:38:38.434" v="5818" actId="21"/>
          <ac:spMkLst>
            <pc:docMk/>
            <pc:sldMk cId="3105053930" sldId="369"/>
            <ac:spMk id="34" creationId="{D3E6C35D-3945-F880-8EB5-AA08C82C20E5}"/>
          </ac:spMkLst>
        </pc:spChg>
        <pc:spChg chg="add del mod">
          <ac:chgData name="Toby Donaldson" userId="2e6e5431-bb17-4c41-9985-d39c50d83c73" providerId="ADAL" clId="{A96DF0CC-E8B0-4304-9663-FE5241FC3812}" dt="2024-01-25T05:11:15.747" v="4855" actId="21"/>
          <ac:spMkLst>
            <pc:docMk/>
            <pc:sldMk cId="3105053930" sldId="369"/>
            <ac:spMk id="35" creationId="{4ADD47C6-38C1-EFDF-D5ED-0BF4FECF228C}"/>
          </ac:spMkLst>
        </pc:spChg>
        <pc:spChg chg="mod">
          <ac:chgData name="Toby Donaldson" userId="2e6e5431-bb17-4c41-9985-d39c50d83c73" providerId="ADAL" clId="{A96DF0CC-E8B0-4304-9663-FE5241FC3812}" dt="2024-01-25T05:38:56.178" v="5823"/>
          <ac:spMkLst>
            <pc:docMk/>
            <pc:sldMk cId="3105053930" sldId="369"/>
            <ac:spMk id="37" creationId="{ACE72FC2-C398-5625-E097-982E63A6917E}"/>
          </ac:spMkLst>
        </pc:spChg>
        <pc:spChg chg="mod">
          <ac:chgData name="Toby Donaldson" userId="2e6e5431-bb17-4c41-9985-d39c50d83c73" providerId="ADAL" clId="{A96DF0CC-E8B0-4304-9663-FE5241FC3812}" dt="2024-01-25T05:38:56.178" v="5823"/>
          <ac:spMkLst>
            <pc:docMk/>
            <pc:sldMk cId="3105053930" sldId="369"/>
            <ac:spMk id="38" creationId="{E0407870-D8D1-802F-39E7-854E44A1B783}"/>
          </ac:spMkLst>
        </pc:spChg>
        <pc:spChg chg="mod">
          <ac:chgData name="Toby Donaldson" userId="2e6e5431-bb17-4c41-9985-d39c50d83c73" providerId="ADAL" clId="{A96DF0CC-E8B0-4304-9663-FE5241FC3812}" dt="2024-01-25T05:38:56.178" v="5823"/>
          <ac:spMkLst>
            <pc:docMk/>
            <pc:sldMk cId="3105053930" sldId="369"/>
            <ac:spMk id="39" creationId="{B2B8D7D0-8E3D-A7DD-29DF-8755347C9EA3}"/>
          </ac:spMkLst>
        </pc:spChg>
        <pc:spChg chg="mod">
          <ac:chgData name="Toby Donaldson" userId="2e6e5431-bb17-4c41-9985-d39c50d83c73" providerId="ADAL" clId="{A96DF0CC-E8B0-4304-9663-FE5241FC3812}" dt="2024-01-25T05:38:56.178" v="5823"/>
          <ac:spMkLst>
            <pc:docMk/>
            <pc:sldMk cId="3105053930" sldId="369"/>
            <ac:spMk id="40" creationId="{036FD2DB-08AB-E06F-C922-C79CFEBCEF62}"/>
          </ac:spMkLst>
        </pc:spChg>
        <pc:spChg chg="mod">
          <ac:chgData name="Toby Donaldson" userId="2e6e5431-bb17-4c41-9985-d39c50d83c73" providerId="ADAL" clId="{A96DF0CC-E8B0-4304-9663-FE5241FC3812}" dt="2024-01-25T05:38:56.178" v="5823"/>
          <ac:spMkLst>
            <pc:docMk/>
            <pc:sldMk cId="3105053930" sldId="369"/>
            <ac:spMk id="41" creationId="{33EFA757-E3CD-ADF8-25A8-D6EC5A53CA53}"/>
          </ac:spMkLst>
        </pc:spChg>
        <pc:spChg chg="mod">
          <ac:chgData name="Toby Donaldson" userId="2e6e5431-bb17-4c41-9985-d39c50d83c73" providerId="ADAL" clId="{A96DF0CC-E8B0-4304-9663-FE5241FC3812}" dt="2024-01-25T05:38:56.178" v="5823"/>
          <ac:spMkLst>
            <pc:docMk/>
            <pc:sldMk cId="3105053930" sldId="369"/>
            <ac:spMk id="42" creationId="{BD71E428-C88C-FF2C-85EB-AD97E6E1B94F}"/>
          </ac:spMkLst>
        </pc:spChg>
        <pc:spChg chg="mod">
          <ac:chgData name="Toby Donaldson" userId="2e6e5431-bb17-4c41-9985-d39c50d83c73" providerId="ADAL" clId="{A96DF0CC-E8B0-4304-9663-FE5241FC3812}" dt="2024-01-25T05:38:56.178" v="5823"/>
          <ac:spMkLst>
            <pc:docMk/>
            <pc:sldMk cId="3105053930" sldId="369"/>
            <ac:spMk id="43" creationId="{A6BA97F7-F70E-2D93-F81D-F3C24E382BFE}"/>
          </ac:spMkLst>
        </pc:spChg>
        <pc:spChg chg="mod">
          <ac:chgData name="Toby Donaldson" userId="2e6e5431-bb17-4c41-9985-d39c50d83c73" providerId="ADAL" clId="{A96DF0CC-E8B0-4304-9663-FE5241FC3812}" dt="2024-01-25T05:38:56.178" v="5823"/>
          <ac:spMkLst>
            <pc:docMk/>
            <pc:sldMk cId="3105053930" sldId="369"/>
            <ac:spMk id="44" creationId="{02745A31-0E4E-F62C-F56C-5CBB2311CF02}"/>
          </ac:spMkLst>
        </pc:spChg>
        <pc:spChg chg="add mod">
          <ac:chgData name="Toby Donaldson" userId="2e6e5431-bb17-4c41-9985-d39c50d83c73" providerId="ADAL" clId="{A96DF0CC-E8B0-4304-9663-FE5241FC3812}" dt="2024-01-25T05:38:56.178" v="5823"/>
          <ac:spMkLst>
            <pc:docMk/>
            <pc:sldMk cId="3105053930" sldId="369"/>
            <ac:spMk id="45" creationId="{E00A73EA-73FA-05D0-3E11-9FB6D468BBF3}"/>
          </ac:spMkLst>
        </pc:spChg>
        <pc:spChg chg="mod">
          <ac:chgData name="Toby Donaldson" userId="2e6e5431-bb17-4c41-9985-d39c50d83c73" providerId="ADAL" clId="{A96DF0CC-E8B0-4304-9663-FE5241FC3812}" dt="2024-01-25T05:38:56.178" v="5823"/>
          <ac:spMkLst>
            <pc:docMk/>
            <pc:sldMk cId="3105053930" sldId="369"/>
            <ac:spMk id="48" creationId="{A0BB8853-A982-0F02-D720-05C6791234A3}"/>
          </ac:spMkLst>
        </pc:spChg>
        <pc:spChg chg="mod">
          <ac:chgData name="Toby Donaldson" userId="2e6e5431-bb17-4c41-9985-d39c50d83c73" providerId="ADAL" clId="{A96DF0CC-E8B0-4304-9663-FE5241FC3812}" dt="2024-01-25T05:38:56.178" v="5823"/>
          <ac:spMkLst>
            <pc:docMk/>
            <pc:sldMk cId="3105053930" sldId="369"/>
            <ac:spMk id="49" creationId="{FCD169A1-E750-F419-E469-5EB9CB98B9AF}"/>
          </ac:spMkLst>
        </pc:spChg>
        <pc:spChg chg="add mod">
          <ac:chgData name="Toby Donaldson" userId="2e6e5431-bb17-4c41-9985-d39c50d83c73" providerId="ADAL" clId="{A96DF0CC-E8B0-4304-9663-FE5241FC3812}" dt="2024-01-25T05:38:56.178" v="5823"/>
          <ac:spMkLst>
            <pc:docMk/>
            <pc:sldMk cId="3105053930" sldId="369"/>
            <ac:spMk id="50" creationId="{F6203A1E-95DA-978A-CE16-4A41BBB43B32}"/>
          </ac:spMkLst>
        </pc:spChg>
        <pc:grpChg chg="add del mod">
          <ac:chgData name="Toby Donaldson" userId="2e6e5431-bb17-4c41-9985-d39c50d83c73" providerId="ADAL" clId="{A96DF0CC-E8B0-4304-9663-FE5241FC3812}" dt="2024-01-25T05:38:38.434" v="5818" actId="21"/>
          <ac:grpSpMkLst>
            <pc:docMk/>
            <pc:sldMk cId="3105053930" sldId="369"/>
            <ac:grpSpMk id="11" creationId="{0620AFCF-980F-52E5-9A96-07A064FE063C}"/>
          </ac:grpSpMkLst>
        </pc:grpChg>
        <pc:grpChg chg="add del mod">
          <ac:chgData name="Toby Donaldson" userId="2e6e5431-bb17-4c41-9985-d39c50d83c73" providerId="ADAL" clId="{A96DF0CC-E8B0-4304-9663-FE5241FC3812}" dt="2024-01-25T05:38:38.434" v="5818" actId="21"/>
          <ac:grpSpMkLst>
            <pc:docMk/>
            <pc:sldMk cId="3105053930" sldId="369"/>
            <ac:grpSpMk id="28" creationId="{133DD47A-8EF3-6029-97A0-BF02DC858DA2}"/>
          </ac:grpSpMkLst>
        </pc:grpChg>
        <pc:grpChg chg="add mod">
          <ac:chgData name="Toby Donaldson" userId="2e6e5431-bb17-4c41-9985-d39c50d83c73" providerId="ADAL" clId="{A96DF0CC-E8B0-4304-9663-FE5241FC3812}" dt="2024-01-25T05:38:56.178" v="5823"/>
          <ac:grpSpMkLst>
            <pc:docMk/>
            <pc:sldMk cId="3105053930" sldId="369"/>
            <ac:grpSpMk id="36" creationId="{47D1A6A7-FB5B-B174-0081-F76F4703AC0D}"/>
          </ac:grpSpMkLst>
        </pc:grpChg>
        <pc:grpChg chg="add mod">
          <ac:chgData name="Toby Donaldson" userId="2e6e5431-bb17-4c41-9985-d39c50d83c73" providerId="ADAL" clId="{A96DF0CC-E8B0-4304-9663-FE5241FC3812}" dt="2024-01-25T05:38:56.178" v="5823"/>
          <ac:grpSpMkLst>
            <pc:docMk/>
            <pc:sldMk cId="3105053930" sldId="369"/>
            <ac:grpSpMk id="47" creationId="{81426642-D7C8-E332-1EE6-5BB580A921A9}"/>
          </ac:grpSpMkLst>
        </pc:grpChg>
        <pc:cxnChg chg="add del mod">
          <ac:chgData name="Toby Donaldson" userId="2e6e5431-bb17-4c41-9985-d39c50d83c73" providerId="ADAL" clId="{A96DF0CC-E8B0-4304-9663-FE5241FC3812}" dt="2024-01-25T05:38:38.434" v="5818" actId="21"/>
          <ac:cxnSpMkLst>
            <pc:docMk/>
            <pc:sldMk cId="3105053930" sldId="369"/>
            <ac:cxnSpMk id="21" creationId="{129B0219-BFE9-653E-04C2-D114F14C575F}"/>
          </ac:cxnSpMkLst>
        </pc:cxnChg>
        <pc:cxnChg chg="add mod">
          <ac:chgData name="Toby Donaldson" userId="2e6e5431-bb17-4c41-9985-d39c50d83c73" providerId="ADAL" clId="{A96DF0CC-E8B0-4304-9663-FE5241FC3812}" dt="2024-01-25T05:38:56.178" v="5823"/>
          <ac:cxnSpMkLst>
            <pc:docMk/>
            <pc:sldMk cId="3105053930" sldId="369"/>
            <ac:cxnSpMk id="46" creationId="{BCC25C55-17FE-CCB2-AFEE-7E5F1B28D72B}"/>
          </ac:cxnSpMkLst>
        </pc:cxnChg>
      </pc:sldChg>
      <pc:sldChg chg="addSp delSp modSp add mod">
        <pc:chgData name="Toby Donaldson" userId="2e6e5431-bb17-4c41-9985-d39c50d83c73" providerId="ADAL" clId="{A96DF0CC-E8B0-4304-9663-FE5241FC3812}" dt="2024-01-27T05:53:54.193" v="7201" actId="14100"/>
        <pc:sldMkLst>
          <pc:docMk/>
          <pc:sldMk cId="2887589525" sldId="370"/>
        </pc:sldMkLst>
        <pc:spChg chg="add mod">
          <ac:chgData name="Toby Donaldson" userId="2e6e5431-bb17-4c41-9985-d39c50d83c73" providerId="ADAL" clId="{A96DF0CC-E8B0-4304-9663-FE5241FC3812}" dt="2024-01-25T05:18:27.628" v="5089" actId="207"/>
          <ac:spMkLst>
            <pc:docMk/>
            <pc:sldMk cId="2887589525" sldId="370"/>
            <ac:spMk id="2" creationId="{A1046807-B421-CBB8-44CE-47DDC71EA53C}"/>
          </ac:spMkLst>
        </pc:spChg>
        <pc:spChg chg="add mod">
          <ac:chgData name="Toby Donaldson" userId="2e6e5431-bb17-4c41-9985-d39c50d83c73" providerId="ADAL" clId="{A96DF0CC-E8B0-4304-9663-FE5241FC3812}" dt="2024-01-27T05:53:39.385" v="7199" actId="14100"/>
          <ac:spMkLst>
            <pc:docMk/>
            <pc:sldMk cId="2887589525" sldId="370"/>
            <ac:spMk id="3" creationId="{09CB0145-6555-DDDB-47AE-47E3A80B5A33}"/>
          </ac:spMkLst>
        </pc:spChg>
        <pc:spChg chg="add mod">
          <ac:chgData name="Toby Donaldson" userId="2e6e5431-bb17-4c41-9985-d39c50d83c73" providerId="ADAL" clId="{A96DF0CC-E8B0-4304-9663-FE5241FC3812}" dt="2024-01-25T05:14:51.478" v="4877"/>
          <ac:spMkLst>
            <pc:docMk/>
            <pc:sldMk cId="2887589525" sldId="370"/>
            <ac:spMk id="3" creationId="{B3E4F5EA-306E-0FCB-9EC4-35910256B24B}"/>
          </ac:spMkLst>
        </pc:spChg>
        <pc:spChg chg="add mod">
          <ac:chgData name="Toby Donaldson" userId="2e6e5431-bb17-4c41-9985-d39c50d83c73" providerId="ADAL" clId="{A96DF0CC-E8B0-4304-9663-FE5241FC3812}" dt="2024-01-27T05:50:58.128" v="7136" actId="14100"/>
          <ac:spMkLst>
            <pc:docMk/>
            <pc:sldMk cId="2887589525" sldId="370"/>
            <ac:spMk id="4" creationId="{69A7449D-8A84-46C9-372C-6F2AD556972C}"/>
          </ac:spMkLst>
        </pc:spChg>
        <pc:spChg chg="mod">
          <ac:chgData name="Toby Donaldson" userId="2e6e5431-bb17-4c41-9985-d39c50d83c73" providerId="ADAL" clId="{A96DF0CC-E8B0-4304-9663-FE5241FC3812}" dt="2024-01-25T05:38:54.482" v="5822"/>
          <ac:spMkLst>
            <pc:docMk/>
            <pc:sldMk cId="2887589525" sldId="370"/>
            <ac:spMk id="6" creationId="{5F57BEA3-D6F3-4583-CCF1-B628DF4D8B72}"/>
          </ac:spMkLst>
        </pc:spChg>
        <pc:spChg chg="mod">
          <ac:chgData name="Toby Donaldson" userId="2e6e5431-bb17-4c41-9985-d39c50d83c73" providerId="ADAL" clId="{A96DF0CC-E8B0-4304-9663-FE5241FC3812}" dt="2024-01-25T05:38:54.482" v="5822"/>
          <ac:spMkLst>
            <pc:docMk/>
            <pc:sldMk cId="2887589525" sldId="370"/>
            <ac:spMk id="8" creationId="{FBFB6439-7321-48CE-49C4-3F489E1AFB98}"/>
          </ac:spMkLst>
        </pc:spChg>
        <pc:spChg chg="mod">
          <ac:chgData name="Toby Donaldson" userId="2e6e5431-bb17-4c41-9985-d39c50d83c73" providerId="ADAL" clId="{A96DF0CC-E8B0-4304-9663-FE5241FC3812}" dt="2024-01-25T05:38:54.482" v="5822"/>
          <ac:spMkLst>
            <pc:docMk/>
            <pc:sldMk cId="2887589525" sldId="370"/>
            <ac:spMk id="9" creationId="{86063FCF-D9E0-CA2C-38D9-4A2596A6034E}"/>
          </ac:spMkLst>
        </pc:spChg>
        <pc:spChg chg="del">
          <ac:chgData name="Toby Donaldson" userId="2e6e5431-bb17-4c41-9985-d39c50d83c73" providerId="ADAL" clId="{A96DF0CC-E8B0-4304-9663-FE5241FC3812}" dt="2024-01-25T05:38:33.555" v="5817" actId="21"/>
          <ac:spMkLst>
            <pc:docMk/>
            <pc:sldMk cId="2887589525" sldId="370"/>
            <ac:spMk id="20" creationId="{7667BAB1-8241-C481-F3D2-E6D94EB86024}"/>
          </ac:spMkLst>
        </pc:spChg>
        <pc:spChg chg="mod">
          <ac:chgData name="Toby Donaldson" userId="2e6e5431-bb17-4c41-9985-d39c50d83c73" providerId="ADAL" clId="{A96DF0CC-E8B0-4304-9663-FE5241FC3812}" dt="2024-01-25T05:38:54.482" v="5822"/>
          <ac:spMkLst>
            <pc:docMk/>
            <pc:sldMk cId="2887589525" sldId="370"/>
            <ac:spMk id="22" creationId="{8C725775-5E51-C181-D271-0B3FA8BBF930}"/>
          </ac:spMkLst>
        </pc:spChg>
        <pc:spChg chg="mod">
          <ac:chgData name="Toby Donaldson" userId="2e6e5431-bb17-4c41-9985-d39c50d83c73" providerId="ADAL" clId="{A96DF0CC-E8B0-4304-9663-FE5241FC3812}" dt="2024-01-25T05:38:54.482" v="5822"/>
          <ac:spMkLst>
            <pc:docMk/>
            <pc:sldMk cId="2887589525" sldId="370"/>
            <ac:spMk id="23" creationId="{DE604974-75AE-8499-3227-E6E221DABF2D}"/>
          </ac:spMkLst>
        </pc:spChg>
        <pc:spChg chg="mod">
          <ac:chgData name="Toby Donaldson" userId="2e6e5431-bb17-4c41-9985-d39c50d83c73" providerId="ADAL" clId="{A96DF0CC-E8B0-4304-9663-FE5241FC3812}" dt="2024-01-25T05:38:54.482" v="5822"/>
          <ac:spMkLst>
            <pc:docMk/>
            <pc:sldMk cId="2887589525" sldId="370"/>
            <ac:spMk id="24" creationId="{19DFA165-7E42-4708-B7DE-5F0889BF5DDB}"/>
          </ac:spMkLst>
        </pc:spChg>
        <pc:spChg chg="mod">
          <ac:chgData name="Toby Donaldson" userId="2e6e5431-bb17-4c41-9985-d39c50d83c73" providerId="ADAL" clId="{A96DF0CC-E8B0-4304-9663-FE5241FC3812}" dt="2024-01-25T05:38:54.482" v="5822"/>
          <ac:spMkLst>
            <pc:docMk/>
            <pc:sldMk cId="2887589525" sldId="370"/>
            <ac:spMk id="25" creationId="{AF1986A0-AE0A-281E-1B61-ADC7097DBB54}"/>
          </ac:spMkLst>
        </pc:spChg>
        <pc:spChg chg="mod">
          <ac:chgData name="Toby Donaldson" userId="2e6e5431-bb17-4c41-9985-d39c50d83c73" providerId="ADAL" clId="{A96DF0CC-E8B0-4304-9663-FE5241FC3812}" dt="2024-01-25T05:38:54.482" v="5822"/>
          <ac:spMkLst>
            <pc:docMk/>
            <pc:sldMk cId="2887589525" sldId="370"/>
            <ac:spMk id="29" creationId="{74F5152D-9B42-B486-80D3-F0EA53039AC7}"/>
          </ac:spMkLst>
        </pc:spChg>
        <pc:spChg chg="add mod">
          <ac:chgData name="Toby Donaldson" userId="2e6e5431-bb17-4c41-9985-d39c50d83c73" providerId="ADAL" clId="{A96DF0CC-E8B0-4304-9663-FE5241FC3812}" dt="2024-01-25T05:38:54.482" v="5822"/>
          <ac:spMkLst>
            <pc:docMk/>
            <pc:sldMk cId="2887589525" sldId="370"/>
            <ac:spMk id="30" creationId="{CFDCD976-2F2C-C3B3-8ABC-35F88596D3C6}"/>
          </ac:spMkLst>
        </pc:spChg>
        <pc:spChg chg="del mod">
          <ac:chgData name="Toby Donaldson" userId="2e6e5431-bb17-4c41-9985-d39c50d83c73" providerId="ADAL" clId="{A96DF0CC-E8B0-4304-9663-FE5241FC3812}" dt="2024-01-25T05:14:40.056" v="4875" actId="21"/>
          <ac:spMkLst>
            <pc:docMk/>
            <pc:sldMk cId="2887589525" sldId="370"/>
            <ac:spMk id="31" creationId="{9D7FBF4C-2AD0-5622-9F0D-988626331A37}"/>
          </ac:spMkLst>
        </pc:spChg>
        <pc:spChg chg="mod">
          <ac:chgData name="Toby Donaldson" userId="2e6e5431-bb17-4c41-9985-d39c50d83c73" providerId="ADAL" clId="{A96DF0CC-E8B0-4304-9663-FE5241FC3812}" dt="2024-01-25T05:21:30.823" v="5282" actId="20577"/>
          <ac:spMkLst>
            <pc:docMk/>
            <pc:sldMk cId="2887589525" sldId="370"/>
            <ac:spMk id="33" creationId="{18C67D92-158E-3F09-77A2-A5210E27D1E1}"/>
          </ac:spMkLst>
        </pc:spChg>
        <pc:spChg chg="del">
          <ac:chgData name="Toby Donaldson" userId="2e6e5431-bb17-4c41-9985-d39c50d83c73" providerId="ADAL" clId="{A96DF0CC-E8B0-4304-9663-FE5241FC3812}" dt="2024-01-25T05:38:33.555" v="5817" actId="21"/>
          <ac:spMkLst>
            <pc:docMk/>
            <pc:sldMk cId="2887589525" sldId="370"/>
            <ac:spMk id="34" creationId="{D3E6C35D-3945-F880-8EB5-AA08C82C20E5}"/>
          </ac:spMkLst>
        </pc:spChg>
        <pc:spChg chg="mod">
          <ac:chgData name="Toby Donaldson" userId="2e6e5431-bb17-4c41-9985-d39c50d83c73" providerId="ADAL" clId="{A96DF0CC-E8B0-4304-9663-FE5241FC3812}" dt="2024-01-25T05:38:54.482" v="5822"/>
          <ac:spMkLst>
            <pc:docMk/>
            <pc:sldMk cId="2887589525" sldId="370"/>
            <ac:spMk id="36" creationId="{A22BD044-4296-AB0F-9316-BBA2848A7B83}"/>
          </ac:spMkLst>
        </pc:spChg>
        <pc:spChg chg="mod">
          <ac:chgData name="Toby Donaldson" userId="2e6e5431-bb17-4c41-9985-d39c50d83c73" providerId="ADAL" clId="{A96DF0CC-E8B0-4304-9663-FE5241FC3812}" dt="2024-01-25T05:38:54.482" v="5822"/>
          <ac:spMkLst>
            <pc:docMk/>
            <pc:sldMk cId="2887589525" sldId="370"/>
            <ac:spMk id="37" creationId="{72A9A156-2ADD-D4C5-5238-F652CF7DE58C}"/>
          </ac:spMkLst>
        </pc:spChg>
        <pc:spChg chg="add mod">
          <ac:chgData name="Toby Donaldson" userId="2e6e5431-bb17-4c41-9985-d39c50d83c73" providerId="ADAL" clId="{A96DF0CC-E8B0-4304-9663-FE5241FC3812}" dt="2024-01-25T05:38:54.482" v="5822"/>
          <ac:spMkLst>
            <pc:docMk/>
            <pc:sldMk cId="2887589525" sldId="370"/>
            <ac:spMk id="38" creationId="{13250F46-AC57-BDC9-52AE-6286B36C7A94}"/>
          </ac:spMkLst>
        </pc:spChg>
        <pc:grpChg chg="add mod">
          <ac:chgData name="Toby Donaldson" userId="2e6e5431-bb17-4c41-9985-d39c50d83c73" providerId="ADAL" clId="{A96DF0CC-E8B0-4304-9663-FE5241FC3812}" dt="2024-01-25T05:38:54.482" v="5822"/>
          <ac:grpSpMkLst>
            <pc:docMk/>
            <pc:sldMk cId="2887589525" sldId="370"/>
            <ac:grpSpMk id="5" creationId="{D93EAED2-E207-E9ED-5290-973E368EA17E}"/>
          </ac:grpSpMkLst>
        </pc:grpChg>
        <pc:grpChg chg="del">
          <ac:chgData name="Toby Donaldson" userId="2e6e5431-bb17-4c41-9985-d39c50d83c73" providerId="ADAL" clId="{A96DF0CC-E8B0-4304-9663-FE5241FC3812}" dt="2024-01-25T05:38:33.555" v="5817" actId="21"/>
          <ac:grpSpMkLst>
            <pc:docMk/>
            <pc:sldMk cId="2887589525" sldId="370"/>
            <ac:grpSpMk id="11" creationId="{0620AFCF-980F-52E5-9A96-07A064FE063C}"/>
          </ac:grpSpMkLst>
        </pc:grpChg>
        <pc:grpChg chg="del">
          <ac:chgData name="Toby Donaldson" userId="2e6e5431-bb17-4c41-9985-d39c50d83c73" providerId="ADAL" clId="{A96DF0CC-E8B0-4304-9663-FE5241FC3812}" dt="2024-01-25T05:38:33.555" v="5817" actId="21"/>
          <ac:grpSpMkLst>
            <pc:docMk/>
            <pc:sldMk cId="2887589525" sldId="370"/>
            <ac:grpSpMk id="28" creationId="{133DD47A-8EF3-6029-97A0-BF02DC858DA2}"/>
          </ac:grpSpMkLst>
        </pc:grpChg>
        <pc:grpChg chg="add mod">
          <ac:chgData name="Toby Donaldson" userId="2e6e5431-bb17-4c41-9985-d39c50d83c73" providerId="ADAL" clId="{A96DF0CC-E8B0-4304-9663-FE5241FC3812}" dt="2024-01-25T05:38:54.482" v="5822"/>
          <ac:grpSpMkLst>
            <pc:docMk/>
            <pc:sldMk cId="2887589525" sldId="370"/>
            <ac:grpSpMk id="35" creationId="{AFA64AB1-2A6F-5950-7B46-2480E42B2543}"/>
          </ac:grpSpMkLst>
        </pc:grpChg>
        <pc:cxnChg chg="add mod">
          <ac:chgData name="Toby Donaldson" userId="2e6e5431-bb17-4c41-9985-d39c50d83c73" providerId="ADAL" clId="{A96DF0CC-E8B0-4304-9663-FE5241FC3812}" dt="2024-01-27T05:53:54.193" v="7201" actId="14100"/>
          <ac:cxnSpMkLst>
            <pc:docMk/>
            <pc:sldMk cId="2887589525" sldId="370"/>
            <ac:cxnSpMk id="12" creationId="{EE33EB65-9477-7026-E8C2-6C306B358C18}"/>
          </ac:cxnSpMkLst>
        </pc:cxnChg>
        <pc:cxnChg chg="del mod">
          <ac:chgData name="Toby Donaldson" userId="2e6e5431-bb17-4c41-9985-d39c50d83c73" providerId="ADAL" clId="{A96DF0CC-E8B0-4304-9663-FE5241FC3812}" dt="2024-01-25T05:38:33.555" v="5817" actId="21"/>
          <ac:cxnSpMkLst>
            <pc:docMk/>
            <pc:sldMk cId="2887589525" sldId="370"/>
            <ac:cxnSpMk id="21" creationId="{129B0219-BFE9-653E-04C2-D114F14C575F}"/>
          </ac:cxnSpMkLst>
        </pc:cxnChg>
        <pc:cxnChg chg="add mod">
          <ac:chgData name="Toby Donaldson" userId="2e6e5431-bb17-4c41-9985-d39c50d83c73" providerId="ADAL" clId="{A96DF0CC-E8B0-4304-9663-FE5241FC3812}" dt="2024-01-25T05:38:54.482" v="5822"/>
          <ac:cxnSpMkLst>
            <pc:docMk/>
            <pc:sldMk cId="2887589525" sldId="370"/>
            <ac:cxnSpMk id="32" creationId="{1EDB645A-E664-15C5-C861-3A5CABAC900A}"/>
          </ac:cxnSpMkLst>
        </pc:cxnChg>
      </pc:sldChg>
      <pc:sldChg chg="addSp delSp modSp add mod ord">
        <pc:chgData name="Toby Donaldson" userId="2e6e5431-bb17-4c41-9985-d39c50d83c73" providerId="ADAL" clId="{A96DF0CC-E8B0-4304-9663-FE5241FC3812}" dt="2024-01-27T05:52:34.285" v="7165" actId="255"/>
        <pc:sldMkLst>
          <pc:docMk/>
          <pc:sldMk cId="2752253849" sldId="371"/>
        </pc:sldMkLst>
        <pc:spChg chg="mod">
          <ac:chgData name="Toby Donaldson" userId="2e6e5431-bb17-4c41-9985-d39c50d83c73" providerId="ADAL" clId="{A96DF0CC-E8B0-4304-9663-FE5241FC3812}" dt="2024-01-25T05:21:08.502" v="5280" actId="207"/>
          <ac:spMkLst>
            <pc:docMk/>
            <pc:sldMk cId="2752253849" sldId="371"/>
            <ac:spMk id="2" creationId="{A1046807-B421-CBB8-44CE-47DDC71EA53C}"/>
          </ac:spMkLst>
        </pc:spChg>
        <pc:spChg chg="mod">
          <ac:chgData name="Toby Donaldson" userId="2e6e5431-bb17-4c41-9985-d39c50d83c73" providerId="ADAL" clId="{A96DF0CC-E8B0-4304-9663-FE5241FC3812}" dt="2024-01-25T05:22:04.071" v="5286" actId="20577"/>
          <ac:spMkLst>
            <pc:docMk/>
            <pc:sldMk cId="2752253849" sldId="371"/>
            <ac:spMk id="4" creationId="{69A7449D-8A84-46C9-372C-6F2AD556972C}"/>
          </ac:spMkLst>
        </pc:spChg>
        <pc:spChg chg="mod">
          <ac:chgData name="Toby Donaldson" userId="2e6e5431-bb17-4c41-9985-d39c50d83c73" providerId="ADAL" clId="{A96DF0CC-E8B0-4304-9663-FE5241FC3812}" dt="2024-01-25T05:38:51.860" v="5820"/>
          <ac:spMkLst>
            <pc:docMk/>
            <pc:sldMk cId="2752253849" sldId="371"/>
            <ac:spMk id="5" creationId="{1223C06F-A034-CB4A-24D4-3104D22D5A8F}"/>
          </ac:spMkLst>
        </pc:spChg>
        <pc:spChg chg="mod">
          <ac:chgData name="Toby Donaldson" userId="2e6e5431-bb17-4c41-9985-d39c50d83c73" providerId="ADAL" clId="{A96DF0CC-E8B0-4304-9663-FE5241FC3812}" dt="2024-01-25T05:38:51.860" v="5820"/>
          <ac:spMkLst>
            <pc:docMk/>
            <pc:sldMk cId="2752253849" sldId="371"/>
            <ac:spMk id="6" creationId="{FB485803-E202-C02D-0D09-7ED049111A45}"/>
          </ac:spMkLst>
        </pc:spChg>
        <pc:spChg chg="mod">
          <ac:chgData name="Toby Donaldson" userId="2e6e5431-bb17-4c41-9985-d39c50d83c73" providerId="ADAL" clId="{A96DF0CC-E8B0-4304-9663-FE5241FC3812}" dt="2024-01-25T05:38:51.860" v="5820"/>
          <ac:spMkLst>
            <pc:docMk/>
            <pc:sldMk cId="2752253849" sldId="371"/>
            <ac:spMk id="8" creationId="{C53F54CD-1C93-633D-3F33-C7837C6FBD29}"/>
          </ac:spMkLst>
        </pc:spChg>
        <pc:spChg chg="mod">
          <ac:chgData name="Toby Donaldson" userId="2e6e5431-bb17-4c41-9985-d39c50d83c73" providerId="ADAL" clId="{A96DF0CC-E8B0-4304-9663-FE5241FC3812}" dt="2024-01-25T05:38:51.860" v="5820"/>
          <ac:spMkLst>
            <pc:docMk/>
            <pc:sldMk cId="2752253849" sldId="371"/>
            <ac:spMk id="9" creationId="{DBF5C111-978F-2DC9-E854-4A4B24AAD687}"/>
          </ac:spMkLst>
        </pc:spChg>
        <pc:spChg chg="add mod">
          <ac:chgData name="Toby Donaldson" userId="2e6e5431-bb17-4c41-9985-d39c50d83c73" providerId="ADAL" clId="{A96DF0CC-E8B0-4304-9663-FE5241FC3812}" dt="2024-01-27T05:52:34.285" v="7165" actId="255"/>
          <ac:spMkLst>
            <pc:docMk/>
            <pc:sldMk cId="2752253849" sldId="371"/>
            <ac:spMk id="11" creationId="{2250B087-22F7-C60D-4654-3F4834866500}"/>
          </ac:spMkLst>
        </pc:spChg>
        <pc:spChg chg="del">
          <ac:chgData name="Toby Donaldson" userId="2e6e5431-bb17-4c41-9985-d39c50d83c73" providerId="ADAL" clId="{A96DF0CC-E8B0-4304-9663-FE5241FC3812}" dt="2024-01-25T05:38:27.360" v="5816" actId="21"/>
          <ac:spMkLst>
            <pc:docMk/>
            <pc:sldMk cId="2752253849" sldId="371"/>
            <ac:spMk id="20" creationId="{7667BAB1-8241-C481-F3D2-E6D94EB86024}"/>
          </ac:spMkLst>
        </pc:spChg>
        <pc:spChg chg="mod">
          <ac:chgData name="Toby Donaldson" userId="2e6e5431-bb17-4c41-9985-d39c50d83c73" providerId="ADAL" clId="{A96DF0CC-E8B0-4304-9663-FE5241FC3812}" dt="2024-01-25T05:38:51.860" v="5820"/>
          <ac:spMkLst>
            <pc:docMk/>
            <pc:sldMk cId="2752253849" sldId="371"/>
            <ac:spMk id="22" creationId="{72C1A382-C606-2B4A-05E8-D5C11AC4A675}"/>
          </ac:spMkLst>
        </pc:spChg>
        <pc:spChg chg="mod">
          <ac:chgData name="Toby Donaldson" userId="2e6e5431-bb17-4c41-9985-d39c50d83c73" providerId="ADAL" clId="{A96DF0CC-E8B0-4304-9663-FE5241FC3812}" dt="2024-01-25T05:38:51.860" v="5820"/>
          <ac:spMkLst>
            <pc:docMk/>
            <pc:sldMk cId="2752253849" sldId="371"/>
            <ac:spMk id="23" creationId="{C8B7EA18-1585-1C07-4991-5512410C4EDF}"/>
          </ac:spMkLst>
        </pc:spChg>
        <pc:spChg chg="mod">
          <ac:chgData name="Toby Donaldson" userId="2e6e5431-bb17-4c41-9985-d39c50d83c73" providerId="ADAL" clId="{A96DF0CC-E8B0-4304-9663-FE5241FC3812}" dt="2024-01-25T05:38:51.860" v="5820"/>
          <ac:spMkLst>
            <pc:docMk/>
            <pc:sldMk cId="2752253849" sldId="371"/>
            <ac:spMk id="24" creationId="{7233E7AC-FA6C-8799-7722-62F9C8791F1A}"/>
          </ac:spMkLst>
        </pc:spChg>
        <pc:spChg chg="mod">
          <ac:chgData name="Toby Donaldson" userId="2e6e5431-bb17-4c41-9985-d39c50d83c73" providerId="ADAL" clId="{A96DF0CC-E8B0-4304-9663-FE5241FC3812}" dt="2024-01-25T05:38:51.860" v="5820"/>
          <ac:spMkLst>
            <pc:docMk/>
            <pc:sldMk cId="2752253849" sldId="371"/>
            <ac:spMk id="25" creationId="{DE826C79-D6B8-6F12-7D0D-C5632B9F63DE}"/>
          </ac:spMkLst>
        </pc:spChg>
        <pc:spChg chg="add mod">
          <ac:chgData name="Toby Donaldson" userId="2e6e5431-bb17-4c41-9985-d39c50d83c73" providerId="ADAL" clId="{A96DF0CC-E8B0-4304-9663-FE5241FC3812}" dt="2024-01-25T05:38:51.860" v="5820"/>
          <ac:spMkLst>
            <pc:docMk/>
            <pc:sldMk cId="2752253849" sldId="371"/>
            <ac:spMk id="29" creationId="{27D53FC9-410C-CA03-59D8-DD03F0231E6A}"/>
          </ac:spMkLst>
        </pc:spChg>
        <pc:spChg chg="mod">
          <ac:chgData name="Toby Donaldson" userId="2e6e5431-bb17-4c41-9985-d39c50d83c73" providerId="ADAL" clId="{A96DF0CC-E8B0-4304-9663-FE5241FC3812}" dt="2024-01-25T05:38:51.860" v="5820"/>
          <ac:spMkLst>
            <pc:docMk/>
            <pc:sldMk cId="2752253849" sldId="371"/>
            <ac:spMk id="32" creationId="{EABB4D7A-3B70-B29B-1BA9-DB5CD850E2E4}"/>
          </ac:spMkLst>
        </pc:spChg>
        <pc:spChg chg="mod">
          <ac:chgData name="Toby Donaldson" userId="2e6e5431-bb17-4c41-9985-d39c50d83c73" providerId="ADAL" clId="{A96DF0CC-E8B0-4304-9663-FE5241FC3812}" dt="2024-01-25T05:21:25.049" v="5281" actId="20577"/>
          <ac:spMkLst>
            <pc:docMk/>
            <pc:sldMk cId="2752253849" sldId="371"/>
            <ac:spMk id="33" creationId="{18C67D92-158E-3F09-77A2-A5210E27D1E1}"/>
          </ac:spMkLst>
        </pc:spChg>
        <pc:spChg chg="del">
          <ac:chgData name="Toby Donaldson" userId="2e6e5431-bb17-4c41-9985-d39c50d83c73" providerId="ADAL" clId="{A96DF0CC-E8B0-4304-9663-FE5241FC3812}" dt="2024-01-25T05:38:27.360" v="5816" actId="21"/>
          <ac:spMkLst>
            <pc:docMk/>
            <pc:sldMk cId="2752253849" sldId="371"/>
            <ac:spMk id="34" creationId="{D3E6C35D-3945-F880-8EB5-AA08C82C20E5}"/>
          </ac:spMkLst>
        </pc:spChg>
        <pc:spChg chg="mod">
          <ac:chgData name="Toby Donaldson" userId="2e6e5431-bb17-4c41-9985-d39c50d83c73" providerId="ADAL" clId="{A96DF0CC-E8B0-4304-9663-FE5241FC3812}" dt="2024-01-25T05:38:51.860" v="5820"/>
          <ac:spMkLst>
            <pc:docMk/>
            <pc:sldMk cId="2752253849" sldId="371"/>
            <ac:spMk id="35" creationId="{D3F6D274-CCB9-50DF-4333-9E300FE251D9}"/>
          </ac:spMkLst>
        </pc:spChg>
        <pc:spChg chg="add mod">
          <ac:chgData name="Toby Donaldson" userId="2e6e5431-bb17-4c41-9985-d39c50d83c73" providerId="ADAL" clId="{A96DF0CC-E8B0-4304-9663-FE5241FC3812}" dt="2024-01-25T05:38:51.860" v="5820"/>
          <ac:spMkLst>
            <pc:docMk/>
            <pc:sldMk cId="2752253849" sldId="371"/>
            <ac:spMk id="36" creationId="{890F2BAD-A817-D428-C451-037EB855C29F}"/>
          </ac:spMkLst>
        </pc:spChg>
        <pc:grpChg chg="add mod">
          <ac:chgData name="Toby Donaldson" userId="2e6e5431-bb17-4c41-9985-d39c50d83c73" providerId="ADAL" clId="{A96DF0CC-E8B0-4304-9663-FE5241FC3812}" dt="2024-01-25T05:38:51.860" v="5820"/>
          <ac:grpSpMkLst>
            <pc:docMk/>
            <pc:sldMk cId="2752253849" sldId="371"/>
            <ac:grpSpMk id="3" creationId="{621F68D9-F7C4-4EF1-D6A5-B252DFE48BAF}"/>
          </ac:grpSpMkLst>
        </pc:grpChg>
        <pc:grpChg chg="del">
          <ac:chgData name="Toby Donaldson" userId="2e6e5431-bb17-4c41-9985-d39c50d83c73" providerId="ADAL" clId="{A96DF0CC-E8B0-4304-9663-FE5241FC3812}" dt="2024-01-25T05:38:27.360" v="5816" actId="21"/>
          <ac:grpSpMkLst>
            <pc:docMk/>
            <pc:sldMk cId="2752253849" sldId="371"/>
            <ac:grpSpMk id="11" creationId="{0620AFCF-980F-52E5-9A96-07A064FE063C}"/>
          </ac:grpSpMkLst>
        </pc:grpChg>
        <pc:grpChg chg="del">
          <ac:chgData name="Toby Donaldson" userId="2e6e5431-bb17-4c41-9985-d39c50d83c73" providerId="ADAL" clId="{A96DF0CC-E8B0-4304-9663-FE5241FC3812}" dt="2024-01-25T05:38:27.360" v="5816" actId="21"/>
          <ac:grpSpMkLst>
            <pc:docMk/>
            <pc:sldMk cId="2752253849" sldId="371"/>
            <ac:grpSpMk id="28" creationId="{133DD47A-8EF3-6029-97A0-BF02DC858DA2}"/>
          </ac:grpSpMkLst>
        </pc:grpChg>
        <pc:grpChg chg="add mod">
          <ac:chgData name="Toby Donaldson" userId="2e6e5431-bb17-4c41-9985-d39c50d83c73" providerId="ADAL" clId="{A96DF0CC-E8B0-4304-9663-FE5241FC3812}" dt="2024-01-25T05:38:51.860" v="5820"/>
          <ac:grpSpMkLst>
            <pc:docMk/>
            <pc:sldMk cId="2752253849" sldId="371"/>
            <ac:grpSpMk id="31" creationId="{01FCBF55-0B5F-8610-8FEC-ABFED6388434}"/>
          </ac:grpSpMkLst>
        </pc:grpChg>
        <pc:cxnChg chg="del mod">
          <ac:chgData name="Toby Donaldson" userId="2e6e5431-bb17-4c41-9985-d39c50d83c73" providerId="ADAL" clId="{A96DF0CC-E8B0-4304-9663-FE5241FC3812}" dt="2024-01-25T05:38:27.360" v="5816" actId="21"/>
          <ac:cxnSpMkLst>
            <pc:docMk/>
            <pc:sldMk cId="2752253849" sldId="371"/>
            <ac:cxnSpMk id="21" creationId="{129B0219-BFE9-653E-04C2-D114F14C575F}"/>
          </ac:cxnSpMkLst>
        </pc:cxnChg>
        <pc:cxnChg chg="add mod">
          <ac:chgData name="Toby Donaldson" userId="2e6e5431-bb17-4c41-9985-d39c50d83c73" providerId="ADAL" clId="{A96DF0CC-E8B0-4304-9663-FE5241FC3812}" dt="2024-01-25T05:38:51.860" v="5820"/>
          <ac:cxnSpMkLst>
            <pc:docMk/>
            <pc:sldMk cId="2752253849" sldId="371"/>
            <ac:cxnSpMk id="30" creationId="{19CA2414-64B7-48AC-C33A-8732E370F1B0}"/>
          </ac:cxnSpMkLst>
        </pc:cxnChg>
      </pc:sldChg>
      <pc:sldChg chg="addSp delSp modSp add mod ord">
        <pc:chgData name="Toby Donaldson" userId="2e6e5431-bb17-4c41-9985-d39c50d83c73" providerId="ADAL" clId="{A96DF0CC-E8B0-4304-9663-FE5241FC3812}" dt="2024-01-27T05:54:28.365" v="7202" actId="21"/>
        <pc:sldMkLst>
          <pc:docMk/>
          <pc:sldMk cId="3227526285" sldId="372"/>
        </pc:sldMkLst>
        <pc:spChg chg="mod">
          <ac:chgData name="Toby Donaldson" userId="2e6e5431-bb17-4c41-9985-d39c50d83c73" providerId="ADAL" clId="{A96DF0CC-E8B0-4304-9663-FE5241FC3812}" dt="2024-01-25T05:23:37.675" v="5293" actId="207"/>
          <ac:spMkLst>
            <pc:docMk/>
            <pc:sldMk cId="3227526285" sldId="372"/>
            <ac:spMk id="2" creationId="{A1046807-B421-CBB8-44CE-47DDC71EA53C}"/>
          </ac:spMkLst>
        </pc:spChg>
        <pc:spChg chg="add mod">
          <ac:chgData name="Toby Donaldson" userId="2e6e5431-bb17-4c41-9985-d39c50d83c73" providerId="ADAL" clId="{A96DF0CC-E8B0-4304-9663-FE5241FC3812}" dt="2024-01-25T05:28:50.066" v="5442" actId="1076"/>
          <ac:spMkLst>
            <pc:docMk/>
            <pc:sldMk cId="3227526285" sldId="372"/>
            <ac:spMk id="3" creationId="{BFB57177-37B0-7E2E-C722-D13516C65566}"/>
          </ac:spMkLst>
        </pc:spChg>
        <pc:spChg chg="del">
          <ac:chgData name="Toby Donaldson" userId="2e6e5431-bb17-4c41-9985-d39c50d83c73" providerId="ADAL" clId="{A96DF0CC-E8B0-4304-9663-FE5241FC3812}" dt="2024-01-27T05:54:28.365" v="7202" actId="21"/>
          <ac:spMkLst>
            <pc:docMk/>
            <pc:sldMk cId="3227526285" sldId="372"/>
            <ac:spMk id="4" creationId="{69A7449D-8A84-46C9-372C-6F2AD556972C}"/>
          </ac:spMkLst>
        </pc:spChg>
        <pc:spChg chg="mod">
          <ac:chgData name="Toby Donaldson" userId="2e6e5431-bb17-4c41-9985-d39c50d83c73" providerId="ADAL" clId="{A96DF0CC-E8B0-4304-9663-FE5241FC3812}" dt="2024-01-25T05:38:53.310" v="5821"/>
          <ac:spMkLst>
            <pc:docMk/>
            <pc:sldMk cId="3227526285" sldId="372"/>
            <ac:spMk id="6" creationId="{2A8BE462-630A-1343-B1AD-D8616E39B29B}"/>
          </ac:spMkLst>
        </pc:spChg>
        <pc:spChg chg="mod">
          <ac:chgData name="Toby Donaldson" userId="2e6e5431-bb17-4c41-9985-d39c50d83c73" providerId="ADAL" clId="{A96DF0CC-E8B0-4304-9663-FE5241FC3812}" dt="2024-01-25T05:38:53.310" v="5821"/>
          <ac:spMkLst>
            <pc:docMk/>
            <pc:sldMk cId="3227526285" sldId="372"/>
            <ac:spMk id="8" creationId="{5DA81CF0-C7AD-7DB2-3856-318AAD90685C}"/>
          </ac:spMkLst>
        </pc:spChg>
        <pc:spChg chg="mod">
          <ac:chgData name="Toby Donaldson" userId="2e6e5431-bb17-4c41-9985-d39c50d83c73" providerId="ADAL" clId="{A96DF0CC-E8B0-4304-9663-FE5241FC3812}" dt="2024-01-25T05:38:53.310" v="5821"/>
          <ac:spMkLst>
            <pc:docMk/>
            <pc:sldMk cId="3227526285" sldId="372"/>
            <ac:spMk id="9" creationId="{F4F442E4-A5B9-79CB-9335-A423A08EA0A2}"/>
          </ac:spMkLst>
        </pc:spChg>
        <pc:spChg chg="del">
          <ac:chgData name="Toby Donaldson" userId="2e6e5431-bb17-4c41-9985-d39c50d83c73" providerId="ADAL" clId="{A96DF0CC-E8B0-4304-9663-FE5241FC3812}" dt="2024-01-25T05:38:23.410" v="5815" actId="21"/>
          <ac:spMkLst>
            <pc:docMk/>
            <pc:sldMk cId="3227526285" sldId="372"/>
            <ac:spMk id="20" creationId="{7667BAB1-8241-C481-F3D2-E6D94EB86024}"/>
          </ac:spMkLst>
        </pc:spChg>
        <pc:spChg chg="mod">
          <ac:chgData name="Toby Donaldson" userId="2e6e5431-bb17-4c41-9985-d39c50d83c73" providerId="ADAL" clId="{A96DF0CC-E8B0-4304-9663-FE5241FC3812}" dt="2024-01-25T05:38:53.310" v="5821"/>
          <ac:spMkLst>
            <pc:docMk/>
            <pc:sldMk cId="3227526285" sldId="372"/>
            <ac:spMk id="22" creationId="{F8F0E9D0-95F3-7109-24FB-BE8E3B0A0CD4}"/>
          </ac:spMkLst>
        </pc:spChg>
        <pc:spChg chg="mod">
          <ac:chgData name="Toby Donaldson" userId="2e6e5431-bb17-4c41-9985-d39c50d83c73" providerId="ADAL" clId="{A96DF0CC-E8B0-4304-9663-FE5241FC3812}" dt="2024-01-25T05:38:53.310" v="5821"/>
          <ac:spMkLst>
            <pc:docMk/>
            <pc:sldMk cId="3227526285" sldId="372"/>
            <ac:spMk id="23" creationId="{27549324-DF23-4757-E7DB-DEFF381086E6}"/>
          </ac:spMkLst>
        </pc:spChg>
        <pc:spChg chg="mod">
          <ac:chgData name="Toby Donaldson" userId="2e6e5431-bb17-4c41-9985-d39c50d83c73" providerId="ADAL" clId="{A96DF0CC-E8B0-4304-9663-FE5241FC3812}" dt="2024-01-25T05:38:53.310" v="5821"/>
          <ac:spMkLst>
            <pc:docMk/>
            <pc:sldMk cId="3227526285" sldId="372"/>
            <ac:spMk id="24" creationId="{A0BE2CB7-BAA4-9CBB-D7DA-F0732E3C0DD3}"/>
          </ac:spMkLst>
        </pc:spChg>
        <pc:spChg chg="mod">
          <ac:chgData name="Toby Donaldson" userId="2e6e5431-bb17-4c41-9985-d39c50d83c73" providerId="ADAL" clId="{A96DF0CC-E8B0-4304-9663-FE5241FC3812}" dt="2024-01-25T05:38:53.310" v="5821"/>
          <ac:spMkLst>
            <pc:docMk/>
            <pc:sldMk cId="3227526285" sldId="372"/>
            <ac:spMk id="25" creationId="{2B4EA29D-5067-39F6-BB66-02BCD7980BB7}"/>
          </ac:spMkLst>
        </pc:spChg>
        <pc:spChg chg="mod">
          <ac:chgData name="Toby Donaldson" userId="2e6e5431-bb17-4c41-9985-d39c50d83c73" providerId="ADAL" clId="{A96DF0CC-E8B0-4304-9663-FE5241FC3812}" dt="2024-01-25T05:38:53.310" v="5821"/>
          <ac:spMkLst>
            <pc:docMk/>
            <pc:sldMk cId="3227526285" sldId="372"/>
            <ac:spMk id="29" creationId="{2DF754F4-29DF-25CF-A0E4-09373BE446DB}"/>
          </ac:spMkLst>
        </pc:spChg>
        <pc:spChg chg="add mod">
          <ac:chgData name="Toby Donaldson" userId="2e6e5431-bb17-4c41-9985-d39c50d83c73" providerId="ADAL" clId="{A96DF0CC-E8B0-4304-9663-FE5241FC3812}" dt="2024-01-25T05:38:53.310" v="5821"/>
          <ac:spMkLst>
            <pc:docMk/>
            <pc:sldMk cId="3227526285" sldId="372"/>
            <ac:spMk id="30" creationId="{4107C622-DFBB-1007-C9C3-62D2851076A5}"/>
          </ac:spMkLst>
        </pc:spChg>
        <pc:spChg chg="del">
          <ac:chgData name="Toby Donaldson" userId="2e6e5431-bb17-4c41-9985-d39c50d83c73" providerId="ADAL" clId="{A96DF0CC-E8B0-4304-9663-FE5241FC3812}" dt="2024-01-25T05:38:23.410" v="5815" actId="21"/>
          <ac:spMkLst>
            <pc:docMk/>
            <pc:sldMk cId="3227526285" sldId="372"/>
            <ac:spMk id="34" creationId="{D3E6C35D-3945-F880-8EB5-AA08C82C20E5}"/>
          </ac:spMkLst>
        </pc:spChg>
        <pc:spChg chg="mod">
          <ac:chgData name="Toby Donaldson" userId="2e6e5431-bb17-4c41-9985-d39c50d83c73" providerId="ADAL" clId="{A96DF0CC-E8B0-4304-9663-FE5241FC3812}" dt="2024-01-25T05:38:53.310" v="5821"/>
          <ac:spMkLst>
            <pc:docMk/>
            <pc:sldMk cId="3227526285" sldId="372"/>
            <ac:spMk id="35" creationId="{121D4CD0-347E-B0D1-ADD8-17F82BF60428}"/>
          </ac:spMkLst>
        </pc:spChg>
        <pc:spChg chg="mod">
          <ac:chgData name="Toby Donaldson" userId="2e6e5431-bb17-4c41-9985-d39c50d83c73" providerId="ADAL" clId="{A96DF0CC-E8B0-4304-9663-FE5241FC3812}" dt="2024-01-25T05:38:53.310" v="5821"/>
          <ac:spMkLst>
            <pc:docMk/>
            <pc:sldMk cId="3227526285" sldId="372"/>
            <ac:spMk id="36" creationId="{E4CE483A-6185-BB79-03F5-057241833481}"/>
          </ac:spMkLst>
        </pc:spChg>
        <pc:spChg chg="add mod">
          <ac:chgData name="Toby Donaldson" userId="2e6e5431-bb17-4c41-9985-d39c50d83c73" providerId="ADAL" clId="{A96DF0CC-E8B0-4304-9663-FE5241FC3812}" dt="2024-01-25T05:38:53.310" v="5821"/>
          <ac:spMkLst>
            <pc:docMk/>
            <pc:sldMk cId="3227526285" sldId="372"/>
            <ac:spMk id="37" creationId="{D30CC2F7-079B-4775-EEFE-FC9DFC049D9F}"/>
          </ac:spMkLst>
        </pc:spChg>
        <pc:grpChg chg="add mod">
          <ac:chgData name="Toby Donaldson" userId="2e6e5431-bb17-4c41-9985-d39c50d83c73" providerId="ADAL" clId="{A96DF0CC-E8B0-4304-9663-FE5241FC3812}" dt="2024-01-25T05:38:53.310" v="5821"/>
          <ac:grpSpMkLst>
            <pc:docMk/>
            <pc:sldMk cId="3227526285" sldId="372"/>
            <ac:grpSpMk id="5" creationId="{8A8B4D85-9BFE-B877-5EDF-B1B2C0163756}"/>
          </ac:grpSpMkLst>
        </pc:grpChg>
        <pc:grpChg chg="del">
          <ac:chgData name="Toby Donaldson" userId="2e6e5431-bb17-4c41-9985-d39c50d83c73" providerId="ADAL" clId="{A96DF0CC-E8B0-4304-9663-FE5241FC3812}" dt="2024-01-25T05:38:23.410" v="5815" actId="21"/>
          <ac:grpSpMkLst>
            <pc:docMk/>
            <pc:sldMk cId="3227526285" sldId="372"/>
            <ac:grpSpMk id="11" creationId="{0620AFCF-980F-52E5-9A96-07A064FE063C}"/>
          </ac:grpSpMkLst>
        </pc:grpChg>
        <pc:grpChg chg="del">
          <ac:chgData name="Toby Donaldson" userId="2e6e5431-bb17-4c41-9985-d39c50d83c73" providerId="ADAL" clId="{A96DF0CC-E8B0-4304-9663-FE5241FC3812}" dt="2024-01-25T05:38:23.410" v="5815" actId="21"/>
          <ac:grpSpMkLst>
            <pc:docMk/>
            <pc:sldMk cId="3227526285" sldId="372"/>
            <ac:grpSpMk id="28" creationId="{133DD47A-8EF3-6029-97A0-BF02DC858DA2}"/>
          </ac:grpSpMkLst>
        </pc:grpChg>
        <pc:grpChg chg="add mod">
          <ac:chgData name="Toby Donaldson" userId="2e6e5431-bb17-4c41-9985-d39c50d83c73" providerId="ADAL" clId="{A96DF0CC-E8B0-4304-9663-FE5241FC3812}" dt="2024-01-25T05:38:53.310" v="5821"/>
          <ac:grpSpMkLst>
            <pc:docMk/>
            <pc:sldMk cId="3227526285" sldId="372"/>
            <ac:grpSpMk id="32" creationId="{548276AC-DEB2-E183-123E-1ECFBE9F01AA}"/>
          </ac:grpSpMkLst>
        </pc:grpChg>
        <pc:cxnChg chg="del mod">
          <ac:chgData name="Toby Donaldson" userId="2e6e5431-bb17-4c41-9985-d39c50d83c73" providerId="ADAL" clId="{A96DF0CC-E8B0-4304-9663-FE5241FC3812}" dt="2024-01-25T05:38:23.410" v="5815" actId="21"/>
          <ac:cxnSpMkLst>
            <pc:docMk/>
            <pc:sldMk cId="3227526285" sldId="372"/>
            <ac:cxnSpMk id="21" creationId="{129B0219-BFE9-653E-04C2-D114F14C575F}"/>
          </ac:cxnSpMkLst>
        </pc:cxnChg>
        <pc:cxnChg chg="add mod">
          <ac:chgData name="Toby Donaldson" userId="2e6e5431-bb17-4c41-9985-d39c50d83c73" providerId="ADAL" clId="{A96DF0CC-E8B0-4304-9663-FE5241FC3812}" dt="2024-01-25T05:38:53.310" v="5821"/>
          <ac:cxnSpMkLst>
            <pc:docMk/>
            <pc:sldMk cId="3227526285" sldId="372"/>
            <ac:cxnSpMk id="31" creationId="{03311EF5-40DD-3864-9A73-C72EF46AA030}"/>
          </ac:cxnSpMkLst>
        </pc:cxnChg>
      </pc:sldChg>
      <pc:sldChg chg="addSp delSp modSp add mod">
        <pc:chgData name="Toby Donaldson" userId="2e6e5431-bb17-4c41-9985-d39c50d83c73" providerId="ADAL" clId="{A96DF0CC-E8B0-4304-9663-FE5241FC3812}" dt="2024-01-25T05:38:49.530" v="5819"/>
        <pc:sldMkLst>
          <pc:docMk/>
          <pc:sldMk cId="2708408151" sldId="373"/>
        </pc:sldMkLst>
        <pc:spChg chg="del">
          <ac:chgData name="Toby Donaldson" userId="2e6e5431-bb17-4c41-9985-d39c50d83c73" providerId="ADAL" clId="{A96DF0CC-E8B0-4304-9663-FE5241FC3812}" dt="2024-01-25T05:29:26.142" v="5444" actId="21"/>
          <ac:spMkLst>
            <pc:docMk/>
            <pc:sldMk cId="2708408151" sldId="373"/>
            <ac:spMk id="2" creationId="{A1046807-B421-CBB8-44CE-47DDC71EA53C}"/>
          </ac:spMkLst>
        </pc:spChg>
        <pc:spChg chg="mod">
          <ac:chgData name="Toby Donaldson" userId="2e6e5431-bb17-4c41-9985-d39c50d83c73" providerId="ADAL" clId="{A96DF0CC-E8B0-4304-9663-FE5241FC3812}" dt="2024-01-25T05:29:28.698" v="5445" actId="1076"/>
          <ac:spMkLst>
            <pc:docMk/>
            <pc:sldMk cId="2708408151" sldId="373"/>
            <ac:spMk id="3" creationId="{BFB57177-37B0-7E2E-C722-D13516C65566}"/>
          </ac:spMkLst>
        </pc:spChg>
        <pc:spChg chg="del">
          <ac:chgData name="Toby Donaldson" userId="2e6e5431-bb17-4c41-9985-d39c50d83c73" providerId="ADAL" clId="{A96DF0CC-E8B0-4304-9663-FE5241FC3812}" dt="2024-01-25T05:32:49.086" v="5728" actId="21"/>
          <ac:spMkLst>
            <pc:docMk/>
            <pc:sldMk cId="2708408151" sldId="373"/>
            <ac:spMk id="4" creationId="{69A7449D-8A84-46C9-372C-6F2AD556972C}"/>
          </ac:spMkLst>
        </pc:spChg>
        <pc:spChg chg="add mod">
          <ac:chgData name="Toby Donaldson" userId="2e6e5431-bb17-4c41-9985-d39c50d83c73" providerId="ADAL" clId="{A96DF0CC-E8B0-4304-9663-FE5241FC3812}" dt="2024-01-25T05:31:01.447" v="5559" actId="20577"/>
          <ac:spMkLst>
            <pc:docMk/>
            <pc:sldMk cId="2708408151" sldId="373"/>
            <ac:spMk id="5" creationId="{7CE3EBC7-BF55-28DD-92E7-CE697496E1E3}"/>
          </ac:spMkLst>
        </pc:spChg>
        <pc:spChg chg="mod">
          <ac:chgData name="Toby Donaldson" userId="2e6e5431-bb17-4c41-9985-d39c50d83c73" providerId="ADAL" clId="{A96DF0CC-E8B0-4304-9663-FE5241FC3812}" dt="2024-01-25T05:38:10.602" v="5813"/>
          <ac:spMkLst>
            <pc:docMk/>
            <pc:sldMk cId="2708408151" sldId="373"/>
            <ac:spMk id="8" creationId="{31ABC2B2-E412-9D2D-D0B1-6A938D71D4EA}"/>
          </ac:spMkLst>
        </pc:spChg>
        <pc:spChg chg="mod">
          <ac:chgData name="Toby Donaldson" userId="2e6e5431-bb17-4c41-9985-d39c50d83c73" providerId="ADAL" clId="{A96DF0CC-E8B0-4304-9663-FE5241FC3812}" dt="2024-01-25T05:38:10.602" v="5813"/>
          <ac:spMkLst>
            <pc:docMk/>
            <pc:sldMk cId="2708408151" sldId="373"/>
            <ac:spMk id="9" creationId="{3E3285BF-CF57-E4D8-3395-979DC34CDA42}"/>
          </ac:spMkLst>
        </pc:spChg>
        <pc:spChg chg="del">
          <ac:chgData name="Toby Donaldson" userId="2e6e5431-bb17-4c41-9985-d39c50d83c73" providerId="ADAL" clId="{A96DF0CC-E8B0-4304-9663-FE5241FC3812}" dt="2024-01-25T05:38:18.396" v="5814" actId="21"/>
          <ac:spMkLst>
            <pc:docMk/>
            <pc:sldMk cId="2708408151" sldId="373"/>
            <ac:spMk id="20" creationId="{7667BAB1-8241-C481-F3D2-E6D94EB86024}"/>
          </ac:spMkLst>
        </pc:spChg>
        <pc:spChg chg="mod">
          <ac:chgData name="Toby Donaldson" userId="2e6e5431-bb17-4c41-9985-d39c50d83c73" providerId="ADAL" clId="{A96DF0CC-E8B0-4304-9663-FE5241FC3812}" dt="2024-01-25T05:38:10.602" v="5813"/>
          <ac:spMkLst>
            <pc:docMk/>
            <pc:sldMk cId="2708408151" sldId="373"/>
            <ac:spMk id="22" creationId="{BFB18A55-BDAC-983B-83F9-EF56F9F718A9}"/>
          </ac:spMkLst>
        </pc:spChg>
        <pc:spChg chg="mod">
          <ac:chgData name="Toby Donaldson" userId="2e6e5431-bb17-4c41-9985-d39c50d83c73" providerId="ADAL" clId="{A96DF0CC-E8B0-4304-9663-FE5241FC3812}" dt="2024-01-25T05:38:10.602" v="5813"/>
          <ac:spMkLst>
            <pc:docMk/>
            <pc:sldMk cId="2708408151" sldId="373"/>
            <ac:spMk id="23" creationId="{8B7F2035-36F8-5123-27FA-01BEBD8ADE5C}"/>
          </ac:spMkLst>
        </pc:spChg>
        <pc:spChg chg="mod">
          <ac:chgData name="Toby Donaldson" userId="2e6e5431-bb17-4c41-9985-d39c50d83c73" providerId="ADAL" clId="{A96DF0CC-E8B0-4304-9663-FE5241FC3812}" dt="2024-01-25T05:38:10.602" v="5813"/>
          <ac:spMkLst>
            <pc:docMk/>
            <pc:sldMk cId="2708408151" sldId="373"/>
            <ac:spMk id="24" creationId="{28CA5B4E-E9E9-C09E-B442-2BF0598546AB}"/>
          </ac:spMkLst>
        </pc:spChg>
        <pc:spChg chg="mod">
          <ac:chgData name="Toby Donaldson" userId="2e6e5431-bb17-4c41-9985-d39c50d83c73" providerId="ADAL" clId="{A96DF0CC-E8B0-4304-9663-FE5241FC3812}" dt="2024-01-25T05:38:10.602" v="5813"/>
          <ac:spMkLst>
            <pc:docMk/>
            <pc:sldMk cId="2708408151" sldId="373"/>
            <ac:spMk id="25" creationId="{1FB1260D-3BD5-9FCD-DB26-277F1B70985F}"/>
          </ac:spMkLst>
        </pc:spChg>
        <pc:spChg chg="mod">
          <ac:chgData name="Toby Donaldson" userId="2e6e5431-bb17-4c41-9985-d39c50d83c73" providerId="ADAL" clId="{A96DF0CC-E8B0-4304-9663-FE5241FC3812}" dt="2024-01-25T05:38:10.602" v="5813"/>
          <ac:spMkLst>
            <pc:docMk/>
            <pc:sldMk cId="2708408151" sldId="373"/>
            <ac:spMk id="29" creationId="{8F115731-4FCB-B9C9-3860-2F7C5545896D}"/>
          </ac:spMkLst>
        </pc:spChg>
        <pc:spChg chg="mod">
          <ac:chgData name="Toby Donaldson" userId="2e6e5431-bb17-4c41-9985-d39c50d83c73" providerId="ADAL" clId="{A96DF0CC-E8B0-4304-9663-FE5241FC3812}" dt="2024-01-25T05:38:10.602" v="5813"/>
          <ac:spMkLst>
            <pc:docMk/>
            <pc:sldMk cId="2708408151" sldId="373"/>
            <ac:spMk id="30" creationId="{8276DFBA-F6CD-15CD-E7B5-133880C5A5D8}"/>
          </ac:spMkLst>
        </pc:spChg>
        <pc:spChg chg="add mod">
          <ac:chgData name="Toby Donaldson" userId="2e6e5431-bb17-4c41-9985-d39c50d83c73" providerId="ADAL" clId="{A96DF0CC-E8B0-4304-9663-FE5241FC3812}" dt="2024-01-25T05:38:10.602" v="5813"/>
          <ac:spMkLst>
            <pc:docMk/>
            <pc:sldMk cId="2708408151" sldId="373"/>
            <ac:spMk id="31" creationId="{DA5E3FA3-7F37-E010-993B-078301982691}"/>
          </ac:spMkLst>
        </pc:spChg>
        <pc:spChg chg="del">
          <ac:chgData name="Toby Donaldson" userId="2e6e5431-bb17-4c41-9985-d39c50d83c73" providerId="ADAL" clId="{A96DF0CC-E8B0-4304-9663-FE5241FC3812}" dt="2024-01-25T05:38:18.396" v="5814" actId="21"/>
          <ac:spMkLst>
            <pc:docMk/>
            <pc:sldMk cId="2708408151" sldId="373"/>
            <ac:spMk id="34" creationId="{D3E6C35D-3945-F880-8EB5-AA08C82C20E5}"/>
          </ac:spMkLst>
        </pc:spChg>
        <pc:spChg chg="mod">
          <ac:chgData name="Toby Donaldson" userId="2e6e5431-bb17-4c41-9985-d39c50d83c73" providerId="ADAL" clId="{A96DF0CC-E8B0-4304-9663-FE5241FC3812}" dt="2024-01-25T05:38:10.602" v="5813"/>
          <ac:spMkLst>
            <pc:docMk/>
            <pc:sldMk cId="2708408151" sldId="373"/>
            <ac:spMk id="36" creationId="{3D988C2A-8D3F-B3BD-B8D2-9E48F1D021C8}"/>
          </ac:spMkLst>
        </pc:spChg>
        <pc:spChg chg="mod">
          <ac:chgData name="Toby Donaldson" userId="2e6e5431-bb17-4c41-9985-d39c50d83c73" providerId="ADAL" clId="{A96DF0CC-E8B0-4304-9663-FE5241FC3812}" dt="2024-01-25T05:38:10.602" v="5813"/>
          <ac:spMkLst>
            <pc:docMk/>
            <pc:sldMk cId="2708408151" sldId="373"/>
            <ac:spMk id="37" creationId="{29D74963-5241-21AC-B31C-FAFF08207B6F}"/>
          </ac:spMkLst>
        </pc:spChg>
        <pc:spChg chg="add mod">
          <ac:chgData name="Toby Donaldson" userId="2e6e5431-bb17-4c41-9985-d39c50d83c73" providerId="ADAL" clId="{A96DF0CC-E8B0-4304-9663-FE5241FC3812}" dt="2024-01-25T05:38:10.602" v="5813"/>
          <ac:spMkLst>
            <pc:docMk/>
            <pc:sldMk cId="2708408151" sldId="373"/>
            <ac:spMk id="38" creationId="{4E88E7AF-C7D7-A4F3-869D-E6EA608ACF62}"/>
          </ac:spMkLst>
        </pc:spChg>
        <pc:spChg chg="mod">
          <ac:chgData name="Toby Donaldson" userId="2e6e5431-bb17-4c41-9985-d39c50d83c73" providerId="ADAL" clId="{A96DF0CC-E8B0-4304-9663-FE5241FC3812}" dt="2024-01-25T05:38:49.530" v="5819"/>
          <ac:spMkLst>
            <pc:docMk/>
            <pc:sldMk cId="2708408151" sldId="373"/>
            <ac:spMk id="40" creationId="{CD99B5C9-281A-5463-84A1-259445071B40}"/>
          </ac:spMkLst>
        </pc:spChg>
        <pc:spChg chg="mod">
          <ac:chgData name="Toby Donaldson" userId="2e6e5431-bb17-4c41-9985-d39c50d83c73" providerId="ADAL" clId="{A96DF0CC-E8B0-4304-9663-FE5241FC3812}" dt="2024-01-25T05:38:49.530" v="5819"/>
          <ac:spMkLst>
            <pc:docMk/>
            <pc:sldMk cId="2708408151" sldId="373"/>
            <ac:spMk id="41" creationId="{91250881-5BD8-D9C3-AD84-F3583E93FCFD}"/>
          </ac:spMkLst>
        </pc:spChg>
        <pc:spChg chg="mod">
          <ac:chgData name="Toby Donaldson" userId="2e6e5431-bb17-4c41-9985-d39c50d83c73" providerId="ADAL" clId="{A96DF0CC-E8B0-4304-9663-FE5241FC3812}" dt="2024-01-25T05:38:49.530" v="5819"/>
          <ac:spMkLst>
            <pc:docMk/>
            <pc:sldMk cId="2708408151" sldId="373"/>
            <ac:spMk id="42" creationId="{7E7D4F37-12FF-9FBC-F96D-E62117DE35AD}"/>
          </ac:spMkLst>
        </pc:spChg>
        <pc:spChg chg="mod">
          <ac:chgData name="Toby Donaldson" userId="2e6e5431-bb17-4c41-9985-d39c50d83c73" providerId="ADAL" clId="{A96DF0CC-E8B0-4304-9663-FE5241FC3812}" dt="2024-01-25T05:38:49.530" v="5819"/>
          <ac:spMkLst>
            <pc:docMk/>
            <pc:sldMk cId="2708408151" sldId="373"/>
            <ac:spMk id="43" creationId="{1B949EA7-ECC9-1448-30A5-3B1A54C56441}"/>
          </ac:spMkLst>
        </pc:spChg>
        <pc:spChg chg="mod">
          <ac:chgData name="Toby Donaldson" userId="2e6e5431-bb17-4c41-9985-d39c50d83c73" providerId="ADAL" clId="{A96DF0CC-E8B0-4304-9663-FE5241FC3812}" dt="2024-01-25T05:38:49.530" v="5819"/>
          <ac:spMkLst>
            <pc:docMk/>
            <pc:sldMk cId="2708408151" sldId="373"/>
            <ac:spMk id="44" creationId="{BCED7973-6F61-C855-453B-F9A7D44C66C0}"/>
          </ac:spMkLst>
        </pc:spChg>
        <pc:spChg chg="mod">
          <ac:chgData name="Toby Donaldson" userId="2e6e5431-bb17-4c41-9985-d39c50d83c73" providerId="ADAL" clId="{A96DF0CC-E8B0-4304-9663-FE5241FC3812}" dt="2024-01-25T05:38:49.530" v="5819"/>
          <ac:spMkLst>
            <pc:docMk/>
            <pc:sldMk cId="2708408151" sldId="373"/>
            <ac:spMk id="45" creationId="{303CD1A9-9C3F-E434-583F-29A7553F1FAF}"/>
          </ac:spMkLst>
        </pc:spChg>
        <pc:spChg chg="mod">
          <ac:chgData name="Toby Donaldson" userId="2e6e5431-bb17-4c41-9985-d39c50d83c73" providerId="ADAL" clId="{A96DF0CC-E8B0-4304-9663-FE5241FC3812}" dt="2024-01-25T05:38:49.530" v="5819"/>
          <ac:spMkLst>
            <pc:docMk/>
            <pc:sldMk cId="2708408151" sldId="373"/>
            <ac:spMk id="46" creationId="{DE52534B-A18C-2A8F-3DFE-5C5D1D20DB76}"/>
          </ac:spMkLst>
        </pc:spChg>
        <pc:spChg chg="mod">
          <ac:chgData name="Toby Donaldson" userId="2e6e5431-bb17-4c41-9985-d39c50d83c73" providerId="ADAL" clId="{A96DF0CC-E8B0-4304-9663-FE5241FC3812}" dt="2024-01-25T05:38:49.530" v="5819"/>
          <ac:spMkLst>
            <pc:docMk/>
            <pc:sldMk cId="2708408151" sldId="373"/>
            <ac:spMk id="47" creationId="{2841A950-5746-0D0D-F044-58D7C70AAFBD}"/>
          </ac:spMkLst>
        </pc:spChg>
        <pc:spChg chg="add mod">
          <ac:chgData name="Toby Donaldson" userId="2e6e5431-bb17-4c41-9985-d39c50d83c73" providerId="ADAL" clId="{A96DF0CC-E8B0-4304-9663-FE5241FC3812}" dt="2024-01-25T05:38:49.530" v="5819"/>
          <ac:spMkLst>
            <pc:docMk/>
            <pc:sldMk cId="2708408151" sldId="373"/>
            <ac:spMk id="48" creationId="{DFCCBE0C-9384-937C-1C95-191122091431}"/>
          </ac:spMkLst>
        </pc:spChg>
        <pc:spChg chg="mod">
          <ac:chgData name="Toby Donaldson" userId="2e6e5431-bb17-4c41-9985-d39c50d83c73" providerId="ADAL" clId="{A96DF0CC-E8B0-4304-9663-FE5241FC3812}" dt="2024-01-25T05:38:49.530" v="5819"/>
          <ac:spMkLst>
            <pc:docMk/>
            <pc:sldMk cId="2708408151" sldId="373"/>
            <ac:spMk id="51" creationId="{3C1605B0-AE97-8639-7461-BEF30DDE1B10}"/>
          </ac:spMkLst>
        </pc:spChg>
        <pc:spChg chg="mod">
          <ac:chgData name="Toby Donaldson" userId="2e6e5431-bb17-4c41-9985-d39c50d83c73" providerId="ADAL" clId="{A96DF0CC-E8B0-4304-9663-FE5241FC3812}" dt="2024-01-25T05:38:49.530" v="5819"/>
          <ac:spMkLst>
            <pc:docMk/>
            <pc:sldMk cId="2708408151" sldId="373"/>
            <ac:spMk id="52" creationId="{4AE6DB8F-A976-5C89-078B-77ACDB45B7CC}"/>
          </ac:spMkLst>
        </pc:spChg>
        <pc:spChg chg="add mod">
          <ac:chgData name="Toby Donaldson" userId="2e6e5431-bb17-4c41-9985-d39c50d83c73" providerId="ADAL" clId="{A96DF0CC-E8B0-4304-9663-FE5241FC3812}" dt="2024-01-25T05:38:49.530" v="5819"/>
          <ac:spMkLst>
            <pc:docMk/>
            <pc:sldMk cId="2708408151" sldId="373"/>
            <ac:spMk id="53" creationId="{9A168184-9654-8F6F-E380-091900ACC162}"/>
          </ac:spMkLst>
        </pc:spChg>
        <pc:grpChg chg="add mod">
          <ac:chgData name="Toby Donaldson" userId="2e6e5431-bb17-4c41-9985-d39c50d83c73" providerId="ADAL" clId="{A96DF0CC-E8B0-4304-9663-FE5241FC3812}" dt="2024-01-25T05:38:10.602" v="5813"/>
          <ac:grpSpMkLst>
            <pc:docMk/>
            <pc:sldMk cId="2708408151" sldId="373"/>
            <ac:grpSpMk id="6" creationId="{72CF7066-A808-BEB7-F725-DAC9ED470A9A}"/>
          </ac:grpSpMkLst>
        </pc:grpChg>
        <pc:grpChg chg="del">
          <ac:chgData name="Toby Donaldson" userId="2e6e5431-bb17-4c41-9985-d39c50d83c73" providerId="ADAL" clId="{A96DF0CC-E8B0-4304-9663-FE5241FC3812}" dt="2024-01-25T05:38:18.396" v="5814" actId="21"/>
          <ac:grpSpMkLst>
            <pc:docMk/>
            <pc:sldMk cId="2708408151" sldId="373"/>
            <ac:grpSpMk id="11" creationId="{0620AFCF-980F-52E5-9A96-07A064FE063C}"/>
          </ac:grpSpMkLst>
        </pc:grpChg>
        <pc:grpChg chg="del">
          <ac:chgData name="Toby Donaldson" userId="2e6e5431-bb17-4c41-9985-d39c50d83c73" providerId="ADAL" clId="{A96DF0CC-E8B0-4304-9663-FE5241FC3812}" dt="2024-01-25T05:38:18.396" v="5814" actId="21"/>
          <ac:grpSpMkLst>
            <pc:docMk/>
            <pc:sldMk cId="2708408151" sldId="373"/>
            <ac:grpSpMk id="28" creationId="{133DD47A-8EF3-6029-97A0-BF02DC858DA2}"/>
          </ac:grpSpMkLst>
        </pc:grpChg>
        <pc:grpChg chg="add mod">
          <ac:chgData name="Toby Donaldson" userId="2e6e5431-bb17-4c41-9985-d39c50d83c73" providerId="ADAL" clId="{A96DF0CC-E8B0-4304-9663-FE5241FC3812}" dt="2024-01-25T05:38:10.602" v="5813"/>
          <ac:grpSpMkLst>
            <pc:docMk/>
            <pc:sldMk cId="2708408151" sldId="373"/>
            <ac:grpSpMk id="35" creationId="{181B9CE5-B88D-0331-E89A-30189AEBEFE1}"/>
          </ac:grpSpMkLst>
        </pc:grpChg>
        <pc:grpChg chg="add mod">
          <ac:chgData name="Toby Donaldson" userId="2e6e5431-bb17-4c41-9985-d39c50d83c73" providerId="ADAL" clId="{A96DF0CC-E8B0-4304-9663-FE5241FC3812}" dt="2024-01-25T05:38:49.530" v="5819"/>
          <ac:grpSpMkLst>
            <pc:docMk/>
            <pc:sldMk cId="2708408151" sldId="373"/>
            <ac:grpSpMk id="39" creationId="{09A8C9B2-0A25-5E8F-81E7-D2D0AF2BD443}"/>
          </ac:grpSpMkLst>
        </pc:grpChg>
        <pc:grpChg chg="add mod">
          <ac:chgData name="Toby Donaldson" userId="2e6e5431-bb17-4c41-9985-d39c50d83c73" providerId="ADAL" clId="{A96DF0CC-E8B0-4304-9663-FE5241FC3812}" dt="2024-01-25T05:38:49.530" v="5819"/>
          <ac:grpSpMkLst>
            <pc:docMk/>
            <pc:sldMk cId="2708408151" sldId="373"/>
            <ac:grpSpMk id="50" creationId="{04A881E1-4474-11E0-88F6-8E4BD67A8807}"/>
          </ac:grpSpMkLst>
        </pc:grpChg>
        <pc:cxnChg chg="del mod">
          <ac:chgData name="Toby Donaldson" userId="2e6e5431-bb17-4c41-9985-d39c50d83c73" providerId="ADAL" clId="{A96DF0CC-E8B0-4304-9663-FE5241FC3812}" dt="2024-01-25T05:38:18.396" v="5814" actId="21"/>
          <ac:cxnSpMkLst>
            <pc:docMk/>
            <pc:sldMk cId="2708408151" sldId="373"/>
            <ac:cxnSpMk id="21" creationId="{129B0219-BFE9-653E-04C2-D114F14C575F}"/>
          </ac:cxnSpMkLst>
        </pc:cxnChg>
        <pc:cxnChg chg="add mod">
          <ac:chgData name="Toby Donaldson" userId="2e6e5431-bb17-4c41-9985-d39c50d83c73" providerId="ADAL" clId="{A96DF0CC-E8B0-4304-9663-FE5241FC3812}" dt="2024-01-25T05:38:10.602" v="5813"/>
          <ac:cxnSpMkLst>
            <pc:docMk/>
            <pc:sldMk cId="2708408151" sldId="373"/>
            <ac:cxnSpMk id="32" creationId="{D32C4C01-4B90-23EB-3F54-28D7B0760E56}"/>
          </ac:cxnSpMkLst>
        </pc:cxnChg>
        <pc:cxnChg chg="add mod">
          <ac:chgData name="Toby Donaldson" userId="2e6e5431-bb17-4c41-9985-d39c50d83c73" providerId="ADAL" clId="{A96DF0CC-E8B0-4304-9663-FE5241FC3812}" dt="2024-01-25T05:38:49.530" v="5819"/>
          <ac:cxnSpMkLst>
            <pc:docMk/>
            <pc:sldMk cId="2708408151" sldId="373"/>
            <ac:cxnSpMk id="49" creationId="{25138C39-36F2-2146-F10E-C160B77F6F5E}"/>
          </ac:cxnSpMkLst>
        </pc:cxnChg>
      </pc:sldChg>
      <pc:sldChg chg="addSp delSp modSp add mod">
        <pc:chgData name="Toby Donaldson" userId="2e6e5431-bb17-4c41-9985-d39c50d83c73" providerId="ADAL" clId="{A96DF0CC-E8B0-4304-9663-FE5241FC3812}" dt="2024-01-27T05:55:22.819" v="7204" actId="2711"/>
        <pc:sldMkLst>
          <pc:docMk/>
          <pc:sldMk cId="62932926" sldId="374"/>
        </pc:sldMkLst>
        <pc:spChg chg="add mod">
          <ac:chgData name="Toby Donaldson" userId="2e6e5431-bb17-4c41-9985-d39c50d83c73" providerId="ADAL" clId="{A96DF0CC-E8B0-4304-9663-FE5241FC3812}" dt="2024-01-27T05:55:22.819" v="7204" actId="2711"/>
          <ac:spMkLst>
            <pc:docMk/>
            <pc:sldMk cId="62932926" sldId="374"/>
            <ac:spMk id="2" creationId="{5AA97366-FFF4-6798-4579-A5085C05C5D6}"/>
          </ac:spMkLst>
        </pc:spChg>
        <pc:spChg chg="mod">
          <ac:chgData name="Toby Donaldson" userId="2e6e5431-bb17-4c41-9985-d39c50d83c73" providerId="ADAL" clId="{A96DF0CC-E8B0-4304-9663-FE5241FC3812}" dt="2024-01-27T05:55:13.147" v="7203" actId="2711"/>
          <ac:spMkLst>
            <pc:docMk/>
            <pc:sldMk cId="62932926" sldId="374"/>
            <ac:spMk id="3" creationId="{BFB57177-37B0-7E2E-C722-D13516C65566}"/>
          </ac:spMkLst>
        </pc:spChg>
        <pc:spChg chg="del">
          <ac:chgData name="Toby Donaldson" userId="2e6e5431-bb17-4c41-9985-d39c50d83c73" providerId="ADAL" clId="{A96DF0CC-E8B0-4304-9663-FE5241FC3812}" dt="2024-01-25T05:32:43.653" v="5727" actId="21"/>
          <ac:spMkLst>
            <pc:docMk/>
            <pc:sldMk cId="62932926" sldId="374"/>
            <ac:spMk id="4" creationId="{69A7449D-8A84-46C9-372C-6F2AD556972C}"/>
          </ac:spMkLst>
        </pc:spChg>
        <pc:spChg chg="mod">
          <ac:chgData name="Toby Donaldson" userId="2e6e5431-bb17-4c41-9985-d39c50d83c73" providerId="ADAL" clId="{A96DF0CC-E8B0-4304-9663-FE5241FC3812}" dt="2024-01-25T05:37:53.307" v="5812" actId="14100"/>
          <ac:spMkLst>
            <pc:docMk/>
            <pc:sldMk cId="62932926" sldId="374"/>
            <ac:spMk id="34" creationId="{D3E6C35D-3945-F880-8EB5-AA08C82C20E5}"/>
          </ac:spMkLst>
        </pc:spChg>
      </pc:sldChg>
      <pc:sldChg chg="addSp delSp modSp add mod">
        <pc:chgData name="Toby Donaldson" userId="2e6e5431-bb17-4c41-9985-d39c50d83c73" providerId="ADAL" clId="{A96DF0CC-E8B0-4304-9663-FE5241FC3812}" dt="2024-01-27T05:55:57.376" v="7205" actId="14100"/>
        <pc:sldMkLst>
          <pc:docMk/>
          <pc:sldMk cId="30333298" sldId="375"/>
        </pc:sldMkLst>
        <pc:spChg chg="del">
          <ac:chgData name="Toby Donaldson" userId="2e6e5431-bb17-4c41-9985-d39c50d83c73" providerId="ADAL" clId="{A96DF0CC-E8B0-4304-9663-FE5241FC3812}" dt="2024-01-25T05:35:41.144" v="5767" actId="21"/>
          <ac:spMkLst>
            <pc:docMk/>
            <pc:sldMk cId="30333298" sldId="375"/>
            <ac:spMk id="2" creationId="{5AA97366-FFF4-6798-4579-A5085C05C5D6}"/>
          </ac:spMkLst>
        </pc:spChg>
        <pc:spChg chg="del">
          <ac:chgData name="Toby Donaldson" userId="2e6e5431-bb17-4c41-9985-d39c50d83c73" providerId="ADAL" clId="{A96DF0CC-E8B0-4304-9663-FE5241FC3812}" dt="2024-01-25T05:33:33.475" v="5739" actId="21"/>
          <ac:spMkLst>
            <pc:docMk/>
            <pc:sldMk cId="30333298" sldId="375"/>
            <ac:spMk id="3" creationId="{BFB57177-37B0-7E2E-C722-D13516C65566}"/>
          </ac:spMkLst>
        </pc:spChg>
        <pc:spChg chg="del">
          <ac:chgData name="Toby Donaldson" userId="2e6e5431-bb17-4c41-9985-d39c50d83c73" providerId="ADAL" clId="{A96DF0CC-E8B0-4304-9663-FE5241FC3812}" dt="2024-01-25T05:33:33.475" v="5739" actId="21"/>
          <ac:spMkLst>
            <pc:docMk/>
            <pc:sldMk cId="30333298" sldId="375"/>
            <ac:spMk id="4" creationId="{69A7449D-8A84-46C9-372C-6F2AD556972C}"/>
          </ac:spMkLst>
        </pc:spChg>
        <pc:spChg chg="mod">
          <ac:chgData name="Toby Donaldson" userId="2e6e5431-bb17-4c41-9985-d39c50d83c73" providerId="ADAL" clId="{A96DF0CC-E8B0-4304-9663-FE5241FC3812}" dt="2024-01-25T05:33:39.739" v="5740" actId="1076"/>
          <ac:spMkLst>
            <pc:docMk/>
            <pc:sldMk cId="30333298" sldId="375"/>
            <ac:spMk id="5" creationId="{7CE3EBC7-BF55-28DD-92E7-CE697496E1E3}"/>
          </ac:spMkLst>
        </pc:spChg>
        <pc:spChg chg="add mod">
          <ac:chgData name="Toby Donaldson" userId="2e6e5431-bb17-4c41-9985-d39c50d83c73" providerId="ADAL" clId="{A96DF0CC-E8B0-4304-9663-FE5241FC3812}" dt="2024-01-25T05:39:38.779" v="5835" actId="1076"/>
          <ac:spMkLst>
            <pc:docMk/>
            <pc:sldMk cId="30333298" sldId="375"/>
            <ac:spMk id="8" creationId="{1A3B83C6-32C8-CA88-7EAD-08BFD743076B}"/>
          </ac:spMkLst>
        </pc:spChg>
        <pc:spChg chg="add mod">
          <ac:chgData name="Toby Donaldson" userId="2e6e5431-bb17-4c41-9985-d39c50d83c73" providerId="ADAL" clId="{A96DF0CC-E8B0-4304-9663-FE5241FC3812}" dt="2024-01-27T05:55:57.376" v="7205" actId="14100"/>
          <ac:spMkLst>
            <pc:docMk/>
            <pc:sldMk cId="30333298" sldId="375"/>
            <ac:spMk id="9" creationId="{6A5E3BA8-CF56-2B80-096B-773240F642B6}"/>
          </ac:spMkLst>
        </pc:spChg>
        <pc:spChg chg="mod">
          <ac:chgData name="Toby Donaldson" userId="2e6e5431-bb17-4c41-9985-d39c50d83c73" providerId="ADAL" clId="{A96DF0CC-E8B0-4304-9663-FE5241FC3812}" dt="2024-01-25T05:37:25.632" v="5808" actId="165"/>
          <ac:spMkLst>
            <pc:docMk/>
            <pc:sldMk cId="30333298" sldId="375"/>
            <ac:spMk id="12" creationId="{E035553C-3EF4-5009-03CF-14A74D6FC17E}"/>
          </ac:spMkLst>
        </pc:spChg>
        <pc:spChg chg="mod">
          <ac:chgData name="Toby Donaldson" userId="2e6e5431-bb17-4c41-9985-d39c50d83c73" providerId="ADAL" clId="{A96DF0CC-E8B0-4304-9663-FE5241FC3812}" dt="2024-01-25T05:37:25.632" v="5808" actId="165"/>
          <ac:spMkLst>
            <pc:docMk/>
            <pc:sldMk cId="30333298" sldId="375"/>
            <ac:spMk id="13" creationId="{80A63801-D57C-4627-9E5B-CF7B4467606B}"/>
          </ac:spMkLst>
        </pc:spChg>
        <pc:spChg chg="mod">
          <ac:chgData name="Toby Donaldson" userId="2e6e5431-bb17-4c41-9985-d39c50d83c73" providerId="ADAL" clId="{A96DF0CC-E8B0-4304-9663-FE5241FC3812}" dt="2024-01-25T05:37:25.632" v="5808" actId="165"/>
          <ac:spMkLst>
            <pc:docMk/>
            <pc:sldMk cId="30333298" sldId="375"/>
            <ac:spMk id="14" creationId="{2AEB6B8D-9DED-EB97-7F9A-5A118F63D6D3}"/>
          </ac:spMkLst>
        </pc:spChg>
        <pc:spChg chg="mod">
          <ac:chgData name="Toby Donaldson" userId="2e6e5431-bb17-4c41-9985-d39c50d83c73" providerId="ADAL" clId="{A96DF0CC-E8B0-4304-9663-FE5241FC3812}" dt="2024-01-25T05:37:25.632" v="5808" actId="165"/>
          <ac:spMkLst>
            <pc:docMk/>
            <pc:sldMk cId="30333298" sldId="375"/>
            <ac:spMk id="15" creationId="{3843FDD2-B01B-4E6C-F5F9-1331F458E4C1}"/>
          </ac:spMkLst>
        </pc:spChg>
        <pc:spChg chg="mod">
          <ac:chgData name="Toby Donaldson" userId="2e6e5431-bb17-4c41-9985-d39c50d83c73" providerId="ADAL" clId="{A96DF0CC-E8B0-4304-9663-FE5241FC3812}" dt="2024-01-25T05:37:25.632" v="5808" actId="165"/>
          <ac:spMkLst>
            <pc:docMk/>
            <pc:sldMk cId="30333298" sldId="375"/>
            <ac:spMk id="16" creationId="{985BCD54-CE7B-BB12-C838-09773F6B6C35}"/>
          </ac:spMkLst>
        </pc:spChg>
        <pc:spChg chg="mod">
          <ac:chgData name="Toby Donaldson" userId="2e6e5431-bb17-4c41-9985-d39c50d83c73" providerId="ADAL" clId="{A96DF0CC-E8B0-4304-9663-FE5241FC3812}" dt="2024-01-25T05:37:25.632" v="5808" actId="165"/>
          <ac:spMkLst>
            <pc:docMk/>
            <pc:sldMk cId="30333298" sldId="375"/>
            <ac:spMk id="17" creationId="{057748C4-F866-F56D-7BF7-19454019F974}"/>
          </ac:spMkLst>
        </pc:spChg>
        <pc:spChg chg="mod">
          <ac:chgData name="Toby Donaldson" userId="2e6e5431-bb17-4c41-9985-d39c50d83c73" providerId="ADAL" clId="{A96DF0CC-E8B0-4304-9663-FE5241FC3812}" dt="2024-01-25T05:37:25.632" v="5808" actId="165"/>
          <ac:spMkLst>
            <pc:docMk/>
            <pc:sldMk cId="30333298" sldId="375"/>
            <ac:spMk id="18" creationId="{D28FC36D-E49B-9011-68F8-AFFE651EEB54}"/>
          </ac:spMkLst>
        </pc:spChg>
        <pc:spChg chg="mod">
          <ac:chgData name="Toby Donaldson" userId="2e6e5431-bb17-4c41-9985-d39c50d83c73" providerId="ADAL" clId="{A96DF0CC-E8B0-4304-9663-FE5241FC3812}" dt="2024-01-25T05:37:25.632" v="5808" actId="165"/>
          <ac:spMkLst>
            <pc:docMk/>
            <pc:sldMk cId="30333298" sldId="375"/>
            <ac:spMk id="19" creationId="{16F7576A-DACC-0D16-FC51-E3BC0CB90E35}"/>
          </ac:spMkLst>
        </pc:spChg>
        <pc:spChg chg="mod topLvl">
          <ac:chgData name="Toby Donaldson" userId="2e6e5431-bb17-4c41-9985-d39c50d83c73" providerId="ADAL" clId="{A96DF0CC-E8B0-4304-9663-FE5241FC3812}" dt="2024-01-25T05:37:25.632" v="5808" actId="165"/>
          <ac:spMkLst>
            <pc:docMk/>
            <pc:sldMk cId="30333298" sldId="375"/>
            <ac:spMk id="20" creationId="{7667BAB1-8241-C481-F3D2-E6D94EB86024}"/>
          </ac:spMkLst>
        </pc:spChg>
        <pc:spChg chg="add mod">
          <ac:chgData name="Toby Donaldson" userId="2e6e5431-bb17-4c41-9985-d39c50d83c73" providerId="ADAL" clId="{A96DF0CC-E8B0-4304-9663-FE5241FC3812}" dt="2024-01-25T05:39:15.262" v="5826" actId="1076"/>
          <ac:spMkLst>
            <pc:docMk/>
            <pc:sldMk cId="30333298" sldId="375"/>
            <ac:spMk id="22" creationId="{EFE22131-76EC-AC42-6045-56A5761CE59D}"/>
          </ac:spMkLst>
        </pc:spChg>
        <pc:spChg chg="add mod">
          <ac:chgData name="Toby Donaldson" userId="2e6e5431-bb17-4c41-9985-d39c50d83c73" providerId="ADAL" clId="{A96DF0CC-E8B0-4304-9663-FE5241FC3812}" dt="2024-01-25T05:39:15.262" v="5826" actId="1076"/>
          <ac:spMkLst>
            <pc:docMk/>
            <pc:sldMk cId="30333298" sldId="375"/>
            <ac:spMk id="24" creationId="{4E001D7D-9D1C-10EE-C502-0D5B24D8EBA7}"/>
          </ac:spMkLst>
        </pc:spChg>
        <pc:spChg chg="add mod">
          <ac:chgData name="Toby Donaldson" userId="2e6e5431-bb17-4c41-9985-d39c50d83c73" providerId="ADAL" clId="{A96DF0CC-E8B0-4304-9663-FE5241FC3812}" dt="2024-01-25T05:39:15.262" v="5826" actId="1076"/>
          <ac:spMkLst>
            <pc:docMk/>
            <pc:sldMk cId="30333298" sldId="375"/>
            <ac:spMk id="25" creationId="{BBB67D98-C8DE-6C3B-11A5-7BD830429484}"/>
          </ac:spMkLst>
        </pc:spChg>
        <pc:spChg chg="mod">
          <ac:chgData name="Toby Donaldson" userId="2e6e5431-bb17-4c41-9985-d39c50d83c73" providerId="ADAL" clId="{A96DF0CC-E8B0-4304-9663-FE5241FC3812}" dt="2024-01-25T05:37:25.632" v="5808" actId="165"/>
          <ac:spMkLst>
            <pc:docMk/>
            <pc:sldMk cId="30333298" sldId="375"/>
            <ac:spMk id="26" creationId="{E4226C2C-76FD-6169-A0E8-C98D99B4A5F6}"/>
          </ac:spMkLst>
        </pc:spChg>
        <pc:spChg chg="mod">
          <ac:chgData name="Toby Donaldson" userId="2e6e5431-bb17-4c41-9985-d39c50d83c73" providerId="ADAL" clId="{A96DF0CC-E8B0-4304-9663-FE5241FC3812}" dt="2024-01-25T05:37:25.632" v="5808" actId="165"/>
          <ac:spMkLst>
            <pc:docMk/>
            <pc:sldMk cId="30333298" sldId="375"/>
            <ac:spMk id="27" creationId="{C10A0DC8-A0A1-599C-23C0-AD6B44CF95AD}"/>
          </ac:spMkLst>
        </pc:spChg>
        <pc:spChg chg="add mod">
          <ac:chgData name="Toby Donaldson" userId="2e6e5431-bb17-4c41-9985-d39c50d83c73" providerId="ADAL" clId="{A96DF0CC-E8B0-4304-9663-FE5241FC3812}" dt="2024-01-25T05:39:46.517" v="5836" actId="164"/>
          <ac:spMkLst>
            <pc:docMk/>
            <pc:sldMk cId="30333298" sldId="375"/>
            <ac:spMk id="29" creationId="{69B64822-D729-9795-6AF2-BF709077D88A}"/>
          </ac:spMkLst>
        </pc:spChg>
        <pc:spChg chg="mod">
          <ac:chgData name="Toby Donaldson" userId="2e6e5431-bb17-4c41-9985-d39c50d83c73" providerId="ADAL" clId="{A96DF0CC-E8B0-4304-9663-FE5241FC3812}" dt="2024-01-25T05:39:18.861" v="5827"/>
          <ac:spMkLst>
            <pc:docMk/>
            <pc:sldMk cId="30333298" sldId="375"/>
            <ac:spMk id="32" creationId="{667F5A2A-F34E-3D00-7481-6F0D9BDD12A9}"/>
          </ac:spMkLst>
        </pc:spChg>
        <pc:spChg chg="mod topLvl">
          <ac:chgData name="Toby Donaldson" userId="2e6e5431-bb17-4c41-9985-d39c50d83c73" providerId="ADAL" clId="{A96DF0CC-E8B0-4304-9663-FE5241FC3812}" dt="2024-01-25T05:37:32.011" v="5809" actId="14100"/>
          <ac:spMkLst>
            <pc:docMk/>
            <pc:sldMk cId="30333298" sldId="375"/>
            <ac:spMk id="34" creationId="{D3E6C35D-3945-F880-8EB5-AA08C82C20E5}"/>
          </ac:spMkLst>
        </pc:spChg>
        <pc:spChg chg="mod">
          <ac:chgData name="Toby Donaldson" userId="2e6e5431-bb17-4c41-9985-d39c50d83c73" providerId="ADAL" clId="{A96DF0CC-E8B0-4304-9663-FE5241FC3812}" dt="2024-01-25T05:39:18.861" v="5827"/>
          <ac:spMkLst>
            <pc:docMk/>
            <pc:sldMk cId="30333298" sldId="375"/>
            <ac:spMk id="35" creationId="{F8388310-69A3-DA51-76F9-1F2B1F133094}"/>
          </ac:spMkLst>
        </pc:spChg>
        <pc:spChg chg="add mod">
          <ac:chgData name="Toby Donaldson" userId="2e6e5431-bb17-4c41-9985-d39c50d83c73" providerId="ADAL" clId="{A96DF0CC-E8B0-4304-9663-FE5241FC3812}" dt="2024-01-25T05:39:46.517" v="5836" actId="164"/>
          <ac:spMkLst>
            <pc:docMk/>
            <pc:sldMk cId="30333298" sldId="375"/>
            <ac:spMk id="36" creationId="{9285B243-4B50-3371-3330-748CE365CDF1}"/>
          </ac:spMkLst>
        </pc:spChg>
        <pc:spChg chg="add mod">
          <ac:chgData name="Toby Donaldson" userId="2e6e5431-bb17-4c41-9985-d39c50d83c73" providerId="ADAL" clId="{A96DF0CC-E8B0-4304-9663-FE5241FC3812}" dt="2024-01-25T05:39:46.517" v="5836" actId="164"/>
          <ac:spMkLst>
            <pc:docMk/>
            <pc:sldMk cId="30333298" sldId="375"/>
            <ac:spMk id="37" creationId="{1D277D99-5595-8AF0-795F-552F704E7C01}"/>
          </ac:spMkLst>
        </pc:spChg>
        <pc:spChg chg="add mod">
          <ac:chgData name="Toby Donaldson" userId="2e6e5431-bb17-4c41-9985-d39c50d83c73" providerId="ADAL" clId="{A96DF0CC-E8B0-4304-9663-FE5241FC3812}" dt="2024-01-25T05:41:21.310" v="5973" actId="2711"/>
          <ac:spMkLst>
            <pc:docMk/>
            <pc:sldMk cId="30333298" sldId="375"/>
            <ac:spMk id="41" creationId="{44428CAE-E23D-4D5D-C575-4845CA68CB94}"/>
          </ac:spMkLst>
        </pc:spChg>
        <pc:spChg chg="add mod">
          <ac:chgData name="Toby Donaldson" userId="2e6e5431-bb17-4c41-9985-d39c50d83c73" providerId="ADAL" clId="{A96DF0CC-E8B0-4304-9663-FE5241FC3812}" dt="2024-01-25T05:42:36.708" v="6061" actId="1076"/>
          <ac:spMkLst>
            <pc:docMk/>
            <pc:sldMk cId="30333298" sldId="375"/>
            <ac:spMk id="42" creationId="{57838560-1FF0-08AB-BB02-84B7C6AB4761}"/>
          </ac:spMkLst>
        </pc:spChg>
        <pc:spChg chg="add mod">
          <ac:chgData name="Toby Donaldson" userId="2e6e5431-bb17-4c41-9985-d39c50d83c73" providerId="ADAL" clId="{A96DF0CC-E8B0-4304-9663-FE5241FC3812}" dt="2024-01-25T05:42:34.828" v="6060" actId="1076"/>
          <ac:spMkLst>
            <pc:docMk/>
            <pc:sldMk cId="30333298" sldId="375"/>
            <ac:spMk id="43" creationId="{FA8C2FCF-6097-76E8-CE4B-9DD2807883ED}"/>
          </ac:spMkLst>
        </pc:spChg>
        <pc:spChg chg="add del mod">
          <ac:chgData name="Toby Donaldson" userId="2e6e5431-bb17-4c41-9985-d39c50d83c73" providerId="ADAL" clId="{A96DF0CC-E8B0-4304-9663-FE5241FC3812}" dt="2024-01-25T05:42:59.531" v="6064" actId="21"/>
          <ac:spMkLst>
            <pc:docMk/>
            <pc:sldMk cId="30333298" sldId="375"/>
            <ac:spMk id="44" creationId="{03C10C3E-61C5-3B91-2BFC-B77028466562}"/>
          </ac:spMkLst>
        </pc:spChg>
        <pc:grpChg chg="add del mod">
          <ac:chgData name="Toby Donaldson" userId="2e6e5431-bb17-4c41-9985-d39c50d83c73" providerId="ADAL" clId="{A96DF0CC-E8B0-4304-9663-FE5241FC3812}" dt="2024-01-25T05:37:25.632" v="5808" actId="165"/>
          <ac:grpSpMkLst>
            <pc:docMk/>
            <pc:sldMk cId="30333298" sldId="375"/>
            <ac:grpSpMk id="6" creationId="{7B891C86-4375-7631-C823-35E790FB2725}"/>
          </ac:grpSpMkLst>
        </pc:grpChg>
        <pc:grpChg chg="mod topLvl">
          <ac:chgData name="Toby Donaldson" userId="2e6e5431-bb17-4c41-9985-d39c50d83c73" providerId="ADAL" clId="{A96DF0CC-E8B0-4304-9663-FE5241FC3812}" dt="2024-01-25T05:37:25.632" v="5808" actId="165"/>
          <ac:grpSpMkLst>
            <pc:docMk/>
            <pc:sldMk cId="30333298" sldId="375"/>
            <ac:grpSpMk id="11" creationId="{0620AFCF-980F-52E5-9A96-07A064FE063C}"/>
          </ac:grpSpMkLst>
        </pc:grpChg>
        <pc:grpChg chg="mod topLvl">
          <ac:chgData name="Toby Donaldson" userId="2e6e5431-bb17-4c41-9985-d39c50d83c73" providerId="ADAL" clId="{A96DF0CC-E8B0-4304-9663-FE5241FC3812}" dt="2024-01-25T05:37:25.632" v="5808" actId="165"/>
          <ac:grpSpMkLst>
            <pc:docMk/>
            <pc:sldMk cId="30333298" sldId="375"/>
            <ac:grpSpMk id="28" creationId="{133DD47A-8EF3-6029-97A0-BF02DC858DA2}"/>
          </ac:grpSpMkLst>
        </pc:grpChg>
        <pc:grpChg chg="add mod">
          <ac:chgData name="Toby Donaldson" userId="2e6e5431-bb17-4c41-9985-d39c50d83c73" providerId="ADAL" clId="{A96DF0CC-E8B0-4304-9663-FE5241FC3812}" dt="2024-01-25T05:39:46.517" v="5836" actId="164"/>
          <ac:grpSpMkLst>
            <pc:docMk/>
            <pc:sldMk cId="30333298" sldId="375"/>
            <ac:grpSpMk id="31" creationId="{75400DCE-1520-8E48-36FC-027816C3AFA1}"/>
          </ac:grpSpMkLst>
        </pc:grpChg>
        <pc:grpChg chg="add mod">
          <ac:chgData name="Toby Donaldson" userId="2e6e5431-bb17-4c41-9985-d39c50d83c73" providerId="ADAL" clId="{A96DF0CC-E8B0-4304-9663-FE5241FC3812}" dt="2024-01-25T05:39:48.627" v="5837" actId="1076"/>
          <ac:grpSpMkLst>
            <pc:docMk/>
            <pc:sldMk cId="30333298" sldId="375"/>
            <ac:grpSpMk id="40" creationId="{F57BB9C8-B464-C19A-0F74-72D6322C1D8D}"/>
          </ac:grpSpMkLst>
        </pc:grpChg>
        <pc:cxnChg chg="mod topLvl">
          <ac:chgData name="Toby Donaldson" userId="2e6e5431-bb17-4c41-9985-d39c50d83c73" providerId="ADAL" clId="{A96DF0CC-E8B0-4304-9663-FE5241FC3812}" dt="2024-01-25T05:37:25.632" v="5808" actId="165"/>
          <ac:cxnSpMkLst>
            <pc:docMk/>
            <pc:sldMk cId="30333298" sldId="375"/>
            <ac:cxnSpMk id="21" creationId="{129B0219-BFE9-653E-04C2-D114F14C575F}"/>
          </ac:cxnSpMkLst>
        </pc:cxnChg>
        <pc:cxnChg chg="add mod">
          <ac:chgData name="Toby Donaldson" userId="2e6e5431-bb17-4c41-9985-d39c50d83c73" providerId="ADAL" clId="{A96DF0CC-E8B0-4304-9663-FE5241FC3812}" dt="2024-01-25T05:39:15.262" v="5826" actId="1076"/>
          <ac:cxnSpMkLst>
            <pc:docMk/>
            <pc:sldMk cId="30333298" sldId="375"/>
            <ac:cxnSpMk id="23" creationId="{7D15DD17-637E-84C8-6A6C-9A469863A241}"/>
          </ac:cxnSpMkLst>
        </pc:cxnChg>
        <pc:cxnChg chg="add mod">
          <ac:chgData name="Toby Donaldson" userId="2e6e5431-bb17-4c41-9985-d39c50d83c73" providerId="ADAL" clId="{A96DF0CC-E8B0-4304-9663-FE5241FC3812}" dt="2024-01-25T05:39:48.627" v="5837" actId="1076"/>
          <ac:cxnSpMkLst>
            <pc:docMk/>
            <pc:sldMk cId="30333298" sldId="375"/>
            <ac:cxnSpMk id="30" creationId="{9F23B2AA-3319-DBD5-9CE8-5570CB2507A4}"/>
          </ac:cxnSpMkLst>
        </pc:cxnChg>
      </pc:sldChg>
      <pc:sldChg chg="addSp modSp add mod ord">
        <pc:chgData name="Toby Donaldson" userId="2e6e5431-bb17-4c41-9985-d39c50d83c73" providerId="ADAL" clId="{A96DF0CC-E8B0-4304-9663-FE5241FC3812}" dt="2024-01-25T05:51:06.138" v="6807" actId="208"/>
        <pc:sldMkLst>
          <pc:docMk/>
          <pc:sldMk cId="855810382" sldId="376"/>
        </pc:sldMkLst>
        <pc:spChg chg="add mod">
          <ac:chgData name="Toby Donaldson" userId="2e6e5431-bb17-4c41-9985-d39c50d83c73" providerId="ADAL" clId="{A96DF0CC-E8B0-4304-9663-FE5241FC3812}" dt="2024-01-25T05:49:00.294" v="6678" actId="20577"/>
          <ac:spMkLst>
            <pc:docMk/>
            <pc:sldMk cId="855810382" sldId="376"/>
            <ac:spMk id="2" creationId="{38A7E8B7-58D1-40CB-23C8-164D76BFEA7B}"/>
          </ac:spMkLst>
        </pc:spChg>
        <pc:spChg chg="add mod">
          <ac:chgData name="Toby Donaldson" userId="2e6e5431-bb17-4c41-9985-d39c50d83c73" providerId="ADAL" clId="{A96DF0CC-E8B0-4304-9663-FE5241FC3812}" dt="2024-01-25T05:49:40.048" v="6696" actId="113"/>
          <ac:spMkLst>
            <pc:docMk/>
            <pc:sldMk cId="855810382" sldId="376"/>
            <ac:spMk id="3" creationId="{B865F47F-4F91-85F4-F7B6-7B772AD508AF}"/>
          </ac:spMkLst>
        </pc:spChg>
        <pc:spChg chg="add mod">
          <ac:chgData name="Toby Donaldson" userId="2e6e5431-bb17-4c41-9985-d39c50d83c73" providerId="ADAL" clId="{A96DF0CC-E8B0-4304-9663-FE5241FC3812}" dt="2024-01-25T05:51:06.138" v="6807" actId="208"/>
          <ac:spMkLst>
            <pc:docMk/>
            <pc:sldMk cId="855810382" sldId="376"/>
            <ac:spMk id="4" creationId="{EC3A43F1-173C-61DE-C0B9-F107BD7E2952}"/>
          </ac:spMkLst>
        </pc:spChg>
        <pc:spChg chg="mod">
          <ac:chgData name="Toby Donaldson" userId="2e6e5431-bb17-4c41-9985-d39c50d83c73" providerId="ADAL" clId="{A96DF0CC-E8B0-4304-9663-FE5241FC3812}" dt="2024-01-25T05:46:11.467" v="6292" actId="1076"/>
          <ac:spMkLst>
            <pc:docMk/>
            <pc:sldMk cId="855810382" sldId="376"/>
            <ac:spMk id="31" creationId="{9D7FBF4C-2AD0-5622-9F0D-988626331A37}"/>
          </ac:spMkLst>
        </pc:spChg>
      </pc:sldChg>
      <pc:sldChg chg="addSp modSp add mod">
        <pc:chgData name="Toby Donaldson" userId="2e6e5431-bb17-4c41-9985-d39c50d83c73" providerId="ADAL" clId="{A96DF0CC-E8B0-4304-9663-FE5241FC3812}" dt="2024-01-25T05:51:13.704" v="6808"/>
        <pc:sldMkLst>
          <pc:docMk/>
          <pc:sldMk cId="651224588" sldId="377"/>
        </pc:sldMkLst>
        <pc:spChg chg="add mod">
          <ac:chgData name="Toby Donaldson" userId="2e6e5431-bb17-4c41-9985-d39c50d83c73" providerId="ADAL" clId="{A96DF0CC-E8B0-4304-9663-FE5241FC3812}" dt="2024-01-25T05:51:13.704" v="6808"/>
          <ac:spMkLst>
            <pc:docMk/>
            <pc:sldMk cId="651224588" sldId="377"/>
            <ac:spMk id="4" creationId="{7B3BD492-9D53-165C-284B-439B806CD495}"/>
          </ac:spMkLst>
        </pc:spChg>
        <pc:spChg chg="mod">
          <ac:chgData name="Toby Donaldson" userId="2e6e5431-bb17-4c41-9985-d39c50d83c73" providerId="ADAL" clId="{A96DF0CC-E8B0-4304-9663-FE5241FC3812}" dt="2024-01-25T05:50:39.097" v="6804" actId="2711"/>
          <ac:spMkLst>
            <pc:docMk/>
            <pc:sldMk cId="651224588" sldId="377"/>
            <ac:spMk id="31" creationId="{9D7FBF4C-2AD0-5622-9F0D-988626331A37}"/>
          </ac:spMkLst>
        </pc:spChg>
      </pc:sldChg>
      <pc:sldChg chg="addSp delSp modSp mod">
        <pc:chgData name="Toby Donaldson" userId="2e6e5431-bb17-4c41-9985-d39c50d83c73" providerId="ADAL" clId="{A96DF0CC-E8B0-4304-9663-FE5241FC3812}" dt="2024-01-28T22:41:03.338" v="7211" actId="21"/>
        <pc:sldMkLst>
          <pc:docMk/>
          <pc:sldMk cId="462733382" sldId="379"/>
        </pc:sldMkLst>
        <pc:spChg chg="add del mod">
          <ac:chgData name="Toby Donaldson" userId="2e6e5431-bb17-4c41-9985-d39c50d83c73" providerId="ADAL" clId="{A96DF0CC-E8B0-4304-9663-FE5241FC3812}" dt="2024-01-28T22:41:03.338" v="7211" actId="21"/>
          <ac:spMkLst>
            <pc:docMk/>
            <pc:sldMk cId="462733382" sldId="379"/>
            <ac:spMk id="22" creationId="{7EB81191-77F6-53EF-32A2-928954406AAA}"/>
          </ac:spMkLst>
        </pc:spChg>
      </pc:sldChg>
      <pc:sldChg chg="addSp modSp mod">
        <pc:chgData name="Toby Donaldson" userId="2e6e5431-bb17-4c41-9985-d39c50d83c73" providerId="ADAL" clId="{A96DF0CC-E8B0-4304-9663-FE5241FC3812}" dt="2024-01-28T22:41:53.452" v="7287" actId="1076"/>
        <pc:sldMkLst>
          <pc:docMk/>
          <pc:sldMk cId="1954948670" sldId="380"/>
        </pc:sldMkLst>
        <pc:spChg chg="add mod">
          <ac:chgData name="Toby Donaldson" userId="2e6e5431-bb17-4c41-9985-d39c50d83c73" providerId="ADAL" clId="{A96DF0CC-E8B0-4304-9663-FE5241FC3812}" dt="2024-01-28T22:40:55.963" v="7210"/>
          <ac:spMkLst>
            <pc:docMk/>
            <pc:sldMk cId="1954948670" sldId="380"/>
            <ac:spMk id="23" creationId="{E325FA19-21E3-00A9-4890-7240C4496313}"/>
          </ac:spMkLst>
        </pc:spChg>
        <pc:spChg chg="add mod">
          <ac:chgData name="Toby Donaldson" userId="2e6e5431-bb17-4c41-9985-d39c50d83c73" providerId="ADAL" clId="{A96DF0CC-E8B0-4304-9663-FE5241FC3812}" dt="2024-01-28T22:41:53.452" v="7287" actId="1076"/>
          <ac:spMkLst>
            <pc:docMk/>
            <pc:sldMk cId="1954948670" sldId="380"/>
            <ac:spMk id="24" creationId="{CFA53467-F02E-9290-D477-F43450462261}"/>
          </ac:spMkLst>
        </pc:spChg>
      </pc:sldChg>
      <pc:sldChg chg="delSp mod">
        <pc:chgData name="Toby Donaldson" userId="2e6e5431-bb17-4c41-9985-d39c50d83c73" providerId="ADAL" clId="{A96DF0CC-E8B0-4304-9663-FE5241FC3812}" dt="2024-01-28T22:42:18.711" v="7288" actId="21"/>
        <pc:sldMkLst>
          <pc:docMk/>
          <pc:sldMk cId="3161029524" sldId="381"/>
        </pc:sldMkLst>
        <pc:spChg chg="del">
          <ac:chgData name="Toby Donaldson" userId="2e6e5431-bb17-4c41-9985-d39c50d83c73" providerId="ADAL" clId="{A96DF0CC-E8B0-4304-9663-FE5241FC3812}" dt="2024-01-28T22:42:18.711" v="7288" actId="21"/>
          <ac:spMkLst>
            <pc:docMk/>
            <pc:sldMk cId="3161029524" sldId="381"/>
            <ac:spMk id="31" creationId="{16792C5B-22BA-7E11-844C-363F9417C925}"/>
          </ac:spMkLst>
        </pc:spChg>
      </pc:sldChg>
      <pc:sldChg chg="modSp mod">
        <pc:chgData name="Toby Donaldson" userId="2e6e5431-bb17-4c41-9985-d39c50d83c73" providerId="ADAL" clId="{A96DF0CC-E8B0-4304-9663-FE5241FC3812}" dt="2024-01-28T22:42:25.849" v="7290" actId="20577"/>
        <pc:sldMkLst>
          <pc:docMk/>
          <pc:sldMk cId="1579403835" sldId="382"/>
        </pc:sldMkLst>
        <pc:spChg chg="mod">
          <ac:chgData name="Toby Donaldson" userId="2e6e5431-bb17-4c41-9985-d39c50d83c73" providerId="ADAL" clId="{A96DF0CC-E8B0-4304-9663-FE5241FC3812}" dt="2024-01-28T22:42:25.849" v="7290" actId="20577"/>
          <ac:spMkLst>
            <pc:docMk/>
            <pc:sldMk cId="1579403835" sldId="382"/>
            <ac:spMk id="31" creationId="{16792C5B-22BA-7E11-844C-363F9417C925}"/>
          </ac:spMkLst>
        </pc:spChg>
      </pc:sldChg>
      <pc:sldChg chg="modSp add mod">
        <pc:chgData name="Toby Donaldson" userId="2e6e5431-bb17-4c41-9985-d39c50d83c73" providerId="ADAL" clId="{A96DF0CC-E8B0-4304-9663-FE5241FC3812}" dt="2024-01-29T04:01:14.617" v="7342" actId="20577"/>
        <pc:sldMkLst>
          <pc:docMk/>
          <pc:sldMk cId="1095751735" sldId="383"/>
        </pc:sldMkLst>
        <pc:spChg chg="mod">
          <ac:chgData name="Toby Donaldson" userId="2e6e5431-bb17-4c41-9985-d39c50d83c73" providerId="ADAL" clId="{A96DF0CC-E8B0-4304-9663-FE5241FC3812}" dt="2024-01-29T04:01:14.617" v="7342" actId="20577"/>
          <ac:spMkLst>
            <pc:docMk/>
            <pc:sldMk cId="1095751735" sldId="383"/>
            <ac:spMk id="6" creationId="{7E3A98AB-00EC-6E69-85FE-846838B0327A}"/>
          </ac:spMkLst>
        </pc:spChg>
        <pc:spChg chg="mod">
          <ac:chgData name="Toby Donaldson" userId="2e6e5431-bb17-4c41-9985-d39c50d83c73" providerId="ADAL" clId="{A96DF0CC-E8B0-4304-9663-FE5241FC3812}" dt="2024-01-27T05:48:09.701" v="7063" actId="27636"/>
          <ac:spMkLst>
            <pc:docMk/>
            <pc:sldMk cId="1095751735" sldId="383"/>
            <ac:spMk id="8" creationId="{1C39A997-3A67-E6E3-D2E8-ABFAE39D19F6}"/>
          </ac:spMkLst>
        </pc:spChg>
      </pc:sldChg>
      <pc:sldChg chg="add">
        <pc:chgData name="Toby Donaldson" userId="2e6e5431-bb17-4c41-9985-d39c50d83c73" providerId="ADAL" clId="{A96DF0CC-E8B0-4304-9663-FE5241FC3812}" dt="2024-01-27T05:48:04.081" v="7060" actId="2890"/>
        <pc:sldMkLst>
          <pc:docMk/>
          <pc:sldMk cId="358553731" sldId="384"/>
        </pc:sldMkLst>
      </pc:sldChg>
      <pc:sldChg chg="addSp delSp modSp new mod modClrScheme chgLayout">
        <pc:chgData name="Toby Donaldson" userId="2e6e5431-bb17-4c41-9985-d39c50d83c73" providerId="ADAL" clId="{A96DF0CC-E8B0-4304-9663-FE5241FC3812}" dt="2024-01-30T00:35:45.241" v="8187" actId="20577"/>
        <pc:sldMkLst>
          <pc:docMk/>
          <pc:sldMk cId="2479419398" sldId="385"/>
        </pc:sldMkLst>
        <pc:spChg chg="del mod ord">
          <ac:chgData name="Toby Donaldson" userId="2e6e5431-bb17-4c41-9985-d39c50d83c73" providerId="ADAL" clId="{A96DF0CC-E8B0-4304-9663-FE5241FC3812}" dt="2024-01-29T23:21:20.331" v="7376" actId="700"/>
          <ac:spMkLst>
            <pc:docMk/>
            <pc:sldMk cId="2479419398" sldId="385"/>
            <ac:spMk id="2" creationId="{D2A11B49-18B5-A628-7220-A350FE500854}"/>
          </ac:spMkLst>
        </pc:spChg>
        <pc:spChg chg="del">
          <ac:chgData name="Toby Donaldson" userId="2e6e5431-bb17-4c41-9985-d39c50d83c73" providerId="ADAL" clId="{A96DF0CC-E8B0-4304-9663-FE5241FC3812}" dt="2024-01-29T23:21:20.331" v="7376" actId="700"/>
          <ac:spMkLst>
            <pc:docMk/>
            <pc:sldMk cId="2479419398" sldId="385"/>
            <ac:spMk id="3" creationId="{79821932-AF46-622B-4704-338D8C19D444}"/>
          </ac:spMkLst>
        </pc:spChg>
        <pc:spChg chg="del mod ord">
          <ac:chgData name="Toby Donaldson" userId="2e6e5431-bb17-4c41-9985-d39c50d83c73" providerId="ADAL" clId="{A96DF0CC-E8B0-4304-9663-FE5241FC3812}" dt="2024-01-29T23:21:20.331" v="7376" actId="700"/>
          <ac:spMkLst>
            <pc:docMk/>
            <pc:sldMk cId="2479419398" sldId="385"/>
            <ac:spMk id="4" creationId="{FB00A89C-0476-A49F-BEC4-1773E12C624F}"/>
          </ac:spMkLst>
        </pc:spChg>
        <pc:spChg chg="del">
          <ac:chgData name="Toby Donaldson" userId="2e6e5431-bb17-4c41-9985-d39c50d83c73" providerId="ADAL" clId="{A96DF0CC-E8B0-4304-9663-FE5241FC3812}" dt="2024-01-29T23:21:20.331" v="7376" actId="700"/>
          <ac:spMkLst>
            <pc:docMk/>
            <pc:sldMk cId="2479419398" sldId="385"/>
            <ac:spMk id="5" creationId="{EDA19074-AED7-EE8A-31C6-A102889FE497}"/>
          </ac:spMkLst>
        </pc:spChg>
        <pc:spChg chg="del">
          <ac:chgData name="Toby Donaldson" userId="2e6e5431-bb17-4c41-9985-d39c50d83c73" providerId="ADAL" clId="{A96DF0CC-E8B0-4304-9663-FE5241FC3812}" dt="2024-01-29T23:21:20.331" v="7376" actId="700"/>
          <ac:spMkLst>
            <pc:docMk/>
            <pc:sldMk cId="2479419398" sldId="385"/>
            <ac:spMk id="6" creationId="{FF943ADA-50BD-ED3F-D636-FE97E8DC97E2}"/>
          </ac:spMkLst>
        </pc:spChg>
        <pc:spChg chg="mod ord">
          <ac:chgData name="Toby Donaldson" userId="2e6e5431-bb17-4c41-9985-d39c50d83c73" providerId="ADAL" clId="{A96DF0CC-E8B0-4304-9663-FE5241FC3812}" dt="2024-01-29T23:21:20.331" v="7376" actId="700"/>
          <ac:spMkLst>
            <pc:docMk/>
            <pc:sldMk cId="2479419398" sldId="385"/>
            <ac:spMk id="7" creationId="{ED92D891-A89E-EE7B-2A43-1EC138AF30A7}"/>
          </ac:spMkLst>
        </pc:spChg>
        <pc:spChg chg="add mod ord">
          <ac:chgData name="Toby Donaldson" userId="2e6e5431-bb17-4c41-9985-d39c50d83c73" providerId="ADAL" clId="{A96DF0CC-E8B0-4304-9663-FE5241FC3812}" dt="2024-01-29T23:21:30.311" v="7418" actId="20577"/>
          <ac:spMkLst>
            <pc:docMk/>
            <pc:sldMk cId="2479419398" sldId="385"/>
            <ac:spMk id="8" creationId="{7C1EC7FB-14B6-DD80-8AA5-89F0E2FF57E9}"/>
          </ac:spMkLst>
        </pc:spChg>
        <pc:spChg chg="add mod ord">
          <ac:chgData name="Toby Donaldson" userId="2e6e5431-bb17-4c41-9985-d39c50d83c73" providerId="ADAL" clId="{A96DF0CC-E8B0-4304-9663-FE5241FC3812}" dt="2024-01-30T00:35:45.241" v="8187" actId="20577"/>
          <ac:spMkLst>
            <pc:docMk/>
            <pc:sldMk cId="2479419398" sldId="385"/>
            <ac:spMk id="9" creationId="{2F53DC27-4ED8-18EE-86C4-32BD4AD2F4F8}"/>
          </ac:spMkLst>
        </pc:spChg>
      </pc:sldChg>
      <pc:sldChg chg="addSp delSp modSp new mod modClrScheme chgLayout">
        <pc:chgData name="Toby Donaldson" userId="2e6e5431-bb17-4c41-9985-d39c50d83c73" providerId="ADAL" clId="{A96DF0CC-E8B0-4304-9663-FE5241FC3812}" dt="2024-01-30T00:39:32.180" v="8790" actId="20577"/>
        <pc:sldMkLst>
          <pc:docMk/>
          <pc:sldMk cId="1469128912" sldId="386"/>
        </pc:sldMkLst>
        <pc:spChg chg="mod ord">
          <ac:chgData name="Toby Donaldson" userId="2e6e5431-bb17-4c41-9985-d39c50d83c73" providerId="ADAL" clId="{A96DF0CC-E8B0-4304-9663-FE5241FC3812}" dt="2024-01-30T00:36:43.575" v="8281" actId="20577"/>
          <ac:spMkLst>
            <pc:docMk/>
            <pc:sldMk cId="1469128912" sldId="386"/>
            <ac:spMk id="2" creationId="{2BCAF865-7A80-BECA-2073-084585B8DF91}"/>
          </ac:spMkLst>
        </pc:spChg>
        <pc:spChg chg="del mod ord">
          <ac:chgData name="Toby Donaldson" userId="2e6e5431-bb17-4c41-9985-d39c50d83c73" providerId="ADAL" clId="{A96DF0CC-E8B0-4304-9663-FE5241FC3812}" dt="2024-01-30T00:36:29.394" v="8251" actId="700"/>
          <ac:spMkLst>
            <pc:docMk/>
            <pc:sldMk cId="1469128912" sldId="386"/>
            <ac:spMk id="3" creationId="{30FDFDC7-0C94-5490-B6E2-DCB795437AD3}"/>
          </ac:spMkLst>
        </pc:spChg>
        <pc:spChg chg="mod ord">
          <ac:chgData name="Toby Donaldson" userId="2e6e5431-bb17-4c41-9985-d39c50d83c73" providerId="ADAL" clId="{A96DF0CC-E8B0-4304-9663-FE5241FC3812}" dt="2024-01-30T00:36:29.394" v="8251" actId="700"/>
          <ac:spMkLst>
            <pc:docMk/>
            <pc:sldMk cId="1469128912" sldId="386"/>
            <ac:spMk id="4" creationId="{DFDB283C-BD1A-0159-1239-52D5EA3D7BEA}"/>
          </ac:spMkLst>
        </pc:spChg>
        <pc:spChg chg="add mod ord">
          <ac:chgData name="Toby Donaldson" userId="2e6e5431-bb17-4c41-9985-d39c50d83c73" providerId="ADAL" clId="{A96DF0CC-E8B0-4304-9663-FE5241FC3812}" dt="2024-01-30T00:36:47.444" v="8288" actId="20577"/>
          <ac:spMkLst>
            <pc:docMk/>
            <pc:sldMk cId="1469128912" sldId="386"/>
            <ac:spMk id="5" creationId="{A6C765DD-B293-2986-FBE0-702D81144A7D}"/>
          </ac:spMkLst>
        </pc:spChg>
        <pc:spChg chg="add mod ord">
          <ac:chgData name="Toby Donaldson" userId="2e6e5431-bb17-4c41-9985-d39c50d83c73" providerId="ADAL" clId="{A96DF0CC-E8B0-4304-9663-FE5241FC3812}" dt="2024-01-30T00:39:04.070" v="8730" actId="113"/>
          <ac:spMkLst>
            <pc:docMk/>
            <pc:sldMk cId="1469128912" sldId="386"/>
            <ac:spMk id="6" creationId="{05E10AD6-7C5D-C87B-EA30-57DE3BE2E9BF}"/>
          </ac:spMkLst>
        </pc:spChg>
        <pc:spChg chg="add mod ord">
          <ac:chgData name="Toby Donaldson" userId="2e6e5431-bb17-4c41-9985-d39c50d83c73" providerId="ADAL" clId="{A96DF0CC-E8B0-4304-9663-FE5241FC3812}" dt="2024-01-30T00:36:53.151" v="8309" actId="20577"/>
          <ac:spMkLst>
            <pc:docMk/>
            <pc:sldMk cId="1469128912" sldId="386"/>
            <ac:spMk id="7" creationId="{BD12BD6E-1CA2-2E4E-A879-47B183E1C9A1}"/>
          </ac:spMkLst>
        </pc:spChg>
        <pc:spChg chg="add mod ord">
          <ac:chgData name="Toby Donaldson" userId="2e6e5431-bb17-4c41-9985-d39c50d83c73" providerId="ADAL" clId="{A96DF0CC-E8B0-4304-9663-FE5241FC3812}" dt="2024-01-30T00:39:32.180" v="8790" actId="20577"/>
          <ac:spMkLst>
            <pc:docMk/>
            <pc:sldMk cId="1469128912" sldId="386"/>
            <ac:spMk id="8" creationId="{A6612252-5CB9-C390-E238-F7EA740E561B}"/>
          </ac:spMkLst>
        </pc:spChg>
      </pc:sldChg>
      <pc:sldChg chg="addSp modSp add mod">
        <pc:chgData name="Toby Donaldson" userId="2e6e5431-bb17-4c41-9985-d39c50d83c73" providerId="ADAL" clId="{A96DF0CC-E8B0-4304-9663-FE5241FC3812}" dt="2024-01-30T00:51:18.009" v="9666" actId="208"/>
        <pc:sldMkLst>
          <pc:docMk/>
          <pc:sldMk cId="3329248977" sldId="387"/>
        </pc:sldMkLst>
        <pc:spChg chg="add mod">
          <ac:chgData name="Toby Donaldson" userId="2e6e5431-bb17-4c41-9985-d39c50d83c73" providerId="ADAL" clId="{A96DF0CC-E8B0-4304-9663-FE5241FC3812}" dt="2024-01-30T00:45:37.517" v="9381" actId="2711"/>
          <ac:spMkLst>
            <pc:docMk/>
            <pc:sldMk cId="3329248977" sldId="387"/>
            <ac:spMk id="3" creationId="{6D55963E-F358-4191-C9C1-C5033960B686}"/>
          </ac:spMkLst>
        </pc:spChg>
        <pc:spChg chg="mod">
          <ac:chgData name="Toby Donaldson" userId="2e6e5431-bb17-4c41-9985-d39c50d83c73" providerId="ADAL" clId="{A96DF0CC-E8B0-4304-9663-FE5241FC3812}" dt="2024-01-30T00:41:24.880" v="9001" actId="20577"/>
          <ac:spMkLst>
            <pc:docMk/>
            <pc:sldMk cId="3329248977" sldId="387"/>
            <ac:spMk id="5" creationId="{A6C765DD-B293-2986-FBE0-702D81144A7D}"/>
          </ac:spMkLst>
        </pc:spChg>
        <pc:spChg chg="mod">
          <ac:chgData name="Toby Donaldson" userId="2e6e5431-bb17-4c41-9985-d39c50d83c73" providerId="ADAL" clId="{A96DF0CC-E8B0-4304-9663-FE5241FC3812}" dt="2024-01-30T00:45:57.175" v="9384" actId="27636"/>
          <ac:spMkLst>
            <pc:docMk/>
            <pc:sldMk cId="3329248977" sldId="387"/>
            <ac:spMk id="6" creationId="{05E10AD6-7C5D-C87B-EA30-57DE3BE2E9BF}"/>
          </ac:spMkLst>
        </pc:spChg>
        <pc:spChg chg="mod">
          <ac:chgData name="Toby Donaldson" userId="2e6e5431-bb17-4c41-9985-d39c50d83c73" providerId="ADAL" clId="{A96DF0CC-E8B0-4304-9663-FE5241FC3812}" dt="2024-01-30T00:41:16.443" v="8973" actId="20577"/>
          <ac:spMkLst>
            <pc:docMk/>
            <pc:sldMk cId="3329248977" sldId="387"/>
            <ac:spMk id="7" creationId="{BD12BD6E-1CA2-2E4E-A879-47B183E1C9A1}"/>
          </ac:spMkLst>
        </pc:spChg>
        <pc:spChg chg="mod">
          <ac:chgData name="Toby Donaldson" userId="2e6e5431-bb17-4c41-9985-d39c50d83c73" providerId="ADAL" clId="{A96DF0CC-E8B0-4304-9663-FE5241FC3812}" dt="2024-01-30T00:47:38.574" v="9415" actId="20577"/>
          <ac:spMkLst>
            <pc:docMk/>
            <pc:sldMk cId="3329248977" sldId="387"/>
            <ac:spMk id="8" creationId="{A6612252-5CB9-C390-E238-F7EA740E561B}"/>
          </ac:spMkLst>
        </pc:spChg>
        <pc:spChg chg="add mod">
          <ac:chgData name="Toby Donaldson" userId="2e6e5431-bb17-4c41-9985-d39c50d83c73" providerId="ADAL" clId="{A96DF0CC-E8B0-4304-9663-FE5241FC3812}" dt="2024-01-30T00:48:19.568" v="9416" actId="1076"/>
          <ac:spMkLst>
            <pc:docMk/>
            <pc:sldMk cId="3329248977" sldId="387"/>
            <ac:spMk id="9" creationId="{5C3C2DA4-8310-86B4-3ECF-A4C79B0876F5}"/>
          </ac:spMkLst>
        </pc:spChg>
        <pc:spChg chg="add mod">
          <ac:chgData name="Toby Donaldson" userId="2e6e5431-bb17-4c41-9985-d39c50d83c73" providerId="ADAL" clId="{A96DF0CC-E8B0-4304-9663-FE5241FC3812}" dt="2024-01-30T00:50:50.250" v="9663" actId="1076"/>
          <ac:spMkLst>
            <pc:docMk/>
            <pc:sldMk cId="3329248977" sldId="387"/>
            <ac:spMk id="10" creationId="{62BB0D8D-A40A-18E1-BC31-891A1F18688D}"/>
          </ac:spMkLst>
        </pc:spChg>
        <pc:spChg chg="add mod">
          <ac:chgData name="Toby Donaldson" userId="2e6e5431-bb17-4c41-9985-d39c50d83c73" providerId="ADAL" clId="{A96DF0CC-E8B0-4304-9663-FE5241FC3812}" dt="2024-01-30T00:50:41.813" v="9661" actId="113"/>
          <ac:spMkLst>
            <pc:docMk/>
            <pc:sldMk cId="3329248977" sldId="387"/>
            <ac:spMk id="15" creationId="{BBFC2537-FFF7-E1A6-AEDA-57F8D1AE04D5}"/>
          </ac:spMkLst>
        </pc:spChg>
        <pc:spChg chg="add mod">
          <ac:chgData name="Toby Donaldson" userId="2e6e5431-bb17-4c41-9985-d39c50d83c73" providerId="ADAL" clId="{A96DF0CC-E8B0-4304-9663-FE5241FC3812}" dt="2024-01-30T00:51:18.009" v="9666" actId="208"/>
          <ac:spMkLst>
            <pc:docMk/>
            <pc:sldMk cId="3329248977" sldId="387"/>
            <ac:spMk id="16" creationId="{D20E75BD-1499-FC3A-1F10-59F0FC0AB615}"/>
          </ac:spMkLst>
        </pc:spChg>
        <pc:cxnChg chg="add mod">
          <ac:chgData name="Toby Donaldson" userId="2e6e5431-bb17-4c41-9985-d39c50d83c73" providerId="ADAL" clId="{A96DF0CC-E8B0-4304-9663-FE5241FC3812}" dt="2024-01-30T00:50:50.250" v="9663" actId="1076"/>
          <ac:cxnSpMkLst>
            <pc:docMk/>
            <pc:sldMk cId="3329248977" sldId="387"/>
            <ac:cxnSpMk id="12" creationId="{00754D41-6559-2EA9-706D-EA336C979C3A}"/>
          </ac:cxnSpMkLst>
        </pc:cxnChg>
        <pc:cxnChg chg="add mod">
          <ac:chgData name="Toby Donaldson" userId="2e6e5431-bb17-4c41-9985-d39c50d83c73" providerId="ADAL" clId="{A96DF0CC-E8B0-4304-9663-FE5241FC3812}" dt="2024-01-30T00:50:50.250" v="9663" actId="1076"/>
          <ac:cxnSpMkLst>
            <pc:docMk/>
            <pc:sldMk cId="3329248977" sldId="387"/>
            <ac:cxnSpMk id="14" creationId="{2FEE5361-224D-1866-C75E-13B650EB9061}"/>
          </ac:cxnSpMkLst>
        </pc:cxnChg>
      </pc:sldChg>
      <pc:sldChg chg="delSp modSp add mod">
        <pc:chgData name="Toby Donaldson" userId="2e6e5431-bb17-4c41-9985-d39c50d83c73" providerId="ADAL" clId="{A96DF0CC-E8B0-4304-9663-FE5241FC3812}" dt="2024-01-30T00:52:40.557" v="9879" actId="113"/>
        <pc:sldMkLst>
          <pc:docMk/>
          <pc:sldMk cId="1386135243" sldId="388"/>
        </pc:sldMkLst>
        <pc:spChg chg="del">
          <ac:chgData name="Toby Donaldson" userId="2e6e5431-bb17-4c41-9985-d39c50d83c73" providerId="ADAL" clId="{A96DF0CC-E8B0-4304-9663-FE5241FC3812}" dt="2024-01-30T00:51:33.282" v="9668" actId="21"/>
          <ac:spMkLst>
            <pc:docMk/>
            <pc:sldMk cId="1386135243" sldId="388"/>
            <ac:spMk id="10" creationId="{62BB0D8D-A40A-18E1-BC31-891A1F18688D}"/>
          </ac:spMkLst>
        </pc:spChg>
        <pc:spChg chg="mod">
          <ac:chgData name="Toby Donaldson" userId="2e6e5431-bb17-4c41-9985-d39c50d83c73" providerId="ADAL" clId="{A96DF0CC-E8B0-4304-9663-FE5241FC3812}" dt="2024-01-30T00:52:40.557" v="9879" actId="113"/>
          <ac:spMkLst>
            <pc:docMk/>
            <pc:sldMk cId="1386135243" sldId="388"/>
            <ac:spMk id="15" creationId="{BBFC2537-FFF7-E1A6-AEDA-57F8D1AE04D5}"/>
          </ac:spMkLst>
        </pc:spChg>
        <pc:cxnChg chg="del mod">
          <ac:chgData name="Toby Donaldson" userId="2e6e5431-bb17-4c41-9985-d39c50d83c73" providerId="ADAL" clId="{A96DF0CC-E8B0-4304-9663-FE5241FC3812}" dt="2024-01-30T00:51:33.282" v="9668" actId="21"/>
          <ac:cxnSpMkLst>
            <pc:docMk/>
            <pc:sldMk cId="1386135243" sldId="388"/>
            <ac:cxnSpMk id="12" creationId="{00754D41-6559-2EA9-706D-EA336C979C3A}"/>
          </ac:cxnSpMkLst>
        </pc:cxnChg>
        <pc:cxnChg chg="del mod">
          <ac:chgData name="Toby Donaldson" userId="2e6e5431-bb17-4c41-9985-d39c50d83c73" providerId="ADAL" clId="{A96DF0CC-E8B0-4304-9663-FE5241FC3812}" dt="2024-01-30T00:51:33.282" v="9668" actId="21"/>
          <ac:cxnSpMkLst>
            <pc:docMk/>
            <pc:sldMk cId="1386135243" sldId="388"/>
            <ac:cxnSpMk id="14" creationId="{2FEE5361-224D-1866-C75E-13B650EB9061}"/>
          </ac:cxnSpMkLst>
        </pc:cxnChg>
      </pc:sldChg>
      <pc:sldChg chg="addSp delSp modSp new mod modClrScheme chgLayout">
        <pc:chgData name="Toby Donaldson" userId="2e6e5431-bb17-4c41-9985-d39c50d83c73" providerId="ADAL" clId="{A96DF0CC-E8B0-4304-9663-FE5241FC3812}" dt="2024-01-30T01:05:01.290" v="10526" actId="20577"/>
        <pc:sldMkLst>
          <pc:docMk/>
          <pc:sldMk cId="2984200387" sldId="389"/>
        </pc:sldMkLst>
        <pc:spChg chg="mod ord">
          <ac:chgData name="Toby Donaldson" userId="2e6e5431-bb17-4c41-9985-d39c50d83c73" providerId="ADAL" clId="{A96DF0CC-E8B0-4304-9663-FE5241FC3812}" dt="2024-01-30T00:53:37.394" v="9981" actId="700"/>
          <ac:spMkLst>
            <pc:docMk/>
            <pc:sldMk cId="2984200387" sldId="389"/>
            <ac:spMk id="2" creationId="{B22B9518-79CC-0522-F36A-0116B63150F8}"/>
          </ac:spMkLst>
        </pc:spChg>
        <pc:spChg chg="del">
          <ac:chgData name="Toby Donaldson" userId="2e6e5431-bb17-4c41-9985-d39c50d83c73" providerId="ADAL" clId="{A96DF0CC-E8B0-4304-9663-FE5241FC3812}" dt="2024-01-30T00:53:37.394" v="9981" actId="700"/>
          <ac:spMkLst>
            <pc:docMk/>
            <pc:sldMk cId="2984200387" sldId="389"/>
            <ac:spMk id="3" creationId="{A6FF45BC-C02C-32C5-D401-97035806487B}"/>
          </ac:spMkLst>
        </pc:spChg>
        <pc:spChg chg="del mod ord">
          <ac:chgData name="Toby Donaldson" userId="2e6e5431-bb17-4c41-9985-d39c50d83c73" providerId="ADAL" clId="{A96DF0CC-E8B0-4304-9663-FE5241FC3812}" dt="2024-01-30T00:53:37.394" v="9981" actId="700"/>
          <ac:spMkLst>
            <pc:docMk/>
            <pc:sldMk cId="2984200387" sldId="389"/>
            <ac:spMk id="4" creationId="{40EABDA6-CBD3-C6E3-FC72-84FA4ACA0DA3}"/>
          </ac:spMkLst>
        </pc:spChg>
        <pc:spChg chg="del">
          <ac:chgData name="Toby Donaldson" userId="2e6e5431-bb17-4c41-9985-d39c50d83c73" providerId="ADAL" clId="{A96DF0CC-E8B0-4304-9663-FE5241FC3812}" dt="2024-01-30T00:53:37.394" v="9981" actId="700"/>
          <ac:spMkLst>
            <pc:docMk/>
            <pc:sldMk cId="2984200387" sldId="389"/>
            <ac:spMk id="5" creationId="{8B3EB714-0B17-57A3-A788-0562BDB9D4CA}"/>
          </ac:spMkLst>
        </pc:spChg>
        <pc:spChg chg="del">
          <ac:chgData name="Toby Donaldson" userId="2e6e5431-bb17-4c41-9985-d39c50d83c73" providerId="ADAL" clId="{A96DF0CC-E8B0-4304-9663-FE5241FC3812}" dt="2024-01-30T00:53:37.394" v="9981" actId="700"/>
          <ac:spMkLst>
            <pc:docMk/>
            <pc:sldMk cId="2984200387" sldId="389"/>
            <ac:spMk id="6" creationId="{60B016F2-7662-D2DA-F5CF-11CAAF60C4E7}"/>
          </ac:spMkLst>
        </pc:spChg>
        <pc:spChg chg="mod ord">
          <ac:chgData name="Toby Donaldson" userId="2e6e5431-bb17-4c41-9985-d39c50d83c73" providerId="ADAL" clId="{A96DF0CC-E8B0-4304-9663-FE5241FC3812}" dt="2024-01-30T00:53:37.394" v="9981" actId="700"/>
          <ac:spMkLst>
            <pc:docMk/>
            <pc:sldMk cId="2984200387" sldId="389"/>
            <ac:spMk id="7" creationId="{63165DAA-5137-C859-F519-33A154FB5BCA}"/>
          </ac:spMkLst>
        </pc:spChg>
        <pc:spChg chg="add del mod ord">
          <ac:chgData name="Toby Donaldson" userId="2e6e5431-bb17-4c41-9985-d39c50d83c73" providerId="ADAL" clId="{A96DF0CC-E8B0-4304-9663-FE5241FC3812}" dt="2024-01-30T00:53:52.672" v="9985" actId="21"/>
          <ac:spMkLst>
            <pc:docMk/>
            <pc:sldMk cId="2984200387" sldId="389"/>
            <ac:spMk id="8" creationId="{101E36FE-E36D-8AAD-0BB6-C259E3F13904}"/>
          </ac:spMkLst>
        </pc:spChg>
        <pc:spChg chg="add mod">
          <ac:chgData name="Toby Donaldson" userId="2e6e5431-bb17-4c41-9985-d39c50d83c73" providerId="ADAL" clId="{A96DF0CC-E8B0-4304-9663-FE5241FC3812}" dt="2024-01-30T01:03:34.737" v="10445" actId="1076"/>
          <ac:spMkLst>
            <pc:docMk/>
            <pc:sldMk cId="2984200387" sldId="389"/>
            <ac:spMk id="9" creationId="{46BECD7D-8189-7C44-84E2-7B4A008B98E8}"/>
          </ac:spMkLst>
        </pc:spChg>
        <pc:spChg chg="add mod">
          <ac:chgData name="Toby Donaldson" userId="2e6e5431-bb17-4c41-9985-d39c50d83c73" providerId="ADAL" clId="{A96DF0CC-E8B0-4304-9663-FE5241FC3812}" dt="2024-01-30T00:53:58.416" v="9987"/>
          <ac:spMkLst>
            <pc:docMk/>
            <pc:sldMk cId="2984200387" sldId="389"/>
            <ac:spMk id="10" creationId="{101E36FE-E36D-8AAD-0BB6-C259E3F13904}"/>
          </ac:spMkLst>
        </pc:spChg>
        <pc:spChg chg="add mod">
          <ac:chgData name="Toby Donaldson" userId="2e6e5431-bb17-4c41-9985-d39c50d83c73" providerId="ADAL" clId="{A96DF0CC-E8B0-4304-9663-FE5241FC3812}" dt="2024-01-30T00:57:28.928" v="10210" actId="1076"/>
          <ac:spMkLst>
            <pc:docMk/>
            <pc:sldMk cId="2984200387" sldId="389"/>
            <ac:spMk id="11" creationId="{B8640366-C0B9-2DCB-8EAD-E2A26F16D915}"/>
          </ac:spMkLst>
        </pc:spChg>
        <pc:spChg chg="add mod">
          <ac:chgData name="Toby Donaldson" userId="2e6e5431-bb17-4c41-9985-d39c50d83c73" providerId="ADAL" clId="{A96DF0CC-E8B0-4304-9663-FE5241FC3812}" dt="2024-01-30T00:57:48.560" v="10211"/>
          <ac:spMkLst>
            <pc:docMk/>
            <pc:sldMk cId="2984200387" sldId="389"/>
            <ac:spMk id="12" creationId="{9B1EB90B-CF8B-19C0-A192-5212AD9F3AB4}"/>
          </ac:spMkLst>
        </pc:spChg>
        <pc:spChg chg="add mod">
          <ac:chgData name="Toby Donaldson" userId="2e6e5431-bb17-4c41-9985-d39c50d83c73" providerId="ADAL" clId="{A96DF0CC-E8B0-4304-9663-FE5241FC3812}" dt="2024-01-30T01:05:01.290" v="10526" actId="20577"/>
          <ac:spMkLst>
            <pc:docMk/>
            <pc:sldMk cId="2984200387" sldId="389"/>
            <ac:spMk id="13" creationId="{9FBD9E16-50F0-E125-9570-D2B40FDDAB2D}"/>
          </ac:spMkLst>
        </pc:spChg>
        <pc:spChg chg="add mod">
          <ac:chgData name="Toby Donaldson" userId="2e6e5431-bb17-4c41-9985-d39c50d83c73" providerId="ADAL" clId="{A96DF0CC-E8B0-4304-9663-FE5241FC3812}" dt="2024-01-30T01:04:49.370" v="10522" actId="1076"/>
          <ac:spMkLst>
            <pc:docMk/>
            <pc:sldMk cId="2984200387" sldId="389"/>
            <ac:spMk id="14" creationId="{B7334C34-D5BB-CDA6-D6D1-0F77828CA0EE}"/>
          </ac:spMkLst>
        </pc:spChg>
        <pc:spChg chg="add mod">
          <ac:chgData name="Toby Donaldson" userId="2e6e5431-bb17-4c41-9985-d39c50d83c73" providerId="ADAL" clId="{A96DF0CC-E8B0-4304-9663-FE5241FC3812}" dt="2024-01-30T01:04:49.370" v="10522" actId="1076"/>
          <ac:spMkLst>
            <pc:docMk/>
            <pc:sldMk cId="2984200387" sldId="389"/>
            <ac:spMk id="15" creationId="{442E31FC-EE31-0C7B-AC64-EB3FD8EAF2B6}"/>
          </ac:spMkLst>
        </pc:spChg>
        <pc:spChg chg="add mod">
          <ac:chgData name="Toby Donaldson" userId="2e6e5431-bb17-4c41-9985-d39c50d83c73" providerId="ADAL" clId="{A96DF0CC-E8B0-4304-9663-FE5241FC3812}" dt="2024-01-30T01:04:49.370" v="10522" actId="1076"/>
          <ac:spMkLst>
            <pc:docMk/>
            <pc:sldMk cId="2984200387" sldId="389"/>
            <ac:spMk id="16" creationId="{3F3540E1-A7EF-D7C7-6632-32DEF8D9C040}"/>
          </ac:spMkLst>
        </pc:spChg>
        <pc:spChg chg="add mod">
          <ac:chgData name="Toby Donaldson" userId="2e6e5431-bb17-4c41-9985-d39c50d83c73" providerId="ADAL" clId="{A96DF0CC-E8B0-4304-9663-FE5241FC3812}" dt="2024-01-30T01:04:49.370" v="10522" actId="1076"/>
          <ac:spMkLst>
            <pc:docMk/>
            <pc:sldMk cId="2984200387" sldId="389"/>
            <ac:spMk id="17" creationId="{080247B3-7BC1-D73C-02B3-B7531F051169}"/>
          </ac:spMkLst>
        </pc:spChg>
        <pc:spChg chg="add mod">
          <ac:chgData name="Toby Donaldson" userId="2e6e5431-bb17-4c41-9985-d39c50d83c73" providerId="ADAL" clId="{A96DF0CC-E8B0-4304-9663-FE5241FC3812}" dt="2024-01-30T01:04:49.370" v="10522" actId="1076"/>
          <ac:spMkLst>
            <pc:docMk/>
            <pc:sldMk cId="2984200387" sldId="389"/>
            <ac:spMk id="18" creationId="{638CB671-D73E-DB68-F8AF-05AFCB8E352E}"/>
          </ac:spMkLst>
        </pc:spChg>
        <pc:spChg chg="add mod">
          <ac:chgData name="Toby Donaldson" userId="2e6e5431-bb17-4c41-9985-d39c50d83c73" providerId="ADAL" clId="{A96DF0CC-E8B0-4304-9663-FE5241FC3812}" dt="2024-01-30T01:04:49.370" v="10522" actId="1076"/>
          <ac:spMkLst>
            <pc:docMk/>
            <pc:sldMk cId="2984200387" sldId="389"/>
            <ac:spMk id="19" creationId="{F26D001E-010A-D212-E6F3-89C581559E9E}"/>
          </ac:spMkLst>
        </pc:spChg>
        <pc:spChg chg="add mod">
          <ac:chgData name="Toby Donaldson" userId="2e6e5431-bb17-4c41-9985-d39c50d83c73" providerId="ADAL" clId="{A96DF0CC-E8B0-4304-9663-FE5241FC3812}" dt="2024-01-30T01:04:49.370" v="10522" actId="1076"/>
          <ac:spMkLst>
            <pc:docMk/>
            <pc:sldMk cId="2984200387" sldId="389"/>
            <ac:spMk id="20" creationId="{7A771B9B-8092-DE0D-08F1-E0EEDD8CF621}"/>
          </ac:spMkLst>
        </pc:spChg>
      </pc:sldChg>
      <pc:sldChg chg="addSp modSp add mod">
        <pc:chgData name="Toby Donaldson" userId="2e6e5431-bb17-4c41-9985-d39c50d83c73" providerId="ADAL" clId="{A96DF0CC-E8B0-4304-9663-FE5241FC3812}" dt="2024-01-30T01:13:12.396" v="11137" actId="113"/>
        <pc:sldMkLst>
          <pc:docMk/>
          <pc:sldMk cId="1109177711" sldId="390"/>
        </pc:sldMkLst>
        <pc:spChg chg="add mod">
          <ac:chgData name="Toby Donaldson" userId="2e6e5431-bb17-4c41-9985-d39c50d83c73" providerId="ADAL" clId="{A96DF0CC-E8B0-4304-9663-FE5241FC3812}" dt="2024-01-30T01:08:51.001" v="10887" actId="1076"/>
          <ac:spMkLst>
            <pc:docMk/>
            <pc:sldMk cId="1109177711" sldId="390"/>
            <ac:spMk id="3" creationId="{F2BEF0C3-FBD4-9514-07A3-21C5AFA241C1}"/>
          </ac:spMkLst>
        </pc:spChg>
        <pc:spChg chg="add mod">
          <ac:chgData name="Toby Donaldson" userId="2e6e5431-bb17-4c41-9985-d39c50d83c73" providerId="ADAL" clId="{A96DF0CC-E8B0-4304-9663-FE5241FC3812}" dt="2024-01-30T01:09:07.008" v="10890" actId="1076"/>
          <ac:spMkLst>
            <pc:docMk/>
            <pc:sldMk cId="1109177711" sldId="390"/>
            <ac:spMk id="4" creationId="{BC12C09D-6FDF-1BB5-7CF4-988715CA6578}"/>
          </ac:spMkLst>
        </pc:spChg>
        <pc:spChg chg="add mod">
          <ac:chgData name="Toby Donaldson" userId="2e6e5431-bb17-4c41-9985-d39c50d83c73" providerId="ADAL" clId="{A96DF0CC-E8B0-4304-9663-FE5241FC3812}" dt="2024-01-30T01:10:55.093" v="10985" actId="2711"/>
          <ac:spMkLst>
            <pc:docMk/>
            <pc:sldMk cId="1109177711" sldId="390"/>
            <ac:spMk id="8" creationId="{F3198410-C021-0FEC-8082-C44363AEA069}"/>
          </ac:spMkLst>
        </pc:spChg>
        <pc:spChg chg="mod">
          <ac:chgData name="Toby Donaldson" userId="2e6e5431-bb17-4c41-9985-d39c50d83c73" providerId="ADAL" clId="{A96DF0CC-E8B0-4304-9663-FE5241FC3812}" dt="2024-01-30T01:09:28.873" v="10892" actId="20577"/>
          <ac:spMkLst>
            <pc:docMk/>
            <pc:sldMk cId="1109177711" sldId="390"/>
            <ac:spMk id="9" creationId="{46BECD7D-8189-7C44-84E2-7B4A008B98E8}"/>
          </ac:spMkLst>
        </pc:spChg>
        <pc:spChg chg="mod">
          <ac:chgData name="Toby Donaldson" userId="2e6e5431-bb17-4c41-9985-d39c50d83c73" providerId="ADAL" clId="{A96DF0CC-E8B0-4304-9663-FE5241FC3812}" dt="2024-01-30T01:13:12.396" v="11137" actId="113"/>
          <ac:spMkLst>
            <pc:docMk/>
            <pc:sldMk cId="1109177711" sldId="390"/>
            <ac:spMk id="11" creationId="{B8640366-C0B9-2DCB-8EAD-E2A26F16D915}"/>
          </ac:spMkLst>
        </pc:spChg>
        <pc:cxnChg chg="add">
          <ac:chgData name="Toby Donaldson" userId="2e6e5431-bb17-4c41-9985-d39c50d83c73" providerId="ADAL" clId="{A96DF0CC-E8B0-4304-9663-FE5241FC3812}" dt="2024-01-30T01:10:04.211" v="10901" actId="11529"/>
          <ac:cxnSpMkLst>
            <pc:docMk/>
            <pc:sldMk cId="1109177711" sldId="390"/>
            <ac:cxnSpMk id="6" creationId="{03CC43B4-1C0B-D372-D536-A8A4D2E12E1C}"/>
          </ac:cxnSpMkLst>
        </pc:cxnChg>
      </pc:sldChg>
      <pc:sldChg chg="addSp delSp modSp add mod">
        <pc:chgData name="Toby Donaldson" userId="2e6e5431-bb17-4c41-9985-d39c50d83c73" providerId="ADAL" clId="{A96DF0CC-E8B0-4304-9663-FE5241FC3812}" dt="2024-01-30T03:44:22.711" v="11243" actId="20577"/>
        <pc:sldMkLst>
          <pc:docMk/>
          <pc:sldMk cId="3086549521" sldId="391"/>
        </pc:sldMkLst>
        <pc:spChg chg="mod">
          <ac:chgData name="Toby Donaldson" userId="2e6e5431-bb17-4c41-9985-d39c50d83c73" providerId="ADAL" clId="{A96DF0CC-E8B0-4304-9663-FE5241FC3812}" dt="2024-01-30T03:44:22.711" v="11243" actId="20577"/>
          <ac:spMkLst>
            <pc:docMk/>
            <pc:sldMk cId="3086549521" sldId="391"/>
            <ac:spMk id="3" creationId="{F2BEF0C3-FBD4-9514-07A3-21C5AFA241C1}"/>
          </ac:spMkLst>
        </pc:spChg>
        <pc:spChg chg="del">
          <ac:chgData name="Toby Donaldson" userId="2e6e5431-bb17-4c41-9985-d39c50d83c73" providerId="ADAL" clId="{A96DF0CC-E8B0-4304-9663-FE5241FC3812}" dt="2024-01-30T01:11:23.795" v="10988" actId="21"/>
          <ac:spMkLst>
            <pc:docMk/>
            <pc:sldMk cId="3086549521" sldId="391"/>
            <ac:spMk id="4" creationId="{BC12C09D-6FDF-1BB5-7CF4-988715CA6578}"/>
          </ac:spMkLst>
        </pc:spChg>
        <pc:spChg chg="add mod ord">
          <ac:chgData name="Toby Donaldson" userId="2e6e5431-bb17-4c41-9985-d39c50d83c73" providerId="ADAL" clId="{A96DF0CC-E8B0-4304-9663-FE5241FC3812}" dt="2024-01-30T01:12:42.967" v="11136" actId="167"/>
          <ac:spMkLst>
            <pc:docMk/>
            <pc:sldMk cId="3086549521" sldId="391"/>
            <ac:spMk id="5" creationId="{2CCF2F1E-0334-139B-835D-614A5D228EE6}"/>
          </ac:spMkLst>
        </pc:spChg>
        <pc:spChg chg="del">
          <ac:chgData name="Toby Donaldson" userId="2e6e5431-bb17-4c41-9985-d39c50d83c73" providerId="ADAL" clId="{A96DF0CC-E8B0-4304-9663-FE5241FC3812}" dt="2024-01-30T01:11:18.372" v="10987" actId="21"/>
          <ac:spMkLst>
            <pc:docMk/>
            <pc:sldMk cId="3086549521" sldId="391"/>
            <ac:spMk id="8" creationId="{F3198410-C021-0FEC-8082-C44363AEA069}"/>
          </ac:spMkLst>
        </pc:spChg>
        <pc:spChg chg="mod">
          <ac:chgData name="Toby Donaldson" userId="2e6e5431-bb17-4c41-9985-d39c50d83c73" providerId="ADAL" clId="{A96DF0CC-E8B0-4304-9663-FE5241FC3812}" dt="2024-01-30T01:11:32.323" v="10990" actId="255"/>
          <ac:spMkLst>
            <pc:docMk/>
            <pc:sldMk cId="3086549521" sldId="391"/>
            <ac:spMk id="9" creationId="{46BECD7D-8189-7C44-84E2-7B4A008B98E8}"/>
          </ac:spMkLst>
        </pc:spChg>
        <pc:spChg chg="add mod">
          <ac:chgData name="Toby Donaldson" userId="2e6e5431-bb17-4c41-9985-d39c50d83c73" providerId="ADAL" clId="{A96DF0CC-E8B0-4304-9663-FE5241FC3812}" dt="2024-01-30T01:14:03.920" v="11242" actId="1076"/>
          <ac:spMkLst>
            <pc:docMk/>
            <pc:sldMk cId="3086549521" sldId="391"/>
            <ac:spMk id="10" creationId="{53269E8A-80CB-4A30-41DB-D9C41C242861}"/>
          </ac:spMkLst>
        </pc:spChg>
        <pc:spChg chg="del">
          <ac:chgData name="Toby Donaldson" userId="2e6e5431-bb17-4c41-9985-d39c50d83c73" providerId="ADAL" clId="{A96DF0CC-E8B0-4304-9663-FE5241FC3812}" dt="2024-01-30T01:11:18.372" v="10987" actId="21"/>
          <ac:spMkLst>
            <pc:docMk/>
            <pc:sldMk cId="3086549521" sldId="391"/>
            <ac:spMk id="11" creationId="{B8640366-C0B9-2DCB-8EAD-E2A26F16D915}"/>
          </ac:spMkLst>
        </pc:spChg>
        <pc:cxnChg chg="del mod">
          <ac:chgData name="Toby Donaldson" userId="2e6e5431-bb17-4c41-9985-d39c50d83c73" providerId="ADAL" clId="{A96DF0CC-E8B0-4304-9663-FE5241FC3812}" dt="2024-01-30T01:11:18.372" v="10987" actId="21"/>
          <ac:cxnSpMkLst>
            <pc:docMk/>
            <pc:sldMk cId="3086549521" sldId="391"/>
            <ac:cxnSpMk id="6" creationId="{03CC43B4-1C0B-D372-D536-A8A4D2E12E1C}"/>
          </ac:cxnSpMkLst>
        </pc:cxnChg>
      </pc:sldChg>
      <pc:sldChg chg="addSp delSp modSp new mod ord modClrScheme chgLayout">
        <pc:chgData name="Toby Donaldson" userId="2e6e5431-bb17-4c41-9985-d39c50d83c73" providerId="ADAL" clId="{A96DF0CC-E8B0-4304-9663-FE5241FC3812}" dt="2024-01-30T04:01:52.395" v="11707" actId="1076"/>
        <pc:sldMkLst>
          <pc:docMk/>
          <pc:sldMk cId="1145854150" sldId="392"/>
        </pc:sldMkLst>
        <pc:spChg chg="del mod ord">
          <ac:chgData name="Toby Donaldson" userId="2e6e5431-bb17-4c41-9985-d39c50d83c73" providerId="ADAL" clId="{A96DF0CC-E8B0-4304-9663-FE5241FC3812}" dt="2024-01-30T03:44:57.093" v="11245" actId="700"/>
          <ac:spMkLst>
            <pc:docMk/>
            <pc:sldMk cId="1145854150" sldId="392"/>
            <ac:spMk id="2" creationId="{8F444FCC-1E44-36FE-0684-82E91BF895B8}"/>
          </ac:spMkLst>
        </pc:spChg>
        <pc:spChg chg="del mod ord">
          <ac:chgData name="Toby Donaldson" userId="2e6e5431-bb17-4c41-9985-d39c50d83c73" providerId="ADAL" clId="{A96DF0CC-E8B0-4304-9663-FE5241FC3812}" dt="2024-01-30T03:44:57.093" v="11245" actId="700"/>
          <ac:spMkLst>
            <pc:docMk/>
            <pc:sldMk cId="1145854150" sldId="392"/>
            <ac:spMk id="3" creationId="{4F7B9702-9020-EB6E-1526-745269167D6B}"/>
          </ac:spMkLst>
        </pc:spChg>
        <pc:spChg chg="mod ord">
          <ac:chgData name="Toby Donaldson" userId="2e6e5431-bb17-4c41-9985-d39c50d83c73" providerId="ADAL" clId="{A96DF0CC-E8B0-4304-9663-FE5241FC3812}" dt="2024-01-30T03:44:57.093" v="11245" actId="700"/>
          <ac:spMkLst>
            <pc:docMk/>
            <pc:sldMk cId="1145854150" sldId="392"/>
            <ac:spMk id="4" creationId="{60CFAB0A-629D-CB86-A94E-6C139FFEA363}"/>
          </ac:spMkLst>
        </pc:spChg>
        <pc:spChg chg="add mod ord">
          <ac:chgData name="Toby Donaldson" userId="2e6e5431-bb17-4c41-9985-d39c50d83c73" providerId="ADAL" clId="{A96DF0CC-E8B0-4304-9663-FE5241FC3812}" dt="2024-01-30T03:45:34.923" v="11352" actId="20577"/>
          <ac:spMkLst>
            <pc:docMk/>
            <pc:sldMk cId="1145854150" sldId="392"/>
            <ac:spMk id="5" creationId="{37240834-3EA2-FA9E-D7E6-B967BEBE08DF}"/>
          </ac:spMkLst>
        </pc:spChg>
        <pc:spChg chg="add mod ord">
          <ac:chgData name="Toby Donaldson" userId="2e6e5431-bb17-4c41-9985-d39c50d83c73" providerId="ADAL" clId="{A96DF0CC-E8B0-4304-9663-FE5241FC3812}" dt="2024-01-30T04:01:51.507" v="11706" actId="1076"/>
          <ac:spMkLst>
            <pc:docMk/>
            <pc:sldMk cId="1145854150" sldId="392"/>
            <ac:spMk id="6" creationId="{82FA8468-3390-1FD0-DA91-EE5A9FC9305A}"/>
          </ac:spMkLst>
        </pc:spChg>
        <pc:spChg chg="add mod ord">
          <ac:chgData name="Toby Donaldson" userId="2e6e5431-bb17-4c41-9985-d39c50d83c73" providerId="ADAL" clId="{A96DF0CC-E8B0-4304-9663-FE5241FC3812}" dt="2024-01-30T04:01:51.507" v="11706" actId="1076"/>
          <ac:spMkLst>
            <pc:docMk/>
            <pc:sldMk cId="1145854150" sldId="392"/>
            <ac:spMk id="7" creationId="{7F7865BD-9D2F-EDF4-65A3-0ECAB9936A44}"/>
          </ac:spMkLst>
        </pc:spChg>
        <pc:spChg chg="add mod ord">
          <ac:chgData name="Toby Donaldson" userId="2e6e5431-bb17-4c41-9985-d39c50d83c73" providerId="ADAL" clId="{A96DF0CC-E8B0-4304-9663-FE5241FC3812}" dt="2024-01-30T03:50:41.732" v="11686" actId="1076"/>
          <ac:spMkLst>
            <pc:docMk/>
            <pc:sldMk cId="1145854150" sldId="392"/>
            <ac:spMk id="8" creationId="{D0A87680-E875-C40A-20CC-0446C4935870}"/>
          </ac:spMkLst>
        </pc:spChg>
        <pc:spChg chg="add mod ord">
          <ac:chgData name="Toby Donaldson" userId="2e6e5431-bb17-4c41-9985-d39c50d83c73" providerId="ADAL" clId="{A96DF0CC-E8B0-4304-9663-FE5241FC3812}" dt="2024-01-30T03:50:41.732" v="11686" actId="1076"/>
          <ac:spMkLst>
            <pc:docMk/>
            <pc:sldMk cId="1145854150" sldId="392"/>
            <ac:spMk id="9" creationId="{1FE75C6E-F3D7-5BA3-F556-CA20ED99EFE8}"/>
          </ac:spMkLst>
        </pc:spChg>
        <pc:spChg chg="add mod">
          <ac:chgData name="Toby Donaldson" userId="2e6e5431-bb17-4c41-9985-d39c50d83c73" providerId="ADAL" clId="{A96DF0CC-E8B0-4304-9663-FE5241FC3812}" dt="2024-01-30T04:01:52.395" v="11707" actId="1076"/>
          <ac:spMkLst>
            <pc:docMk/>
            <pc:sldMk cId="1145854150" sldId="392"/>
            <ac:spMk id="10" creationId="{878A001D-AB4D-7C81-06A9-E808392E1CA9}"/>
          </ac:spMkLst>
        </pc:spChg>
        <pc:spChg chg="add del mod">
          <ac:chgData name="Toby Donaldson" userId="2e6e5431-bb17-4c41-9985-d39c50d83c73" providerId="ADAL" clId="{A96DF0CC-E8B0-4304-9663-FE5241FC3812}" dt="2024-01-30T03:49:48.033" v="11684" actId="21"/>
          <ac:spMkLst>
            <pc:docMk/>
            <pc:sldMk cId="1145854150" sldId="392"/>
            <ac:spMk id="11" creationId="{C1708ADD-538A-7135-409F-FDADA5B91E24}"/>
          </ac:spMkLst>
        </pc:spChg>
      </pc:sldChg>
      <pc:sldChg chg="add del ord">
        <pc:chgData name="Toby Donaldson" userId="2e6e5431-bb17-4c41-9985-d39c50d83c73" providerId="ADAL" clId="{A96DF0CC-E8B0-4304-9663-FE5241FC3812}" dt="2024-01-30T04:01:31.651" v="11699" actId="2890"/>
        <pc:sldMkLst>
          <pc:docMk/>
          <pc:sldMk cId="41409033" sldId="393"/>
        </pc:sldMkLst>
      </pc:sldChg>
      <pc:sldChg chg="add del">
        <pc:chgData name="Toby Donaldson" userId="2e6e5431-bb17-4c41-9985-d39c50d83c73" providerId="ADAL" clId="{A96DF0CC-E8B0-4304-9663-FE5241FC3812}" dt="2024-01-30T04:01:53.985" v="11708" actId="2890"/>
        <pc:sldMkLst>
          <pc:docMk/>
          <pc:sldMk cId="2872140675" sldId="393"/>
        </pc:sldMkLst>
      </pc:sldChg>
      <pc:sldChg chg="addSp delSp modSp add mod ord">
        <pc:chgData name="Toby Donaldson" userId="2e6e5431-bb17-4c41-9985-d39c50d83c73" providerId="ADAL" clId="{A96DF0CC-E8B0-4304-9663-FE5241FC3812}" dt="2024-01-30T04:04:24.552" v="11793" actId="207"/>
        <pc:sldMkLst>
          <pc:docMk/>
          <pc:sldMk cId="318261000" sldId="394"/>
        </pc:sldMkLst>
        <pc:spChg chg="mod">
          <ac:chgData name="Toby Donaldson" userId="2e6e5431-bb17-4c41-9985-d39c50d83c73" providerId="ADAL" clId="{A96DF0CC-E8B0-4304-9663-FE5241FC3812}" dt="2024-01-30T04:02:14.593" v="11729" actId="20577"/>
          <ac:spMkLst>
            <pc:docMk/>
            <pc:sldMk cId="318261000" sldId="394"/>
            <ac:spMk id="2" creationId="{B22B9518-79CC-0522-F36A-0116B63150F8}"/>
          </ac:spMkLst>
        </pc:spChg>
        <pc:spChg chg="del">
          <ac:chgData name="Toby Donaldson" userId="2e6e5431-bb17-4c41-9985-d39c50d83c73" providerId="ADAL" clId="{A96DF0CC-E8B0-4304-9663-FE5241FC3812}" dt="2024-01-30T04:02:58.970" v="11730" actId="21"/>
          <ac:spMkLst>
            <pc:docMk/>
            <pc:sldMk cId="318261000" sldId="394"/>
            <ac:spMk id="3" creationId="{F2BEF0C3-FBD4-9514-07A3-21C5AFA241C1}"/>
          </ac:spMkLst>
        </pc:spChg>
        <pc:spChg chg="add mod">
          <ac:chgData name="Toby Donaldson" userId="2e6e5431-bb17-4c41-9985-d39c50d83c73" providerId="ADAL" clId="{A96DF0CC-E8B0-4304-9663-FE5241FC3812}" dt="2024-01-30T04:04:01.639" v="11783" actId="255"/>
          <ac:spMkLst>
            <pc:docMk/>
            <pc:sldMk cId="318261000" sldId="394"/>
            <ac:spMk id="4" creationId="{F05D1AF7-6CA1-D237-1DD7-714213AFA193}"/>
          </ac:spMkLst>
        </pc:spChg>
        <pc:spChg chg="mod">
          <ac:chgData name="Toby Donaldson" userId="2e6e5431-bb17-4c41-9985-d39c50d83c73" providerId="ADAL" clId="{A96DF0CC-E8B0-4304-9663-FE5241FC3812}" dt="2024-01-30T04:03:10.894" v="11733" actId="1076"/>
          <ac:spMkLst>
            <pc:docMk/>
            <pc:sldMk cId="318261000" sldId="394"/>
            <ac:spMk id="5" creationId="{2CCF2F1E-0334-139B-835D-614A5D228EE6}"/>
          </ac:spMkLst>
        </pc:spChg>
        <pc:spChg chg="add mod">
          <ac:chgData name="Toby Donaldson" userId="2e6e5431-bb17-4c41-9985-d39c50d83c73" providerId="ADAL" clId="{A96DF0CC-E8B0-4304-9663-FE5241FC3812}" dt="2024-01-30T04:04:24.552" v="11793" actId="207"/>
          <ac:spMkLst>
            <pc:docMk/>
            <pc:sldMk cId="318261000" sldId="394"/>
            <ac:spMk id="6" creationId="{CA4E75F8-B436-833B-1646-34097332125E}"/>
          </ac:spMkLst>
        </pc:spChg>
        <pc:spChg chg="mod">
          <ac:chgData name="Toby Donaldson" userId="2e6e5431-bb17-4c41-9985-d39c50d83c73" providerId="ADAL" clId="{A96DF0CC-E8B0-4304-9663-FE5241FC3812}" dt="2024-01-30T04:03:10.894" v="11733" actId="1076"/>
          <ac:spMkLst>
            <pc:docMk/>
            <pc:sldMk cId="318261000" sldId="394"/>
            <ac:spMk id="9" creationId="{46BECD7D-8189-7C44-84E2-7B4A008B98E8}"/>
          </ac:spMkLst>
        </pc:spChg>
        <pc:spChg chg="del">
          <ac:chgData name="Toby Donaldson" userId="2e6e5431-bb17-4c41-9985-d39c50d83c73" providerId="ADAL" clId="{A96DF0CC-E8B0-4304-9663-FE5241FC3812}" dt="2024-01-30T04:02:58.970" v="11730" actId="21"/>
          <ac:spMkLst>
            <pc:docMk/>
            <pc:sldMk cId="318261000" sldId="394"/>
            <ac:spMk id="10" creationId="{53269E8A-80CB-4A30-41DB-D9C41C242861}"/>
          </ac:spMkLst>
        </pc:spChg>
      </pc:sldChg>
      <pc:sldChg chg="modSp new del mod">
        <pc:chgData name="Toby Donaldson" userId="2e6e5431-bb17-4c41-9985-d39c50d83c73" providerId="ADAL" clId="{A96DF0CC-E8B0-4304-9663-FE5241FC3812}" dt="2024-01-30T04:20:49.656" v="12884" actId="2696"/>
        <pc:sldMkLst>
          <pc:docMk/>
          <pc:sldMk cId="446925797" sldId="395"/>
        </pc:sldMkLst>
        <pc:spChg chg="mod">
          <ac:chgData name="Toby Donaldson" userId="2e6e5431-bb17-4c41-9985-d39c50d83c73" providerId="ADAL" clId="{A96DF0CC-E8B0-4304-9663-FE5241FC3812}" dt="2024-01-30T04:05:16.906" v="11834" actId="20577"/>
          <ac:spMkLst>
            <pc:docMk/>
            <pc:sldMk cId="446925797" sldId="395"/>
            <ac:spMk id="2" creationId="{FAC06C1F-07FB-3DB7-CA35-0270FCF432E7}"/>
          </ac:spMkLst>
        </pc:spChg>
        <pc:spChg chg="mod">
          <ac:chgData name="Toby Donaldson" userId="2e6e5431-bb17-4c41-9985-d39c50d83c73" providerId="ADAL" clId="{A96DF0CC-E8B0-4304-9663-FE5241FC3812}" dt="2024-01-30T04:08:58.848" v="12140" actId="20577"/>
          <ac:spMkLst>
            <pc:docMk/>
            <pc:sldMk cId="446925797" sldId="395"/>
            <ac:spMk id="3" creationId="{1BD4FFB3-129F-8468-E73B-1E6DA086065B}"/>
          </ac:spMkLst>
        </pc:spChg>
      </pc:sldChg>
      <pc:sldChg chg="addSp delSp modSp add mod">
        <pc:chgData name="Toby Donaldson" userId="2e6e5431-bb17-4c41-9985-d39c50d83c73" providerId="ADAL" clId="{A96DF0CC-E8B0-4304-9663-FE5241FC3812}" dt="2024-01-30T04:12:20.204" v="12401" actId="1076"/>
        <pc:sldMkLst>
          <pc:docMk/>
          <pc:sldMk cId="2287764959" sldId="396"/>
        </pc:sldMkLst>
        <pc:spChg chg="mod">
          <ac:chgData name="Toby Donaldson" userId="2e6e5431-bb17-4c41-9985-d39c50d83c73" providerId="ADAL" clId="{A96DF0CC-E8B0-4304-9663-FE5241FC3812}" dt="2024-01-30T04:09:23.672" v="12144" actId="20577"/>
          <ac:spMkLst>
            <pc:docMk/>
            <pc:sldMk cId="2287764959" sldId="396"/>
            <ac:spMk id="3" creationId="{1BD4FFB3-129F-8468-E73B-1E6DA086065B}"/>
          </ac:spMkLst>
        </pc:spChg>
        <pc:spChg chg="add mod">
          <ac:chgData name="Toby Donaldson" userId="2e6e5431-bb17-4c41-9985-d39c50d83c73" providerId="ADAL" clId="{A96DF0CC-E8B0-4304-9663-FE5241FC3812}" dt="2024-01-30T04:10:31.541" v="12177" actId="20577"/>
          <ac:spMkLst>
            <pc:docMk/>
            <pc:sldMk cId="2287764959" sldId="396"/>
            <ac:spMk id="5" creationId="{00875744-F50D-0EB4-32BD-18E1FE5F2ED3}"/>
          </ac:spMkLst>
        </pc:spChg>
        <pc:spChg chg="add del mod">
          <ac:chgData name="Toby Donaldson" userId="2e6e5431-bb17-4c41-9985-d39c50d83c73" providerId="ADAL" clId="{A96DF0CC-E8B0-4304-9663-FE5241FC3812}" dt="2024-01-30T04:12:20.204" v="12401" actId="1076"/>
          <ac:spMkLst>
            <pc:docMk/>
            <pc:sldMk cId="2287764959" sldId="396"/>
            <ac:spMk id="6" creationId="{156323D4-8733-86DD-A58F-69D8799A1216}"/>
          </ac:spMkLst>
        </pc:spChg>
      </pc:sldChg>
      <pc:sldChg chg="addSp delSp modSp add mod">
        <pc:chgData name="Toby Donaldson" userId="2e6e5431-bb17-4c41-9985-d39c50d83c73" providerId="ADAL" clId="{A96DF0CC-E8B0-4304-9663-FE5241FC3812}" dt="2024-01-30T07:20:59.379" v="17371" actId="20577"/>
        <pc:sldMkLst>
          <pc:docMk/>
          <pc:sldMk cId="663618084" sldId="397"/>
        </pc:sldMkLst>
        <pc:spChg chg="mod">
          <ac:chgData name="Toby Donaldson" userId="2e6e5431-bb17-4c41-9985-d39c50d83c73" providerId="ADAL" clId="{A96DF0CC-E8B0-4304-9663-FE5241FC3812}" dt="2024-01-30T04:43:20.822" v="14721" actId="20577"/>
          <ac:spMkLst>
            <pc:docMk/>
            <pc:sldMk cId="663618084" sldId="397"/>
            <ac:spMk id="2" creationId="{FAC06C1F-07FB-3DB7-CA35-0270FCF432E7}"/>
          </ac:spMkLst>
        </pc:spChg>
        <pc:spChg chg="mod">
          <ac:chgData name="Toby Donaldson" userId="2e6e5431-bb17-4c41-9985-d39c50d83c73" providerId="ADAL" clId="{A96DF0CC-E8B0-4304-9663-FE5241FC3812}" dt="2024-01-30T07:20:59.379" v="17371" actId="20577"/>
          <ac:spMkLst>
            <pc:docMk/>
            <pc:sldMk cId="663618084" sldId="397"/>
            <ac:spMk id="3" creationId="{1BD4FFB3-129F-8468-E73B-1E6DA086065B}"/>
          </ac:spMkLst>
        </pc:spChg>
        <pc:spChg chg="mod">
          <ac:chgData name="Toby Donaldson" userId="2e6e5431-bb17-4c41-9985-d39c50d83c73" providerId="ADAL" clId="{A96DF0CC-E8B0-4304-9663-FE5241FC3812}" dt="2024-01-30T04:15:02.436" v="12488" actId="20577"/>
          <ac:spMkLst>
            <pc:docMk/>
            <pc:sldMk cId="663618084" sldId="397"/>
            <ac:spMk id="5" creationId="{00875744-F50D-0EB4-32BD-18E1FE5F2ED3}"/>
          </ac:spMkLst>
        </pc:spChg>
        <pc:spChg chg="del">
          <ac:chgData name="Toby Donaldson" userId="2e6e5431-bb17-4c41-9985-d39c50d83c73" providerId="ADAL" clId="{A96DF0CC-E8B0-4304-9663-FE5241FC3812}" dt="2024-01-30T04:13:19.309" v="12407" actId="21"/>
          <ac:spMkLst>
            <pc:docMk/>
            <pc:sldMk cId="663618084" sldId="397"/>
            <ac:spMk id="6" creationId="{156323D4-8733-86DD-A58F-69D8799A1216}"/>
          </ac:spMkLst>
        </pc:spChg>
        <pc:spChg chg="add mod">
          <ac:chgData name="Toby Donaldson" userId="2e6e5431-bb17-4c41-9985-d39c50d83c73" providerId="ADAL" clId="{A96DF0CC-E8B0-4304-9663-FE5241FC3812}" dt="2024-01-30T04:16:42.338" v="12546" actId="113"/>
          <ac:spMkLst>
            <pc:docMk/>
            <pc:sldMk cId="663618084" sldId="397"/>
            <ac:spMk id="7" creationId="{0EBEA454-A455-6177-3ADB-F18344428A1D}"/>
          </ac:spMkLst>
        </pc:spChg>
        <pc:spChg chg="add mod">
          <ac:chgData name="Toby Donaldson" userId="2e6e5431-bb17-4c41-9985-d39c50d83c73" providerId="ADAL" clId="{A96DF0CC-E8B0-4304-9663-FE5241FC3812}" dt="2024-01-30T04:16:46.092" v="12547" actId="1076"/>
          <ac:spMkLst>
            <pc:docMk/>
            <pc:sldMk cId="663618084" sldId="397"/>
            <ac:spMk id="8" creationId="{91B47311-6541-0144-6AD6-DE0F6F0A3598}"/>
          </ac:spMkLst>
        </pc:spChg>
      </pc:sldChg>
      <pc:sldChg chg="addSp delSp modSp add mod">
        <pc:chgData name="Toby Donaldson" userId="2e6e5431-bb17-4c41-9985-d39c50d83c73" providerId="ADAL" clId="{A96DF0CC-E8B0-4304-9663-FE5241FC3812}" dt="2024-01-30T07:20:52.857" v="17369" actId="20577"/>
        <pc:sldMkLst>
          <pc:docMk/>
          <pc:sldMk cId="2354844912" sldId="398"/>
        </pc:sldMkLst>
        <pc:spChg chg="mod">
          <ac:chgData name="Toby Donaldson" userId="2e6e5431-bb17-4c41-9985-d39c50d83c73" providerId="ADAL" clId="{A96DF0CC-E8B0-4304-9663-FE5241FC3812}" dt="2024-01-30T04:43:38.968" v="14747" actId="20577"/>
          <ac:spMkLst>
            <pc:docMk/>
            <pc:sldMk cId="2354844912" sldId="398"/>
            <ac:spMk id="2" creationId="{FAC06C1F-07FB-3DB7-CA35-0270FCF432E7}"/>
          </ac:spMkLst>
        </pc:spChg>
        <pc:spChg chg="mod">
          <ac:chgData name="Toby Donaldson" userId="2e6e5431-bb17-4c41-9985-d39c50d83c73" providerId="ADAL" clId="{A96DF0CC-E8B0-4304-9663-FE5241FC3812}" dt="2024-01-30T07:20:52.857" v="17369" actId="20577"/>
          <ac:spMkLst>
            <pc:docMk/>
            <pc:sldMk cId="2354844912" sldId="398"/>
            <ac:spMk id="3" creationId="{1BD4FFB3-129F-8468-E73B-1E6DA086065B}"/>
          </ac:spMkLst>
        </pc:spChg>
        <pc:spChg chg="add del mod">
          <ac:chgData name="Toby Donaldson" userId="2e6e5431-bb17-4c41-9985-d39c50d83c73" providerId="ADAL" clId="{A96DF0CC-E8B0-4304-9663-FE5241FC3812}" dt="2024-01-30T04:18:34.664" v="12682" actId="21"/>
          <ac:spMkLst>
            <pc:docMk/>
            <pc:sldMk cId="2354844912" sldId="398"/>
            <ac:spMk id="6" creationId="{F96DCCBC-31B8-6E46-242F-3AB3562A982A}"/>
          </ac:spMkLst>
        </pc:spChg>
        <pc:spChg chg="mod">
          <ac:chgData name="Toby Donaldson" userId="2e6e5431-bb17-4c41-9985-d39c50d83c73" providerId="ADAL" clId="{A96DF0CC-E8B0-4304-9663-FE5241FC3812}" dt="2024-01-30T04:21:16.769" v="12887" actId="20577"/>
          <ac:spMkLst>
            <pc:docMk/>
            <pc:sldMk cId="2354844912" sldId="398"/>
            <ac:spMk id="7" creationId="{0EBEA454-A455-6177-3ADB-F18344428A1D}"/>
          </ac:spMkLst>
        </pc:spChg>
        <pc:spChg chg="del">
          <ac:chgData name="Toby Donaldson" userId="2e6e5431-bb17-4c41-9985-d39c50d83c73" providerId="ADAL" clId="{A96DF0CC-E8B0-4304-9663-FE5241FC3812}" dt="2024-01-30T04:17:07.611" v="12549" actId="21"/>
          <ac:spMkLst>
            <pc:docMk/>
            <pc:sldMk cId="2354844912" sldId="398"/>
            <ac:spMk id="8" creationId="{91B47311-6541-0144-6AD6-DE0F6F0A3598}"/>
          </ac:spMkLst>
        </pc:spChg>
        <pc:spChg chg="add mod">
          <ac:chgData name="Toby Donaldson" userId="2e6e5431-bb17-4c41-9985-d39c50d83c73" providerId="ADAL" clId="{A96DF0CC-E8B0-4304-9663-FE5241FC3812}" dt="2024-01-30T04:20:09.319" v="12882" actId="113"/>
          <ac:spMkLst>
            <pc:docMk/>
            <pc:sldMk cId="2354844912" sldId="398"/>
            <ac:spMk id="9" creationId="{A6CBD429-0B4B-EE8F-CB9C-07554C584239}"/>
          </ac:spMkLst>
        </pc:spChg>
      </pc:sldChg>
      <pc:sldChg chg="modSp add mod">
        <pc:chgData name="Toby Donaldson" userId="2e6e5431-bb17-4c41-9985-d39c50d83c73" providerId="ADAL" clId="{A96DF0CC-E8B0-4304-9663-FE5241FC3812}" dt="2024-01-30T07:20:55.690" v="17370" actId="20577"/>
        <pc:sldMkLst>
          <pc:docMk/>
          <pc:sldMk cId="2753011666" sldId="399"/>
        </pc:sldMkLst>
        <pc:spChg chg="mod">
          <ac:chgData name="Toby Donaldson" userId="2e6e5431-bb17-4c41-9985-d39c50d83c73" providerId="ADAL" clId="{A96DF0CC-E8B0-4304-9663-FE5241FC3812}" dt="2024-01-30T04:43:32.830" v="14734" actId="20577"/>
          <ac:spMkLst>
            <pc:docMk/>
            <pc:sldMk cId="2753011666" sldId="399"/>
            <ac:spMk id="2" creationId="{FAC06C1F-07FB-3DB7-CA35-0270FCF432E7}"/>
          </ac:spMkLst>
        </pc:spChg>
        <pc:spChg chg="mod">
          <ac:chgData name="Toby Donaldson" userId="2e6e5431-bb17-4c41-9985-d39c50d83c73" providerId="ADAL" clId="{A96DF0CC-E8B0-4304-9663-FE5241FC3812}" dt="2024-01-30T07:20:55.690" v="17370" actId="20577"/>
          <ac:spMkLst>
            <pc:docMk/>
            <pc:sldMk cId="2753011666" sldId="399"/>
            <ac:spMk id="3" creationId="{1BD4FFB3-129F-8468-E73B-1E6DA086065B}"/>
          </ac:spMkLst>
        </pc:spChg>
      </pc:sldChg>
      <pc:sldChg chg="delSp modSp add mod">
        <pc:chgData name="Toby Donaldson" userId="2e6e5431-bb17-4c41-9985-d39c50d83c73" providerId="ADAL" clId="{A96DF0CC-E8B0-4304-9663-FE5241FC3812}" dt="2024-01-30T07:20:46.649" v="17367" actId="20577"/>
        <pc:sldMkLst>
          <pc:docMk/>
          <pc:sldMk cId="1827292657" sldId="400"/>
        </pc:sldMkLst>
        <pc:spChg chg="mod">
          <ac:chgData name="Toby Donaldson" userId="2e6e5431-bb17-4c41-9985-d39c50d83c73" providerId="ADAL" clId="{A96DF0CC-E8B0-4304-9663-FE5241FC3812}" dt="2024-01-30T04:43:56.775" v="14781" actId="20577"/>
          <ac:spMkLst>
            <pc:docMk/>
            <pc:sldMk cId="1827292657" sldId="400"/>
            <ac:spMk id="2" creationId="{FAC06C1F-07FB-3DB7-CA35-0270FCF432E7}"/>
          </ac:spMkLst>
        </pc:spChg>
        <pc:spChg chg="mod">
          <ac:chgData name="Toby Donaldson" userId="2e6e5431-bb17-4c41-9985-d39c50d83c73" providerId="ADAL" clId="{A96DF0CC-E8B0-4304-9663-FE5241FC3812}" dt="2024-01-30T07:20:46.649" v="17367" actId="20577"/>
          <ac:spMkLst>
            <pc:docMk/>
            <pc:sldMk cId="1827292657" sldId="400"/>
            <ac:spMk id="3" creationId="{1BD4FFB3-129F-8468-E73B-1E6DA086065B}"/>
          </ac:spMkLst>
        </pc:spChg>
        <pc:spChg chg="mod">
          <ac:chgData name="Toby Donaldson" userId="2e6e5431-bb17-4c41-9985-d39c50d83c73" providerId="ADAL" clId="{A96DF0CC-E8B0-4304-9663-FE5241FC3812}" dt="2024-01-30T04:22:05.599" v="12909" actId="20577"/>
          <ac:spMkLst>
            <pc:docMk/>
            <pc:sldMk cId="1827292657" sldId="400"/>
            <ac:spMk id="5" creationId="{00875744-F50D-0EB4-32BD-18E1FE5F2ED3}"/>
          </ac:spMkLst>
        </pc:spChg>
        <pc:spChg chg="mod">
          <ac:chgData name="Toby Donaldson" userId="2e6e5431-bb17-4c41-9985-d39c50d83c73" providerId="ADAL" clId="{A96DF0CC-E8B0-4304-9663-FE5241FC3812}" dt="2024-01-30T04:23:21.892" v="13083" actId="1076"/>
          <ac:spMkLst>
            <pc:docMk/>
            <pc:sldMk cId="1827292657" sldId="400"/>
            <ac:spMk id="7" creationId="{0EBEA454-A455-6177-3ADB-F18344428A1D}"/>
          </ac:spMkLst>
        </pc:spChg>
        <pc:spChg chg="del">
          <ac:chgData name="Toby Donaldson" userId="2e6e5431-bb17-4c41-9985-d39c50d83c73" providerId="ADAL" clId="{A96DF0CC-E8B0-4304-9663-FE5241FC3812}" dt="2024-01-30T04:21:22.262" v="12888" actId="21"/>
          <ac:spMkLst>
            <pc:docMk/>
            <pc:sldMk cId="1827292657" sldId="400"/>
            <ac:spMk id="9" creationId="{A6CBD429-0B4B-EE8F-CB9C-07554C584239}"/>
          </ac:spMkLst>
        </pc:spChg>
      </pc:sldChg>
      <pc:sldChg chg="addSp modSp add mod">
        <pc:chgData name="Toby Donaldson" userId="2e6e5431-bb17-4c41-9985-d39c50d83c73" providerId="ADAL" clId="{A96DF0CC-E8B0-4304-9663-FE5241FC3812}" dt="2024-01-30T07:20:39.144" v="17364" actId="20577"/>
        <pc:sldMkLst>
          <pc:docMk/>
          <pc:sldMk cId="98727621" sldId="401"/>
        </pc:sldMkLst>
        <pc:spChg chg="mod">
          <ac:chgData name="Toby Donaldson" userId="2e6e5431-bb17-4c41-9985-d39c50d83c73" providerId="ADAL" clId="{A96DF0CC-E8B0-4304-9663-FE5241FC3812}" dt="2024-01-30T04:44:05.157" v="14793" actId="20577"/>
          <ac:spMkLst>
            <pc:docMk/>
            <pc:sldMk cId="98727621" sldId="401"/>
            <ac:spMk id="2" creationId="{FAC06C1F-07FB-3DB7-CA35-0270FCF432E7}"/>
          </ac:spMkLst>
        </pc:spChg>
        <pc:spChg chg="mod">
          <ac:chgData name="Toby Donaldson" userId="2e6e5431-bb17-4c41-9985-d39c50d83c73" providerId="ADAL" clId="{A96DF0CC-E8B0-4304-9663-FE5241FC3812}" dt="2024-01-30T07:20:39.144" v="17364" actId="20577"/>
          <ac:spMkLst>
            <pc:docMk/>
            <pc:sldMk cId="98727621" sldId="401"/>
            <ac:spMk id="3" creationId="{1BD4FFB3-129F-8468-E73B-1E6DA086065B}"/>
          </ac:spMkLst>
        </pc:spChg>
        <pc:spChg chg="mod">
          <ac:chgData name="Toby Donaldson" userId="2e6e5431-bb17-4c41-9985-d39c50d83c73" providerId="ADAL" clId="{A96DF0CC-E8B0-4304-9663-FE5241FC3812}" dt="2024-01-30T04:24:26.861" v="13091" actId="20577"/>
          <ac:spMkLst>
            <pc:docMk/>
            <pc:sldMk cId="98727621" sldId="401"/>
            <ac:spMk id="5" creationId="{00875744-F50D-0EB4-32BD-18E1FE5F2ED3}"/>
          </ac:spMkLst>
        </pc:spChg>
        <pc:spChg chg="add mod">
          <ac:chgData name="Toby Donaldson" userId="2e6e5431-bb17-4c41-9985-d39c50d83c73" providerId="ADAL" clId="{A96DF0CC-E8B0-4304-9663-FE5241FC3812}" dt="2024-01-30T04:25:31.413" v="13200" actId="14100"/>
          <ac:spMkLst>
            <pc:docMk/>
            <pc:sldMk cId="98727621" sldId="401"/>
            <ac:spMk id="6" creationId="{68946D8A-8D71-C17D-0650-6E44942A8145}"/>
          </ac:spMkLst>
        </pc:spChg>
        <pc:spChg chg="mod">
          <ac:chgData name="Toby Donaldson" userId="2e6e5431-bb17-4c41-9985-d39c50d83c73" providerId="ADAL" clId="{A96DF0CC-E8B0-4304-9663-FE5241FC3812}" dt="2024-01-30T04:25:12.517" v="13196" actId="1076"/>
          <ac:spMkLst>
            <pc:docMk/>
            <pc:sldMk cId="98727621" sldId="401"/>
            <ac:spMk id="7" creationId="{0EBEA454-A455-6177-3ADB-F18344428A1D}"/>
          </ac:spMkLst>
        </pc:spChg>
      </pc:sldChg>
      <pc:sldChg chg="addSp modSp add mod">
        <pc:chgData name="Toby Donaldson" userId="2e6e5431-bb17-4c41-9985-d39c50d83c73" providerId="ADAL" clId="{A96DF0CC-E8B0-4304-9663-FE5241FC3812}" dt="2024-01-30T07:20:35.509" v="17363" actId="20577"/>
        <pc:sldMkLst>
          <pc:docMk/>
          <pc:sldMk cId="2098127497" sldId="402"/>
        </pc:sldMkLst>
        <pc:spChg chg="mod">
          <ac:chgData name="Toby Donaldson" userId="2e6e5431-bb17-4c41-9985-d39c50d83c73" providerId="ADAL" clId="{A96DF0CC-E8B0-4304-9663-FE5241FC3812}" dt="2024-01-30T04:44:16.385" v="14794"/>
          <ac:spMkLst>
            <pc:docMk/>
            <pc:sldMk cId="2098127497" sldId="402"/>
            <ac:spMk id="2" creationId="{FAC06C1F-07FB-3DB7-CA35-0270FCF432E7}"/>
          </ac:spMkLst>
        </pc:spChg>
        <pc:spChg chg="mod">
          <ac:chgData name="Toby Donaldson" userId="2e6e5431-bb17-4c41-9985-d39c50d83c73" providerId="ADAL" clId="{A96DF0CC-E8B0-4304-9663-FE5241FC3812}" dt="2024-01-30T07:20:35.509" v="17363" actId="20577"/>
          <ac:spMkLst>
            <pc:docMk/>
            <pc:sldMk cId="2098127497" sldId="402"/>
            <ac:spMk id="3" creationId="{1BD4FFB3-129F-8468-E73B-1E6DA086065B}"/>
          </ac:spMkLst>
        </pc:spChg>
        <pc:spChg chg="mod">
          <ac:chgData name="Toby Donaldson" userId="2e6e5431-bb17-4c41-9985-d39c50d83c73" providerId="ADAL" clId="{A96DF0CC-E8B0-4304-9663-FE5241FC3812}" dt="2024-01-30T04:26:06.125" v="13227" actId="1076"/>
          <ac:spMkLst>
            <pc:docMk/>
            <pc:sldMk cId="2098127497" sldId="402"/>
            <ac:spMk id="7" creationId="{0EBEA454-A455-6177-3ADB-F18344428A1D}"/>
          </ac:spMkLst>
        </pc:spChg>
        <pc:spChg chg="add mod">
          <ac:chgData name="Toby Donaldson" userId="2e6e5431-bb17-4c41-9985-d39c50d83c73" providerId="ADAL" clId="{A96DF0CC-E8B0-4304-9663-FE5241FC3812}" dt="2024-01-30T04:26:26.990" v="13254" actId="1076"/>
          <ac:spMkLst>
            <pc:docMk/>
            <pc:sldMk cId="2098127497" sldId="402"/>
            <ac:spMk id="10" creationId="{77D8EF34-7434-8E40-0857-05A0AF558D11}"/>
          </ac:spMkLst>
        </pc:spChg>
        <pc:spChg chg="add mod">
          <ac:chgData name="Toby Donaldson" userId="2e6e5431-bb17-4c41-9985-d39c50d83c73" providerId="ADAL" clId="{A96DF0CC-E8B0-4304-9663-FE5241FC3812}" dt="2024-01-30T04:27:02.461" v="13337" actId="1076"/>
          <ac:spMkLst>
            <pc:docMk/>
            <pc:sldMk cId="2098127497" sldId="402"/>
            <ac:spMk id="13" creationId="{9C76A361-1852-3CE8-9103-92B277620487}"/>
          </ac:spMkLst>
        </pc:spChg>
        <pc:cxnChg chg="add">
          <ac:chgData name="Toby Donaldson" userId="2e6e5431-bb17-4c41-9985-d39c50d83c73" providerId="ADAL" clId="{A96DF0CC-E8B0-4304-9663-FE5241FC3812}" dt="2024-01-30T04:26:12.456" v="13228" actId="11529"/>
          <ac:cxnSpMkLst>
            <pc:docMk/>
            <pc:sldMk cId="2098127497" sldId="402"/>
            <ac:cxnSpMk id="9" creationId="{844A7834-F9B0-F2FA-D512-6C4DBBBFDC7A}"/>
          </ac:cxnSpMkLst>
        </pc:cxnChg>
        <pc:cxnChg chg="add">
          <ac:chgData name="Toby Donaldson" userId="2e6e5431-bb17-4c41-9985-d39c50d83c73" providerId="ADAL" clId="{A96DF0CC-E8B0-4304-9663-FE5241FC3812}" dt="2024-01-30T04:26:32.669" v="13255" actId="11529"/>
          <ac:cxnSpMkLst>
            <pc:docMk/>
            <pc:sldMk cId="2098127497" sldId="402"/>
            <ac:cxnSpMk id="12" creationId="{0E4656AE-8D13-744F-F5FD-77089CCDF1D5}"/>
          </ac:cxnSpMkLst>
        </pc:cxnChg>
        <pc:cxnChg chg="add">
          <ac:chgData name="Toby Donaldson" userId="2e6e5431-bb17-4c41-9985-d39c50d83c73" providerId="ADAL" clId="{A96DF0CC-E8B0-4304-9663-FE5241FC3812}" dt="2024-01-30T04:27:10.349" v="13338" actId="11529"/>
          <ac:cxnSpMkLst>
            <pc:docMk/>
            <pc:sldMk cId="2098127497" sldId="402"/>
            <ac:cxnSpMk id="15" creationId="{AC4E5084-F922-E3FF-AB17-4F4A7B0F5B54}"/>
          </ac:cxnSpMkLst>
        </pc:cxnChg>
      </pc:sldChg>
      <pc:sldChg chg="addSp delSp modSp add mod">
        <pc:chgData name="Toby Donaldson" userId="2e6e5431-bb17-4c41-9985-d39c50d83c73" providerId="ADAL" clId="{A96DF0CC-E8B0-4304-9663-FE5241FC3812}" dt="2024-01-30T07:20:33.097" v="17362" actId="20577"/>
        <pc:sldMkLst>
          <pc:docMk/>
          <pc:sldMk cId="940628499" sldId="403"/>
        </pc:sldMkLst>
        <pc:spChg chg="mod">
          <ac:chgData name="Toby Donaldson" userId="2e6e5431-bb17-4c41-9985-d39c50d83c73" providerId="ADAL" clId="{A96DF0CC-E8B0-4304-9663-FE5241FC3812}" dt="2024-01-30T04:44:19.561" v="14795"/>
          <ac:spMkLst>
            <pc:docMk/>
            <pc:sldMk cId="940628499" sldId="403"/>
            <ac:spMk id="2" creationId="{FAC06C1F-07FB-3DB7-CA35-0270FCF432E7}"/>
          </ac:spMkLst>
        </pc:spChg>
        <pc:spChg chg="mod">
          <ac:chgData name="Toby Donaldson" userId="2e6e5431-bb17-4c41-9985-d39c50d83c73" providerId="ADAL" clId="{A96DF0CC-E8B0-4304-9663-FE5241FC3812}" dt="2024-01-30T07:20:33.097" v="17362" actId="20577"/>
          <ac:spMkLst>
            <pc:docMk/>
            <pc:sldMk cId="940628499" sldId="403"/>
            <ac:spMk id="3" creationId="{1BD4FFB3-129F-8468-E73B-1E6DA086065B}"/>
          </ac:spMkLst>
        </pc:spChg>
        <pc:spChg chg="mod">
          <ac:chgData name="Toby Donaldson" userId="2e6e5431-bb17-4c41-9985-d39c50d83c73" providerId="ADAL" clId="{A96DF0CC-E8B0-4304-9663-FE5241FC3812}" dt="2024-01-30T04:27:49.252" v="13343" actId="14100"/>
          <ac:spMkLst>
            <pc:docMk/>
            <pc:sldMk cId="940628499" sldId="403"/>
            <ac:spMk id="6" creationId="{68946D8A-8D71-C17D-0650-6E44942A8145}"/>
          </ac:spMkLst>
        </pc:spChg>
        <pc:spChg chg="del">
          <ac:chgData name="Toby Donaldson" userId="2e6e5431-bb17-4c41-9985-d39c50d83c73" providerId="ADAL" clId="{A96DF0CC-E8B0-4304-9663-FE5241FC3812}" dt="2024-01-30T04:27:38.243" v="13340" actId="21"/>
          <ac:spMkLst>
            <pc:docMk/>
            <pc:sldMk cId="940628499" sldId="403"/>
            <ac:spMk id="7" creationId="{0EBEA454-A455-6177-3ADB-F18344428A1D}"/>
          </ac:spMkLst>
        </pc:spChg>
        <pc:spChg chg="del">
          <ac:chgData name="Toby Donaldson" userId="2e6e5431-bb17-4c41-9985-d39c50d83c73" providerId="ADAL" clId="{A96DF0CC-E8B0-4304-9663-FE5241FC3812}" dt="2024-01-30T04:27:38.243" v="13340" actId="21"/>
          <ac:spMkLst>
            <pc:docMk/>
            <pc:sldMk cId="940628499" sldId="403"/>
            <ac:spMk id="10" creationId="{77D8EF34-7434-8E40-0857-05A0AF558D11}"/>
          </ac:spMkLst>
        </pc:spChg>
        <pc:spChg chg="mod">
          <ac:chgData name="Toby Donaldson" userId="2e6e5431-bb17-4c41-9985-d39c50d83c73" providerId="ADAL" clId="{A96DF0CC-E8B0-4304-9663-FE5241FC3812}" dt="2024-01-30T04:28:36.921" v="13447" actId="6549"/>
          <ac:spMkLst>
            <pc:docMk/>
            <pc:sldMk cId="940628499" sldId="403"/>
            <ac:spMk id="13" creationId="{9C76A361-1852-3CE8-9103-92B277620487}"/>
          </ac:spMkLst>
        </pc:spChg>
        <pc:spChg chg="add mod">
          <ac:chgData name="Toby Donaldson" userId="2e6e5431-bb17-4c41-9985-d39c50d83c73" providerId="ADAL" clId="{A96DF0CC-E8B0-4304-9663-FE5241FC3812}" dt="2024-01-30T04:29:26.823" v="13482" actId="20577"/>
          <ac:spMkLst>
            <pc:docMk/>
            <pc:sldMk cId="940628499" sldId="403"/>
            <ac:spMk id="16" creationId="{A9E85C41-FCDB-48E9-060C-029E60331A4A}"/>
          </ac:spMkLst>
        </pc:spChg>
        <pc:spChg chg="add mod">
          <ac:chgData name="Toby Donaldson" userId="2e6e5431-bb17-4c41-9985-d39c50d83c73" providerId="ADAL" clId="{A96DF0CC-E8B0-4304-9663-FE5241FC3812}" dt="2024-01-30T04:30:45.129" v="13567" actId="1076"/>
          <ac:spMkLst>
            <pc:docMk/>
            <pc:sldMk cId="940628499" sldId="403"/>
            <ac:spMk id="19" creationId="{3698194D-0417-C118-3E17-BE0DC870105D}"/>
          </ac:spMkLst>
        </pc:spChg>
        <pc:spChg chg="add mod">
          <ac:chgData name="Toby Donaldson" userId="2e6e5431-bb17-4c41-9985-d39c50d83c73" providerId="ADAL" clId="{A96DF0CC-E8B0-4304-9663-FE5241FC3812}" dt="2024-01-30T04:33:43.009" v="13858" actId="12789"/>
          <ac:spMkLst>
            <pc:docMk/>
            <pc:sldMk cId="940628499" sldId="403"/>
            <ac:spMk id="30" creationId="{CC895206-4CA7-46A0-40BB-9E7C65E3EF10}"/>
          </ac:spMkLst>
        </pc:spChg>
        <pc:spChg chg="add mod">
          <ac:chgData name="Toby Donaldson" userId="2e6e5431-bb17-4c41-9985-d39c50d83c73" providerId="ADAL" clId="{A96DF0CC-E8B0-4304-9663-FE5241FC3812}" dt="2024-01-30T04:33:47.559" v="13859" actId="408"/>
          <ac:spMkLst>
            <pc:docMk/>
            <pc:sldMk cId="940628499" sldId="403"/>
            <ac:spMk id="31" creationId="{69DCA523-698E-22DF-DC8E-C86499ED9E60}"/>
          </ac:spMkLst>
        </pc:spChg>
        <pc:spChg chg="add mod">
          <ac:chgData name="Toby Donaldson" userId="2e6e5431-bb17-4c41-9985-d39c50d83c73" providerId="ADAL" clId="{A96DF0CC-E8B0-4304-9663-FE5241FC3812}" dt="2024-01-30T04:33:43.009" v="13858" actId="12789"/>
          <ac:spMkLst>
            <pc:docMk/>
            <pc:sldMk cId="940628499" sldId="403"/>
            <ac:spMk id="32" creationId="{08588664-4734-8021-8BD9-9E4D0CC05685}"/>
          </ac:spMkLst>
        </pc:spChg>
        <pc:spChg chg="add">
          <ac:chgData name="Toby Donaldson" userId="2e6e5431-bb17-4c41-9985-d39c50d83c73" providerId="ADAL" clId="{A96DF0CC-E8B0-4304-9663-FE5241FC3812}" dt="2024-01-30T04:33:54.654" v="13860" actId="11529"/>
          <ac:spMkLst>
            <pc:docMk/>
            <pc:sldMk cId="940628499" sldId="403"/>
            <ac:spMk id="33" creationId="{560A8268-0E7A-E251-C3ED-96795798A4C8}"/>
          </ac:spMkLst>
        </pc:spChg>
        <pc:spChg chg="add mod">
          <ac:chgData name="Toby Donaldson" userId="2e6e5431-bb17-4c41-9985-d39c50d83c73" providerId="ADAL" clId="{A96DF0CC-E8B0-4304-9663-FE5241FC3812}" dt="2024-01-30T04:34:02.006" v="13862" actId="1076"/>
          <ac:spMkLst>
            <pc:docMk/>
            <pc:sldMk cId="940628499" sldId="403"/>
            <ac:spMk id="34" creationId="{8CE80599-3135-AEB0-8FB3-B3CA9DA47C73}"/>
          </ac:spMkLst>
        </pc:spChg>
        <pc:cxnChg chg="del mod">
          <ac:chgData name="Toby Donaldson" userId="2e6e5431-bb17-4c41-9985-d39c50d83c73" providerId="ADAL" clId="{A96DF0CC-E8B0-4304-9663-FE5241FC3812}" dt="2024-01-30T04:27:41.159" v="13341" actId="21"/>
          <ac:cxnSpMkLst>
            <pc:docMk/>
            <pc:sldMk cId="940628499" sldId="403"/>
            <ac:cxnSpMk id="9" creationId="{844A7834-F9B0-F2FA-D512-6C4DBBBFDC7A}"/>
          </ac:cxnSpMkLst>
        </pc:cxnChg>
        <pc:cxnChg chg="del mod">
          <ac:chgData name="Toby Donaldson" userId="2e6e5431-bb17-4c41-9985-d39c50d83c73" providerId="ADAL" clId="{A96DF0CC-E8B0-4304-9663-FE5241FC3812}" dt="2024-01-30T04:27:38.243" v="13340" actId="21"/>
          <ac:cxnSpMkLst>
            <pc:docMk/>
            <pc:sldMk cId="940628499" sldId="403"/>
            <ac:cxnSpMk id="12" creationId="{0E4656AE-8D13-744F-F5FD-77089CCDF1D5}"/>
          </ac:cxnSpMkLst>
        </pc:cxnChg>
        <pc:cxnChg chg="mod">
          <ac:chgData name="Toby Donaldson" userId="2e6e5431-bb17-4c41-9985-d39c50d83c73" providerId="ADAL" clId="{A96DF0CC-E8B0-4304-9663-FE5241FC3812}" dt="2024-01-30T04:28:30.381" v="13446" actId="14100"/>
          <ac:cxnSpMkLst>
            <pc:docMk/>
            <pc:sldMk cId="940628499" sldId="403"/>
            <ac:cxnSpMk id="15" creationId="{AC4E5084-F922-E3FF-AB17-4F4A7B0F5B54}"/>
          </ac:cxnSpMkLst>
        </pc:cxnChg>
        <pc:cxnChg chg="add">
          <ac:chgData name="Toby Donaldson" userId="2e6e5431-bb17-4c41-9985-d39c50d83c73" providerId="ADAL" clId="{A96DF0CC-E8B0-4304-9663-FE5241FC3812}" dt="2024-01-30T04:29:14.773" v="13481" actId="11529"/>
          <ac:cxnSpMkLst>
            <pc:docMk/>
            <pc:sldMk cId="940628499" sldId="403"/>
            <ac:cxnSpMk id="18" creationId="{FB5B74B9-6747-A090-8E0B-18159636F113}"/>
          </ac:cxnSpMkLst>
        </pc:cxnChg>
        <pc:cxnChg chg="add">
          <ac:chgData name="Toby Donaldson" userId="2e6e5431-bb17-4c41-9985-d39c50d83c73" providerId="ADAL" clId="{A96DF0CC-E8B0-4304-9663-FE5241FC3812}" dt="2024-01-30T04:30:02.263" v="13557" actId="11529"/>
          <ac:cxnSpMkLst>
            <pc:docMk/>
            <pc:sldMk cId="940628499" sldId="403"/>
            <ac:cxnSpMk id="21" creationId="{C45906A4-9E83-1D7D-AB99-676FD5F745E5}"/>
          </ac:cxnSpMkLst>
        </pc:cxnChg>
        <pc:cxnChg chg="add mod">
          <ac:chgData name="Toby Donaldson" userId="2e6e5431-bb17-4c41-9985-d39c50d83c73" providerId="ADAL" clId="{A96DF0CC-E8B0-4304-9663-FE5241FC3812}" dt="2024-01-30T04:30:16.149" v="13562" actId="14100"/>
          <ac:cxnSpMkLst>
            <pc:docMk/>
            <pc:sldMk cId="940628499" sldId="403"/>
            <ac:cxnSpMk id="22" creationId="{1D2AC73D-60B5-8271-50E5-6B2E5BE204E6}"/>
          </ac:cxnSpMkLst>
        </pc:cxnChg>
        <pc:cxnChg chg="add mod">
          <ac:chgData name="Toby Donaldson" userId="2e6e5431-bb17-4c41-9985-d39c50d83c73" providerId="ADAL" clId="{A96DF0CC-E8B0-4304-9663-FE5241FC3812}" dt="2024-01-30T04:30:22.765" v="13564" actId="14100"/>
          <ac:cxnSpMkLst>
            <pc:docMk/>
            <pc:sldMk cId="940628499" sldId="403"/>
            <ac:cxnSpMk id="25" creationId="{BDE57B66-5C5A-C842-842C-CCB70040F175}"/>
          </ac:cxnSpMkLst>
        </pc:cxnChg>
        <pc:cxnChg chg="add mod">
          <ac:chgData name="Toby Donaldson" userId="2e6e5431-bb17-4c41-9985-d39c50d83c73" providerId="ADAL" clId="{A96DF0CC-E8B0-4304-9663-FE5241FC3812}" dt="2024-01-30T04:30:43.062" v="13565"/>
          <ac:cxnSpMkLst>
            <pc:docMk/>
            <pc:sldMk cId="940628499" sldId="403"/>
            <ac:cxnSpMk id="29" creationId="{5B6553AE-E543-9B69-C7C5-CB4E6A39A577}"/>
          </ac:cxnSpMkLst>
        </pc:cxnChg>
      </pc:sldChg>
      <pc:sldChg chg="addSp delSp modSp add mod">
        <pc:chgData name="Toby Donaldson" userId="2e6e5431-bb17-4c41-9985-d39c50d83c73" providerId="ADAL" clId="{A96DF0CC-E8B0-4304-9663-FE5241FC3812}" dt="2024-01-30T07:20:29.430" v="17361" actId="20577"/>
        <pc:sldMkLst>
          <pc:docMk/>
          <pc:sldMk cId="2059484835" sldId="404"/>
        </pc:sldMkLst>
        <pc:spChg chg="mod">
          <ac:chgData name="Toby Donaldson" userId="2e6e5431-bb17-4c41-9985-d39c50d83c73" providerId="ADAL" clId="{A96DF0CC-E8B0-4304-9663-FE5241FC3812}" dt="2024-01-30T04:44:22.234" v="14796"/>
          <ac:spMkLst>
            <pc:docMk/>
            <pc:sldMk cId="2059484835" sldId="404"/>
            <ac:spMk id="2" creationId="{FAC06C1F-07FB-3DB7-CA35-0270FCF432E7}"/>
          </ac:spMkLst>
        </pc:spChg>
        <pc:spChg chg="mod">
          <ac:chgData name="Toby Donaldson" userId="2e6e5431-bb17-4c41-9985-d39c50d83c73" providerId="ADAL" clId="{A96DF0CC-E8B0-4304-9663-FE5241FC3812}" dt="2024-01-30T07:20:29.430" v="17361" actId="20577"/>
          <ac:spMkLst>
            <pc:docMk/>
            <pc:sldMk cId="2059484835" sldId="404"/>
            <ac:spMk id="3" creationId="{1BD4FFB3-129F-8468-E73B-1E6DA086065B}"/>
          </ac:spMkLst>
        </pc:spChg>
        <pc:spChg chg="mod">
          <ac:chgData name="Toby Donaldson" userId="2e6e5431-bb17-4c41-9985-d39c50d83c73" providerId="ADAL" clId="{A96DF0CC-E8B0-4304-9663-FE5241FC3812}" dt="2024-01-30T04:44:51.252" v="14823" actId="1076"/>
          <ac:spMkLst>
            <pc:docMk/>
            <pc:sldMk cId="2059484835" sldId="404"/>
            <ac:spMk id="4" creationId="{A557F966-BE47-C9EF-1C82-C8DFBA148BA8}"/>
          </ac:spMkLst>
        </pc:spChg>
        <pc:spChg chg="del">
          <ac:chgData name="Toby Donaldson" userId="2e6e5431-bb17-4c41-9985-d39c50d83c73" providerId="ADAL" clId="{A96DF0CC-E8B0-4304-9663-FE5241FC3812}" dt="2024-01-30T04:40:07.291" v="14492" actId="21"/>
          <ac:spMkLst>
            <pc:docMk/>
            <pc:sldMk cId="2059484835" sldId="404"/>
            <ac:spMk id="6" creationId="{68946D8A-8D71-C17D-0650-6E44942A8145}"/>
          </ac:spMkLst>
        </pc:spChg>
        <pc:spChg chg="add mod">
          <ac:chgData name="Toby Donaldson" userId="2e6e5431-bb17-4c41-9985-d39c50d83c73" providerId="ADAL" clId="{A96DF0CC-E8B0-4304-9663-FE5241FC3812}" dt="2024-01-30T04:34:55.316" v="13872" actId="208"/>
          <ac:spMkLst>
            <pc:docMk/>
            <pc:sldMk cId="2059484835" sldId="404"/>
            <ac:spMk id="7" creationId="{02F7C1BD-749B-1BB5-A38F-FED623E3CF08}"/>
          </ac:spMkLst>
        </pc:spChg>
        <pc:spChg chg="add mod">
          <ac:chgData name="Toby Donaldson" userId="2e6e5431-bb17-4c41-9985-d39c50d83c73" providerId="ADAL" clId="{A96DF0CC-E8B0-4304-9663-FE5241FC3812}" dt="2024-01-30T04:44:50.509" v="14822" actId="1076"/>
          <ac:spMkLst>
            <pc:docMk/>
            <pc:sldMk cId="2059484835" sldId="404"/>
            <ac:spMk id="8" creationId="{C105D0BF-D89D-A499-06C3-E6D8A100F61C}"/>
          </ac:spMkLst>
        </pc:spChg>
        <pc:spChg chg="del">
          <ac:chgData name="Toby Donaldson" userId="2e6e5431-bb17-4c41-9985-d39c50d83c73" providerId="ADAL" clId="{A96DF0CC-E8B0-4304-9663-FE5241FC3812}" dt="2024-01-30T04:40:04.192" v="14491" actId="21"/>
          <ac:spMkLst>
            <pc:docMk/>
            <pc:sldMk cId="2059484835" sldId="404"/>
            <ac:spMk id="13" creationId="{9C76A361-1852-3CE8-9103-92B277620487}"/>
          </ac:spMkLst>
        </pc:spChg>
        <pc:spChg chg="del">
          <ac:chgData name="Toby Donaldson" userId="2e6e5431-bb17-4c41-9985-d39c50d83c73" providerId="ADAL" clId="{A96DF0CC-E8B0-4304-9663-FE5241FC3812}" dt="2024-01-30T04:34:38.119" v="13869" actId="21"/>
          <ac:spMkLst>
            <pc:docMk/>
            <pc:sldMk cId="2059484835" sldId="404"/>
            <ac:spMk id="16" creationId="{A9E85C41-FCDB-48E9-060C-029E60331A4A}"/>
          </ac:spMkLst>
        </pc:spChg>
        <pc:spChg chg="del">
          <ac:chgData name="Toby Donaldson" userId="2e6e5431-bb17-4c41-9985-d39c50d83c73" providerId="ADAL" clId="{A96DF0CC-E8B0-4304-9663-FE5241FC3812}" dt="2024-01-30T04:34:25.175" v="13864" actId="21"/>
          <ac:spMkLst>
            <pc:docMk/>
            <pc:sldMk cId="2059484835" sldId="404"/>
            <ac:spMk id="19" creationId="{3698194D-0417-C118-3E17-BE0DC870105D}"/>
          </ac:spMkLst>
        </pc:spChg>
        <pc:spChg chg="del">
          <ac:chgData name="Toby Donaldson" userId="2e6e5431-bb17-4c41-9985-d39c50d83c73" providerId="ADAL" clId="{A96DF0CC-E8B0-4304-9663-FE5241FC3812}" dt="2024-01-30T04:40:13.621" v="14493" actId="21"/>
          <ac:spMkLst>
            <pc:docMk/>
            <pc:sldMk cId="2059484835" sldId="404"/>
            <ac:spMk id="30" creationId="{CC895206-4CA7-46A0-40BB-9E7C65E3EF10}"/>
          </ac:spMkLst>
        </pc:spChg>
        <pc:spChg chg="del">
          <ac:chgData name="Toby Donaldson" userId="2e6e5431-bb17-4c41-9985-d39c50d83c73" providerId="ADAL" clId="{A96DF0CC-E8B0-4304-9663-FE5241FC3812}" dt="2024-01-30T04:40:13.621" v="14493" actId="21"/>
          <ac:spMkLst>
            <pc:docMk/>
            <pc:sldMk cId="2059484835" sldId="404"/>
            <ac:spMk id="31" creationId="{69DCA523-698E-22DF-DC8E-C86499ED9E60}"/>
          </ac:spMkLst>
        </pc:spChg>
        <pc:spChg chg="del">
          <ac:chgData name="Toby Donaldson" userId="2e6e5431-bb17-4c41-9985-d39c50d83c73" providerId="ADAL" clId="{A96DF0CC-E8B0-4304-9663-FE5241FC3812}" dt="2024-01-30T04:40:13.621" v="14493" actId="21"/>
          <ac:spMkLst>
            <pc:docMk/>
            <pc:sldMk cId="2059484835" sldId="404"/>
            <ac:spMk id="32" creationId="{08588664-4734-8021-8BD9-9E4D0CC05685}"/>
          </ac:spMkLst>
        </pc:spChg>
        <pc:spChg chg="del">
          <ac:chgData name="Toby Donaldson" userId="2e6e5431-bb17-4c41-9985-d39c50d83c73" providerId="ADAL" clId="{A96DF0CC-E8B0-4304-9663-FE5241FC3812}" dt="2024-01-30T04:40:13.621" v="14493" actId="21"/>
          <ac:spMkLst>
            <pc:docMk/>
            <pc:sldMk cId="2059484835" sldId="404"/>
            <ac:spMk id="33" creationId="{560A8268-0E7A-E251-C3ED-96795798A4C8}"/>
          </ac:spMkLst>
        </pc:spChg>
        <pc:spChg chg="del">
          <ac:chgData name="Toby Donaldson" userId="2e6e5431-bb17-4c41-9985-d39c50d83c73" providerId="ADAL" clId="{A96DF0CC-E8B0-4304-9663-FE5241FC3812}" dt="2024-01-30T04:40:13.621" v="14493" actId="21"/>
          <ac:spMkLst>
            <pc:docMk/>
            <pc:sldMk cId="2059484835" sldId="404"/>
            <ac:spMk id="34" creationId="{8CE80599-3135-AEB0-8FB3-B3CA9DA47C73}"/>
          </ac:spMkLst>
        </pc:spChg>
        <pc:cxnChg chg="add mod">
          <ac:chgData name="Toby Donaldson" userId="2e6e5431-bb17-4c41-9985-d39c50d83c73" providerId="ADAL" clId="{A96DF0CC-E8B0-4304-9663-FE5241FC3812}" dt="2024-01-30T04:44:50.509" v="14822" actId="1076"/>
          <ac:cxnSpMkLst>
            <pc:docMk/>
            <pc:sldMk cId="2059484835" sldId="404"/>
            <ac:cxnSpMk id="10" creationId="{1ADCD553-CDA8-5DF4-0163-3DE7CE257393}"/>
          </ac:cxnSpMkLst>
        </pc:cxnChg>
        <pc:cxnChg chg="del mod">
          <ac:chgData name="Toby Donaldson" userId="2e6e5431-bb17-4c41-9985-d39c50d83c73" providerId="ADAL" clId="{A96DF0CC-E8B0-4304-9663-FE5241FC3812}" dt="2024-01-30T04:40:04.192" v="14491" actId="21"/>
          <ac:cxnSpMkLst>
            <pc:docMk/>
            <pc:sldMk cId="2059484835" sldId="404"/>
            <ac:cxnSpMk id="15" creationId="{AC4E5084-F922-E3FF-AB17-4F4A7B0F5B54}"/>
          </ac:cxnSpMkLst>
        </pc:cxnChg>
        <pc:cxnChg chg="del mod">
          <ac:chgData name="Toby Donaldson" userId="2e6e5431-bb17-4c41-9985-d39c50d83c73" providerId="ADAL" clId="{A96DF0CC-E8B0-4304-9663-FE5241FC3812}" dt="2024-01-30T04:34:38.119" v="13869" actId="21"/>
          <ac:cxnSpMkLst>
            <pc:docMk/>
            <pc:sldMk cId="2059484835" sldId="404"/>
            <ac:cxnSpMk id="18" creationId="{FB5B74B9-6747-A090-8E0B-18159636F113}"/>
          </ac:cxnSpMkLst>
        </pc:cxnChg>
        <pc:cxnChg chg="del">
          <ac:chgData name="Toby Donaldson" userId="2e6e5431-bb17-4c41-9985-d39c50d83c73" providerId="ADAL" clId="{A96DF0CC-E8B0-4304-9663-FE5241FC3812}" dt="2024-01-30T04:34:27.245" v="13865" actId="21"/>
          <ac:cxnSpMkLst>
            <pc:docMk/>
            <pc:sldMk cId="2059484835" sldId="404"/>
            <ac:cxnSpMk id="21" creationId="{C45906A4-9E83-1D7D-AB99-676FD5F745E5}"/>
          </ac:cxnSpMkLst>
        </pc:cxnChg>
        <pc:cxnChg chg="del">
          <ac:chgData name="Toby Donaldson" userId="2e6e5431-bb17-4c41-9985-d39c50d83c73" providerId="ADAL" clId="{A96DF0CC-E8B0-4304-9663-FE5241FC3812}" dt="2024-01-30T04:34:32.161" v="13868" actId="21"/>
          <ac:cxnSpMkLst>
            <pc:docMk/>
            <pc:sldMk cId="2059484835" sldId="404"/>
            <ac:cxnSpMk id="22" creationId="{1D2AC73D-60B5-8271-50E5-6B2E5BE204E6}"/>
          </ac:cxnSpMkLst>
        </pc:cxnChg>
        <pc:cxnChg chg="del">
          <ac:chgData name="Toby Donaldson" userId="2e6e5431-bb17-4c41-9985-d39c50d83c73" providerId="ADAL" clId="{A96DF0CC-E8B0-4304-9663-FE5241FC3812}" dt="2024-01-30T04:34:30.960" v="13867" actId="21"/>
          <ac:cxnSpMkLst>
            <pc:docMk/>
            <pc:sldMk cId="2059484835" sldId="404"/>
            <ac:cxnSpMk id="25" creationId="{BDE57B66-5C5A-C842-842C-CCB70040F175}"/>
          </ac:cxnSpMkLst>
        </pc:cxnChg>
        <pc:cxnChg chg="del">
          <ac:chgData name="Toby Donaldson" userId="2e6e5431-bb17-4c41-9985-d39c50d83c73" providerId="ADAL" clId="{A96DF0CC-E8B0-4304-9663-FE5241FC3812}" dt="2024-01-30T04:34:28.976" v="13866" actId="21"/>
          <ac:cxnSpMkLst>
            <pc:docMk/>
            <pc:sldMk cId="2059484835" sldId="404"/>
            <ac:cxnSpMk id="29" creationId="{5B6553AE-E543-9B69-C7C5-CB4E6A39A577}"/>
          </ac:cxnSpMkLst>
        </pc:cxnChg>
      </pc:sldChg>
      <pc:sldChg chg="addSp delSp modSp add mod">
        <pc:chgData name="Toby Donaldson" userId="2e6e5431-bb17-4c41-9985-d39c50d83c73" providerId="ADAL" clId="{A96DF0CC-E8B0-4304-9663-FE5241FC3812}" dt="2024-01-30T07:20:26.116" v="17360" actId="20577"/>
        <pc:sldMkLst>
          <pc:docMk/>
          <pc:sldMk cId="660001074" sldId="405"/>
        </pc:sldMkLst>
        <pc:spChg chg="mod">
          <ac:chgData name="Toby Donaldson" userId="2e6e5431-bb17-4c41-9985-d39c50d83c73" providerId="ADAL" clId="{A96DF0CC-E8B0-4304-9663-FE5241FC3812}" dt="2024-01-30T04:44:25.494" v="14797"/>
          <ac:spMkLst>
            <pc:docMk/>
            <pc:sldMk cId="660001074" sldId="405"/>
            <ac:spMk id="2" creationId="{FAC06C1F-07FB-3DB7-CA35-0270FCF432E7}"/>
          </ac:spMkLst>
        </pc:spChg>
        <pc:spChg chg="mod">
          <ac:chgData name="Toby Donaldson" userId="2e6e5431-bb17-4c41-9985-d39c50d83c73" providerId="ADAL" clId="{A96DF0CC-E8B0-4304-9663-FE5241FC3812}" dt="2024-01-30T07:20:26.116" v="17360" actId="20577"/>
          <ac:spMkLst>
            <pc:docMk/>
            <pc:sldMk cId="660001074" sldId="405"/>
            <ac:spMk id="3" creationId="{1BD4FFB3-129F-8468-E73B-1E6DA086065B}"/>
          </ac:spMkLst>
        </pc:spChg>
        <pc:spChg chg="add del mod">
          <ac:chgData name="Toby Donaldson" userId="2e6e5431-bb17-4c41-9985-d39c50d83c73" providerId="ADAL" clId="{A96DF0CC-E8B0-4304-9663-FE5241FC3812}" dt="2024-01-30T04:38:10.669" v="14236" actId="20577"/>
          <ac:spMkLst>
            <pc:docMk/>
            <pc:sldMk cId="660001074" sldId="405"/>
            <ac:spMk id="5" creationId="{00875744-F50D-0EB4-32BD-18E1FE5F2ED3}"/>
          </ac:spMkLst>
        </pc:spChg>
        <pc:spChg chg="del mod">
          <ac:chgData name="Toby Donaldson" userId="2e6e5431-bb17-4c41-9985-d39c50d83c73" providerId="ADAL" clId="{A96DF0CC-E8B0-4304-9663-FE5241FC3812}" dt="2024-01-30T04:38:16.212" v="14237" actId="21"/>
          <ac:spMkLst>
            <pc:docMk/>
            <pc:sldMk cId="660001074" sldId="405"/>
            <ac:spMk id="6" creationId="{68946D8A-8D71-C17D-0650-6E44942A8145}"/>
          </ac:spMkLst>
        </pc:spChg>
        <pc:spChg chg="add del">
          <ac:chgData name="Toby Donaldson" userId="2e6e5431-bb17-4c41-9985-d39c50d83c73" providerId="ADAL" clId="{A96DF0CC-E8B0-4304-9663-FE5241FC3812}" dt="2024-01-30T04:37:52.239" v="14203" actId="21"/>
          <ac:spMkLst>
            <pc:docMk/>
            <pc:sldMk cId="660001074" sldId="405"/>
            <ac:spMk id="7" creationId="{02F7C1BD-749B-1BB5-A38F-FED623E3CF08}"/>
          </ac:spMkLst>
        </pc:spChg>
        <pc:spChg chg="add del">
          <ac:chgData name="Toby Donaldson" userId="2e6e5431-bb17-4c41-9985-d39c50d83c73" providerId="ADAL" clId="{A96DF0CC-E8B0-4304-9663-FE5241FC3812}" dt="2024-01-30T04:37:42.971" v="14202" actId="21"/>
          <ac:spMkLst>
            <pc:docMk/>
            <pc:sldMk cId="660001074" sldId="405"/>
            <ac:spMk id="8" creationId="{C105D0BF-D89D-A499-06C3-E6D8A100F61C}"/>
          </ac:spMkLst>
        </pc:spChg>
        <pc:spChg chg="add del mod">
          <ac:chgData name="Toby Donaldson" userId="2e6e5431-bb17-4c41-9985-d39c50d83c73" providerId="ADAL" clId="{A96DF0CC-E8B0-4304-9663-FE5241FC3812}" dt="2024-01-30T06:51:44.001" v="14890" actId="14100"/>
          <ac:spMkLst>
            <pc:docMk/>
            <pc:sldMk cId="660001074" sldId="405"/>
            <ac:spMk id="13" creationId="{9C76A361-1852-3CE8-9103-92B277620487}"/>
          </ac:spMkLst>
        </pc:spChg>
        <pc:spChg chg="add del">
          <ac:chgData name="Toby Donaldson" userId="2e6e5431-bb17-4c41-9985-d39c50d83c73" providerId="ADAL" clId="{A96DF0CC-E8B0-4304-9663-FE5241FC3812}" dt="2024-01-30T04:37:30.536" v="14199" actId="21"/>
          <ac:spMkLst>
            <pc:docMk/>
            <pc:sldMk cId="660001074" sldId="405"/>
            <ac:spMk id="30" creationId="{CC895206-4CA7-46A0-40BB-9E7C65E3EF10}"/>
          </ac:spMkLst>
        </pc:spChg>
        <pc:spChg chg="add del">
          <ac:chgData name="Toby Donaldson" userId="2e6e5431-bb17-4c41-9985-d39c50d83c73" providerId="ADAL" clId="{A96DF0CC-E8B0-4304-9663-FE5241FC3812}" dt="2024-01-30T04:37:30.536" v="14199" actId="21"/>
          <ac:spMkLst>
            <pc:docMk/>
            <pc:sldMk cId="660001074" sldId="405"/>
            <ac:spMk id="31" creationId="{69DCA523-698E-22DF-DC8E-C86499ED9E60}"/>
          </ac:spMkLst>
        </pc:spChg>
        <pc:spChg chg="add del">
          <ac:chgData name="Toby Donaldson" userId="2e6e5431-bb17-4c41-9985-d39c50d83c73" providerId="ADAL" clId="{A96DF0CC-E8B0-4304-9663-FE5241FC3812}" dt="2024-01-30T04:37:30.536" v="14199" actId="21"/>
          <ac:spMkLst>
            <pc:docMk/>
            <pc:sldMk cId="660001074" sldId="405"/>
            <ac:spMk id="32" creationId="{08588664-4734-8021-8BD9-9E4D0CC05685}"/>
          </ac:spMkLst>
        </pc:spChg>
        <pc:spChg chg="add del">
          <ac:chgData name="Toby Donaldson" userId="2e6e5431-bb17-4c41-9985-d39c50d83c73" providerId="ADAL" clId="{A96DF0CC-E8B0-4304-9663-FE5241FC3812}" dt="2024-01-30T04:37:30.536" v="14199" actId="21"/>
          <ac:spMkLst>
            <pc:docMk/>
            <pc:sldMk cId="660001074" sldId="405"/>
            <ac:spMk id="33" creationId="{560A8268-0E7A-E251-C3ED-96795798A4C8}"/>
          </ac:spMkLst>
        </pc:spChg>
        <pc:spChg chg="add del">
          <ac:chgData name="Toby Donaldson" userId="2e6e5431-bb17-4c41-9985-d39c50d83c73" providerId="ADAL" clId="{A96DF0CC-E8B0-4304-9663-FE5241FC3812}" dt="2024-01-30T04:37:30.536" v="14199" actId="21"/>
          <ac:spMkLst>
            <pc:docMk/>
            <pc:sldMk cId="660001074" sldId="405"/>
            <ac:spMk id="34" creationId="{8CE80599-3135-AEB0-8FB3-B3CA9DA47C73}"/>
          </ac:spMkLst>
        </pc:spChg>
        <pc:cxnChg chg="add del mod">
          <ac:chgData name="Toby Donaldson" userId="2e6e5431-bb17-4c41-9985-d39c50d83c73" providerId="ADAL" clId="{A96DF0CC-E8B0-4304-9663-FE5241FC3812}" dt="2024-01-30T04:37:52.239" v="14203" actId="21"/>
          <ac:cxnSpMkLst>
            <pc:docMk/>
            <pc:sldMk cId="660001074" sldId="405"/>
            <ac:cxnSpMk id="10" creationId="{1ADCD553-CDA8-5DF4-0163-3DE7CE257393}"/>
          </ac:cxnSpMkLst>
        </pc:cxnChg>
        <pc:cxnChg chg="add del mod">
          <ac:chgData name="Toby Donaldson" userId="2e6e5431-bb17-4c41-9985-d39c50d83c73" providerId="ADAL" clId="{A96DF0CC-E8B0-4304-9663-FE5241FC3812}" dt="2024-01-30T06:51:44.001" v="14890" actId="14100"/>
          <ac:cxnSpMkLst>
            <pc:docMk/>
            <pc:sldMk cId="660001074" sldId="405"/>
            <ac:cxnSpMk id="15" creationId="{AC4E5084-F922-E3FF-AB17-4F4A7B0F5B54}"/>
          </ac:cxnSpMkLst>
        </pc:cxnChg>
      </pc:sldChg>
      <pc:sldChg chg="addSp delSp modSp add mod">
        <pc:chgData name="Toby Donaldson" userId="2e6e5431-bb17-4c41-9985-d39c50d83c73" providerId="ADAL" clId="{A96DF0CC-E8B0-4304-9663-FE5241FC3812}" dt="2024-01-30T07:20:50.152" v="17368" actId="20577"/>
        <pc:sldMkLst>
          <pc:docMk/>
          <pc:sldMk cId="1115259671" sldId="406"/>
        </pc:sldMkLst>
        <pc:spChg chg="mod">
          <ac:chgData name="Toby Donaldson" userId="2e6e5431-bb17-4c41-9985-d39c50d83c73" providerId="ADAL" clId="{A96DF0CC-E8B0-4304-9663-FE5241FC3812}" dt="2024-01-30T04:43:47.631" v="14764" actId="20577"/>
          <ac:spMkLst>
            <pc:docMk/>
            <pc:sldMk cId="1115259671" sldId="406"/>
            <ac:spMk id="2" creationId="{FAC06C1F-07FB-3DB7-CA35-0270FCF432E7}"/>
          </ac:spMkLst>
        </pc:spChg>
        <pc:spChg chg="mod">
          <ac:chgData name="Toby Donaldson" userId="2e6e5431-bb17-4c41-9985-d39c50d83c73" providerId="ADAL" clId="{A96DF0CC-E8B0-4304-9663-FE5241FC3812}" dt="2024-01-30T07:20:50.152" v="17368" actId="20577"/>
          <ac:spMkLst>
            <pc:docMk/>
            <pc:sldMk cId="1115259671" sldId="406"/>
            <ac:spMk id="3" creationId="{1BD4FFB3-129F-8468-E73B-1E6DA086065B}"/>
          </ac:spMkLst>
        </pc:spChg>
        <pc:spChg chg="add del mod">
          <ac:chgData name="Toby Donaldson" userId="2e6e5431-bb17-4c41-9985-d39c50d83c73" providerId="ADAL" clId="{A96DF0CC-E8B0-4304-9663-FE5241FC3812}" dt="2024-01-30T04:43:10.675" v="14714" actId="21"/>
          <ac:spMkLst>
            <pc:docMk/>
            <pc:sldMk cId="1115259671" sldId="406"/>
            <ac:spMk id="6" creationId="{5ECE6DB5-F756-E39F-32FA-ED528F7CB436}"/>
          </ac:spMkLst>
        </pc:spChg>
        <pc:spChg chg="mod">
          <ac:chgData name="Toby Donaldson" userId="2e6e5431-bb17-4c41-9985-d39c50d83c73" providerId="ADAL" clId="{A96DF0CC-E8B0-4304-9663-FE5241FC3812}" dt="2024-01-30T04:43:01.126" v="14711" actId="1076"/>
          <ac:spMkLst>
            <pc:docMk/>
            <pc:sldMk cId="1115259671" sldId="406"/>
            <ac:spMk id="7" creationId="{0EBEA454-A455-6177-3ADB-F18344428A1D}"/>
          </ac:spMkLst>
        </pc:spChg>
        <pc:spChg chg="del">
          <ac:chgData name="Toby Donaldson" userId="2e6e5431-bb17-4c41-9985-d39c50d83c73" providerId="ADAL" clId="{A96DF0CC-E8B0-4304-9663-FE5241FC3812}" dt="2024-01-30T04:42:57.247" v="14710" actId="21"/>
          <ac:spMkLst>
            <pc:docMk/>
            <pc:sldMk cId="1115259671" sldId="406"/>
            <ac:spMk id="9" creationId="{A6CBD429-0B4B-EE8F-CB9C-07554C584239}"/>
          </ac:spMkLst>
        </pc:spChg>
      </pc:sldChg>
      <pc:sldChg chg="modSp new mod">
        <pc:chgData name="Toby Donaldson" userId="2e6e5431-bb17-4c41-9985-d39c50d83c73" providerId="ADAL" clId="{A96DF0CC-E8B0-4304-9663-FE5241FC3812}" dt="2024-01-30T06:59:35.892" v="15948" actId="2711"/>
        <pc:sldMkLst>
          <pc:docMk/>
          <pc:sldMk cId="119016610" sldId="407"/>
        </pc:sldMkLst>
        <pc:spChg chg="mod">
          <ac:chgData name="Toby Donaldson" userId="2e6e5431-bb17-4c41-9985-d39c50d83c73" providerId="ADAL" clId="{A96DF0CC-E8B0-4304-9663-FE5241FC3812}" dt="2024-01-30T06:52:31.274" v="14963" actId="20577"/>
          <ac:spMkLst>
            <pc:docMk/>
            <pc:sldMk cId="119016610" sldId="407"/>
            <ac:spMk id="2" creationId="{432EE7A4-AA84-08CE-379A-96217DDD1C3C}"/>
          </ac:spMkLst>
        </pc:spChg>
        <pc:spChg chg="mod">
          <ac:chgData name="Toby Donaldson" userId="2e6e5431-bb17-4c41-9985-d39c50d83c73" providerId="ADAL" clId="{A96DF0CC-E8B0-4304-9663-FE5241FC3812}" dt="2024-01-30T06:59:35.892" v="15948" actId="2711"/>
          <ac:spMkLst>
            <pc:docMk/>
            <pc:sldMk cId="119016610" sldId="407"/>
            <ac:spMk id="3" creationId="{4E6D41F9-D672-06B9-1E23-75EB2C8A0482}"/>
          </ac:spMkLst>
        </pc:spChg>
      </pc:sldChg>
      <pc:sldChg chg="addSp delSp modSp add mod ord">
        <pc:chgData name="Toby Donaldson" userId="2e6e5431-bb17-4c41-9985-d39c50d83c73" providerId="ADAL" clId="{A96DF0CC-E8B0-4304-9663-FE5241FC3812}" dt="2024-01-30T07:20:22.034" v="17359" actId="20577"/>
        <pc:sldMkLst>
          <pc:docMk/>
          <pc:sldMk cId="2683748588" sldId="408"/>
        </pc:sldMkLst>
        <pc:spChg chg="mod">
          <ac:chgData name="Toby Donaldson" userId="2e6e5431-bb17-4c41-9985-d39c50d83c73" providerId="ADAL" clId="{A96DF0CC-E8B0-4304-9663-FE5241FC3812}" dt="2024-01-30T07:04:03.237" v="16237" actId="20577"/>
          <ac:spMkLst>
            <pc:docMk/>
            <pc:sldMk cId="2683748588" sldId="408"/>
            <ac:spMk id="2" creationId="{FAC06C1F-07FB-3DB7-CA35-0270FCF432E7}"/>
          </ac:spMkLst>
        </pc:spChg>
        <pc:spChg chg="mod">
          <ac:chgData name="Toby Donaldson" userId="2e6e5431-bb17-4c41-9985-d39c50d83c73" providerId="ADAL" clId="{A96DF0CC-E8B0-4304-9663-FE5241FC3812}" dt="2024-01-30T07:20:22.034" v="17359" actId="20577"/>
          <ac:spMkLst>
            <pc:docMk/>
            <pc:sldMk cId="2683748588" sldId="408"/>
            <ac:spMk id="3" creationId="{1BD4FFB3-129F-8468-E73B-1E6DA086065B}"/>
          </ac:spMkLst>
        </pc:spChg>
        <pc:spChg chg="mod">
          <ac:chgData name="Toby Donaldson" userId="2e6e5431-bb17-4c41-9985-d39c50d83c73" providerId="ADAL" clId="{A96DF0CC-E8B0-4304-9663-FE5241FC3812}" dt="2024-01-30T07:00:12.089" v="15969" actId="207"/>
          <ac:spMkLst>
            <pc:docMk/>
            <pc:sldMk cId="2683748588" sldId="408"/>
            <ac:spMk id="5" creationId="{00875744-F50D-0EB4-32BD-18E1FE5F2ED3}"/>
          </ac:spMkLst>
        </pc:spChg>
        <pc:spChg chg="add">
          <ac:chgData name="Toby Donaldson" userId="2e6e5431-bb17-4c41-9985-d39c50d83c73" providerId="ADAL" clId="{A96DF0CC-E8B0-4304-9663-FE5241FC3812}" dt="2024-01-30T07:01:10" v="16148" actId="11529"/>
          <ac:spMkLst>
            <pc:docMk/>
            <pc:sldMk cId="2683748588" sldId="408"/>
            <ac:spMk id="8" creationId="{B657290E-8EBC-847E-7A2F-81663F66EA08}"/>
          </ac:spMkLst>
        </pc:spChg>
        <pc:spChg chg="add mod">
          <ac:chgData name="Toby Donaldson" userId="2e6e5431-bb17-4c41-9985-d39c50d83c73" providerId="ADAL" clId="{A96DF0CC-E8B0-4304-9663-FE5241FC3812}" dt="2024-01-30T07:15:26.969" v="16978" actId="20577"/>
          <ac:spMkLst>
            <pc:docMk/>
            <pc:sldMk cId="2683748588" sldId="408"/>
            <ac:spMk id="9" creationId="{6F6F9509-2304-4DF5-E5E4-647F33FB837C}"/>
          </ac:spMkLst>
        </pc:spChg>
        <pc:spChg chg="mod">
          <ac:chgData name="Toby Donaldson" userId="2e6e5431-bb17-4c41-9985-d39c50d83c73" providerId="ADAL" clId="{A96DF0CC-E8B0-4304-9663-FE5241FC3812}" dt="2024-01-30T07:07:07.290" v="16409" actId="20577"/>
          <ac:spMkLst>
            <pc:docMk/>
            <pc:sldMk cId="2683748588" sldId="408"/>
            <ac:spMk id="13" creationId="{9C76A361-1852-3CE8-9103-92B277620487}"/>
          </ac:spMkLst>
        </pc:spChg>
        <pc:cxnChg chg="del mod">
          <ac:chgData name="Toby Donaldson" userId="2e6e5431-bb17-4c41-9985-d39c50d83c73" providerId="ADAL" clId="{A96DF0CC-E8B0-4304-9663-FE5241FC3812}" dt="2024-01-30T07:01:02.797" v="16146" actId="21"/>
          <ac:cxnSpMkLst>
            <pc:docMk/>
            <pc:sldMk cId="2683748588" sldId="408"/>
            <ac:cxnSpMk id="15" creationId="{AC4E5084-F922-E3FF-AB17-4F4A7B0F5B54}"/>
          </ac:cxnSpMkLst>
        </pc:cxnChg>
      </pc:sldChg>
      <pc:sldChg chg="addSp delSp modSp add mod">
        <pc:chgData name="Toby Donaldson" userId="2e6e5431-bb17-4c41-9985-d39c50d83c73" providerId="ADAL" clId="{A96DF0CC-E8B0-4304-9663-FE5241FC3812}" dt="2024-01-30T07:20:19.258" v="17358" actId="20577"/>
        <pc:sldMkLst>
          <pc:docMk/>
          <pc:sldMk cId="3080840747" sldId="409"/>
        </pc:sldMkLst>
        <pc:spChg chg="mod">
          <ac:chgData name="Toby Donaldson" userId="2e6e5431-bb17-4c41-9985-d39c50d83c73" providerId="ADAL" clId="{A96DF0CC-E8B0-4304-9663-FE5241FC3812}" dt="2024-01-30T07:20:19.258" v="17358" actId="20577"/>
          <ac:spMkLst>
            <pc:docMk/>
            <pc:sldMk cId="3080840747" sldId="409"/>
            <ac:spMk id="3" creationId="{1BD4FFB3-129F-8468-E73B-1E6DA086065B}"/>
          </ac:spMkLst>
        </pc:spChg>
        <pc:spChg chg="mod">
          <ac:chgData name="Toby Donaldson" userId="2e6e5431-bb17-4c41-9985-d39c50d83c73" providerId="ADAL" clId="{A96DF0CC-E8B0-4304-9663-FE5241FC3812}" dt="2024-01-30T07:12:55.305" v="16855" actId="14100"/>
          <ac:spMkLst>
            <pc:docMk/>
            <pc:sldMk cId="3080840747" sldId="409"/>
            <ac:spMk id="5" creationId="{00875744-F50D-0EB4-32BD-18E1FE5F2ED3}"/>
          </ac:spMkLst>
        </pc:spChg>
        <pc:spChg chg="add mod">
          <ac:chgData name="Toby Donaldson" userId="2e6e5431-bb17-4c41-9985-d39c50d83c73" providerId="ADAL" clId="{A96DF0CC-E8B0-4304-9663-FE5241FC3812}" dt="2024-01-30T07:08:11.039" v="16527" actId="1076"/>
          <ac:spMkLst>
            <pc:docMk/>
            <pc:sldMk cId="3080840747" sldId="409"/>
            <ac:spMk id="6" creationId="{0C902F19-D220-16D2-D542-A46DBB54DDF4}"/>
          </ac:spMkLst>
        </pc:spChg>
        <pc:spChg chg="del mod">
          <ac:chgData name="Toby Donaldson" userId="2e6e5431-bb17-4c41-9985-d39c50d83c73" providerId="ADAL" clId="{A96DF0CC-E8B0-4304-9663-FE5241FC3812}" dt="2024-01-30T07:06:38.591" v="16388" actId="21"/>
          <ac:spMkLst>
            <pc:docMk/>
            <pc:sldMk cId="3080840747" sldId="409"/>
            <ac:spMk id="8" creationId="{B657290E-8EBC-847E-7A2F-81663F66EA08}"/>
          </ac:spMkLst>
        </pc:spChg>
        <pc:spChg chg="mod">
          <ac:chgData name="Toby Donaldson" userId="2e6e5431-bb17-4c41-9985-d39c50d83c73" providerId="ADAL" clId="{A96DF0CC-E8B0-4304-9663-FE5241FC3812}" dt="2024-01-30T07:15:17.154" v="16969" actId="20577"/>
          <ac:spMkLst>
            <pc:docMk/>
            <pc:sldMk cId="3080840747" sldId="409"/>
            <ac:spMk id="9" creationId="{6F6F9509-2304-4DF5-E5E4-647F33FB837C}"/>
          </ac:spMkLst>
        </pc:spChg>
        <pc:spChg chg="mod">
          <ac:chgData name="Toby Donaldson" userId="2e6e5431-bb17-4c41-9985-d39c50d83c73" providerId="ADAL" clId="{A96DF0CC-E8B0-4304-9663-FE5241FC3812}" dt="2024-01-30T07:08:49.893" v="16600" actId="20577"/>
          <ac:spMkLst>
            <pc:docMk/>
            <pc:sldMk cId="3080840747" sldId="409"/>
            <ac:spMk id="13" creationId="{9C76A361-1852-3CE8-9103-92B277620487}"/>
          </ac:spMkLst>
        </pc:spChg>
        <pc:cxnChg chg="add mod">
          <ac:chgData name="Toby Donaldson" userId="2e6e5431-bb17-4c41-9985-d39c50d83c73" providerId="ADAL" clId="{A96DF0CC-E8B0-4304-9663-FE5241FC3812}" dt="2024-01-30T07:08:45.273" v="16572" actId="20577"/>
          <ac:cxnSpMkLst>
            <pc:docMk/>
            <pc:sldMk cId="3080840747" sldId="409"/>
            <ac:cxnSpMk id="10" creationId="{6924679F-C42B-3A1F-8CCB-C4D6C8B24B70}"/>
          </ac:cxnSpMkLst>
        </pc:cxnChg>
      </pc:sldChg>
      <pc:sldChg chg="add del">
        <pc:chgData name="Toby Donaldson" userId="2e6e5431-bb17-4c41-9985-d39c50d83c73" providerId="ADAL" clId="{A96DF0CC-E8B0-4304-9663-FE5241FC3812}" dt="2024-01-30T07:04:45.595" v="16276" actId="2696"/>
        <pc:sldMkLst>
          <pc:docMk/>
          <pc:sldMk cId="3601546282" sldId="409"/>
        </pc:sldMkLst>
      </pc:sldChg>
      <pc:sldChg chg="modSp add mod">
        <pc:chgData name="Toby Donaldson" userId="2e6e5431-bb17-4c41-9985-d39c50d83c73" providerId="ADAL" clId="{A96DF0CC-E8B0-4304-9663-FE5241FC3812}" dt="2024-01-30T07:20:16.061" v="17357" actId="20577"/>
        <pc:sldMkLst>
          <pc:docMk/>
          <pc:sldMk cId="2637678866" sldId="410"/>
        </pc:sldMkLst>
        <pc:spChg chg="mod">
          <ac:chgData name="Toby Donaldson" userId="2e6e5431-bb17-4c41-9985-d39c50d83c73" providerId="ADAL" clId="{A96DF0CC-E8B0-4304-9663-FE5241FC3812}" dt="2024-01-30T07:20:16.061" v="17357" actId="20577"/>
          <ac:spMkLst>
            <pc:docMk/>
            <pc:sldMk cId="2637678866" sldId="410"/>
            <ac:spMk id="3" creationId="{1BD4FFB3-129F-8468-E73B-1E6DA086065B}"/>
          </ac:spMkLst>
        </pc:spChg>
        <pc:spChg chg="mod">
          <ac:chgData name="Toby Donaldson" userId="2e6e5431-bb17-4c41-9985-d39c50d83c73" providerId="ADAL" clId="{A96DF0CC-E8B0-4304-9663-FE5241FC3812}" dt="2024-01-30T07:13:36.600" v="16883" actId="14100"/>
          <ac:spMkLst>
            <pc:docMk/>
            <pc:sldMk cId="2637678866" sldId="410"/>
            <ac:spMk id="5" creationId="{00875744-F50D-0EB4-32BD-18E1FE5F2ED3}"/>
          </ac:spMkLst>
        </pc:spChg>
        <pc:spChg chg="mod">
          <ac:chgData name="Toby Donaldson" userId="2e6e5431-bb17-4c41-9985-d39c50d83c73" providerId="ADAL" clId="{A96DF0CC-E8B0-4304-9663-FE5241FC3812}" dt="2024-01-30T07:15:09.514" v="16963" actId="20577"/>
          <ac:spMkLst>
            <pc:docMk/>
            <pc:sldMk cId="2637678866" sldId="410"/>
            <ac:spMk id="9" creationId="{6F6F9509-2304-4DF5-E5E4-647F33FB837C}"/>
          </ac:spMkLst>
        </pc:spChg>
        <pc:spChg chg="mod">
          <ac:chgData name="Toby Donaldson" userId="2e6e5431-bb17-4c41-9985-d39c50d83c73" providerId="ADAL" clId="{A96DF0CC-E8B0-4304-9663-FE5241FC3812}" dt="2024-01-30T07:10:45.057" v="16762" actId="14100"/>
          <ac:spMkLst>
            <pc:docMk/>
            <pc:sldMk cId="2637678866" sldId="410"/>
            <ac:spMk id="13" creationId="{9C76A361-1852-3CE8-9103-92B277620487}"/>
          </ac:spMkLst>
        </pc:spChg>
        <pc:cxnChg chg="mod">
          <ac:chgData name="Toby Donaldson" userId="2e6e5431-bb17-4c41-9985-d39c50d83c73" providerId="ADAL" clId="{A96DF0CC-E8B0-4304-9663-FE5241FC3812}" dt="2024-01-30T07:10:45.057" v="16762" actId="14100"/>
          <ac:cxnSpMkLst>
            <pc:docMk/>
            <pc:sldMk cId="2637678866" sldId="410"/>
            <ac:cxnSpMk id="10" creationId="{6924679F-C42B-3A1F-8CCB-C4D6C8B24B70}"/>
          </ac:cxnSpMkLst>
        </pc:cxnChg>
      </pc:sldChg>
      <pc:sldChg chg="modSp add mod ord">
        <pc:chgData name="Toby Donaldson" userId="2e6e5431-bb17-4c41-9985-d39c50d83c73" providerId="ADAL" clId="{A96DF0CC-E8B0-4304-9663-FE5241FC3812}" dt="2024-01-30T07:20:13.237" v="17356" actId="20577"/>
        <pc:sldMkLst>
          <pc:docMk/>
          <pc:sldMk cId="3276145943" sldId="411"/>
        </pc:sldMkLst>
        <pc:spChg chg="mod">
          <ac:chgData name="Toby Donaldson" userId="2e6e5431-bb17-4c41-9985-d39c50d83c73" providerId="ADAL" clId="{A96DF0CC-E8B0-4304-9663-FE5241FC3812}" dt="2024-01-30T07:20:13.237" v="17356" actId="20577"/>
          <ac:spMkLst>
            <pc:docMk/>
            <pc:sldMk cId="3276145943" sldId="411"/>
            <ac:spMk id="3" creationId="{1BD4FFB3-129F-8468-E73B-1E6DA086065B}"/>
          </ac:spMkLst>
        </pc:spChg>
        <pc:spChg chg="mod">
          <ac:chgData name="Toby Donaldson" userId="2e6e5431-bb17-4c41-9985-d39c50d83c73" providerId="ADAL" clId="{A96DF0CC-E8B0-4304-9663-FE5241FC3812}" dt="2024-01-30T07:14:51.864" v="16957" actId="20577"/>
          <ac:spMkLst>
            <pc:docMk/>
            <pc:sldMk cId="3276145943" sldId="411"/>
            <ac:spMk id="5" creationId="{00875744-F50D-0EB4-32BD-18E1FE5F2ED3}"/>
          </ac:spMkLst>
        </pc:spChg>
        <pc:spChg chg="mod">
          <ac:chgData name="Toby Donaldson" userId="2e6e5431-bb17-4c41-9985-d39c50d83c73" providerId="ADAL" clId="{A96DF0CC-E8B0-4304-9663-FE5241FC3812}" dt="2024-01-30T07:16:12.824" v="17030" actId="20577"/>
          <ac:spMkLst>
            <pc:docMk/>
            <pc:sldMk cId="3276145943" sldId="411"/>
            <ac:spMk id="9" creationId="{6F6F9509-2304-4DF5-E5E4-647F33FB837C}"/>
          </ac:spMkLst>
        </pc:spChg>
        <pc:spChg chg="mod">
          <ac:chgData name="Toby Donaldson" userId="2e6e5431-bb17-4c41-9985-d39c50d83c73" providerId="ADAL" clId="{A96DF0CC-E8B0-4304-9663-FE5241FC3812}" dt="2024-01-30T07:11:42.803" v="16819" actId="113"/>
          <ac:spMkLst>
            <pc:docMk/>
            <pc:sldMk cId="3276145943" sldId="411"/>
            <ac:spMk id="13" creationId="{9C76A361-1852-3CE8-9103-92B277620487}"/>
          </ac:spMkLst>
        </pc:spChg>
        <pc:cxnChg chg="mod">
          <ac:chgData name="Toby Donaldson" userId="2e6e5431-bb17-4c41-9985-d39c50d83c73" providerId="ADAL" clId="{A96DF0CC-E8B0-4304-9663-FE5241FC3812}" dt="2024-01-30T07:11:36.785" v="16818" actId="20577"/>
          <ac:cxnSpMkLst>
            <pc:docMk/>
            <pc:sldMk cId="3276145943" sldId="411"/>
            <ac:cxnSpMk id="10" creationId="{6924679F-C42B-3A1F-8CCB-C4D6C8B24B70}"/>
          </ac:cxnSpMkLst>
        </pc:cxnChg>
      </pc:sldChg>
      <pc:sldChg chg="delSp modSp add mod">
        <pc:chgData name="Toby Donaldson" userId="2e6e5431-bb17-4c41-9985-d39c50d83c73" providerId="ADAL" clId="{A96DF0CC-E8B0-4304-9663-FE5241FC3812}" dt="2024-01-30T07:20:10.709" v="17355" actId="20577"/>
        <pc:sldMkLst>
          <pc:docMk/>
          <pc:sldMk cId="557759141" sldId="412"/>
        </pc:sldMkLst>
        <pc:spChg chg="mod">
          <ac:chgData name="Toby Donaldson" userId="2e6e5431-bb17-4c41-9985-d39c50d83c73" providerId="ADAL" clId="{A96DF0CC-E8B0-4304-9663-FE5241FC3812}" dt="2024-01-30T07:18:55.929" v="17324" actId="20577"/>
          <ac:spMkLst>
            <pc:docMk/>
            <pc:sldMk cId="557759141" sldId="412"/>
            <ac:spMk id="2" creationId="{FAC06C1F-07FB-3DB7-CA35-0270FCF432E7}"/>
          </ac:spMkLst>
        </pc:spChg>
        <pc:spChg chg="mod">
          <ac:chgData name="Toby Donaldson" userId="2e6e5431-bb17-4c41-9985-d39c50d83c73" providerId="ADAL" clId="{A96DF0CC-E8B0-4304-9663-FE5241FC3812}" dt="2024-01-30T07:20:10.709" v="17355" actId="20577"/>
          <ac:spMkLst>
            <pc:docMk/>
            <pc:sldMk cId="557759141" sldId="412"/>
            <ac:spMk id="3" creationId="{1BD4FFB3-129F-8468-E73B-1E6DA086065B}"/>
          </ac:spMkLst>
        </pc:spChg>
        <pc:spChg chg="mod">
          <ac:chgData name="Toby Donaldson" userId="2e6e5431-bb17-4c41-9985-d39c50d83c73" providerId="ADAL" clId="{A96DF0CC-E8B0-4304-9663-FE5241FC3812}" dt="2024-01-30T07:19:14.378" v="17327" actId="14100"/>
          <ac:spMkLst>
            <pc:docMk/>
            <pc:sldMk cId="557759141" sldId="412"/>
            <ac:spMk id="5" creationId="{00875744-F50D-0EB4-32BD-18E1FE5F2ED3}"/>
          </ac:spMkLst>
        </pc:spChg>
        <pc:spChg chg="del">
          <ac:chgData name="Toby Donaldson" userId="2e6e5431-bb17-4c41-9985-d39c50d83c73" providerId="ADAL" clId="{A96DF0CC-E8B0-4304-9663-FE5241FC3812}" dt="2024-01-30T07:17:31.575" v="17204" actId="21"/>
          <ac:spMkLst>
            <pc:docMk/>
            <pc:sldMk cId="557759141" sldId="412"/>
            <ac:spMk id="6" creationId="{0C902F19-D220-16D2-D542-A46DBB54DDF4}"/>
          </ac:spMkLst>
        </pc:spChg>
        <pc:spChg chg="mod">
          <ac:chgData name="Toby Donaldson" userId="2e6e5431-bb17-4c41-9985-d39c50d83c73" providerId="ADAL" clId="{A96DF0CC-E8B0-4304-9663-FE5241FC3812}" dt="2024-01-30T07:19:48.579" v="17354" actId="20577"/>
          <ac:spMkLst>
            <pc:docMk/>
            <pc:sldMk cId="557759141" sldId="412"/>
            <ac:spMk id="9" creationId="{6F6F9509-2304-4DF5-E5E4-647F33FB837C}"/>
          </ac:spMkLst>
        </pc:spChg>
        <pc:spChg chg="mod">
          <ac:chgData name="Toby Donaldson" userId="2e6e5431-bb17-4c41-9985-d39c50d83c73" providerId="ADAL" clId="{A96DF0CC-E8B0-4304-9663-FE5241FC3812}" dt="2024-01-30T07:19:18.231" v="17328" actId="1076"/>
          <ac:spMkLst>
            <pc:docMk/>
            <pc:sldMk cId="557759141" sldId="412"/>
            <ac:spMk id="13" creationId="{9C76A361-1852-3CE8-9103-92B277620487}"/>
          </ac:spMkLst>
        </pc:spChg>
        <pc:cxnChg chg="del mod">
          <ac:chgData name="Toby Donaldson" userId="2e6e5431-bb17-4c41-9985-d39c50d83c73" providerId="ADAL" clId="{A96DF0CC-E8B0-4304-9663-FE5241FC3812}" dt="2024-01-30T07:17:41.427" v="17206" actId="21"/>
          <ac:cxnSpMkLst>
            <pc:docMk/>
            <pc:sldMk cId="557759141" sldId="412"/>
            <ac:cxnSpMk id="10" creationId="{6924679F-C42B-3A1F-8CCB-C4D6C8B24B70}"/>
          </ac:cxnSpMkLst>
        </pc:cxnChg>
      </pc:sldChg>
      <pc:sldChg chg="addSp delSp modSp add mod ord">
        <pc:chgData name="Toby Donaldson" userId="2e6e5431-bb17-4c41-9985-d39c50d83c73" providerId="ADAL" clId="{A96DF0CC-E8B0-4304-9663-FE5241FC3812}" dt="2024-01-30T07:26:10.221" v="17863" actId="20577"/>
        <pc:sldMkLst>
          <pc:docMk/>
          <pc:sldMk cId="4052424333" sldId="413"/>
        </pc:sldMkLst>
        <pc:spChg chg="mod">
          <ac:chgData name="Toby Donaldson" userId="2e6e5431-bb17-4c41-9985-d39c50d83c73" providerId="ADAL" clId="{A96DF0CC-E8B0-4304-9663-FE5241FC3812}" dt="2024-01-30T07:21:37.341" v="17392" actId="20577"/>
          <ac:spMkLst>
            <pc:docMk/>
            <pc:sldMk cId="4052424333" sldId="413"/>
            <ac:spMk id="2" creationId="{FAC06C1F-07FB-3DB7-CA35-0270FCF432E7}"/>
          </ac:spMkLst>
        </pc:spChg>
        <pc:spChg chg="mod">
          <ac:chgData name="Toby Donaldson" userId="2e6e5431-bb17-4c41-9985-d39c50d83c73" providerId="ADAL" clId="{A96DF0CC-E8B0-4304-9663-FE5241FC3812}" dt="2024-01-30T07:26:10.221" v="17863" actId="20577"/>
          <ac:spMkLst>
            <pc:docMk/>
            <pc:sldMk cId="4052424333" sldId="413"/>
            <ac:spMk id="5" creationId="{00875744-F50D-0EB4-32BD-18E1FE5F2ED3}"/>
          </ac:spMkLst>
        </pc:spChg>
        <pc:spChg chg="add del mod">
          <ac:chgData name="Toby Donaldson" userId="2e6e5431-bb17-4c41-9985-d39c50d83c73" providerId="ADAL" clId="{A96DF0CC-E8B0-4304-9663-FE5241FC3812}" dt="2024-01-30T07:24:43.715" v="17828" actId="21"/>
          <ac:spMkLst>
            <pc:docMk/>
            <pc:sldMk cId="4052424333" sldId="413"/>
            <ac:spMk id="7" creationId="{438C3FB7-BF83-78B0-0289-2AC57A0E2741}"/>
          </ac:spMkLst>
        </pc:spChg>
        <pc:spChg chg="del">
          <ac:chgData name="Toby Donaldson" userId="2e6e5431-bb17-4c41-9985-d39c50d83c73" providerId="ADAL" clId="{A96DF0CC-E8B0-4304-9663-FE5241FC3812}" dt="2024-01-30T07:23:51.872" v="17726" actId="21"/>
          <ac:spMkLst>
            <pc:docMk/>
            <pc:sldMk cId="4052424333" sldId="413"/>
            <ac:spMk id="9" creationId="{6F6F9509-2304-4DF5-E5E4-647F33FB837C}"/>
          </ac:spMkLst>
        </pc:spChg>
        <pc:spChg chg="mod">
          <ac:chgData name="Toby Donaldson" userId="2e6e5431-bb17-4c41-9985-d39c50d83c73" providerId="ADAL" clId="{A96DF0CC-E8B0-4304-9663-FE5241FC3812}" dt="2024-01-30T07:23:17.911" v="17684" actId="1076"/>
          <ac:spMkLst>
            <pc:docMk/>
            <pc:sldMk cId="4052424333" sldId="413"/>
            <ac:spMk id="13" creationId="{9C76A361-1852-3CE8-9103-92B277620487}"/>
          </ac:spMkLst>
        </pc:spChg>
        <pc:cxnChg chg="del mod">
          <ac:chgData name="Toby Donaldson" userId="2e6e5431-bb17-4c41-9985-d39c50d83c73" providerId="ADAL" clId="{A96DF0CC-E8B0-4304-9663-FE5241FC3812}" dt="2024-01-30T07:22:44.043" v="17615" actId="21"/>
          <ac:cxnSpMkLst>
            <pc:docMk/>
            <pc:sldMk cId="4052424333" sldId="413"/>
            <ac:cxnSpMk id="10" creationId="{6924679F-C42B-3A1F-8CCB-C4D6C8B24B70}"/>
          </ac:cxnSpMkLst>
        </pc:cxnChg>
      </pc:sldChg>
      <pc:sldChg chg="addSp delSp modSp add mod">
        <pc:chgData name="Toby Donaldson" userId="2e6e5431-bb17-4c41-9985-d39c50d83c73" providerId="ADAL" clId="{A96DF0CC-E8B0-4304-9663-FE5241FC3812}" dt="2024-01-30T07:28:22.950" v="18018" actId="14100"/>
        <pc:sldMkLst>
          <pc:docMk/>
          <pc:sldMk cId="22547546" sldId="414"/>
        </pc:sldMkLst>
        <pc:spChg chg="mod">
          <ac:chgData name="Toby Donaldson" userId="2e6e5431-bb17-4c41-9985-d39c50d83c73" providerId="ADAL" clId="{A96DF0CC-E8B0-4304-9663-FE5241FC3812}" dt="2024-01-30T07:26:05.147" v="17861" actId="20577"/>
          <ac:spMkLst>
            <pc:docMk/>
            <pc:sldMk cId="22547546" sldId="414"/>
            <ac:spMk id="5" creationId="{00875744-F50D-0EB4-32BD-18E1FE5F2ED3}"/>
          </ac:spMkLst>
        </pc:spChg>
        <pc:spChg chg="del">
          <ac:chgData name="Toby Donaldson" userId="2e6e5431-bb17-4c41-9985-d39c50d83c73" providerId="ADAL" clId="{A96DF0CC-E8B0-4304-9663-FE5241FC3812}" dt="2024-01-30T07:26:24.966" v="17864" actId="21"/>
          <ac:spMkLst>
            <pc:docMk/>
            <pc:sldMk cId="22547546" sldId="414"/>
            <ac:spMk id="6" creationId="{0C902F19-D220-16D2-D542-A46DBB54DDF4}"/>
          </ac:spMkLst>
        </pc:spChg>
        <pc:spChg chg="add mod">
          <ac:chgData name="Toby Donaldson" userId="2e6e5431-bb17-4c41-9985-d39c50d83c73" providerId="ADAL" clId="{A96DF0CC-E8B0-4304-9663-FE5241FC3812}" dt="2024-01-30T07:28:22.950" v="18018" actId="14100"/>
          <ac:spMkLst>
            <pc:docMk/>
            <pc:sldMk cId="22547546" sldId="414"/>
            <ac:spMk id="9" creationId="{617109EC-6021-F00E-B692-DC55A2D9D19D}"/>
          </ac:spMkLst>
        </pc:spChg>
        <pc:spChg chg="mod">
          <ac:chgData name="Toby Donaldson" userId="2e6e5431-bb17-4c41-9985-d39c50d83c73" providerId="ADAL" clId="{A96DF0CC-E8B0-4304-9663-FE5241FC3812}" dt="2024-01-30T07:27:49.935" v="18014" actId="1076"/>
          <ac:spMkLst>
            <pc:docMk/>
            <pc:sldMk cId="22547546" sldId="414"/>
            <ac:spMk id="13" creationId="{9C76A361-1852-3CE8-9103-92B277620487}"/>
          </ac:spMkLst>
        </pc:spChg>
        <pc:cxnChg chg="add">
          <ac:chgData name="Toby Donaldson" userId="2e6e5431-bb17-4c41-9985-d39c50d83c73" providerId="ADAL" clId="{A96DF0CC-E8B0-4304-9663-FE5241FC3812}" dt="2024-01-30T07:27:56.714" v="18015" actId="11529"/>
          <ac:cxnSpMkLst>
            <pc:docMk/>
            <pc:sldMk cId="22547546" sldId="414"/>
            <ac:cxnSpMk id="8" creationId="{66AA5EC5-7D8F-B83B-57DC-3907713618ED}"/>
          </ac:cxnSpMkLst>
        </pc:cxnChg>
      </pc:sldChg>
      <pc:sldChg chg="modSp mod">
        <pc:chgData name="Toby Donaldson" userId="2e6e5431-bb17-4c41-9985-d39c50d83c73" providerId="ADAL" clId="{A96DF0CC-E8B0-4304-9663-FE5241FC3812}" dt="2024-02-02T22:52:33.893" v="18044" actId="20577"/>
        <pc:sldMkLst>
          <pc:docMk/>
          <pc:sldMk cId="3702841320" sldId="421"/>
        </pc:sldMkLst>
        <pc:spChg chg="mod">
          <ac:chgData name="Toby Donaldson" userId="2e6e5431-bb17-4c41-9985-d39c50d83c73" providerId="ADAL" clId="{A96DF0CC-E8B0-4304-9663-FE5241FC3812}" dt="2024-02-02T22:52:33.893" v="18044" actId="20577"/>
          <ac:spMkLst>
            <pc:docMk/>
            <pc:sldMk cId="3702841320" sldId="421"/>
            <ac:spMk id="2" creationId="{BE2742BB-0079-F550-3E47-5456D0A41677}"/>
          </ac:spMkLst>
        </pc:spChg>
      </pc:sldChg>
    </pc:docChg>
  </pc:docChgLst>
  <pc:docChgLst>
    <pc:chgData name="Toby Donaldson" userId="2e6e5431-bb17-4c41-9985-d39c50d83c73" providerId="ADAL" clId="{FD14D1BB-4174-485A-A80B-10D458200F7C}"/>
    <pc:docChg chg="undo custSel addSld delSld modSld sldOrd addSection delSection modSection">
      <pc:chgData name="Toby Donaldson" userId="2e6e5431-bb17-4c41-9985-d39c50d83c73" providerId="ADAL" clId="{FD14D1BB-4174-485A-A80B-10D458200F7C}" dt="2024-02-05T22:48:04.911" v="2257" actId="21"/>
      <pc:docMkLst>
        <pc:docMk/>
      </pc:docMkLst>
      <pc:sldChg chg="modSp mod">
        <pc:chgData name="Toby Donaldson" userId="2e6e5431-bb17-4c41-9985-d39c50d83c73" providerId="ADAL" clId="{FD14D1BB-4174-485A-A80B-10D458200F7C}" dt="2024-02-05T03:56:33.201" v="36" actId="20577"/>
        <pc:sldMkLst>
          <pc:docMk/>
          <pc:sldMk cId="1990534629" sldId="256"/>
        </pc:sldMkLst>
        <pc:spChg chg="mod">
          <ac:chgData name="Toby Donaldson" userId="2e6e5431-bb17-4c41-9985-d39c50d83c73" providerId="ADAL" clId="{FD14D1BB-4174-485A-A80B-10D458200F7C}" dt="2024-02-02T22:54:55.296" v="1" actId="6549"/>
          <ac:spMkLst>
            <pc:docMk/>
            <pc:sldMk cId="1990534629" sldId="256"/>
            <ac:spMk id="3" creationId="{69A063FE-859C-2249-86C9-6A3558EFA8C4}"/>
          </ac:spMkLst>
        </pc:spChg>
        <pc:spChg chg="mod">
          <ac:chgData name="Toby Donaldson" userId="2e6e5431-bb17-4c41-9985-d39c50d83c73" providerId="ADAL" clId="{FD14D1BB-4174-485A-A80B-10D458200F7C}" dt="2024-02-05T03:56:33.201" v="36" actId="20577"/>
          <ac:spMkLst>
            <pc:docMk/>
            <pc:sldMk cId="1990534629" sldId="256"/>
            <ac:spMk id="4" creationId="{47AFE60C-6CF9-81EA-958C-8B9C232B748D}"/>
          </ac:spMkLst>
        </pc:spChg>
      </pc:sldChg>
      <pc:sldChg chg="del">
        <pc:chgData name="Toby Donaldson" userId="2e6e5431-bb17-4c41-9985-d39c50d83c73" providerId="ADAL" clId="{FD14D1BB-4174-485A-A80B-10D458200F7C}" dt="2024-02-02T22:55:24.544" v="2" actId="18676"/>
        <pc:sldMkLst>
          <pc:docMk/>
          <pc:sldMk cId="3599321998" sldId="349"/>
        </pc:sldMkLst>
      </pc:sldChg>
      <pc:sldChg chg="del">
        <pc:chgData name="Toby Donaldson" userId="2e6e5431-bb17-4c41-9985-d39c50d83c73" providerId="ADAL" clId="{FD14D1BB-4174-485A-A80B-10D458200F7C}" dt="2024-02-02T22:55:24.544" v="2" actId="18676"/>
        <pc:sldMkLst>
          <pc:docMk/>
          <pc:sldMk cId="2755035059" sldId="350"/>
        </pc:sldMkLst>
      </pc:sldChg>
      <pc:sldChg chg="del">
        <pc:chgData name="Toby Donaldson" userId="2e6e5431-bb17-4c41-9985-d39c50d83c73" providerId="ADAL" clId="{FD14D1BB-4174-485A-A80B-10D458200F7C}" dt="2024-02-02T22:55:24.544" v="2" actId="18676"/>
        <pc:sldMkLst>
          <pc:docMk/>
          <pc:sldMk cId="3058507303" sldId="351"/>
        </pc:sldMkLst>
      </pc:sldChg>
      <pc:sldChg chg="del">
        <pc:chgData name="Toby Donaldson" userId="2e6e5431-bb17-4c41-9985-d39c50d83c73" providerId="ADAL" clId="{FD14D1BB-4174-485A-A80B-10D458200F7C}" dt="2024-02-02T22:55:24.544" v="2" actId="18676"/>
        <pc:sldMkLst>
          <pc:docMk/>
          <pc:sldMk cId="3731398061" sldId="352"/>
        </pc:sldMkLst>
      </pc:sldChg>
      <pc:sldChg chg="del">
        <pc:chgData name="Toby Donaldson" userId="2e6e5431-bb17-4c41-9985-d39c50d83c73" providerId="ADAL" clId="{FD14D1BB-4174-485A-A80B-10D458200F7C}" dt="2024-02-02T22:55:24.544" v="2" actId="18676"/>
        <pc:sldMkLst>
          <pc:docMk/>
          <pc:sldMk cId="997635775" sldId="353"/>
        </pc:sldMkLst>
      </pc:sldChg>
      <pc:sldChg chg="del">
        <pc:chgData name="Toby Donaldson" userId="2e6e5431-bb17-4c41-9985-d39c50d83c73" providerId="ADAL" clId="{FD14D1BB-4174-485A-A80B-10D458200F7C}" dt="2024-02-02T22:55:24.544" v="2" actId="18676"/>
        <pc:sldMkLst>
          <pc:docMk/>
          <pc:sldMk cId="258546971" sldId="354"/>
        </pc:sldMkLst>
      </pc:sldChg>
      <pc:sldChg chg="del">
        <pc:chgData name="Toby Donaldson" userId="2e6e5431-bb17-4c41-9985-d39c50d83c73" providerId="ADAL" clId="{FD14D1BB-4174-485A-A80B-10D458200F7C}" dt="2024-02-02T22:55:24.544" v="2" actId="18676"/>
        <pc:sldMkLst>
          <pc:docMk/>
          <pc:sldMk cId="1988390374" sldId="355"/>
        </pc:sldMkLst>
      </pc:sldChg>
      <pc:sldChg chg="del">
        <pc:chgData name="Toby Donaldson" userId="2e6e5431-bb17-4c41-9985-d39c50d83c73" providerId="ADAL" clId="{FD14D1BB-4174-485A-A80B-10D458200F7C}" dt="2024-02-02T22:55:24.544" v="2" actId="18676"/>
        <pc:sldMkLst>
          <pc:docMk/>
          <pc:sldMk cId="3506941026" sldId="356"/>
        </pc:sldMkLst>
      </pc:sldChg>
      <pc:sldChg chg="del">
        <pc:chgData name="Toby Donaldson" userId="2e6e5431-bb17-4c41-9985-d39c50d83c73" providerId="ADAL" clId="{FD14D1BB-4174-485A-A80B-10D458200F7C}" dt="2024-02-02T22:55:24.544" v="2" actId="18676"/>
        <pc:sldMkLst>
          <pc:docMk/>
          <pc:sldMk cId="3228357853" sldId="357"/>
        </pc:sldMkLst>
      </pc:sldChg>
      <pc:sldChg chg="del">
        <pc:chgData name="Toby Donaldson" userId="2e6e5431-bb17-4c41-9985-d39c50d83c73" providerId="ADAL" clId="{FD14D1BB-4174-485A-A80B-10D458200F7C}" dt="2024-02-02T22:55:24.544" v="2" actId="18676"/>
        <pc:sldMkLst>
          <pc:docMk/>
          <pc:sldMk cId="2952900749" sldId="358"/>
        </pc:sldMkLst>
      </pc:sldChg>
      <pc:sldChg chg="del">
        <pc:chgData name="Toby Donaldson" userId="2e6e5431-bb17-4c41-9985-d39c50d83c73" providerId="ADAL" clId="{FD14D1BB-4174-485A-A80B-10D458200F7C}" dt="2024-02-02T22:55:24.544" v="2" actId="18676"/>
        <pc:sldMkLst>
          <pc:docMk/>
          <pc:sldMk cId="3865773873" sldId="359"/>
        </pc:sldMkLst>
      </pc:sldChg>
      <pc:sldChg chg="del">
        <pc:chgData name="Toby Donaldson" userId="2e6e5431-bb17-4c41-9985-d39c50d83c73" providerId="ADAL" clId="{FD14D1BB-4174-485A-A80B-10D458200F7C}" dt="2024-02-02T22:55:24.544" v="2" actId="18676"/>
        <pc:sldMkLst>
          <pc:docMk/>
          <pc:sldMk cId="161823644" sldId="360"/>
        </pc:sldMkLst>
      </pc:sldChg>
      <pc:sldChg chg="del">
        <pc:chgData name="Toby Donaldson" userId="2e6e5431-bb17-4c41-9985-d39c50d83c73" providerId="ADAL" clId="{FD14D1BB-4174-485A-A80B-10D458200F7C}" dt="2024-02-02T22:55:24.544" v="2" actId="18676"/>
        <pc:sldMkLst>
          <pc:docMk/>
          <pc:sldMk cId="1518291825" sldId="361"/>
        </pc:sldMkLst>
      </pc:sldChg>
      <pc:sldChg chg="del">
        <pc:chgData name="Toby Donaldson" userId="2e6e5431-bb17-4c41-9985-d39c50d83c73" providerId="ADAL" clId="{FD14D1BB-4174-485A-A80B-10D458200F7C}" dt="2024-02-02T22:55:24.544" v="2" actId="18676"/>
        <pc:sldMkLst>
          <pc:docMk/>
          <pc:sldMk cId="2995457733" sldId="362"/>
        </pc:sldMkLst>
      </pc:sldChg>
      <pc:sldChg chg="del">
        <pc:chgData name="Toby Donaldson" userId="2e6e5431-bb17-4c41-9985-d39c50d83c73" providerId="ADAL" clId="{FD14D1BB-4174-485A-A80B-10D458200F7C}" dt="2024-02-02T22:55:24.544" v="2" actId="18676"/>
        <pc:sldMkLst>
          <pc:docMk/>
          <pc:sldMk cId="2512992697" sldId="363"/>
        </pc:sldMkLst>
      </pc:sldChg>
      <pc:sldChg chg="del">
        <pc:chgData name="Toby Donaldson" userId="2e6e5431-bb17-4c41-9985-d39c50d83c73" providerId="ADAL" clId="{FD14D1BB-4174-485A-A80B-10D458200F7C}" dt="2024-02-02T22:55:33.001" v="3" actId="18676"/>
        <pc:sldMkLst>
          <pc:docMk/>
          <pc:sldMk cId="3897277287" sldId="364"/>
        </pc:sldMkLst>
      </pc:sldChg>
      <pc:sldChg chg="del">
        <pc:chgData name="Toby Donaldson" userId="2e6e5431-bb17-4c41-9985-d39c50d83c73" providerId="ADAL" clId="{FD14D1BB-4174-485A-A80B-10D458200F7C}" dt="2024-02-02T22:55:33.001" v="3" actId="18676"/>
        <pc:sldMkLst>
          <pc:docMk/>
          <pc:sldMk cId="2023942161" sldId="366"/>
        </pc:sldMkLst>
      </pc:sldChg>
      <pc:sldChg chg="del">
        <pc:chgData name="Toby Donaldson" userId="2e6e5431-bb17-4c41-9985-d39c50d83c73" providerId="ADAL" clId="{FD14D1BB-4174-485A-A80B-10D458200F7C}" dt="2024-02-02T22:55:33.001" v="3" actId="18676"/>
        <pc:sldMkLst>
          <pc:docMk/>
          <pc:sldMk cId="1876620749" sldId="367"/>
        </pc:sldMkLst>
      </pc:sldChg>
      <pc:sldChg chg="del">
        <pc:chgData name="Toby Donaldson" userId="2e6e5431-bb17-4c41-9985-d39c50d83c73" providerId="ADAL" clId="{FD14D1BB-4174-485A-A80B-10D458200F7C}" dt="2024-02-02T22:55:33.001" v="3" actId="18676"/>
        <pc:sldMkLst>
          <pc:docMk/>
          <pc:sldMk cId="2645018095" sldId="368"/>
        </pc:sldMkLst>
      </pc:sldChg>
      <pc:sldChg chg="del">
        <pc:chgData name="Toby Donaldson" userId="2e6e5431-bb17-4c41-9985-d39c50d83c73" providerId="ADAL" clId="{FD14D1BB-4174-485A-A80B-10D458200F7C}" dt="2024-02-02T22:55:33.001" v="3" actId="18676"/>
        <pc:sldMkLst>
          <pc:docMk/>
          <pc:sldMk cId="3105053930" sldId="369"/>
        </pc:sldMkLst>
      </pc:sldChg>
      <pc:sldChg chg="del">
        <pc:chgData name="Toby Donaldson" userId="2e6e5431-bb17-4c41-9985-d39c50d83c73" providerId="ADAL" clId="{FD14D1BB-4174-485A-A80B-10D458200F7C}" dt="2024-02-02T22:55:33.001" v="3" actId="18676"/>
        <pc:sldMkLst>
          <pc:docMk/>
          <pc:sldMk cId="2887589525" sldId="370"/>
        </pc:sldMkLst>
      </pc:sldChg>
      <pc:sldChg chg="del">
        <pc:chgData name="Toby Donaldson" userId="2e6e5431-bb17-4c41-9985-d39c50d83c73" providerId="ADAL" clId="{FD14D1BB-4174-485A-A80B-10D458200F7C}" dt="2024-02-02T22:55:33.001" v="3" actId="18676"/>
        <pc:sldMkLst>
          <pc:docMk/>
          <pc:sldMk cId="2752253849" sldId="371"/>
        </pc:sldMkLst>
      </pc:sldChg>
      <pc:sldChg chg="del">
        <pc:chgData name="Toby Donaldson" userId="2e6e5431-bb17-4c41-9985-d39c50d83c73" providerId="ADAL" clId="{FD14D1BB-4174-485A-A80B-10D458200F7C}" dt="2024-02-02T22:55:33.001" v="3" actId="18676"/>
        <pc:sldMkLst>
          <pc:docMk/>
          <pc:sldMk cId="3227526285" sldId="372"/>
        </pc:sldMkLst>
      </pc:sldChg>
      <pc:sldChg chg="del">
        <pc:chgData name="Toby Donaldson" userId="2e6e5431-bb17-4c41-9985-d39c50d83c73" providerId="ADAL" clId="{FD14D1BB-4174-485A-A80B-10D458200F7C}" dt="2024-02-02T22:56:18.831" v="6" actId="18676"/>
        <pc:sldMkLst>
          <pc:docMk/>
          <pc:sldMk cId="2708408151" sldId="373"/>
        </pc:sldMkLst>
      </pc:sldChg>
      <pc:sldChg chg="del">
        <pc:chgData name="Toby Donaldson" userId="2e6e5431-bb17-4c41-9985-d39c50d83c73" providerId="ADAL" clId="{FD14D1BB-4174-485A-A80B-10D458200F7C}" dt="2024-02-02T22:56:18.831" v="6" actId="18676"/>
        <pc:sldMkLst>
          <pc:docMk/>
          <pc:sldMk cId="62932926" sldId="374"/>
        </pc:sldMkLst>
      </pc:sldChg>
      <pc:sldChg chg="del">
        <pc:chgData name="Toby Donaldson" userId="2e6e5431-bb17-4c41-9985-d39c50d83c73" providerId="ADAL" clId="{FD14D1BB-4174-485A-A80B-10D458200F7C}" dt="2024-02-02T22:56:18.831" v="6" actId="18676"/>
        <pc:sldMkLst>
          <pc:docMk/>
          <pc:sldMk cId="30333298" sldId="375"/>
        </pc:sldMkLst>
      </pc:sldChg>
      <pc:sldChg chg="del">
        <pc:chgData name="Toby Donaldson" userId="2e6e5431-bb17-4c41-9985-d39c50d83c73" providerId="ADAL" clId="{FD14D1BB-4174-485A-A80B-10D458200F7C}" dt="2024-02-02T22:56:18.831" v="6" actId="18676"/>
        <pc:sldMkLst>
          <pc:docMk/>
          <pc:sldMk cId="855810382" sldId="376"/>
        </pc:sldMkLst>
      </pc:sldChg>
      <pc:sldChg chg="del">
        <pc:chgData name="Toby Donaldson" userId="2e6e5431-bb17-4c41-9985-d39c50d83c73" providerId="ADAL" clId="{FD14D1BB-4174-485A-A80B-10D458200F7C}" dt="2024-02-02T22:56:18.831" v="6" actId="18676"/>
        <pc:sldMkLst>
          <pc:docMk/>
          <pc:sldMk cId="651224588" sldId="377"/>
        </pc:sldMkLst>
      </pc:sldChg>
      <pc:sldChg chg="del">
        <pc:chgData name="Toby Donaldson" userId="2e6e5431-bb17-4c41-9985-d39c50d83c73" providerId="ADAL" clId="{FD14D1BB-4174-485A-A80B-10D458200F7C}" dt="2024-02-02T22:55:24.544" v="2" actId="18676"/>
        <pc:sldMkLst>
          <pc:docMk/>
          <pc:sldMk cId="1536653271" sldId="378"/>
        </pc:sldMkLst>
      </pc:sldChg>
      <pc:sldChg chg="del">
        <pc:chgData name="Toby Donaldson" userId="2e6e5431-bb17-4c41-9985-d39c50d83c73" providerId="ADAL" clId="{FD14D1BB-4174-485A-A80B-10D458200F7C}" dt="2024-02-02T22:55:24.544" v="2" actId="18676"/>
        <pc:sldMkLst>
          <pc:docMk/>
          <pc:sldMk cId="462733382" sldId="379"/>
        </pc:sldMkLst>
      </pc:sldChg>
      <pc:sldChg chg="del">
        <pc:chgData name="Toby Donaldson" userId="2e6e5431-bb17-4c41-9985-d39c50d83c73" providerId="ADAL" clId="{FD14D1BB-4174-485A-A80B-10D458200F7C}" dt="2024-02-02T22:55:24.544" v="2" actId="18676"/>
        <pc:sldMkLst>
          <pc:docMk/>
          <pc:sldMk cId="1954948670" sldId="380"/>
        </pc:sldMkLst>
      </pc:sldChg>
      <pc:sldChg chg="del">
        <pc:chgData name="Toby Donaldson" userId="2e6e5431-bb17-4c41-9985-d39c50d83c73" providerId="ADAL" clId="{FD14D1BB-4174-485A-A80B-10D458200F7C}" dt="2024-02-02T22:55:24.544" v="2" actId="18676"/>
        <pc:sldMkLst>
          <pc:docMk/>
          <pc:sldMk cId="3161029524" sldId="381"/>
        </pc:sldMkLst>
      </pc:sldChg>
      <pc:sldChg chg="del">
        <pc:chgData name="Toby Donaldson" userId="2e6e5431-bb17-4c41-9985-d39c50d83c73" providerId="ADAL" clId="{FD14D1BB-4174-485A-A80B-10D458200F7C}" dt="2024-02-02T22:55:24.544" v="2" actId="18676"/>
        <pc:sldMkLst>
          <pc:docMk/>
          <pc:sldMk cId="1579403835" sldId="382"/>
        </pc:sldMkLst>
      </pc:sldChg>
      <pc:sldChg chg="del">
        <pc:chgData name="Toby Donaldson" userId="2e6e5431-bb17-4c41-9985-d39c50d83c73" providerId="ADAL" clId="{FD14D1BB-4174-485A-A80B-10D458200F7C}" dt="2024-02-02T22:55:33.001" v="3" actId="18676"/>
        <pc:sldMkLst>
          <pc:docMk/>
          <pc:sldMk cId="1095751735" sldId="383"/>
        </pc:sldMkLst>
      </pc:sldChg>
      <pc:sldChg chg="del">
        <pc:chgData name="Toby Donaldson" userId="2e6e5431-bb17-4c41-9985-d39c50d83c73" providerId="ADAL" clId="{FD14D1BB-4174-485A-A80B-10D458200F7C}" dt="2024-02-02T22:55:33.001" v="3" actId="18676"/>
        <pc:sldMkLst>
          <pc:docMk/>
          <pc:sldMk cId="358553731" sldId="384"/>
        </pc:sldMkLst>
      </pc:sldChg>
      <pc:sldChg chg="del">
        <pc:chgData name="Toby Donaldson" userId="2e6e5431-bb17-4c41-9985-d39c50d83c73" providerId="ADAL" clId="{FD14D1BB-4174-485A-A80B-10D458200F7C}" dt="2024-02-02T22:56:18.831" v="6" actId="18676"/>
        <pc:sldMkLst>
          <pc:docMk/>
          <pc:sldMk cId="2479419398" sldId="385"/>
        </pc:sldMkLst>
      </pc:sldChg>
      <pc:sldChg chg="del">
        <pc:chgData name="Toby Donaldson" userId="2e6e5431-bb17-4c41-9985-d39c50d83c73" providerId="ADAL" clId="{FD14D1BB-4174-485A-A80B-10D458200F7C}" dt="2024-02-02T22:56:18.831" v="6" actId="18676"/>
        <pc:sldMkLst>
          <pc:docMk/>
          <pc:sldMk cId="1469128912" sldId="386"/>
        </pc:sldMkLst>
      </pc:sldChg>
      <pc:sldChg chg="del">
        <pc:chgData name="Toby Donaldson" userId="2e6e5431-bb17-4c41-9985-d39c50d83c73" providerId="ADAL" clId="{FD14D1BB-4174-485A-A80B-10D458200F7C}" dt="2024-02-02T22:56:18.831" v="6" actId="18676"/>
        <pc:sldMkLst>
          <pc:docMk/>
          <pc:sldMk cId="3329248977" sldId="387"/>
        </pc:sldMkLst>
      </pc:sldChg>
      <pc:sldChg chg="del">
        <pc:chgData name="Toby Donaldson" userId="2e6e5431-bb17-4c41-9985-d39c50d83c73" providerId="ADAL" clId="{FD14D1BB-4174-485A-A80B-10D458200F7C}" dt="2024-02-02T22:56:18.831" v="6" actId="18676"/>
        <pc:sldMkLst>
          <pc:docMk/>
          <pc:sldMk cId="1386135243" sldId="388"/>
        </pc:sldMkLst>
      </pc:sldChg>
      <pc:sldChg chg="del">
        <pc:chgData name="Toby Donaldson" userId="2e6e5431-bb17-4c41-9985-d39c50d83c73" providerId="ADAL" clId="{FD14D1BB-4174-485A-A80B-10D458200F7C}" dt="2024-02-02T22:56:18.831" v="6" actId="18676"/>
        <pc:sldMkLst>
          <pc:docMk/>
          <pc:sldMk cId="2984200387" sldId="389"/>
        </pc:sldMkLst>
      </pc:sldChg>
      <pc:sldChg chg="del">
        <pc:chgData name="Toby Donaldson" userId="2e6e5431-bb17-4c41-9985-d39c50d83c73" providerId="ADAL" clId="{FD14D1BB-4174-485A-A80B-10D458200F7C}" dt="2024-02-02T22:56:18.831" v="6" actId="18676"/>
        <pc:sldMkLst>
          <pc:docMk/>
          <pc:sldMk cId="1109177711" sldId="390"/>
        </pc:sldMkLst>
      </pc:sldChg>
      <pc:sldChg chg="del">
        <pc:chgData name="Toby Donaldson" userId="2e6e5431-bb17-4c41-9985-d39c50d83c73" providerId="ADAL" clId="{FD14D1BB-4174-485A-A80B-10D458200F7C}" dt="2024-02-02T22:56:18.831" v="6" actId="18676"/>
        <pc:sldMkLst>
          <pc:docMk/>
          <pc:sldMk cId="3086549521" sldId="391"/>
        </pc:sldMkLst>
      </pc:sldChg>
      <pc:sldChg chg="del">
        <pc:chgData name="Toby Donaldson" userId="2e6e5431-bb17-4c41-9985-d39c50d83c73" providerId="ADAL" clId="{FD14D1BB-4174-485A-A80B-10D458200F7C}" dt="2024-02-02T22:56:18.831" v="6" actId="18676"/>
        <pc:sldMkLst>
          <pc:docMk/>
          <pc:sldMk cId="1145854150" sldId="392"/>
        </pc:sldMkLst>
      </pc:sldChg>
      <pc:sldChg chg="del">
        <pc:chgData name="Toby Donaldson" userId="2e6e5431-bb17-4c41-9985-d39c50d83c73" providerId="ADAL" clId="{FD14D1BB-4174-485A-A80B-10D458200F7C}" dt="2024-02-02T22:56:18.831" v="6" actId="18676"/>
        <pc:sldMkLst>
          <pc:docMk/>
          <pc:sldMk cId="318261000" sldId="394"/>
        </pc:sldMkLst>
      </pc:sldChg>
      <pc:sldChg chg="modSp mod">
        <pc:chgData name="Toby Donaldson" userId="2e6e5431-bb17-4c41-9985-d39c50d83c73" providerId="ADAL" clId="{FD14D1BB-4174-485A-A80B-10D458200F7C}" dt="2024-02-05T03:57:09.560" v="64" actId="20577"/>
        <pc:sldMkLst>
          <pc:docMk/>
          <pc:sldMk cId="2287764959" sldId="396"/>
        </pc:sldMkLst>
        <pc:spChg chg="mod">
          <ac:chgData name="Toby Donaldson" userId="2e6e5431-bb17-4c41-9985-d39c50d83c73" providerId="ADAL" clId="{FD14D1BB-4174-485A-A80B-10D458200F7C}" dt="2024-02-05T03:57:09.560" v="64" actId="20577"/>
          <ac:spMkLst>
            <pc:docMk/>
            <pc:sldMk cId="2287764959" sldId="396"/>
            <ac:spMk id="6" creationId="{156323D4-8733-86DD-A58F-69D8799A1216}"/>
          </ac:spMkLst>
        </pc:spChg>
      </pc:sldChg>
      <pc:sldChg chg="addSp modSp mod">
        <pc:chgData name="Toby Donaldson" userId="2e6e5431-bb17-4c41-9985-d39c50d83c73" providerId="ADAL" clId="{FD14D1BB-4174-485A-A80B-10D458200F7C}" dt="2024-02-05T22:42:23.627" v="1972" actId="20577"/>
        <pc:sldMkLst>
          <pc:docMk/>
          <pc:sldMk cId="663618084" sldId="397"/>
        </pc:sldMkLst>
        <pc:spChg chg="mod">
          <ac:chgData name="Toby Donaldson" userId="2e6e5431-bb17-4c41-9985-d39c50d83c73" providerId="ADAL" clId="{FD14D1BB-4174-485A-A80B-10D458200F7C}" dt="2024-02-05T22:36:00.821" v="1683" actId="20577"/>
          <ac:spMkLst>
            <pc:docMk/>
            <pc:sldMk cId="663618084" sldId="397"/>
            <ac:spMk id="2" creationId="{FAC06C1F-07FB-3DB7-CA35-0270FCF432E7}"/>
          </ac:spMkLst>
        </pc:spChg>
        <pc:spChg chg="mod">
          <ac:chgData name="Toby Donaldson" userId="2e6e5431-bb17-4c41-9985-d39c50d83c73" providerId="ADAL" clId="{FD14D1BB-4174-485A-A80B-10D458200F7C}" dt="2024-02-05T22:36:04.777" v="1684" actId="1076"/>
          <ac:spMkLst>
            <pc:docMk/>
            <pc:sldMk cId="663618084" sldId="397"/>
            <ac:spMk id="5" creationId="{00875744-F50D-0EB4-32BD-18E1FE5F2ED3}"/>
          </ac:spMkLst>
        </pc:spChg>
        <pc:spChg chg="add mod">
          <ac:chgData name="Toby Donaldson" userId="2e6e5431-bb17-4c41-9985-d39c50d83c73" providerId="ADAL" clId="{FD14D1BB-4174-485A-A80B-10D458200F7C}" dt="2024-02-05T22:42:23.627" v="1972" actId="20577"/>
          <ac:spMkLst>
            <pc:docMk/>
            <pc:sldMk cId="663618084" sldId="397"/>
            <ac:spMk id="8" creationId="{C713EF11-5FF7-3836-6F88-AD35E34AC033}"/>
          </ac:spMkLst>
        </pc:spChg>
      </pc:sldChg>
      <pc:sldChg chg="addSp modSp mod">
        <pc:chgData name="Toby Donaldson" userId="2e6e5431-bb17-4c41-9985-d39c50d83c73" providerId="ADAL" clId="{FD14D1BB-4174-485A-A80B-10D458200F7C}" dt="2024-02-05T22:42:10.464" v="1964" actId="20577"/>
        <pc:sldMkLst>
          <pc:docMk/>
          <pc:sldMk cId="2354844912" sldId="398"/>
        </pc:sldMkLst>
        <pc:spChg chg="mod">
          <ac:chgData name="Toby Donaldson" userId="2e6e5431-bb17-4c41-9985-d39c50d83c73" providerId="ADAL" clId="{FD14D1BB-4174-485A-A80B-10D458200F7C}" dt="2024-02-05T22:37:47.903" v="1745" actId="20577"/>
          <ac:spMkLst>
            <pc:docMk/>
            <pc:sldMk cId="2354844912" sldId="398"/>
            <ac:spMk id="2" creationId="{FAC06C1F-07FB-3DB7-CA35-0270FCF432E7}"/>
          </ac:spMkLst>
        </pc:spChg>
        <pc:spChg chg="mod">
          <ac:chgData name="Toby Donaldson" userId="2e6e5431-bb17-4c41-9985-d39c50d83c73" providerId="ADAL" clId="{FD14D1BB-4174-485A-A80B-10D458200F7C}" dt="2024-02-05T22:37:58.104" v="1746" actId="1076"/>
          <ac:spMkLst>
            <pc:docMk/>
            <pc:sldMk cId="2354844912" sldId="398"/>
            <ac:spMk id="5" creationId="{00875744-F50D-0EB4-32BD-18E1FE5F2ED3}"/>
          </ac:spMkLst>
        </pc:spChg>
        <pc:spChg chg="mod">
          <ac:chgData name="Toby Donaldson" userId="2e6e5431-bb17-4c41-9985-d39c50d83c73" providerId="ADAL" clId="{FD14D1BB-4174-485A-A80B-10D458200F7C}" dt="2024-02-05T22:37:58.104" v="1746" actId="1076"/>
          <ac:spMkLst>
            <pc:docMk/>
            <pc:sldMk cId="2354844912" sldId="398"/>
            <ac:spMk id="6" creationId="{ABE01461-AC83-3547-D26D-11734D586E7E}"/>
          </ac:spMkLst>
        </pc:spChg>
        <pc:spChg chg="mod">
          <ac:chgData name="Toby Donaldson" userId="2e6e5431-bb17-4c41-9985-d39c50d83c73" providerId="ADAL" clId="{FD14D1BB-4174-485A-A80B-10D458200F7C}" dt="2024-02-05T22:37:58.104" v="1746" actId="1076"/>
          <ac:spMkLst>
            <pc:docMk/>
            <pc:sldMk cId="2354844912" sldId="398"/>
            <ac:spMk id="7" creationId="{0EBEA454-A455-6177-3ADB-F18344428A1D}"/>
          </ac:spMkLst>
        </pc:spChg>
        <pc:spChg chg="add mod">
          <ac:chgData name="Toby Donaldson" userId="2e6e5431-bb17-4c41-9985-d39c50d83c73" providerId="ADAL" clId="{FD14D1BB-4174-485A-A80B-10D458200F7C}" dt="2024-02-05T22:42:10.464" v="1964" actId="20577"/>
          <ac:spMkLst>
            <pc:docMk/>
            <pc:sldMk cId="2354844912" sldId="398"/>
            <ac:spMk id="8" creationId="{D98DBF1E-D9FF-30A7-40F0-B0C0D11FB374}"/>
          </ac:spMkLst>
        </pc:spChg>
        <pc:spChg chg="mod">
          <ac:chgData name="Toby Donaldson" userId="2e6e5431-bb17-4c41-9985-d39c50d83c73" providerId="ADAL" clId="{FD14D1BB-4174-485A-A80B-10D458200F7C}" dt="2024-02-05T22:37:58.104" v="1746" actId="1076"/>
          <ac:spMkLst>
            <pc:docMk/>
            <pc:sldMk cId="2354844912" sldId="398"/>
            <ac:spMk id="9" creationId="{A6CBD429-0B4B-EE8F-CB9C-07554C584239}"/>
          </ac:spMkLst>
        </pc:spChg>
      </pc:sldChg>
      <pc:sldChg chg="addSp delSp modSp mod">
        <pc:chgData name="Toby Donaldson" userId="2e6e5431-bb17-4c41-9985-d39c50d83c73" providerId="ADAL" clId="{FD14D1BB-4174-485A-A80B-10D458200F7C}" dt="2024-02-05T22:42:17.084" v="1968" actId="20577"/>
        <pc:sldMkLst>
          <pc:docMk/>
          <pc:sldMk cId="2753011666" sldId="399"/>
        </pc:sldMkLst>
        <pc:spChg chg="mod">
          <ac:chgData name="Toby Donaldson" userId="2e6e5431-bb17-4c41-9985-d39c50d83c73" providerId="ADAL" clId="{FD14D1BB-4174-485A-A80B-10D458200F7C}" dt="2024-02-05T22:37:06.299" v="1738" actId="1076"/>
          <ac:spMkLst>
            <pc:docMk/>
            <pc:sldMk cId="2753011666" sldId="399"/>
            <ac:spMk id="2" creationId="{FAC06C1F-07FB-3DB7-CA35-0270FCF432E7}"/>
          </ac:spMkLst>
        </pc:spChg>
        <pc:spChg chg="add del mod">
          <ac:chgData name="Toby Donaldson" userId="2e6e5431-bb17-4c41-9985-d39c50d83c73" providerId="ADAL" clId="{FD14D1BB-4174-485A-A80B-10D458200F7C}" dt="2024-02-05T22:37:23.353" v="1742" actId="1076"/>
          <ac:spMkLst>
            <pc:docMk/>
            <pc:sldMk cId="2753011666" sldId="399"/>
            <ac:spMk id="5" creationId="{00875744-F50D-0EB4-32BD-18E1FE5F2ED3}"/>
          </ac:spMkLst>
        </pc:spChg>
        <pc:spChg chg="mod">
          <ac:chgData name="Toby Donaldson" userId="2e6e5431-bb17-4c41-9985-d39c50d83c73" providerId="ADAL" clId="{FD14D1BB-4174-485A-A80B-10D458200F7C}" dt="2024-02-05T22:37:23.353" v="1742" actId="1076"/>
          <ac:spMkLst>
            <pc:docMk/>
            <pc:sldMk cId="2753011666" sldId="399"/>
            <ac:spMk id="7" creationId="{0EBEA454-A455-6177-3ADB-F18344428A1D}"/>
          </ac:spMkLst>
        </pc:spChg>
        <pc:spChg chg="mod">
          <ac:chgData name="Toby Donaldson" userId="2e6e5431-bb17-4c41-9985-d39c50d83c73" providerId="ADAL" clId="{FD14D1BB-4174-485A-A80B-10D458200F7C}" dt="2024-02-05T22:37:23.353" v="1742" actId="1076"/>
          <ac:spMkLst>
            <pc:docMk/>
            <pc:sldMk cId="2753011666" sldId="399"/>
            <ac:spMk id="8" creationId="{91B47311-6541-0144-6AD6-DE0F6F0A3598}"/>
          </ac:spMkLst>
        </pc:spChg>
        <pc:spChg chg="add mod">
          <ac:chgData name="Toby Donaldson" userId="2e6e5431-bb17-4c41-9985-d39c50d83c73" providerId="ADAL" clId="{FD14D1BB-4174-485A-A80B-10D458200F7C}" dt="2024-02-05T22:42:17.084" v="1968" actId="20577"/>
          <ac:spMkLst>
            <pc:docMk/>
            <pc:sldMk cId="2753011666" sldId="399"/>
            <ac:spMk id="9" creationId="{772CEC73-FD2C-AEF4-BD0C-681D220C4345}"/>
          </ac:spMkLst>
        </pc:spChg>
        <pc:inkChg chg="add del">
          <ac:chgData name="Toby Donaldson" userId="2e6e5431-bb17-4c41-9985-d39c50d83c73" providerId="ADAL" clId="{FD14D1BB-4174-485A-A80B-10D458200F7C}" dt="2024-02-05T22:37:14.259" v="1741" actId="21"/>
          <ac:inkMkLst>
            <pc:docMk/>
            <pc:sldMk cId="2753011666" sldId="399"/>
            <ac:inkMk id="6" creationId="{721644CB-5309-02B2-CD64-08D49F4EF8D2}"/>
          </ac:inkMkLst>
        </pc:inkChg>
      </pc:sldChg>
      <pc:sldChg chg="addSp delSp modSp mod">
        <pc:chgData name="Toby Donaldson" userId="2e6e5431-bb17-4c41-9985-d39c50d83c73" providerId="ADAL" clId="{FD14D1BB-4174-485A-A80B-10D458200F7C}" dt="2024-02-05T22:41:53.757" v="1956" actId="20577"/>
        <pc:sldMkLst>
          <pc:docMk/>
          <pc:sldMk cId="1827292657" sldId="400"/>
        </pc:sldMkLst>
        <pc:spChg chg="mod">
          <ac:chgData name="Toby Donaldson" userId="2e6e5431-bb17-4c41-9985-d39c50d83c73" providerId="ADAL" clId="{FD14D1BB-4174-485A-A80B-10D458200F7C}" dt="2024-02-05T22:39:24.185" v="1758" actId="1076"/>
          <ac:spMkLst>
            <pc:docMk/>
            <pc:sldMk cId="1827292657" sldId="400"/>
            <ac:spMk id="6" creationId="{92299F3D-55E4-86E6-413E-310C828BDDCD}"/>
          </ac:spMkLst>
        </pc:spChg>
        <pc:spChg chg="mod">
          <ac:chgData name="Toby Donaldson" userId="2e6e5431-bb17-4c41-9985-d39c50d83c73" providerId="ADAL" clId="{FD14D1BB-4174-485A-A80B-10D458200F7C}" dt="2024-02-05T04:07:56.595" v="732" actId="20577"/>
          <ac:spMkLst>
            <pc:docMk/>
            <pc:sldMk cId="1827292657" sldId="400"/>
            <ac:spMk id="7" creationId="{0EBEA454-A455-6177-3ADB-F18344428A1D}"/>
          </ac:spMkLst>
        </pc:spChg>
        <pc:spChg chg="add mod">
          <ac:chgData name="Toby Donaldson" userId="2e6e5431-bb17-4c41-9985-d39c50d83c73" providerId="ADAL" clId="{FD14D1BB-4174-485A-A80B-10D458200F7C}" dt="2024-02-05T22:41:53.757" v="1956" actId="20577"/>
          <ac:spMkLst>
            <pc:docMk/>
            <pc:sldMk cId="1827292657" sldId="400"/>
            <ac:spMk id="10" creationId="{7410DB44-B1CE-5817-42B9-E549FDACCECC}"/>
          </ac:spMkLst>
        </pc:spChg>
        <pc:inkChg chg="del">
          <ac:chgData name="Toby Donaldson" userId="2e6e5431-bb17-4c41-9985-d39c50d83c73" providerId="ADAL" clId="{FD14D1BB-4174-485A-A80B-10D458200F7C}" dt="2024-02-05T22:39:21.572" v="1757" actId="21"/>
          <ac:inkMkLst>
            <pc:docMk/>
            <pc:sldMk cId="1827292657" sldId="400"/>
            <ac:inkMk id="8" creationId="{DC8B884D-6656-DB10-49F9-41AA2461A41D}"/>
          </ac:inkMkLst>
        </pc:inkChg>
        <pc:inkChg chg="add mod">
          <ac:chgData name="Toby Donaldson" userId="2e6e5431-bb17-4c41-9985-d39c50d83c73" providerId="ADAL" clId="{FD14D1BB-4174-485A-A80B-10D458200F7C}" dt="2024-02-05T22:39:09.762" v="1755"/>
          <ac:inkMkLst>
            <pc:docMk/>
            <pc:sldMk cId="1827292657" sldId="400"/>
            <ac:inkMk id="9" creationId="{12C6332C-E4F5-4306-2354-411D49060A62}"/>
          </ac:inkMkLst>
        </pc:inkChg>
      </pc:sldChg>
      <pc:sldChg chg="addSp delSp modSp mod">
        <pc:chgData name="Toby Donaldson" userId="2e6e5431-bb17-4c41-9985-d39c50d83c73" providerId="ADAL" clId="{FD14D1BB-4174-485A-A80B-10D458200F7C}" dt="2024-02-05T22:42:35.552" v="1973" actId="207"/>
        <pc:sldMkLst>
          <pc:docMk/>
          <pc:sldMk cId="98727621" sldId="401"/>
        </pc:sldMkLst>
        <pc:spChg chg="add mod">
          <ac:chgData name="Toby Donaldson" userId="2e6e5431-bb17-4c41-9985-d39c50d83c73" providerId="ADAL" clId="{FD14D1BB-4174-485A-A80B-10D458200F7C}" dt="2024-02-05T22:42:35.552" v="1973" actId="207"/>
          <ac:spMkLst>
            <pc:docMk/>
            <pc:sldMk cId="98727621" sldId="401"/>
            <ac:spMk id="9" creationId="{697EECD6-09FB-36AA-6E0D-C746335A0A5D}"/>
          </ac:spMkLst>
        </pc:spChg>
        <pc:inkChg chg="del">
          <ac:chgData name="Toby Donaldson" userId="2e6e5431-bb17-4c41-9985-d39c50d83c73" providerId="ADAL" clId="{FD14D1BB-4174-485A-A80B-10D458200F7C}" dt="2024-02-05T22:40:40.424" v="1853" actId="21"/>
          <ac:inkMkLst>
            <pc:docMk/>
            <pc:sldMk cId="98727621" sldId="401"/>
            <ac:inkMk id="8" creationId="{B5983156-EFD4-EA85-EAA3-860E7E72C2A0}"/>
          </ac:inkMkLst>
        </pc:inkChg>
      </pc:sldChg>
      <pc:sldChg chg="delSp modSp mod">
        <pc:chgData name="Toby Donaldson" userId="2e6e5431-bb17-4c41-9985-d39c50d83c73" providerId="ADAL" clId="{FD14D1BB-4174-485A-A80B-10D458200F7C}" dt="2024-02-05T22:42:45.649" v="1974" actId="21"/>
        <pc:sldMkLst>
          <pc:docMk/>
          <pc:sldMk cId="2098127497" sldId="402"/>
        </pc:sldMkLst>
        <pc:spChg chg="mod">
          <ac:chgData name="Toby Donaldson" userId="2e6e5431-bb17-4c41-9985-d39c50d83c73" providerId="ADAL" clId="{FD14D1BB-4174-485A-A80B-10D458200F7C}" dt="2024-02-05T04:09:24.996" v="738" actId="20577"/>
          <ac:spMkLst>
            <pc:docMk/>
            <pc:sldMk cId="2098127497" sldId="402"/>
            <ac:spMk id="13" creationId="{9C76A361-1852-3CE8-9103-92B277620487}"/>
          </ac:spMkLst>
        </pc:spChg>
        <pc:inkChg chg="del">
          <ac:chgData name="Toby Donaldson" userId="2e6e5431-bb17-4c41-9985-d39c50d83c73" providerId="ADAL" clId="{FD14D1BB-4174-485A-A80B-10D458200F7C}" dt="2024-02-05T22:42:45.649" v="1974" actId="21"/>
          <ac:inkMkLst>
            <pc:docMk/>
            <pc:sldMk cId="2098127497" sldId="402"/>
            <ac:inkMk id="8" creationId="{F9A0F372-3C5C-7FCD-1EB4-D5A999C387B5}"/>
          </ac:inkMkLst>
        </pc:inkChg>
        <pc:cxnChg chg="mod">
          <ac:chgData name="Toby Donaldson" userId="2e6e5431-bb17-4c41-9985-d39c50d83c73" providerId="ADAL" clId="{FD14D1BB-4174-485A-A80B-10D458200F7C}" dt="2024-02-05T04:09:24.996" v="738" actId="20577"/>
          <ac:cxnSpMkLst>
            <pc:docMk/>
            <pc:sldMk cId="2098127497" sldId="402"/>
            <ac:cxnSpMk id="15" creationId="{AC4E5084-F922-E3FF-AB17-4F4A7B0F5B54}"/>
          </ac:cxnSpMkLst>
        </pc:cxnChg>
      </pc:sldChg>
      <pc:sldChg chg="delSp modSp mod">
        <pc:chgData name="Toby Donaldson" userId="2e6e5431-bb17-4c41-9985-d39c50d83c73" providerId="ADAL" clId="{FD14D1BB-4174-485A-A80B-10D458200F7C}" dt="2024-02-05T22:42:53.928" v="1975" actId="21"/>
        <pc:sldMkLst>
          <pc:docMk/>
          <pc:sldMk cId="940628499" sldId="403"/>
        </pc:sldMkLst>
        <pc:spChg chg="mod">
          <ac:chgData name="Toby Donaldson" userId="2e6e5431-bb17-4c41-9985-d39c50d83c73" providerId="ADAL" clId="{FD14D1BB-4174-485A-A80B-10D458200F7C}" dt="2024-02-05T04:09:44.214" v="741" actId="14100"/>
          <ac:spMkLst>
            <pc:docMk/>
            <pc:sldMk cId="940628499" sldId="403"/>
            <ac:spMk id="16" creationId="{A9E85C41-FCDB-48E9-060C-029E60331A4A}"/>
          </ac:spMkLst>
        </pc:spChg>
        <pc:inkChg chg="del">
          <ac:chgData name="Toby Donaldson" userId="2e6e5431-bb17-4c41-9985-d39c50d83c73" providerId="ADAL" clId="{FD14D1BB-4174-485A-A80B-10D458200F7C}" dt="2024-02-05T22:42:53.928" v="1975" actId="21"/>
          <ac:inkMkLst>
            <pc:docMk/>
            <pc:sldMk cId="940628499" sldId="403"/>
            <ac:inkMk id="7" creationId="{32617A6E-B6FD-3354-BE79-0494D9E902AF}"/>
          </ac:inkMkLst>
        </pc:inkChg>
        <pc:cxnChg chg="mod">
          <ac:chgData name="Toby Donaldson" userId="2e6e5431-bb17-4c41-9985-d39c50d83c73" providerId="ADAL" clId="{FD14D1BB-4174-485A-A80B-10D458200F7C}" dt="2024-02-05T04:09:44.214" v="741" actId="14100"/>
          <ac:cxnSpMkLst>
            <pc:docMk/>
            <pc:sldMk cId="940628499" sldId="403"/>
            <ac:cxnSpMk id="18" creationId="{FB5B74B9-6747-A090-8E0B-18159636F113}"/>
          </ac:cxnSpMkLst>
        </pc:cxnChg>
      </pc:sldChg>
      <pc:sldChg chg="modSp mod">
        <pc:chgData name="Toby Donaldson" userId="2e6e5431-bb17-4c41-9985-d39c50d83c73" providerId="ADAL" clId="{FD14D1BB-4174-485A-A80B-10D458200F7C}" dt="2024-02-05T04:10:13.734" v="746" actId="20577"/>
        <pc:sldMkLst>
          <pc:docMk/>
          <pc:sldMk cId="2059484835" sldId="404"/>
        </pc:sldMkLst>
        <pc:spChg chg="mod">
          <ac:chgData name="Toby Donaldson" userId="2e6e5431-bb17-4c41-9985-d39c50d83c73" providerId="ADAL" clId="{FD14D1BB-4174-485A-A80B-10D458200F7C}" dt="2024-02-05T04:10:13.734" v="746" actId="20577"/>
          <ac:spMkLst>
            <pc:docMk/>
            <pc:sldMk cId="2059484835" sldId="404"/>
            <ac:spMk id="8" creationId="{C105D0BF-D89D-A499-06C3-E6D8A100F61C}"/>
          </ac:spMkLst>
        </pc:spChg>
      </pc:sldChg>
      <pc:sldChg chg="addSp delSp modSp mod">
        <pc:chgData name="Toby Donaldson" userId="2e6e5431-bb17-4c41-9985-d39c50d83c73" providerId="ADAL" clId="{FD14D1BB-4174-485A-A80B-10D458200F7C}" dt="2024-02-05T22:42:02.042" v="1960" actId="20577"/>
        <pc:sldMkLst>
          <pc:docMk/>
          <pc:sldMk cId="1115259671" sldId="406"/>
        </pc:sldMkLst>
        <pc:spChg chg="mod">
          <ac:chgData name="Toby Donaldson" userId="2e6e5431-bb17-4c41-9985-d39c50d83c73" providerId="ADAL" clId="{FD14D1BB-4174-485A-A80B-10D458200F7C}" dt="2024-02-05T22:38:22.458" v="1750" actId="20577"/>
          <ac:spMkLst>
            <pc:docMk/>
            <pc:sldMk cId="1115259671" sldId="406"/>
            <ac:spMk id="2" creationId="{FAC06C1F-07FB-3DB7-CA35-0270FCF432E7}"/>
          </ac:spMkLst>
        </pc:spChg>
        <pc:spChg chg="mod">
          <ac:chgData name="Toby Donaldson" userId="2e6e5431-bb17-4c41-9985-d39c50d83c73" providerId="ADAL" clId="{FD14D1BB-4174-485A-A80B-10D458200F7C}" dt="2024-02-05T22:38:30.681" v="1751" actId="1076"/>
          <ac:spMkLst>
            <pc:docMk/>
            <pc:sldMk cId="1115259671" sldId="406"/>
            <ac:spMk id="5" creationId="{00875744-F50D-0EB4-32BD-18E1FE5F2ED3}"/>
          </ac:spMkLst>
        </pc:spChg>
        <pc:spChg chg="mod">
          <ac:chgData name="Toby Donaldson" userId="2e6e5431-bb17-4c41-9985-d39c50d83c73" providerId="ADAL" clId="{FD14D1BB-4174-485A-A80B-10D458200F7C}" dt="2024-02-05T22:38:30.681" v="1751" actId="1076"/>
          <ac:spMkLst>
            <pc:docMk/>
            <pc:sldMk cId="1115259671" sldId="406"/>
            <ac:spMk id="7" creationId="{0EBEA454-A455-6177-3ADB-F18344428A1D}"/>
          </ac:spMkLst>
        </pc:spChg>
        <pc:spChg chg="add mod">
          <ac:chgData name="Toby Donaldson" userId="2e6e5431-bb17-4c41-9985-d39c50d83c73" providerId="ADAL" clId="{FD14D1BB-4174-485A-A80B-10D458200F7C}" dt="2024-02-05T22:42:02.042" v="1960" actId="20577"/>
          <ac:spMkLst>
            <pc:docMk/>
            <pc:sldMk cId="1115259671" sldId="406"/>
            <ac:spMk id="8" creationId="{3C13EC62-A676-378F-96FD-E0D6C1FB3894}"/>
          </ac:spMkLst>
        </pc:spChg>
        <pc:inkChg chg="del">
          <ac:chgData name="Toby Donaldson" userId="2e6e5431-bb17-4c41-9985-d39c50d83c73" providerId="ADAL" clId="{FD14D1BB-4174-485A-A80B-10D458200F7C}" dt="2024-02-05T22:38:18.139" v="1749" actId="21"/>
          <ac:inkMkLst>
            <pc:docMk/>
            <pc:sldMk cId="1115259671" sldId="406"/>
            <ac:inkMk id="6" creationId="{FE06DA53-FF32-84DA-C21F-AEE515197C4F}"/>
          </ac:inkMkLst>
        </pc:inkChg>
      </pc:sldChg>
      <pc:sldChg chg="addSp delSp modSp mod">
        <pc:chgData name="Toby Donaldson" userId="2e6e5431-bb17-4c41-9985-d39c50d83c73" providerId="ADAL" clId="{FD14D1BB-4174-485A-A80B-10D458200F7C}" dt="2024-02-05T22:48:04.911" v="2257" actId="21"/>
        <pc:sldMkLst>
          <pc:docMk/>
          <pc:sldMk cId="119016610" sldId="407"/>
        </pc:sldMkLst>
        <pc:spChg chg="mod">
          <ac:chgData name="Toby Donaldson" userId="2e6e5431-bb17-4c41-9985-d39c50d83c73" providerId="ADAL" clId="{FD14D1BB-4174-485A-A80B-10D458200F7C}" dt="2024-02-05T04:21:33.678" v="862" actId="27636"/>
          <ac:spMkLst>
            <pc:docMk/>
            <pc:sldMk cId="119016610" sldId="407"/>
            <ac:spMk id="3" creationId="{4E6D41F9-D672-06B9-1E23-75EB2C8A0482}"/>
          </ac:spMkLst>
        </pc:spChg>
        <pc:spChg chg="add mod">
          <ac:chgData name="Toby Donaldson" userId="2e6e5431-bb17-4c41-9985-d39c50d83c73" providerId="ADAL" clId="{FD14D1BB-4174-485A-A80B-10D458200F7C}" dt="2024-02-05T04:23:20.366" v="884" actId="1076"/>
          <ac:spMkLst>
            <pc:docMk/>
            <pc:sldMk cId="119016610" sldId="407"/>
            <ac:spMk id="11" creationId="{1294C1C9-EF56-4D4F-938D-2723B782757E}"/>
          </ac:spMkLst>
        </pc:spChg>
        <pc:picChg chg="add mod">
          <ac:chgData name="Toby Donaldson" userId="2e6e5431-bb17-4c41-9985-d39c50d83c73" providerId="ADAL" clId="{FD14D1BB-4174-485A-A80B-10D458200F7C}" dt="2024-02-05T04:13:49.478" v="829" actId="14100"/>
          <ac:picMkLst>
            <pc:docMk/>
            <pc:sldMk cId="119016610" sldId="407"/>
            <ac:picMk id="6" creationId="{E9EEC35E-1BBB-87F1-5E98-379AA3D757CF}"/>
          </ac:picMkLst>
        </pc:picChg>
        <pc:picChg chg="add mod">
          <ac:chgData name="Toby Donaldson" userId="2e6e5431-bb17-4c41-9985-d39c50d83c73" providerId="ADAL" clId="{FD14D1BB-4174-485A-A80B-10D458200F7C}" dt="2024-02-05T04:14:30.516" v="836"/>
          <ac:picMkLst>
            <pc:docMk/>
            <pc:sldMk cId="119016610" sldId="407"/>
            <ac:picMk id="8" creationId="{9D64C54C-269F-AD30-CC0D-C9DA47E667EE}"/>
          </ac:picMkLst>
        </pc:picChg>
        <pc:picChg chg="add del mod">
          <ac:chgData name="Toby Donaldson" userId="2e6e5431-bb17-4c41-9985-d39c50d83c73" providerId="ADAL" clId="{FD14D1BB-4174-485A-A80B-10D458200F7C}" dt="2024-02-05T04:16:07.500" v="845" actId="21"/>
          <ac:picMkLst>
            <pc:docMk/>
            <pc:sldMk cId="119016610" sldId="407"/>
            <ac:picMk id="10" creationId="{1E638D1C-999D-7CC6-DF99-304555F15292}"/>
          </ac:picMkLst>
        </pc:picChg>
        <pc:inkChg chg="del">
          <ac:chgData name="Toby Donaldson" userId="2e6e5431-bb17-4c41-9985-d39c50d83c73" providerId="ADAL" clId="{FD14D1BB-4174-485A-A80B-10D458200F7C}" dt="2024-02-05T22:48:04.911" v="2257" actId="21"/>
          <ac:inkMkLst>
            <pc:docMk/>
            <pc:sldMk cId="119016610" sldId="407"/>
            <ac:inkMk id="5" creationId="{1C0DD72C-D263-EC0B-6667-FBAED191AECB}"/>
          </ac:inkMkLst>
        </pc:inkChg>
      </pc:sldChg>
      <pc:sldChg chg="modSp mod">
        <pc:chgData name="Toby Donaldson" userId="2e6e5431-bb17-4c41-9985-d39c50d83c73" providerId="ADAL" clId="{FD14D1BB-4174-485A-A80B-10D458200F7C}" dt="2024-02-05T04:49:31.369" v="1463" actId="6549"/>
        <pc:sldMkLst>
          <pc:docMk/>
          <pc:sldMk cId="2683748588" sldId="408"/>
        </pc:sldMkLst>
        <pc:spChg chg="mod">
          <ac:chgData name="Toby Donaldson" userId="2e6e5431-bb17-4c41-9985-d39c50d83c73" providerId="ADAL" clId="{FD14D1BB-4174-485A-A80B-10D458200F7C}" dt="2024-02-05T04:49:31.369" v="1463" actId="6549"/>
          <ac:spMkLst>
            <pc:docMk/>
            <pc:sldMk cId="2683748588" sldId="408"/>
            <ac:spMk id="9" creationId="{6F6F9509-2304-4DF5-E5E4-647F33FB837C}"/>
          </ac:spMkLst>
        </pc:spChg>
      </pc:sldChg>
      <pc:sldChg chg="modSp mod">
        <pc:chgData name="Toby Donaldson" userId="2e6e5431-bb17-4c41-9985-d39c50d83c73" providerId="ADAL" clId="{FD14D1BB-4174-485A-A80B-10D458200F7C}" dt="2024-02-05T04:49:15.977" v="1457" actId="6549"/>
        <pc:sldMkLst>
          <pc:docMk/>
          <pc:sldMk cId="3080840747" sldId="409"/>
        </pc:sldMkLst>
        <pc:spChg chg="mod">
          <ac:chgData name="Toby Donaldson" userId="2e6e5431-bb17-4c41-9985-d39c50d83c73" providerId="ADAL" clId="{FD14D1BB-4174-485A-A80B-10D458200F7C}" dt="2024-02-05T04:49:15.977" v="1457" actId="6549"/>
          <ac:spMkLst>
            <pc:docMk/>
            <pc:sldMk cId="3080840747" sldId="409"/>
            <ac:spMk id="9" creationId="{6F6F9509-2304-4DF5-E5E4-647F33FB837C}"/>
          </ac:spMkLst>
        </pc:spChg>
        <pc:spChg chg="mod">
          <ac:chgData name="Toby Donaldson" userId="2e6e5431-bb17-4c41-9985-d39c50d83c73" providerId="ADAL" clId="{FD14D1BB-4174-485A-A80B-10D458200F7C}" dt="2024-02-05T04:25:35.824" v="921" actId="14100"/>
          <ac:spMkLst>
            <pc:docMk/>
            <pc:sldMk cId="3080840747" sldId="409"/>
            <ac:spMk id="13" creationId="{9C76A361-1852-3CE8-9103-92B277620487}"/>
          </ac:spMkLst>
        </pc:spChg>
        <pc:cxnChg chg="mod">
          <ac:chgData name="Toby Donaldson" userId="2e6e5431-bb17-4c41-9985-d39c50d83c73" providerId="ADAL" clId="{FD14D1BB-4174-485A-A80B-10D458200F7C}" dt="2024-02-05T04:25:35.824" v="921" actId="14100"/>
          <ac:cxnSpMkLst>
            <pc:docMk/>
            <pc:sldMk cId="3080840747" sldId="409"/>
            <ac:cxnSpMk id="10" creationId="{6924679F-C42B-3A1F-8CCB-C4D6C8B24B70}"/>
          </ac:cxnSpMkLst>
        </pc:cxnChg>
      </pc:sldChg>
      <pc:sldChg chg="modSp mod">
        <pc:chgData name="Toby Donaldson" userId="2e6e5431-bb17-4c41-9985-d39c50d83c73" providerId="ADAL" clId="{FD14D1BB-4174-485A-A80B-10D458200F7C}" dt="2024-02-05T04:49:03.300" v="1452" actId="6549"/>
        <pc:sldMkLst>
          <pc:docMk/>
          <pc:sldMk cId="2637678866" sldId="410"/>
        </pc:sldMkLst>
        <pc:spChg chg="mod">
          <ac:chgData name="Toby Donaldson" userId="2e6e5431-bb17-4c41-9985-d39c50d83c73" providerId="ADAL" clId="{FD14D1BB-4174-485A-A80B-10D458200F7C}" dt="2024-02-05T04:49:03.300" v="1452" actId="6549"/>
          <ac:spMkLst>
            <pc:docMk/>
            <pc:sldMk cId="2637678866" sldId="410"/>
            <ac:spMk id="9" creationId="{6F6F9509-2304-4DF5-E5E4-647F33FB837C}"/>
          </ac:spMkLst>
        </pc:spChg>
        <pc:spChg chg="mod">
          <ac:chgData name="Toby Donaldson" userId="2e6e5431-bb17-4c41-9985-d39c50d83c73" providerId="ADAL" clId="{FD14D1BB-4174-485A-A80B-10D458200F7C}" dt="2024-02-05T04:26:08.016" v="938" actId="114"/>
          <ac:spMkLst>
            <pc:docMk/>
            <pc:sldMk cId="2637678866" sldId="410"/>
            <ac:spMk id="13" creationId="{9C76A361-1852-3CE8-9103-92B277620487}"/>
          </ac:spMkLst>
        </pc:spChg>
      </pc:sldChg>
      <pc:sldChg chg="modSp mod">
        <pc:chgData name="Toby Donaldson" userId="2e6e5431-bb17-4c41-9985-d39c50d83c73" providerId="ADAL" clId="{FD14D1BB-4174-485A-A80B-10D458200F7C}" dt="2024-02-05T04:48:41.923" v="1448" actId="6549"/>
        <pc:sldMkLst>
          <pc:docMk/>
          <pc:sldMk cId="3276145943" sldId="411"/>
        </pc:sldMkLst>
        <pc:spChg chg="mod">
          <ac:chgData name="Toby Donaldson" userId="2e6e5431-bb17-4c41-9985-d39c50d83c73" providerId="ADAL" clId="{FD14D1BB-4174-485A-A80B-10D458200F7C}" dt="2024-02-05T04:26:23.655" v="940" actId="20577"/>
          <ac:spMkLst>
            <pc:docMk/>
            <pc:sldMk cId="3276145943" sldId="411"/>
            <ac:spMk id="5" creationId="{00875744-F50D-0EB4-32BD-18E1FE5F2ED3}"/>
          </ac:spMkLst>
        </pc:spChg>
        <pc:spChg chg="mod">
          <ac:chgData name="Toby Donaldson" userId="2e6e5431-bb17-4c41-9985-d39c50d83c73" providerId="ADAL" clId="{FD14D1BB-4174-485A-A80B-10D458200F7C}" dt="2024-02-05T04:48:41.923" v="1448" actId="6549"/>
          <ac:spMkLst>
            <pc:docMk/>
            <pc:sldMk cId="3276145943" sldId="411"/>
            <ac:spMk id="9" creationId="{6F6F9509-2304-4DF5-E5E4-647F33FB837C}"/>
          </ac:spMkLst>
        </pc:spChg>
      </pc:sldChg>
      <pc:sldChg chg="modSp mod">
        <pc:chgData name="Toby Donaldson" userId="2e6e5431-bb17-4c41-9985-d39c50d83c73" providerId="ADAL" clId="{FD14D1BB-4174-485A-A80B-10D458200F7C}" dt="2024-02-05T04:50:08.050" v="1467" actId="6549"/>
        <pc:sldMkLst>
          <pc:docMk/>
          <pc:sldMk cId="557759141" sldId="412"/>
        </pc:sldMkLst>
        <pc:spChg chg="mod">
          <ac:chgData name="Toby Donaldson" userId="2e6e5431-bb17-4c41-9985-d39c50d83c73" providerId="ADAL" clId="{FD14D1BB-4174-485A-A80B-10D458200F7C}" dt="2024-02-05T04:50:08.050" v="1467" actId="6549"/>
          <ac:spMkLst>
            <pc:docMk/>
            <pc:sldMk cId="557759141" sldId="412"/>
            <ac:spMk id="9" creationId="{6F6F9509-2304-4DF5-E5E4-647F33FB837C}"/>
          </ac:spMkLst>
        </pc:spChg>
        <pc:spChg chg="mod">
          <ac:chgData name="Toby Donaldson" userId="2e6e5431-bb17-4c41-9985-d39c50d83c73" providerId="ADAL" clId="{FD14D1BB-4174-485A-A80B-10D458200F7C}" dt="2024-02-05T04:27:53.391" v="957" actId="14100"/>
          <ac:spMkLst>
            <pc:docMk/>
            <pc:sldMk cId="557759141" sldId="412"/>
            <ac:spMk id="13" creationId="{9C76A361-1852-3CE8-9103-92B277620487}"/>
          </ac:spMkLst>
        </pc:spChg>
      </pc:sldChg>
      <pc:sldChg chg="modSp mod">
        <pc:chgData name="Toby Donaldson" userId="2e6e5431-bb17-4c41-9985-d39c50d83c73" providerId="ADAL" clId="{FD14D1BB-4174-485A-A80B-10D458200F7C}" dt="2024-02-05T04:28:22.547" v="965" actId="20577"/>
        <pc:sldMkLst>
          <pc:docMk/>
          <pc:sldMk cId="4052424333" sldId="413"/>
        </pc:sldMkLst>
        <pc:spChg chg="mod">
          <ac:chgData name="Toby Donaldson" userId="2e6e5431-bb17-4c41-9985-d39c50d83c73" providerId="ADAL" clId="{FD14D1BB-4174-485A-A80B-10D458200F7C}" dt="2024-02-05T04:28:22.547" v="965" actId="20577"/>
          <ac:spMkLst>
            <pc:docMk/>
            <pc:sldMk cId="4052424333" sldId="413"/>
            <ac:spMk id="13" creationId="{9C76A361-1852-3CE8-9103-92B277620487}"/>
          </ac:spMkLst>
        </pc:spChg>
      </pc:sldChg>
      <pc:sldChg chg="del">
        <pc:chgData name="Toby Donaldson" userId="2e6e5431-bb17-4c41-9985-d39c50d83c73" providerId="ADAL" clId="{FD14D1BB-4174-485A-A80B-10D458200F7C}" dt="2024-02-02T22:55:33.001" v="3" actId="18676"/>
        <pc:sldMkLst>
          <pc:docMk/>
          <pc:sldMk cId="3278873853" sldId="415"/>
        </pc:sldMkLst>
      </pc:sldChg>
      <pc:sldChg chg="del">
        <pc:chgData name="Toby Donaldson" userId="2e6e5431-bb17-4c41-9985-d39c50d83c73" providerId="ADAL" clId="{FD14D1BB-4174-485A-A80B-10D458200F7C}" dt="2024-02-02T22:55:33.001" v="3" actId="18676"/>
        <pc:sldMkLst>
          <pc:docMk/>
          <pc:sldMk cId="2081931127" sldId="416"/>
        </pc:sldMkLst>
      </pc:sldChg>
      <pc:sldChg chg="del">
        <pc:chgData name="Toby Donaldson" userId="2e6e5431-bb17-4c41-9985-d39c50d83c73" providerId="ADAL" clId="{FD14D1BB-4174-485A-A80B-10D458200F7C}" dt="2024-02-02T22:55:33.001" v="3" actId="18676"/>
        <pc:sldMkLst>
          <pc:docMk/>
          <pc:sldMk cId="4070220209" sldId="417"/>
        </pc:sldMkLst>
      </pc:sldChg>
      <pc:sldChg chg="del">
        <pc:chgData name="Toby Donaldson" userId="2e6e5431-bb17-4c41-9985-d39c50d83c73" providerId="ADAL" clId="{FD14D1BB-4174-485A-A80B-10D458200F7C}" dt="2024-02-02T22:55:33.001" v="3" actId="18676"/>
        <pc:sldMkLst>
          <pc:docMk/>
          <pc:sldMk cId="3078154198" sldId="418"/>
        </pc:sldMkLst>
      </pc:sldChg>
      <pc:sldChg chg="del">
        <pc:chgData name="Toby Donaldson" userId="2e6e5431-bb17-4c41-9985-d39c50d83c73" providerId="ADAL" clId="{FD14D1BB-4174-485A-A80B-10D458200F7C}" dt="2024-02-02T22:55:33.001" v="3" actId="18676"/>
        <pc:sldMkLst>
          <pc:docMk/>
          <pc:sldMk cId="2477748274" sldId="419"/>
        </pc:sldMkLst>
      </pc:sldChg>
      <pc:sldChg chg="del">
        <pc:chgData name="Toby Donaldson" userId="2e6e5431-bb17-4c41-9985-d39c50d83c73" providerId="ADAL" clId="{FD14D1BB-4174-485A-A80B-10D458200F7C}" dt="2024-02-02T22:56:18.831" v="6" actId="18676"/>
        <pc:sldMkLst>
          <pc:docMk/>
          <pc:sldMk cId="2450992427" sldId="420"/>
        </pc:sldMkLst>
      </pc:sldChg>
      <pc:sldChg chg="addSp modSp mod">
        <pc:chgData name="Toby Donaldson" userId="2e6e5431-bb17-4c41-9985-d39c50d83c73" providerId="ADAL" clId="{FD14D1BB-4174-485A-A80B-10D458200F7C}" dt="2024-02-05T04:07:45.762" v="731" actId="113"/>
        <pc:sldMkLst>
          <pc:docMk/>
          <pc:sldMk cId="3702841320" sldId="421"/>
        </pc:sldMkLst>
        <pc:spChg chg="mod">
          <ac:chgData name="Toby Donaldson" userId="2e6e5431-bb17-4c41-9985-d39c50d83c73" providerId="ADAL" clId="{FD14D1BB-4174-485A-A80B-10D458200F7C}" dt="2024-02-05T04:07:45.762" v="731" actId="113"/>
          <ac:spMkLst>
            <pc:docMk/>
            <pc:sldMk cId="3702841320" sldId="421"/>
            <ac:spMk id="3" creationId="{A7C0964B-67CE-ADF5-6664-560B0659AFC8}"/>
          </ac:spMkLst>
        </pc:spChg>
        <pc:spChg chg="add mod">
          <ac:chgData name="Toby Donaldson" userId="2e6e5431-bb17-4c41-9985-d39c50d83c73" providerId="ADAL" clId="{FD14D1BB-4174-485A-A80B-10D458200F7C}" dt="2024-02-05T04:05:20.925" v="508" actId="1076"/>
          <ac:spMkLst>
            <pc:docMk/>
            <pc:sldMk cId="3702841320" sldId="421"/>
            <ac:spMk id="5" creationId="{F537E669-ADC8-2A39-AC86-601586DFAD20}"/>
          </ac:spMkLst>
        </pc:spChg>
        <pc:spChg chg="add mod">
          <ac:chgData name="Toby Donaldson" userId="2e6e5431-bb17-4c41-9985-d39c50d83c73" providerId="ADAL" clId="{FD14D1BB-4174-485A-A80B-10D458200F7C}" dt="2024-02-05T04:05:20.925" v="508" actId="1076"/>
          <ac:spMkLst>
            <pc:docMk/>
            <pc:sldMk cId="3702841320" sldId="421"/>
            <ac:spMk id="6" creationId="{C9083670-0C38-61AD-2F38-9F146DF47118}"/>
          </ac:spMkLst>
        </pc:spChg>
      </pc:sldChg>
      <pc:sldChg chg="modSp add mod ord">
        <pc:chgData name="Toby Donaldson" userId="2e6e5431-bb17-4c41-9985-d39c50d83c73" providerId="ADAL" clId="{FD14D1BB-4174-485A-A80B-10D458200F7C}" dt="2024-02-05T04:21:19.464" v="859"/>
        <pc:sldMkLst>
          <pc:docMk/>
          <pc:sldMk cId="3513685017" sldId="422"/>
        </pc:sldMkLst>
        <pc:spChg chg="mod">
          <ac:chgData name="Toby Donaldson" userId="2e6e5431-bb17-4c41-9985-d39c50d83c73" providerId="ADAL" clId="{FD14D1BB-4174-485A-A80B-10D458200F7C}" dt="2024-02-05T04:21:10.891" v="857" actId="27636"/>
          <ac:spMkLst>
            <pc:docMk/>
            <pc:sldMk cId="3513685017" sldId="422"/>
            <ac:spMk id="3" creationId="{4E6D41F9-D672-06B9-1E23-75EB2C8A0482}"/>
          </ac:spMkLst>
        </pc:spChg>
      </pc:sldChg>
      <pc:sldChg chg="delSp modSp add del mod">
        <pc:chgData name="Toby Donaldson" userId="2e6e5431-bb17-4c41-9985-d39c50d83c73" providerId="ADAL" clId="{FD14D1BB-4174-485A-A80B-10D458200F7C}" dt="2024-02-05T04:20:04.160" v="854" actId="2696"/>
        <pc:sldMkLst>
          <pc:docMk/>
          <pc:sldMk cId="4186996047" sldId="422"/>
        </pc:sldMkLst>
        <pc:picChg chg="del">
          <ac:chgData name="Toby Donaldson" userId="2e6e5431-bb17-4c41-9985-d39c50d83c73" providerId="ADAL" clId="{FD14D1BB-4174-485A-A80B-10D458200F7C}" dt="2024-02-05T04:15:38.957" v="841" actId="21"/>
          <ac:picMkLst>
            <pc:docMk/>
            <pc:sldMk cId="4186996047" sldId="422"/>
            <ac:picMk id="6" creationId="{E9EEC35E-1BBB-87F1-5E98-379AA3D757CF}"/>
          </ac:picMkLst>
        </pc:picChg>
        <pc:picChg chg="mod">
          <ac:chgData name="Toby Donaldson" userId="2e6e5431-bb17-4c41-9985-d39c50d83c73" providerId="ADAL" clId="{FD14D1BB-4174-485A-A80B-10D458200F7C}" dt="2024-02-05T04:17:32.245" v="853" actId="962"/>
          <ac:picMkLst>
            <pc:docMk/>
            <pc:sldMk cId="4186996047" sldId="422"/>
            <ac:picMk id="10" creationId="{1E638D1C-999D-7CC6-DF99-304555F15292}"/>
          </ac:picMkLst>
        </pc:picChg>
      </pc:sldChg>
      <pc:sldChg chg="add">
        <pc:chgData name="Toby Donaldson" userId="2e6e5431-bb17-4c41-9985-d39c50d83c73" providerId="ADAL" clId="{FD14D1BB-4174-485A-A80B-10D458200F7C}" dt="2024-02-05T04:21:27.682" v="860" actId="2890"/>
        <pc:sldMkLst>
          <pc:docMk/>
          <pc:sldMk cId="952866065" sldId="423"/>
        </pc:sldMkLst>
      </pc:sldChg>
      <pc:sldChg chg="delSp modSp add mod">
        <pc:chgData name="Toby Donaldson" userId="2e6e5431-bb17-4c41-9985-d39c50d83c73" providerId="ADAL" clId="{FD14D1BB-4174-485A-A80B-10D458200F7C}" dt="2024-02-05T04:48:21.090" v="1443" actId="20577"/>
        <pc:sldMkLst>
          <pc:docMk/>
          <pc:sldMk cId="1779211928" sldId="424"/>
        </pc:sldMkLst>
        <pc:spChg chg="mod">
          <ac:chgData name="Toby Donaldson" userId="2e6e5431-bb17-4c41-9985-d39c50d83c73" providerId="ADAL" clId="{FD14D1BB-4174-485A-A80B-10D458200F7C}" dt="2024-02-05T04:41:39.373" v="1270" actId="207"/>
          <ac:spMkLst>
            <pc:docMk/>
            <pc:sldMk cId="1779211928" sldId="424"/>
            <ac:spMk id="5" creationId="{00875744-F50D-0EB4-32BD-18E1FE5F2ED3}"/>
          </ac:spMkLst>
        </pc:spChg>
        <pc:spChg chg="del">
          <ac:chgData name="Toby Donaldson" userId="2e6e5431-bb17-4c41-9985-d39c50d83c73" providerId="ADAL" clId="{FD14D1BB-4174-485A-A80B-10D458200F7C}" dt="2024-02-05T04:36:46.487" v="967" actId="21"/>
          <ac:spMkLst>
            <pc:docMk/>
            <pc:sldMk cId="1779211928" sldId="424"/>
            <ac:spMk id="6" creationId="{0C902F19-D220-16D2-D542-A46DBB54DDF4}"/>
          </ac:spMkLst>
        </pc:spChg>
        <pc:spChg chg="mod">
          <ac:chgData name="Toby Donaldson" userId="2e6e5431-bb17-4c41-9985-d39c50d83c73" providerId="ADAL" clId="{FD14D1BB-4174-485A-A80B-10D458200F7C}" dt="2024-02-05T04:48:21.090" v="1443" actId="20577"/>
          <ac:spMkLst>
            <pc:docMk/>
            <pc:sldMk cId="1779211928" sldId="424"/>
            <ac:spMk id="9" creationId="{6F6F9509-2304-4DF5-E5E4-647F33FB837C}"/>
          </ac:spMkLst>
        </pc:spChg>
        <pc:spChg chg="mod">
          <ac:chgData name="Toby Donaldson" userId="2e6e5431-bb17-4c41-9985-d39c50d83c73" providerId="ADAL" clId="{FD14D1BB-4174-485A-A80B-10D458200F7C}" dt="2024-02-05T04:42:28.607" v="1389" actId="1076"/>
          <ac:spMkLst>
            <pc:docMk/>
            <pc:sldMk cId="1779211928" sldId="424"/>
            <ac:spMk id="13" creationId="{9C76A361-1852-3CE8-9103-92B277620487}"/>
          </ac:spMkLst>
        </pc:spChg>
        <pc:cxnChg chg="mod">
          <ac:chgData name="Toby Donaldson" userId="2e6e5431-bb17-4c41-9985-d39c50d83c73" providerId="ADAL" clId="{FD14D1BB-4174-485A-A80B-10D458200F7C}" dt="2024-02-05T04:42:43.518" v="1392" actId="14100"/>
          <ac:cxnSpMkLst>
            <pc:docMk/>
            <pc:sldMk cId="1779211928" sldId="424"/>
            <ac:cxnSpMk id="10" creationId="{6924679F-C42B-3A1F-8CCB-C4D6C8B24B70}"/>
          </ac:cxnSpMkLst>
        </pc:cxnChg>
      </pc:sldChg>
      <pc:sldChg chg="modSp add mod">
        <pc:chgData name="Toby Donaldson" userId="2e6e5431-bb17-4c41-9985-d39c50d83c73" providerId="ADAL" clId="{FD14D1BB-4174-485A-A80B-10D458200F7C}" dt="2024-02-05T04:53:17.919" v="1680" actId="14100"/>
        <pc:sldMkLst>
          <pc:docMk/>
          <pc:sldMk cId="2627036323" sldId="425"/>
        </pc:sldMkLst>
        <pc:spChg chg="mod">
          <ac:chgData name="Toby Donaldson" userId="2e6e5431-bb17-4c41-9985-d39c50d83c73" providerId="ADAL" clId="{FD14D1BB-4174-485A-A80B-10D458200F7C}" dt="2024-02-05T04:53:14.654" v="1679" actId="14100"/>
          <ac:spMkLst>
            <pc:docMk/>
            <pc:sldMk cId="2627036323" sldId="425"/>
            <ac:spMk id="13" creationId="{9C76A361-1852-3CE8-9103-92B277620487}"/>
          </ac:spMkLst>
        </pc:spChg>
        <pc:cxnChg chg="mod">
          <ac:chgData name="Toby Donaldson" userId="2e6e5431-bb17-4c41-9985-d39c50d83c73" providerId="ADAL" clId="{FD14D1BB-4174-485A-A80B-10D458200F7C}" dt="2024-02-05T04:53:17.919" v="1680" actId="14100"/>
          <ac:cxnSpMkLst>
            <pc:docMk/>
            <pc:sldMk cId="2627036323" sldId="425"/>
            <ac:cxnSpMk id="10" creationId="{6924679F-C42B-3A1F-8CCB-C4D6C8B24B70}"/>
          </ac:cxnSpMkLst>
        </pc:cxnChg>
      </pc:sldChg>
      <pc:sldChg chg="delSp mod">
        <pc:chgData name="Toby Donaldson" userId="2e6e5431-bb17-4c41-9985-d39c50d83c73" providerId="ADAL" clId="{FD14D1BB-4174-485A-A80B-10D458200F7C}" dt="2024-02-05T22:38:54.583" v="1754" actId="21"/>
        <pc:sldMkLst>
          <pc:docMk/>
          <pc:sldMk cId="3395774712" sldId="426"/>
        </pc:sldMkLst>
        <pc:inkChg chg="del">
          <ac:chgData name="Toby Donaldson" userId="2e6e5431-bb17-4c41-9985-d39c50d83c73" providerId="ADAL" clId="{FD14D1BB-4174-485A-A80B-10D458200F7C}" dt="2024-02-05T22:38:54.583" v="1754" actId="21"/>
          <ac:inkMkLst>
            <pc:docMk/>
            <pc:sldMk cId="3395774712" sldId="426"/>
            <ac:inkMk id="7" creationId="{12C6332C-E4F5-4306-2354-411D49060A62}"/>
          </ac:inkMkLst>
        </pc:inkChg>
      </pc:sldChg>
      <pc:sldChg chg="addSp delSp modSp add mod">
        <pc:chgData name="Toby Donaldson" userId="2e6e5431-bb17-4c41-9985-d39c50d83c73" providerId="ADAL" clId="{FD14D1BB-4174-485A-A80B-10D458200F7C}" dt="2024-02-05T22:47:47.914" v="2256" actId="208"/>
        <pc:sldMkLst>
          <pc:docMk/>
          <pc:sldMk cId="3729256756" sldId="427"/>
        </pc:sldMkLst>
        <pc:spChg chg="mod">
          <ac:chgData name="Toby Donaldson" userId="2e6e5431-bb17-4c41-9985-d39c50d83c73" providerId="ADAL" clId="{FD14D1BB-4174-485A-A80B-10D458200F7C}" dt="2024-02-05T22:43:21.740" v="1985" actId="20577"/>
          <ac:spMkLst>
            <pc:docMk/>
            <pc:sldMk cId="3729256756" sldId="427"/>
            <ac:spMk id="2" creationId="{FAC06C1F-07FB-3DB7-CA35-0270FCF432E7}"/>
          </ac:spMkLst>
        </pc:spChg>
        <pc:spChg chg="mod">
          <ac:chgData name="Toby Donaldson" userId="2e6e5431-bb17-4c41-9985-d39c50d83c73" providerId="ADAL" clId="{FD14D1BB-4174-485A-A80B-10D458200F7C}" dt="2024-02-05T22:45:41.496" v="2197" actId="1076"/>
          <ac:spMkLst>
            <pc:docMk/>
            <pc:sldMk cId="3729256756" sldId="427"/>
            <ac:spMk id="5" creationId="{00875744-F50D-0EB4-32BD-18E1FE5F2ED3}"/>
          </ac:spMkLst>
        </pc:spChg>
        <pc:spChg chg="add mod">
          <ac:chgData name="Toby Donaldson" userId="2e6e5431-bb17-4c41-9985-d39c50d83c73" providerId="ADAL" clId="{FD14D1BB-4174-485A-A80B-10D458200F7C}" dt="2024-02-05T22:46:52.204" v="2253" actId="207"/>
          <ac:spMkLst>
            <pc:docMk/>
            <pc:sldMk cId="3729256756" sldId="427"/>
            <ac:spMk id="6" creationId="{90A284CF-527A-2775-14B9-6DE7F659BFE8}"/>
          </ac:spMkLst>
        </pc:spChg>
        <pc:spChg chg="add mod">
          <ac:chgData name="Toby Donaldson" userId="2e6e5431-bb17-4c41-9985-d39c50d83c73" providerId="ADAL" clId="{FD14D1BB-4174-485A-A80B-10D458200F7C}" dt="2024-02-05T22:47:47.914" v="2256" actId="208"/>
          <ac:spMkLst>
            <pc:docMk/>
            <pc:sldMk cId="3729256756" sldId="427"/>
            <ac:spMk id="8" creationId="{0BE0DAF9-F7EB-C7CF-F0F9-6810BFDA5BF4}"/>
          </ac:spMkLst>
        </pc:spChg>
        <pc:spChg chg="mod">
          <ac:chgData name="Toby Donaldson" userId="2e6e5431-bb17-4c41-9985-d39c50d83c73" providerId="ADAL" clId="{FD14D1BB-4174-485A-A80B-10D458200F7C}" dt="2024-02-05T22:45:41.496" v="2197" actId="1076"/>
          <ac:spMkLst>
            <pc:docMk/>
            <pc:sldMk cId="3729256756" sldId="427"/>
            <ac:spMk id="13" creationId="{9C76A361-1852-3CE8-9103-92B277620487}"/>
          </ac:spMkLst>
        </pc:spChg>
        <pc:inkChg chg="del">
          <ac:chgData name="Toby Donaldson" userId="2e6e5431-bb17-4c41-9985-d39c50d83c73" providerId="ADAL" clId="{FD14D1BB-4174-485A-A80B-10D458200F7C}" dt="2024-02-05T22:43:24.920" v="1986" actId="21"/>
          <ac:inkMkLst>
            <pc:docMk/>
            <pc:sldMk cId="3729256756" sldId="427"/>
            <ac:inkMk id="7" creationId="{BD24CB6B-3941-B23C-A546-57991B6C7389}"/>
          </ac:inkMkLst>
        </pc:inkChg>
        <pc:cxnChg chg="del mod">
          <ac:chgData name="Toby Donaldson" userId="2e6e5431-bb17-4c41-9985-d39c50d83c73" providerId="ADAL" clId="{FD14D1BB-4174-485A-A80B-10D458200F7C}" dt="2024-02-05T22:43:33.344" v="1987" actId="21"/>
          <ac:cxnSpMkLst>
            <pc:docMk/>
            <pc:sldMk cId="3729256756" sldId="427"/>
            <ac:cxnSpMk id="15" creationId="{AC4E5084-F922-E3FF-AB17-4F4A7B0F5B54}"/>
          </ac:cxnSpMkLst>
        </pc:cxnChg>
      </pc:sldChg>
      <pc:sldChg chg="new del">
        <pc:chgData name="Toby Donaldson" userId="2e6e5431-bb17-4c41-9985-d39c50d83c73" providerId="ADAL" clId="{FD14D1BB-4174-485A-A80B-10D458200F7C}" dt="2024-02-05T22:45:19.137" v="2194" actId="2696"/>
        <pc:sldMkLst>
          <pc:docMk/>
          <pc:sldMk cId="2082904330" sldId="428"/>
        </pc:sldMkLst>
      </pc:sldChg>
    </pc:docChg>
  </pc:docChgLst>
</pc:chgInfo>
</file>

<file path=ppt/ink/ink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36:21.353"/>
    </inkml:context>
    <inkml:brush xml:id="br0">
      <inkml:brushProperty name="width" value="0.05292" units="cm"/>
      <inkml:brushProperty name="height" value="0.05292" units="cm"/>
      <inkml:brushProperty name="color" value="#FF0000"/>
    </inkml:brush>
  </inkml:definitions>
  <inkml:trace contextRef="#ctx0" brushRef="#br0">26703 10876 11055 0,'0'0'976'0,"0"0"-784"0,0 0-192 0,0 0 0 0,0 0-208 0,0 0-96 0,-7 4-16 0</inkml:trace>
  <inkml:trace contextRef="#ctx0" brushRef="#br0" timeOffset="348.57">26558 10883 2751 0,'-14'2'256'16,"4"-2"-256"-16,4 0 0 0,3 4 0 0,1-4 1088 0,-1 0 160 0,-6 1 32 0,-5-1 16 16,-2 0-592-16,1-1-112 0,6 1-16 0,-2-6-16 31,4 6-1392-31,0-1-288 0,2 1-48 0,0 0-16 16,3 1 224-16,-6 1 32 0,2 3 16 0,1-1 0 0,0-1 1632 0,0-1 336 0,-1 2 64 0,5-3 16 0,-5 3 80 0,6-4 32 15,-3 2 0-15,3-2 0 0,-4 0-480 16,4 0-80-16,-3 1-32 0,0 1 0 0,-3 1 192 0,3-1 48 15,3-2 0-15,-7 9 0 0,7-9 512 0,-4 10 128 32,4-10 0-32,0 0 16 0,0 0-160 0,0 0-48 0,0 0 0 0,0 0 0 0,0 0-864 0,60 28-176 15,-60-28-48-15,0 0 0 0,0 0 0 0,0 0-16 16,73 11 0-16,-73-11 0 0,0 0 272 0,0 0 48 16,61 14 16-16,-61-14 0 0,0 0-32 0,0 0 0 15,75 7 0-15,-75-7 0 0,0 0-80 0,71-4-16 16,-71 4 0-16,0 0 0 15,86-19-272-15,-86 19-176 0,64-19 192 0,-64 19-192 32,63-25-544-32,-63 25-224 0,61-26-32 0,-61 26-16 0,61-22-320 0,-61 22-64 0,0 0-16 0,92-23 0 0,-92 23 784 0,70-14 160 0,-70 14 16 0,82-9 16 15,-82 9 240-15,87-8 208 0,-87 8-32 0,87-2-16 16,-87 2-320-16,82-2-64 0,-82 2-16 0,71 4-11376 16</inkml:trace>
  <inkml:trace contextRef="#ctx0" brushRef="#br0" timeOffset="1120.37">26401 11655 911 0,'-7'12'0'0,"4"-8"0"0,1 1 0 0,0 0 0 0,2-5 2064 0,0 0 336 0,0 0 64 0,0 0 16 0,0 0-1312 0,0 0-256 0,0 0-48 0,0 0-16 0,0 0-640 0,0 0-208 16,73-7 128-16,-73 7-128 0,0 0 176 0,0 0-32 15,0 0 0-15,0 0 0 0,0 0 480 0,0 0 80 16,0 0 32-16,0 0 0 0,0 0 112 0,67-31 32 15,-67 31 0-15,0 0 0 0,0 0-144 0,0 0-32 16,0 0 0-16,0 0 0 0,75-5-528 0,-75 5-176 16,0 0 0-16,0 0 0 0,0 0 0 0,83-4 0 15,-83 4 0-15,0 0 0 0,65 0 0 0,-65 0 0 0,0 0 128 0,76 2-128 16,-76-2 384-16,0 0 0 0,75 5 16 0,-75-5 0 16,0 0 32-16,86 2 0 0,-86-2 0 0,0 0 0 15,94-5-112-15,-94 5-32 0,0 0 0 0,97-4 0 16,-97 4-112-16,75-3-32 0,-75 3 0 0,77-2 0 15,-77 2 144-15,78 0 32 0,-78 0 0 0,86 3 0 16,-86-3 0-16,87 11 16 0,-87-11 0 0,92 8 0 16,-92-8 16-16,98 0 0 0,-98 0 0 0,106-10 0 15,-106 10-352-15,108-23-288 0,-108 23 48 0,112-22 16 16,-112 22-992 0,102-16-208-16,-102 16-48 0,89-5 0 0,-89 5 672 0,79-2 128 0,-79 2 32 0,71 4 0 0,-71-4 432 0,61 12 208 15,-61-12-192-15,0 0-9472 16</inkml:trace>
  <inkml:trace contextRef="#ctx0" brushRef="#br0" timeOffset="1717.88">26234 12320 11967 0,'-9'11'1072'0,"2"-1"-864"0,5-5-208 0,2-5 0 0,0 0 1600 0,2 6 288 0,-2 4 48 0,-2 1 16 0,2 4-848 0,2 1-160 0,3-4-48 0,-1-3 0 0,-4-9-896 0,0 0-144 15,0 0-48-15,0 0-16 16,0 0-224-16,0 0-32 0,23 21-16 0,-23-21 0 0,0 0 1376 0,1 10 256 0,-1-10 64 0,0 0 16 16,0 0 336-16,0 0 64 0,0 0 16 0,0 0 0 15,0 0-816-15,65 19-176 0,-65-19-16 0,0 0-16 16,68-1-352-16,-68 1-64 0,0 0-16 0,96-16 0 15,-96 16-400-15,83-18-96 0,-83 18-16 0,103-19 0 32,-103 19-352-32,117-17-80 0,-117 17-16 0,122-12 0 0,-122 12 320 0,118-6 64 0,-118 6 16 0,126-6 0 15,-126 6 16-15,132-16 0 0,-59 4 0 0,2 3 0 16,5-3-992 0,-5 7-192-16,-3-4-32 0,-6 4-8656 0</inkml:trace>
  <inkml:trace contextRef="#ctx0" brushRef="#br0" timeOffset="5201.1">20654 16213 3679 0,'0'0'320'0,"0"0"-320"0,0 0 0 0,0 0 0 0,0 0 624 0,0 0 48 0,0 0 16 0,0 0 0 0,-5-21 320 0,5 21 64 0,0 0 16 0,0 0 0 16,0 0-368-16,0 0-64 0,0 0-16 0,16-31 0 16,-16 31-224-16,0 0-48 0,0 0-16 0,0 0 0 15,0 0-16-15,0 0 0 0,0 0 0 0,0 0 0 16,0 0 16-16,0 0 0 0,0 0 0 0,0 0 0 15,-11-9 32-15,11 9 16 0,0 0 0 0,0 0 0 16,-14 0-192-16,14 0-32 0,0 0-16 0,0 0 0 16,0 0 448-16,0 0 96 0,0 0 0 0,0 0 16 15,0 0-336-15,0 0-80 16,0 0-16-16,0 0 0 0,0 0-288 0,0 0 0 0,0 0 0 0,51 30 0 0,-51-30 464 0,0 0-16 16,0 0 0-16,0 0 0 0,0 0-80 0,0 0-32 15,28 45 0-15,-28-45 0 0,0 0 32 0,0 0 0 16,0 0 0-16,0 0 0 0,29 42 192 0,-29-42 32 15,0 0 16-15,0 0 0 0,0 0 48 0,56 15 16 16,-56-15 0-16,0 0 0 0,0 0-304 16,71-3-64-1,-71 3-16-15,0 0 0 0,56-2-32 0,-56 2 0 0,0 0 0 0,0 0 0 0,72 5 128 0,-72-5 32 16,0 0 0-16,0 0 0 0,71 20-32 0,-71-20 0 16,0 0 0-16,56 19 0 0,-56-19-192 0,0 0-32 15,57 26-16-15,-57-26 0 0,0 0-144 0,63 16 0 16,-63-16 144-16,0 0-144 0,70 10 0 0,-70-10 0 15,0 0 0-15,78 4 0 16,-78-4 0-16,58 0 0 0,-58 0 0 0,57 1 0 0,-57-1 256 0,0 0-32 0,79 2 0 0,-79-2 0 16,55 5-32-16,-55-5 0 0,0 0 0 0,86 7 0 15,-86-7-192-15,0 0 176 0,85 5-176 0,-85-5 160 16,61 7-160-16,-61-7 0 0,61 7 0 0,-61-7 0 16,63 7 0-16,-63-7 0 0,56 9 0 0,-56-9 0 15,54 5 0-15,-54-5 0 0,55 6 0 0,-55-6 0 16,56 5 0-16,-56-5 192 0,61 0-64 0,-61 0 0 0,63-7 48 15,-63 7 0 1,61-4 0-16,-61 4 0 0,61-10-176 0,-61 10 128 16,63-12-128-16,-63 12 128 0,66-14-128 0,-66 14 0 15,71-18 0-15,-71 18 0 0,66-15-160 0,-66 15 160 16,67-11-208-16,-67 11 80 0,64-14 128 0,-64 14-192 16,66-7 192-16,-66 7-192 0,67-7 192 0,-67 7 0 15,69-5 0-15,-69 5 0 0,75-9 0 0,-75 9 0 16,79-7 0-16,-79 7 0 0,80-5-288 0,-80 5 32 15,78-5 0-15,-78 5 0 0,72-5 0 0,-72 5 0 16,69 0 0-16,-69 0 0 0,67 0 256 0,-67 0 0 16,64 7 0-16,-64-7 0 0,58 7 0 0,-58-7 0 15,0 0 0-15,71 17 0 16,-71-17-560-16,0 0-96 0</inkml:trace>
  <inkml:trace contextRef="#ctx0" brushRef="#br0" timeOffset="35868.07">24408 8886 11055 0,'-4'8'976'0,"-1"-2"-784"16,3-3-192-16,2-3 0 0,0 2 480 0,-2 0 48 0,-1 8 16 0,-4-1 0 0,-5 6-368 0,0 1-176 0,-6 0 160 0,-1-6-160 0,0 4 0 0,0 0-128 0,-2 0-16 0,0-4 0 0,0 4 144 0,0-5 0 0,4 5 128 0,1 0-128 0,0 0 704 0,4-4 80 16,-2 2 16-16,2-5 0 0,0 4 64 0,-6-4 16 15,3-4 0-15,-1 6 0 0,2-4-368 0,-4-1-80 16,5-1-16-16,-7 4 0 0,5 0-256 0,-3-2-160 15,3 4 192-15,-1-4-192 0,0-3 0 0,2 2 0 16,0 1 0 0,0-3 0-16,0-1-160 0,1-1-144 0,0 2-16 0,-1-2-16 15,0-2-432-15,-3 4-96 0,0 0-16 0,-1 0 0 16,-3 1 112-16,-3 6 32 0,-1-1 0 0,1 6 0 0,-2 2 368 0,3 0 80 0,2 1 16 16,2 2 0-16,4-3 784 0,-1 1 144 0,2 6 48 0,0-4 0 15,2 0 64-15,0 0 0 0,-1 1 16 0,1 2 0 16,0 1-592-16,-2 0-192 15,0 4 0-15,2 0 0 0,-2 0 128 0,0 0-128 0,4-3 0 0,-3 2 0 16,5-2 384-16,1-1-48 0,0 5 0 0,1-4 0 16,1 1 96-16,2-3 16 0,-1 5 0 0,3-7 0 15,-5 3-32-15,5-6 0 0,-1 3 0 0,0-3 0 16,2 0 16-16,0 1 0 0,2-2 0 0,1-4 0 16,3 2-80-16,-1-2-16 0,3-3 0 0,-1 3 0 15,2-5-128-15,-9-7-16 0,0 0-16 0,30 31 0 0,-30-31-176 0,0 0 0 16,0 0 0-16,52 35 0 0,-52-35 0 15,0 0 0-15,0 0 144 0,52 26-144 0,-52-26 0 0,0 0 144 16,46 35-144-16,-31-23 0 0,-1 0 128 0,-14-12-128 16,33 32 0-16,-17-17 0 0,1 3 208 0,-1-1-16 15,-16-17 0-15,38 33 0 16,-38-33 128-16,42 32 0 0,-42-32 16 0,0 0 0 16,70 34-64-16,-70-34-16 0,0 0 0 0,75 25 0 0,-75-25 32 0,0 0 0 15,89 17 0-15,-89-17 0 0,0 0-48 0,94 9-16 16,-94-9 0-16,0 0 0 0,85 9-224 0,-85-9 176 15,0 0-176-15,0 0 160 0,94 10-160 0,-94-10 0 16,0 0 0-16,0 0 128 0,86 2-128 0,-86-2 0 16,0 0 0-16,0 0 128 0,89 2-128 0,-89-2 0 15,0 0 0-15,0 0 128 0,89-7-128 0,-89 7 160 0,0 0-160 0,80-13 160 16,-80 13-160-16,0 0 0 0,97-29 0 0,-97 29 0 16,0 0 0-16,103-33 0 0,-103 33 0 0,0 0 0 15,89-28-240-15,-89 28 32 0,0 0 0 0,0 0 0 16,98-32 208-16,-98 32 0 0,0 0-160 0,0 0 160 15,81-19 0-15,-81 19 0 0,0 0 0 0,0 0 0 16,0 0 0-16,93-21 0 16,-93 21 0-16,0 0 0 15,0 0 256-15,76-15-48 0,-76 15 0 0,0 0 0 16,0 0-48-16,82-12-16 0,-82 12 0 0,0 0 0 0,0 0-144 0,88-14 0 16,-88 14 0-16,0 0 128 0,0 0-128 0,81-20 0 15,-81 20 0-15,0 0 0 0,0 0 0 0,0 0 0 16,84-33 0-16,-84 33 0 0,0 0 0 0,0 0 0 15,0 0 0-15,0 0 0 16,75-33 0-16,-75 33 0 0,0 0 0 0,0 0 0 0,0 0 0 0,0 0 240 16,85-29-64-16,-85 29-16 0,0 0-160 0,0 0 160 15,87-42-160-15,-87 42 160 0,0 0-160 0,74-44 0 16,-74 44 0-16,0 0 0 0,66-40 0 0,-66 40 0 16,0 0-144-16,54-43 144 0,-54 43 0 0,0 0 0 15,0 0-128-15,56-53 128 0,-56 53 0 0,0 0 0 16,0 0 0-16,36-50 0 0,-36 50 0 0,9-26 128 15,-4 12-128-15,-5 2 144 0,0-2-144 0,0 0 160 16,0 0-160-16,-5 2 160 0,2 0 0 0,-3-4 0 0,1 5 0 0,-2-3 0 16,-2 2 32-16,4 2 16 0,-5-2 0 0,1 3 0 15,-1-2-16-15,-1-1 0 0,2 5 0 0,-1-1 0 16,1-1-64-16,-3 2-128 0,0-2 176 0,-2 4-176 16,-2 0 192-16,-1-4-192 0,-1 6 192 0,-1-4-192 15,2-4 160-15,3 6-160 0,-4-7 128 0,4 1-128 16,2 1 128-16,2-8-128 0,-2 3 0 0,3 1 128 15,-3-4-128-15,-1 1 0 0,3 0 0 0,-4-3 128 16,2 3-128-16,-2 0 0 0,0-1 0 0,-2 1 0 16,-1 1-240-16,-1 4 80 0,1-2 16 0,0 0 0 15,-3 4 144-15,1-3 0 0,0-1 0 0,0 4 0 16,-2 0 0-16,-2-1 0 0,1-1 0 0,1-2 0 0,-4 3 0 16,-2-1 0-16,-1 0 0 0,0 3 0 0,0-5 0 0,0 4 0 15,2 0 0-15,-4-6 128 0,4 4-128 0,-4-2 176 16,6 0-176-16,-2 2 192 0,-2 1-192 0,0-3 0 15,0 6 0-15,-1-3 128 0,-1 4-128 0,-1 0 0 16,-4 4 0-16,-4 3 0 0,-1 1 0 0,-5 6 0 16,-5 2 0-16,-4 3 0 0,-2 0 0 0,0 4-144 15,-3 2 144-15,-2 1-208 16,-4 0-176-16,1 2-16 0,1-4-16 16,-5 1 0-16,2-3-288 0,-7-4-64 0,-2-1-16 0,5-5 0 15,6 2-1280-15,3-3-256 0,10-1-48 0,6-3-9600 0</inkml:trace>
  <inkml:trace contextRef="#ctx0" brushRef="#br0" timeOffset="38362.57">25274 14027 7359 0,'-11'9'656'0,"2"-4"-528"0,6-3-128 0,0-2 0 0,1 0 288 0,-2 2 32 0,-4 5 0 0,-6-4 0 0,-4 2-96 0,1-3-16 16,-1 0 0-16,3-2 0 0,1-2-208 0,-4 2 0 0,1-3 0 15,-1 1 0-15,1 0 0 0,-4 2 0 16,0-2 0-16,-3 2 0 0,3 4 240 0,-3-1 96 0,-1 3 32 0,-3 0 0 16,2 1 256-16,0 0 48 0,-2 4 16 0,2-2 0 15,-5 5-112-15,-1-1 0 0,1 0-16 0,-2-1 0 16,1 4-160-16,4-3-16 15,-1 3-16-15,3 0 0 0,0 5-16 0,-1-2 0 0,3 2 0 0,0-2 0 16,3 2-160-16,0 1-16 0,0-1-16 0,-2 0 0 16,2 7-160-16,2-3 0 0,0 1 0 0,-2 3 0 15,0-1 0-15,2 3 240 0,0 6-64 0,-2 0-16 16,4 1 352-16,-3-1 80 0,6-4 16 0,-1-2 0 16,1 2 48-16,2-2 16 0,-1-3 0 0,3 4 0 15,3-8-16-15,3 4 0 0,-1-2 0 0,5-3 0 16,0 3-288-16,0-2-64 0,4 1-16 0,-3 2 0 0,1 0-160 0,2 0-128 15,-1 1 144-15,2 0-144 0,1 0 0 16,-3 3 0-16,1-1 0 0,3 3 0 0,0-2 192 16,0-3 32-16,3 4 16 0,-3-8 0 0,3 2 272 0,1-1 64 15,1-1 16-15,4-3 0 0,-6-2-224 0,4-2-48 16,0 1-16-16,0-1 0 0,2 1-160 0,-2-4-16 16,3-2-128-16,-1 2 192 0,1 0-192 0,2 0 0 15,-1-4 128-15,-1 2-128 0,2-3 0 0,1 3 0 16,-1 0 0-16,0-1 0 0,0-3 0 0,0 3 0 15,4-1 0-15,0-1 0 0,1 2 0 0,-24-11 0 16,52 12 0-16,-52-12 0 0,56 14 0 0,-56-14 144 16,56 12-144-16,-56-12 128 0,55 10-128 0,-55-10 192 15,53 16-192-15,-31-7 192 0,3-1-192 0,-1-1 192 16,-1 2-192-16,1-4 192 0,1 4-192 0,-1-4 0 0,-24-5 0 0,51 9 0 16,-51-9 0-16,0 0 0 0,75 14 128 0,-75-14-128 15,0 0 0-15,80 5 0 0,-80-5 0 0,0 0 0 16,76 5 0-16,-76-5 0 0,0 0 0 0,77-10 0 15,-77 10 0-15,0 0 0 0,75-23 0 0,-75 23 0 16,0 0 0-16,75-24 0 0,-75 24-144 0,0 0 144 0,0 0 0 0,96-32 0 16,-96 32-128-16,0 0 128 15,78-20 0-15,-78 20 0 0,0 0 0 0,84-27 0 0,-84 27 0 0,0 0 0 16,82-26-128-16,-82 26 128 16,0 0 0-16,83-26-160 0,-83 26 160 0,0 0-128 0,84-33 0 0,-84 33 0 15,0 0 0-15,71-42 0 0,-71 42-48 0,0 0 0 16,0 0 0-16,82-62 0 0,-82 62 176 0,0 0-160 15,56-61 160-15,-56 61-160 0,0 0 160 0,58-72 0 16,-58 72 0-16,0 0 0 0,66-83 0 0,-66 83 0 16,0 0 0-16,64-86 0 0,-64 86 832 0,0 0 160 0,58-75 32 0,-58 75 0 15,0 0-832-15,49-69-192 0,-49 69 0 0,0 0 0 32,45-73-800-32,-45 73-208 0,0 0-32 0,28-70-16 0,-28 70 832 0,0 0 224 0,17-65 0 15,-13 41 0-15,-4 24 0 0,0 0 0 0,14-64 0 0,-14 64 0 16,10-49 0-16,-8 26 256 0,1-5-64 0,-1-1-16 15,0-1 832-15,-2-1 160 0,0-2 48 0,-4-2 0 16,1 3-1776 0,-6-2-336-16,0 2-80 0,1-1-16 0,-3 4 816 0,1-3 176 0,1 1 0 0,-5 5 0 15,2-2 192-15,0 0-16 16,-4-3 0-16,2 1 0 0,-2-1 112 0,4 1 32 0,-5-1 0 0,-1-1 0 0,1 5-96 0,-2-3-16 16,0 7 0-16,-2 2 0 15,2 6-208-15,-2-3 176 0,-6 4-176 0,3 4 160 16,0-2-32-16,-4 5 0 0,0-4 0 0,-2 6 0 15,-1-2-128-15,-2 0 128 0,-2 5-128 0,-2-1 128 0,1 1-128 0,1 0 0 16,-2 1 0-16,-3 1 128 0,0 0-128 0,-2 0 0 16,-1 0 0-16,-1-2 0 0,-1 2 0 0,-6 0 0 0,-1-4-128 15,-7 3 128-15,0 1-272 0,-8 0 16 16,-2 0 0-16,1-2 0 16,-2 2-416-16,0-2-80 0,6-3-16 0,-1-5 0 15,1-1-320-15,-6-5-80 0,-1-3-16 0,-8-5-11680 0</inkml:trace>
</inkml:ink>
</file>

<file path=ppt/ink/ink10.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3:53.290"/>
    </inkml:context>
    <inkml:brush xml:id="br0">
      <inkml:brushProperty name="width" value="0.05292" units="cm"/>
      <inkml:brushProperty name="height" value="0.05292" units="cm"/>
      <inkml:brushProperty name="color" value="#FF0000"/>
    </inkml:brush>
  </inkml:definitions>
  <inkml:trace contextRef="#ctx0" brushRef="#br0">27250 5963 6447 0,'-14'3'576'0,"5"4"-576"0,4-3 0 0,1-4 0 0,3 2 400 0,-3-1-16 0,-5 3-16 0,-1-1 0 0,-7 8-1072 0,-1-6-192 0,6 0-64 0,1 2 0 16,-1-2-32-16,5-3-16 0,2 0 0 15,0 1 0-15,0 1 1392 0,3-1 256 0,2-1 64 0,0 0 16 0,0 0 496 0,-2-1 112 16,-1 1 16-16,-1 2 0 15,2 1-432-15,-3 0-80 0,2-1 0 0,-8 2-16 0,3 3 16 0,-1-4 0 16,0 8 0-16,0-6 0 0,2 3 0 0,2-1 0 16,0 1 0-16,3-1 0 0,1 1-240 0,1-1-32 15,1 5-16-15,-1-4 0 0,4-1-544 0,-1 3 0 16,1-3 0-16,1 3 0 0,0-5 176 0,0 4-176 16,2-4 160-16,0 3-160 0,-7-10 400 0,0 0-16 15,0 0 0-15,0 0 0 0,0 0 0 0,61 45 0 16,-61-45 0-16,0 0 0 0,0 0 64 0,0 0 0 15,40 44 0-15,-40-44 0 0,0 0 16 0,0 0 16 16,28 50 0-16,-21-34 0 0,-5 0-96 0,3-1 0 0,-1-1-16 16,1 2 0-16,-5-16 16 0,14 37 0 0,-14-37 0 0,0 0 0 15,0 0 64-15,59 52 0 0,-59-52 16 0,0 0 0 16,75 23-336-16,-75-23-128 0,0 0 0 0,101 10 144 16,-101-10-144-16,0 0 0 0,96 0 0 0,-96 0 0 15,0 0 0-15,85-5 288 0,-85 5-32 0,0 0 0 16,0 0 224-16,94-2 32 0,-94 2 16 0,0 0 0 15,0 0-192-15,77 10-32 0,-77-10-16 0,0 0 0 16,0 0-160-16,77 6-128 0,-77-6 144 0,0 0-144 16,78-9 0-16,-78 9 0 0,0 0 0 0,100-19 0 15,-100 19 0-15,78-19-240 0,-78 19 48 0,78-26 16 16,-78 26-144-16,72-23-48 0,-72 23 0 0,71-31 0 0,-71 31 176 0,73-25 16 16,-73 25 16-16,68-21 0 0,-68 21 160 0,63-17 0 15,-63 17 0-15,0 0 0 0,87-18 0 0,-87 18 0 16,0 0 0-16,79-5 0 0,-79 5 0 0,0 0 128 15,73-2-128-15,-73 2 0 0,0 0 0 0,0 0 0 16,90 2 0-16,-90-2 128 0,0 0-128 0,0 0 0 16,77-2-176-16,-77 2 176 0,0 0-144 0,0 0 144 15,0 0-128-15,80 0 128 0,-80 0 0 0,0 0 0 16,0 0 0-16,0 0 0 0,82 6 0 0,-82-6 0 16,0 0 0-16,0 0 128 0,0 0 736 0,0 0 160 15,86 3 16-15,-86-3 16 0,0 0-848 0,0 0-208 0,0 0 0 16,0 0 0-1,75-10-640-15,-75 10-192 0,0 0-16 0,0 0-16 0,54-25 864 0,-54 25 0 0,0 0 0 0,0 0 0 16,40-28 0-16,-33 18 0 0,-6 3-160 0,3 0 160 16,-1-2-368-16,-1 1 32 15,-2-3 0-15,2 2 0 0,-2-1 192 0,0 1 144 0,3 1-192 0,3-3 192 16,-1-1 0-16,2-2 256 0,-7 14-32 0,24-26 0 16,-24 26-64-16,31-31-16 0,-31 31 0 0,37-35 0 15,-37 35-336-15,31-26-64 0,-31 26 0 0,27-27-16 31,-27 27-224-31,12-24-32 0,-9 15-16 0,-1-1 0 0,-2 10 544 0,-2-9-128 0,-1 6 128 0,-2-2 0 16,3 1 544-16,-9 1 160 0,4-1 48 0,-7 1 0 0,6-1-32 0,-3 1 0 16,1 1 0-16,-2-3 0 0,1 1-432 0,1-3-96 15,-4 4 0-15,2-4-16 0,1 0-176 0,-5 2 0 16,2-2 0-16,-3-2 0 16,1 4 0-16,-3-6 0 0,0 6-144 0,-2 0 144 0,0 0 128 0,-1-4 96 15,1 7 16-15,0-1 0 0,-5 1 272 0,1 0 64 16,1 2 16-16,-6 0 0 0,6 2-176 0,-2-2-32 15,1 2-16-15,-1-1 0 0,0 1-240 0,0 0-128 16,1-2 160-16,-4 0-160 0,1 0 0 0,-3 0 0 16,-1-2 0-16,1 2 0 0,-4 0-192 0,2 0 32 0,0-2 0 15,1 1 0-15,-1-1 160 0,2 0 0 0,1 0 0 0,-3 2 0 16,2 0 0-16,-2 0 0 0,0 0 0 0,-2 0 0 16,2 0 0-16,-4 2 0 0,0 0 0 0,1-2 0 15,-4 2 0-15,-2-4 0 0,0 0 0 0,-5-3 0 16,2 1 0-16,-4 1 0 0,0-4 0 0,-1-2 0 15,3 4 0-15,-2-4 0 0,-2 4 0 0,4 5 0 16,-2-2 0-16,-3 4 0 0,-2 0 0 0,-9 5 128 16,-1 3-128-16,-11 8-160 0,-5 4 160 0,-7 17-17088 15</inkml:trace>
  <inkml:trace contextRef="#ctx0" brushRef="#br0" timeOffset="20703.59">18218 16131 12895 0,'-9'0'1152'0,"2"-2"-928"0,0 2-224 0,4 2 0 0,-1 0 768 0,1-2 128 0,-11 0 0 0,-5 0 16 0,-4 0-624 0,2 2-128 0,-3-2-32 0,5 0 0 0,1-2-128 0,4 2-256 16,-3-4 64-16,1 1 16 16,0-2-544-16,2 0-112 0,2 1-32 0,-5 1 0 0,-2-4 640 0,-7 3 224 15,-1 2-144-15,-2 2 144 0,-1 0 848 0,-1 2 256 16,-2 5 48-16,1-3 16 0,-1 3 96 0,2-2 16 0,1 5 0 0,4-5 0 16,2 6-528-16,1-4-112 15,2 3 0-15,2-1-16 0,2 3-416 0,1-1-80 0,2 3 0 0,0 0-128 16,2-2 0-16,1 0 0 0,1 4 0 0,3-2-144 15,0-2-48-15,2 2 0 0,3 0 0 0,-3-2 0 32,1 0-288-32,4 2-64 0,-2 0-16 0,2-4 0 0,0 2 368 0,0-3 64 0,2 3 128 0,-2-1-208 15,4-1 208-15,-3-1 0 0,5 1 144 0,-5 3-144 16,3-5 560-16,1 3 16 0,-5-11 0 0,0 0 0 16,0 0-16-16,0 0 0 0,0 0 0 0,0 0 0 15,68 49-96-15,-68-49-16 0,0 0 0 0,0 0 0 16,0 0-320-16,85 17-128 0,-85-17 0 0,0 0 144 0,0 0-288 0,75 14-64 15,-75-14-16-15,0 0 0 0,0 0 224 16,82 24 0-16,-82-24 0 0,0 0-144 16,0 0 144-16,77 47 0 0,-77-47 128 0,0 0-128 0,0 0 0 0,80 53 0 15,-80-53 0-15,0 0 0 0,0 0 160 0,79 41-32 16,-79-41-128-16,0 0 192 0,0 0 160 0,78 28 32 16,-78-28 0-16,0 0 0 0,0 0-384 0,82 30 144 15,-82-30-144-15,0 0 0 0,73 19 0 0,-73-19 0 16,0 0 0-16,77 14 0 0,-77-14 0 0,0 0 0 15,94 7 0-15,-94-7 0 0,66 2 0 0,-66-2 0 16,75 3-128-16,-75-3 128 0,71 0 0 0,-71 0 0 0,67 0 0 0,-67 0 0 16,64-3 0-16,-64 3 208 0,63-4-16 0,-63 4 0 15,66-12 144-15,-66 12 32 0,66-7 0 0,-66 7 0 16,68-10-192-16,-68 10-48 16,68-6 0-16,-68 6 0 0,72-3-128 0,-72 3 0 0,75-4 0 0,-75 4 0 15,76-7 0-15,-76 7 0 16,77-7 0-16,-77 7 0 0,71-13 0 0,-71 13 0 0,70-11 0 0,-70 11 0 15,66-10 0-15,-66 10 0 0,67-4 0 0,-67 4 0 16,66 0 0-16,-66 0 0 0,64 2 0 0,-64-2 0 16,72 0 0-16,-72 0 0 0,73-2 0 0,-73 2 0 15,80-7 0-15,-80 7 0 0,73-7 0 0,-73 7 0 16,68-9 0-16,-68 9 0 0,66-6 0 0,-66 6 0 16,60-4 0-16,-60 4 0 0,61 2 0 0,-61-2 0 15,0 0 0-15,89 10 0 0,-89-10 0 0,64 7 0 0,-64-7 160 0,0 0 0 16,98 7 0-16,-98-7 0 0,69 2 48 0,-69-2 16 15,70 0 0-15,-70 0 0 0,64-5-48 0,-64 5-16 16,61-9 0-16,-61 9 0 0,60-14-160 0,-60 14 0 16,55-10 0-16,-55 10 128 0,53-16 192 0,-53 16 16 15,52-16 16-15,-52 16 0 0,58-19-112 0,-29 5-32 16,1 0 0-16,1 0 0 0,2 0-208 0,2-1 0 16,-4-1 0-16,1 4 0 0,-32 12 0 0,61-28 0 15,-61 28 0-15,52-21 0 0,-52 21-144 0,51-23 144 16,-51 23 0-16,47-19-144 0,-47 19 144 0,50-21 0 15,-25 9 0-15,1 0 0 0,-2 3 0 0,-24 9 0 16,47-17 0-16,-24 5 0 0,-4 5 0 0,-2-2 0 16,1-2 0-16,-2 3 0 0,-1-1 0 0,-1-3 0 0,-3 5 0 15,-3-2 0-15,1 0 0 0,-2 1 0 0,-5-1 0 0,1 0 128 16,-3-1-128-16,-3 1 0 0,1-1 0 0,-7 3 0 16,1-4 0-16,-5 4 0 0,-1-3 0 0,-1 5 0 15,-1-2 144-15,-3 0 16 0,-2 3 0 0,0 3 0 16,0-3 96-16,-1 2 32 0,-1-1 0 0,0-1 0 15,-3 3-96-15,2 1 0 0,-1-2-16 0,-3 0 0 16,4-1-176-16,0-1 0 0,-3-3 0 0,1 2 0 16,0 1 0-16,0-4-144 0,0 3 144 0,-2-4 0 15,0-2 0-15,-1 3 0 0,1-3 0 0,0 1 0 16,2 1 0-16,-4 0 0 0,4-1 176 0,-2 3-176 0,0-2 320 16,-2 2-32-16,3 4-16 0,-5-2 0 0,3 1-272 0,-6 4 160 15,2 2-160-15,0-2 128 16,3 0-128-16,-5 0 0 0,4 0 0 0,-2-2 0 0,1 0-320 0,3-1 64 15,-4-2 16-15,-1-4 0 0,-2 4 240 0,1-6-176 16,2 6 176-16,0-2-160 0,1-2 160 0,1 4 0 16,1 0 0-16,1 1 0 0,-1-1 208 0,0 3-16 15,1 1-16-15,-2 1 0 0,1 1-176 0,-1 3 192 16,1 3-192-16,-7 0 192 0,4 2-192 0,-3-1 0 16,-1 3 0-16,-3-4 0 0,0 0 0 0,0 3 0 15,-4-3-160-15,2 2 160 0,4-1-176 0,-2-1 176 16,2 0-192-16,-1 0 192 0,3 2 0 0,-3-2 0 0,1 2 0 0,0-4 0 15,-1 0 0-15,1-1 0 0,0-3 128 0,-2-1-128 16,-4 0 256-16,-1-1-64 0,1-3 0 0,-1 1 0 16,0-2-192-16,4-4 144 0,-2 7-144 0,1-1 128 15,2-1-128-15,0 4 0 0,-2-2 0 0,2 2 0 16,-4 2 0-16,3-2 0 0,1 4 0 0,-2-4 0 16,-4 0-272-16,-1 0-48 0,-1-2 0 0,1 2 0 31,-2 0-800-31,-2 0-160 0,2 2-48 0,-3 1 0 0,0 8-1008 15,-4 1-208-15</inkml:trace>
  <inkml:trace contextRef="#ctx0" brushRef="#br0" timeOffset="27148.92">17631 16805 8287 0,'-18'5'736'0,"6"-3"-592"0,5 2-144 0,4-3 0 0,3 3 704 0,-6-1 128 0,-4 3 0 0,-8 4 16 0,-1 1-240 0,0 2-48 0,5 0-16 0,2-3 0 0,5 2-736 0,0-3-160 0,2 1-32 0,3-1 0 16,0 3 384-16,2 1 0 0,2-3-144 0,0 4 144 16,0-4 816-16,-2 4 208 0,3 4 64 0,-1-1 0 15,0 2 256-15,3 2 64 0,-3 2 16 0,1 3 0 16,2 0-464-16,-1 2-80 0,1 0-32 0,0 1 0 16,2-2-512-16,0-1-96 15,4 3-32-15,-1-4 0 0,0 1-208 0,1-5 0 16,-11-21 0-16,28 40 0 0,-28-40 0 0,0 0 0 0,52 56 0 0,-52-56 0 15,0 0 512-15,66 47 96 0,-66-47 32 0,0 0 0 16,79 50 192-16,-79-50 64 0,0 0 0 0,89 49 0 16,-89-49-128-16,0 0-32 0,88 43 0 0,-88-43 0 0,0 0-288 15,89 28-48-15,-89-28-16 0,0 0 0 0,107 21-384 0,-107-21 128 16,0 0-128-16,111 12 0 0,-111-12 160 0,77 13-160 16,-77-13 192-16,85 13-192 0,-85-13 304 0,91 13-48 15,-91-13-16-15,89 14 0 0,-89-14 144 0,89 7 48 16,-89-7 0-16,87 7 0 0,-87-7-48 0,89-2-16 15,-89 2 0-15,87-5 0 0,-87 5-176 0,89-2-48 16,-89 2 0-16,88 3 0 0,-88-3-144 0,93 11 0 16,-93-11 0-16,82 14 128 15,-82-14-128-15,75 21 192 0,-75-21-192 0,73 24 192 0,-73-24-192 0,77 30 192 16,-77-30-192-16,83 26 192 16,-83-26-192-16,89 21 0 0,-89-21 0 0,105 14 128 0,-105-14-128 0,113 3 0 15,-113-3 0-15,104 0 0 0,-104 0 0 0,101 0 0 0,-101 0 0 0,96-5 0 16,-96 5-128-16,89-5 128 15,-89 5 0-15,100-4 0 0,-100 4 0 0,106 0 0 0,-106 0 0 0,108 4 0 16,-108-4-128-16,101 3 128 0,-101-3 0 0,92 0 0 16,-92 0-128-16,89-7 128 0,-89 7-160 15,89-10 160 1,-89 10-432-16,84-14 16 0,-84 14 0 0,87-19 0 16,-87 19-32-16,90-21-16 0,-90 21 0 0,82-26 0 0,-82 26 256 0,70-28 48 0,-70 28 16 0,70-37 0 15,-70 37-128-15,64-42-32 16,-64 42 0-16,63-52 0 15,-63 52-80-15,59-52-32 0,-59 52 0 0,52-56 0 0,-52 56 224 0,51-50 32 0,-51 50 16 0,37-49 0 0,-23 26 144 0,-1-3 0 32,-2 0 0-32,-1 0 0 0,-1-4 176 0,-5-1 16 0,3-2 0 0,-4-2 0 0,2 0 128 0,-1-2 16 15,-2-1 16-15,-1 2 0 0,-1-3-224 0,-1 3-128 16,1 3 128-16,-6 1-128 0,5-1 0 0,-8 0 0 16,4 7 0-16,-4-4 0 0,0 8 0 0,-1-3 0 15,-1 4 0-15,-1 2-128 0,2 0 128 0,-3 2 0 16,3-3 0-16,-1 3-128 15,3 0 128-15,-3-1 0 0,3 1 0 0,-5-1 0 0,5-1 0 0,-3 2 0 16,1-1 0-16,-1 1 0 0,-4 5 0 0,-1-2 128 16,-1 0-128-16,-3 3 0 0,1 1 544 0,-3-4 32 15,1 5 16-15,0-5 0 0,-5 4-144 0,-2-4-48 16,2 0 0-16,-4-3 0 0,0 3-272 0,1 0-128 0,-6-2 128 0,0 0-128 16,-3-1 0-16,-2-2 0 0,-1 1 0 0,-4-1 0 15,0 0 0-15,-2 0 0 0,-2 2 0 0,-3-3 0 31,-4 1 0-31,-5 4 0 0,-2 4 0 0,-6-1 0 0,-6 3 288 0,-11 1-32 0,-4-3 0 0,-4 2 0 16,-2 4-64-16,-4 0-32 0,3-2 0 0,-10 2 0 31,-4-9-480-31,6-4-80 0,11-3-32 0,16-12-11088 0,6-1-2240 0</inkml:trace>
  <inkml:trace contextRef="#ctx0" brushRef="#br0" timeOffset="28198.25">17679 7802 23951 0,'-3'0'2128'0,"-2"0"-1696"0,3 2-432 0,4-2 0 0,1 0-352 0,-3 2-160 0,-3-1-16 0,1 1-16 0,-3 2-2208 0,-2 3-432 0,-2 0-80 0,-1 0-32 15,-3 5 1104-15,1-2 208 0,0 1 64 0,0-1 0 0,3 1 2448 0,-3 4 496 0,0 1 112 0,0 3 16 16,-1 2 848-16,1 0 176 0,0 7 48 0,0-2 0 16,-4 0-544-16,6 4-96 0,-3 1-32 0,3-1 0 15,3 3-624-15,0 0-128 0,5-4-32 0,-1 4 0 16,3-3-544-16,3 0-224 0,1 3 176 0,3-5-176 16,1 3 0-16,3-3 0 0,-11-28 0 0,31 50 0 15,-31-50 0-15,37 54 0 0,-37-54 0 0,43 56 0 16,-43-56 0-16,53 56 0 0,-53-56-128 0,61 50 128 0,-61-50 0 0,71 42 0 15,-71-42 0-15,86 38 0 0,-86-38 240 16,90 28 96-16,-90-28 32 0,93 26 0 16,-93-26 240-16,95 21 48 0,-95-21 16 0,103 16 0 0,-103-16 32 0,113 9 16 15,-113-9 0-15,124 8 0 0,-124-8-80 0,138 11 0 16,-138-11-16-16,124 12 0 0,-124-12-400 0,123 9-80 16,-123-9-16-16,127 7 0 0,-127-7-128 0,140-2 0 15,-63-3 0-15,-3 1 0 0,-2 1 0 0,-72 3 0 16,131-11 0-16,-131 11 0 0,130-12 0 0,-67 0 0 15,7-2 128-15,1 2-128 0,9-7 128 0,-1-6-128 16,-3 1 128-16,-2-9-128 0,-1 0 0 0,-7-2-256 16,0 0 48-16,-8-1 0 15,-2 1-640-15,-6-2-128 0,-3-1-32 16,-9-4 0-16,-1-2 512 0,-4-4 112 0,-7-5 0 0,-5 6 16 0,-2-1 864 0,-8 1 160 0,-2 0 48 0,-8 5 0 16,-2 2-208-16,-5-6-48 0,-1 3 0 0,-5-1 0 15,-4-4-448-15,-4 1 128 0,-3-4-128 0,-8-3 0 16,-1 2 0-16,-4 3 0 0,-5 2 0 0,-4 5 0 15,2 4 0-15,-8 1 0 0,4 9-128 0,-9-1 128 16,-3 3-208-16,-4 1 16 0,-3 8 0 0,-5 3 0 16,-6 2 192-16,-10-2 240 0,1 7-48 0,-1 0-16 15,2 3 208-15,1 4 64 0,-1 7 0 0,-4 0 0 16,-5 2-96-16,-5 3-16 0,1 6 0 0,-1 8 0 16,1 7-336-16,-3 14-208 0,-2 7 16 0,-5 10 16 15,-9 17-1040 1,6 9-192-16,8 13-64 0,0 3 0 0,9 7-1152 0,2 9-256 0</inkml:trace>
  <inkml:trace contextRef="#ctx0" brushRef="#br0" timeOffset="30070.06">20056 10183 11967 0,'-15'-2'1072'0,"6"1"-864"0,2-1-208 0,5 0 0 0,2 2 1088 0,0-3 160 0,-8-2 32 0,-5-2 16 0,-2-4-1296 0,-3 2-256 0,4-3-48 0,-3 5-16 16,-2-3-816-16,0 3-160 0,-6 0-48 0,1-2 0 0,-2 7 1344 0,-4-1 0 16,4 1 192-16,-6 2 0 0,6 2 608 0,-5 3 112 15,7-1 32-15,-4 6 0 0,2-1-368 0,-2 6-80 16,0 5-16-16,3-1 0 0,-2 7-480 0,0 0 0 15,6-2 0-15,-3 8 0 32,3 1-512-32,0 0-128 0,2 4-48 0,0 1 0 0,0 4-112 0,1-1-32 0,3 1 0 0,-1-3 0 15,2-1 192-15,0-2 48 0,4-1 0 16,1-2 0-16,4-3 304 0,-1 1 64 0,3-5 16 0,3 2 0 0,9-2 208 0,-6 2 0 0,-3-28 192 0,23 47-192 16,-23-47 672-16,0 0 32 0,54 74 0 0,-54-74 0 15,0 0 80-15,70 59 32 0,-70-59 0 0,0 0 0 16,94 47-192-16,-94-47-48 0,0 0 0 0,116 24 0 15,-116-24-304-15,91 5-64 0,-91-5-16 0,99 6 0 16,-99-6-16-16,110 0-16 0,-110 0 0 0,113-4 0 16,-113 4 48-16,105 4 16 0,-105-4 0 0,101 7 0 0,-101-7 48 15,98 5 16-15,-98-5 0 0,109 12 0 16,-109-12-96-16,122 9-32 0,-122-9 0 0,135 10 0 0,-135-10-160 0,122 4 0 16,-122-4 144-16,120-2-144 0,-120 2 336 0,125-7 0 31,-57-2 0-31,7 4 0 0,5-4 96 0,-3 1 16 0,-6-5 0 0,-3 5 0 0,-68 8 48 0,128-18 16 15,-128 18 0-15,118-14 0 0,-118 14 112 0,126-8 16 16,-57 1 16-16,-69 7 0 0,136-4-272 0,-136 4-64 16,126-2-16-16,-126 2 0 0,120 2-304 0,-120-2 0 15,118 0 0-15,-118 0 0 0,122-2 0 0,-122 2 0 16,129-12-176-16,-129 12 176 0,121-10-416 0,-121 10 32 16,113-21 0-16,-57 7 0 0,-1-2 384 0,3 1-128 0,-1 1 128 15,3-4 0-15,4 4 0 0,1 0 0 16,4 4 0-16,-69 10-128 0,120-11 128 0,-120 11 0 0,110-5 0 0,-110 5-128 15,107 2 128-15,-107-2 0 0,106 3 0 0,-106-3-128 16,111 6 128-16,-111-6-128 0,117 8 128 0,-117-8-128 16,103 7 128-16,-103-7-160 15,94 2 160-15,-94-2-160 0,85-2 160 0,-85 2 0 0,79-5 0 0,-79 5 0 16,70-10 0-16,-70 10 0 0,71-14 0 0,-71 14 0 16,66-25 128-16,-66 25-128 0,61-26 128 0,-61 26-128 15,51-33 192-15,-34 17-16 0,-1 4-16 0,-4-3 0 16,-3 1-16-16,-2-5 0 0,-2-1 0 0,-9-2 0 0,3-1 16 15,-8-1 0-15,0 1 0 0,-3-5 0 16,-4-1-160-16,-1 1 128 16,-4-4-128-16,-2-2 128 0,-1 0-128 0,-2 1 0 0,0-3 0 0,-6-3 0 0,3-2-128 0,-3 1 128 15,3 0 0-15,-3 1 0 0,1 4 0 0,-4 1 0 16,-3 2 0-16,-2 1 0 0,0 3 128 0,-7 0 0 16,0 4 0-16,-11-4 0 0,-6 5 32 0,-8 1 0 15,-6 1 0-15,-1 3 0 0,1 3-432 0,-9 8-96 16,-11 5-16-16,-8 5 0 15,-7 4-736-15,-1 2-160 0,6 0-16 16,-3-1-16-16,3 3 672 0,0-2 128 0,1-4 16 0,-2-5 16 0,-1-5 272 0,9-4 48 16,0 0 16-16,0-1 0 15,-6 1-640-15,-9-3-128 0,-10-2-32 0,4 9 0 0,4 3 544 0,-8 4 96 0,-1 3 32 16,-9 5 0-16,-3-1 1264 0,4 7 256 16,7 3 48-16,-12 4 16 0,-5 3-288 0,1 0-64 0,6 3-16 0,-3 4 0 46,0 9-1440-46,-9-2-272 0</inkml:trace>
</inkml:ink>
</file>

<file path=ppt/ink/ink1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5:21.997"/>
    </inkml:context>
    <inkml:brush xml:id="br0">
      <inkml:brushProperty name="width" value="0.05292" units="cm"/>
      <inkml:brushProperty name="height" value="0.05292" units="cm"/>
      <inkml:brushProperty name="color" value="#FF0000"/>
    </inkml:brush>
  </inkml:definitions>
  <inkml:trace contextRef="#ctx0" brushRef="#br0">18478 16147 2751 0,'-4'-5'256'0,"2"-2"-256"0,2 7 0 0,0-2 0 0,0 2 352 0,0-4 32 0,2-1 0 0,-2-5 0 0,0-2-96 0,0 1-16 0,2-1 0 0,-2 3 0 0,2-1-272 0,-1 5 0 16,5-6 0-16,-6 6 0 0,1-2 192 0,-1-4 128 15,-1 6 16-15,-3-3 16 0,1 1 1072 0,-1 0 224 16,1 0 32-16,-1 3 16 0,-1-1 48 0,-2 1 16 15,2 3 0-15,-1-3 0 0,-2 4-944 0,-3 4-192 16,4-3-48-16,0 5 0 16,-1-3-832-16,-1 1-192 0,2 3-16 0,-3-4-16 15,-1 2-48-15,1-1-16 0,-3 3 0 0,-1-2 0 0,2 2 128 0,-3 2 32 16,-1-2 0-16,0 3 0 0,-1-1 384 0,-1 3 0 16,4-2 192-16,-3 4-64 0,-2 0 128 0,0-3 16 0,-1 4 16 15,-2 1 0-15,1 2 128 0,0-1 32 0,0 2 0 0,-2-1 0 16,3 1 0-16,-1 0 16 0,1 2 0 0,-2-4 0 15,1 1 48-15,2-3 0 0,0 3 0 0,1-1 0 16,2-1-320-16,-1 1-48 0,0-1-16 0,-1 1 0 16,2 1-128-16,3-4 0 0,2 1 0 0,-1-2 0 15,1 2 0-15,3-4 0 0,2-3 176 0,0 3-176 16,0-4 624-16,3-2 16 0,1 2 16 0,2-7 0 16,-2 10-16-16,2-10 0 0,0 0 0 0,0 0 0 15,0 0-192-15,0 0-32 0,0 0-16 0,0 0 0 16,0 0-16-16,0 0 0 0,37 56 0 0,-37-56 0 0,0 0 64 0,0 0 0 15,0 0 0-15,80 31 0 0,-80-31 0 0,0 0 0 16,0 0 0-16,80 25 0 0,-80-25-208 0,0 0-48 16,65 29 0-16,-65-29 0 0,0 0-192 0,0 0 128 15,76 35-128-15,-76-35 0 0,0 0 128 0,0 0-128 16,77 35 0-16,-77-35 0 0,0 0 176 0,0 0-176 16,82 30 192-16,-82-30-192 0,0 0 304 0,68 17-48 15,-68-17-16-15,0 0 0 0,80 18-16 0,-80-18 0 16,0 0 0-16,85 20 0 0,-85-20-64 0,0 0-16 15,84 25 0-15,-84-25 0 0,0 0-144 0,91 29 0 16,-91-29 144-16,0 0-144 0,83 30 128 0,-83-30-128 16,0 0 160-16,89 33-160 0,-89-33 160 0,65 11-160 0,-65-11 160 15,76 8-160-15,-76-8 192 0,82 2-64 0,-82-2-128 0,87-2 192 16,-87 2-32-16,91 0-16 0,-91 0 0 0,92-1 0 16,-92 1 16-16,88-2 0 0,-88 2 0 0,81 3 0 15,-81-3-160-15,82 2 128 0,-82-2-128 0,91 0 128 16,-91 0-128-16,91 0 0 0,-91 0 144 0,97 0-144 15,-97 0 0-15,103 2 0 0,-103-2 0 0,96 5 128 16,-96-5-128-16,87 5 0 0,-87-5 0 0,84 6 0 16,-84-6 0-16,85 10 0 0,-85-10 0 0,85 7 0 15,-85-7 0-15,86 3 0 0,-86-3 0 0,92 7-128 16,-92-7 128-16,98 2 0 0,-98-2 0 0,92 0 0 16,-92 0 0-16,91-7 0 0,-91 7 0 0,90-5 0 0,-90 5 0 15,94-11 0-15,-94 11 0 0,91-10 0 0,-91 10 0 16,94-5 0-16,-94 5 0 0,84-2 0 0,-84 2 0 0,76 2 0 15,-76-2 0-15,67 5 0 0,-67-5 0 0,0 0 0 16,83 12 0-16,-83-12 0 0,0 0 0 0,80 9 0 16,-80-9 0-16,0 0 128 0,84 5 704 0,-84-5 160 15,0 0 32-15,91-3 0 16,-91 3-1632 0,64-7-320-16,-64 7-64 0,66-12-16 0,-66 12 864 0,61-14 144 0,-61 14 0 0,74-13 128 15,-74 13-128-15,62-12 0 0,-62 12 0 0,58-15 0 0,-58 15 0 0,56-14 0 16,-56 14-176-16,52-18 176 0,-52 18-208 0,52-16 48 15,-52 16 16-15,51-13 0 0,-51 13 144 0,54-16 0 0,-54 16-144 0,54-16 144 16,-54 16 0-16,55-12 0 0,-55 12 0 0,0 0 0 16,81-16-192-16,-81 16 192 0,52-15-160 0,-52 15 160 15,0 0-128-15,64-20 128 0,-64 20 0 0,0 0-144 16,42-19 144-16,-42 19 0 0,0 0 0 0,0 0 0 16,0 0 0-16,39-26 176 0,-39 26-48 0,0 0 0 15,13-24 160-15,-13 24 32 0,0 0 0 0,23-30 0 16,-23 30-192-16,19-28-128 0,-19 28 144 0,19-26-144 15,-19 26 0-15,13-26 0 0,-13 26-128 0,8-26 128 16,-8 26-320-16,2-23 32 16,-4 9 16-16,1 6 0 0,-8-5 272 0,0 3 0 0,0 0 0 0,-3-3 0 15,0 5 128-15,-2-4 144 0,2 5 32 0,-4-6 0 0,2 5-80 0,2-5-16 16,0 5 0-16,-2-4 0 0,0-1-208 0,-2 3 0 16,2-2 0-16,0-2 0 0,-3 3 0 0,0-1 0 15,-4 3-176-15,-2-3 176 0,2 4-224 0,-5-3 80 16,0 2 16-16,-4 1 0 0,1 4 128 0,-3-3 0 15,-1 0 0-15,2 2 0 0,-6 2 0 0,4-4 0 16,-2 1 0-16,0 5 0 0,1-5 0 0,-1-1 0 16,0 2 128-16,0 0-128 0,2-4 144 0,-2 1-144 15,-2-5 192-15,1 5-192 0,3-5 128 0,-4 0-128 16,1 0 0-16,-1-2 0 0,0 1 0 0,-3 3 0 16,2 3 0-16,-6 1 0 0,3-2 0 0,-5 5 0 15,-3 4 0-15,1 0 0 0,-6 4 0 0,0 1 0 0,-2-1 0 0,-2-3-144 16,1 3 144-16,-1-4-208 0,4 0 80 0,4 0 128 15,4 2 608-15,-2-2 240 0,-5 3 48 0,1 2 16 32,2-1-1584-32,-3-1-320 0,-1-1-64 0,2-2-16 0,-4 2 864 0,0-2 208 0,2-2 0 0,2 2 0 15,2-2 0-15,-1 2 160 0,1-2-32 0,-1 1 0 16,2 1-128-16,-1-2 128 16,1 2-128-16,-3-5 128 0,-2 3-128 0,0-1 0 0,-2 1 0 0,2-2 0 15,0-1 0-15,2 0 0 0,3 3 0 0,-2 2 0 16,2 0-256-16,-3 2 32 0,5 0 0 0,-3 3 0 0,1-2-112 15,-4-1-32-15,3 0 0 0,-6 0 0 0,6-1 112 16,-3 1 32-16,1 3 0 0,2 0 0 0,2 1 224 0,0 2 0 16,-1 1-160-16,-2 5 160 0,3 0 0 0,-3-2 0 15,4 4 0-15,-7-2 0 0,3 1 0 0,1-2 0 16,3 2 0-16,0-1 0 0,0 2 0 0,3-4 0 16,1 4 0-16,-1 1 0 0,9-3 0 0,-5 0 0 15,2 0 0-15,-4 0 0 0,4 0 0 0,-1-4 0 16,-4 3 144-16,-4-6-144 0,-2 1-208 0,-2-6-112 15</inkml:trace>
  <inkml:trace contextRef="#ctx0" brushRef="#br0" timeOffset="5935.04">18687 17199 911 0</inkml:trace>
  <inkml:trace contextRef="#ctx0" brushRef="#br0" timeOffset="6925.37">18655 17108 6191 0,'0'0'544'0,"-22"0"-544"0,22 0 0 0,-14-1 0 0,14 1 0 0,0 0 0 0,-16-4 0 0,6 1 0 16,-3-3 0-16,-6 1 0 0,-3-7 0 0,6 3 0 15,-2-1 0-15,5 1 144 16,2-1-144-16,2 3 128 0,-1-4 208 0,1 4 48 0,4-1 0 0,-4 2 0 15,1 1-144-15,-1 0-48 0,2-2 0 0,2 3 0 16,-6 1 128-16,4-2 0 0,-3 0 16 0,1 1 16 16,0 4 432-16,-1-3 96 15,-2 3 16-15,-2 0 0 0,2 0 400 0,-6 1 80 0,1 1 16 0,-1 2 16 0,-1 1-160 0,0-2-32 16,0 2 0-16,-2-1 16 0,2-1-656 0,-6 3-144 16,1-3-32-16,-1 1 16 15,-2-1-1152-15,-3 8-224 0,2-4-64 16,2 1 16-16,0 1-192 0,0 1-32 0,0-1-16 0,5 3 16 0,1-1 1232 0,0 3 464 15,6-4-16-15,-4 1 16 0,4 6 448 0,2 0 96 16,-2 3 16-16,0 0 0 0,2 1-736 0,1 5-144 16,-1 1-16-16,5-3 0 0,-1 4-128 0,4-5 0 15,6-1-128-15,-2-22 128 0,9 42 0 0,-9-42 0 16,15 37-144-16,-15-37 144 0,0 0 0 0,40 52-160 16,-40-52 160-16,0 0-128 0,51 56 128 0,-51-56 0 15,45 36 0-15,-45-36 0 0,49 35 320 0,-49-35 112 0,56 28 16 16,-56-28 0-16,69 31 304 0,-69-31 64 0,75 21 16 0,-75-21 0 15,91 19-160-15,-91-19-32 0,105 21 0 0,-105-21 0 16,120 18-192-16,-57-8-32 0,3-3-16 0,-4-2 0 16,1 6 32-16,0-6 0 15,-2 5 0-15,-2-4 0 0,-59-6-112 0,124 5 0 0,-54-5-16 0,5 0 0 16,3 0-304-16,0-2 0 0,-1 0 128 0,-4 2-128 16,-1 0 0-16,-3-1 0 15,5-1 0-15,-5-2 0 0,3 3 0 0,4-1 0 0,3 2 0 0,-4 2 0 16,-4 1 0-16,-3 1 0 0,-3-1 128 0,1 2-128 15,-2 0 256-15,3 1 0 0,0-3 0 0,3 4 0 0,-2-2 32 0,-5-1 0 16,1 5 0-16,-1-1 0 0,-4-3 96 0,2 4 0 16,0-5 16-16,4-4 0 0,-1-2-272 0,4-2-128 15,2-1 128-15,-2 0-128 0,0 3 0 0,-9-1 0 16,-3-2 0-16,-56 5 0 0,110-9 0 0,-110 9 0 16,101-7 0-16,-101 7 0 0,103-9 0 0,-103 9 0 15,99-5 0-15,-99 5 0 0,99-2 0 0,-99 2 0 16,84 0 0-16,-84 0 0 0,77 2 0 0,-77-2 0 15,73-2 0-15,-73 2 128 0,66-10 0 0,-66 10 0 16,66-11 0-16,-66 11 0 0,68-17-128 0,-68 17 0 16,72-28 0-16,-72 28 128 15,74-31-128-15,-74 31 0 0,74-35 144 0,-74 35-144 0,61-42 0 0,-61 42 0 0,52-44 0 0,-52 44 0 16,38-33 0-16,-38 33 0 0,0 0-128 0,33-47 128 16,-33 47 0-16,0 0 176 0,13-40-16 0,-13 40 0 15,-6-26 48-15,6 26 16 0,-19-28 0 0,3 13 0 16,-1-1-224-16,-4 2 176 0,-1-2-176 0,-5 1 160 15,-2-1-160-15,-1 6 0 16,0-3 0-16,-3 1 0 0,6 2-128 0,-3-2 128 0,0-2 0 0,2 1 0 16,-5-1 0-16,2-3 0 0,0 0 0 0,-3-3 0 15,1 1-320-15,-2 0 0 0,1 0 0 0,-1 0 0 16,-2 1 128-16,-5-1 16 0,4 2 16 0,-6 1 0 16,-1 4 160-16,-5-2 0 0,-1 2 0 0,-3 5 0 15,0 2 0-15,-2-1 176 0,1 3-176 0,-8 1 192 0,4 2-64 0,-6 0 0 31,1 2 0-31,-4 1 0 0,-2 4-128 0,-3-5 128 16,0 0-128-16,3 0 128 0,2-1-128 0,2-1 160 16,3-1-160-16,2-1 160 0,0-3-160 0,3-6 0 15,-4 6 0-15,-3-7 0 0,-1 3-256 0,-2-3 32 16,0 5 0-16,2-2 0 0,-2 4 224 0,3 0 160 16,-4 3-32-16,-3-1 0 0,1 6 176 0,-6-3 16 15,-3 0 16-15,0 0 0 0,-2 2-96 0,0-1-32 16,2 3 0-16,1-1 0 0,-8 6-352 0,-5-4-80 15,-6-1-16-15,-1 5 0 16,-2-4-272-16,-4 0-48 0,-4 4-16 0,-8-2 0 16,-5-4-400-16,-4 2-96 0,-9 4-16 0,-7-4-8864 0,-4 6-1776 15</inkml:trace>
</inkml:ink>
</file>

<file path=ppt/ink/ink12.xml><?xml version="1.0" encoding="utf-8"?>
<inkml:ink xmlns:inkml="http://www.w3.org/2003/InkML">
  <inkml:definitions>
    <inkml:context xml:id="ctx0">
      <inkml:inkSource xml:id="inkSrc0">
        <inkml:traceFormat>
          <inkml:channel name="X" type="integer" max="4320" units="cm"/>
          <inkml:channel name="Y" type="integer" max="1600" units="cm"/>
          <inkml:channel name="T" type="integer" max="2.14748E9" units="dev"/>
        </inkml:traceFormat>
        <inkml:channelProperties>
          <inkml:channelProperty channel="X" name="resolution" value="142.57426" units="1/cm"/>
          <inkml:channelProperty channel="Y" name="resolution" value="79.20792" units="1/cm"/>
          <inkml:channelProperty channel="T" name="resolution" value="1" units="1/dev"/>
        </inkml:channelProperties>
      </inkml:inkSource>
      <inkml:timestamp xml:id="ts0" timeString="2024-02-05T21:16:35.828"/>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1" timeString="2024-02-05T21:17:04.418"/>
    </inkml:context>
  </inkml:definitions>
  <inkml:trace contextRef="#ctx0" brushRef="#br0">14542 17663 0</inkml:trace>
  <inkml:trace contextRef="#ctx1" brushRef="#br0">3003 2356 9215 0,'-8'9'816'0,"2"-4"-656"0,3 2-160 0,3-5 0 0,0-1-448 0,-3 4-112 0,-4 6-16 0,-6 3-16 0,-4 7-288 0,-2 5-48 0,-2-2-16 0,-4 4 0 0,1-2 752 0,-4-3 192 0,0-2 0 0,-5 3 0 15,2-3 0-15,-4 2 0 0,0-4 0 16,0 0 0-16,2 0 1792 0,0 2 272 0,3 0 48 16,1-2 48-16,3 4-1088 0,0 1-224 0,1-1-32 0,-1-1-16 15,2-2-800-15,3 1-176 0,0-1-16 0,0 1-16 31,2 2-352-31,1-2-64 0,-1-2-16 0,0 2 0 0,0-2 432 0,0 2 80 0,1 0 128 0,-3-2-208 16,2 2 848-16,0 0 192 0,-4 3 16 0,2-1 16 16,0 1 400-16,-1-1 80 0,1 5 0 0,0-2 16 15,0 7-288-15,2 0-64 0,-4-2-16 0,4 4 0 16,3 2-352-16,-1-1-80 0,-2-1-16 0,1 0 0 0,3 0-192 16,1-2-32-16,5 0-16 0,-3 0 0 0,5-5 176 0,0 3 32 31,2-1 16-31,3-2 0 0,2 2 80 0,2-4 16 0,3 3 0 0,4-3 0 0,1-3-240 0,-10-23-32 15,28 52-16-15,-28-52 0 0,40 53-192 0,-40-53-144 16,45 54 192-16,-45-54-192 0,53 52 256 0,-53-52-64 16,57 56-16-16,-57-56 0 0,61 62-48 0,-61-62 0 15,63 59 0-15,-63-59 0 0,68 53-128 0,-68-53 0 16,75 47 0-16,-75-47 0 16,82 38 0-16,-82-38 0 0,87 37 0 0,-87-37 0 0,101 27 0 0,-101-27-144 15,120 27 144-15,-120-27 0 0,132 17-176 0,-132-17 176 16,126 14-160-16,-126-14 160 0,125 9 0 0,-125-9 0 0,140 14 0 15,-62-9 0-15,6 4 0 0,1-3 0 0,-1 3 0 0,-84-9 0 16,160 25 144-16,-160-25-16 0,157 26-128 0,-72-11 192 16,4-1-64-16,0 0-128 15,5 2 176-15,-5 0-176 0,-3 1 176 0,-1-1-176 0,6-2 160 0,3-4-160 16,7 1 192-16,0-3-48 0,-4 3-16 0,-6-4 0 16,-4 5 96-16,2-5 16 0,5 3 0 0,5-1 0 15,8-4 112-15,-6 4 32 0,-4-4 0 0,-3-1 0 16,4 3-160-16,5-7-32 0,10 0 0 0,-1-6 0 15,-1 5-192-15,-3-3 144 0,0 1-144 0,7-4 128 16,9-2-128-16,0 2 0 16,-1-2 0-16,-8 4 0 0,-1-2 0 0,11-3 0 0,8-4 0 0,-6 5 0 0,-7 0 0 0,-3 2 0 15,0-1 0-15,3-3 0 0,5 6 0 16,-4-4 0-16,-10 6 0 0,-5-2 0 0,1 1 0 16,8-3 0-16,10 4 0 0,-10 1 0 0,-3 0 0 0,1 2 0 15,-3 0 0-15,6-2 0 0,5-1 0 0,-5 3 0 16,-8 2 0-16,1-1 0 15,-7-1 0-15,10-1 0 0,6 1 0 0,-4-2 0 0,-8 0 0 0,-2-3-144 16,-1 0 144-16,5-7 0 0,7 3 0 0,-5-5 0 16,2-4 0-16,-13 3 0 0,0 1 0 0,6-4 0 31,1 4 0-31,2-1 0 0,-1-1 0 0,-8 2 0 0,-5 0 0 0,0 0 0 0,-2 6 0 0,4-1 0 16,5 4 0-16,-8-1 0 0,-8-2-128 0,-5 3 128 15,-1-1 0-15,-3 1 0 0,3 2-256 0,1 1 48 0,4-2 16 0,-3-4 0 16,-6 1 0-16,-1-7 16 0,-1 2 0 0,0-4 0 15,4-2 32-15,3 3 0 0,7-3 0 0,2-1 0 16,3-2-64-16,-10-3-16 0,-4-2 0 0,1 1 0 31,3-1-16-31,0-2 0 0,7 6 0 0,-4-3 0 0,2 1-112 0,-7 1-32 0,-7 4 0 0,-3 0 0 16,-2 0 64-16,-2 0 16 16,-1 1 0-16,-4-1 0 15,1 4 304-15,-4-3 0 0,-58 18-128 0,103-31 128 16,-103 31 0-16,78-33 0 0,-78 33 0 0,65-39 0 15,-65 39 0-15,57-41 0 0,-57 41 0 0,56-48 0 16,-56 48 0-16,52-47-160 0,-29 21 160 0,-2 0-128 16,0 0-256-16,-4-2-64 15,-1 0 0-15,-1-1 0 0,-6-4 64 0,2 3 0 0,-8-1 0 0,-1-2 0 0,-2 1 208 0,-4-1 176 16,1 0-208-16,-8 0 80 0,-1 3 128 0,-2-1 176 16,-8 3-48-16,-6 0 0 0,-5 0 368 0,-7 2 64 15,-6 5 16-15,-9 0 0 0,-3 4-224 0,-12 1-32 16,-5 4-16-16,-5-2 0 0,-3-1 256 0,-1-3 48 15,6 2 16-15,-4-1 0 0,1 1-432 0,0-6-192 16,-5 1 160-16,-10 0-160 16,-3-5-496-16,0 0-192 0,1 5-32 0,-3 0-16 15,0 0 272-15,-9 0 48 0,-7 2 16 0,4 2 0 0,3 1 592 0,-6-2 112 0,2 1 16 16,-11 0 16-16,-1 4 192 0,1-2 48 0,5 1 0 16,-1-4 0-16,-1 3-288 0,-5 3-48 0,-10-2-16 0,4-2 0 15,9 2-64-15,-8 4-16 0,0-4 0 0,-8 0 0 16,-3 0-144-16,6-2 0 0,2 2 0 0,-4-3 0 15,-4-2 0-15,2-2 0 0,5 0 0 0,-3 0 128 16,4 2-128-16,0-4 0 0,2-3 0 0,-1 3 0 16,3-1-128-16,-5-4 128 0,-8 4-160 0,6 1 160 15,6-3 0-15,-4 3 0 0,3 4-128 0,-4-2 128 16,-1 5 0-16,0-1 0 0,6 1 0 0,-8 4 160 16,-8 0 176-16,7 5 48 0,2-2 0 0,-1 4 0 15,3 2-176-15,-10 1-16 0,11 0-16 0,-8 2 0 0,6 0-176 16,-12 0 0-16,-1 4 0 0,1 1 128 0,10-3-128 0,-3 1 0 15,-5 4 0-15,4-3 0 0,6-1 0 0,6-1-192 16,6-4 32-16,-6 2 16 0,-4 0-16 0,5-2 0 16,6 1 0-16,-1-5 0 0,2 1-160 0,-1 0-48 15,1 3 0-15,0 0 0 0,8-1 368 0,-6 1 0 16,-9 2 0-16,7 2 0 0,8 1 192 0,-1 1 64 16,4 1 16-16,-4 7 0 0,-5 0 16 0,3 2 0 15,13 4 0-15,1 6 0 0,-1 1-288 0,-2 1 0 16,-3 7 0-16,-3 3 0 0,3 4-208 0,6 0-160 15,9 8-16-15,1-3-16 16,-1-3-384-16,-5 1-80 0,3-5-16 0,7 1 0 0,8-1 464 0,-1 4 96 16,4 0 0-16,-4 3 16 15,-3-1-768-15,-2-4-144 0</inkml:trace>
  <inkml:trace contextRef="#ctx1" brushRef="#br0" timeOffset="9996.07">24035 11166 16575 0,'0'0'1472'0,"0"0"-1168"0,0 0-304 0,0 0 0 0,0 0-224 0,0 0-96 0,0 0-32 0,0 0 0 0,68-4-800 0,-68 4-144 0,0 0-48 0,0 0 0 15,0 0 752 1,55-23 144-16,-55 23 16 0,0 0 16 0,0 0 688 0,0 0 144 0,0 0 32 0,39-38 0 0,-39 38 64 0,0 0 32 16,0 0 0-16,0 0 0 0,0 0 480 0,0 0 80 15,49-31 32-15,-49 31 0 0,0 0-240 0,0 0-64 16,0 0 0-16,74-25 0 0,-74 25-432 0,0 0-80 15,0 0-32-15,74-17 0 0,-74 17-96 0,0 0-32 16,0 0 0-16,89-4 0 0,-89 4 224 0,0 0 32 16,76 7 16-16,-76-7 0 0,0 0 48 0,86 11 16 15,-86-11 0-15,0 0 0 0,90 23-176 0,-90-23-16 0,63 17-16 16,-63-17 0-16,0 0-288 0,80 23 0 0,-80-23 0 0,0 0 0 16,82 20 224-16,-82-20-16 0,0 0 0 0,85 20 0 15,-85-20 272-15,0 0 48 0,84 17 16 0,-84-17 0 16,68 14-288-16,-68-14-48 0,73 10-16 0,-73-10 0 31,79 18-560-31,-79-18-112 0,87 21-32 0,-87-21 0 16,80 21-256-16,-80-21-48 0,77 14-16 0,-77-14 0 0,73 15-272 15,-73-15-64-15,0 0-16 0,87 9-8384 0</inkml:trace>
  <inkml:trace contextRef="#ctx1" brushRef="#br0" timeOffset="10606.93">24855 11712 4607 0,'0'0'400'0,"0"0"-400"0,0 0 0 0,0 0 0 0,0 0 1360 0,0 0 192 0,0 0 48 0,0 0 0 0,0 0-352 0,77 7-64 0,-77-7-16 0,0 0 0 0,0 0-576 0,77-1-112 16,-77 1-32-16,0 0 0 0,0 0 432 0,80-11 80 16,-80 11 0-16,0 0 16 0,70-12-144 0,-70 12-48 15,0 0 0-15,69-2 0 0,-69 2-288 0,0 0-64 16,79 12-16-16,-79-12 0 0,0 0-48 0,76 16-16 16,-76-16 0-16,0 0 0 0,77 16-208 0,-77-16-144 15,0 0 192-15,75 17-192 0,-75-17 0 0,0 0-192 0,77 11 0 16,-77-11 0-1,0 0-192-15,75 10-16 0,-75-10-16 0,0 0 0 16,66 2-16-16,-66-2 0 0,0 0 0 0,64-4 0 16,-64 4-800-16,0 0-176 0,0 0-16 0,82-15-6864 0</inkml:trace>
  <inkml:trace contextRef="#ctx1" brushRef="#br0" timeOffset="11234.42">24559 12308 16575 0,'-12'9'1472'0,"5"0"-1168"0,4-4-304 0,1-3 0 0,2-2 704 0,0 0 64 0,0 0 32 0,0 0 0 0,0 0-1104 0,0 0-208 0,0 0-64 0,0 0 0 15,0 0-832-15,0 0-160 0,0 0-32 0,0 0-16 0,0 0 1056 0,0 0 224 0,0 0 32 0,0 0 16 16,0 0 288-16,66 6 0 0,-66-6 0 0,0 0 0 16,0 0 512-16,0 0 128 0,0 0 0 0,68 0 16 15,-68 0 816-15,0 0 144 0,0 0 48 0,82-5 0 16,-82 5-320-16,0 0-48 0,85-3-16 0,-85 3 0 15,0 0-560-15,96-2-112 0,-96 2-32 0,73-2 0 0,-73 2-400 16,77 0-176-16,-77 0 128 0,78 4-128 0,-78-4 0 0,77 3 0 16,-77-3 0-16,78 11 0 0,-78-11-128 15,82 12 128-15,-82-12 0 0,81 10 0 16,-81-10 0-16,74 11 0 0,-74-11 160 0,68 8-160 0,-68-8 256 0,65 9-48 16,-65-9-16-16,0 0 0 0,84 9 64 0,-84-9 16 15,0 0 0-15,69 5 0 0,-69-5-272 0,0 0 160 16,72 11-160-16,-72-11 128 0,0 0-128 0,0 0 0 15,76 5 0-15,-76-5-176 16,0 0-720-16,0 0-160 0,0 0-32 0,72 0-10080 0</inkml:trace>
</inkml:ink>
</file>

<file path=ppt/ink/ink1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7:35.579"/>
    </inkml:context>
    <inkml:brush xml:id="br0">
      <inkml:brushProperty name="width" value="0.05292" units="cm"/>
      <inkml:brushProperty name="height" value="0.05292" units="cm"/>
      <inkml:brushProperty name="color" value="#FF0000"/>
    </inkml:brush>
  </inkml:definitions>
  <inkml:trace contextRef="#ctx0" brushRef="#br0">18704 14487 7359 0,'-10'0'656'0,"3"-2"-528"0,0 2-128 0,7 0 0 0,-6-5 528 0,6 5 80 0,0 0 16 0,0 0 0 0,-3-12-624 0,-4 3-368 0,2 0 48 0,-2-1 16 15,-2 3-432-15,-1-3-96 0,-1 3 0 0,-3-2-16 16,0 4-64-16,-1-2-16 0,-3 0 0 0,-4 2 0 0,2 1 928 0,-2 1 304 16,-1 3 0-16,0-2 0 0,3 4 640 0,-5-1 128 15,4 3 16-15,4-2 16 0,-1-2 64 0,3 3 16 16,-3 2 0-16,3-1 0 0,2 1-608 0,3-2-112 15,-1 6-16-15,3 0-16 0,-3 1-432 0,4-1-176 16,0 7 16-16,2-2 0 0,0-2 352 0,3 2 64 0,-3 3 0 16,5-17 16-16,-2 33 64 0,2-33 16 0,2 35 0 0,-2-35 0 15,5 33-80-15,-5-33-16 0,2 37 0 0,-2-37 0 16,3 38 416-16,-3-38 80 0,2 47 16 0,-2-47 0 16,4 47 16-16,-4-47 16 0,3 54 0 0,-3-54 0 15,5 58-160-15,-5-58-48 0,6 61 0 0,-5-32 0 16,3 3-208-16,-2 1-32 0,-1 0-16 0,-1 5 0 15,0-1-336-15,-3 3 128 0,1 3-128 0,-1-3 0 16,-3 2 128-16,1-2-128 0,0 2 128 0,0 3-128 16,-1-1 464-16,-1-2 32 0,2 5 0 0,2-2 0 15,-1 4 144-15,-1-4 16 0,2 5 16 0,-1-6 0 0,1 3-160 16,1-2-16-16,-3 1-16 0,3-3 0 0,0-1-128 16,2-4-32-16,0 1 0 0,-2-1 0 0,1 2-144 15,1-2-48-15,-2 1 0 0,-2 2 0 0,4-2-128 0,-3 1 0 16,-6 0 0-16,2-2 0 0,0 4-128 0,-3-2-16 15,-1 4 0-15,1-1 0 0,-4-1 144 0,2 0-208 16,0-4 80-16,1-3 128 0,2-2 0 0,1-3 208 16,2-4 0-16,3-4 0 0,-2 1 96 0,1 1 16 15,4-24 0-15,-7 46 0 0,7-46-576 0,-5 41-128 16,0-16 0-16,5-25-16 16,-5 40-304-16,5-40-48 0,-4 36-16 15,4-36 0-15,0 30 416 0,0-30 80 0,0 0 16 0,0 0 0 0,16 45 64 0,-16-45 0 0,0 0 16 0,0 0 0 16,0 0 176-16,0 0-208 0,49 46 80 15,-49-46 128-15,0 0 0 0,0 0 0 0,0 0 0 0,81 15 0 16,-81-15 0-16,0 0 0 0,81-8 160 0,-81 8-160 31,66-16-288-31,-66 16-160 0,82-28-48 0,-82 28 0 16,97-33-464-16,-97 33-80 0,108-33-32 0,-108 33 0 16,103-28 256-16,-103 28 48 0,98-23 16 0,-98 23 0 0,94-17 560 0,-94 17 192 0,101-16-144 0,-101 16 144 15,117-19 0-15,-55 10 0 0,6 1 0 0,0-1 0 16,-3-1 0-16,1 1 128 0,2-2-128 0,2 4 0 15,-6 0 0-15,8 4 0 0,3-1 0 0,1 1 0 16,6 1 0-16,-3 0 0 0,-5 2 0 0,1-1 0 0,6-3 0 0,-5 3 176 16,6 1-176-16,5-2 192 0,2 0 320 15,2 0 64-15,1-1 0 0,-5-1 16 0,-5-3-64 0,5 4-16 16,0 1 0-16,6-1 0 0,3 1 16 0,-2-2 0 16,-5 1 0-16,-1 1 0 0,0 0 64 0,2 1 16 15,4 1 0-15,2 0 0 16,7 0-400-16,-5-4-80 0,-8 2 0 0,4-4-128 0,4 0 0 0,5 3 0 15,6-1 0-15,-2 1 0 0,-8-6 0 0,-1 4-144 16,-1 0 144-16,4 1-192 0,-1 8 64 0,1-1 0 16,2 2 0-16,-2 1 0 0,-7 1 128 0,0 1 0 15,2 4 128-15,1-1-128 0,6 3 608 0,-5-4 48 16,-3-1 16-16,3-5 0 0,3 1-160 0,0-4-48 16,9-1 0-16,1-1 0 0,1-4-336 0,-4 1-128 0,-2-3 0 0,2-3 144 15,4 6-144-15,-1-1 0 0,-1-4 0 0,0 6 0 16,-7-4 208-16,-2 0-32 15,3 3-16-15,1 3 0 0,5 1 96 0,-4-4 32 0,-3-1 0 0,1-4 0 16,-1 4-112-16,4-4-32 0,4 4 0 0,2 0 0 16,-5-6-144-16,-3 4 0 0,-2 0 144 0,3 0-144 15,4 6 0-15,-6-3 0 16,3 1 0-16,-10-4 0 0,-6 3 0 0,0 4 0 0,3 0 0 0,1 4 0 16,3-3 0-16,-6-1 0 0,-4 0 0 0,-3-1 0 15,-1 1 0-15,-3 1 0 0,7 3 0 0,-3-1 0 16,6-1 0-16,-8-2 0 0,-1 0 0 0,-5 0 128 15,-2 2-128-15,0 0 0 0,0 1 0 0,1 2 0 0,3 2 0 0,-4-3 0 16,-4-1 0-16,-5 3 0 16,-1-3 0-16,-4 0 0 0,-4 1 0 0,4 1 0 0,4 2 0 0,-4-2 0 15,1 1 0-15,3-1 0 0,-4-3 0 0,-4-1 0 16,1-1 128-16,-6-1-128 16,-1 1 176-16,-1-2-48 0,-1 2 0 0,-49 0 0 15,94 0-128-15,-94 0 0 0,89 5 0 0,-89-5 0 0,91 5 0 0,-91-5 0 16,85 2-192-16,-85-2 192 0,75 4-208 0,-75-4 80 15,71 0 128-15,-71 0-208 0,67-4 208 0,-67 4 0 16,64-3-160-16,-64 3 160 0,61-13-368 0,-61 13 0 0,58-7 0 16,-58 7 0-16,52-12 112 0,-52 12 32 0,0 0 0 0,75-10 0 15,-75 10 224-15,0 0 0 0,73-12 0 0,-73 12 0 16,0 0 0-16,71-11 192 0,-71 11-48 0,0 0 0 16,77-10-144-16,-77 10 160 0,54-4-160 0,-54 4 160 15,54-9-160-15,-54 9 0 16,58-7 0-16,-58 7 0 0,50-13 0 0,-50 13 0 0,51-11 0 0,-51 11 0 15,49-10-336-15,-49 10 48 0,54-2 16 0,-54 2 0 16,57 0 272-16,-57 0 0 0,65 3 0 0,-65-3 0 16,66 2 0-16,-66-2 0 0,56 0 0 0,-56 0 144 15,0 0-144-15,60 0 0 0,-60 0 0 0,0 0 0 16,0 0 0-16,0 0 0 0,0 0 0 0,51 11 0 0,-51-11 0 0,0 0 288 16,0 0-48-16,0 0-16 0,0 0 304 0,0 0 64 15,0 0 16-15,0 0 0 16,0 0-240-16,0 0-48 0,21-40-16 0,-21 40 0 15,0 0-160-15,3-56-16 0,-3 56-128 0,-1-58 192 0,-1 23-192 0,0-3 176 16,-3 0-176-16,0-2 160 0,1-5-32 0,-1 1 0 16,0-1 0-16,1 1 0 0,3 2-128 0,-1 2 160 15,4-5-160-15,-1 0 160 16,3 3-32-16,1-7 0 0,-3 2 0 0,1-5 0 0,1 5 192 0,-1-4 48 16,2 1 0-16,-3 3 0 0,0-2-160 0,0 0-16 15,1 0-16-15,-1-3 0 0,0 3-176 0,-1 1 0 16,-1-3 0-16,-1 4 0 0,-1-3 0 0,0 4 0 0,-1-1 0 15,-1 6 0-15,2 2 0 0,-5 4 0 0,2 1 0 16,0 7 0-16,5 27-128 0,-17-52 128 16,17 52 0-16,-21-40 0 0,21 40 0 0,-32-33 0 0,32 33 0 0,-29-28 0 15,11 14 0 1,-1 0 0-16,0 6 0 0,-2-3 0 0,2 6 128 0,-4 0 0 16,-1-2 0-16,1 3 0 0,-5 1 32 0,2-1 0 0,0 1 0 0,-2-1 0 15,-2 4-160-15,1-1 0 0,-6 1-192 0,-2 0 192 16,-1 0-288-16,-4 1 64 0,-1 3 16 0,-6-1 0 15,-3 2 208-15,-2-3-192 0,-6 0 192 0,-2 0-192 0,-1-2 192 16,2 0 0-16,-2 0 0 0,0-2 0 0,-1 0 192 0,-1 2-192 16,-2 0 192-16,-3-5-192 0,2 0 192 0,-7-4-192 15,0 0 192-15,-2-1-192 0,1 1 0 16,-3-1 0-16,3 5 0 0,-5-4 0 0,-2 4-144 0,-4-4-48 16,0 0 0-16,3 0 0 0,4-3-112 0,1-2-16 15,-1 6-16-15,-2-6 0 16,4 0 0-16,-6 2 0 0,-5-6 0 0,2 1 0 0,5 1 0 0,-5-1 0 15,3-1 0-15,-3 1 0 0,2-1 192 0,-4 4 144 16,-5 1-192-16,0-1 192 0,2 3 0 0,1-3 0 16,2 0 128-16,-3-1-128 0,1 4 176 0,-8 1-176 15,1 4 192-15,-1 3-192 0,5-2 336 0,-6 3-32 16,5 0-16-16,-8 4 0 0,-5-2-32 0,3 5 0 16,2 2 0-16,4-5 0 0,1 0 80 0,3-2 16 0,-1-2 0 0,-2-2 0 15,4 4-352-15,0-5 128 0,0 0-128 0,0 2 0 16,1-3 0-16,-1 1 0 0,-5-2 0 0,1 7-128 15,3-2 128-15,-3 2 0 0,0 0 0 0,-3 0 128 16,2 0 64-16,-4 2 32 0,-3 5 0 0,3-2 0 16,-1 1-16-16,2-5 0 0,3 3 0 0,-4 3 0 15,-6 0-80-15,4 1-128 16,0-1 176-16,3-1-176 0,-1-3 0 0,3 1 0 16,3-4 0-16,-6 1 0 0,0 3 0 0,2-2-224 0,4-1 64 0,1-1 16 31,-2 0 144-31,-3 4-208 0,-5 6 80 0,0-1 128 0,3 3-256 0,0-5 80 0,2 4 16 0,0-6 0 0,-2 0 160 0,4 2 0 15,3-4 0-15,5-4 0 0,8-3 0 0,-1-6-192 16,5 1 64-16,-2-5 0 31,-7-2-832-31,5 1-144 16,6-1-48-16,-1 0 0 0,1-1-368 0,2-2-80 0,4 1 0 0,-4 3-16 16,0 1 816-16,-7 0 160 0,0 5 48 0,4-1 0 0,4 1 448 0,1-3 144 15,0 7 0-15,2-4 0 0,-3 0-304 0,-2 6 48 16,-1-1 16-16,-3 1 0 0,1-3 240 0,-1 5 0 15,-5 1-160-15,1 0 160 0,-1 3-272 0,-8-3 16 16,-2 4 0-16,-1-4 0 0,0 0 480 0,-3 1 96 16,3 1 32-16,-5 3 0 0,1-1 752 0,-1 6 160 0,0 3 16 0,4 4 16 15,4 7-272-15,6-1-64 0,4 1-16 0,-1 8 0 16,-3-1-400-16,0 2-80 0,-2 4-16 0,0-6-10784 16,7-7-2160-1</inkml:trace>
</inkml:ink>
</file>

<file path=ppt/ink/ink2.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40:55.157"/>
    </inkml:context>
    <inkml:brush xml:id="br0">
      <inkml:brushProperty name="width" value="0.05292" units="cm"/>
      <inkml:brushProperty name="height" value="0.05292" units="cm"/>
      <inkml:brushProperty name="color" value="#FF0000"/>
    </inkml:brush>
  </inkml:definitions>
  <inkml:trace contextRef="#ctx0" brushRef="#br0">25986 3302 1839 0,'0'3'160'0,"-5"-1"-160"0,3 0 0 0,1-2 0 0,1 0 336 0,-2 1 48 0,-2-1 0 0,-1 2 0 0,-4 0-384 0,3-2 0 0,-3-2 0 0,2 0-128 0,2-1 128 0,-4-4-160 0,2-2 160 0,2 2-160 16,-4-3 528-16,2 3 96 0,-2-2 32 0,-1 4 0 16,1-2 208-16,-1 0 32 0,-3 3 16 0,0 4 0 0,0 0-240 0,1 0-64 15,2 0 0-15,1 2 0 16,2 0-176-16,-3 3-32 0,3-1-16 0,-2-1 0 15,4 2 320-15,-1 2 64 0,-1 0 16 0,0-2 0 0,2 8 80 0,-2-5 32 16,2 6 0-16,-2 2 0 0,4 0 128 0,-4 1 32 16,3 1 0-16,1 1 0 0,1 0-48 15,-2 3 0-15,3-1 0 0,-3 0 0 0,2 2-256 0,-1 3-48 16,1-3-16-16,0-1 0 0,-3 1-16 0,2 3-16 16,1-2 0-16,-1-1 0 0,1-2-16 0,-2-2 0 15,4 2 0-15,-5-2 0 0,3-1 64 0,2-3 16 16,0 1 0-16,0-4 0 0,0-1-112 0,0-11 0 0,0 0-16 0,7 34 0 15,-7-27-144-15,2 6-32 0,0-3 0 0,0 1 0 16,-1-1 64-16,-1-10 0 0,0 0 0 0,0 0 0 16,0 0-32-16,16 45 0 0,-16-45 0 0,0 0 0 15,0 0-160-15,0 0-128 0,0 0 192 0,44 56-192 16,-44-56 128-16,0 0-128 0,0 0 0 0,0 0 0 16,0 0 0-16,64 51 0 15,-64-51 0-15,0 0 0 0,0 0 0 0,0 0 0 0,0 0 0 0,64 38 0 16,-64-38 352-16,0 0-32 0,0 0-16 0,0 0 0 15,0 0 112-15,74 43 32 0,-74-43 0 0,0 0 0 16,0 0-192-16,0 0-48 0,76 23 0 0,-76-23 0 16,0 0-208-16,0 0 0 0,72 10 128 0,-72-10-128 15,0 0 0-15,0 0 0 0,0 0 0 0,82 14 0 16,-82-14 0-16,0 0 0 0,0 0 0 0,69 11 0 0,-69-11 0 0,0 0 0 16,0 0 0-16,74 3 0 15,-74-3 0-15,0 0 0 0,0 0 0 0,80 4 0 0,-80-4 0 0,0 0-128 16,0 0 128-16,75 3 0 0,-75-3 0 0,0 0 0 15,0 0 0-15,73 7 0 0,-73-7 0 0,0 0 0 16,0 0 0-16,78 2 0 0,-78-2 0 0,0 0 0 16,72-5 0-16,-72 5 0 0,0 0 0 0,83-12 0 15,-83 12-128-15,0 0 128 0,82-11 0 0,-82 11 0 16,0 0 0-16,72-9 0 0,-72 9 0 0,0 0 0 0,69 0 0 0,-69 0 0 16,0 0 0-16,81-1 0 0,-81 1 0 15,0 0 0-15,88-6 0 0,-88 6 0 0,65-10 0 0,-65 10 0 16,66-10 0-16,-66 10 0 0,73-11 0 0,-73 11 0 15,74-7 0-15,-74 7 0 16,73-2 0-16,-73 2 0 0,0 0 0 0,90 0 0 0,-90 0 0 0,0 0 0 16,87 7 0-16,-87-7 0 0,0 0 0 0,81 11 0 15,-81-11 256-15,0 0-64 0,82 9 0 0,-82-9 0 16,0 0-192-16,71 12 0 0,-71-12 0 0,0 0 0 16,75 10 176-16,-75-10-176 0,0 0 192 0,75 9-192 15,-75-9 240-15,0 0-64 0,77 7-16 0,-77-7 0 16,0 0-160-16,67 7 0 0,-67-7 0 0,0 0 0 15,0 0 0-15,81 3 0 0,-81-3 0 0,0 0 0 0,0 0 0 0,75 0 0 16,-75 0 0-16,0 0 0 0,0 0 0 0,78 4 0 16,-78-4 0-16,0 0 0 0,0 0 0 0,80 3 0 15,-80-3 128-15,0 0-128 0,68 2 0 0,-68-2 0 16,0 0 0-16,72 9 0 0,-72-9 0 0,0 0 0 16,74 7 0-16,-74-7 0 0,0 0 0 0,81 3 0 15,-81-3 0-15,0 0 0 0,82 9 0 0,-82-9 0 16,0 0 0-16,74 9 0 0,-74-9 144 0,0 0 0 15,68 14 0-15,-68-14 0 0,0 0 16 0,0 0 0 16,88 17 0-16,-88-17 0 0,0 0-160 0,0 0 0 16,83 5 0-16,-83-5 0 0,0 0 0 0,0 0 128 15,73 0-128-15,-73 0 0 0,0 0 208 16,0 0-32-16,77-5-16 0,-77 5 0 0,0 0-160 0,0 0 0 16,77-9 144-16,-77 9-144 0,0 0 0 0,0 0 128 0,75 4-128 0,-75-4 0 15,0 0 0-15,0 0 0 0,69 5 0 0,-69-5 0 16,0 0 0-16,0 0 0 0,70-2 0 0,-70 2 0 15,0 0 0-15,0 0 0 0,63-12 0 0,-63 12 0 16,0 0 0-16,0 0 0 0,64-12 0 0,-64 12 0 16,0 0 0-16,0 0 0 0,72-5 0 0,-72 5 0 15,0 0 0-15,0 0 0 0,73-6 0 0,-73 6 0 16,0 0 0-16,57-14 0 0,-57 14 0 0,0 0 0 16,60-19 0-16,-60 19 0 0,45-17 0 0,-45 17 0 0,47-21 0 15,-47 21 0-15,47-28 0 0,-47 28 0 0,44-30 0 0,-44 30 0 16,38-33 0-16,-38 33 0 0,31-27 0 0,-31 27 0 15,26-30 0-15,-15 14 0 0,-11 16 0 0,19-26 0 16,-19 26 0-16,18-31 0 0,-18 31 0 0,8-25 0 16,-8 25 0-16,5-22 0 15,-5 8 0-15,-1-2 0 0,-1 4 0 0,-3-2 0 0,1 0 0 0,-3-2 0 16,0 2 0-16,0 1 0 0,-1-3 0 0,-1 0 0 16,0-1 0-16,1 1 0 0,-1 2 0 0,-2-2 0 15,3-1 0-15,-3 0 0 16,2-1 0-16,-1-1 0 0,0 2 0 0,1-3 0 0,-3 3 0 0,-2 0 0 15,1 1 0-15,0 4 0 0,0-2 0 0,3-2 0 16,-2 4 0-16,0-2 0 0,-1-2 0 0,3 1 0 0,-1-3 0 0,1 1 0 16,1-1 0-16,-3 3 0 0,2-1 0 0,-1-1 0 15,-1 1 0-15,1-1 0 0,-6-1 0 0,3 4 0 16,-2 4 0-16,-1-2 0 0,0-2 0 0,-1 3 0 16,-1-1 0-16,3 3 0 0,-1-3 0 0,-1 2 0 15,-1-1 0-15,2-1 0 16,1 3 0-16,-3-1 0 0,2 3 0 0,-1 0 0 0,-1-2 0 0,-2 6-128 15,0-2 128-15,-2-1 0 0,-1 3 0 0,0 1 0 16,-1 2 0-16,-3-2 0 0,-1 2 0 0,-4 0 0 16,0 2 0-16,-2-2 0 0,2 0 0 0,-4 0 0 0,2 0 0 15,2 0 0 1,0 0 0-16,2 0 0 0,-4 2 0 0,2 0 0 0,0-1 0 0,1 3 0 0,-1-2 0 0,-2-1 0 16,2 1 0-16,-2-2 0 15,2 2 0-15,-3-2 0 0,-3-2 0 0,-3 2 0 0,4-2 0 0,-2 2 0 16,2 0 0-16,-2 0 0 0,-1 0 0 0,1 0 0 15,4 0 0-15,-3 0 0 0,1 0 0 0,0 2 0 16,1 0 0-16,-1-1 0 16,3-1 0-16,0 2 0 0,-1-2 0 0,-3 0-128 0,1 0 128 0,-2-2-160 15,0 1 160-15,0-1-160 0,1 0 160 0,1 2 0 16,0 0 0-16,1 2 0 0,0 1 0 0,-1-1 0 16,0 2 0-16,-1 1 0 0,3 0 0 0,1-1 0 0,0-1 0 0,0-1 0 15,2 3 0-15,0-3 0 0,-2 0 0 0,-1-2 0 31,1 0-256-31,-2-2 48 0,2 2 0 0,0-2 0 0,4-1-128 0,-4-1-32 0,2 2 0 0,0 2 0 16,3 0 64-16,1-1 16 0,1 1 0 0,-3 0 0 16,3 0 288-16,-2 1-128 0,4-1 128 0,-4 2 0 15,4 2-128-15,-2 3 128 0,0-2 0 0,0-2 0 16,-1 6 0-16,1-2-128 0,0-4 128 0,-3 6 0 16,1-4-256-16,2 1 16 0,4 1 0 0,-4-2 0 15,2-2 112-15,0 6 128 16,1-4-208-16,3 0 80 0,1-1 128 0,0 1 0 0,2-1 0 0,-2-3 0 0,3 3 0 15,-1-2 0-15,2-2 0 0,-2 0 0 16,3 1 144-16,-2-1-144 0,3 0 192 0,-3 0-192 0,3 2 256 0,1 0-64 16,-4-2-16-16,-1 3 0 0,3 1 16 0,-3-1 16 15,0 1 0-15,0 3 0 0,0-2-64 0,-2 0-16 16,2-1 0-16,-1 1 0 16,1 0-128-16,-3 0 192 15,-1 1-192-15,0 1 192 0,-1-1-192 0,0-2 0 16,1 5 0-16,-1-4 0 0,-1 0 0 0,-3 0 128 15,4-1-128-15,-2-1 128 0,3-1 0 0,-5 0 0 16,0 0 0-16,-1 3 0 0,-1-2-128 0,-3 1-224 16,0-1 48-16,-6 6-16816 0</inkml:trace>
</inkml:ink>
</file>

<file path=ppt/ink/ink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59:52.203"/>
    </inkml:context>
    <inkml:brush xml:id="br0">
      <inkml:brushProperty name="width" value="0.05292" units="cm"/>
      <inkml:brushProperty name="height" value="0.05292" units="cm"/>
      <inkml:brushProperty name="color" value="#FF0000"/>
    </inkml:brush>
  </inkml:definitions>
  <inkml:trace contextRef="#ctx0" brushRef="#br0">18688 5740 16575 0,'-3'2'1472'0,"1"0"-1168"0,2-1-304 0,2-1 0 0,0 0 0 0,-2-1 0 0,1 1-128 0,3-2 128 16,-2 0-1728-16,-2 0-240 0,0 1-48 0,0-1-16 16,-7 2 944-16,0 0 192 0,-2 0 48 0,-1 2 0 0,-1 1 2224 0,-1-1 448 0,1 0 96 0,1-1 0 15,-6 4 160-15,2-3 32 0,2 2 0 0,-2-1 0 16,-1-1-1056-16,-1 5-208 0,0-2-32 0,0 0-16 15,-1 6-800-15,-2-2 0 0,5 4 0 0,-5 3-192 16,0 0-128-16,-1 3 0 0,1 4-16 0,-5 1 0 16,3-1 336-16,0 5 0 0,0-1 0 0,0 5 0 0,2-4 256 15,0 3 64-15,1 2 0 0,-4 2 16 0,3-4-208 0,-1 4-128 16,3 2 128-16,-4-1-128 0,2 3 240 0,-4-1-32 16,2 7 0-16,1-3 0 0,0 0 496 0,1-2 80 15,0 2 32-15,-2 1 0 0,4 1 16 0,1-4 16 16,4 0 0-16,-4 0 0 0,6 2-144 0,-1-1-48 15,2 3 0-15,1-2 0 0,3 5-336 0,-2-4-80 16,1 3-16-16,5-3 0 0,-5-3-80 0,1 0-16 16,5 0 0-16,-2-3 0 0,2 1 144 0,0-3 32 15,2 3 0-15,-2-1 0 0,2 0 64 0,0-1 16 16,3 2 0-16,-2-1 0 0,4 1 0 0,-1 1 16 16,1 1 0-16,1-2 0 0,-1 2-128 0,2 0-16 15,1 0-16-15,3-7 0 0,-3 4-80 0,4-2-16 16,-4-4 0-16,4 0 0 0,2 1 32 0,1-3 0 0,3-1 0 0,-1-3 0 15,2 3 0-15,1-4 0 0,3 6 0 0,-25-30 0 16,49 48-176-16,-49-48 0 0,52 46 144 0,-52-46-144 16,57 43 0-16,-57-43 128 0,56 42-128 0,-56-42 0 15,61 49 128-15,-61-49-128 0,66 47 160 0,-66-47-160 16,73 52 160-16,-73-52-160 0,70 50 160 0,-70-50-160 16,68 49 128-16,-68-49-128 0,58 49 0 0,-58-49 144 15,57 44-144-15,-57-44 0 0,65 47 0 0,-65-47 128 16,68 43-128-16,-68-43 0 0,69 49 144 0,-69-49-144 15,75 49 128-15,-75-49-128 0,82 47 160 0,-82-47-160 0,86 43 160 0,-86-43-160 16,88 46 160 0,-88-46-160-16,84 40 176 0,-84-40-176 0,87 33 192 0,-87-33-192 0,96 29 160 0,-96-29-160 15,105 21 128-15,-105-21-128 0,113 21 144 0,-113-21-144 16,118 23 160-16,-118-23-160 0,117 24 128 0,-117-24-128 16,105 19 0-16,-105-19 144 15,104 21-144-15,-104-21 192 0,106 21-192 0,-106-21 192 0,114 21-192 0,-114-21 160 16,125 17-160-16,-125-17 160 0,126 7-160 0,-126-7 0 15,120 0 144-15,-120 0-144 0,118-5 0 0,-118 5 0 16,131-9 0-16,-131 9 128 0,140-14-128 0,-140 14 0 16,139-17 0-16,-139 17 0 0,125-17 0 0,-125 17 0 15,126-19 0-15,-126 19 0 0,125-18 0 0,-125 18 0 0,131-10 0 16,-131 10 0-16,134-16 0 0,-134 16 0 0,133-24 0 0,-133 24 0 16,122-30 0-16,-122 30 0 0,125-40 0 0,-125 40 128 15,129-49-128-15,-129 49 0 0,124-47 0 0,-124 47 0 16,120-47 0-16,-120 47 0 0,99-42 0 0,-99 42 0 15,93-40 0-15,-93 40 0 0,87-45 0 0,-87 45 0 16,85-47 0-16,-85 47 0 0,89-58 0 0,-89 58 0 16,85-67 0-16,-39 28 0 0,-6 1 0 0,2-6 0 15,-2-3 0-15,-5 0 0 0,-1-5 0 0,-2 0 0 16,-1 5 0-16,-1-6 0 0,-8 1 0 0,3-2 0 16,1-1 0-16,-5-3 0 0,0 2 0 0,-2-1 0 0,0-2 0 0,-1 1 0 15,-1 2 0-15,0-1 0 0,-4 5 0 0,1-4 0 16,0 5 0-16,-6-1 0 0,1 2 0 0,-4 4 0 15,-3-2 0-15,-4 4 0 0,-1 1 0 0,-4 1 0 16,0 3 0-16,-4 1 0 0,3 5 0 0,-5-5 0 16,3 1 0-16,-1-1 0 0,1 1 0 0,0-1 0 15,1 0 0-15,-2-1 0 0,3-3 0 0,-6 1 0 16,2-1 0-16,-4 0 0 0,0 0 0 0,-3 2 0 16,-5-2 0-16,-1 4 0 0,3-2 0 0,-5 0 0 15,1 0 0-15,-5 0 0 16,5 0 0-16,-4 5 0 0,1 2 0 0,-5 0 0 0,0-2 0 0,-5 5 0 15,-1-1 0-15,-2 0 0 0,2 6 0 0,-7-4 0 0,2 4 0 16,-2-1 0 0,-2 0 0-16,2 3 0 0,0 2 0 0,0 1 0 0,2 2 0 0,-4-1 0 0,0 2 0 0,-2-3 0 15,1 1 0-15,-4 0 0 0,3 0 0 0,-1 3 0 16,0-1 0-16,-4 5-192 0,2-2 192 0,-2 0-192 16,1 7 64-16,-3-2 0 0,1 6 0 0,-6 1 0 15,0 0 128-15,-5 2 0 16,4 0-144-16,-1 0 144 0,4 2 0 0,0-4 0 15,4 2-144-15,-1-3 144 0,2-1 0 0,1-5-128 0,-1 4 128 0,-2-4 0 16,-1 4-192-16,-2-2 64 0,0 0 128 0,4 2-208 16,1 0 208-16,-2-4-176 0,-1 4 176 0,0-2-160 0,1-3 160 15,1 3 0-15,-4-4 0 0,-2 2 0 16,2-1 0-16,2 1 0 0,1-1 0 0,1-1 0 0,1 1 0 0,0-4-160 16,-1 5 160-16,-4-5 0 0,2 7-192 0,-4-3 192 31,0 6-192-31,-7 3 192 0,1 1 0 0,2 0 0 15,0 1 0-15,2-1 0 0,1 2 0 0,3 0 0 0,0-2 0 0,-2 2 0 0,0 5 144 0,-3 1-144 32,-7 4 128-32,1 1-128 0,1 6 0 0,-1 0 0 0,-1 5 128 0,4-3-128 0,4 0 0 0,1-2 0 15,3 2 0-15,-4-2 128 0,1 1-128 0,4 0 0 16,3 3-160-16,8 1-12304 16,9 1-2448-16</inkml:trace>
</inkml:ink>
</file>

<file path=ppt/ink/ink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3:47.606"/>
    </inkml:context>
    <inkml:brush xml:id="br0">
      <inkml:brushProperty name="width" value="0.05292" units="cm"/>
      <inkml:brushProperty name="height" value="0.05292" units="cm"/>
      <inkml:brushProperty name="color" value="#FF0000"/>
    </inkml:brush>
  </inkml:definitions>
  <inkml:trace contextRef="#ctx0" brushRef="#br0">3606 11477 23039 0,'0'4'2048'0,"0"-2"-1648"0,2-1-400 0,-2-1 0 0,2 0 368 0,-2 0-16 0,2 2 0 0,1 3 0 0,-6 2-976 0,-1 0-192 0,-3 5-32 0,-5 2-16 0,1 2-688 0,-8 0-144 0,2 1-32 0,-4 0 0 0,2 1 1232 0,-2-2 240 15,5-4 64-15,4-4 0 0,7 3 192 0,-2-6 0 16,5-1 144-16,2-4-144 0,4 1 656 0,-1-1 48 16,1 0 0-16,1 2 0 0,-2 0-416 0,1 1-80 0,1 1-16 0,-2 1 0 15,1-1-48-15,1 6-16 0,0-1 0 0,-3 5 0 16,3 1 400-16,-1-1 80 0,3 2 16 0,-4 0 0 15,3 3-48-15,-1 0-16 0,2 2 0 0,-6 3 0 16,3-1-80-16,-2-1-16 0,-1-1 0 0,-2 2 0 16,-1 3-240-16,-2-1-48 15,1-1-16-15,-6 4 0 0,4-4-160 0,-4 6 0 0,2-4 0 0,0 2 0 16,0 1 0-16,0 1 0 0,2 0 0 0,-4 4 192 16,4 5 704-16,0-1 160 15,-2 4 32-15,0 5 0 0,4 3-192 0,-6 1-16 16,4 3-16-16,-1 2 0 0,-1-4-272 0,4 0-48 0,0-3-16 0,-1 1 0 0,2-3-272 0,-1 4-64 15,3 3-16-15,-2-2 0 0,-1-3-176 0,1 5 0 16,2 3 0-16,-2-1 0 0,2-2 0 0,0 2-144 16,2-2 144-16,0-2 0 0,-1-3 0 0,1-2-128 15,3 0 128-15,-3 2 0 0,5-4 0 0,-2 6 0 16,4-6 0-16,-2 5 0 0,3 1 0 0,-1-4 0 16,0 3 0-16,-2-6 0 0,3 6 0 0,-5-8-128 15,1 5 128-15,-1-5 0 0,0 0-176 0,-1-4 176 16,-1 1-160-16,1-1 160 15,-3-2-672-15,-1-1-32 0,0 0-16 0,-3 3 0 16,1 4-48-16,-1-3-16 0,1-1 0 0,0 0 0 31,0-1-16-31,2-4 0 0,0-4 0 0,0 3 0 0,0-3 64 0,0-1 16 0,4-2 0 0,-1 1 0 16,-1 0 64-16,2 3 16 0,1 0 0 0,-2-3 0 0,3 3 256 0,-3-2 48 0,4 0 16 0,-4-4 0 16,4 1 320-16,2-3 0 0,-4 3 0 0,6-4 0 15,-2-1 0-15,-1-2 0 0,4-2 144 0,1-6-144 16,-13-10 448-16,0 0 0 0,47 37 16 0,-47-37 0 15,0 0 0-15,57 33 0 16,-57-33 0-16,0 0 0 0,70 40-64 0,-70-40-16 0,0 0 0 0,91 41 0 16,-91-41-16-16,74 32-16 0,-74-32 0 0,84 26 0 15,-84-26 64-15,103 30 16 0,-103-30 0 0,101 26 0 16,-101-26-48-16,94 26-16 0,-94-26 0 0,94 26 0 16,-94-26-48-16,110 23 0 0,-110-23 0 0,120 17 0 0,-120-17-64 15,131 12-32-15,-131-12 0 0,136 11 0 0,-136-11 144 0,124 14 16 31,-124-14 16-31,127 10 0 0,-127-10 112 0,137 5 32 16,-60-6 0-16,1-3 0 0,6-3-160 0,-7 2-16 16,-77 5-16-16,151-12 0 0,-151 12-192 0,154-13-32 15,-71 3-128-15,5 1 192 0,2-1-192 0,-1-1 0 16,-4 3 0-16,1-3 0 0,-3 3 0 0,6-3 0 16,5 1 0-16,2-3 0 0,7 5 0 0,-4-6-128 15,-1 3 128-15,-7-1 0 0,3 0 0 0,5 3 0 16,6 1 0-16,-1 2 0 0,-3 1 0 0,-5-2 0 15,-2 2 0-15,2 5 0 0,5 0 0 0,5 3 176 0,2-1-176 16,-8-2 160-16,-11 0 16 0,6-2 0 0,10 1 0 0,0-1 0 16,8-2-176-16,-2-3 128 0,-4-6-128 0,-3-3 128 15,1-2-128-15,5-1 0 0,6 4 0 0,-4-1 0 16,-1 0 0-16,-6-1 0 0,-2-1 0 0,3 4 0 16,2 1 0-16,2 2 0 0,1-1 0 0,-3-2 0 15,-10 7 0-15,5-7 0 0,3 5 0 0,6-1 0 16,1 3 0-16,-3-2 160 0,-8 4-160 0,5 0 160 15,-3-6-160-15,8 3 0 0,5-5 144 0,-8 5-144 16,-6-1 0-16,2 4 0 0,-2-2 0 0,5-2 128 16,5-1-128-16,-3 1 0 0,-6 5 0 0,-1 1 0 0,0 1 192 15,0-3-16-15,5 2-16 0,-4 3 0 0,-3 1 96 0,-5 3 0 16,-3 3 16-16,2-4 0 0,3-1-32 0,0 1-16 16,6-1 0-16,-6 3 0 0,-8 1-80 0,-1-3-16 15,0-3 0-15,3 0 0 0,1 0-128 0,1-2 0 16,0 4 0-16,-5 0 128 0,-7 7-128 0,0-2 0 15,0-2 144-15,-1 3-144 0,7-1 128 0,-1-1-128 16,2 6 160-16,-6 0-160 0,-1 4 224 0,-2-1-48 16,6 1-16-16,-3 1 0 0,8 3-16 0,-4 1 0 15,0-2 0-15,-7 0 0 0,-3-2-144 0,-6 1 0 16,-1-3 0-16,7 1 128 0,3 3-128 0,4 0 0 16,-2-1 0-16,-2-6 0 0,-4 2 0 0,-1-2 0 15,0-3 0-15,0 3 0 0,2 0 0 0,1-1 0 0,4 1 0 16,-5-3 0-16,-6 1 0 0,-3-1 0 15,4 1 0-15,-1-3 0 0,1 2 0 0,2-2 0 0,1-2 0 0,0 0 0 16,2-3 0-16,0 0 0 0,-4-2 128 0,-2-2-128 16,1-3 0-16,-3 1 0 0,3 3 0 0,-2-5 128 15,5 5-128-15,-1-3 0 0,3 1 0 0,-5 3 0 16,-3 0-192-16,-4 0 192 0,-65 0-160 0,129 7 160 16,-129-7 0-16,129 5 0 0,-60-3-128 0,-1-2 128 15,2 0 0-15,-2 0 0 0,-7 1 0 0,2 1 0 16,3 0 0-16,-3 1 0 0,-63-3 0 0,127 0 0 15,-59 2 0-15,0-2 0 0,2 2 0 0,-4-1 0 0,0 3 0 16,-5-1 128-16,-61-3-128 0,118 7 0 0,-118-7 128 0,115 6-128 16,-115-6 0-16,121 0 0 0,-59-4 0 0,-62 4 0 15,124-7 0-15,-124 7 0 0,110-9 0 0,-110 9 0 16,103-8 0-16,-103 8 0 0,90-7 0 0,-90 7 0 16,89-12 0-16,-89 12 0 0,80-9 0 0,-80 9 0 15,79-11 0-15,-79 11 0 0,75-10 0 0,-75 10 0 16,68-12 0-16,-68 12 0 0,62-14 0 0,-62 14 0 15,0 0 0-15,79-14 0 0,-79 14 0 0,0 0 0 16,66-11 0-16,-66 11 0 0,0 0 0 0,0 0 0 16,66-1 0-16,-66 1 0 0,0 0 0 0,0 0 0 15,0 0 0-15,0 0 0 0,0 0 880 0,0 0 112 16,0 0 32-16,0 0 0 16,0 0-1632-16,0 0-320 0,0 0-64 0,0 0-16 0,58-23 816 0,-58 23 192 0,0 0 0 0,-7-21 0 15,7 21 0-15,-11-28 0 0,6 11 0 0,2-4 0 16,-6-2 0-16,4-3 0 0,1-3 0 0,-3-6 0 15,6 0 0-15,-3-3 0 0,1-2 0 0,1-2 0 16,0-5 0-16,-3 0 0 0,1-6 0 0,1-2-144 16,-2 1 144-16,3 2 0 0,-3-1-144 0,-1-1 144 15,3 0 0-15,-1-3 0 0,-1 1 0 0,0 0 0 16,2 2 0-16,-1 2 0 0,2 3 0 0,-3-3 0 16,2 2 0-16,-1-3 0 0,2-1 0 0,-1-3 0 15,1 1 0-15,-3-1 0 0,1-1 0 0,1-5 128 0,-2 2-128 0,-2-5 128 16,2-2-128-16,-2-1 128 15,1 4-128-15,1-6 0 0,0-2 0 0,1-6 0 0,-3 3 0 0,4 1 0 16,-1 0 0-16,3 3 0 0,-3 6 0 0,4 0 0 16,0 7 0-16,2 0 0 0,1 1 0 0,-1 1 0 15,2-1 0-15,-3-4 0 0,6 1 0 0,-7 1 0 16,4 1 0-16,-1-2 0 0,-1-2 0 0,2 4 0 16,1 2 0-16,-2-4 0 0,1 2 0 0,-1-6-176 15,-1 6 176-15,0 1-128 0,-2 3-96 0,0-1-16 16,-2 2 0-16,-1 3 0 15,-3 4-144-15,3 4-16 0,-6 5-16 0,2 1 0 0,0 4 224 0,0-2 64 0,0 5 0 0,-2 1 0 16,1 1 128-16,1-2 0 0,-2-1 0 0,0 3 128 16,-1-5-128-16,-1 5 0 0,-1 0 0 0,-2 4 0 15,-1 3 0-15,-5 2 0 0,1 5 0 0,-2 0 0 16,-1 5-176-16,-1-1 176 0,-5 5-208 0,2-2 80 16,-4 1 128-16,3 3 0 0,-7 3 0 0,3 0 0 15,1 0 0-15,-4 0 144 0,2 0-144 0,-1 0 0 16,0 0 0-16,-4-2 0 0,-1 0 0 0,-4-3 0 15,2 0 0-15,-3 0-192 0,-1 3 16 0,-6-1 16 16,-3 1 0-16,4 2 0 0,-6-2 0 0,2 2 0 16,1 0 160-16,-2 0 0 0,-3 0 0 0,-1 2 0 15,1-2 192-15,-3 2 0 0,1-2 16 0,-5 1 0 0,-3 3 112 16,1-1 32-16,0 3 0 0,5-5 0 16,-2 1-160-16,1-4-48 0,-1-3 0 0,-3 0 0 0,1 0-144 15,-1-6 0-15,-6 4 0 0,3-3 0 0,-3 4-320 0,-1-2 0 16,-2-1 0-16,4-1 0 0,1-1 144 0,-3-1 48 15,0 3 0-15,-4-3 0 0,0 5 288 0,-3-3 64 16,5 3 16-16,0-4 0 0,4 4 112 0,-4-5 32 16,0 7 0-16,-2-2 0 0,1-2-208 0,-8 4-48 15,0-2 0-15,2 0 0 0,6 4-128 0,-3-1 0 16,1 2 0-16,-2-1 0 0,3 3 0 0,-3-5 0 16,-4 1 0-16,2 1 0 0,2-1 0 0,0 1 0 15,0 3 0-15,1 0 0 0,-2 0-224 0,-5 0 80 0,-3-4 16 0,0 4 0 16,6-2 128-16,-4 2-128 15,3 2 128-15,-1 3-128 0,-1-1 128 0,-3-1 0 0,-3-1 0 0,0 0 0 16,5 0 0-16,-4 3 0 0,2 2 0 0,0-2 0 16,0 5 0-16,-3-3 0 0,-4 6 0 0,0-5 0 15,4 6 0-15,0 0 0 0,-3 2 0 0,0-2 0 16,-8 8 0-16,3-2 0 0,3 2-176 0,1-3 176 16,4-1-192-16,3-1 192 0,0-3-208 0,-2 2 80 15,-6 1 128-15,1 1 0 0,7-1 0 0,-2-1 0 16,6-2 0-16,-2-4 0 0,0 6 0 0,-6 0 0 15,-1 1 0-15,0 2 0 0,2 2 0 0,-2 2 0 16,7 1 0-16,-7 2 0 0,3-1 0 0,-5-3 128 0,0 1-128 0,4 1 176 16,1-1-176-16,4-1 192 0,5-1-32 0,0-1 0 15,0-3 0-15,-1-3 0 0,3-5-160 0,3 1 0 16,2-3 144-16,-3 2-144 0,6-4 0 0,-3-3 0 16,4 3 0-16,-4 0 0 0,-2-3 0 0,-1 1 0 15,3 1 0-15,-2-1 0 0,4 4 0 0,3-3 0 16,6-1 0-16,-4-1 0 0,0 0 0 0,0-1 0 15,-2 3 0-15,1-4 128 0,1 2-128 0,-2-2 0 16,4 1 0-16,-2-1 0 0,5 2 0 0,2-4 0 16,0 2 0-16,-2-1 0 0,-1-1 0 0,4-5 0 15,1 4 0-15,2-4 0 0,3-2 0 0,-2-5-208 0,0 3 80 0,0-2 128 16,6-3-448-16,-1 2 48 0,-1-2 0 0,-2 2 0 16,-3-1 144-16,1 1 16 0,0 2 16 0,4-2 0 15,-4 1 224-15,4 3 0 0,-1-1 0 0,1 6 0 16,2 0 0-16,-1-2 0 15,1 5 192-15,-1 1-192 0,-3-5 192 0,2 1-192 0,-1 0 192 0,-2 1-192 16,-1 1 0-16,5-1 0 0,1 3 0 0,1 2 0 16,-1 1 128-16,-3 2-128 0,3-3 0 0,-3 1 0 15,3 0 0-15,-4-4 128 0,-2 0-128 0,0 1 0 16,1-1 272-16,1-2-48 0,3 1-16 0,-1-2 0 16,-2 3-80-16,0 2 0 0,1 0-128 0,-2 0 192 15,6 2-32-15,-7-4-16 0,-5 2 0 0,2-2 0 0,-2-1-144 0,2-1 128 16,1-3-128-16,2 4 128 15,-1 1-128-15,3-1 0 0,2-1 0 0,-1-3 0 0,1 4 0 0,-4-3 0 32,0-4 0-32,-1 3 0 0,-4-7 0 0,3 5-224 0,1-3 80 0,3 4 16 0,2-3-32 0,-2 6 0 15,1-4 0-15,-1 4 0 0,0 1 160 0,-3 1-192 16,-1 1 192-16,-3-1-192 0,0 1 192 0,2-2 0 16,0 1 0-16,5-2 0 0,-2-2 0 0,4 2 0 15,-4-2 0-15,0-4 0 0,2 4 0 0,-2-3 0 16,-1 5 0-16,-6-1 0 0,1 1 0 0,-1 3 0 15,0 4 0-15,4-2 0 0,-4 4 0 0,4-3 0 16,0 3 0-16,-2 1 0 0,3 0 192 0,-6 6-16 0,-3 1-16 0,3-2 0 16,-1 9 0-16,6-5 0 15,7 0 0-15,1-5 0 0,1 2-160 0,6-5 0 0,2-4 0 0,1 0 0 32,2-2-288-32,-3-2-144 0</inkml:trace>
  <inkml:trace contextRef="#ctx0" brushRef="#br0" timeOffset="11644.79">8554 13459 8287 0,'-7'2'736'0,"3"-2"-592"0,2 0-144 0,1 0 0 0,1 0 464 0,-2-2 64 0,0 2 16 0,-7 0 0 0,1 2-96 0,-4 0 0 0,1 5-16 0,-5-2 0 15,1 0-288-15,-3 6-144 0,-1-3 160 0,-2 6-160 31,0-1-464-31,0-1-192 0,2 3-48 0,0 1 0 16,-5-2 0-16,-1-2-16 16,3 2 0-16,1-2 0 0,-4-3 720 0,4 2 368 0,2-4-48 0,2 3 0 0,5-1 224 0,-6-4 32 0,4 7 16 0,2 0 0 15,2 0-96-15,-3 4-32 0,5 2 0 0,-3 1 0 16,2 0 368-16,2 0 64 0,2 0 0 0,0 2 16 16,3 3 48-16,-5-1 0 0,6 2 0 0,-1-3 0 0,-2 6-288 0,3-2-48 15,-1-3-16-15,0 3 0 0,2-3-96 0,0-1 0 16,0 1-16-16,0-2 0 15,4 1 0-15,-3-4 0 0,5-3 0 0,1 1 0 0,-2-2-128 0,3-2-32 32,-8-12 0-32,0 0 0 0,0 0-80 0,0 0 0 0,48 39-16 0,-48-39 0 0,0 0-32 0,0 0 0 15,0 0 0-15,0 0 0 0,80 31 64 0,-80-31 16 16,0 0 0-16,0 0 0 0,69 31 112 0,-69-31 32 16,0 0 0-16,0 0 0 0,77 33-128 0,-77-33-32 15,0 0 0-15,0 0 0 0,80 37-128 0,-80-37-16 16,0 0-128-16,70 26 192 0,-70-26-192 0,0 0 0 15,75 33 0-15,-75-33 0 0,0 0 0 0,75 33 0 16,-75-33 0-16,0 0 0 0,80 32 896 0,-80-32 256 0,0 0 32 0,87 33 16 16,-87-33-1200-16,0 0-384 0,103 26 0 0,-103-26 0 15,78 14 640-15,-78-14 128 0,77 14 32 0,-77-14 0 16,0 0-160-16,106 5-48 16,-106-5 0-16,0 0 0 0,114-5-208 0,-114 5 128 0,83-14-128 0,-83 14 0 15,94-23 0-15,-94 23 128 0,107-29-128 0,-107 29 0 16,109-30 0-16,-109 30 0 0,103-26 0 0,-103 26 0 15,93-21-208-15,-93 21 64 0,85-12 16 0,-85 12 0 16,85-12 128-16,-85 12-160 0,89-11 160 0,-89 11-160 16,94-7 160-16,-94 7 0 0,103-5 0 0,-103 5 0 15,98-9 0-15,-98 9 0 0,87-3 0 0,-87 3 0 0,87 0 0 0,-87 0 0 16,84 0 0-16,-84 0 0 0,83 0 0 16,-83 0 0-16,87-2 0 0,-87 2 0 0,93-7 0 0,-93 7 176 15,96-10-176-15,-96 10 192 0,95-16-192 0,-95 16 160 31,95-19-160-31,-95 19 160 0,85-25-160 0,-85 25 0 0,92-35 0 0,-92 35 0 0,96-33 0 0,-96 33 0 32,98-31 0-32,-98 31 0 0,97-30 0 0,-97 30 0 0,91-24 0 0,-91 24 0 0,78-19 0 0,-78 19 0 15,0 0 0-15,103-23 0 0,-103 23 0 0,0 0 0 16,96-14 0-16,-96 14 0 0,0 0 0 0,84-14 0 16,-84 14 0-16,0 0 0 0,87-17 0 0,-87 17-144 15,0 0 144-15,83-19-160 0,-83 19 0 0,0 0 0 0,81-25 0 0,-81 25 0 16,0 0 160-16,0 0-128 15,67-34 128-15,-67 34-128 0,0 0 256 0,0 0 64 16,35-40 16-16,-29 27 0 0,-1 1 256 0,-3-2 48 0,-1 0 16 0,-1-5 0 16,-1 0-128-16,-6-4-16 0,1 2-16 0,-2-1 0 15,-8-1-208-15,-1-1-32 0,-4 1-128 0,-4-5 192 16,-4 2-192-16,-3 0 0 0,3 0 0 0,-6 5-160 16,2-2-32-16,-6 1 0 0,-3-8 0 0,-3 4 0 31,0-4-144-31,-2 6-48 0,0 0 0 0,0-3 0 15,-2 8 32-15,0 0 0 0,-1 3 0 0,-6 1 0 0,-2-1 352 16,-4 0 0-16,1 2-144 0,0 1 144 0,5 4 0 0,-2-2 0 16,1 6 0-16,-8 2 144 0,1 1 16 0,-6 4 0 15,-5 1 0-15,-7 8 0 0,-3-3 32 0,-2 4 16 16,-2 4 0-16,-5 3 0 0,0 6-32 0,-7-1-16 16,-11 9 0-16,-1-7 0 0,0 2 64 0,-1-5 16 15,-4-4 0-15,-9 2 0 16,-13 2-688-16,-3 4-128 0,-1-2-16 15,-6 3-16-15,-5 0-720 0,-4-1-144 0,9 3-16 0,-6 1-13296 0</inkml:trace>
  <inkml:trace contextRef="#ctx0" brushRef="#br0" timeOffset="14340.07">19957 13059 7359 0,'-7'5'656'16,"2"-3"-528"-16,0 1-128 0,3-3 0 0,2 0 640 0,-9 5 112 0,-1 2 16 0,-6 0 0 0,-3 6-320 0,-2-3-64 0,4 1-16 0,-1-3 0 0,4-1-368 0,0-2 0 0,4 4 0 0,-1-4 0 16,3 1 192-16,-3 2 32 0,1-1 0 0,-3 2 0 15,5 1 400-15,-8 3 80 0,2-1 0 0,0 3 16 16,-3 3 288-16,5-1 48 0,-2 4 16 0,0-2 0 0,1 6 32 0,-2-3 16 16,1 5 0-16,-4-3 0 0,1 6-352 15,-2-1-80-15,1-1-16 0,-1-2 0 0,4 0-240 0,-5-1-48 16,1 6-16-16,5-5 0 0,-3 2 224 0,5-2 48 15,3-3 16-15,-2-2 0 0,5 3 144 0,-1-5 32 16,1 0 0-16,3 0 0 0,-1 1-256 0,-3-3-64 16,4 4 0-16,-2-2 0 0,3 4-64 0,-3-2 0 15,-1 0-16-15,1-1 0 0,4 0-64 0,-1-1-16 16,2-2 0-16,-2 1 0 0,2-18-128 0,2 34-32 16,-2-34 0-16,5 30 0 0,-5-30-32 0,9 28-16 15,-9-28 0-15,0 0 0 0,15 38-16 0,-15-38-128 16,0 0 192-16,27 39-64 0,-27-39 0 0,0 0-128 0,41 36 192 15,-41-36-64-15,0 0 32 0,58 33 0 0,-58-33 0 0,0 0 0 16,70 39-160-16,-70-39 192 0,0 0-192 0,71 40 192 16,-71-40-64-16,51 31 0 0,-51-31 0 0,52 33 0 15,-52-33 0-15,57 31 0 16,-57-31 0-16,61 32 0 0,-61-32-128 0,67 26 192 0,-67-26-192 0,64 28 192 16,-64-28-192-16,68 26 0 0,-68-26 0 0,63 21 128 15,-63-21-128-15,69 17 0 0,-69-17 0 0,0 0 128 16,100 5-128-16,-100-5 0 0,0 0 0 0,103-3 0 15,-103 3 0-15,73-14 0 0,-73 14 0 0,75-12 0 16,-75 12 0-16,75-18 0 0,-75 18 128 0,73-15-128 0,-73 15 0 0,0 0 0 16,92-18 0-16,-92 18 0 0,0 0 0 0,87-12 0 15,-87 12 0-15,0 0 0 0,77-7 0 0,-77 7 0 16,0 0 0-16,75-7 0 16,-75 7 0-16,0 0 0 0,77-15 0 0,-77 15 0 0,0 0-128 0,80-25 128 15,-80 25 0-15,0 0 0 0,82-43 0 0,-82 43 0 16,48-39-144-16,-48 39 144 0,44-40 0 0,-44 40 0 15,35-50 0-15,-35 50 0 0,33-47 0 0,-33 47 0 16,24-53 0-16,-24 53 0 0,19-57 0 0,-10 26-128 16,-2 1 128-16,0-3 0 0,-2 0-128 0,-1 0 128 15,-2 0-192-15,-4-4 192 0,2 2-208 0,-4-1 64 16,-1 3 16-16,-4-1 0 0,2 1-112 0,-5 0-16 16,-2-2 0-16,-1 6 0 0,1-3 64 0,-9 1 0 0,4 8 0 0,-4-4 0 15,1-1 192-15,-5 2 0 0,-2-4 0 0,-1 4-144 16,1-4 272-16,-3 2 48 0,1-1 16 0,-4 1 0 15,0-2 192-15,-1 4 32 0,-1-3 16 0,-3 4 0 16,3 1-176-16,-3 1-16 0,-5 4-16 0,-4 5 0 16,-3 0-224-16,-6 0 0 0,-4 7 0 0,-8 0 0 15,-3 6-160-15,-2 1-128 0,0 0-32 0,-4-4 0 32,-1 1-704-32,-9-8-128 0,-3 1-48 0,-4-4-15376 0</inkml:trace>
  <inkml:trace contextRef="#ctx0" brushRef="#br0" timeOffset="15424.34">14843 16250 21183 0,'-11'15'1888'0,"4"-4"-1504"0,0-3-384 0,4-4 0 0,3-2 1184 0,0-2 160 0,0 3 48 0,0-1 0 0,0 1-352 0,0 1-64 0,0-2-16 0,1-1 0 16,1 1-1104-16,0-2-240 0,-2-2-32 0,2 1-16 0,-2 1 16 0,-4-4 0 0,1-1 0 0,-3-2 0 0,-4 3 272 0,-2 1 144 16,0 0-160-16,-6-1 160 0,2-1 0 0,-1 1 320 15,0 4-64-15,-4-3 0 0,2-1 448 0,-2 1 64 16,0-1 32-16,0 4 0 0,-4 0-192 0,1 0-32 16,1 6-16-16,-1-1 0 0,-2 0-368 15,0 4-192-15,-4-1 192 0,0 6-192 0,3-5 0 0,-1 7-256 16,2 1 32-16,-1-1 0 15,5 3-496-15,1 2-112 0,2 0 0 16,0 5-16-16,1-2 144 0,2 1 16 0,4 4 16 0,3-3 0 0,-3 4 464 0,7-4 208 16,3-3-192-16,1 1 192 0,2-3-144 0,3 0 144 15,3 0 0-15,3-4 0 16,6-1-224-16,-16-16 64 0,0 0 16 0,50 30 0 16,-50-30-368-16,0 0-80 0,75 22-16 0,-75-22 0 0,0 0 224 0,86 18 32 0,-86-18 16 15,0 0 0-15,90 24 336 0,-90-24 0 0,0 0 0 0,77 28 0 16,-77-28 256-16,0 0 64 0,68 38 0 0,-68-38 16 15,0 0 224-15,59 46 32 0,-59-46 16 0,35 29 0 16,-35-29-160-16,33 30-48 16,-19-11 0-16,-2-7 0 0,-1 4-144 0,-4 0-48 15,-2-3 0-15,-2-2 0 0,-1 5 240 0,-2-4 32 0,-3 3 16 0,-4-2 0 16,-4 2 80 0,-3 3 32-16,-3-3 0 0,-7 1 0 0,-6 0-32 0,0-2-16 0,-6 1 0 0,-3-2 0 15,-1-3 144-15,-5-1 48 0,0-8 0 0,-1-2 0 16,1-6-240-16,2-4-64 0,4-4 0 0,3-6 0 31,2 0-1264-31,7-5-256 0,2 0-48 0,4-1-9392 0,4 0-1888 0</inkml:trace>
  <inkml:trace contextRef="#ctx0" brushRef="#br0" timeOffset="16036.91">15428 17037 19343 0,'-10'24'1728'0,"6"-8"-1392"0,-3 0-336 0,5-9 0 0,4 0 928 0,0-6 112 0,3 3 32 0,-1-1 0 0,3 8-416 0,3-6-80 0,-10-5 0 0,0 0-16 0,0 0-2096 0,0 0-432 0,0 0-80 0,0 0 0 0,0 0-320 0,78 0-64 0,-72-2-16 0,-3 0 0 0,2 1 576 0,-5 1 112 0,4 0 32 0,-2 0 0 0,-1 0 2144 0,1-2 432 16,2 2 96-16,-3 0 16 0,5-2 1056 0,-3-3 224 15,1 2 32-15,1 1 16 0,2-5-560 0,-4-4-128 16,2 4 0-16,-1-3-16 0,3 3-752 0,-7-3-128 16,2 4-48-16,-2-1 0 0,-2-1-464 0,2 4-192 0,-5 1 176 0,1-3-176 15,-1 3 0-15,0 1 0 0,-2 2 0 0,-2 2 0 16,4 1 128-16,-6 1-128 0,4 1 0 0,0-3 0 16,0 3 352-16,2 2-32 0,0-2 0 0,2-1 0 15,1-2 304-15,0-1 48 0,2 3 16 16,0-8 0-16,2 4-352 0,-2-1-64 0,0 1-16 0,0-2 0 15,0 0-480-15,-2-3-96 0,0-4-32 0,-1 2-11504 16</inkml:trace>
  <inkml:trace contextRef="#ctx0" brushRef="#br0" timeOffset="16728.09">16667 16156 21183 0,'-9'31'1888'0,"4"-14"-1504"0,2-3-384 0,3-7 0 0,1-5 1024 0,1 0 144 0,3 0 32 0,1 3 0 0,2 0-800 0,3 0-144 0,-11-5-48 0,0 0 0 0,0 0-1488 0,0 0-320 0,0 0-48 0,0 0-16 16,0 0 256-16,0 0 64 0,-4-7 0 0,-11 5 0 0,-3-3 912 0,-3 9 192 16,0 1 48-16,0 0 0 0,-3 4 800 0,-2 1 160 15,0 6 48-15,-4-2 0 0,2 3 272 0,-3 3 48 16,6 0 16-16,-2 3 0 0,4-2-144 0,5 0-32 15,3 0 0-15,4-2 0 0,1-2-528 0,5 1-96 16,3-1-32-16,4-3 0 0,3 2-496 0,5 1-96 16,-3-1-32-16,6 3 0 15,0 5-464-15,1-1-80 0,4 0-32 0,1 1 0 16,0 2 496-16,2-1 112 0,7-4 16 0,-4 1 0 0,2 1 256 0,-26-23 224 0,55 33-32 16,-55-33-16-16,47 28 160 0,-47-28 48 15,40 22 0-15,-40-22 0 0,0 0 32 0,41 30 16 0,-28-21 0 0,-5 1 0 16,1-1 480-16,-7 0 112 0,1-1 0 0,-3-1 16 15,-1 4-80-15,-3-4-32 0,1 1 0 0,-8 1 0 16,1 2-208-16,-8-3-32 0,3 8-16 0,-10 0 0 16,1 1-224-16,-6 0-32 0,-1 3-16 0,-6-3 0 15,2 2-48-15,-3-3-16 0,0-4 0 0,3-2 0 16,3-3-560-16,3-5-112 0,6-4-32 0,-3-5 0 16,7-5-1744-1,3-7-368-15</inkml:trace>
  <inkml:trace contextRef="#ctx0" brushRef="#br0" timeOffset="17073.95">17373 16274 25791 0,'-14'28'1152'15,"5"-11"224"-15,2-3-1104 0,4-5-272 0,1-2 0 0,4-5 0 0,-2 1 880 0,1 2 112 0,1 9 32 0,0 0 0 0,1 0-1392 0,4 2-272 0,-3 1-48 0,-1 2-16 0,3 1-1216 0,1-1-240 0,-4 5-48 0,2 2-16 16,-1 0 704-16,1 4 144 0,-3 3 32 0,-1-3 0 0,1 6 1344 0,-2-3 0 0,-2 0 304 0,1 1-48 15,1 0 1184-15,-7 5 240 0,3 1 48 0,-3 3 16 16,0-1-384-16,0-2-80 0,0 0 0 16,0-7-16-16,2-5-944 0,2-2-192 15,1-7-128-15,2-8-11488 0</inkml:trace>
  <inkml:trace contextRef="#ctx0" brushRef="#br0" timeOffset="17592.09">18014 16278 11967 0,'-3'20'1072'0,"1"-9"-864"0,4 1-208 0,1-7 0 0,-1 1 1984 0,3-3 336 0,2 0 80 0,7 4 16 0,-14-7-576 0,47 27-112 0,-47-27-32 0,63 26 0 0,-63-26-1328 0,62 19-368 0,-62-19 128 0,0 0-128 31,86 23-816-31,-86-23-208 0,0 0-32 0,75 26-16 16,-75-26 368-16,0 0 80 0,64 26 16 0,-64-26 0 0,0 0 736 0,58 24 128 15,-58-24 48-15,0 0 0 0,0 0 432 0,66 18 96 0,-66-18 0 0,0 0 16 16,0 0-240-16,0 0-48 0,0 0-16 0,0 0 0 16,0 0-368-16,0 0-176 0,0 0 160 0,0 0-160 15,0 0 0-15,3 22 0 0,-20-11-208 0,-2 8 64 31,-2 0-320-31,-2 4-64 0,1 4-16 0,-3-2 0 0,4 6 400 0,-1-5 144 16,1 4 0-16,0-4-144 0,2 2 288 0,-4 0 64 0,2-4 16 0,2 6 0 16,2-1 128-16,-3 1 32 0,3 0 0 0,1-2 0 15,1 1 368-15,1-3 80 0,1 4 0 0,3-6 16 0,3 1 48 0,0 1 16 16,4-5 0-16,1-2 0 0,4 0-416 0,1-3-96 16,2-2-16-16,2 0 0 0,2-2-384 0,1-5 128 15,6 1-128-15,-16-8 0 0,0 0 0 0,0 0-304 16,68 7 48-16,-68-7 16 15,0 0-416-15,77-15-96 0,-77 15-16 16,0 0 0-16,103-26 336 0,-103 26 64 0,74-18 16 0,-74 18 0 0,75-14 352 0,-75 14 0 16,0 0 0-16,103-15 0 0,-103 15-128 0,0 0 128 15,89-18 0-15,-89 18 0 16,0 0-832-16,78-31-80 0,-78 31-32 0,0 0-11296 0</inkml:trace>
  <inkml:trace contextRef="#ctx0" brushRef="#br0" timeOffset="18047.82">19168 16924 13823 0,'5'5'1216'0,"2"0"-960"0,-7-5-256 0,0 0 0 0,0 0 896 0,0 0 144 0,0 0 32 0,0 0 0 0,99-28-400 0,-99 28-80 0,0 0-16 0,94-57 0 0,-94 57-576 0,0 0-336 15,63-73 32-15,-63 73 16 16,0 0-688-16,35-63-144 0,-35 63-32 0,0 0 0 0,16-59 848 0,-13 40 176 16,-3-2 128-16,-2-2-192 0,1 2 672 0,-1 0 128 15,-5 0 32-15,2-1 0 0,-2-1 208 0,-4 2 48 16,-1 2 16-16,-2-4 0 0,0 6-80 0,-2 3-32 15,-1 0 0-15,-2 4 0 16,0 4-80-16,-4 6-16 0,-1 0 0 0,-3 13 0 0,1-3-32 0,2 9-16 0,-4 9 0 16,4 0 0-16,1 9-176 0,-1 6-32 15,4 2-16-15,1 4 0 0,2 3 96 0,5 4 32 0,-4 3 0 16,7 4 0-16,1 0 400 0,6-2 64 0,2 3 32 0,5-6 0 16,5-1 64-16,4-8 16 0,9 1 0 0,-2-10 0 15,7-5-480-15,3-2-80 0,4-8-32 0,3-6 0 16,6-2-544-16,-44-17 0 0,87 9 0 0,-87-9 0 31,89-16-816-31,-89 16-208 0,98-40-64 0,-98 40-16016 0</inkml:trace>
  <inkml:trace contextRef="#ctx0" brushRef="#br0" timeOffset="18440.62">17385 15917 31327 0,'-30'28'2784'15,"11"-9"-2224"-15,2-5-560 0,6-9 0 0,8-1 992 0,3-4 96 0,-2 0 0 0,0 0 16 0,2-2-128 0,2 0-16 0,-2 2-16 0,0 0 0 0,0 0-1328 0,45-56-272 0,-45 56-48 0,0 0-16 0,56-55-1456 0,-56 55-272 0</inkml:trace>
  <inkml:trace contextRef="#ctx0" brushRef="#br0" timeOffset="18975.34">20011 16152 17503 0,'-9'16'1552'0,"6"-11"-1232"0,-1 2-320 0,4-4 0 0,4-1 688 0,-2-2 80 0,-2 0 0 0,0 0 16 0,0 0-656 0,0 0-128 0,0 0 0 0,0 0 0 16,54 19-1136-16,-47-10-128 0,0 7-16 0,-6 3-16 0,6 7 752 0,-3 4 160 15,3 3 16-15,-2 3 16 0,2 8 1328 0,3 3 272 16,1 2 48-16,-1 6 16 0,4 8 784 0,0 3 144 16,2 7 48-16,-2-3 0 0,1-2-288 0,5 5-48 15,2 2-16-15,1-7 0 0,3-4-1072 0,0-6-224 0,-1-4-32 0,3-7-16 32,1-5-944-32,1-7-192 0,3-6-32 0,3-6-14976 0</inkml:trace>
  <inkml:trace contextRef="#ctx0" brushRef="#br0" timeOffset="19273.62">21226 15762 25791 0,'-33'50'2304'0,"12"-18"-1856"0,5-6-448 0,7-7 0 0,7-8 2080 0,2-3 320 0,2 4 64 0,2 11 16 0,1 14-1648 0,5 4-336 0,6 10-64 0,1-6-16 0,3 2-1568 0,-1-5-304 0,2-2-64 0,-2-2-16 16,2 4-688-16,0 2-144 0,0 1-16 0,-2 6-16 15,0 3 768-15,-2 5 160 0,-1 2 16 0,-2 2 16 16,-4 6 1712-16,1-1 352 0,-2-2 64 0,-2 6 16 0,-4-3 1632 0,-1-1 336 0,-2 4 64 15,-4-10 16-15,-4 5-640 0,-5-6-128 0,-6-2-32 0,-12-3-16928 16</inkml:trace>
  <inkml:trace contextRef="#ctx0" brushRef="#br0" timeOffset="26218.12">24237 16830 22111 0,'0'0'1968'0,"0"0"-1584"0,0 0-384 0,0 0 0 0,0 0 512 0,0 0 0 0,0 0 16 0,0 0 0 0,0 0-528 0,0 0 0 0,63-7 0 0,-63 7 0 31,0 0-448-31,0 0-160 0,0 0-32 0,0 0 0 0,38-39 128 0,-38 39 32 0,0 0 0 0,0 0 0 0,0 0 768 0,9-29 160 16,-9 29 16-16,0 0 16 0,0 0 1120 0,-9-4 240 15,9 4 32-15,-7 0 16 0,7 0-256 0,-11 0-48 16,4 0-16-16,2 0 0 0,-5 0-848 0,1 2-160 15,-5 0-48-15,2-2 0 0,-4 0-512 0,-1 2 0 16,-2 1 0-16,-2 0-144 16,-2-1-688-16,-1 3-128 0,-2-1-16 0,-4 5-16 15,2 1-224-15,-3 2-64 0,1 4 0 0,2-2 0 16,-1 9 512-16,4-4 80 0,4 2 32 0,0-1 0 0,-1 5 656 0,3-2 0 0,1 3 208 0,4-4-48 16,2 1 336-16,5-2 64 0,0 0 16 0,5-4 0 31,2 1 64-31,0-18 32 0,9 31 0 0,-9-31 0 15,0 0-384-15,0 0-80 0,45 43-16 0,-45-43 0 16,0 0-192-16,60 25-256 0,-60-25 48 0,0 0 16 16,68 31-48-16,-68-31 0 0,48 28 0 0,-48-28 0 15,46 42 240-15,-46-42 0 0,40 52 0 0,-40-52 0 16,33 52 0-16,-33-52 0 0,26 54 0 0,-26-54 0 0,17 54 0 16,-17-54 320-16,13 51-64 0,-13-51 0 0,3 43 256 0,-3-43 32 15,0 35 16-15,-3-19 0 0,3-16 256 0,-14 26 48 16,5-10 16-16,-2-2 0 0,-2-4-112 0,-5 2-32 15,1-3 0-15,-4 0 0 0,0-4-144 0,-2 0-16 16,1 0-16-16,-3-5 0 0,1 0-288 0,-2-1-48 16,1-3-16-16,-1-1 0 0,0 0-208 0,0-7 0 15,0 5-192-15,3-6 192 16,-1 5-1152-16,4-3-128 0,3 1-32 0,3 1 0 16,4 2-1264-16,1-3-256 0</inkml:trace>
  <inkml:trace contextRef="#ctx0" brushRef="#br0" timeOffset="26475">24625 17725 20271 0,'0'0'1792'0,"0"0"-1424"0,0 0-368 0,0 0 0 0,0 0 1472 0,0 0 240 0,0 0 32 0,79-16 16 0,-79 16-672 0,0 0-144 0,59-31-32 0,-59 31 0 0,0 0-736 0,0 0-176 16,11-38 0-16,-11 38 0 0,-11-7-192 0,-1 7-48 15,3 1 0-15,-3 1 0 16,5 2-176-16,-3-1-32 0,3 6-16 0,0-4 0 16,1 0-672-1,6-5-128-15,-5 11-16 0,5-11-9568 0</inkml:trace>
  <inkml:trace contextRef="#ctx0" brushRef="#br0" timeOffset="26963.41">25699 16828 35007 0,'-5'16'1552'0,"5"-16"320"0,-7 19-1488 0,7-19-384 0,0 0 0 0,0 0 0 0,0 0 336 0,0 0 0 0,0 0 0 0,-7 17 0 16,7-17-1408-16,-13 4-272 0,0-4-64 0,-1-4-16 0,-2 1-1456 0,-3-3-304 0,0 3-48 0,-2 3-16 31,0-2 864-31,-2 4 160 0,-1 0 48 0,-1 5 0 0,-1 0 1952 0,0 0 400 0,0 5 80 0,0 0 0 0,5-2 1424 16,-5 6 288-16,5-2 48 0,3-2 16 15,3 2-880-15,1 2-160 0,3 0-32 0,3-1-16 0,2-1-944 0,3 4-352 16,3-18 16-16,7 34 0 16,-7-34-64-16,12 33-16 15,-12-33 0-15,26 35 0 0,-26-35-144 0,30 40-16 0,-30-40-16 0,40 42 0 16,-40-42-128-16,47 51-32 0,-47-51 0 0,47 54 0 0,-47-54 432 0,44 50 96 16,-44-50 16-16,31 51 0 0,-31-51 480 0,28 50 112 15,-28-50 0-15,21 54 16 0,-21-54 944 0,10 54 176 16,-6-24 32-16,-3-6 16 0,-2 4 400 0,-6-2 80 15,0 2 0-15,-2-4 16 0,-1-1-288 0,-4-4-64 16,-2 2-16-16,-3-2 0 0,-6-1-800 0,1-3-176 0,-4-4-16 16,-2-6-16-16,-1-1-688 0,0-8-272 15,1-1 16-15,4-7 0 16,3-4-1200-16,2-3-224 0,6-6-48 0,1-4-8240 16,5 3-1632-16</inkml:trace>
  <inkml:trace contextRef="#ctx0" brushRef="#br0" timeOffset="27278.17">26310 17000 22111 0,'-8'23'1968'0,"1"-6"-1584"0,2-1-384 0,5-16 0 0,0 0 2608 0,0 0 432 0,1 30 96 0,-1-30 0 0,2 35-2320 0,2-8-480 0,-3 6-80 0,3-3-32 0,1 3-1984 0,-3 0-400 0,-1 2-80 0,1-4 0 0,-2 3 416 0,2-3 96 0,-2-1 0 0,0 3 16 15,0 0 720-15,-4 2 144 16,1-1 16-16,-2-1 16 0,-2 4 1248 0,2-2 240 0,-6 0 48 0,4-4 16 0,-2-1-208 0,1-1-32 0,3-4-16 15,-4-6-6608-15,2-3-1312 16</inkml:trace>
  <inkml:trace contextRef="#ctx0" brushRef="#br0" timeOffset="27953.75">26837 17094 30399 0,'0'0'1344'0,"0"0"288"0,0 0-1312 0,0 0-320 0,0 0 0 0,0 0 0 0,0 0 640 0,0 0 64 0,0 0 16 0,76 6 0 0,-76-6-1264 0,63-21-256 0,-63 21-48 0,61-18-16 0,-61 18-2064 0,0 0-400 0,80-10-96 0,-80 10-16 0,0 0 784 0,63 7 160 0,-63-7 16 0,0 0 16 0,56 28 2464 0,-56-28 704 16,0 0 48-16,45 40 0 0,-45-40 1728 0,21 29 336 16,-21-29 80-16,16 33 16 0,-16-33-864 0,7 28-160 15,-7-28-32-15,0 26-16 0,-4-13-1248 0,-1-1-240 16,-4 4-48-16,-1-1-16 16,-4 4-592-16,0 1-112 0,-5-1-32 0,0 2 0 15,-4 1-576-15,2 3-128 0,-2 1-32 0,1-2 0 16,1 4 32-16,0 0 16 0,2 1 0 0,0-2 0 0,1-1 752 0,4-2 160 0,2-1 32 0,2-2 0 15,1-2 640-15,4 0 128 0,1-2 16 0,4-17 16 16,-3 32 16-16,3-32 0 0,5 26 0 0,-5-26 0 16,0 0 288-16,28 35 64 0,-28-35 16 0,0 0 0 15,49 24-32-15,-49-24-16 0,0 0 0 0,67 9 0 16,-67-9-256-16,0 0-48 0,95-16-16 0,-95 16 0 16,69-24 16-16,-69 24 0 15,80-35 0-15,-80 35 0 0,89-51-64 0,-89 51-16 0,93-57 0 0,-93 57 0 0,85-66-240 0,-43 27-64 16,-2 1 0-16,-3-5 0 0,-37 43-256 0,62-77 0 15,-62 77 0-15,51-75 0 0,-51 75-272 0,35-64-64 16,-35 64-16-16,15-51 0 31,-15 51-368-31,2-35-80 0,-2 35-16 0,-12-22 0 0,3 9 448 0,-5 8 96 0,0 2 16 0,-1 3 0 0,-5 1 800 0,0 3 160 16,0 8 48-16,-2 2 0 16,-1 2-1904-16,0 6-368 15,-1 3-80-15,0 3 0 0,1 6 1600 0,0 5 160 0,4 8 112 0,0-4 32 0,2 8 736 0,1-6 160 16,4 7 16-16,3-6 16 0,5 1-64 0,-1 0-16 15,7 5 0-15,3-2 0 0,7 3-448 0,2-6-80 16,6 3-32-16,2-4 0 0,4-6-208 0,2-6-64 0,-28-34 0 16,68 37 0-1,-68-37-320-15,80 14 0 0,-80-14 0 0,91-14 0 16,-91 14-720-16,106-42-112 0,-50 7-32 0,-2-8-11152 0,-3-6-2224 0</inkml:trace>
  <inkml:trace contextRef="#ctx0" brushRef="#br0" timeOffset="28205.23">26913 16779 40543 0,'-66'42'1792'0,"19"-16"384"0,7-5-1744 0,16-5-432 0,13-13 0 0,8-1 0 0,-2 1 400 0,-6 4 0 0,-5-1 0 0,2-5 0 0,14-1-1296 0,0 0-272 0,27-55-48 0,-1 18-16 0</inkml:trace>
  <inkml:trace contextRef="#ctx0" brushRef="#br0" timeOffset="28646.85">28630 17194 34095 0,'-4'8'3024'0,"4"-8"-2416"16,0 0-480-16,0 0-128 0,0 0 528 0,0 0 96 16,0 0 16-16,0 0 0 15,84-14-944-15,-84 14-176 0,80-27-32 0,-80 27-16 16,86-37-1360-16,-86 37-272 0,88-35-48 0,-88 35-16 16,89-33 112-16,-89 33 32 0,96-23 0 0,-96 23 0 0,99-19 1344 0,-99 19 272 0,105-14 48 0,-105 14 16 15,110-1 1024-15,-110 1 208 0,113 0 32 0,-113 0 16 16,99 0-624-16,-99 0-128 0,88-2-128 0,-88 2-9232 15</inkml:trace>
  <inkml:trace contextRef="#ctx0" brushRef="#br0" timeOffset="28913.79">28928 17490 28559 0,'-19'29'2544'0,"6"-13"-2032"0,7-4-512 0,6-12 0 0,0 0 2368 0,0 0 368 0,0 0 80 0,0 0 0 0,0 0-2096 0,76 18-416 0,-76-18-96 0,84-18-16 16,-84 18-1152-16,96-29-256 0,-96 29-32 0,97-35-16 15,-97 35-1152-15,101-35-224 0,-101 35-48 0,101-33-16 16,-101 33 720-16,96-19 128 0,-96 19 48 0,89-14 0 0,-89 14 1296 0,77-7 256 15,-77 7 48-15,76-16 16 0,-76 16 192 0,81-21 0 16,-81 21 0-16,85-31-5296 16,-85 31-1120-16</inkml:trace>
  <inkml:trace contextRef="#ctx0" brushRef="#br0" timeOffset="29275.82">30712 16845 21183 0,'0'0'1888'0,"-5"18"-1504"0,5-18-384 0,0 0 0 0,0 0 3104 0,-7 17 544 0,0-6 128 0,-3 8 0 0,-8 10-2912 0,-4 3-592 0,-5 6-112 0,-2-1-32 0,-1-3-128 0,2 1-144 0,-3 0 144 0,5-2-208 0,-2-5-112 0,4 2-32 0,1-6 0 0,4 2 0 0,1-1 32 0,1-3 0 16,5-3 0-16,3 1 0 0,2-1 448 0,7-19 80 16,-4 31 32-16,4-31 0 0,11 28 272 0,-11-28 48 15,0 0 16-15,40 40 0 0,-40-40-448 0,44 26-128 16,-44-26 0-16,57 21 0 15,-57-21-208-15,66 19-112 0,-66-19 0 0,73 18-16 0,-73-18 480 0,65 19 112 16,-65-19 0-16,59 21 16 16,-59-21-1152-16,44 26-224 0,-44-26-48 15,26 33-16-15,-26-33 1168 0,7 33 320 0,-7-12 32 0,-7 0 0 0,-4 3 832 0,-1 6 160 16,-7-4 48-16,-9 5 0 0,0 1-432 0,-7-1-64 16,2 2-32-16,-5-2 0 0,-2 2-496 0,-2-3-112 0,0-2 0 0,0-4-16 15,2-6-240-15,2-10 0 0,3-1 0 0,2-12 0 31,2 0-448-31,3-11-192 0,3-5-48 0,5-8-11152 0,2-10-2224 0</inkml:trace>
  <inkml:trace contextRef="#ctx0" brushRef="#br0" timeOffset="29529.9">30592 16669 36863 0,'0'0'1632'0,"0"0"336"0,0 0-1584 16,0 0-384-16,0 0 0 0,0 0 0 0,52 20 512 0,-52-20 32 0,0 0 0 0,79 5 0 0,-79-5-544 0,80 0 0 0,-80 0 0 0,75-12-144 0,-75 12-1280 0,68-21-256 0,-68 21-48 0,73-25-16 0,-73 25-2064 0,71-28-416 0,-71 28-64 0,72-17-5728 0</inkml:trace>
  <inkml:trace contextRef="#ctx0" brushRef="#br0" timeOffset="29746.38">31814 17000 23039 0,'0'0'2048'0,"0"0"-1648"0,-13 9-400 0,13-9 0 16,0 0 2240-16,0 0 384 0,0 0 64 0,0 0 0 15,0 0-1936-15,0 0-400 0,28-47-80 0,-28 47-16 32,0 0-1632-32,0 0-336 0,0 0-64 0,0 0-16 0,0 0-768 0,0 0-144 0,0 0-48 0,0 0-6592 15</inkml:trace>
  <inkml:trace contextRef="#ctx0" brushRef="#br0" timeOffset="29967.1">32174 17633 35007 0,'-3'31'3120'0,"1"-5"-2496"0,2-26-496 0,2 21-128 0,-2-21 1376 0,0 19 256 0,-2 7 48 0,-3 20 16 0,-6 4-1440 0,-4 2-256 0,-4-1-128 15,-6-9 128-15,-4-6-3776 0,1 1-640 0,-7-2-128 0</inkml:trace>
</inkml:ink>
</file>

<file path=ppt/ink/ink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5:31.196"/>
    </inkml:context>
    <inkml:brush xml:id="br0">
      <inkml:brushProperty name="width" value="0.05292" units="cm"/>
      <inkml:brushProperty name="height" value="0.05292" units="cm"/>
      <inkml:brushProperty name="color" value="#FF0000"/>
    </inkml:brush>
  </inkml:definitions>
  <inkml:trace contextRef="#ctx0" brushRef="#br0">15886 5909 2751 0,'0'0'256'0,"0"0"-256"0,0 0 0 0,0 0 0 0,0 2 288 0,0-2 16 0,0 1 0 0,0 1 0 0,0 2 144 0,2-4 16 0,-2 1 16 0,0-2 0 0,2 1 608 0,-2 0 128 0,0-4 32 0,2 4 0 15,-2-2-480-15,0 2-112 0,0 0-16 0,0 0 0 16,-2 0-48-16,2 0-16 0,0 0 0 0,-2 2 0 16,2-2 192-16,-2 4 16 0,2-1 16 0,2-3 0 15,-2 2-256-15,0 0-48 0,2-1-16 0,0 1 0 16,-1-2-224-16,1 2-64 0,0 1 0 0,1 3 0 16,1-3-192-16,-2 1 176 0,1-1-176 0,0 6 160 15,1-2-160-15,-1 3 0 0,3 2 0 0,-3 2 128 16,1 0-128-16,-1-2 128 0,-1 6-128 0,1-1 128 15,-1 1-128-15,0 1 0 0,1 0 0 0,1 2 128 0,1 3-128 16,2-1 0-16,-2 1 0 0,2 1 0 0,-2 3 0 0,1-1 0 16,-1 7 0-16,2-1 0 0,-4 0 0 0,3-2 128 15,-1 4-128-15,0-4 192 0,-1-1-192 0,1-1 192 16,-2-2-192-16,4-1 192 0,-3-4-192 0,3-4 0 16,0-4 0-16,-4-4 0 15,2 1-656 1,1-8-112-16,1-1-32 0,-4-4 0 0,2-1-576 0,0-6-112 0,1 2-32 0,-6-7 0 15,3-2 176-15,-3 2 16 0,0-5 16 0,-3-3 0 16,1-1 64-16,-7-1 16 0,1-4 0 0,-1 2 0 16,-2 1 560-16,1-4 112 0,-1 2 32 0,-2-2 0 0,0 1 528 0,3-2 0 0,-2 2 0 0,1 1 0 15,3-1 0-15,1-2 160 0,-2 4-160 0,2-4 176 16,3 4-176-16,-3-3 0 0,6 4 0 0,-1 1 0 16,0 0 0-16,2 1 0 0,0 0 0 0,0 2 0 15,0 0 144-15,0 4 0 0,0 0 0 0,0 1 0 16,0 0 688-16,2 2 128 0,0 6 16 0,-1-3 16 15,3 4 384-15,-1 0 80 0,1 0 16 0,-1 4 0 16,4-2-304-16,0-1-48 0,0 1-16 0,4 2 0 16,-3 1-512-16,3-3-96 0,-1 3-32 0,1-3 0 15,4 3-16-15,-4 0-16 0,3 2 0 0,2 0 0 0,-3-2-176 0,3 2-48 16,0-1 0-16,-4 1 0 0,0 1-208 0,-1 1 0 16,1 2 0-16,-5 3 0 0,0 0 0 0,-2-2 0 15,-3 5 0-15,-2-1 0 0,0 5 272 0,-5 3 64 16,-1 1 16-16,-1 1 0 0,-3 2 336 0,-1-2 64 15,-1 4 16-15,-3 1 0 0,-1 0-352 0,2-1-64 16,-3-4-16-16,-1 2 0 0,2 0-336 0,1-5 128 16,3 1-128-16,-1-6 0 15,1-4-272-15,3-4-128 0,2-1-32 0,2-4 0 16,2 0-544-16,1-5-112 0,2-3-32 0,0-1 0 16,4-1-784-16,-3-2-144 0</inkml:trace>
  <inkml:trace contextRef="#ctx0" brushRef="#br0" timeOffset="503.03">16346 5759 1839 0,'0'2'160'0,"0"-2"-160"0,0 2 0 0,0-2 0 0,0 0 384 0,0 0 64 0,2 3 0 0,-2-3 0 0,4 2-96 0,-4 3-16 0,0-1 0 0,0 1 0 0,0 4 880 0,-2-2 160 16,4 1 32-16,-2 1 16 0,3 1-176 0,-1-1-32 15,0 5-16-15,1-4 0 0,1 3-560 0,4 1-128 16,-4 1 0-16,3-1-16 0,1 4-144 0,-1-1-32 16,0-1 0-16,0 3 0 0,2 0-320 0,0-2 128 15,-4-3-128-15,2-1 0 0,0 1 0 16,-4-2 144-16,3-4-144 0,-5 3 0 0,1-4 0 0,-4 2 0 15,2-4 0-15,-3-2 0 0,-1 1 160 0,1-3-32 16,-2-1 0-16,-1 0 0 0,3 0-128 0,-2-3 160 16,0 1-160-16,-1-3 160 0,-1 0-448 0,2-4-96 15,0 0 0-15,-2-3-16 0,3-2 400 0,-3 2 0 0,2-2 0 0,0-3 0 16,0-1 384-16,0-3 128 0,-1-1 0 0,3-3 16 16,1 3-80-16,-3 1-32 0,5-4 0 0,-2 3 0 15,4-3-176-15,0 5-48 0,3 0 0 0,-2 3 0 16,4 5 144-16,0 0 32 0,0-1 0 0,0 6 0 15,2 0 272-15,-2 2 64 0,2 2 16 0,-2 3 0 16,1 0-368-16,-1 1-80 16,0 3-16-16,2 1 0 0,-2 0-256 0,0-1 0 0,0 1 0 0,2 2 0 15,1-2-768 1,-1-3-64-16,1 2-16 0,1-4 0 0,1 0-1136 16,0-2-208-16</inkml:trace>
  <inkml:trace contextRef="#ctx0" brushRef="#br0" timeOffset="737.92">16592 5627 3679 0,'4'2'160'0,"-3"-1"32"0,5 1-192 0,-5 2 0 0,1-3 0 0,0 1 0 0,1 0 576 0,6 1 64 0,-2 2 0 0,5 8 16 0,2-1 0 0,0-2 0 0,-2 6 0 0,0-6 0 0,1 1 432 0,-3 3 64 0,1 0 32 0,-1-4 0 0,0 6-272 0,1 1-48 0,-1 2-16 0,-1-1 0 0,0 3 32 0,-2-2 0 15,1 2 0-15,1-2 0 0,-5-2-288 0,3 1-48 0,-2-1-16 0,2-1 0 16,-2-4-528-16,4 2-256 0,-4 0 32 0,0-7 0 31,4 2-1024-31,-4-4-208 0,2-2-32 0,2-1-5888 0</inkml:trace>
  <inkml:trace contextRef="#ctx0" brushRef="#br0" timeOffset="1099.41">16977 5561 6447 0,'2'5'272'0,"-2"-2"80"0,2-1-352 0,-2 2 0 0,1 1 0 0,-1-2 0 0,2 3 768 0,0 4 64 0,1 7 32 0,1 4 0 0,1 5 672 0,0-3 144 0,2 1 32 0,0-4 0 0,4-1-512 0,-1-5-112 0,4 1 0 0,-2 1-16 0,2-2-864 0,0-5-208 0,0 6 0 0,0-4 0 0,0-1 0 0,0-1 0 16,-4 0 0-16,-1-6 0 16,0 4 0-16,0-3 0 15,-6-1 0-15,-1-1 0 0,1-2 0 0,-3 0 0 0,0 0 0 0,-1-2 0 0,1 2 336 0,-2-3 80 16,2-1 16-16,-2-5 0 0,0 1 128 0,2-6 16 16,-1-2 16-16,-3-5 0 0,4 2-592 0,0-4 0 15,4-3 0-15,-3 2 0 0,1 0 0 0,3-6 0 16,2 7 0-16,-2 1-128 15,2 1-320-15,0 2-64 0,2 1-16 0,-2 2 0 32,0 1-752-32,0 1-128 0,0 5-48 0,-2-5-6432 0</inkml:trace>
  <inkml:trace contextRef="#ctx0" brushRef="#br0" timeOffset="1524.06">17566 5487 6447 0,'0'2'272'0,"0"-2"80"0,2 0-352 0,-2 0 0 0,0 0 0 0,0 0 0 0,0 0 256 0,-2 0-32 0,0 0 0 16,-1 0 0-16,-4 4 992 0,0-3 208 0,-2 3 48 0,-1 3 0 0,1-2 432 0,-1 2 80 0,1 5 32 0,-1 2 0 16,-3-2-1296-16,5 4-256 15,-6 2-48-15,3 1-16 0,1-2-400 0,3 2 0 0,0-1 0 0,3-4 0 0,3-4 0 0,1 2 0 16,3-3 128-16,1 0-128 0,4-4 0 0,-2 0-224 15,2 2 48-15,3-3 16 16,1-1-240-16,0-3-48 0,2 0-16 0,0 0 0 16,-14 0-176-16,0 0-16 0,0 0-16 0,0 0 0 31,82-19-608-31,-70 12-128 0,0-2-32 0,-1 2 0 16,-1 0 560-16,1-1 112 0,-1-1 32 0,-6-2 0 0,3 3 736 0,-4-3 0 0,-1 3 160 0,-2-1-32 31,0 0-480-31,-4-1-96 0,-1 3-32 0,0-4 0 15,-4 6-80-15,2-2-16 0,0-2 0 0,-2 8 0 0,4-1 576 0,0 2 272 0,2 2-16 0,-1-1-16 16,1 8 64-16,-1-2 16 0,4 2 0 0,-2 1 0 16,2 2 368-16,0-1 80 0,0 1 0 0,0-3 16 15,2 5 368-15,-2-7 64 0,2 3 0 0,1-5 16 16,1 2-592-16,1-3-128 0,0-2-32 0,2-2 0 16,0 0-480-16,4-4-240 0,1-3 32 0,-3 2 0 31,3-7-752-31,3 1-128 0,-2-3-48 0,1-3-4720 0</inkml:trace>
  <inkml:trace contextRef="#ctx0" brushRef="#br0" timeOffset="1759.83">17657 5137 2751 0,'0'-1'256'0,"-2"-1"-256"0,-1 2 0 0,3 0 0 0,0 2 1328 0,-2-1 208 0,2 1 64 0,-2 9 0 0,0-1 304 0,2 7 64 0,4 4 16 0,1 4 0 0,-1 1-192 0,4 2-48 0,1-2 0 0,1 0 0 0,4 5-448 0,0-1-80 0,-1 0-32 0,0-1 0 0,3-1-720 0,0 3-144 0,1-3-16 0,2 2-16 0,1-6-96 0,-3 4 0 0,2-2-16 0,0-5 0 0,-1 2-736 0,-4-1-144 0,1-1-16 0,-1-7-16 16,0 2-1520-16,-5-4-304 0</inkml:trace>
  <inkml:trace contextRef="#ctx0" brushRef="#br0" timeOffset="2136.6">17557 5533 5519 0,'0'3'496'0,"4"-1"-496"0,-2 3 0 15,-1-3 0-15,3 0 800 0,-2-1 64 0,3 1 16 0,4 2 0 0,8 4 48 0,-17-8 16 0,0 0 0 0,73 27 0 0,-73-27 16 0,0 0 16 0,96 17 0 0,-96-17 0 0,0 0-544 0,113-7-112 0,-113 7-32 0,0 0 0 0,96-16-416 0,-96 16-96 16,0 0-16-16,0 0 0 16,91-33-592-16,-79 21-128 0,0 5-32 0,-1-2 0 15,-4-1-64-15,-4 1-16 0,-3 0 0 0,-2 4 0 16,-1-3 336-16,-2 2 64 0,-2-1 16 0,0-1 0 16,-5 1 16-16,3-2 16 0,-5 2 0 0,0-2 0 0,0 1 176 0,2 1 48 15,-4 0 0-15,2 1 0 0,0 6 1088 0,0 0 208 16,4 2 64-16,1 7 0 0,2-2 256 0,2 5 48 15,0-2 16-15,-1 8 0 0,5-1 128 0,1 4 48 16,-2 2 0-16,2 1 0 0,2 1 160 0,-1-3 48 0,5 6 0 0,-3-2 0 16,4-1-512-16,0 3-112 0,0-4-16 0,0-5 0 15,4-2-672-15,1-3-144 0,-2 0-16 0,2-7-16 32,1-1-1072-32,1 0-192 0,1-2-64 0,1-4-9216 0</inkml:trace>
  <inkml:trace contextRef="#ctx0" brushRef="#br0" timeOffset="2341.09">18192 5514 8287 0,'3'1'368'0,"1"-1"80"0,1 0-448 0,-3 0 0 0,-1 0 0 0,1 0 0 0,0 0-528 0,1 0-192 0,4 2-48 0,-1-2 0 0,2 2 592 0,1-4 176 0,0 0 0 0,-1 1 0 0,-2-1 0 0</inkml:trace>
  <inkml:trace contextRef="#ctx0" brushRef="#br0" timeOffset="2514.52">18279 5895 21183 0,'2'12'944'0,"-1"-8"192"0,1 3-912 0,0-4-224 0,0-1 0 0,-2 0 0 0,0-1 144 0,1 1-16 0,1 3 0 0,0 4 0 0,1-4-128 0,-3-1 0 0,2-2 0 0,-2-4-176 15,0 0-416-15,0-3-96 0,0-2-16 0,0-4-8112 0</inkml:trace>
  <inkml:trace contextRef="#ctx0" brushRef="#br0" timeOffset="2875.96">16651 5282 25791 0,'-12'14'1152'0,"7"-7"224"0,0-4-1104 0,1 3-272 0,1-3 0 0,1-1 0 0,-2 1 240 0,-1 3-16 0,-2-1 0 0,-3 3 0 0,1-2-1024 0,0-5-208 0,2-1-32 0,6-3-16 15,2-11 816-15,-6-7 240 0,-12-3 0 0</inkml:trace>
  <inkml:trace contextRef="#ctx0" brushRef="#br0" timeOffset="27769.84">18976 8633 2751 0,'-5'7'256'0,"1"-2"-256"0,3 4 0 0,-1-6 0 0,2-1 928 0,0 0 144 0,2 0 16 0,-2 5 16 0,0 0-288 0,0 1-64 0,-2 3-16 0,0-1 0 0,-1-1-128 0,-3-4-32 0,-1 4 0 0,0-4 0 0,0 0 448 0,-1 2 96 0,-3-1 16 0,1-5 0 15,-1 3-48-15,-1-1-16 0,-4-1 0 0,1-2 0 16,-3 2-176-16,1-1-16 0,-2 3-16 0,-2-2 0 16,2-2-448-16,-4 1-96 0,2 1 0 0,-7-2-16 15,4 2-672-15,-4-2-128 0,-2-2-16 16,-1 2-16-16,0 0-144 16,-3 0-32-16,0 0 0 0,-3 2 0 0,2-2 400 0,0 3 80 0,0 1 16 0,2-2 0 0,-2 1 208 0,2-1 0 15,0 1 0-15,4 3 160 0,-1-1 32 0,4-4 0 16,-2 3 0-16,5-4 0 0,2 3-192 0,2-1 0 15,2 2 0-15,1-4 128 0,6 1-128 0,-4 1 0 16,5 0 0-16,-1 1-176 16,3-1-208-16,-2 3-32 0,4 2-16 15,-1-1 0-15,3 2 128 0,-2-1 32 0,1 2 0 0,3 1 0 0,-1 3 528 0,-2-3 96 16,3 7 32-16,-1 1 0 0,0-1 432 0,2-1 80 0,2 1 32 16,1 1 0-16,3-3-16 0,-3 5 0 0,-3-20 0 0,16 40 0 15,-16-40-400-15,17 41-64 16,-8-18-32-16,-2 0 0 0,-7-23-416 0,17 47 128 15,-10-23-128-15,-2-1 0 0,2 3 128 0,-1 0-128 0,-3 2 0 16,1 3 128-16,-1 4 160 0,4-4 32 16,-5-1 0-16,3 3 0 0,0 0-64 0,4-3-16 0,-4 5 0 0,2-4 0 15,2 2 16-15,-2-1 16 0,2 4 0 0,-4-1 0 16,2 2 80-16,0-1 16 0,-2 1 0 0,-2-1 0 16,3 3 32-16,-1-1 16 0,-5 2 0 0,2 0 0 15,-1-2-80-15,1 1-16 0,0 1 0 0,0-2 0 16,-1 0-192-16,3-3-128 0,1 2 160 0,-3-6-160 15,3-3 0-15,-1 3 0 0,2-1 0 0,0-2 0 0,-1-2-128 0,2 4-80 16,-5-6-16-16,1 4 0 16,1-2-256-16,-1 4-48 0,-1-1-16 0,0 4 0 0,1 0 208 15,-3-3 32-15,0 3 16 0,0 2 0 0,0 1 288 0,-3 1-160 16,6 1 160-16,-3 1-128 0,0-1 128 0,2 2 128 16,1-2-128-16,1-1 176 0,1-4 128 0,2-3 16 15,0 4 16-15,3 0 0 16,-1-3-208-16,2-2-128 0,-4 3 128 0,1-1-128 0,-1-1 0 0,0-1 0 15,0-1 0-15,-5 4 0 0,1-5 0 0,-3 7 0 16,2 0 0-16,-4 3 0 0,1 1 0 0,-3-1 176 16,-1 3-48-16,-2 0 0 0,2-2 128 0,-2-1 0 15,2 1 16-15,1-8 0 0,2-4 16 0,2 2 0 0,0-4 0 16,4-5 0-16,1 1 128 0,4-7 32 16,-9-13 0-16,0 0 0 15,0 0-320-15,40 41-128 0,-40-41 128 0,0 0-128 0,0 0 0 0,0 0 0 0,83 27-144 0,-83-27 144 16,0 0 0-16,68 28-128 0,-68-28 128 0,0 0 0 15,86 40 0-15,-86-40 192 0,63 33-16 0,-63-33-16 16,59 37-160-16,-59-37 0 0,61 45 0 0,-61-45 0 16,59 49 0-16,-59-49 0 0,59 52 0 0,-59-52 0 15,61 53-176-15,-61-53 48 0,63 55 0 16,-63-55 0-16,75 53-112 0,-75-53-16 16,92 41 0-16,-92-41-10032 0,115 21-2000 0</inkml:trace>
  <inkml:trace contextRef="#ctx0" brushRef="#br0" timeOffset="31978.16">17723 14997 6447 0,'-2'-7'576'0,"2"2"-576"0,0 5 0 0,0-2 0 0,0 1 1008 0,0-1 80 0,-1-3 32 0,-1-4 0 0,0 0 352 0,0-1 64 0,-3 3 0 0,-2-2 16 16,2 4-608-16,-2-2-128 0,2-2-32 0,-2 4 0 16,3-4-624-16,-4 1-160 0,1-3 0 0,0 2 0 15,1-1 0-15,1 5 0 0,-2 0 144 0,2-1-144 16,-2 1 752-16,3 3 80 0,-6 4 0 0,3 0 16 15,0 5 688-15,0-2 128 16,0 0 16-16,-5 9 16 0,1 2-608 0,-2 3-128 0,-1 5-32 0,-2-1 0 16,-1 8-688-16,-1 1-240 0,-1-1 144 15,1 2-144-15,3 4-160 0,1-4-112 16,-4 0-32-16,3-3 0 0,1 3 304 0,3-2 0 0,-1-1-128 0,2 1 128 16,1-3 224-16,2 3 96 0,-2-5 32 0,1 4 0 15,2-2 96-15,-1 5 32 0,0-2 0 0,0-1 0 0,2 3-240 0,0-2-48 16,2-3-16-16,-4 2 0 0,3-4-176 0,1 4 0 15,-1-6 144-15,-1 4-144 0,3-6 0 0,0-2 0 16,-1-1 0-16,-1-4 128 0,4-1-128 0,-1 0 0 16,-1 0 0-16,2-2 0 0,0-1 0 0,-4 3 0 15,4 0 0-15,0-4 0 16,0 4-384-16,-1-3-80 0,1 1-32 0,0-2 0 16,5-1-96-16,-3-4-32 0,-2-5 0 0,0 0 0 0,0 0 208 0,0 0 32 15,0 0 16-15,0 0 0 0,0 0 160 0,87 18 16 16,-87-18 16-16,0 0 0 0,0 0 176 0,82-7 0 15,-82 7 0-15,0 0 0 0,0 0 0 0,87-6 0 16,-87 6 128-16,0 0-128 0,0 0 208 0,99-1-16 16,-99 1-16-16,0 0 0 0,89 5-176 0,-89-5 0 0,0 0 144 0,101 10-144 15,-101-10 208-15,0 0-16 16,112 14-16-16,-112-14 0 0,0 0 96 0,101 5 32 0,-101-5 0 0,0 0 0 16,102-8 64-16,-102 8 16 15,81-16 0-15,-81 16 0 0,83-17 0 0,-83 17 0 0,91-16 0 0,-91 16 0 16,97-10-176-16,-97 10-16 0,102-9-16 0,-102 9 0 15,97-4 80-15,-97 4 0 0,86 0 16 0,-86 0 0 16,85 0 48-16,-85 0 0 0,87 0 0 0,-87 0 0 16,89 2-128-16,-89-2 0 0,96 7-16 0,-96-7 0 15,101 10-48-15,-101-10-128 0,99 9 192 0,-99-9-64 0,93 9-128 0,-93-9 128 16,90 2-128-16,-90-2 128 0,94 0-128 16,-94 0 160-16,101-4-160 0,-101 4 160 0,112-9-160 0,-112 9 128 15,120-13-128-15,-120 13 128 0,115-14-128 0,-115 14 160 16,105-13-160-16,-105 13 160 0,97-5 32 0,-97 5 0 15,93 2 0-15,-93-2 0 16,94 9 0-16,-94-9 0 0,94 8 0 0,-94-8 0 0,97 16-192 0,-97-16 128 16,100 10-128-16,-100-10 128 0,92 11-128 0,-92-11 0 15,85 12 0-15,-85-12 0 0,84 7 0 0,-84-7 0 16,85 14 0-16,-85-14 0 0,89 16 0 0,-89-16 0 16,93 14 0-16,-93-14 0 0,101 14 0 0,-101-14 0 15,111 5 0-15,-111-5 128 0,105-2 0 0,-105 2 0 16,97-3 0-16,-97 3 0 0,98 0-128 0,-98 0 0 0,105 0 0 0,-105 0 0 31,108 0 0-31,-108 0 0 0,102 3 0 0,-102-3 0 0,91 10 0 0,-91-10 0 0,82 9 0 0,-82-9 0 16,80 16 0-16,-80-16 0 0,77 19 0 0,-77-19 0 15,80 19 0-15,-80-19 0 0,89 14 0 0,-89-14 0 16,101 5 0-16,-101-5 0 0,106 0 0 0,-106 0 0 16,98-1 0-16,-98 1 0 15,96-6 0-15,-96 6 0 0,99-3 0 0,-99 3 0 0,104 0 0 0,-104 0 0 16,117 2 0-16,-117-2 0 0,120 3 0 0,-120-3 0 15,119 4 0-15,-119-4 0 0,115 3 128 0,-115-3-128 16,113 12 0-16,-113-12 0 0,120 14 0 0,-120-14 0 0,135 16 0 16,-66-9 128-16,5 2-128 0,-74-9 0 0,123 13 0 0,-123-13 128 15,114 14-128-15,-114-14 0 16,118 6 128-16,-118-6-128 0,127 1 0 0,-57-2 128 0,0-5-128 0,1-6 128 16,-5 4-128-16,6-6 128 0,-1-4-128 0,-5 4 0 15,4 2 0-15,2 0 0 0,-4 0 0 0,3 3 0 16,-1-1 0-16,-4 3 0 15,-66 7 0-15,127-23 0 0,-127 23 0 0,131-28 0 0,-67 19 0 0,6-5 0 16,7 4 0-16,-1-2 0 0,3-2-144 0,-3 5 144 16,-1-3-192-16,-8 1 192 0,-67 11-192 0,129-15 192 15,-129 15-192-15,132-7 192 0,-64 9 0 0,-2 1 0 16,-1-1 0-16,-65-2 0 0,120 5 0 0,-120-5 0 0,111 3 0 16,-111-3 0-16,112 7 0 0,-112-7 128 0,108 6-128 0,-108-6 0 15,111 1 0-15,-111-1 0 0,105-1 0 0,-105 1 0 16,91-9 0-16,-91 9 0 0,71-5-128 0,-71 5 128 15,0 0-192-15,89-16 64 16,-89 16 128-16,0 0-208 0,71-9 208 0,-71 9 0 0,0 0 0 0,0 0 0 16,0 0 0-16,72-17 0 0,-72 17 0 0,0 0 0 15,0 0 128-15,0 0-128 0,0 0 0 0,24-38 0 16,-24 38 0-16,2-21 0 0,-2 7 0 0,0-4 0 16,2-3 0-16,-2-1 0 0,-2-8-160 0,0 1 160 15,1-4 0-15,-3-2 0 0,-1 0 0 0,0-3 0 16,-2 3-256-16,0-4 64 0,1 3 0 0,-1-3 16 0,0 5 176 0,0 1-208 15,1-1 80-15,-3 1 128 16,2 0 0-16,-2 2 0 0,-1-2 0 0,-1 1 0 0,1 6 0 0,-1-3 0 16,3 3 0-16,-3-2 0 0,2 3 0 0,-5 3 0 15,6 3 0-15,-4-1 0 0,1 3 0 0,1 0 0 32,-4 1 0-32,0 0 0 0,2 6 0 0,-6-2 0 15,1 5 0-15,-2-2 0 0,-6 7 0 0,-1 0-224 16,-5 2 48-16,-6 0 16 0,-3 4-160 0,0 1-16 15,0-3-16-15,-4 3 0 0,-6-1 352 0,-1-1 0 16,1 1 0-16,-1-4 0 0,-1-4 0 0,3 1 0 0,-3 1 192 16,-4-7-64-16,-1 0-128 0,-3-5 0 0,-6 6 0 0,0-8 0 15,-4 2 0-15,-1 2-320 0,-3-2 48 0,0 0 16 32,-1 5-128-32,-9-3-32 0,-7 7 0 0,-3 0 0 15,2-2-96-15,-6 5-32 0,1 4 0 0,-3 1 0 0,-1 6 288 0,-1-6 64 0,-7-1 16 0,1 0 0 16,4-2 320-16,-1 0 64 0,3 0 16 0,-7-2 0 15,-2 0-224-15,-1-3 0 0,4-2 0 0,-1 2 0 16,-5 5-256-16,-8 0-112 0,0 0-16 0,-3 0 0 16,5 0 192-16,-2 0 16 0,3 5 16 0,-5 2 0 0,-4-3 416 0,-5-1 64 15,6 2 32-15,-6 6 0 0,1-1-208 0,-6 1-144 16,-3 4 192-16,5 1-192 0,0 5 0 0,-5 0 0 16,-7 0-240-16,3-2 80 0,6 0 160 0,3 0-160 15,2 0 160-15,-2-3-160 0,7 2 160 0,-7-4-160 16,9-4 160-16,-6 0-160 15,-2-3-672-15,6-1-128 0,3 1-16 0,8-6-16 16,-1-4 32-16,-5 1 16 0,1-1 0 0,2-1 0 0,6 2 752 0,2-3 192 16,5-4 0-16,-3 8 0 15,-3 6-544-15,6 2-32 0,6 2 0 0,4 5-10208 0</inkml:trace>
  <inkml:trace contextRef="#ctx0" brushRef="#br0" timeOffset="33237.87">18019 15940 5519 0,'-12'7'496'0,"3"0"-496"0,2-2 0 0,2-2 0 0,2-1 2704 0,1-2 448 0,0 0 96 0,0 4 16 0,-6-3-1744 0,-1 4-352 0,0-1-64 0,-1-2-16 0,-1-2-1088 0,1 1-160 15,-7-1-64-15,-1 0-16 16,-1 0-640-16,-2 0-128 0,-3-1-16 0,-1 1-16 16,-1 1 208-16,0 1 32 0,-2 0 16 0,0 1 0 0,0 6 784 0,0-4 0 15,2 4 0-15,0-2 144 0,0-2 416 0,0 7 80 16,0-3 0-16,0 5 16 0,-1 0-208 0,5 3-32 16,3 1-16-16,3 1 0 0,0 0-160 0,4 0-48 0,3 0 0 0,1-3 0 15,4-4 288-15,4 2 48 0,4-3 16 0,-1-1 0 16,4 1-400-16,0-3-144 0,-7-8 0 0,0 0 144 15,0 0-400-15,49 42-64 0,-49-42-32 0,0 0 0 16,0 0 352-16,56 42 0 0,-56-42 0 0,0 0 0 16,0 0 448-16,61 43 0 0,-61-43 0 0,0 0 0 15,41 42 80-15,-41-42 32 0,0 0 0 0,39 42 0 16,-39-42 320-16,0 0 64 0,33 40 16 0,-33-40 0 0,0 0-16 16,24 35 0-16,-20-21 0 0,-4-2 0 0,-2 0-512 0,-5 4-112 15,0 1 0-15,-7-1-16 0,0 0-304 0,-5-1-224 16,0-1 32-16,-4 0 16 15,1-2-384 1,-8-3-80-16,4 2 0 0,-2-4-16 0,0-4-96 0,0 2-16 0,4-3 0 0,-1-2 0 16,-1 0 176-16,4 0 16 0,4 2 16 0,-1 1 0 15,2 1 96-15,1 4 16 0,2-1 0 0,3 2 0 16,4 3 448-16,-1 1 0 0,4-1 0 0,3 2 0 0,4 1 576 0,1-1 96 16,2 0 32-16,-2 4 0 0,-4-18 48 0,21 34 16 15,-21-34 0-15,30 39 0 0,-30-39-192 0,31 36-48 16,-31-36 0-16,0 0 0 0,57 47-32 0,-57-47-16 15,0 0 0-15,65 42 0 0,-65-42-160 0,0 0-16 0,64 40-16 16,-64-40 0-16,0 0-160 0,0 0-128 0,67 42 192 0,-67-42-192 16,0 0 0-16,0 0 0 0,41 42 0 0,-35-30 0 31,-5-2-496-31,-1 1 0 0,-3 6 0 0,-2 1 0 16,-4 3-80-16,-3 1 0 0,-2 6-16 0,-2-2 0 0,-1 9 240 0,-2-4 48 15,-1 4 16-15,1-2 0 0,2 4 288 0,-1 0 0 0,3 3 128 0,1 1-128 16,-2-2 560-16,4 1 16 0,1-2 0 0,-1 2 0 15,5 0 240-15,-2 0 48 0,4-1 16 0,2 1 0 16,1 3-16-16,-1-1 0 16,6-2 0-16,-1-3 0 0,1-2-368 0,4-6-80 0,4 1-16 0,4-8 0 0,-15-22-592 0,51 39-112 15,-51-39-16-15,82 10-10496 16,-82-10-2080-16</inkml:trace>
</inkml:ink>
</file>

<file path=ppt/ink/ink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7:19.131"/>
    </inkml:context>
    <inkml:brush xml:id="br0">
      <inkml:brushProperty name="width" value="0.05292" units="cm"/>
      <inkml:brushProperty name="height" value="0.05292" units="cm"/>
      <inkml:brushProperty name="color" value="#FF0000"/>
    </inkml:brush>
  </inkml:definitions>
  <inkml:trace contextRef="#ctx0" brushRef="#br0">24857 5834 5519 0,'0'2'496'0,"0"0"-496"0,0-1 0 0,0-1 0 0,0 0 480 0,-2 4 0 0,2-2 0 0,-3 1 0 0,-1-1-192 0,3 1-32 16,-1-1-16-16,0-2 0 0,1 2 96 0,-1-2 32 15,0 1 0-15,0-1 0 0,-1 0 352 0,-2 4 80 16,1-2 16-16,-1 1 0 0,-4 1 352 0,-1 1 80 16,1 4 16-16,-1-2 0 0,-4 5-256 0,0-5-48 15,0 1-16-15,0-1 0 0,-4-1-640 0,3 1-128 16,-1-2-32-16,2-2 0 0,2 1-144 0,-2 1 0 15,2-1 0-15,-1-3 0 0,3 3-192 0,1-4 192 16,-3 3-160-16,2-1 160 0,-3 3-144 0,1-1 144 0,2-1-128 0,-2 1 128 16,-1 3 0-16,3-2 0 0,-2 0 0 0,0 0 0 15,1 4 304-15,-1-4-16 0,1 7 0 0,-4-3 0 16,1 3-288-16,0 0 0 0,0-1 0 0,-3 3 0 16,-1 0 0-16,1-2 0 0,-3 4 0 0,3-2 0 15,1 0 0-15,2-4 0 0,2 6 0 0,-2-8 0 16,2 6 224-16,2-1-64 0,1-3-16 0,2 6 0 15,2-4 208-15,-4-2 32 0,4 4 16 0,0 0 0 16,-1 0-32-16,1 0-16 0,3 2 0 0,-1 1 0 0,1-1-32 0,0-1 0 16,4-2 0-16,-2 1 0 0,2 3-80 0,-2-3-32 15,3 0 0-15,-1-2 0 0,0 5-16 0,1-3-16 16,3 2 0-16,-5-4 0 0,1 4 144 0,2 1 16 16,1 1 16-16,0-3 0 0,0 1-80 0,0-2-16 15,4 0 0-15,-2 2 0 0,2-4-128 0,0 0-128 16,-1 0 144-16,4 0-144 0,2-3 128 0,2-2-128 15,-2 4 0-15,2-6 144 0,-2 4 80 0,3-6 16 16,1 0 0-16,-1-3 0 0,2 2 768 0,0-4 144 16,-1 1 48-16,-3-3 0 0,3 1-928 0,-3-1-272 15,1 1 128-15,0 1-128 16,0 0-688-16,-4 1-208 0,0-1-32 0,0 2-16 0,0 0 944 0,1-2 0 0,0 2 192 0,-2 0-16 16,1-2-48-16,4 2-128 0,-4-1 192 0,5-5-64 15,1 5-128-15,-1-1 0 0,4-2 0 0,-2 3 128 16,1-3-128-16,-1 2 0 0,0-1 0 0,-2 1 0 15,-1 2 128-15,1 0-128 0,1 0 128 0,1 0-128 16,-2 2 416-16,3-2 0 0,-3 3 0 0,0-3 0 16,4-3-96-16,-1 3 0 0,-3 0-16 0,0-2 0 15,3-1-128-15,0 1-32 0,0-1 0 0,-3-1 0 16,0 2-16-16,3-3-128 0,-6 3 192 0,3 1-64 16,-1 1 0-16,3-2 0 0,0 2 0 0,2-2 0 15,-2 0 64-15,6-1 0 0,-5 1 0 0,3-3 0 0,3 3-192 16,-1 0 192-16,-4 1-192 0,-1-3 192 0,3 1-192 0,-2-3 0 15,2 3 0-15,-4 1 128 0,3 1-128 0,-2-1 192 16,-1 0-192-16,0-1 192 0,0-1-192 0,0 1 128 16,0 1-128-16,-1 0 128 0,3-1-128 15,-2-1 0-15,0-1 0 0,-1 1 0 0,1 3 0 0,-2-1 0 16,1 0 0-16,-4-1 0 0,3 1 0 0,0 0 0 16,1 2 0-16,-1-3 0 0,2 1 0 0,-1-1 0 15,1 3 0-15,0-4 0 0,2 1 0 0,-2-4 0 16,4 1 0-16,-2 1 0 0,1-4 0 0,-2 2 0 15,-1-3 0-15,-2 0 0 0,-3-3 0 0,-2 3 0 16,1-1 0-16,-5 1 0 0,3 0 0 0,-1-4 0 16,1 3 0-16,-1-3 0 0,1-1 0 0,-1-1 0 0,2 2 0 0,0-3 0 15,2-1 0-15,-1 1 0 0,-1 1 0 0,0-1 0 16,0 1 0-16,0 0 0 0,-1 6 0 0,1-4 0 16,2 0 736-16,-5 2 224 0,1 0 32 0,1-1 16 31,-1 3-1648-31,2-2-320 0,2 3-64 0,0-1 0 0,0-4 784 0,-4 3 240 0,4-3 0 0,0 0 0 15,-1 2-144-15,-1-4 144 0,2 1 0 0,-2-3 0 16,0 3-208-16,-3-3 64 0,-2 6 16 0,-2-4 0 16,-1 2-128-16,-4 4 0 0,-2-2-16 0,0 0 0 15,-3 3 272-15,1-3 0 0,-6 1 0 0,1 1 0 16,-5-1 0-16,0 1 0 0,0-2 0 0,0 3 0 16,-3-1 0-16,-2 3 0 0,1 0 144 0,-1-2-144 15,2 2 144-15,-2-3-144 0,-1 4 160 0,1-1-160 0,0-1 176 0,-2 4-176 16,2 1 192-16,2-4-192 0,-8 5 272 0,3 0-48 15,-3 2-16-15,1 0 0 0,-6 0 48 0,-3 0 16 16,2 2 0-16,-6 0 0 0,-1-2-16 0,-1 0-16 16,1-2 0-16,-4 2 0 0,4 0-240 0,0 0 144 15,3 2-144-15,2-2 128 0,-4 3-128 0,0-3 0 16,-1-3 0-16,0-1 128 0,-1 4-128 0,1-3 0 16,-6 1 0-16,-4 2 0 0,-3 2 0 0,-6 1 0 15,-3 1 0-15,1 6 0 0,3-1 0 0,-8 7 0 16,-6 6 0-16,-3 8 0 0,-4 3 0 0,-12 3-320 0,-8 3 48 15,-9 1-17648-15</inkml:trace>
  <inkml:trace contextRef="#ctx0" brushRef="#br0" timeOffset="1919.86">27638 5815 7359 0,'-15'12'656'0,"4"-5"-528"0,2-3-128 0,4 1 0 0,4-3 336 0,-1-2 48 0,0 1 0 0,-1 1 0 0,-3 2 320 0,1-3 64 0,-2 1 0 0,0-2 16 0,0-2-784 0,0 1-320 0,-1-3 0 0,1 1 16 16,-4 1 304-16,1-2 192 0,-3 4-16 0,-1 0-16 15,1 4 704-15,-5-1 144 0,-1 1 16 0,-4-1 16 16,4 2 48-16,-2 4 16 0,0-2 0 0,0 2 0 16,0 0-176-1,1 1-32-15,-1-1-16 0,1 3 0 0,3-3-272 0,0 3-48 0,3-3-16 0,-2 3 0 16,2 0-208-16,-3-3-32 0,3 5-16 0,0-2 0 16,3-2 112-16,-4 2 32 0,1 1 0 0,1 1 0 15,1 1-144-15,2-3-32 0,1-1 0 0,2 1 0 16,2-5-256-16,0 3 0 15,1-1 0-15,4 2 0 0,-5-3 0 0,3 3 0 0,1-1 0 0,-1 2 0 16,2 1 192-16,0-5-192 0,0 8 192 0,2-4-192 0,-1 0 416 0,3 2-32 16,-1 0 0-16,2-3 0 0,1 4-48 0,2 1-16 15,-2-2 0-15,1 0 0 0,3-2 768 0,0 2 128 16,1-5 48-16,1 3 0 16,-1-3-1648-16,3 3-336 0,3-2-64 0,-1 1-16 0,3-1 800 0,-2-1 224 15,-1 1 16-15,3-1 0 0,2 3 16 0,-2-1 16 16,0 1 0-16,2 2 0 15,-2-4 0-15,2 6 0 16,0-2 0-16,0 0 0 0,2 0-96 0,-2 0-32 16,1 0 0-16,-2-6 0 0,-1 6-144 0,-4-2 192 15,5-3-192-15,0 3 192 0,0-5 80 0,-1 4 32 0,0-4 0 0,0-4 0 16,0-1 32-16,0 3 16 0,2-1 0 0,2-1 0 16,-23-3-144-16,0 0-16 0,0 0-16 0,92 18 0 15,-71-15-48-15,0 8 0 0,-2-5 0 0,2 3 0 16,0-2-128-16,0 0 160 0,2 4-160 0,-4-4 160 15,2 1-160-15,2-1 0 0,-3-3 0 0,3 4 0 16,3-2 128-16,-5-3-128 0,4 2 0 0,-25-5 128 16,0 0-128-16,0 0 192 0,97 13-192 0,-78-13 192 15,2 1-192-15,-3-1 0 0,1-1 144 0,-2-1-144 16,2 2 160-16,-1-4-32 0,-1 3-128 0,1-1 192 16,1-3-64-16,0 3 0 0,2 0-128 0,-4 0 192 0,-1 1-192 0,1-3 0 15,1 2 128-15,1-3-128 0,0 2 0 0,0 1 0 16,1 2 0-16,0-2 0 0,1 0 0 0,2 1 0 15,-23 1 0-15,0 0 0 0,0 0 0 0,0 0 0 16,115-2 0-16,-91 0 0 0,-1 2 0 0,0-5 0 16,-1 3 0-16,-1-1 0 0,2-1 0 0,-2-1 0 15,-2-4 0-15,0 4 0 0,0-2 0 0,-1-2 0 16,1 3 0-16,0-5 0 0,-1 4 0 0,1-3 0 16,0 1 0-16,0-2 0 0,0 6 0 0,2-7 0 15,-3 5 0-15,-1-5 0 0,2 5 0 0,-1-7 0 16,-3 5 0-16,3-3 0 0,-3 0 0 0,3 1 0 15,-1-2 0-15,1 2 0 0,1-3 0 0,-2 0 0 0,2-1 0 0,-1-1 0 16,-1 2 0-16,1-2 0 0,-1 1 0 0,-1-1 0 16,1 0 0-16,-1-1 0 0,-2 1 0 0,0-3 0 15,-2 2 0-15,-3-1 0 0,1 1 0 0,-5 1 0 16,1 0 0-16,-5 2 0 0,3 4 0 0,-4-4 0 16,0 5 0-16,-2-3 0 0,0-4 0 0,1 3 0 15,-5 0 0-15,1-4 128 0,-2 0-128 0,0-3 0 16,-1 1 0-16,-1-2 0 0,-3 0 128 0,-2-3-128 15,1 3 0-15,-4 0 0 0,0 2 0 0,-1 0 0 16,-3 0 0-16,0-2 0 0,0 2 0 0,-3 0 0 16,1-1 0-16,1-1 128 0,-3 2-128 0,-1 0 0 15,2 2 128-15,1-1-128 0,-1 3 0 0,-1-3 144 0,-1 1-144 16,-5-1 0-16,5 4 0 0,-4-1 128 0,2 1-128 0,-3-2 0 16,1 6 0-16,-1-1 0 0,-6 4 0 0,-3-1 0 15,-3 6 0-15,-3-2 0 0,4 4 0 0,-3-1 0 16,-2 1 0-16,5-2 0 0,-3 0 0 0,1 0 0 15,-4-5 0-15,-1 6 0 0,-2-5 0 0,-1-2 0 16,0 4 0-16,-6 1 0 0,1 1 0 0,-6-3-192 16,2-2 32-16,2 2 16 15,3-8-880-15,0 3-160 0,0-2-32 16,2-2-15920-16</inkml:trace>
  <inkml:trace contextRef="#ctx0" brushRef="#br0" timeOffset="4336.39">20035 11159 6447 0,'0'-2'576'0,"0"0"-576"0,2 0 0 0,-2 1 0 0,2 1 384 0,0-4-16 0,-1 2-16 0,1-1 0 0,3-1 128 0,-3 1 32 0,3 1 0 0,-1-1 0 0,1 3 480 0,0 0 96 16,-1 0 32-16,-1 0 0 0,1 0-112 0,-1 0-32 16,1 0 0-16,-4 0 0 0,1-2-336 0,1 0-80 15,0 0-16-15,1-1 0 0,3-4 48 0,1-2 16 16,1-5 0-16,3 2 0 0,1-3-256 0,2-3-48 16,2-1-16-16,-2 0 0 0,-2-2-288 0,0 0 0 15,0 2 0-15,-1 0-144 0,1 1 144 0,2 1 0 16,-6 3 0-16,5-4-128 0,-5 6 496 0,3-2 96 0,-1 2 32 0,-1 2 0 15,0 1 32-15,1 2 16 0,1-3 0 0,-3 4 0 16,1 1-368-16,2-2-176 0,-11 7 160 0,0 0-160 16,0 0 0-16,0 0 0 0,0 0-208 0,0 0 64 15,83-9 144-15,-83 9-160 0,0 0 160 0,0 0-160 16,0 0 464-16,0 0 80 0,89 16 32 0,-89-16 0 16,0 0 416-16,0 0 64 0,0 0 32 0,0 0 0 15,80 30-176-15,-80-30-48 0,0 0 0 0,0 0 0 16,0 0-416-16,0 0-96 0,0 0 0 0,0 0-16 0,84 29-48 0,-74-27-128 15,-1 0 192-15,0-2-64 0,1 2 32 0,-1-2 0 32,1 0 0-32,-3 0 0 0,6-2 32 0,-7 0 16 0,5 0 0 0,-2-1 0 0,1-1 16 0,-1 1 0 15,0 1 0-15,-3 0 0 0,3 1-80 0,-2-1-16 16,2 0 0-16,0 2 0 0,-2 0 0 0,0 0-128 16,-2 2 192-16,0-2-64 0,-2 2-128 0,4-1 0 15,-5 1 0-15,0-2 0 0,1 2-128 0,-1 0-16 16,2-1 0-16,-1 3 0 0,2-2-32 0,-5-2 0 15,4 0 0-15,-1 0 0 0,3 0 176 0,1-2 0 16,-4 2 0-16,2-4 0 0,4 3 160 0,-4-1 16 0,4 0 0 0,-2 2 0 16,-7 0 96-16,0 0 32 0,0 0 0 0,0 0 0 15,0 0-304-15,0 0 128 0,0 0-128 0,0 0 0 16,85 2 0-16,-85-2 0 16,0 0 0-16,0 0 0 0,0 0-320 0,0 0-64 0,0 0 0 0,0 0-16 15,87 19 176-15,-87-19 32 0,0 0 16 0,0 0 0 16,0 0 176-16,0 0 0 0,93 11 0 0,-93-11 128 15,0 0 176-15,0 0 32 0,0 0 16 0,92-2 0 16,-92 2-160-16,0 0-48 0,0 0 0 0,0 0 0 16,87-12-144-16,-87 12 0 0,0 0 0 0,0 0 0 15,0 0 0-15,79-18 0 0,-79 18 0 0,0 0 0 0,0 0 0 0,0 0 0 16,0 0 0-16,82-2 0 16,-82 2 0-16,0 0 0 0,0 0 0 0,0 0 0 0,0 0 0 0,80 6 0 15,-80-6 0-15,0 0 0 0,0 0 0 0,0 0 0 16,0 0 0-16,78-4 0 0,-78 4 0 0,0 0 0 15,0 0 0-15,0 0 0 0,0 0 240 0,89-5-48 16,-89 5 0-16,0 0 0 0,0 0 0 0,0 0-16 16,80-14 0-16,-80 14 0 0,0 0-176 0,0 0 0 15,72-19 144-15,-72 19-144 16,0 0 0-16,0 0 0 0,78-30 0 0,-78 30 0 0,0 0 0 0,0 0 0 16,77-29 0-16,-77 29 0 0,0 0 0 0,0 0 0 15,71-27 0-15,-71 27 0 0,0 0 0 0,0 0 0 16,0 0 0-16,77-27 0 0,-77 27 0 0,0 0 0 15,0 0 0-15,0 0 0 0,0 0 0 0,85-14 0 16,-85 14 0-16,0 0 0 0,0 0 0 0,0 0 0 16,0 0 0-16,0 0 0 0,89 15 0 0,-89-15 0 0,0 0 0 0,0 0 0 15,0 0 0-15,66 37 0 0,-66-37 0 0,0 0 0 16,0 0 0-16,0 0 0 0,67 40 0 0,-67-40 0 16,0 0 0-16,0 0 0 0,0 0 0 0,71 37 0 15,-71-37 0-15,0 0 0 0,0 0 0 0,0 0 0 16,75 26 0-16,-75-26 0 0,0 0 0 0,0 0 128 15,0 0 32-15,0 0 16 0,97-6 0 0,-97 6 0 16,0 0-176-16,0 0 128 0,0 0-128 0,93-20 128 16,-93 20-128-16,0 0 0 0,0 0 0 0,0 0 0 0,89-21 0 15,-89 21-192-15,0 0 32 0,0 0 16 0,0 0-160 0,85-19-16 16,-85 19-16-16,0 0 0 16,0 0-304-16,0 0-48 15,80-32-16-15,-80 32-15424 0</inkml:trace>
  <inkml:trace contextRef="#ctx0" brushRef="#br0" timeOffset="12288.57">26947 10822 7967 0,'-18'7'704'0,"11"-1"-560"0,0-3-144 0,2 1 0 0,0-3 0 0,1 1 0 0,1 0 0 0,-2 3 0 0,-6 2 0 0,1-2 0 0,-4 6 0 0,3-6 0 0,3 0 0 0,2 0 0 15,-1 1 608-15,2-5 224 0,0 1 32 0,1-2 32 16,1 2-208-16,-1 0-48 16,3-1 0-16,-3-1 0 0,2 4 80 0,1-2 16 0,-5-1 0 0,3 3 16 15,-1-1 80-15,-1 1 0 0,4 1 16 0,-6 0 16 16,1 0-336-16,1 6-64 0,0-2-16 0,0 1 16 15,1-1-336-15,1 1-128 0,1-3 0 0,2-2 0 16,0 2 128-16,3-1-128 0,1-5 0 0,-1 1 0 16,6 0 0-16,-2-2 0 0,5 0 0 0,-3-2-192 0,5 0 192 0,0 1 192 15,0-5-32-15,1 3 0 0,1-2 176 0,2 1 48 16,-3-1 0-16,1 1 0 0,-2-3-384 0,2 4 0 16,-1 3 0-16,-1-4 0 0,4 3 0 0,-6-3-160 15,2 3 160-15,1 1-192 0,-1 0 192 0,4 0 0 16,-4 0-144-16,0 0 144 15,0 0 0-15,1 0 0 0,-2 1 0 0,2-1 0 0,1 2 0 0,0 0 0 16,3-1 0-16,0-1 0 16,-19 0 0-16,0 0 0 0,0 0 0 0,94-10 128 0,-94 10 512 0,0 0 128 0,0 0 0 0,113-21 16 15,-113 21-208-15,0 0-32 0,0 0-16 0,105-12 0 16,-105 12-208-16,0 0-64 0,0 0 0 0,0 0 0 16,108-14-256-16,-89 12 0 0,0 2 0 0,0 0 0 15,1 0 0-15,-1 0 0 0,-19 0 0 0,0 0 0 16,0 0 0-16,0 0-144 15,97 11 144-15,-97-11 0 0,0 0 0 0,0 0 0 0,96 0 0 0,-96 0 0 16,0 0 0-16,0 0 0 0,106-18 0 0,-106 18 0 16,0 0 0-16,88-21 0 0,-88 21 0 0,0 0-128 15,0 0 128-15,101-21 0 0,-82 20 0 0,0-1 0 16,0 2 0-16,-1 0 0 0,-1 2 0 0,0-2 0 0,3 3 0 0,-3 2 0 16,2 2 0-16,-1-3 0 0,-18-4 0 0,0 0 0 15,0 0 0-15,80 19-128 0,-80-19 128 0,0 0 0 16,0 0 0-16,94 17 0 0,-94-17 0 0,0 0 0 15,0 0 0-15,101 7 0 0,-101-7 144 0,0 0 64 16,89 6 16-16,-89-6 0 0,0 0 352 0,90 1 80 16,-90-1 16-16,0 0 0 0,0 0-336 0,103 7-64 15,-103-7-16-15,0 0 0 0,0 0-256 0,100 9 0 16,-100-9 0-16,0 0 0 16,0 0 0-16,106-5 0 0,-106 5 0 0,0 0 0 0,94-7 768 0,-94 7 208 15,0 0 48-15,118-14 0 16,-118 14-1648-16,0 0-320 0,126-10-64 0,-126 10-16 0,0 0 832 0,115 1 192 15,-115-1 0-15,0 0 0 0,96 9 0 0,-96-9 0 0,0 0 0 0,0 0 0 16,108 26 304-16,-108-26-48 0,0 0-16 0,0 0 0 16,104 18-240-16,-104-18 144 15,0 0-144-15,89-6 128 0,-89 6-128 0,0 0 0 0,98-14 0 0,-98 14-176 16,0 0 176-16,101-26-128 0,-101 26 128 0,0 0-128 16,87-22 128-16,-87 22 0 0,0 0 0 0,0 0 0 15,87-20 0-15,-68 17 0 0,-19 3 0 0,0 0 0 16,0 0-144-16,0 0 144 0,93-11-160 0,-78 10 160 31,1 1-832-31,0 0-80 0,-4-2-16 16,-2 0 0-16,1 2-1008 0,-4 0-208 0,-2-1-32 0,-3 1-8288 0</inkml:trace>
  <inkml:trace contextRef="#ctx0" brushRef="#br0" timeOffset="13326.1">27597 11712 7359 0,'-6'9'656'0,"5"-4"-528"0,-1-3-128 0,2 0 0 0,0-2 640 0,-4 3 80 0,3 4 32 0,-5 0 0 0,-1 7-576 0,-1-2-176 0,-3 1 0 0,3-1 0 16,1-2-304-16,0 2-160 0,0-5-48 0,1 2 0 0,3-4 336 0,-2 4 176 0,3-4-192 0,0-1 192 15,4-1 320-15,0-1 160 0,5 3 32 0,-4-3 16 16,2 0 368-16,4-2 80 0,2 0 16 0,1 0 0 15,3-2-112-15,5-5-32 0,-1 3 0 0,0-1 0 16,-19 5-304-16,0 0-64 0,0 0-16 0,113-36 0 16,-113 36-464-16,0 0 128 0,112-30-128 15,-112 30 0-15,0 0 0 0,134-24 0 0,-134 24 0 0,111-19 0 16,-111 19 0-16,107-13 0 0,-107 13 128 0,92-1-128 16,-92 1 384-16,0 0 48 0,124 12 0 0,-124-12 0 0,82 10 16 15,-82-10 16-15,85 11 0 0,-85-11 0 0,94 8-144 0,-94-8-48 16,99 4 0-16,-99-4 0 0,98 2-272 0,-98-2 0 15,0 0 0-15,124 1 0 0,-124-1 0 0,0 0 0 16,99 9 0-16,-99-9 0 0,0 0 0 0,91 14 0 16,-91-14 0-16,0 0 0 0,92 19 0 15,-92-19 0-15,0 0 0 0,96 23 0 0,-96-23 0 0,0 0 0 16,115 12 0-16,-115-12 0 0,0 0 0 0,117-5 0 16,-117 5 0-16,0 0 0 0,108-19 0 0,-108 19 0 15,0 0 0-15,103-28 0 0,-103 28 0 0,0 0 0 16,95-25 0-16,-95 25 0 0,0 0 0 0,101-29 0 15,-101 29 0-15,0 0 0 0,102-26 0 0,-102 26-144 0,0 0 144 0,97-21-128 16,-97 21 128-16,0 0 0 0,0 0 0 0,103-9 0 16,-103 9 0-16,0 0 0 0,0 0 0 0,80 12 0 15,-59-10 0-15,0 1 128 0,-2-1-128 0,2 3 0 16,-21-5 0-16,0 0 0 0,0 0 0 0,89 6 0 16,-89-6 0-16,0 0 0 0,0 0 0 0,101 7-128 15,-101-7 128-15,0 0 0 0,0 0 0 16,106 19 0-16,-106-19 0 0,0 0 0 0,80 24 0 0,-80-24 128 15,0 0-128-15,77 23 0 0,-77-23 0 0,0 0 0 16,70 21-128-16,-49-16 128 0,-2-2-128 0,2 3 128 16,0-5 0-16,-21-1-128 0,0 0 128 0,0 0 0 15,99-12-624-15,-99 12-32 16,0 0-16-16,0 0 0 0,96-36-704 0,-96 36-144 0,0 0-16 0,0 0-5600 16</inkml:trace>
  <inkml:trace contextRef="#ctx0" brushRef="#br0" timeOffset="14205.64">27408 12512 911 0,'-21'10'0'0,"6"1"0"0,1-6 0 0,3 2 0 0,8-4 384 0,-2-1 0 0,-1 0 0 0,-2 1 0 0,-6 1 208 0,-4 3 48 0,-1 0 0 0,0-4 0 0,5 4-256 0,0-1-64 0,4-3 0 0,4 1 0 0,-2 4 592 0,2-4 112 0,3 1 32 0,3-5 0 15,0 3 192-15,0 3 32 0,3-5 16 0,1 1 0 16,1 2-656-16,4-3-128 0,0 1-16 0,1-2-16 15,4 4-96-15,-2 1-32 0,4-3 0 0,1-1 0 16,6 3-16-16,-23-4 0 0,0 0 0 0,0 0 0 16,120 2-16-16,-120-2 0 0,0 0 0 0,107-4 0 15,-107 4 304-15,0 0 48 0,106-3 16 0,-106 3 0 16,0 0 80-16,124-7 0 0,-124 7 16 0,0 0 0 16,128-6-208-16,-128 6-64 0,102-5 0 0,-102 5 0 15,109-7-336-15,-109 7-176 0,107-3 160 0,-107 3-160 16,92 0 0-16,-92 0 0 0,89 1 0 0,-89-1 0 0,0 0 0 0,125 11 0 15,-125-11 0-15,100 7 0 0,-100-7 0 0,109 9 0 16,-109-9 0-16,121 1 0 0,-121-1 0 0,113-5 0 16,-113 5 0-16,99-12 0 0,-99 12 0 0,103-14 0 15,-103 14 0-15,98-14 0 0,-98 14 0 0,111-16 0 16,-111 16 0-16,120-17-160 0,-120 17 160 0,114-14 0 16,-114 14 0-16,94-7 0 0,-94 7 0 0,0 0 0 15,125 0 0-15,-125 0 0 0,86 9 0 0,-86-9 0 16,95 14 0-16,-95-14 128 0,103 10-128 0,-103-10 0 15,112 11 0-15,-112-11 0 0,97 5 0 0,-97-5 0 16,89 0 0-16,-89 0 0 16,0 0-464-16,124-2-16 0,-124 2 0 0,0 0 0 15,115-7-352-15,-115 7-80 0,0 0-16 0,134-10 0 0,-134 10 464 0,96-6 80 0,-96 6 32 0,0 0 0 32,127-3-464-32,-127 3-80 0,0 0-32 0,96 7-7232 0</inkml:trace>
  <inkml:trace contextRef="#ctx0" brushRef="#br0" timeOffset="24347.2">15679 15623 13823 0,'0'1'1216'0,"-2"-1"-960"0,2-1-256 0,0 1 0 0,2-2 384 0,-2 0 16 0,0-1 16 0,0-4 0 0,0 3-416 0,0-4-144 0,0-3 0 0,0 2 0 0,-2-1-672 0,-1 1-128 0,-1-1-16 0,1 1-16 16,-1 0 272-16,1 2 48 0,-6 0 16 0,2 4 0 0,2 1 640 0,-6-1 224 0,4 3 0 0,-3-2 0 16,1 4 960-16,-1-1 192 0,1 3 32 0,-3-2 16 15,5 5-224-15,-2-2-48 0,2 0-16 0,0 4 0 16,0-1-848-16,0 6-160 0,0 0-128 0,0-1 144 31,2 4-768-31,-2 2-144 0,2 0-48 0,2 0 0 16,1 2 320-16,2-3 64 0,0 1 16 0,0 0 0 0,2-2 688 0,-1 3 144 0,5-1 32 0,-1-2 0 15,0 1 272-15,2 1 64 0,2-4 16 0,-2 1 0 16,1-4-144-16,1 2-16 0,0 0-16 0,1-2 0 0,1-1-176 0,1-2-48 16,0-2 0-16,0-4 0 0,-12-3-272 15,0 0-128-15,0 0 0 0,0 0 128 0,89 4-128 0,-89-4-224 16,0 0 48-16,75-21 16 16,-75 21-512-16,0 0-96 15,80-30-32-15,-80 30 0 0,0 0-672 0,68-44-128 0</inkml:trace>
  <inkml:trace contextRef="#ctx0" brushRef="#br0" timeOffset="24818.55">16169 15549 2751 0,'-9'13'256'0,"4"-8"-256"0,-1-2 0 0,5 1 0 0,1 1 2064 0,0-5 368 0,0 2 80 0,-4 0 16 0,3-1-1632 0,-1 3-320 0,-2-4-64 0,3 2 0 16,-1-1-1536-16,0 1-288 0,0 2-64 0,2-3-16 16,-1 3-80-16,-3-1 0 0,4-1-16 0,0 1 0 0,0 6 1056 0,0-2 224 0,0 0 32 0,4 2 16 15,-3 1 1616-15,-1 1 320 16,4 6 64-16,-1-3 16 0,3 3 352 0,0 1 80 0,0-1 16 0,2-1 0 15,-1 3-864-15,2-3-160 0,2 1-48 0,-3-6 0 16,1-3-928-16,0-1-304 0,1-3 160 0,1-2-160 16,-1-2 0-16,-1-4-192 0,1-3 0 0,1 0 16 0,-1-3 176 0,-1-1 192 15,1-4-32-15,-1-1-16 0,-2-3 336 0,0-2 64 16,0 0 16-16,-4 2 0 0,3-2 96 0,-3 0 32 16,1-3 0-16,-1 3 0 0,-1-2-224 0,-4 0-32 15,-3 3-16-15,0-1 0 0,-2 1-416 0,-2 5-144 16,-1 3 0-16,-8 3 0 15,2 2-1056-15,-5 5-208 0,1 9-32 0,-5 2-16 16,3 5-224-16,-5 3-48 0,1 4-16 0,-2 3 0 0,0 8 1104 0,4-6 240 16,1 5 32-16,3-3 16 0,2 2 1456 0,4-6 304 15,5-6 48-15,4-3 16 16,3-6-496-16,8 0-80 0,-1-8-32 0,4-2-10720 0</inkml:trace>
  <inkml:trace contextRef="#ctx0" brushRef="#br0" timeOffset="25321.51">16522 15389 8287 0,'0'9'368'0,"0"-4"80"0,0 4-448 0,0-4 0 0,4-3 0 0,-4-2 0 0,0 3 784 0,2 6 80 0,-1 0 16 0,3 6 0 0,-2-1-416 0,-2 0-80 0,1-2 0 0,-2 2-16 0,1-5-368 0,-4 3 0 15,2-1 0-15,-1-3 0 0,-1 3 0 0,1-2 0 16,1 5-144-16,-1-6 144 0,1 6 128 0,0-3 112 16,2-3 16-16,0-2 0 0,0 4 0 0,0-5 16 15,0 6 0-15,2-4 0 0,-2 5-272 0,0-5 0 16,-2 5 0-16,2-3 0 0,-2 3 0 0,2-5 0 16,-1 3 0-16,1-4 0 0,0-1 0 0,1 0 128 15,-1-3 16-15,0-2 0 16,4-2-144-16,-1-3 0 0,3 0-192 0,-1-1 192 0,2-2-368 0,0-1 48 15,0-5 16-15,3-3 0 0,1-1 176 0,-1 1 128 16,1-2-192-16,1-4 192 0,-3 0 0 0,1-3 0 16,-1-2 0-16,1 0 0 0,1 1 320 0,-3-3 64 15,1 4 0-15,1 1 16 0,-1 3-80 0,2 3-32 16,-4 1 0-16,3 3 0 0,-3 2-288 0,2 6 0 0,-2-1 0 0,-2 6 0 31,4 4-448-31,-6 1-112 0,4 2-16 0,-2 2 0 0,4 4 96 0,-2-2 16 16,2 6 0-16,-1 3 0 0,3-1 464 0,-4 2 0 0,3 4 0 0,-3 5 160 31,6 0-160-31,-7 5 160 0,1 3-160 0,0 1 160 0,0 3-336 0,2-4-64 0,-2-1-16 0,2-7 0 16,1-9 256-16,2-5 0 0,-3-12 0 0,2-7 0 0</inkml:trace>
  <inkml:trace contextRef="#ctx0" brushRef="#br0" timeOffset="25776.49">17336 15213 15663 0,'-9'11'1392'0,"4"-6"-1120"0,2-3-272 0,1-1 0 0,2-1 1600 0,0 0 272 0,0 0 48 0,0-1 16 0,-3-1-1344 0,1 2-272 0,-2-5-48 0,-1-2-16 16,2 3-1632-16,-4 3-336 0,0-3-64 0,1 4-16 16,1 2-32-16,-4 3-16 0,-1 7 0 0,0 2 0 15,-1 4 816-15,-1 3 176 0,-4 1 16 0,1 1 16 0,1 5 2112 0,3-4 432 0,-3-1 64 0,4-2 32 16,1 3 432-16,4-3 96 0,-2-2 16 0,5 0 0 15,0 0-1104-15,2-1-224 0,0-6-32 0,2 4-16 16,7-1-800-16,-6-1-192 0,4-2 0 0,2 2 0 0,-4-5-192 0,-5-9-64 16,0 0-32-16,28 30 0 15,-17-16-416 1,1-4-64-16,-4 4-32 0,-1-2 0 0,2-3 192 16,-4 5 32-16,1-2 16 0,-3 0 0 0,-3 4 560 0,0-2 0 0,-3 2 0 0,-1-4 144 0,-1 3 704 0,-2 1 144 15,-2 0 32-15,0-1 0 0,-4-1 192 0,-3 4 64 16,2-1 0-16,-5-1 0 0,0 1-624 0,-2-5-112 15,-2 1-32-15,-1-1 0 0,-3 0-512 0,0-3 0 16,4-1-160-16,-5-2 160 16,5-3-1392-16,4-3-144 0,0 0-48 0,3-3-10304 0</inkml:trace>
  <inkml:trace contextRef="#ctx0" brushRef="#br0" timeOffset="26192.5">17601 14788 18431 0,'-2'2'816'0,"-1"-2"160"0,1 0-784 0,2 0-192 0,0 0 0 0,0-2 0 0,2 2 0 0,3-1 0 0,-3-5 0 0,3 3 0 0,2 1-1072 0,-2-1-96 0,-1 1-32 0,-1 2 0 16,-1 0-144-16,0 3-16 0,-2 1-16 0,-2 5 0 0,2 1 1376 0,-4 1 256 16,3 1 64-16,-1 3 16 0,0 3 1296 0,2-3 256 15,0 5 48-15,0-3 16 0,2 2-48 0,3 2-16 16,0 2 0-16,1 5 0 0,-1-1-992 0,0 7-192 15,4-3-32-15,-7 2-16 0,3 4-656 0,-3 1 0 16,-1 4 0-16,-1 1 0 16,-1 1-480-16,-5 1-80 0,3-3-16 0,-4-2 0 15,0-2 0-15,2-1 0 0,-4-4 0 0,2-5 0 16,0 0-32-16,0-6-16 0,0-1 0 0,-2-5-8560 0</inkml:trace>
  <inkml:trace contextRef="#ctx0" brushRef="#br0" timeOffset="26426.09">17326 15239 33167 0,'10'9'1472'0,"1"0"304"0,-11-9-1424 0,0 0-352 0,0 0 0 0,0 0 0 0,0 0 464 0,106 10 32 0,-106-10 0 0,120 13 0 0,-41-7-1760 0,2-2-336 0,0-2-80 0,-81-2-16 0</inkml:trace>
  <inkml:trace contextRef="#ctx0" brushRef="#br0" timeOffset="49931.88">20827 15706 10127 0,'-14'5'896'0,"5"-3"-704"0,-2 0-192 0,6-2 0 0,5 0 2592 0,0 0 480 0,0 0 112 0,-3 0 16 0,3 0-1616 0,-9-4-320 0,6-1-64 0,-1 0-16 16,2 0-1904-16,1 0-384 0,-5-4-80 0,3 5-16 16,-2-1 96-16,-1-2 16 0,6 7 0 0,-14-3 0 0,9-1 1088 0,-5 1 0 15,3-1 0-15,-4 1 192 0,3 1 1088 0,-3 0 208 16,4 1 48-16,-3 1 16 0,1 0-144 0,-1 0-16 15,1 0-16-15,-5 3 0 0,2 2-752 0,-4 2-160 16,2-2-16-16,-3 8-16 0,1-5-624 0,0 6-112 0,-1 0-16 16,-1-3-16-16,1 3 0 0,0 5 0 15,1 0 0-15,-3 0 0 0,0 0 336 0,1 0 0 0,1 1 0 0,-1-3 0 16,3 2 448-16,1-1 128 16,-2-1 0-16,2-1 16 0,-2-1 48 0,1-1 16 0,-1 2 0 0,2 0 0 15,0-2-384-15,0-4-80 0,2 4 0 0,0-5-16 16,-2 1-176-16,2-1 0 0,1-1 0 0,-3-1 0 15,0 4 0-15,2-4 0 0,-2 2 0 0,2-2 0 16,2 3 0-16,-4-3 0 0,1 2 0 0,3-2 0 16,0 0 256-16,3 3-16 0,-2-3-16 0,0 5 0 15,0-3 112-15,1 3 32 0,-1 0 0 0,-1 1 0 0,4 2-368 16,6-15 0-16,-12 30 0 0,12-30 128 0,-7 24-128 0,7-24 0 16,0 0 0-16,-3 35 128 0,3-35 0 0,0 0 0 15,0 0 0-15,5 45 0 0,-5-45 32 0,0 0 16 16,0 0 0-16,0 0 0 0,17 53 208 0,-17-53 64 15,0 0 0-15,0 0 0 0,12 48-48 0,-12-48 0 16,0 0 0-16,0 0 0 16,16 49-144-16,-16-49-48 0,0 0 0 0,0 0 0 0,0 0-32 0,35 54-16 15,-35-54 0-15,0 0 0 0,0 0-160 0,0 0 192 16,70 37-192-16,-70-37 192 0,0 0-192 0,0 0 128 16,78 14-128-16,-78-14 128 0,0 0-128 0,68 3 0 15,-68-3 0-15,0 0 0 0,72 4 0 0,-72-4 0 0,0 0 0 0,69 5 0 16,-69-5 0-16,0 0 0 15,72 14 0-15,-72-14 0 0,0 0 0 0,75 19 0 0,-75-19 128 0,0 0-128 16,78 29 0-16,-78-29 128 0,0 0-128 0,82 25 128 16,-82-25-128-16,0 0 192 0,80 21-192 0,-80-21 192 15,0 0-192-15,87 17 0 0,-87-17 0 0,0 0 128 16,89 14-128-16,-89-14 0 0,0 0 0 0,92 11 128 16,-92-11-128-16,67 7 128 0,-67-7-128 0,71 1 128 15,-71-1-128-15,77-1 192 0,-77 1-192 0,80-11 192 16,-80 11-192-16,78-16 0 0,-78 16 144 0,74-14-144 15,-74 14 0-15,69-15 0 0,-69 15 0 0,65-12 0 0,-65 12 1696 16,62-6 272-16,-62 6 48 0,0 0 16 16,95 0-3264-16,-95 0-656 15,0 0-128-15,97 6-32 0,-97-6 1648 0,0 0 400 0,96 10 0 0,-96-10 0 0,64 4 0 0,-64-4 0 16,0 0 0-16,89-9 0 16,-89 9 0-16,58-11 0 15,-58 11 0-15,64-15 0 0,-64 15 0 0,58-21 0 0,-58 21 0 0,63-25 0 16,-63 25 0-16,61-27 0 0,-61 27 0 0,62-32 0 0,-62 32 0 0,54-31 0 15,-54 31 0-15,51-32-128 0,-51 32 128 0,50-31 0 16,-50 31 0-16,42-28 0 0,-42 28 0 0,35-24-128 16,-35 24 128-16,30-28 0 0,-30 28 0 0,0 0 0 15,31-30 0-15,-31 30 0 0,0 0 0 0,17-31 0 0,-17 31 0 0,7-23 0 16,-7 23 0-16,-1-22 0 16,-1 11 0-16,0-3 0 0,-5 7 0 0,-1-5 0 0,-1 2 0 0,-2-2 0 15,-1-2 0-15,-2 1 0 0,-1 0 0 0,-1-1 0 16,-2-2 0-16,-1 2 0 0,0-3 0 0,-2-1 0 31,4 2 0-31,-4-3 0 0,2 2 0 0,-2-4 0 16,2 4 0-16,-2-4 0 0,-2 0 0 0,2 0 0 0,-5 3 0 0,2-1-160 0,-1 0 160 0,-6 3-160 15,1 1 160-15,-1-1 0 0,-4 2 0 0,-2 5-128 16,1-3 128-16,-4 7-128 0,-2-2 128 0,-7 0-128 16,-1 5 128-16,-8 2-128 0,1 4 128 0,1-1-128 0,2 3 128 0,2-3-208 15,-1-1 80-15,4-2 128 0,4 0 0 0,2 0 0 16,-3 0 0-16,4-2 0 15,1-1 144-15,2-1 0 16,-1 2 0-16,-3 2 0 0,1 0-144 0,-4 0 128 16,1 4-128-16,2-1 128 0,1 1-128 0,-5 5 0 15,3-1-160-15,-3 3 160 16,4-1-544-16,1 6-16 0,2 1 0 0,1 6-17648 0</inkml:trace>
  <inkml:trace contextRef="#ctx0" brushRef="#br0" timeOffset="50904.9">20337 17626 18431 0,'-23'5'1632'0,"1"-3"-1312"0,6 1-320 0,2 1 0 0,9-4 1664 0,0 0 272 0,-1 1 48 0,-6 1 16 0,-2 7-960 0,-5-4-192 0,0-2-32 0,3 4-16 31,4-3-1760-31,5-1-336 0,5 1-80 0,2-4-16 16,0 0-1072-16,0 0-224 0,0 0-32 0,0 0-16 0,0 0 1424 0,0 0 288 0,75-26 48 0,-75 26 16 15,0 0 2080-15,0 0 416 0,77-19 96 0,-77 19 16 0,0 0 848 0,0 0 192 16,94-14 16-16,-94 14 16 0,0 0-688 0,98-4-144 16,-98 4-32-16,83-2 0 0,-83 2-848 0,93-5-176 15,-93 5-48-15,97-7 0 0,-97 7-464 0,98-14-112 16,-98 14-16-16,104-12 0 0,-104 12-192 0,115-17 0 15,-115 17 0-15,126-16 0 16,-55 6-448-16,-6 1-48 0,3-3 0 0,-68 12 0 16,123-21 48-16,-123 21 0 0,124-25 0 0,-124 25 0 0,124-19 448 0,-124 19 0 15,130-15 128-15,-63 6-128 0,2 0 752 0,-69 9 32 16,122-19 16-16,-122 19 0 0,117-19-48 0,-117 19-16 0,117-18 0 0,-117 18 0 16,120-17-384-16,-120 17-80 0,124-10-16 0,-124 10 0 15,118-14-128-15,-118 14-128 0,112-11 144 0,-112 11-144 16,108-9 0-16,-108 9 0 0,103-10 0 0,-103 10 0 15,106-10 0-15,-106 10 0 0,112-14 0 0,-112 14-160 16,106-13-160-16,-106 13-16 0,92-5-16 0,-92 5 0 16,86-5 208-16,-86 5 144 0,80-5-192 0,-80 5 192 15,76-9 0-15,-76 9 0 0,74-5 128 0,-74 5-128 16,69-11 240-16,-69 11-48 0,67-5-16 0,-67 5 0 16,0 0-176-16,83 0 160 0,-83 0-160 0,0 0 160 15,68 7-160-15,-68-7 0 0,0 0 0 0,0 0 0 16,65 19 0-16,-65-19 0 0,0 0 0 0,0 0 0 15,0 0-384 1,0 0-64-16,0 0-16 0,0 0 0 0,55 28-1200 0,-55-28-224 0,0 0-48 0,0 0-12704 16</inkml:trace>
</inkml:ink>
</file>

<file path=ppt/ink/ink7.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8:59.968"/>
    </inkml:context>
    <inkml:brush xml:id="br0">
      <inkml:brushProperty name="width" value="0.05292" units="cm"/>
      <inkml:brushProperty name="height" value="0.05292" units="cm"/>
      <inkml:brushProperty name="color" value="#FF0000"/>
    </inkml:brush>
  </inkml:definitions>
  <inkml:trace contextRef="#ctx0" brushRef="#br0">26384 9838 2751 0,'-6'0'256'0,"5"0"-256"0,-1 0 0 0,0 0 0 0,0 0 944 0,2 0 144 0,-1 0 16 0,-1 2 16 0,-1 0 160 0,-3 0 16 0,1-1 16 0,-2 3 0 0,-2 1-1056 0,2-1-256 15,-3-1 0-15,1 0 0 16,-1 4-160-16,-2-1-96 0,1-1 0 0,2 0-16 0,-3 4 16 0,4-4 0 15,-5 4 0-15,3-2 0 0,-1-2 448 0,3 2 112 16,-3 0 16-16,1-2 0 0,1 2 640 0,-3-2 144 16,1-1 32-16,-3-1 0 0,1 2-512 0,-1 1-112 15,-4-1 0-15,2-3-16 0,-1 5-496 0,-4-2 0 16,-2 0 0-16,-1 4 0 16,1 0-352-16,1-3-160 0,-4 7-48 0,0-1 0 15,1 4-768-15,-3-1-144 0,4 3-48 0,1 3 0 16,1 1 656-16,-1 3 128 0,0-1 32 0,1 6 0 0,1-4 1008 0,1 5 208 0,3-3 32 0,1 3 16 15,1-1 400-15,1-1 96 0,0 5 16 0,0-1 0 16,3 0-464-16,1 2-96 0,0 1 0 0,-1 1-16 16,4-4-32-16,0-2 0 0,4 1 0 0,1 1 0 0,2-7 96 15,3 2 16-15,3-2 0 0,2 0 0 0,-1-2-288 0,7-1-48 16,-2 1-16-16,2 2 0 0,4-1-224 0,1-3 0 16,0 6 0-16,2-3 0 0,0-3 0 0,2 3 0 15,3-3 0-15,0 1-160 0,-26-23 160 0,57 42 0 16,-57-42 0-16,68 36 0 15,-68-36 288-15,0 0-16 0,117 25 0 0,-117-25 0 0,0 0 48 0,110-7 16 16,-110 7 0-16,0 0 0 0,89-37 32 0,-67 22 0 16,1-5 0-16,1-1 0 0,3-1 176 0,-5-10 32 15,4 1 16-15,1-5 0 0,-1-3-192 0,2-4-32 16,-4 1-16-16,0-3 0 0,1-2-352 0,-1 0 128 16,1-2-128-16,-1 5 0 0,-3-1 0 0,-2 1 0 15,-2 6 0-15,-3-4 0 0,-1 4 0 0,-5 1 0 0,1 4 0 0,-9-2 0 16,-2 8 160-16,-6-5 64 0,-6 8 16 0,-2-4 0 15,-8 5 224-15,-3 1 48 0,-1 1 16 0,-3 0 0 16,0 4-112-16,-8-1-32 0,-2 1 0 0,-1 1 0 16,-2 0 176-16,2 6 16 0,-1-1 16 0,3-3 0 15,-2 4-352-15,0-4-80 0,-1 4-16 0,1-3 0 32,3 0-432-32,5 2-96 0,4-1 0 0,4 1-8992 0,7 6-1792 0</inkml:trace>
  <inkml:trace contextRef="#ctx0" brushRef="#br0" timeOffset="1036.83">31207 9950 7599 0,'-16'7'0'0,"8"-4"0"0,4-1 0 0,4-2 192 0,0 0-48 0,-1 3 16 0,-6-1 992 0,-6 3 192 0,1-1 32 0,0 1 48 15,0-1-208-15,3-3-64 0,0-2 0 0,1-3 0 16,-1-1-640-16,0 3-128 0,1-3-16 0,-1-2-16 16,0 5-192-16,-3 1-32 0,1 1-128 0,-1 1 192 15,-3 8-192-15,-1 0 0 0,-2 5 128 0,-1 1-128 16,0 3 176-16,-4 1-16 0,3 2 0 0,-5 1 0 16,4-1-160-16,0 0 0 0,2 0 144 0,0-2-144 15,2 6 224-15,-1-4-32 0,2 1 0 0,2-1 0 0,4 2 336 0,0 1 64 16,-1-1 16-16,1-1 0 0,3 1 32 0,0 0 0 15,-2 1 0-15,2 0 0 0,4 1-336 0,-3 4-64 16,3-1-16-16,1 5 0 0,2-1-80 0,2-1-16 16,1 6 0-16,4 1 0 0,2 0 64 0,3-1 0 15,2-2 0-15,4 1 0 0,1-3-192 0,2-6 0 16,5 0 0-16,-26-27 0 0,59 44 0 0,-59-44 0 16,0 0 0-16,108 38 0 0,-108-38 416 0,0 0 0 15,101 0 0-15,-101 0 0 0,0 0 176 0,93-36 48 0,-93 36 0 16,55-35 0-16,-30 14-48 0,-3 0 0 0,1-2 0 15,-6-1 0-15,1-4 48 0,-4-5 0 16,-2 3 0-16,-2-3 0 0,-3-3-16 0,0-1 0 0,0 1 0 0,-1-3 0 16,-1 1-128-16,2 0-32 0,-4-1 0 0,2-2 0 15,1 2-336-15,1-1-128 0,-4 2 0 0,-1-2 0 16,0 3 0-16,-4 1 0 0,-3 1 0 0,-2-2 0 16,-2 1 0-16,-7-1 0 0,-1-1 0 0,-4 1 0 15,-3 2 192-15,-8-1-16 0,-6 4 0 0,-7-1 0 16,-8 2-176-16,-4 1 160 0,-4 4-160 0,-14 7 160 15,-14 5-160-15,-2 9-224 0,3 5 48 0,-7 5-17168 16</inkml:trace>
  <inkml:trace contextRef="#ctx0" brushRef="#br0" timeOffset="20550.66">26486 614 1839 0,'4'0'160'0,"-4"0"-160"0,2 0 0 0,-2 0 0 0,0 2 464 0,3-2 64 0,-3 2 16 0,2-2 0 0,-2 3 640 0,2 4 128 0,-1-2 32 0,-1-1 0 16,2 1-384-16,0 0-64 0,0-1 0 0,1-1-16 15,2-3-384-15,1 2-80 0,2-4-16 0,-1 0 0 16,4-1 416-16,-1-4 80 0,4 2 0 0,-3 1 16 16,3-1 112-16,-4-2 0 0,2 4 16 0,0-3 0 15,4 1-96-15,-4-4-32 0,6 4 0 0,-3-3 0 16,1 2-528-16,1-1-128 0,3-1 0 0,-1 1-16 16,0-4-240-16,0 4 0 0,-3-3 0 0,3 5 0 0,0-2 0 15,0-2 0-15,-1 4 0 0,1-2 0 0,-2-2 128 0,3 5 96 16,-1-1 16-16,0-2 0 0,2 4-16 0,-4 1 0 15,-17 2 0-15,0 0 0 0,0 0-224 0,89-14 0 16,-89 14 0-16,0 0 0 0,77-5 0 0,-77 5 0 16,0 0-160-16,87-14 160 0,-87 14 0 0,0 0 0 15,110-14 0-15,-110 14 0 0,76-10 0 0,-76 10 0 16,79-14 0-16,-79 14 0 0,0 0 0 0,110-18 0 16,-110 18 0-16,0 0 0 0,113-10 0 0,-113 10 0 0,83-9 0 15,-83 9 0-15,91-7-144 0,-91 7 144 0,99-10-160 0,-99 10 160 31,101-7-576-31,-101 7-32 0,93-12 0 0,-93 12 0 16,75-14-432-16,-75 14-96 0,0 0-16 0,75-25 0 16,-61 20-416-16,-7 1-96 0</inkml:trace>
  <inkml:trace contextRef="#ctx0" brushRef="#br0" timeOffset="20990.58">27706 379 8287 0,'-10'5'368'0,"5"-3"80"0,-1 1-448 0,5-1 0 0,1 0 0 0,-2 0 0 0,-2 3 128 0,1 0-128 0,-2 4 0 0,-1 5 128 0,-2 0 784 0,-1 3 160 0,0-3 16 0,2 2 16 0,2-1 576 0,0-1 112 16,1 4 32-16,1-1 0 0,3 4-816 0,-2-2-176 15,4 4-16-15,-2 0-16 0,3 4-384 0,1 0-80 16,1 2-16-16,-1 1 0 0,3 5-64 0,1 3-32 16,1 0 0-16,1-1 0 0,1-1-224 0,1-4 0 15,2-3 0-15,-5 1 0 0,6-6 0 0,-1 4 0 0,-3-3 0 0,-1-3 0 16,1 3 0-16,-3-1 0 0,-1-5 0 0,-1 0 0 16,-1 2 0-16,-5-2-128 0,0 0 128 0,-2-1 0 15,-5-1 0-15,0-4 0 0,2 0 0 0,-5 1 0 16,3-3 0-16,-6-1 0 0,1-1 128 0,0 1-128 15,-2-4 368-15,0 2 16 0,-3-4 16 0,-2-1 0 16,-1-3-16-16,-1 0-16 0,-1-1 0 0,-3-1 0 16,1-2-32-16,-2 1 0 0,-4-4 0 0,-1 3 0 15,-4 1-336-15,0-6 0 0,7 6 0 0,-1-4 128 32,6 0-464-32,2 2-96 0,5-1-16 0,2 1 0 0,6 0-592 15,1 1-128-15,5-1-32 0,2 0 0 0,4-2-880 0,2 2-176 0</inkml:trace>
  <inkml:trace contextRef="#ctx0" brushRef="#br0" timeOffset="21571.34">28414 1210 7359 0,'-4'-4'320'0,"-1"3"80"0,2-1-400 0,1 0 0 0,2 0 0 0,-2-1 0 0,-1 1 256 0,-1-5-16 0,-1 0-16 0,-2-7 0 0,-5 2 176 0,0-2 48 0,-1 0 0 0,1 4 0 0,0 1 864 0,2-1 176 0,1 1 48 0,-2 2 0 0,3 0-512 0,-1 3-112 0,0 3-16 0,0 1 0 15,1 1-320-15,-3 1-64 0,1 7 0 0,-2-2-16 16,1 5-208-16,1-1-32 0,-6 4-16 0,4 1 0 15,1 1-240-15,-3 2-128 0,2 1 128 0,2 2-208 16,-2-1 208-16,1 5-192 0,4-1 192 0,0-3-192 16,5-3 192-16,-1 2-144 0,6-1 144 0,-1-5-128 15,3 1 128-15,4-7 0 0,2 3 0 0,3-7-128 0,-14-5-96 0,0 0-16 16,0 0 0-16,0 0 0 16,97-10-272-1,-97 10-64-15,0 0-16 0,63-41 0 0,-47 24 304 0,-2 0 64 0,-2-1 16 0,-2 1 0 0,-1 1 208 0,-2-1-176 16,0 1 176-16,0 2-160 0,-5-3 432 0,-1-1 96 15,1 1 16-15,0-2 0 0,-2 3-16 0,0 0 0 16,0-1 0-16,-2 1 0 0,0 2-368 0,1 2 0 16,1 2 0-16,0 4 0 0,0 3 224 0,0 1-32 15,0 4 0-15,0 1 0 0,-2-1 720 0,2 7 144 16,-4-2 32-16,3 5 0 0,1 0-320 0,-2 4-48 16,0 3-16-16,0-1 0 0,2 1-336 0,0 0-80 15,2 0-16-15,0 0 0 0,1 2-272 0,3 2 0 16,0-1 0-16,5 1 0 0,-2-2 0 0,3 0 0 15,0-2 0-15,0 2 0 0,4-2 0 0,0 0-192 0,-16-19 0 0,0 0 0 32,52 52-1200-32,-52-52-224 0,0 0-48 0,56 53-8336 0</inkml:trace>
  <inkml:trace contextRef="#ctx0" brushRef="#br0" timeOffset="22059.6">28931 992 8287 0,'9'2'368'0,"-2"-2"80"0,0 2-448 0,-2-1 0 0,0 5 0 0,-5-3 0 0,2 0 512 0,2 3 32 0,1 8 0 0,4 3 0 0,-6 6 640 0,1-1 128 0,-1 6 32 0,-3-2 0 0,2-1-176 0,-2 3-16 15,2-2-16-15,-2 5 0 0,3-1-864 0,-1-2-272 16,-2 3 160-16,0-3-160 0,0 1 0 0,2-2 0 16,-2-3-224-16,1 0 80 0,-1-3 144 0,0-5-192 15,-1-2 192-15,-1-2-192 16,0-2-144-16,-3-3-48 0,1-3 0 0,1-2 0 0,-1-2 384 0,3-2 0 16,-5-2-144-16,5-6 144 0,-1 1-128 0,2-6 128 0,0-5-192 0,2 0 192 15,3-3-160-15,-2-5 160 0,3 4-128 0,-1-6 128 16,2 2 128-16,2-5 128 0,1 2 0 15,0-2 16-15,4-2 48 0,0 0 0 0,4-2 0 0,-1 3 0 16,-1-1-192-16,1 5-128 16,2 2 192-16,-3 7-192 0,-4 9 0 0,2 2 0 0,-3 4 0 0,-1 3 0 15,1 5 224-15,-1-1-16 0,1 5 0 0,-3 2 0 16,3 3 512-16,-3 6 112 16,6 2 0-16,-1 2 16 0,-1 4-368 0,-2 4-80 0,-1-3-16 0,1 8 0 15,1 0-96-15,-4 5-32 0,0 1 0 0,0 2 0 16,-4 6 176-16,-1-2 16 0,1 2 16 0,-3-2 0 31,0 2-944-31,2-8-192 0,-2 1-32 0,2-8-10464 0</inkml:trace>
  <inkml:trace contextRef="#ctx0" brushRef="#br0" timeOffset="23081.68">27170 2664 1839 0,'-9'4'160'0,"4"-1"-160"0,-2-1 0 0,3 0 0 0,2 3 1216 0,1-3 192 0,-3-1 64 0,1 5 0 0,-6-1-768 0,0 7-160 0,-6 0-32 0,2-3 0 0,5 1 320 0,-3-3 64 0,6-2 16 0,2 1 0 0,1-3 368 0,-2-1 80 0,4 0 16 0,4-2 0 15,-2 1-592-15,-1 1-112 0,5-2-32 0,-1 2 0 16,2 0 192-16,1-1 16 0,3-1 16 0,-1 0 0 16,4 0-80-16,2-1-16 0,-16 1 0 0,0 0 0 15,0 0-384-15,91-9-96 0,-91 9-16 0,0 0 0 16,106-14-112-16,-106 14-32 0,90-9 0 0,-90 9 0 16,102-10 80-16,-102 10 16 0,99-11 0 0,-99 11 0 15,99-14-224-15,-99 14 0 0,101-15 0 0,-101 15 0 0,112-23 0 0,-112 23-128 16,127-31 128-16,-127 31 0 0,127-30-176 0,-127 30 176 15,107-33-160-15,-107 33 160 16,87-33-640-16,-87 33-16 16,68-33-16-16,-68 33 0 0,52-30-544 0,-35 18-96 0,-1-2-32 0,-7 7 0 15,-4-3-496-15,-3 5-96 0</inkml:trace>
  <inkml:trace contextRef="#ctx0" brushRef="#br0" timeOffset="23460.05">27900 2549 7647 0,'-14'9'160'0,"5"-4"32"0,4 6 16 0,-2-6 32 0,5 4-240 0,0-4 0 0,1 0 0 0,-3 9 0 0,1 7 288 0,-4 8 16 0,0 6 0 0,2 4 0 0,1-5 560 0,1 1 112 0,3 2 32 0,1-1 0 0,5 1 272 0,-3 1 48 0,6 2 16 0,1 6 0 16,1-3-512-16,1-1-80 0,4 5-32 0,-1-5 0 15,-3-2-304-15,4-2-64 0,5 6-16 0,-2-2 0 16,2-2 80-16,-2-9 16 0,-3-1 0 0,-2-6 0 16,0 0-208-16,-7-3-32 0,-2-3-16 0,0-6 0 15,-5 2 480-15,-5-4 112 0,0-1 0 0,-4-4 16 16,-3 4 176-16,-6-4 48 0,-2-3 0 0,-5 0 0 0,-1-2-464 0,-4 0-96 16,-1-2 0-16,-2-2-16 0,-2 1-224 0,-3-4-32 15,-1 3-16-15,-2 1 0 0,2 1-160 0,-1-1 192 16,2 3-192-16,-1 0 192 15,5 0-192-15,-1 3 0 0,5 1 0 0,0-3-176 16,6 1-384-16,7-2-80 0,4 2 0 16,7-4-16-16,4-1-816 0,5-1-144 0,9-3-48 0,4-5 0 15,7-2-960-15,-23 14-208 0,61-26-48 0,-61 26-4704 0</inkml:trace>
  <inkml:trace contextRef="#ctx0" brushRef="#br0" timeOffset="23886.22">28654 3291 8287 0,'4'-3'736'0,"1"-4"-592"0,-3 0-144 0,-2 5 0 0,0 0 544 0,0-3 80 0,-2-5 16 0,0-1 0 0,-5-5 352 0,-3 3 80 0,-6-1 16 0,-3 7 0 0,0 3 560 0,-2 4 112 0,2 4 32 0,0 1 0 15,-4 7-576-15,0-2-96 0,2 8-32 0,0 1 0 16,1 0-480-16,0 6-96 0,3-1-32 0,-1-1 0 15,5 3-240-15,0 0-48 0,3-2-16 0,3 6 0 16,2-4-176-16,5 0 0 0,3-3 0 0,1-1 0 0,4-2-448 0,6-3 48 16,-14-17 0-16,0 0 0 15,0 0-736-15,87 31-144 16,-87-31-16-16,0 0-16 0,0 0 160 0,91-12 48 0,-91 12 0 0,0 0 0 16,0 0 528-16,61-40 96 0,-50 26 32 0,-1-3 0 0,-1 1 448 0,-1-1 0 15,1-4 0-15,-4 0 160 0,-1 0-160 0,-1 0 0 16,1 0-192-16,-2 0 192 0,-1 2-192 0,1 0 192 15,0 2-160-15,3 1 160 0,-2 2 0 0,1 7 0 16,-1-2 0-16,4 7 160 0,-5 8 128 0,2-1 32 0,-1 2 0 0,-1 9 0 16,1 1 752-16,3 4 144 0,-5 0 48 0,1 5 0 15,0-2-368-15,0 2-80 16,-1 4-16-16,-1-6 0 0,4 1-560 0,-1-6-112 16,2 0-128-16,1-3 176 15,2-1-944-15,3-6-192 0,1-4-48 0,2-3-8736 0</inkml:trace>
  <inkml:trace contextRef="#ctx0" brushRef="#br0" timeOffset="24311.65">29048 3046 5519 0,'2'-2'240'0,"0"0"64"0,-1 2-304 0,1 2 0 0,-2 1 0 0,0 1 0 0,0 3 768 0,4 1 112 0,-4 10 16 0,1 3 0 0,-1 8 240 0,2-1 48 0,0 5 16 0,0-1 0 0,1-3-112 0,-1 3 0 15,3-4-16-15,-3 3 0 0,1 0-160 0,2-3-16 16,-1 3-16-16,1-6 0 0,-3 3-368 0,1-7-64 16,1-4 0-16,-1-3-16 0,-1 0-432 0,0-4 0 15,-2-4-224-15,0-5 80 16,0-1-624-16,-2-5-128 0,0-4-32 0,1-1 0 16,1-4 32-16,-2-3 16 0,0-3 0 0,2-2 0 0,-2-3 624 0,2-2 112 15,0-1 144-15,0-4-208 0,2-1 208 0,0 5 0 16,1-3 0-16,4-4 0 0,0 0 320 0,2 2 128 0,3-5 0 0,0 3 16 15,4 4 48-15,-2-1 16 16,2 8 0-16,-2 3 0 16,1 5-208-16,-4 11-64 0,1 3 0 0,-2 2 0 0,1 6 832 0,1 2 176 0,-3 3 16 0,3 3 16 15,0 0 0-15,2 1 0 16,0 10 0-16,2-3 0 0,-1 1-912 0,-2 0-176 16,-1 5-32-16,2-6-16 0,-7-1-160 0,1 0 0 0,-1 5 0 0,-1-5 0 15,-5-2 0-15,-1-1 0 0,0 1-144 0,-1-5 144 16,1 0-416-1,-2 0-32-15,2-7 0 0,-2 0 0 16,2-4-960-16,0-1-192 0,2-2-32 0,-2-4-16 0,2-4-592 0,-2-1-128 0,1-3-32 0,3-4-4496 16</inkml:trace>
  <inkml:trace contextRef="#ctx0" brushRef="#br0" timeOffset="24689.12">29721 2910 7359 0,'-2'5'320'0,"0"-2"80"0,4 4-400 0,-2-3 0 0,0-1 0 0,0-1 0 0,0-2 240 0,2 5-48 0,-1 6 0 15,3 1 0-15,-1 2 1072 0,1 0 208 0,1 0 32 0,-3 0 16 0,3-4 144 0,0 2 48 0,2 1 0 0,-3 0 0 16,1 1-1008-16,4 0-192 0,-6 0-32 0,4 2-16 31,0 1-288-31,-2 1-176 0,6-4 192 0,-4 0-192 16,2-2 0-16,-1 4 0 0,1-3 0 0,1-2 0 15,-4 3 0-15,1-4 0 0,-2-3-128 0,0-3 128 16,0-1 0-16,2 2 0 0,-3-3 0 0,3-2 0 16,1 2 528-16,-1-6 112 0,6-3 0 0,-5-1 16 0,5-4-384 15,-5-4-80-15,3-2 0 0,-1 3-16 16,1-8-176-16,-1 2 0 0,1-1-160 0,1-3 160 0,-5-3-272 0,5 4 32 15,-5-6 16-15,0 3 0 0,0-3-128 0,-2 6-32 16,-1-1 0-16,-3 3 0 16,-1 4-384-16,-3 2-64 0,-1 4-32 0,-1 4-8048 0</inkml:trace>
  <inkml:trace contextRef="#ctx0" brushRef="#br0" timeOffset="25334.29">30397 2840 1839 0,'-5'0'0'0,"1"0"160"0,1 0-160 0,1 0 0 0,0 0 0 0,2 0 0 0,0 2 992 0,-3-2 160 0,3 3 48 0,-7 1 0 0,3-1 96 0,1 1 32 0,-1-1 0 16,4-3 0-16,-1 2-640 0,-5 0-128 0,5-1-32 0,-1 3 0 0,-2-4 112 0,3 2 0 15,-3-2 16-15,2 1 0 0,-3 1 0 0,2-2 0 16,-1 2 0-16,1-2 0 0,1 0-240 0,0 0-48 16,-1 2-16-16,1-2 0 0,0 0-352 0,2 0 0 15,-2 0 0-15,1 0 0 0,-1 0 0 0,2 0 0 16,0 0 0-16,0 0 0 0,0 0 0 0,0 0 0 15,0 0 0-15,0 0-128 0,0 0 128 0,0 0 0 16,-2 0 0-16,1 0 0 0,-1 0 0 0,-3 0 0 16,-1 3 0-16,-2 4 0 0,1-2 128 0,-2 1 48 15,0 4 16-15,0-1 0 0,-1 5 208 0,1-2 48 16,1 0 16-16,-3 5 0 0,6 1-208 0,-6 1-32 16,3 2-16-16,-3 2 0 0,4 4 384 0,-1-4 80 15,1 5 16-15,3-2 0 0,-3-2 128 0,5 1 16 0,4-3 16 0,2-4 0 16,1-4-656-16,4-2-192 0,3 2 0 0,-12-14 0 31,0 0-464-31,0 0-176 0,0 0-16 0,90 14-16 16,-90-14 96-16,0 0 32 0,0 0 0 0,63-37 0 0,-54 27 544 0,-2-6 0 0,-2-1 0 0,-1-1 0 15,-1-3 192-15,1 1-16 0,-3-3 0 0,-1-7 0 16,2 6-48-16,0-4 0 0,3-2 0 0,0-1 0 16,2 1-128-16,0-1 0 0,2 7 0 0,-6 1 0 15,4 7 0-15,2 4 128 0,-5 7-128 0,1 3 0 0,-2 4 192 16,-1 3-64-16,1 7 0 0,-1 4 0 0,-2 3 768 0,-2 7 160 15,-1 4 32-15,1 0 0 0,0 3-448 0,1 0-64 16,-1-4-32-16,2 1 0 0,0-6-672 0,2 4-144 16,1-3-32-16,4-3 0 15,0-1-1024-15,5-3-208 0</inkml:trace>
  <inkml:trace contextRef="#ctx0" brushRef="#br0" timeOffset="26294.39">30948 2650 11967 0,'-16'5'528'16,"7"4"112"-16,-3-2-512 0,7 0-128 0,-2 0 0 0,3-2 0 0,-1 7 320 0,-5 6 16 0,-6 8 16 0,-3 12 0 0,-2 11 32 0,2-4 0 0,3 4 0 0,2-5 0 0,7-4 640 0,2-2 144 0,3-1 32 0,2-1 0 15,2-1-240-15,1-4-64 0,4-3 0 0,-2 2 0 16,2-6-608-16,0 1-128 0,-1 1-32 0,1-2 0 15,0-3-128-15,0-2 0 0,-2 0-192 0,2 1 192 16,-5-7-832-16,1-2-64 0,0 1 0 0,-1-8 0 16,-4-1-352-16,-1-3-80 0,0-2-16 0,-1-1 0 15,-3-4 864-15,2-5 160 0,1 1 48 0,3-3 0 16,-5-1 272-16,5-5 0 0,1 0 0 0,-2-3 0 16,-2-3 192-16,3 1-48 0,-3-6-16 0,2 1 0 0,2-3 848 0,-5-3 176 15,2-3 16-15,1-1 16 16,2-1 112-16,0 2 32 0,2 3 0 0,-1 1 0 0,6 2-336 0,-1 7-64 15,2 0-16-15,3 5 0 0,3 1-64 0,-2 3-16 16,-12 17 0-16,0 0 0 16,50-31-320-16,-50 31-64 0,0 0 0 0,0 0-16 15,0 0-432-15,88-14 0 0,-74 16 0 0,-2 1 0 0,2-3 0 0,1 2-224 16,-2 5 48-16,1-4 16 16,-1 1-928-1,1-1-192-15,2 2-48 0,-16-5 0 0,0 0-576 0,0 0-112 0,0 0-32 0,105 9 0 16,-105-9-512-16,0 0-128 0,0 0 0 0,85-30-16 15,-85 30 784-15,0 0 176 0,0 0 16 0,52-36 16 0,-41 29 1232 0,-6-2 240 0,-2 2 48 0,3 4 16 16,-1-1 608-16,-5 1 112 0,3-2 32 0,-1 1 0 16,0 4 752-16,0-2 144 0,-1 2 48 0,1 2 0 15,3 0 496-15,-5 5 96 0,4 2 32 0,-2 3 0 16,1 0-256-16,-1 5-48 0,-2 2-16 0,0 6 0 16,-2 1-336-16,0 0-64 0,-1 7-16 0,-1 0 0 15,4 0-400-15,-3-1-96 0,1 1-16 0,2-2 0 16,0-5-640-16,5 0-128 0,-1-1-128 0,3-6 192 15,2-3-192-15,-2-6 0 0,5 1 0 16,-12-11 0-16,0 0-160 0,0 0 160 0,0 0-208 0,0 0 80 0,82-4 128 0,-82 4 0 16,0 0-144-16,62-49 144 0,-62 49 0 0,44-48 0 15,-21 21 0-15,-1-4 0 0,-1 0-128 16,0-2-64-16,0-2-16 0,-4 0 0 0,1 5 208 0,-1 1 0 16,-3-4-160-16,0 5 160 0,-3 0 0 0,-3 4 0 15,-3-1 0-15,-3 6 0 0,0 3 0 0,-4 2 0 16,-3 7 0-16,-2 4 0 0,0 1 224 0,0 4-32 15,-2 5-16-15,1 0 0 16,-3 7 480-16,3 3 112 0,-3 4 0 0,2 0 16 0,1 7-336 0,2 0-64 0,3 5 0 0,1 2-16 16,0 3-144-16,2 2-32 0,2 5 0 0,-2 6 0 15,4-1-64-15,1-1 0 0,0 3-128 0,0 1 192 16,1-6 192-16,1 5 16 0,0 4 16 0,-2-1 0 16,-2-1-96-16,-3-3-32 0,-3-2 0 0,-4 3 0 15,-5-2-288-15,-4-4 128 0,-5 2-128 0,-5-2 0 16,-6-4 0-16,-1-1 0 0,-3-2 0 0,-3-6 0 15,-1 0 0-15,0-4 0 0,4-1 0 0,-3-2 0 16,-1-1 0-16,5-6 0 0,2-2 0 0,5-8 0 16,6-2-304-16,-1-10 48 0,9-4 0 0,5-11 0 15,9-4-32-15,6-12 0 16,6-4 0-16,9-9 0 0,7-7 288 0,1-5 0 0,10-6 176 0,4 5-176 0,3-1 384 0,4 1-16 31,4 1-16-31,-7 7 0 0,2 3 0 0,-7 2 0 0,-2 2 0 0,2 3 0 0,-1 4-208 0,5-2-144 16,1-2 192-16,-2 0-192 0,2 5-192 0,-2-1-160 15,3 5-32-15,2-4-17088 16</inkml:trace>
  <inkml:trace contextRef="#ctx0" brushRef="#br0" timeOffset="32055.47">26894 269 15663 0,'-1'4'1392'0,"1"-3"-1120"0,0 1-272 0,3-4 0 0,0 2-256 0,1-1-96 0,3-1-32 0,0 0 0 0,5-3 384 0,-5 2 0 0,0 1 0 0,-3 0 0 0,-10 4 0 0,-1 1 0 16,0 6 0-16,-8 0-160 0,1 1 160 0,0-1-160 15,2 7 160-15,-6-3-128 0,3 3 1232 0,-5 0 256 16,3 1 48-16,-2 2 32 0,0 1-352 0,-1-3-80 16,3 7-16-16,0-8 16 0,3 5-784 0,1-5-224 15,-1 1 0-15,2 0 144 16,2 4-880-16,-2 2-176 0,3-2-48 0,-2 0 16 15,6 1 352-15,-3 1 64 0,1 3 16 0,3 0 0 16,-3-1 640-16,4 4 112 0,-1-1 16 0,2 5 48 0,1 2 560 0,1 2 112 16,1-2 32-16,3-1 16 0,3-1-320 0,2 2-64 0,1 0-16 15,2 0 16-15,6-2-480 0,-1-3-160 0,-17-30 0 0,45 59 160 16,-45-59-160-16,53 57-192 0,-53-57 32 0,62 58 160 16,-62-58 0-16,68 63 0 0,-68-63 192 0,70 61-48 15,-70-61 192-15,80 62 48 0,-80-62 0 0,91 65 0 16,-91-65-144-16,94 62-48 0,-94-62 0 0,111 74 32 15,-111-74-224-15,126 78 0 0,-126-78 0 0,120 77-160 16,-120-77 160-16,112 73 0 0,-112-73 0 0,123 73 0 16,-123-73 256-16,143 63 64 0,-59-34 32 0,5-4 0 15,1-6 128-15,1-2 32 0,-2-3 0 0,2-9 0 16,-1-3-192-16,8-7-48 0,11-7 0 0,-6-1 0 16,-3-2-272-16,-12-3 0 0,3 3 128 0,0-6-128 0,3-4 0 0,2-1 0 15,0 2 0-15,-6-1-144 0,-8-2 144 0,-5 0 0 16,-1-2 0-16,-1-1 128 0,0-3-128 0,0-2 192 15,5-1-64-15,-5-6 0 0,-7 0-128 0,-7-5 192 16,-5 0-64-16,-7-2 0 0,-7 4-128 0,-4-4 0 16,-1-5-128-16,-8 2 128 0,-6 3-256 0,-4-1 48 15,-5 1 0-15,-4 0 0 0,-3-1 208 0,-5 1 0 16,-2-2 0-16,-2-1 0 0,-5 5 272 0,-3-5 0 16,-4 0 0-16,-2 3 0 0,-1 0-272 0,-6-1 160 15,-3 3-160-15,-11-2 128 0,1 5-128 0,-4 1 0 16,-4-1 0-16,-1 4 0 0,-4 4 304 0,-5-1 16 0,-9 0 16 15,-3 4 0-15,-5-2-16 0,-1 2 0 0,1 0 0 0,-4 4 0 16,0-1-320-16,-3 6 0 0,-1-4 0 0,-10 5 128 16,-3 4 32-16,0-2 16 0,3 4 0 0,0-1 0 15,0 1 32-15,0 1 16 0,-5 6 0 0,-9-4 0 16,-1 9-224-16,-4-4 0 0,8 5 0 0,-6 3 0 16,1-1 128-16,-8 4-128 0,-9-1 0 0,-2 3 0 15,8 3 240-15,-3 0-48 0,1 5-16 0,-13 4 0 16,-7 5-176-16,2 5 0 0,6 5 0 0,-8 9 128 31,-7 4-448-31,-1 11-112 0,0 12-16 0,-6 7 0 16,2 8-1344-16,-1 0-256 0</inkml:trace>
</inkml:ink>
</file>

<file path=ppt/ink/ink8.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9:55.859"/>
    </inkml:context>
    <inkml:brush xml:id="br0">
      <inkml:brushProperty name="width" value="0.05292" units="cm"/>
      <inkml:brushProperty name="height" value="0.05292" units="cm"/>
      <inkml:brushProperty name="color" value="#FF0000"/>
    </inkml:brush>
  </inkml:definitions>
  <inkml:trace contextRef="#ctx0" brushRef="#br0">27820 1217 13823 0,'5'3'1216'0,"4"1"-960"0,-3-3-256 0,7-1 0 0,-6-1-480 0,3-3-144 0,-1 3-16 0,-9 1-16 0,0 0 144 0,90-27 48 0,-90 27 0 0,95-27 0 0,-95 27 464 0,88-27 320 0,-88 27-64 0,0 0 0 0,108-31 1008 0,-108 31 192 0,0 0 32 0,121-33 16 0,-121 33-384 0,0 0-80 15,113-24-16-15,-113 24 0 0,0 0-240 0,108-23-48 16,-108 23-16-16,0 0 0 0,117-21-272 0,-117 21-64 31,82-16-16-31,-82 16 0 0,0 0-176 0,116-33-16 0,-116 33-16 0,0 0 0 0,89-45-160 0,-89 45-144 0,0 0 144 16,72-44-208 15,-72 44-640-31,0 0-128 0,0 0-32 0,64-43 0 0,-52 36-272 0,-3-2-64 0,0 4-16 0,-9-2-3824 16,3 0-768-16</inkml:trace>
  <inkml:trace contextRef="#ctx0" brushRef="#br0" timeOffset="378.22">28788 884 5519 0,'-12'18'496'0,"2"-1"-496"0,5-7 0 0,3-4 0 0,2-3 832 0,-5 11 64 0,-4 9 0 0,-5 15 16 0,-3 11-272 0,-1 5-48 0,6-2-16 0,1 0 0 0,6-1 784 0,3-6 160 0,4 6 16 0,5-6 16 0,2 0-320 0,3 0-64 16,4 2-16-16,1-3 0 0,2-2-864 0,1 0-288 15,2-4 160-15,3-2-160 16,-3 1 192-16,3-2-64 0,-3-2 0 0,3-2 0 0,-4-3 256 0,-2-3 32 16,-4 2 16-16,-1-4 0 0,-3-2-432 0,-8-2 128 15,-1 2-128-15,-4-2 0 0,-1-1 240 0,-4-1-48 16,-7-1 0-16,0-4 0 0,-2-2 576 0,-3 1 96 15,-2-2 32-15,-5-4 0 0,-2 2-176 0,-3-4-16 16,-4-1-16-16,0 0 0 0,2-1-320 0,-4 1-64 16,1-2-16-16,1-2 0 0,4 2-32 0,3-3 0 15,-2 3 0-15,2-5 0 0,4-4-256 0,-1 4 0 0,3-2 0 0,3-4 0 32,5 8-720-32,1-4-208 0,5-2-32 0,1 4-16 15,3-4-176-15,4 2-48 0,4-1 0 0,5-3 0 16,-1-3-752-16,6 2-160 0,-14 12-16 0,0 0-6176 0</inkml:trace>
  <inkml:trace contextRef="#ctx0" brushRef="#br0" timeOffset="820.5">29674 1724 911 0,'8'0'0'0,"-2"-2"0"0,1 2 0 0,-2-2 0 0,-3-3 704 0,-1 3 64 0,1-1 16 0,0-1 0 0,0-3-112 0,-1-1-32 0,-2-3 0 0,-5 1 0 0,-2 3 768 0,-6-2 160 16,0 5 32-16,-4 1 0 0,-1 1 64 0,0 2 32 16,-2 4 0-16,0 1 0 0,-3 0-624 0,1 6-128 15,0-1-32-15,3 2 0 0,-1 6-320 0,3-3-64 16,2 3-16-16,3-1 0 0,2 2-160 0,2 2-32 16,2-2-16-16,2 2 0 0,5-3-112 0,0 1 0 15,4 0-16-15,1-2 0 0,5 3-176 0,-1-5 0 16,7 1 144-16,3-6-144 0,4 3 0 0,-23-13-192 0,0 0 32 0,0 0 0 31,102 8-336-31,-102-8-64 0,0 0-16 0,0 0 0 16,89-31-96-16,-71 19-32 0,1-4 0 0,-3 6 0 0,-3-3 384 0,3-2 64 0,-2-4 0 0,0 1 16 15,0-3-80-15,-2 2-32 16,-1 0 0-16,-1 2 0 16,-5-1-144-16,2-1-16 0,0 2-16 0,-2 1 0 0,1 2 272 0,-5 2 64 0,5 3 16 0,-5 2 0 15,1 4 352-15,0 4 64 0,0 3 16 0,-2 6 0 0,-2 6 432 0,2 1 80 16,-2 6 32-16,0 3 0 0,-3 2 352 0,2 0 80 15,1 1 16-15,0-1 0 0,2 4-544 0,2-6-96 16,0 5-32-16,5-8 0 16,-4-2-784-16,6-4-176 15,3 1-16-15,2-8-16 0,5-3-1248 0,-19-7-240 0,0 0-48 0,0 0-6736 0</inkml:trace>
  <inkml:trace contextRef="#ctx0" brushRef="#br0" timeOffset="1244.58">30203 1619 5519 0,'-1'-26'240'0,"-1"5"64"0,2 2-304 0,-2 7 0 0,2 5 0 0,0 3 0 0,0-3 1024 0,0-1 160 0,2-6 32 0,-2-2 0 0,0 6 608 0,0 3 128 0,2 8 32 0,-1 8 0 0,3 1 240 0,-2 10 48 0,1 6 16 0,2 0 0 0,-1 5-848 0,3-1-160 0,-5 3-48 0,1-3 0 16,2-4-624-16,-1 3-128 0,1-1-32 0,0 2 0 15,0-4-320-15,4-2-128 0,-5 1 0 0,1-6 0 16,-2-2 0-16,3 1-256 0,-3-3 16 0,1 3 16 31,-1-3-304-31,-1-2-64 0,3-6-16 0,-3 1 0 16,-2-2-96-16,0-6 0 0,2 0-16 0,-2-2 0 0,1-3-240 0,1-4-64 0,1-2 0 0,1-6 0 15,3 0 400-15,-4-4 80 0,6-4 16 16,0-1 0-16,1-5 208 0,4-1 64 0,0-8 0 0,4-1 0 0,-1 1 256 0,2-4-128 16,-1-1 128-16,1 1 0 0,0 2 352 0,-5 4 176 15,3 3 48-15,1 0 0 0,-1 4 464 0,-1 3 112 16,0 5 0-16,-1 8 16 0,-4 4-416 0,-1 6-96 15,1 5-16-15,-4 5 0 0,1 8 96 0,1-1 16 16,-2 2 0-16,2 3 0 0,1 4 304 0,2 3 64 16,-1 3 16-16,-1-3 0 0,2 7-640 0,1 4-128 15,-1 7-32-15,-2 7 0 0,1-1-160 0,-4 5-48 16,1-1 0-16,-2 2 0 0,1 0 16 0,1-4 0 16,3-1 0-16,1-12 0 31,5-13-464-31,3-10-80 0,-20-14-32 0,0 0-15472 0</inkml:trace>
  <inkml:trace contextRef="#ctx0" brushRef="#br0" timeOffset="10183.84">19309 7856 11055 0,'-7'-3'976'0,"2"1"-784"0,3 0-192 0,-2 2 0 0,4 0 1248 0,0 0 208 0,4-1 32 0,-2-1 16 0,-2 2-864 0,1-4-192 0,-1 3-16 0,0-1-16 0,-1 4-416 0,-1-1 0 0,-7 1 0 0,0-2 0 32,-5 4 0-32,-3-3 0 0,0-1-144 0,-3 0 144 15,3 2 224-15,-2 0 96 0,3 1 32 0,4 1 0 16,-2-3 720-16,4 1 144 0,1 2 16 0,4-3 16 16,-4 3-576-16,4-1-112 0,1 3-32 0,2-3 0 15,-1 1-528-15,1 3-144 0,1-2-16 0,-1 0 0 0,0 5-96 0,2 1-32 16,0 5 0-16,0-2 0 15,0 3 288-15,0 2 0 0,4 0 0 0,-3 2 0 0,1 0 0 16,1 0 144-16,-3 2-16 0,2 6 0 0,-4-3 128 0,2 6 0 16,-3 3 16-16,1-4 0 0,1 4 112 0,-1 1 0 15,0 3 16-15,2-1 0 0,0 0 48 0,2-3 16 16,1 2 0-16,2-3 0 0,-1 1 256 0,1 0 48 16,-5-35 16-16,16 66 0 0,-16-66-112 0,16 68-32 15,-16-68 0-15,17 65 0 0,-17-65-256 0,12 66-64 0,-12-66-16 16,9 63 0-16,-6-32-80 0,-3-3-16 0,2 3 0 0,-4-3 0 15,1 3-32-15,-1-4-16 0,0 0 0 0,-3-4 0 16,1-2-160-16,-1 0 128 0,2-2-128 0,-2-3 128 16,1-1-128-16,1-1 0 0,-1-3 0 0,1 3 0 15,3-4 0-15,-2 1 0 0,-2 1 0 0,4-4 0 16,0 5 0-16,4-5 0 0,-4-8 0 0,0 0 0 16,0 0-304-16,0 0 16 0,0 0 0 0,0 0 0 15,82 39-96-15,-82-39 0 0,0 0-16 0,71-6 0 16,-71 6 160-16,0 0 48 0,75-8 0 0,-75 8 0 15,0 0 192-15,75-9 0 0,-75 9 0 0,0 0 0 16,80 4 288-16,-80-4 0 0,0 0 0 0,84 17 0 16,-84-17-96-16,0 0-32 0,90 24 0 0,-90-24 0 15,72 11-160-15,-72-11-176 0,77 8 48 0,-77-8 0 16,85 6-304-16,-85-6-48 0,80 5-16 16,-80-5 0-16,82 7 240 0,-82-7 32 0,84 5 16 0,-84-5 0 0,82 2 208 0,-82-2 0 15,94 0 144-15,-94 0-144 0,102-4 304 0,-102 4-48 16,117-1 0-16,-117 1 0 0,119-2-128 0,-119 2-128 15,116-7 144-15,-116 7-144 0,114-4 0 0,-114 4 0 16,118-5 0-16,-118 5 0 0,126-2-224 0,-126 2-32 16,129 0-16-16,-129 0 0 0,127 2 272 0,-127-2-160 15,122 0 160-15,-122 0-128 0,117 0 928 0,-117 0 192 16,125 2 32-16,-55-2 16 16,-6 0-1424-16,6-2-272 0,1 0-64 0,-4-3-16 15,-67 5 896-15,129-3 176 0,-129 3 48 0,129-9 0 0,-63 2-224 0,3 4-32 0,3-3-128 0,-1 1 192 16,-1 0-192-16,-4 1 0 0,-1-1 0 0,-65 5 0 15,122-8 0-15,-122 8 0 0,118-6 0 0,-118 6 0 16,126 0 0-16,-126 0 0 0,129 6 0 0,-129-6 0 16,123 5 0-16,-123-5 0 0,114 1 0 0,-114-1 0 15,104 2 0-15,-104-2 0 0,106 5 0 0,-106-5 0 16,122 11 0-16,-122-11 0 0,121 9 0 0,-121-9 0 16,116 8 240-16,-116-8 0 0,108 6 0 0,-108-6 0 15,107 5-48-15,-107-5 0 0,108 3 0 0,-108-3 0 0,120 5-192 16,-120-5 0-16,129 4 0 0,-129-4 0 0,120 0 0 0,-120 0 0 15,117-4 0-15,-117 4 0 16,122-8 0-16,-122 8 0 0,124-9 0 0,-60 4 0 0,1 1 0 0,1 3 0 16,-3 1 0-16,-63 0 0 0,120-6 0 0,-120 6 0 15,113 0 0-15,-113 0 144 0,112 2 80 0,-112-2 16 16,122 2 0-16,-58 0 0 0,4-2-96 0,0 0-16 16,-2-2 0-16,-1-2 0 0,-1 1-128 0,-64 3 0 15,122-9 0-15,-122 9 0 0,124-2 0 0,-124 2 0 16,127 0 0-16,-127 0 0 0,129-1 0 0,-64-1 0 15,-65 2 0-15,116-4 0 0,-116 4 0 0,122-3 0 16,-122 3 0-16,126-3 0 0,-126 3 208 0,130 5-32 16,-62-2-16-16,-5-1 0 0,-63-2 0 0,119 3 0 0,-119-3 0 15,111 6 0-15,-111-6 16 0,108 12 0 0,-108-12 0 0,117 12 0 16,-117-12-176-16,124 9 0 0,-62-7 0 0,-62-2 0 16,122 3 0-16,-61-5 0 0,-61 2 0 0,121-5 0 15,-121 5 0-15,120-9 0 0,-56 2 0 0,3 4 0 16,0-1 0-16,0 1 0 0,-3-2 0 0,-3 1 0 15,-2 2 0-15,-59 2 0 0,115-5 0 0,-115 5 0 16,122-3 160-16,-122 3-160 16,129 1 192-16,-62 1-192 0,-1 0 176 0,2 0-176 0,-68-2 160 0,122 1-160 15,-122-1 0-15,120-1 128 0,-59-3-128 0,2 2 0 16,1-1 0-16,2 0 0 0,-1 1 0 0,-2-2 0 0,-1 1 0 0,-62 3 0 16,112-11 0-16,-112 11 0 0,96-8 0 0,-96 8 0 15,87-6 0-15,-87 6 0 0,85-3 0 0,-85 3 0 16,84 3 0-16,-84-3 0 0,82 4 0 0,-82-4 0 15,82 3 0-15,-82-3 0 0,76 2 0 0,-76-2 0 16,75-2 0-16,-75 2 0 0,75-5 0 0,-75 5 128 16,77-7-128-16,-77 7 0 0,73-7 0 0,-73 7 0 15,70-5 0-15,-70 5 0 0,61-7 0 0,-61 7 0 16,61-3 0-16,-61 3 0 0,64-2 0 0,-64 2 0 16,63-12 0-16,-63 12 0 0,66-13 0 0,-66 13 0 15,68-20 0-15,-68 20 0 0,70-28 0 0,-70 28 0 16,64-26 0-16,-64 26 0 0,54-28 0 0,-54 28-208 15,44-25 32-15,-44 25 16 0,31-24 160 0,-19 12-192 0,-6 0 192 16,-1 1-192-16,-2-1 336 0,1 1 64 0,-8 1 16 0,1-4 0 16,1 4 32-16,-3-3 0 0,-2-2 0 0,0 3 0 15,0-4-256-15,2-3 0 0,1 1 0 0,1-3 0 16,3-1 0-16,0-6-288 16,2 0 32-16,1-5 16 0,4-4-80 0,-3-1 0 0,2 0-16 0,1-2 0 15,2-4 336-15,2 1-144 0,-3-3 144 0,3-3 0 16,-1-1 0-16,1 1 0 0,-1-3 192 0,1-2-48 15,-3 5-144-15,-1-1 0 0,-3 1 0 0,-1 5 128 16,-3 4-128-16,0 0 0 0,-1 2 0 0,-3 0 0 16,1 1-144-16,-1 0 144 0,1 4 0 0,-1-3 0 15,1 6-512 1,-1-3 16-16,4 2 0 0,-2-2 0 0,-1 5-528 16,-1 0-96-16,-1 4-32 0,0 1 0 0,-2 2 368 0,-3 4 64 0,-1-1 16 0,-1 4 0 0,-6 4 704 0,1-1 208 15,-2 4 16-15,-6-1 0 0,-4 6 176 0,-4 0 48 16,-4 4 0-16,-1-2 0 0,-4 3-192 0,0 3-48 15,-5 1 0-15,0-4 0 0,-7 6-208 0,-2-6 0 16,2 2-144-16,-3 4 144 16,1-4-448-16,-2 1 0 0,-1-1 0 0,0 2 0 15,-4-2-80-15,-3-1-16 0,-2 3 0 0,-3-2 0 16,-6 0 352-16,-1 4 64 0,-4-2 128 0,1 0-208 0,-2 1 208 0,-1-2 0 0,-3-3 144 16,-5 4-144-16,-6 2 128 0,-1-4-128 0,3 4 0 0,-3-4 0 15,1-3-192-15,-1-1-128 0,-6-1-16 0,-3 2-16 31,2 2-384-31,0-3-80 0,1-1-16 0,0-1 0 16,1-3-336-16,-8 2-80 0,-4 4-16 0,-1 2 0 16,7-4 128-16,-1 1 32 0,-1-1 0 0,-6 4 0 15,-4 1 112-15,1 0 32 0,1 7 0 0,0-1 0 0,0-2 432 0,-4 3 80 16,2 0 32-16,-2 4 0 0,7 1 416 0,-5-1 0 0,0 3 0 0,-1-5 0 16,4-5 0-16,2 4-160 0,-1 3 160 0,-2-4-160 15,1 4 160-15,-1-4 0 0,0-3 0 0,5 3 128 0,1 0 64 16,-1-3 32-16,-3 3 0 0,1-5 0 15,2-2-224-15,4 4 0 0,4 0 0 0,-2 1 0 0,-5-3 0 0,3-2 0 16,-1-1 0-16,4-1 0 0,4 3 0 0,-4 2 0 16,-4 1 0-16,-1 0 0 0,3-1 688 0,2-1 32 15,3 6 16-15,3-3 0 0,-3-1 128 0,1 0 32 16,1-1 0-16,0 3 0 16,2-1-576-16,3 1-96 0,4-3-32 0,-3 3 0 15,-3-4-432-15,1 0-80 0,5 3-32 0,1-5 0 0,6 6 352 0,-2-6 0 16,2 4 0-16,-5-2 128 0,1 0 256 0,1 3 64 15,3-1 0-15,3 3 0 0,2-3-64 0,-2 1 0 16,4-3 0-16,-7 5 0 0,-2-1-16 0,4-1-16 16,8 1 0-16,1-4 0 0,1 0-32 0,1 1 0 0,1-2 0 0,0-1 0 15,-4 5 256-15,-1-3 32 0,0 5 16 0,1-1 0 16,4-1 288-16,-1 6 64 0,3-2 16 0,-4-2 0 16,-2 4-352-16,-3-2-80 0,-3 0-16 0,-1-6 0 15,6 5-544-15,-3-5 0 0,5 6 0 0,-4 0 0 16,-1 0 224-16,-6 0-64 0,-5 0-16 0,0-5 0 15,1 3 416-15,-3 2 80 0,2 3 0 0,-4 1 16 16,-7 4-304-16,-7-3-64 16</inkml:trace>
  <inkml:trace contextRef="#ctx0" brushRef="#br0" timeOffset="24369.55">22444 12900 22111 0,'-9'7'1968'0,"4"-3"-1584"0,3-2-384 0,2-1 0 0,2-1 928 0,0 0 96 0,-2 5 32 0,0 4 0 0,1-4-848 0,3 6-208 0,3-4 0 0,-2-4 0 31,0-1-912-31,4 2-240 0,-2-4-32 0,0-4-16 15,2 2 432-15,-3-1 64 0,3-1 32 0,-2-1 0 0,0 0 800 0,-2 1 144 0,2 1 48 0,-1-1 0 16,-1 1 384-16,0 3 64 0,2-4 32 0,0 4 0 16,-4 0-144-16,4 0-16 0,-7 0-16 0,0 0 0 15,0 0-304-15,0 0-48 0,77 23-16 0,-77-23 0 0,0 0-256 0,0 0 0 16,101 19 128-16,-101-19-128 16,0 0 0-16,94 7 0 0,-94-7-128 0,0 0 128 0,103 4-144 0,-103-4 144 15,0 0-128-15,106 1 128 0,-106-1 0 0,81 2 0 16,-81-2 0-16,88 5 0 0,-88-5 704 0,95 6 80 15,-95-6 16-15,95 5 0 0,-95-5 160 0,93 7 48 16,-93-7 0-16,82 5 0 0,-82-5-256 0,90 0-48 16,-90 0-16-16,93-5 0 0,-93 5-304 0,94-11-48 15,-94 11-16-15,97-14 0 0,-97 14-64 0,103-10-32 16,-103 10 0-16,91-12 0 0,-91 12-32 0,80-5-16 16,-80 5 0-16,85-9 0 0,-85 9-176 0,84-5 0 15,-84 5 0-15,94-13 0 0,-94 13 0 0,99-8 0 16,-99 8 128-16,107-16-128 0,-107 16 0 0,102-14 0 0,-102 14 0 0,93-7 0 15,-93 7 0-15,82-3 0 0,-82 3 0 0,83 3 0 16,-83-3 0-16,80 11 0 0,-80-11 0 0,81 14 0 16,-81-14 0-16,87 20 0 0,-87-20 0 0,90 25 0 15,-90-25 0-15,91 19 0 0,-91-19 0 0,92 12 0 16,-92-12 0-16,91 11 0 0,-91-11 0 0,96 5 0 16,-96-5 0-16,94 3 0 0,-94-3 0 0,108 6 0 15,-108-6 0-15,113 5 0 0,-113-5 0 0,112 7 0 16,-112-7 0-16,101 14 0 0,-101-14 0 0,106 10 0 15,-106-10 0-15,105 9 0 0,-105-9 0 0,116 5 0 0,-116-5 0 16,126 4 0-16,-126-4 0 0,129-4 0 0,-129 4 0 0,122-3 0 16,-122 3 0-16,118-4 0 15,-118 4 0-15,121-10 0 0,-121 10 0 0,129-9 0 0,-60 4 0 0,-6-2 0 16,-63 7 0-16,124-5 0 0,-124 5 224 0,116-6-32 16,-116 6-16-16,121-7 0 0,-121 7-48 0,125-5 0 15,-60 2 0-15,1-3 0 0,0-1 32 0,-66 7 0 16,126-7 0-16,-126 7 0 0,120-13-160 0,-56 6 192 15,-3-4-192-15,4 4 192 0,-1-5-192 0,4 3 0 16,-2-1 0-16,-66 10 0 0,117-12 0 0,-117 12 0 16,106-14 0-16,-106 14 0 0,94-9 0 0,-94 9 128 15,84-5-128-15,-84 5 128 0,86 0-128 0,-86 0 160 16,78-4-160-16,-78 4 160 0,82-1-160 0,-82 1 0 0,77-9 0 16,-77 9 0-16,74-7 0 0,-74 7 0 0,67-12 0 0,-67 12 0 15,62-14 0-15,-62 14 0 0,63-16 0 0,-63 16 0 16,59-16 0-16,-59 16 0 15,61-14 0-15,-61 14 0 0,61-8 0 0,-61 8 0 0,63-9 0 0,-63 9 0 16,65-3 0-16,-65 3 0 0,66-4 0 0,-66 4 0 16,66-5 0-16,-66 5 0 0,59-7 0 0,-59 7 0 15,0 0 0-15,89-11 0 0,-89 11 0 0,58-10 0 16,-58 10 0-16,0 0 0 0,85-14 0 0,-85 14 0 16,0 0 0-16,87-9 0 0,-87 9 0 0,0 0 0 15,82-10 0-15,-82 10 0 0,0 0 128 0,85-7-128 16,-85 7 0-16,0 0 0 0,81-14 0 0,-81 14 0 15,55-12 0-15,-55 12 0 0,53-14 0 0,-53 14 0 0,48-16 0 16,-48 16 0-16,0 0-128 0,68-21 128 0,-68 21 0 0,0 0 0 16,65-15-144-16,-65 15 144 0,0 0 0 0,0 0 0 15,84-4 0-15,-84 4 0 0,0 0 0 0,0 0 0 16,76 4 0-16,-76-4 0 0,0 0 0 0,0 0 0 16,91 5 0-16,-91-5 0 0,0 0 0 0,69 0 0 15,-69 0 0-15,0 0 0 0,67 3 0 0,-67-3 0 16,0 0 0-16,0 0 0 0,76 0 0 0,-76 0 0 15,0 0 144-15,0 0-144 0,72-3 192 0,-72 3-32 16,0 0-16-16,0 0 0 0,71-5-144 0,-71 5 0 0,0 0 144 0,0 0-144 31,61-11 0-31,-61 11 0 0,0 0 0 0,0 0 0 0,0 0 0 0,0 0 0 0,0 0 0 0,0 0 0 16,0 0 0-16,0 0 0 0,0 0 0 0,0 0 0 16,0 0 0-16,0 0-160 0,0 0 16 0,0 0 0 31,11-12-1088-31,-18 8-224 0</inkml:trace>
  <inkml:trace contextRef="#ctx0" brushRef="#br0" timeOffset="25533.08">30158 11688 14735 0,'-21'-9'1312'0,"6"1"-1056"0,2 2-256 0,5 3 0 0,4-2 704 0,2 1 64 0,-5 2 32 0,-3-4 0 0,-4-5-800 0,-7-6-304 0,-3 4 16 0,-4-2 0 31,0 3-2016-31,-2 3-416 0,-1-2-80 0,-2 8-16 0,0 1 1088 0,1 2 224 0,3 0 32 0,-1 0 16 0,4 2 1728 0,-5-2 352 0,4 2 64 0,-4-1 16 16,0-1 608-16,-1 2 128 0,-4 2 32 16,1-1 0-16,-3 2-64 0,-1 1 0 15,3-3 0-15,-1 8 0 0,-1-5 192 0,3 7 16 0,2-3 16 0,1 4 0 31,-4 3-496-31,-1 3-112 0,4 1 0 0,0 1-16 16,3 3-720-16,-4 1-144 0,0 3-16 0,1-1-128 16,-2 9-656-16,2-4-240 0,-3 2-64 0,1-6 0 0,2 3 144 0,5-6 32 15,-2 5 0-15,4-6 0 0,2 4 784 0,1-5 384 0,2 4-48 16,2 0 0-16,2 4 352 0,1-3 64 0,0 3 16 0,6-3 0 0,1 1 0 0,2-2 16 31,2-1 0-31,5-2 0 0,2 3-192 16,3-6-32-16,-5-22-16 0,0 0 0 0,28 77-352 0,-28-77-64 15,0 0 0-15,47 70-128 0,-47-70 0 0,0 0 0 16,66 62-192-16,-66-62 48 0,61 49 144 0,-61-49-192 16,77 45 192-16,-77-45-192 0,82 49 192 0,-82-49 144 15,83 40-16-15,-83-40-128 0,89 42 144 0,-89-42-144 16,98 40 0-16,-98-40 144 0,99 35-144 0,-99-35 0 16,115 21 0-16,-115-21 0 0,129 17 304 0,-129-17 16 15,129 11 16-15,-129-11 0 0,118 3 176 0,-118-3 16 16,117-3 16-16,-117 3 0 0,122-12-32 0,-61-1 0 15,5 5 0-15,-1-6 0 0,-1 3-160 0,-4-1-32 16,-6-4-16-16,-4 2 0 0,2 4 80 0,-6-6 0 16,1-1 16-16,-5 1 0 0,1 2 112 0,4-3 32 0,0-2 0 0,4 0 0 15,3-4-96-15,-5 0-32 0,3 1 0 0,-2-4 0 16,1-4-224-16,-2-5-32 0,-1 0-16 0,-4 2 0 16,-4-2-144-16,-3 2 0 0,-6 2 0 0,-7 5 128 15,-1-4-128-15,-4 6 0 0,-1-2 0 0,-4-2 0 16,-2 2 144-16,-2-2 0 0,1 2 0 0,-8-2 0 15,-1 3 0-15,-5 4 0 0,-3-1 0 0,-2-1 0 16,-5 1 16-16,1-1 0 0,-5 2 0 0,-2 2 0 16,3 0 128-16,0-2 32 0,-1 0 0 0,-1-2 0 15,1 2-176-15,0-3-16 0,-3 1-128 0,-1 1 192 0,1-1-192 16,-7 0 0-16,1 4 0 0,-5 4 0 0,-6 2 0 0,-3-1 0 16,-9 9 0-16,-5 0 0 0,-3 3 0 0,-6 2 0 15,-1 4 0-15,-4 1 0 0,0-3 128 0,-4 3-128 16,-1 0 0-16,-4-1 144 0,-4-3-144 0,-10-1 0 15,-5 0 0-15,-7-1 0 16,-5-5-480-16,0-2-32 0,-3 1 0 0,-10-5-11504 16,-4-1-2304-16</inkml:trace>
  <inkml:trace contextRef="#ctx0" brushRef="#br0" timeOffset="58455.9">18854 10850 3679 0,'-4'-5'320'0,"3"3"-320"0,-1 1 0 0,0-1 0 0,2 0 320 0,-1 0 0 0,-6-1 0 0,-4-4 0 0,-3 3 192 0,-3 1 16 0,-1 3 16 0,-1 0 0 0,2 3 416 0,-1 1 64 15,3 3 32-15,1-4 0 0,3 1 256 0,-1-1 48 16,3-3 16-16,-1 2 0 0,3-2-352 0,0-2-80 15,0 2-16-15,-2-1 0 0,1-3-752 0,-3 1-176 16,-1-4 0-16,1 3 0 0,-3 2-272 0,1-1-48 16,-1-1-16-16,0-3 0 0,-6 4 48 0,1-2 16 15,0 1 0-15,0-3 0 0,0 4 272 0,1-1 128 16,-1 1-128-16,2-4 192 0,1 3 176 0,2 1 16 0,-2-1 16 0,4 1 0 31,-5 1-144-31,1 2-48 0,2 0 0 0,0 2 0 0,2 0-80 0,-2 3 0 0,0-2-128 0,2 4 192 31,0 0 80-31,0-1 16 0,-2 4 0 0,1-3 0 0,3 2-128 0,0 1-32 0,1 1 0 0,0-3 0 16,4 6 128-16,-4-2 32 0,4 1 0 0,0 2 0 16,-1-1 256-16,3 2 48 0,-2-2 16 0,0 3 0 15,-1 4 288-15,1 5 48 0,-2-1 16 0,2 3 0 16,-2 1-64-16,2 3-16 0,-2 4 0 0,-2 2 0 16,4 1-208-16,-6-3-32 15,3 4-16-15,-1-1 0 0,-2 1-176 0,-1-2-48 16,2 0 0-16,-1 1 0 0,1 2-160 0,-1 3-48 15,3 3 0-15,-3 0 0 0,4 0 96 0,2 5 16 16,3 2 0-16,1-5 0 0,-3 0-80 0,2-7-16 16,1-2 0-16,1-2 0 0,0 0-64 0,1-1-16 15,1 0 0-15,2-3 0 0,-1-1 16 0,1 1 0 16,1-3 0-16,-3 4 0 0,-2 0-144 0,0-1 0 16,-2 3 0-16,-3-2 0 0,1 3 0 0,-3 0 0 15,0 3 0-15,0-3 0 0,2 2 0 0,-4-2 0 16,2 1 0-16,-3-3 0 0,-1-1 0 0,3-4 0 15,-3-1-144-15,1 1 144 0,1-3 0 0,2 3 0 16,-2 1 0-16,4-4 0 0,0 1 0 0,0-1 0 0,1-3-128 0,2 1 128 16,1-5 0-16,2-2 0 0,1 0 0 0,2-5 0 15,1-2 0-15,0 0 0 0,2-1 128 0,4-4-128 16,-3-2 128-16,3-2-128 0,-3 3 0 0,5-5 0 16,-3 3 0-16,1-1 0 0,-1-3-128 0,0 2 128 15,3 0 0-15,-5 0 0 0,5 1 0 0,-3 0 0 16,2 3 0-16,2-3 0 0,-2 6 0 0,4 0 0 15,1-1 0-15,3 3 0 0,1-1 144 0,-21-10-144 16,0 0 128-16,85 42-128 0,-85-42 0 0,75 31 128 0,-75-31-128 16,80 28 0-16,-80-28 0 0,106 32 0 0,-106-32 0 0,124 22 0 15,-124-22 0-15,129 5 0 0,-129-5-272 0,122-20 64 16</inkml:trace>
</inkml:ink>
</file>

<file path=ppt/ink/ink9.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2:49.460"/>
    </inkml:context>
    <inkml:brush xml:id="br0">
      <inkml:brushProperty name="width" value="0.05292" units="cm"/>
      <inkml:brushProperty name="height" value="0.05292" units="cm"/>
      <inkml:brushProperty name="color" value="#FF0000"/>
    </inkml:brush>
  </inkml:definitions>
  <inkml:trace contextRef="#ctx0" brushRef="#br0">19190 8126 13823 0,'-15'14'1216'0,"4"-7"-960"0,2 0-256 16,4-2 0-16,5-1 624 0,0-4 80 0,0 2 0 0,0 1 16 0,4-1-720 0,-4 5 0 0,1-4 0 0,1-1-208 15,0-2-1392-15,-2 0-288 0,-2 0-48 0,-1 0-16 0,-3 0 1616 0,3-2 336 0,-6 0 0 0,1-3 0 16,-1 4 1536-16,-2-1 240 0,-3 0 32 0,-1-1 16 16,-1 1-48-16,0-2-16 0,-3 3 0 0,-2-5 0 15,0 5-800-15,-1-1-144 0,-3-2-48 0,-3-1 0 16,1-2-528-16,-5 4-112 0,-1-3-128 15,0-2 176-15,-2 3-176 0,-3-2 0 0,-1-2-160 0,-4 4 160 16,-4-1 0-16,-4-2-144 0,-3 4 144 0,0-3 0 16,0-1-320-16,0 2 32 0,-2 1 0 0,2-2 0 15,0 4 32-15,-1-3 16 0,-1 3 0 0,-2-2 0 16,1 1 240-16,-4-3 0 0,-4-1 0 0,3 2-144 16,2-2 144-16,5-1 0 0,4 0 0 0,4-1 128 0,-5-2 144 0,3-1 48 15,4-1 0-15,-4-3 0 16,2-2-64-16,-7 0 0 0,0-2 0 0,-7-5 0 0,0-2-256 0,3-2 0 15,-3-3 0-15,6-2 0 0,2-1 0 0,-2-8 0 16,1-1 0-16,3-4 0 0,0-1 320 0,-1-6-32 16,0-2-16-16,-4-4 0 0,-1-5-144 0,1 0-128 15,5-5 192-15,3 2-192 0,1-1 0 0,-1 3 0 16,3-2 0-16,0 4 0 0,3 7 0 0,0 0 0 16,2 1-128-16,-2-1 128 0,-1 0 0 0,-3-7 0 15,1 0 0-15,-2-2 0 0,5 3 336 0,2 1 16 16,2 1 0-16,1-1 0 0,8-1-160 0,-6 1-16 0,5-4-16 0,2-4 0 15,-1 3-160-15,3-4 0 16,1-1 0-16,2 1 0 0,4 2-352 0,0 5 48 16,5-1 16-16,0 3 0 15,6 0-256-15,1 1-48 0,3-5-16 0,4 5 0 16,0 2 96-16,0 6 32 0,5 4 0 0,1 4 0 0,2 3 336 0,1 4 144 16,3 0-128-16,4 4 128 0,-2-1 0 0,1 4 0 0,1 5 192 0,3 2-64 15,0 2 16-15,2 5 16 0,2-1 0 0,-23 20 0 16,47-29-32-16,-47 29 0 0,0 0 0 0,91-44 0 15,-91 44-128-15,0 0-224 0,113-29 48 0,-113 29 16 16,84-16-608-16,-84 16-128 16,90-14-32-16,-90 14 0 0,0 0 176 0,119-7 48 15,-119 7 0-15,0 0 0 0,120-12 704 0,-120 12 0 0,91-16 0 0,-91 16 0 16,106-28 496-16,-106 28 80 0,124-40 32 0,-124 40 0 0,132-42-256 0,-132 42-48 16,120-41-16-16,-120 41 0 0,114-42-288 0,-114 42 0 15,111-35 0-15,-111 35 0 0,110-30 0 0,-110 30 0 16,111-26 0-16,-111 26 0 0,107-22 0 0,-107 22 0 15,90-21 0-15,-90 21 0 0,86-33 240 0,-86 33-64 16,83-39-16-16,-83 39 0 0,79-36-160 0,-79 36 0 16,73-35 0-16,-73 35 0 15,68-33 0-15,-68 33 0 0,56-30-192 0,-56 30 192 0,0 0-352 0,61-38 48 16,-47 24 16-16,-4 2 0 16,-3 0-224-16,-3-4-32 0,-3 5-16 0,-2 1-7952 0</inkml:trace>
  <inkml:trace contextRef="#ctx0" brushRef="#br0" timeOffset="366.6">17287 3255 19343 0,'-12'5'848'0,"3"0"192"0,4-3-832 0,4 0-208 0,2-1 0 0,1 1 0 0,1 0 624 0,4 1 80 0,4 8 0 0,-11-11 16 0,0 0-480 0,0 0-112 0,82 45 0 0,-82-45-128 16,0 0-960-16,0 0-320 0,92 45-48 0,-92-45-16 15,0 0 416-15,82 18 80 0,-82-18 16 0,0 0 0 0,108 3 1040 0,-108-3 224 16,89-3 32-16,-89 3 16 16,94 0 784-16,-94 0 144 0,92 5 48 0,-92-5 0 0,0 0-256 0,112 23-48 15,-112-23-16-15,0 0 0 0,87 34-704 0,-87-34-144 0,0 0-32 0,0 0 0 16,77 53-256-16,-69-45 0 0,1 5-176 0,-4-5 176 31,-5 4-704-31,-7 1-48 0,0-1 0 0,-6 3 0 0,-7 5 480 0,-1-1 80 0,-3 3 32 0,-7 5 0 16,-1-1 640-16,1 3 128 0,-4 1 32 15,0 5 0-15,4 3 704 0,0 9 160 0,-8 2 32 0,1 10 0 16,0 9-304-16,-8 10-48 0,1 11-16 0,3 2-15984 16</inkml:trace>
  <inkml:trace contextRef="#ctx0" brushRef="#br0" timeOffset="18338.57">24862 684 7359 0,'-1'2'656'0,"-1"-1"-528"0,2-1-128 0,-2 0 0 0,2 2 0 0,0-2 0 0,-7 4 0 0,0-3 0 0,0 8 0 0,-8-2 0 0,1 0-160 0,0 3 160 0,2-4 0 0,-2 2 160 0,3-1 0 0,1-3 0 0,1 3 112 0,0-2 32 16,1 0 0-16,-1-1 0 0,4 3 144 0,-6-2 48 15,4 0 0-15,0 2 0 0,-2 0 224 0,1-2 48 16,-1 6 16-16,2-3 0 0,-3 3-224 0,3-4-48 16,-4 7-16-16,4-7 0 15,0 5-368-15,0-2-128 0,0 1 0 0,0-1 0 0,0-1 0 0,2 0 0 16,0-1 0-16,0-1 0 0,1 2 160 0,1-4-160 16,3 4 160-16,-2-4-160 0,-2 0 512 15,4-1 0-15,4 1 0 0,-2-1 0 0,3 1-320 0,2-3-48 16,3 5-16-16,4-2 0 0,-1 0-128 0,-13-5 0 15,0 0 0-15,0 0 0 0,88 23 0 0,-88-23 0 16,0 0 0-16,88 17 0 0,-88-17 0 0,0 0 0 16,0 0 0-16,99 17 128 0,-83-11 0 0,-1 1-128 15,-6 0 192-15,-4 1-64 0,2 1 0 0,-7 1 0 0,0 1 0 0,-2 3 0 16,-5 0 864-16,0 3 160 0,-5 2 48 0,0 4 0 16,-5 0-64-16,-1-2-16 0,-6 5 0 0,-2-4 0 15,0 1-336-15,-6-4-64 0,1 0-16 0,-1-1 0 16,-2-3-192-16,2-4-64 0,4 3 0 0,-1-7 0 15,3 3-448-15,-2-6 0 0,5 1 0 0,2 0 0 32,4-3-384-32,1-4-80 0,7 2-16 0,-1-7 0 0,5 4-544 0,1-4-96 0,4-4-32 15,0-1 0-15,5-2-1280 16,2-3-256-16,2-1-48 0,1-3-5776 0</inkml:trace>
  <inkml:trace contextRef="#ctx0" brushRef="#br0" timeOffset="18684.87">25275 466 2751 0,'4'-16'128'0,"-2"8"16"0,1-3-144 0,-1 6 0 0,-2 2 0 0,0 1 0 0,0 0 1072 0,0-3 176 0,0 0 32 0,-2-2 16 0,0-2 544 0,-1 5 96 0,-1 1 32 0,1 3 0 0,-2 3-112 0,-1-1 0 0,-1 9-16 0,4-4 0 0,-4 0-176 0,4 5-48 0,-1-5 0 0,2 7 0 15,2-4-720-15,0-1-128 0,4 5-48 0,1-6 0 16,4 6-544-16,-2 0-176 0,3 2 0 0,1-2 0 16,-1 9 0-16,2-1 0 0,4 3 0 0,-2 6 0 15,0 6 0-15,-2 1 0 0,0 7 0 0,-3 4 0 16,1 7 0-16,-3-1 0 0,-1 3 144 0,-3-4-144 15,-1-4 0-15,0 1 0 0,-4-8 0 0,0 3 0 32,-1-5-704-32,1-4-224 0,-3-4-48 0,3-3-7248 0,2-2-1440 0</inkml:trace>
  <inkml:trace contextRef="#ctx0" brushRef="#br0" timeOffset="18952.34">25085 949 1839 0,'-1'-7'160'0,"1"3"-160"0,0 4 0 0,1-2 0 0,1 2 416 0,-2 0 48 0,2 2 16 0,0-2 0 0,3 2 256 0,2 1 48 0,0 4 16 0,3 0 0 0,-1-2 608 0,3 4 112 0,4-4 16 0,-16-5 16 15,0 0-528-15,0 0-128 0,101 16 0 0,-101-16-16 16,0 0-736-16,125-5-144 0,-125 5 0 0,95-12 0 15,-95 12-256-15,85-18 0 0,-85 18 0 0,0 0 0 32,111-22-768-32,-111 22-176 0,0 0-16 0,98-25-16 15,-98 25-96-15,0 0-16 0</inkml:trace>
  <inkml:trace contextRef="#ctx0" brushRef="#br0" timeOffset="19328.56">26019 821 911 0,'6'-5'0'0,"-6"3"0"0,0 2 0 0,0 0 0 0,0 0 720 0,0 0 64 0,-9-3 16 0,-1 3 0 0,-4 3 864 0,-7-1 160 0,0 2 32 0,0 1 16 0,-2 0-528 0,4 6-96 15,0-3-32-15,1 6 0 0,5 2-576 0,-3-2-112 16,4 3-16-16,1-3-16 16,2 4 304-16,2-3 64 0,4 1 16 0,-4-2 0 0,4 3-160 0,-1 1-16 15,2-3-16-15,2 1 0 0,2 1-240 0,2-1-64 16,1-2 0-16,2-3 0 0,1 1-384 0,5-7-144 16,4 4 0-16,-17-9 0 15,0 0-576-15,0 0-112 0,92 8-32 0,-92-8 0 16,0 0-368-16,0 0-80 0,98-22-16 0,-98 22 0 15,0 0-336-15,59-37-64 0,-41 21 0 16,-1-3-16-16,-1 0 880 0,1 0 176 0,-6 0 48 0,-1 0 0 0,-1-2 256 16,0-2 64-16,-6-5 16 0,2 4 0 0,-1-1 64 0,-2-1 16 0,3 4 0 0,-5 3 0 15,3-1 656-15,2 3 128 0,-1 7 16 0,-1 1 16 16,1 5-80-16,-1 4 0 0,1 4-16 0,-2 5 0 16,1 1 336-16,-1 6 80 0,1 1 16 0,-1 4 0 15,-2 2 608-15,4 4 112 0,-3 3 16 16,3 5 16-16,-1-2-784 0,-1 2-176 0,3-4-16 0,-3 4-16 15,3 2-368-15,0-3-80 0,2 0-16 0,0-8 0 16,6 0-224-16,-5-4-160 0,6-1 32 0,0-3-9280 16</inkml:trace>
  <inkml:trace contextRef="#ctx0" brushRef="#br0" timeOffset="19612.14">26521 299 1839 0,'6'3'160'0,"-5"3"-160"0,5-1 0 0,-6-2 0 0,0 1 1088 0,0 1 192 0,0 2 48 0,0 2 0 0,-2 10 672 0,-3 7 144 0,-1 4 32 0,-1 3 0 0,0 3-336 0,2-3-64 16,0 2-16-16,-2 2 0 0,5 1-464 0,-1 2-80 15,-1 2-32-15,4-2 0 0,2 2-272 0,0 1-48 16,3 1-16-16,2-4 0 0,-2 0-464 0,2 0-112 16,2 2-16-16,1-4 0 0,1 0-256 0,3-1 0 15,-2-6 0-15,0 3 0 16,2-8-608-16,0 1-128 0,0-4-32 0,-4-4 0 16,1 0-1088-16,-1 1-240 0</inkml:trace>
  <inkml:trace contextRef="#ctx0" brushRef="#br0" timeOffset="20013.25">26387 919 5519 0,'-2'-11'496'0,"2"3"-496"0,0 3 0 0,0 5 0 0,0 0 1040 0,0 0 112 0,-1-4 32 0,-1-1 0 0,-5 5 240 0,0 5 48 0,2 4 16 0,-4 6 0 0,2 3 288 0,4-1 48 16,-3 1 16-16,5-1 0 0,4 1-80 0,4-6-16 15,2 2 0-15,6-7 0 0,-15-7-896 0,0 0-176 16,0 0-32-16,89 14-16 0,-89-14-416 0,0 0-80 16,101-18 0-16,-101 18-128 0,86-19 0 0,-86 19 0 15,94-21-160-15,-94 21 160 16,87-26-848-16,-87 26-48 0,0 0-16 0,94-47 0 16,-69 28-448-16,-6 0-96 0,-5 1-16 0,0 1 0 15,-4-1 128-15,-3 6 0 0,-2-2 16 0,2-1 0 16,-3 2 288-16,1 5 48 0,-3-5 16 0,1 6 0 15,1 2 16-15,-3 0 0 0,-1 3 0 0,2 2 0 0,2 2 960 0,-1 3 0 0,1 2 144 0,3 0 0 16,-6 7 800-16,5 0 144 0,-1 3 48 0,2 4 0 16,-4 2 320-16,2 0 64 0,6 5 16 0,-6-4 0 15,0 4-288-15,2-2-48 0,0 0-16 0,0 4 0 16,0-4-768-16,2 2-160 16,0-4-16-16,-4-1-16 15,4 1-752-15,-2-3-160 0,0-4-16 0,1-4-9776 0</inkml:trace>
  <inkml:trace contextRef="#ctx0" brushRef="#br0" timeOffset="20366.22">27666 863 11055 0,'-3'2'976'0,"-4"0"-784"0,2-1-192 0,1-1 0 0,2 4 0 0,-3-2 0 0,-5 3-144 0,-8 2 144 16,-4 7-480-16,-6 1 0 0,2 1 0 0,-1 0 0 0,8-2 1376 0,0 1 256 0,3 1 64 0,1 1 16 16,4-1-400-16,1 3-64 0,1-1-32 0,2 1 0 15,0-2-480-15,4-3-112 0,3 2-16 0,1 1 0 16,6 3 672-16,0-1 128 15,6-2 32-15,2 1 0 0,-1-3-64 0,5-4 0 0,2 3 0 0,-21-14 0 16,0 0-208-16,0 0-48 0,103 27-16 0,-103-27 0 16,0 0-624-16,96 0 0 0,-96 0 0 0,0 0 0 31,111-24-640-31,-111 24-160 0,0 0-32 0,96-33 0 0,-96 33-1152 16,72-35-256-16</inkml:trace>
  <inkml:trace contextRef="#ctx0" brushRef="#br0" timeOffset="20570.37">27225 544 33167 0,'-19'0'1472'0,"7"0"304"0,0 0-1424 0,5 2-352 0,0 3 0 0,2-1 0 0,-2 1 736 0,-6 2 80 0,-6 7 16 0,-7 3 0 0,-5 3-192 0,1 1-16 0,4-4-16 0,7-1 0 0,3-11-2336 0,11-3-480 0,10-8-96 0,-5-8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56B06BE-B613-402A-A392-73A2760B21F0}" type="datetimeFigureOut">
              <a:rPr lang="en-AU" smtClean="0"/>
              <a:t>2/02/2024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3AD0B7A-E52E-40EF-BE27-14FB7BAF364F}" type="slidenum">
              <a:rPr lang="en-AU" smtClean="0"/>
              <a:t>‹#›</a:t>
            </a:fld>
            <a:endParaRPr lang="en-AU"/>
          </a:p>
        </p:txBody>
      </p:sp>
    </p:spTree>
    <p:extLst>
      <p:ext uri="{BB962C8B-B14F-4D97-AF65-F5344CB8AC3E}">
        <p14:creationId xmlns:p14="http://schemas.microsoft.com/office/powerpoint/2010/main" val="33187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E1F-454C-E022-F5D1-4C6ABF457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E0F80D-9518-FCA4-D9ED-06B1B93C4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109D9B2-8C5C-8BAC-592B-1A78FF57FC46}"/>
              </a:ext>
            </a:extLst>
          </p:cNvPr>
          <p:cNvSpPr>
            <a:spLocks noGrp="1"/>
          </p:cNvSpPr>
          <p:nvPr>
            <p:ph type="dt" sz="half" idx="10"/>
          </p:nvPr>
        </p:nvSpPr>
        <p:spPr/>
        <p:txBody>
          <a:bodyPr/>
          <a:lstStyle/>
          <a:p>
            <a:fld id="{0D6B5798-EEF3-47A3-B8AA-256C4C6EFD5A}" type="datetime1">
              <a:rPr lang="en-AU" smtClean="0"/>
              <a:t>2/02/2024</a:t>
            </a:fld>
            <a:endParaRPr lang="en-AU"/>
          </a:p>
        </p:txBody>
      </p:sp>
      <p:sp>
        <p:nvSpPr>
          <p:cNvPr id="5" name="Footer Placeholder 4">
            <a:extLst>
              <a:ext uri="{FF2B5EF4-FFF2-40B4-BE49-F238E27FC236}">
                <a16:creationId xmlns:a16="http://schemas.microsoft.com/office/drawing/2014/main" id="{5D93D9E4-A6BA-0427-4E6B-26FCC77555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E3F9FA-4C9A-C0A6-383D-D45A8C77215E}"/>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4948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DAB8-3E7C-81A9-7746-1CDF8E4B391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9D9C0D-5B0B-3D8B-08AC-4499AB301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69BED10-0462-6C21-C1A5-E29245D5D407}"/>
              </a:ext>
            </a:extLst>
          </p:cNvPr>
          <p:cNvSpPr>
            <a:spLocks noGrp="1"/>
          </p:cNvSpPr>
          <p:nvPr>
            <p:ph type="dt" sz="half" idx="10"/>
          </p:nvPr>
        </p:nvSpPr>
        <p:spPr/>
        <p:txBody>
          <a:bodyPr/>
          <a:lstStyle/>
          <a:p>
            <a:fld id="{3C467393-BCE0-422C-BA1B-A73D9EB22E6B}" type="datetime1">
              <a:rPr lang="en-AU" smtClean="0"/>
              <a:t>2/02/2024</a:t>
            </a:fld>
            <a:endParaRPr lang="en-AU"/>
          </a:p>
        </p:txBody>
      </p:sp>
      <p:sp>
        <p:nvSpPr>
          <p:cNvPr id="5" name="Footer Placeholder 4">
            <a:extLst>
              <a:ext uri="{FF2B5EF4-FFF2-40B4-BE49-F238E27FC236}">
                <a16:creationId xmlns:a16="http://schemas.microsoft.com/office/drawing/2014/main" id="{0C0EE95F-AF29-1A7A-3963-08D7E37494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EE9C0B-BA44-1C2E-5C8D-25A67596548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37792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B7787-6E85-EDC5-F442-3ABCE8FB6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87B493D-2593-5F64-5ED6-76A5ACE33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8CE194-BED9-837A-66F1-CFCBB598ACDC}"/>
              </a:ext>
            </a:extLst>
          </p:cNvPr>
          <p:cNvSpPr>
            <a:spLocks noGrp="1"/>
          </p:cNvSpPr>
          <p:nvPr>
            <p:ph type="dt" sz="half" idx="10"/>
          </p:nvPr>
        </p:nvSpPr>
        <p:spPr/>
        <p:txBody>
          <a:bodyPr/>
          <a:lstStyle/>
          <a:p>
            <a:fld id="{76DDCC4D-D08B-40F3-9BFB-AC61838CE563}" type="datetime1">
              <a:rPr lang="en-AU" smtClean="0"/>
              <a:t>2/02/2024</a:t>
            </a:fld>
            <a:endParaRPr lang="en-AU"/>
          </a:p>
        </p:txBody>
      </p:sp>
      <p:sp>
        <p:nvSpPr>
          <p:cNvPr id="5" name="Footer Placeholder 4">
            <a:extLst>
              <a:ext uri="{FF2B5EF4-FFF2-40B4-BE49-F238E27FC236}">
                <a16:creationId xmlns:a16="http://schemas.microsoft.com/office/drawing/2014/main" id="{9A17B64D-A807-52B4-7336-2719FB5DF4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0A92230-1F4F-F1B0-7BCD-79D3011D396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06405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1B7E-6C74-118C-8DEB-2B725EEF6F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9E78D72-81C2-5355-475D-53685254F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443184-9A65-C262-A4CF-397BF7B51F20}"/>
              </a:ext>
            </a:extLst>
          </p:cNvPr>
          <p:cNvSpPr>
            <a:spLocks noGrp="1"/>
          </p:cNvSpPr>
          <p:nvPr>
            <p:ph type="dt" sz="half" idx="10"/>
          </p:nvPr>
        </p:nvSpPr>
        <p:spPr/>
        <p:txBody>
          <a:bodyPr/>
          <a:lstStyle/>
          <a:p>
            <a:fld id="{C214874D-8F60-4CF2-A2CC-F249D0641CBE}" type="datetime1">
              <a:rPr lang="en-AU" smtClean="0"/>
              <a:t>2/02/2024</a:t>
            </a:fld>
            <a:endParaRPr lang="en-AU"/>
          </a:p>
        </p:txBody>
      </p:sp>
      <p:sp>
        <p:nvSpPr>
          <p:cNvPr id="5" name="Footer Placeholder 4">
            <a:extLst>
              <a:ext uri="{FF2B5EF4-FFF2-40B4-BE49-F238E27FC236}">
                <a16:creationId xmlns:a16="http://schemas.microsoft.com/office/drawing/2014/main" id="{3722C255-3740-00C3-FA23-4BB6014E3B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D74A6E-CD65-E42A-E93D-B4BCE0F48D07}"/>
              </a:ext>
            </a:extLst>
          </p:cNvPr>
          <p:cNvSpPr>
            <a:spLocks noGrp="1"/>
          </p:cNvSpPr>
          <p:nvPr>
            <p:ph type="sldNum" sz="quarter" idx="12"/>
          </p:nvPr>
        </p:nvSpPr>
        <p:spPr/>
        <p:txBody>
          <a:bodyPr/>
          <a:lstStyle/>
          <a:p>
            <a:fld id="{E5BA05A5-0517-4A37-865C-5DD63AFCA22E}" type="slidenum">
              <a:rPr lang="en-AU" smtClean="0"/>
              <a:pPr/>
              <a:t>‹#›</a:t>
            </a:fld>
            <a:endParaRPr lang="en-AU" dirty="0"/>
          </a:p>
        </p:txBody>
      </p:sp>
    </p:spTree>
    <p:extLst>
      <p:ext uri="{BB962C8B-B14F-4D97-AF65-F5344CB8AC3E}">
        <p14:creationId xmlns:p14="http://schemas.microsoft.com/office/powerpoint/2010/main" val="228886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76D-16D9-E18F-1722-69A33F75B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749373-3A2B-D13F-781E-13F984E45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7617F-CE7B-A000-790C-280062F714D2}"/>
              </a:ext>
            </a:extLst>
          </p:cNvPr>
          <p:cNvSpPr>
            <a:spLocks noGrp="1"/>
          </p:cNvSpPr>
          <p:nvPr>
            <p:ph type="dt" sz="half" idx="10"/>
          </p:nvPr>
        </p:nvSpPr>
        <p:spPr/>
        <p:txBody>
          <a:bodyPr/>
          <a:lstStyle/>
          <a:p>
            <a:fld id="{37D569C6-B5B5-4513-BC5A-6FEF38F8A172}" type="datetime1">
              <a:rPr lang="en-AU" smtClean="0"/>
              <a:t>2/02/2024</a:t>
            </a:fld>
            <a:endParaRPr lang="en-AU"/>
          </a:p>
        </p:txBody>
      </p:sp>
      <p:sp>
        <p:nvSpPr>
          <p:cNvPr id="5" name="Footer Placeholder 4">
            <a:extLst>
              <a:ext uri="{FF2B5EF4-FFF2-40B4-BE49-F238E27FC236}">
                <a16:creationId xmlns:a16="http://schemas.microsoft.com/office/drawing/2014/main" id="{C6EDDFB2-8EB2-9066-B140-155EABB1E8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71FBFB-1914-1F12-23BF-6C7E3C3DCF7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27617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D763-2BFE-D7A0-D4E0-29379CE61E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B3EF43-1171-FE07-73F5-6DDCC04D4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6DF9004-7EFC-8C73-865E-51AA2142E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64B564-E7C1-09DC-B249-E8F1EF29562C}"/>
              </a:ext>
            </a:extLst>
          </p:cNvPr>
          <p:cNvSpPr>
            <a:spLocks noGrp="1"/>
          </p:cNvSpPr>
          <p:nvPr>
            <p:ph type="dt" sz="half" idx="10"/>
          </p:nvPr>
        </p:nvSpPr>
        <p:spPr/>
        <p:txBody>
          <a:bodyPr/>
          <a:lstStyle/>
          <a:p>
            <a:fld id="{60B5A0A5-59C9-4B66-8A1B-AD6B20D8D0F9}" type="datetime1">
              <a:rPr lang="en-AU" smtClean="0"/>
              <a:t>2/02/2024</a:t>
            </a:fld>
            <a:endParaRPr lang="en-AU"/>
          </a:p>
        </p:txBody>
      </p:sp>
      <p:sp>
        <p:nvSpPr>
          <p:cNvPr id="6" name="Footer Placeholder 5">
            <a:extLst>
              <a:ext uri="{FF2B5EF4-FFF2-40B4-BE49-F238E27FC236}">
                <a16:creationId xmlns:a16="http://schemas.microsoft.com/office/drawing/2014/main" id="{9C753C86-80E6-A5FE-E54E-BE8B909E70B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956BE5-21AF-9FA6-3054-A3B9482096CA}"/>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82443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C1D0-9F40-CC71-D86A-F3BB3C1D1D4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D674A67-CBED-6B28-F4FC-A21EFB72A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BC1E1-EB35-387C-8DB2-3AEC7B50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891EA-4E86-1B16-C750-4C16026B0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17B65-0325-4BE6-541C-00A792319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773BB8-B7BC-2EF1-7D94-3970965745BC}"/>
              </a:ext>
            </a:extLst>
          </p:cNvPr>
          <p:cNvSpPr>
            <a:spLocks noGrp="1"/>
          </p:cNvSpPr>
          <p:nvPr>
            <p:ph type="dt" sz="half" idx="10"/>
          </p:nvPr>
        </p:nvSpPr>
        <p:spPr/>
        <p:txBody>
          <a:bodyPr/>
          <a:lstStyle/>
          <a:p>
            <a:fld id="{407793A0-5CE6-4A20-B8C1-31AE5E432521}" type="datetime1">
              <a:rPr lang="en-AU" smtClean="0"/>
              <a:t>2/02/2024</a:t>
            </a:fld>
            <a:endParaRPr lang="en-AU"/>
          </a:p>
        </p:txBody>
      </p:sp>
      <p:sp>
        <p:nvSpPr>
          <p:cNvPr id="8" name="Footer Placeholder 7">
            <a:extLst>
              <a:ext uri="{FF2B5EF4-FFF2-40B4-BE49-F238E27FC236}">
                <a16:creationId xmlns:a16="http://schemas.microsoft.com/office/drawing/2014/main" id="{71045DA2-9408-7C5A-5B48-07AA1360AC8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873340F-0EFE-9664-C77B-28E92EA44E4D}"/>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236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2E8F-FD65-CA72-9A6B-8E44B98B8F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4515A8-AFD9-3027-9C67-F168FB41FB3F}"/>
              </a:ext>
            </a:extLst>
          </p:cNvPr>
          <p:cNvSpPr>
            <a:spLocks noGrp="1"/>
          </p:cNvSpPr>
          <p:nvPr>
            <p:ph type="dt" sz="half" idx="10"/>
          </p:nvPr>
        </p:nvSpPr>
        <p:spPr/>
        <p:txBody>
          <a:bodyPr/>
          <a:lstStyle/>
          <a:p>
            <a:fld id="{DE10BCEC-4D7A-48FF-8022-1AC70EA89FAC}" type="datetime1">
              <a:rPr lang="en-AU" smtClean="0"/>
              <a:t>2/02/2024</a:t>
            </a:fld>
            <a:endParaRPr lang="en-AU"/>
          </a:p>
        </p:txBody>
      </p:sp>
      <p:sp>
        <p:nvSpPr>
          <p:cNvPr id="4" name="Footer Placeholder 3">
            <a:extLst>
              <a:ext uri="{FF2B5EF4-FFF2-40B4-BE49-F238E27FC236}">
                <a16:creationId xmlns:a16="http://schemas.microsoft.com/office/drawing/2014/main" id="{4CEAF9FA-CA96-5E7F-6992-0A24A54C9F9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84009E4-02F9-D8EC-6B90-EDC64A00688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7247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92539-3585-96EE-D308-6B2574992762}"/>
              </a:ext>
            </a:extLst>
          </p:cNvPr>
          <p:cNvSpPr>
            <a:spLocks noGrp="1"/>
          </p:cNvSpPr>
          <p:nvPr>
            <p:ph type="dt" sz="half" idx="10"/>
          </p:nvPr>
        </p:nvSpPr>
        <p:spPr/>
        <p:txBody>
          <a:bodyPr/>
          <a:lstStyle/>
          <a:p>
            <a:fld id="{7C46A8A6-9C6B-4516-B49B-E1617FDF5A31}" type="datetime1">
              <a:rPr lang="en-AU" smtClean="0"/>
              <a:t>2/02/2024</a:t>
            </a:fld>
            <a:endParaRPr lang="en-AU"/>
          </a:p>
        </p:txBody>
      </p:sp>
      <p:sp>
        <p:nvSpPr>
          <p:cNvPr id="3" name="Footer Placeholder 2">
            <a:extLst>
              <a:ext uri="{FF2B5EF4-FFF2-40B4-BE49-F238E27FC236}">
                <a16:creationId xmlns:a16="http://schemas.microsoft.com/office/drawing/2014/main" id="{F2EBAFD0-4741-BE72-B979-0E476E01E8A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6E76B22-9B41-6B82-FC57-3374CD77F433}"/>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366016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78F2-8585-08EE-D4A6-65F5258A6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5DB71CF-50FE-CA44-65BA-C609D825C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2B36EB8-B446-DBE6-1E8D-968493AC6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3537D-6AFA-4E4F-1945-C64E54920558}"/>
              </a:ext>
            </a:extLst>
          </p:cNvPr>
          <p:cNvSpPr>
            <a:spLocks noGrp="1"/>
          </p:cNvSpPr>
          <p:nvPr>
            <p:ph type="dt" sz="half" idx="10"/>
          </p:nvPr>
        </p:nvSpPr>
        <p:spPr/>
        <p:txBody>
          <a:bodyPr/>
          <a:lstStyle/>
          <a:p>
            <a:fld id="{872A5490-05EA-48B4-B9FD-0D901D2F9519}" type="datetime1">
              <a:rPr lang="en-AU" smtClean="0"/>
              <a:t>2/02/2024</a:t>
            </a:fld>
            <a:endParaRPr lang="en-AU"/>
          </a:p>
        </p:txBody>
      </p:sp>
      <p:sp>
        <p:nvSpPr>
          <p:cNvPr id="6" name="Footer Placeholder 5">
            <a:extLst>
              <a:ext uri="{FF2B5EF4-FFF2-40B4-BE49-F238E27FC236}">
                <a16:creationId xmlns:a16="http://schemas.microsoft.com/office/drawing/2014/main" id="{ED42DF33-4806-10A1-808A-17EE796A67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CA1D1E-7794-06AE-7DAB-3B3A049B98A0}"/>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67516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A728-4463-2732-508F-B1985861F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6099388-107A-10D8-1BB2-705AAE40B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8349AF4-2469-0F10-C003-4AD227BD2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0F885-4CED-2676-DCEA-DE966CDDA8D8}"/>
              </a:ext>
            </a:extLst>
          </p:cNvPr>
          <p:cNvSpPr>
            <a:spLocks noGrp="1"/>
          </p:cNvSpPr>
          <p:nvPr>
            <p:ph type="dt" sz="half" idx="10"/>
          </p:nvPr>
        </p:nvSpPr>
        <p:spPr/>
        <p:txBody>
          <a:bodyPr/>
          <a:lstStyle/>
          <a:p>
            <a:fld id="{459B5CC0-EFEE-4A62-BE96-1986F08CB86D}" type="datetime1">
              <a:rPr lang="en-AU" smtClean="0"/>
              <a:t>2/02/2024</a:t>
            </a:fld>
            <a:endParaRPr lang="en-AU"/>
          </a:p>
        </p:txBody>
      </p:sp>
      <p:sp>
        <p:nvSpPr>
          <p:cNvPr id="6" name="Footer Placeholder 5">
            <a:extLst>
              <a:ext uri="{FF2B5EF4-FFF2-40B4-BE49-F238E27FC236}">
                <a16:creationId xmlns:a16="http://schemas.microsoft.com/office/drawing/2014/main" id="{8F8008BF-6371-075C-9FE5-B28382E044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EC4588E-0271-F4B4-9CB3-32D7203CC504}"/>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697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19159-8453-7DC5-6FC3-1D6EFFF34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5C244E5-72B9-53C6-DA2E-7D16B2FF1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BCCFB7-190D-6401-1FD6-5E8163ADB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E6E6E-3B4C-478A-AEA8-AE1656F48933}" type="datetime1">
              <a:rPr lang="en-AU" smtClean="0"/>
              <a:t>2/02/2024</a:t>
            </a:fld>
            <a:endParaRPr lang="en-AU"/>
          </a:p>
        </p:txBody>
      </p:sp>
      <p:sp>
        <p:nvSpPr>
          <p:cNvPr id="5" name="Footer Placeholder 4">
            <a:extLst>
              <a:ext uri="{FF2B5EF4-FFF2-40B4-BE49-F238E27FC236}">
                <a16:creationId xmlns:a16="http://schemas.microsoft.com/office/drawing/2014/main" id="{97B8BEC1-D4F8-C1F2-4030-A0260FF9B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E6011EF-1A80-B1BF-F55E-A61DD2A06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A05A5-0517-4A37-865C-5DD63AFCA22E}" type="slidenum">
              <a:rPr lang="en-AU" smtClean="0"/>
              <a:t>‹#›</a:t>
            </a:fld>
            <a:endParaRPr lang="en-AU"/>
          </a:p>
        </p:txBody>
      </p:sp>
    </p:spTree>
    <p:extLst>
      <p:ext uri="{BB962C8B-B14F-4D97-AF65-F5344CB8AC3E}">
        <p14:creationId xmlns:p14="http://schemas.microsoft.com/office/powerpoint/2010/main" val="18423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E92-1C9B-5FBA-0481-9DC54B0642D7}"/>
              </a:ext>
            </a:extLst>
          </p:cNvPr>
          <p:cNvSpPr>
            <a:spLocks noGrp="1"/>
          </p:cNvSpPr>
          <p:nvPr>
            <p:ph type="ctrTitle"/>
          </p:nvPr>
        </p:nvSpPr>
        <p:spPr>
          <a:xfrm>
            <a:off x="2302374" y="1041400"/>
            <a:ext cx="9144000" cy="2387600"/>
          </a:xfrm>
        </p:spPr>
        <p:txBody>
          <a:bodyPr/>
          <a:lstStyle/>
          <a:p>
            <a:r>
              <a:rPr lang="en-CA" dirty="0"/>
              <a:t>CMPT 135</a:t>
            </a:r>
            <a:endParaRPr lang="en-AU" dirty="0"/>
          </a:p>
        </p:txBody>
      </p:sp>
      <p:sp>
        <p:nvSpPr>
          <p:cNvPr id="3" name="Subtitle 2">
            <a:extLst>
              <a:ext uri="{FF2B5EF4-FFF2-40B4-BE49-F238E27FC236}">
                <a16:creationId xmlns:a16="http://schemas.microsoft.com/office/drawing/2014/main" id="{69A063FE-859C-2249-86C9-6A3558EFA8C4}"/>
              </a:ext>
            </a:extLst>
          </p:cNvPr>
          <p:cNvSpPr>
            <a:spLocks noGrp="1"/>
          </p:cNvSpPr>
          <p:nvPr>
            <p:ph type="subTitle" idx="1"/>
          </p:nvPr>
        </p:nvSpPr>
        <p:spPr>
          <a:xfrm>
            <a:off x="3323832" y="3521075"/>
            <a:ext cx="7101084" cy="1655762"/>
          </a:xfrm>
        </p:spPr>
        <p:txBody>
          <a:bodyPr/>
          <a:lstStyle/>
          <a:p>
            <a:r>
              <a:rPr lang="en-CA" dirty="0"/>
              <a:t>Week 5</a:t>
            </a:r>
          </a:p>
          <a:p>
            <a:pPr marL="342900" indent="-342900" algn="l">
              <a:buFont typeface="Arial" panose="020B0604020202020204" pitchFamily="34" charset="0"/>
              <a:buChar char="•"/>
            </a:pPr>
            <a:r>
              <a:rPr lang="en-CA" dirty="0"/>
              <a:t>Introduction to object-oriented programming</a:t>
            </a:r>
            <a:endParaRPr lang="en-AU" dirty="0"/>
          </a:p>
        </p:txBody>
      </p:sp>
      <p:pic>
        <p:nvPicPr>
          <p:cNvPr id="5" name="Picture 4" descr="A graphic design with various shapes and symbols&#10;&#10;Description automatically generated">
            <a:extLst>
              <a:ext uri="{FF2B5EF4-FFF2-40B4-BE49-F238E27FC236}">
                <a16:creationId xmlns:a16="http://schemas.microsoft.com/office/drawing/2014/main" id="{B434BB09-C858-2ADD-9F90-9BD78E79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95" y="60455"/>
            <a:ext cx="3600329" cy="3736949"/>
          </a:xfrm>
          <a:prstGeom prst="rect">
            <a:avLst/>
          </a:prstGeom>
        </p:spPr>
      </p:pic>
      <p:sp>
        <p:nvSpPr>
          <p:cNvPr id="4" name="TextBox 3">
            <a:extLst>
              <a:ext uri="{FF2B5EF4-FFF2-40B4-BE49-F238E27FC236}">
                <a16:creationId xmlns:a16="http://schemas.microsoft.com/office/drawing/2014/main" id="{47AFE60C-6CF9-81EA-958C-8B9C232B748D}"/>
              </a:ext>
            </a:extLst>
          </p:cNvPr>
          <p:cNvSpPr txBox="1"/>
          <p:nvPr/>
        </p:nvSpPr>
        <p:spPr>
          <a:xfrm>
            <a:off x="6215429" y="195942"/>
            <a:ext cx="5812681" cy="954107"/>
          </a:xfrm>
          <a:prstGeom prst="rect">
            <a:avLst/>
          </a:prstGeom>
          <a:noFill/>
          <a:ln>
            <a:solidFill>
              <a:srgbClr val="FF0000"/>
            </a:solidFill>
          </a:ln>
        </p:spPr>
        <p:txBody>
          <a:bodyPr wrap="none" rtlCol="0">
            <a:spAutoFit/>
          </a:bodyPr>
          <a:lstStyle/>
          <a:p>
            <a:pPr marL="285750" indent="-285750">
              <a:buFont typeface="Arial" panose="020B0604020202020204" pitchFamily="34" charset="0"/>
              <a:buChar char="•"/>
            </a:pPr>
            <a:r>
              <a:rPr lang="en-CA" sz="2800" dirty="0"/>
              <a:t>Remember to finish the weekly quiz!</a:t>
            </a:r>
          </a:p>
          <a:p>
            <a:pPr marL="285750" indent="-285750">
              <a:buFont typeface="Arial" panose="020B0604020202020204" pitchFamily="34" charset="0"/>
              <a:buChar char="•"/>
            </a:pPr>
            <a:r>
              <a:rPr lang="en-CA" sz="2800" dirty="0"/>
              <a:t>Assignment 2 is due next week!</a:t>
            </a:r>
          </a:p>
        </p:txBody>
      </p:sp>
    </p:spTree>
    <p:extLst>
      <p:ext uri="{BB962C8B-B14F-4D97-AF65-F5344CB8AC3E}">
        <p14:creationId xmlns:p14="http://schemas.microsoft.com/office/powerpoint/2010/main" val="199053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10</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310255" y="2127906"/>
            <a:ext cx="2206650" cy="1077218"/>
          </a:xfrm>
          <a:prstGeom prst="rect">
            <a:avLst/>
          </a:prstGeom>
          <a:solidFill>
            <a:schemeClr val="accent4">
              <a:lumMod val="40000"/>
              <a:lumOff val="60000"/>
            </a:schemeClr>
          </a:solidFill>
        </p:spPr>
        <p:txBody>
          <a:bodyPr wrap="square" rtlCol="0">
            <a:spAutoFit/>
          </a:bodyPr>
          <a:lstStyle/>
          <a:p>
            <a:pPr algn="ctr"/>
            <a:r>
              <a:rPr lang="en-CA" sz="1600" dirty="0"/>
              <a:t>This is a </a:t>
            </a:r>
            <a:r>
              <a:rPr lang="en-CA" sz="1600" b="1" dirty="0"/>
              <a:t>constructor</a:t>
            </a:r>
            <a:r>
              <a:rPr lang="en-CA" sz="1600" dirty="0"/>
              <a:t>. A constructor is a special method that creates a new object.</a:t>
            </a:r>
            <a:endParaRPr lang="en-CA" sz="1600" b="1" dirty="0"/>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697EECD6-09FB-36AA-6E0D-C746335A0A5D}"/>
              </a:ext>
            </a:extLst>
          </p:cNvPr>
          <p:cNvSpPr txBox="1"/>
          <p:nvPr/>
        </p:nvSpPr>
        <p:spPr>
          <a:xfrm>
            <a:off x="6378128" y="5107008"/>
            <a:ext cx="5433502" cy="1077218"/>
          </a:xfrm>
          <a:prstGeom prst="rect">
            <a:avLst/>
          </a:prstGeom>
          <a:noFill/>
          <a:ln>
            <a:solidFill>
              <a:srgbClr val="00B050"/>
            </a:solidFill>
          </a:ln>
        </p:spPr>
        <p:txBody>
          <a:bodyPr wrap="square" rtlCol="0">
            <a:spAutoFit/>
          </a:bodyPr>
          <a:lstStyle/>
          <a:p>
            <a:r>
              <a:rPr lang="en-US" sz="1600" dirty="0">
                <a:solidFill>
                  <a:srgbClr val="FF0000"/>
                </a:solidFill>
                <a:latin typeface="Consolas" panose="020B0609020204030204" pitchFamily="49" charset="0"/>
              </a:rPr>
              <a:t>Date d(15, 2, 2024);</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15</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d.month</a:t>
            </a:r>
            <a:r>
              <a:rPr lang="en-US" sz="1600" dirty="0">
                <a:latin typeface="Consolas" panose="020B0609020204030204" pitchFamily="49" charset="0"/>
              </a:rPr>
              <a:t>; // 2</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d.year</a:t>
            </a:r>
            <a:r>
              <a:rPr lang="en-US" sz="1600" dirty="0">
                <a:latin typeface="Consolas" panose="020B0609020204030204" pitchFamily="49" charset="0"/>
              </a:rPr>
              <a:t>;  // 2024</a:t>
            </a:r>
          </a:p>
        </p:txBody>
      </p:sp>
    </p:spTree>
    <p:extLst>
      <p:ext uri="{BB962C8B-B14F-4D97-AF65-F5344CB8AC3E}">
        <p14:creationId xmlns:p14="http://schemas.microsoft.com/office/powerpoint/2010/main" val="9872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11</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4080794" y="3279748"/>
            <a:ext cx="2206650" cy="338554"/>
          </a:xfrm>
          <a:prstGeom prst="rect">
            <a:avLst/>
          </a:prstGeom>
          <a:solidFill>
            <a:schemeClr val="accent4">
              <a:lumMod val="40000"/>
              <a:lumOff val="60000"/>
            </a:schemeClr>
          </a:solidFill>
        </p:spPr>
        <p:txBody>
          <a:bodyPr wrap="square" rtlCol="0">
            <a:spAutoFit/>
          </a:bodyPr>
          <a:lstStyle/>
          <a:p>
            <a:pPr algn="ctr"/>
            <a:r>
              <a:rPr lang="en-CA" sz="1600" dirty="0"/>
              <a:t>No explicit return type.</a:t>
            </a:r>
            <a:endParaRPr lang="en-CA" sz="1600" b="1" dirty="0"/>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a:extLst>
              <a:ext uri="{FF2B5EF4-FFF2-40B4-BE49-F238E27FC236}">
                <a16:creationId xmlns:a16="http://schemas.microsoft.com/office/drawing/2014/main" id="{844A7834-F9B0-F2FA-D512-6C4DBBBFDC7A}"/>
              </a:ext>
            </a:extLst>
          </p:cNvPr>
          <p:cNvCxnSpPr>
            <a:stCxn id="7" idx="3"/>
          </p:cNvCxnSpPr>
          <p:nvPr/>
        </p:nvCxnSpPr>
        <p:spPr>
          <a:xfrm>
            <a:off x="6287444" y="3449025"/>
            <a:ext cx="438308" cy="80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D8EF34-7434-8E40-0857-05A0AF558D11}"/>
              </a:ext>
            </a:extLst>
          </p:cNvPr>
          <p:cNvSpPr txBox="1"/>
          <p:nvPr/>
        </p:nvSpPr>
        <p:spPr>
          <a:xfrm>
            <a:off x="4080794" y="4068686"/>
            <a:ext cx="2206650" cy="338554"/>
          </a:xfrm>
          <a:prstGeom prst="rect">
            <a:avLst/>
          </a:prstGeom>
          <a:solidFill>
            <a:schemeClr val="accent4">
              <a:lumMod val="40000"/>
              <a:lumOff val="60000"/>
            </a:schemeClr>
          </a:solidFill>
        </p:spPr>
        <p:txBody>
          <a:bodyPr wrap="square" rtlCol="0">
            <a:spAutoFit/>
          </a:bodyPr>
          <a:lstStyle/>
          <a:p>
            <a:pPr algn="ctr"/>
            <a:r>
              <a:rPr lang="en-CA" sz="1600" dirty="0"/>
              <a:t>Same name as the class.</a:t>
            </a:r>
            <a:endParaRPr lang="en-CA" sz="1600" b="1" dirty="0"/>
          </a:p>
        </p:txBody>
      </p:sp>
      <p:cxnSp>
        <p:nvCxnSpPr>
          <p:cNvPr id="12" name="Straight Arrow Connector 11">
            <a:extLst>
              <a:ext uri="{FF2B5EF4-FFF2-40B4-BE49-F238E27FC236}">
                <a16:creationId xmlns:a16="http://schemas.microsoft.com/office/drawing/2014/main" id="{0E4656AE-8D13-744F-F5FD-77089CCDF1D5}"/>
              </a:ext>
            </a:extLst>
          </p:cNvPr>
          <p:cNvCxnSpPr>
            <a:stCxn id="10" idx="3"/>
          </p:cNvCxnSpPr>
          <p:nvPr/>
        </p:nvCxnSpPr>
        <p:spPr>
          <a:xfrm flipV="1">
            <a:off x="6287444" y="3618302"/>
            <a:ext cx="717918" cy="61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76A361-1852-3CE8-9103-92B277620487}"/>
              </a:ext>
            </a:extLst>
          </p:cNvPr>
          <p:cNvSpPr txBox="1"/>
          <p:nvPr/>
        </p:nvSpPr>
        <p:spPr>
          <a:xfrm>
            <a:off x="8610600" y="1823497"/>
            <a:ext cx="2409431" cy="830997"/>
          </a:xfrm>
          <a:prstGeom prst="rect">
            <a:avLst/>
          </a:prstGeom>
          <a:solidFill>
            <a:schemeClr val="accent4">
              <a:lumMod val="40000"/>
              <a:lumOff val="60000"/>
            </a:schemeClr>
          </a:solidFill>
        </p:spPr>
        <p:txBody>
          <a:bodyPr wrap="square" rtlCol="0">
            <a:spAutoFit/>
          </a:bodyPr>
          <a:lstStyle/>
          <a:p>
            <a:pPr algn="ctr"/>
            <a:r>
              <a:rPr lang="en-CA" sz="1600" dirty="0"/>
              <a:t>The constructor takes as input whatever it needs to properly initialize itself.</a:t>
            </a:r>
            <a:endParaRPr lang="en-CA" sz="1600" b="1" dirty="0"/>
          </a:p>
        </p:txBody>
      </p:sp>
      <p:cxnSp>
        <p:nvCxnSpPr>
          <p:cNvPr id="15" name="Straight Arrow Connector 14">
            <a:extLst>
              <a:ext uri="{FF2B5EF4-FFF2-40B4-BE49-F238E27FC236}">
                <a16:creationId xmlns:a16="http://schemas.microsoft.com/office/drawing/2014/main" id="{AC4E5084-F922-E3FF-AB17-4F4A7B0F5B54}"/>
              </a:ext>
            </a:extLst>
          </p:cNvPr>
          <p:cNvCxnSpPr>
            <a:stCxn id="13" idx="2"/>
          </p:cNvCxnSpPr>
          <p:nvPr/>
        </p:nvCxnSpPr>
        <p:spPr>
          <a:xfrm flipH="1">
            <a:off x="9234684" y="2654494"/>
            <a:ext cx="580632" cy="74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12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657600"/>
            <a:ext cx="3672714" cy="32245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9C76A361-1852-3CE8-9103-92B277620487}"/>
              </a:ext>
            </a:extLst>
          </p:cNvPr>
          <p:cNvSpPr txBox="1"/>
          <p:nvPr/>
        </p:nvSpPr>
        <p:spPr>
          <a:xfrm>
            <a:off x="9192805" y="1992759"/>
            <a:ext cx="2306781" cy="830997"/>
          </a:xfrm>
          <a:prstGeom prst="rect">
            <a:avLst/>
          </a:prstGeom>
          <a:solidFill>
            <a:schemeClr val="accent4">
              <a:lumMod val="40000"/>
              <a:lumOff val="60000"/>
            </a:schemeClr>
          </a:solidFill>
        </p:spPr>
        <p:txBody>
          <a:bodyPr wrap="square" rtlCol="0">
            <a:spAutoFit/>
          </a:bodyPr>
          <a:lstStyle/>
          <a:p>
            <a:pPr algn="ctr"/>
            <a:r>
              <a:rPr lang="en-CA" sz="1600" dirty="0"/>
              <a:t>This is an </a:t>
            </a:r>
            <a:r>
              <a:rPr lang="en-CA" sz="1600" b="1" dirty="0"/>
              <a:t>initializer list</a:t>
            </a:r>
            <a:r>
              <a:rPr lang="en-CA" sz="1600" dirty="0"/>
              <a:t>. Its job is to initialize variables in the class.</a:t>
            </a:r>
            <a:endParaRPr lang="en-CA" sz="1600" b="1" dirty="0"/>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2"/>
          </p:cNvCxnSpPr>
          <p:nvPr/>
        </p:nvCxnSpPr>
        <p:spPr>
          <a:xfrm flipH="1">
            <a:off x="10346195" y="2823756"/>
            <a:ext cx="1" cy="83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E85C41-FCDB-48E9-060C-029E60331A4A}"/>
              </a:ext>
            </a:extLst>
          </p:cNvPr>
          <p:cNvSpPr txBox="1"/>
          <p:nvPr/>
        </p:nvSpPr>
        <p:spPr>
          <a:xfrm>
            <a:off x="4912694" y="3616943"/>
            <a:ext cx="1241950" cy="338554"/>
          </a:xfrm>
          <a:prstGeom prst="rect">
            <a:avLst/>
          </a:prstGeom>
          <a:solidFill>
            <a:schemeClr val="accent4">
              <a:lumMod val="40000"/>
              <a:lumOff val="60000"/>
            </a:schemeClr>
          </a:solidFill>
        </p:spPr>
        <p:txBody>
          <a:bodyPr wrap="square" rtlCol="0">
            <a:spAutoFit/>
          </a:bodyPr>
          <a:lstStyle/>
          <a:p>
            <a:pPr algn="ctr"/>
            <a:r>
              <a:rPr lang="en-CA" sz="1600" dirty="0"/>
              <a:t>starts with </a:t>
            </a:r>
            <a:r>
              <a:rPr lang="en-CA" sz="1600" b="1" dirty="0"/>
              <a:t>:</a:t>
            </a:r>
          </a:p>
        </p:txBody>
      </p:sp>
      <p:cxnSp>
        <p:nvCxnSpPr>
          <p:cNvPr id="18" name="Straight Arrow Connector 17">
            <a:extLst>
              <a:ext uri="{FF2B5EF4-FFF2-40B4-BE49-F238E27FC236}">
                <a16:creationId xmlns:a16="http://schemas.microsoft.com/office/drawing/2014/main" id="{FB5B74B9-6747-A090-8E0B-18159636F113}"/>
              </a:ext>
            </a:extLst>
          </p:cNvPr>
          <p:cNvCxnSpPr>
            <a:cxnSpLocks/>
            <a:stCxn id="16" idx="3"/>
          </p:cNvCxnSpPr>
          <p:nvPr/>
        </p:nvCxnSpPr>
        <p:spPr>
          <a:xfrm>
            <a:off x="6154644" y="3786220"/>
            <a:ext cx="828047" cy="3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98194D-0417-C118-3E17-BE0DC870105D}"/>
              </a:ext>
            </a:extLst>
          </p:cNvPr>
          <p:cNvSpPr txBox="1"/>
          <p:nvPr/>
        </p:nvSpPr>
        <p:spPr>
          <a:xfrm>
            <a:off x="7948651" y="4578082"/>
            <a:ext cx="2033549" cy="830997"/>
          </a:xfrm>
          <a:prstGeom prst="rect">
            <a:avLst/>
          </a:prstGeom>
          <a:solidFill>
            <a:schemeClr val="accent4">
              <a:lumMod val="40000"/>
              <a:lumOff val="60000"/>
            </a:schemeClr>
          </a:solidFill>
        </p:spPr>
        <p:txBody>
          <a:bodyPr wrap="square" rtlCol="0">
            <a:spAutoFit/>
          </a:bodyPr>
          <a:lstStyle/>
          <a:p>
            <a:pPr algn="ctr"/>
            <a:r>
              <a:rPr lang="en-CA" sz="1600" dirty="0"/>
              <a:t>A comma-separated list of variables with initial values.</a:t>
            </a:r>
            <a:endParaRPr lang="en-CA" sz="1600" b="1" dirty="0"/>
          </a:p>
        </p:txBody>
      </p:sp>
      <p:cxnSp>
        <p:nvCxnSpPr>
          <p:cNvPr id="21" name="Straight Arrow Connector 20">
            <a:extLst>
              <a:ext uri="{FF2B5EF4-FFF2-40B4-BE49-F238E27FC236}">
                <a16:creationId xmlns:a16="http://schemas.microsoft.com/office/drawing/2014/main" id="{C45906A4-9E83-1D7D-AB99-676FD5F745E5}"/>
              </a:ext>
            </a:extLst>
          </p:cNvPr>
          <p:cNvCxnSpPr/>
          <p:nvPr/>
        </p:nvCxnSpPr>
        <p:spPr>
          <a:xfrm flipH="1" flipV="1">
            <a:off x="7723279" y="3955497"/>
            <a:ext cx="1246909" cy="601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2AC73D-60B5-8271-50E5-6B2E5BE204E6}"/>
              </a:ext>
            </a:extLst>
          </p:cNvPr>
          <p:cNvCxnSpPr>
            <a:cxnSpLocks/>
          </p:cNvCxnSpPr>
          <p:nvPr/>
        </p:nvCxnSpPr>
        <p:spPr>
          <a:xfrm flipH="1" flipV="1">
            <a:off x="8803934" y="3919415"/>
            <a:ext cx="159327"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E57B66-5C5A-C842-842C-CCB70040F175}"/>
              </a:ext>
            </a:extLst>
          </p:cNvPr>
          <p:cNvCxnSpPr>
            <a:cxnSpLocks/>
          </p:cNvCxnSpPr>
          <p:nvPr/>
        </p:nvCxnSpPr>
        <p:spPr>
          <a:xfrm flipV="1">
            <a:off x="8963261" y="3919415"/>
            <a:ext cx="766723"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6553AE-E543-9B69-C7C5-CB4E6A39A577}"/>
              </a:ext>
            </a:extLst>
          </p:cNvPr>
          <p:cNvCxnSpPr>
            <a:cxnSpLocks/>
          </p:cNvCxnSpPr>
          <p:nvPr/>
        </p:nvCxnSpPr>
        <p:spPr>
          <a:xfrm flipH="1" flipV="1">
            <a:off x="8803934" y="3919415"/>
            <a:ext cx="161491" cy="611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C895206-4CA7-46A0-40BB-9E7C65E3EF10}"/>
              </a:ext>
            </a:extLst>
          </p:cNvPr>
          <p:cNvSpPr txBox="1"/>
          <p:nvPr/>
        </p:nvSpPr>
        <p:spPr>
          <a:xfrm>
            <a:off x="3433270" y="5746815"/>
            <a:ext cx="2033549" cy="830997"/>
          </a:xfrm>
          <a:prstGeom prst="rect">
            <a:avLst/>
          </a:prstGeom>
          <a:solidFill>
            <a:schemeClr val="accent4">
              <a:lumMod val="40000"/>
              <a:lumOff val="60000"/>
            </a:schemeClr>
          </a:solidFill>
        </p:spPr>
        <p:txBody>
          <a:bodyPr wrap="square" rtlCol="0">
            <a:spAutoFit/>
          </a:bodyPr>
          <a:lstStyle/>
          <a:p>
            <a:pPr algn="ctr"/>
            <a:r>
              <a:rPr lang="en-CA" sz="1600" dirty="0"/>
              <a:t>Initializer lists use the </a:t>
            </a:r>
            <a:r>
              <a:rPr lang="en-CA" sz="1600" dirty="0">
                <a:latin typeface="Consolas" panose="020B0609020204030204" pitchFamily="49" charset="0"/>
              </a:rPr>
              <a:t>v(</a:t>
            </a:r>
            <a:r>
              <a:rPr lang="en-CA" sz="1600" dirty="0" err="1">
                <a:latin typeface="Consolas" panose="020B0609020204030204" pitchFamily="49" charset="0"/>
              </a:rPr>
              <a:t>val</a:t>
            </a:r>
            <a:r>
              <a:rPr lang="en-CA" sz="1600" dirty="0">
                <a:latin typeface="Consolas" panose="020B0609020204030204" pitchFamily="49" charset="0"/>
              </a:rPr>
              <a:t>)</a:t>
            </a:r>
            <a:r>
              <a:rPr lang="en-CA" sz="1600"/>
              <a:t> notation </a:t>
            </a:r>
            <a:r>
              <a:rPr lang="en-CA" sz="1600" dirty="0"/>
              <a:t>style to initialize variables.</a:t>
            </a:r>
            <a:endParaRPr lang="en-CA" sz="1600" b="1" dirty="0"/>
          </a:p>
        </p:txBody>
      </p:sp>
      <p:sp>
        <p:nvSpPr>
          <p:cNvPr id="31" name="TextBox 30">
            <a:extLst>
              <a:ext uri="{FF2B5EF4-FFF2-40B4-BE49-F238E27FC236}">
                <a16:creationId xmlns:a16="http://schemas.microsoft.com/office/drawing/2014/main" id="{69DCA523-698E-22DF-DC8E-C86499ED9E60}"/>
              </a:ext>
            </a:extLst>
          </p:cNvPr>
          <p:cNvSpPr txBox="1"/>
          <p:nvPr/>
        </p:nvSpPr>
        <p:spPr>
          <a:xfrm>
            <a:off x="5889303" y="5761465"/>
            <a:ext cx="2456033" cy="830997"/>
          </a:xfrm>
          <a:prstGeom prst="rect">
            <a:avLst/>
          </a:prstGeom>
          <a:solidFill>
            <a:schemeClr val="accent4">
              <a:lumMod val="40000"/>
              <a:lumOff val="60000"/>
            </a:schemeClr>
          </a:solidFill>
        </p:spPr>
        <p:txBody>
          <a:bodyPr wrap="square" rtlCol="0">
            <a:spAutoFit/>
          </a:bodyPr>
          <a:lstStyle/>
          <a:p>
            <a:pPr algn="ctr"/>
            <a:r>
              <a:rPr lang="en-CA" sz="1600" dirty="0"/>
              <a:t>This works with more kinds of objects than </a:t>
            </a:r>
            <a:r>
              <a:rPr lang="en-CA" sz="1600" dirty="0">
                <a:latin typeface="Consolas" panose="020B0609020204030204" pitchFamily="49" charset="0"/>
              </a:rPr>
              <a:t>v=</a:t>
            </a:r>
            <a:r>
              <a:rPr lang="en-CA" sz="1600" dirty="0" err="1">
                <a:latin typeface="Consolas" panose="020B0609020204030204" pitchFamily="49" charset="0"/>
              </a:rPr>
              <a:t>val</a:t>
            </a:r>
            <a:r>
              <a:rPr lang="en-CA" sz="1600" dirty="0">
                <a:latin typeface="Consolas" panose="020B0609020204030204" pitchFamily="49" charset="0"/>
              </a:rPr>
              <a:t> </a:t>
            </a:r>
            <a:r>
              <a:rPr lang="en-CA" sz="1600" dirty="0"/>
              <a:t>style notation.</a:t>
            </a:r>
            <a:endParaRPr lang="en-CA" sz="1600" b="1" dirty="0"/>
          </a:p>
        </p:txBody>
      </p:sp>
      <p:sp>
        <p:nvSpPr>
          <p:cNvPr id="32" name="TextBox 31">
            <a:extLst>
              <a:ext uri="{FF2B5EF4-FFF2-40B4-BE49-F238E27FC236}">
                <a16:creationId xmlns:a16="http://schemas.microsoft.com/office/drawing/2014/main" id="{08588664-4734-8021-8BD9-9E4D0CC05685}"/>
              </a:ext>
            </a:extLst>
          </p:cNvPr>
          <p:cNvSpPr txBox="1"/>
          <p:nvPr/>
        </p:nvSpPr>
        <p:spPr>
          <a:xfrm>
            <a:off x="8754183" y="5884576"/>
            <a:ext cx="2456033" cy="584775"/>
          </a:xfrm>
          <a:prstGeom prst="rect">
            <a:avLst/>
          </a:prstGeom>
          <a:solidFill>
            <a:schemeClr val="accent4">
              <a:lumMod val="40000"/>
              <a:lumOff val="60000"/>
            </a:schemeClr>
          </a:solidFill>
        </p:spPr>
        <p:txBody>
          <a:bodyPr wrap="square" rtlCol="0">
            <a:spAutoFit/>
          </a:bodyPr>
          <a:lstStyle/>
          <a:p>
            <a:pPr algn="ctr"/>
            <a:r>
              <a:rPr lang="en-CA" sz="1600" dirty="0"/>
              <a:t>Not all objects work with </a:t>
            </a:r>
            <a:r>
              <a:rPr lang="en-CA" sz="1600" dirty="0">
                <a:latin typeface="Consolas" panose="020B0609020204030204" pitchFamily="49" charset="0"/>
              </a:rPr>
              <a:t>operator=</a:t>
            </a:r>
          </a:p>
        </p:txBody>
      </p:sp>
      <p:sp>
        <p:nvSpPr>
          <p:cNvPr id="33" name="Arrow: Right 32">
            <a:extLst>
              <a:ext uri="{FF2B5EF4-FFF2-40B4-BE49-F238E27FC236}">
                <a16:creationId xmlns:a16="http://schemas.microsoft.com/office/drawing/2014/main" id="{560A8268-0E7A-E251-C3ED-96795798A4C8}"/>
              </a:ext>
            </a:extLst>
          </p:cNvPr>
          <p:cNvSpPr/>
          <p:nvPr/>
        </p:nvSpPr>
        <p:spPr>
          <a:xfrm>
            <a:off x="5480456" y="6113633"/>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Arrow: Right 33">
            <a:extLst>
              <a:ext uri="{FF2B5EF4-FFF2-40B4-BE49-F238E27FC236}">
                <a16:creationId xmlns:a16="http://schemas.microsoft.com/office/drawing/2014/main" id="{8CE80599-3135-AEB0-8FB3-B3CA9DA47C73}"/>
              </a:ext>
            </a:extLst>
          </p:cNvPr>
          <p:cNvSpPr/>
          <p:nvPr/>
        </p:nvSpPr>
        <p:spPr>
          <a:xfrm>
            <a:off x="8345336" y="6092221"/>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4062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a:xfrm>
            <a:off x="8584782" y="6310312"/>
            <a:ext cx="2743200" cy="365125"/>
          </a:xfrm>
        </p:spPr>
        <p:txBody>
          <a:bodyPr/>
          <a:lstStyle/>
          <a:p>
            <a:fld id="{E5BA05A5-0517-4A37-865C-5DD63AFCA22E}" type="slidenum">
              <a:rPr lang="en-AU" smtClean="0"/>
              <a:pPr/>
              <a:t>13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Oval 6">
            <a:extLst>
              <a:ext uri="{FF2B5EF4-FFF2-40B4-BE49-F238E27FC236}">
                <a16:creationId xmlns:a16="http://schemas.microsoft.com/office/drawing/2014/main" id="{02F7C1BD-749B-1BB5-A38F-FED623E3CF08}"/>
              </a:ext>
            </a:extLst>
          </p:cNvPr>
          <p:cNvSpPr/>
          <p:nvPr/>
        </p:nvSpPr>
        <p:spPr>
          <a:xfrm>
            <a:off x="6823993" y="3914539"/>
            <a:ext cx="657462" cy="3224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C105D0BF-D89D-A499-06C3-E6D8A100F61C}"/>
              </a:ext>
            </a:extLst>
          </p:cNvPr>
          <p:cNvSpPr txBox="1"/>
          <p:nvPr/>
        </p:nvSpPr>
        <p:spPr>
          <a:xfrm>
            <a:off x="7927320" y="4236996"/>
            <a:ext cx="3400662" cy="1323439"/>
          </a:xfrm>
          <a:prstGeom prst="rect">
            <a:avLst/>
          </a:prstGeom>
          <a:solidFill>
            <a:schemeClr val="accent4">
              <a:lumMod val="40000"/>
              <a:lumOff val="60000"/>
            </a:schemeClr>
          </a:solidFill>
        </p:spPr>
        <p:txBody>
          <a:bodyPr wrap="square" rtlCol="0">
            <a:spAutoFit/>
          </a:bodyPr>
          <a:lstStyle/>
          <a:p>
            <a:pPr algn="ctr"/>
            <a:r>
              <a:rPr lang="en-CA" sz="1600" dirty="0"/>
              <a:t>In this case, the initializer list does everything we need and so the body is empty. But, in general, you can put whatever initialization code you need in the body.</a:t>
            </a:r>
            <a:endParaRPr lang="en-CA" sz="1600"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1ADCD553-CDA8-5DF4-0163-3DE7CE257393}"/>
              </a:ext>
            </a:extLst>
          </p:cNvPr>
          <p:cNvCxnSpPr>
            <a:cxnSpLocks/>
            <a:stCxn id="8" idx="1"/>
            <a:endCxn id="7" idx="5"/>
          </p:cNvCxnSpPr>
          <p:nvPr/>
        </p:nvCxnSpPr>
        <p:spPr>
          <a:xfrm flipH="1" flipV="1">
            <a:off x="7385172" y="4189773"/>
            <a:ext cx="542148" cy="708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8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970318"/>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is_valid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64728" y="4985340"/>
            <a:ext cx="2871744" cy="1077218"/>
          </a:xfrm>
          <a:prstGeom prst="rect">
            <a:avLst/>
          </a:prstGeom>
          <a:solidFill>
            <a:schemeClr val="accent4">
              <a:lumMod val="40000"/>
              <a:lumOff val="60000"/>
            </a:schemeClr>
          </a:solidFill>
        </p:spPr>
        <p:txBody>
          <a:bodyPr wrap="square" rtlCol="0">
            <a:spAutoFit/>
          </a:bodyPr>
          <a:lstStyle/>
          <a:p>
            <a:pPr algn="ctr"/>
            <a:r>
              <a:rPr lang="en-CA" sz="1600" dirty="0"/>
              <a:t>For example, we could check that the passed-in data is valid. This way, there’s </a:t>
            </a:r>
            <a:r>
              <a:rPr lang="en-CA" sz="1600" b="1" dirty="0"/>
              <a:t>no way to construct an invalid </a:t>
            </a:r>
            <a:r>
              <a:rPr lang="en-CA" sz="1600" b="1" dirty="0">
                <a:latin typeface="Consolas" panose="020B0609020204030204" pitchFamily="49" charset="0"/>
              </a:rPr>
              <a:t>Date</a:t>
            </a:r>
            <a:r>
              <a:rPr lang="en-CA" sz="1600" dirty="0"/>
              <a:t>.</a:t>
            </a:r>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0"/>
          </p:cNvCxnSpPr>
          <p:nvPr/>
        </p:nvCxnSpPr>
        <p:spPr>
          <a:xfrm flipH="1" flipV="1">
            <a:off x="9688106" y="4549329"/>
            <a:ext cx="412494" cy="43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D24CB6B-3941-B23C-A546-57991B6C7389}"/>
                  </a:ext>
                </a:extLst>
              </p14:cNvPr>
              <p14:cNvContentPartPr/>
              <p14:nvPr/>
            </p14:nvContentPartPr>
            <p14:xfrm>
              <a:off x="6413400" y="1963080"/>
              <a:ext cx="2178000" cy="1406520"/>
            </p14:xfrm>
          </p:contentPart>
        </mc:Choice>
        <mc:Fallback>
          <p:pic>
            <p:nvPicPr>
              <p:cNvPr id="7" name="Ink 6">
                <a:extLst>
                  <a:ext uri="{FF2B5EF4-FFF2-40B4-BE49-F238E27FC236}">
                    <a16:creationId xmlns:a16="http://schemas.microsoft.com/office/drawing/2014/main" id="{BD24CB6B-3941-B23C-A546-57991B6C7389}"/>
                  </a:ext>
                </a:extLst>
              </p:cNvPr>
              <p:cNvPicPr/>
              <p:nvPr/>
            </p:nvPicPr>
            <p:blipFill>
              <a:blip r:embed="rId3"/>
              <a:stretch>
                <a:fillRect/>
              </a:stretch>
            </p:blipFill>
            <p:spPr>
              <a:xfrm>
                <a:off x="6404040" y="1953720"/>
                <a:ext cx="2196720" cy="1425240"/>
              </a:xfrm>
              <a:prstGeom prst="rect">
                <a:avLst/>
              </a:prstGeom>
            </p:spPr>
          </p:pic>
        </mc:Fallback>
      </mc:AlternateContent>
    </p:spTree>
    <p:extLst>
      <p:ext uri="{BB962C8B-B14F-4D97-AF65-F5344CB8AC3E}">
        <p14:creationId xmlns:p14="http://schemas.microsoft.com/office/powerpoint/2010/main" val="66000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copy constructor</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93242" y="1026845"/>
            <a:ext cx="5433502" cy="4524315"/>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    Date(const Date&amp; other)</a:t>
            </a:r>
          </a:p>
          <a:p>
            <a:r>
              <a:rPr lang="en-US" dirty="0">
                <a:latin typeface="Consolas" panose="020B0609020204030204" pitchFamily="49" charset="0"/>
              </a:rPr>
              <a:t>    : day(</a:t>
            </a:r>
            <a:r>
              <a:rPr lang="en-US" dirty="0" err="1">
                <a:latin typeface="Consolas" panose="020B0609020204030204" pitchFamily="49" charset="0"/>
              </a:rPr>
              <a:t>other.day</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month(</a:t>
            </a:r>
            <a:r>
              <a:rPr lang="en-US" dirty="0" err="1">
                <a:latin typeface="Consolas" panose="020B0609020204030204" pitchFamily="49" charset="0"/>
              </a:rPr>
              <a:t>other.month</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year(</a:t>
            </a:r>
            <a:r>
              <a:rPr lang="en-US" dirty="0" err="1">
                <a:latin typeface="Consolas" panose="020B0609020204030204" pitchFamily="49" charset="0"/>
              </a:rPr>
              <a:t>other.year</a:t>
            </a:r>
            <a:r>
              <a:rPr lang="en-US" dirty="0">
                <a:latin typeface="Consolas" panose="020B0609020204030204" pitchFamily="49" charset="0"/>
              </a:rPr>
              <a:t>)</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9367531" y="1690688"/>
            <a:ext cx="2247616" cy="1323439"/>
          </a:xfrm>
          <a:prstGeom prst="rect">
            <a:avLst/>
          </a:prstGeom>
          <a:solidFill>
            <a:schemeClr val="accent4">
              <a:lumMod val="40000"/>
              <a:lumOff val="60000"/>
            </a:schemeClr>
          </a:solidFill>
        </p:spPr>
        <p:txBody>
          <a:bodyPr wrap="square" rtlCol="0">
            <a:spAutoFit/>
          </a:bodyPr>
          <a:lstStyle/>
          <a:p>
            <a:pPr algn="ctr"/>
            <a:r>
              <a:rPr lang="en-CA" sz="1600" dirty="0"/>
              <a:t>A class can have multiple constructors. A </a:t>
            </a:r>
            <a:r>
              <a:rPr lang="en-CA" sz="1600" b="1" dirty="0"/>
              <a:t>copy constructor </a:t>
            </a:r>
            <a:r>
              <a:rPr lang="en-CA" sz="1600" dirty="0"/>
              <a:t>makes a copy of another object of the same type.</a:t>
            </a:r>
          </a:p>
        </p:txBody>
      </p:sp>
      <p:sp>
        <p:nvSpPr>
          <p:cNvPr id="6" name="TextBox 5">
            <a:extLst>
              <a:ext uri="{FF2B5EF4-FFF2-40B4-BE49-F238E27FC236}">
                <a16:creationId xmlns:a16="http://schemas.microsoft.com/office/drawing/2014/main" id="{90A284CF-527A-2775-14B9-6DE7F659BFE8}"/>
              </a:ext>
            </a:extLst>
          </p:cNvPr>
          <p:cNvSpPr txBox="1"/>
          <p:nvPr/>
        </p:nvSpPr>
        <p:spPr>
          <a:xfrm>
            <a:off x="6393242" y="5551160"/>
            <a:ext cx="5433502" cy="1077218"/>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a:solidFill>
                  <a:srgbClr val="FF0000"/>
                </a:solidFill>
                <a:latin typeface="Consolas" panose="020B0609020204030204" pitchFamily="49" charset="0"/>
              </a:rPr>
              <a:t>Date a(d); // copy constructor called</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a.day</a:t>
            </a:r>
            <a:r>
              <a:rPr lang="en-US" sz="1600" dirty="0">
                <a:latin typeface="Consolas" panose="020B0609020204030204" pitchFamily="49" charset="0"/>
              </a:rPr>
              <a:t>;   // 15</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a.month</a:t>
            </a:r>
            <a:r>
              <a:rPr lang="en-US" sz="1600" dirty="0">
                <a:latin typeface="Consolas" panose="020B0609020204030204" pitchFamily="49" charset="0"/>
              </a:rPr>
              <a:t>; // 2</a:t>
            </a:r>
          </a:p>
        </p:txBody>
      </p:sp>
      <p:sp>
        <p:nvSpPr>
          <p:cNvPr id="8" name="Rectangle: Rounded Corners 7">
            <a:extLst>
              <a:ext uri="{FF2B5EF4-FFF2-40B4-BE49-F238E27FC236}">
                <a16:creationId xmlns:a16="http://schemas.microsoft.com/office/drawing/2014/main" id="{0BE0DAF9-F7EB-C7CF-F0F9-6810BFDA5BF4}"/>
              </a:ext>
            </a:extLst>
          </p:cNvPr>
          <p:cNvSpPr/>
          <p:nvPr/>
        </p:nvSpPr>
        <p:spPr>
          <a:xfrm>
            <a:off x="6892007" y="3234407"/>
            <a:ext cx="3128608" cy="1571861"/>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2925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a:bodyPr>
          <a:lstStyle/>
          <a:p>
            <a:pPr marL="0" indent="0">
              <a:buNone/>
            </a:pPr>
            <a:r>
              <a:rPr lang="en-CA" b="1" dirty="0"/>
              <a:t>Encapsulation</a:t>
            </a:r>
            <a:r>
              <a:rPr lang="en-CA" dirty="0"/>
              <a:t> is the idea of protecting the implementation details of an object. We’ll refine it to two main ideas:</a:t>
            </a:r>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16</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p:spTree>
    <p:extLst>
      <p:ext uri="{BB962C8B-B14F-4D97-AF65-F5344CB8AC3E}">
        <p14:creationId xmlns:p14="http://schemas.microsoft.com/office/powerpoint/2010/main" val="351368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fontScale="92500"/>
          </a:bodyPr>
          <a:lstStyle/>
          <a:p>
            <a:pPr marL="0" indent="0">
              <a:buNone/>
            </a:pPr>
            <a:r>
              <a:rPr lang="en-CA" b="1" dirty="0"/>
              <a:t>Encapsulation</a:t>
            </a:r>
            <a:r>
              <a:rPr lang="en-CA" dirty="0"/>
              <a:t> is the idea of protecting the implementation details of an object. We’ll refine it to two main ideas:</a:t>
            </a:r>
          </a:p>
          <a:p>
            <a:pPr marL="514350" indent="-514350">
              <a:buFont typeface="+mj-lt"/>
              <a:buAutoNum type="arabicPeriod"/>
            </a:pPr>
            <a:r>
              <a:rPr lang="en-CA" b="1" dirty="0"/>
              <a:t>Data hiding</a:t>
            </a:r>
            <a:r>
              <a:rPr lang="en-CA" dirty="0"/>
              <a:t>. The implementation details of an object are </a:t>
            </a:r>
            <a:r>
              <a:rPr lang="en-CA" b="1" dirty="0"/>
              <a:t>intentionally</a:t>
            </a:r>
            <a:r>
              <a:rPr lang="en-CA" dirty="0"/>
              <a:t> hidden from the programmer. Thus they don’t need to worry about those details, and it allows for changing the object’s implementation later.</a:t>
            </a:r>
          </a:p>
          <a:p>
            <a:pPr lvl="1"/>
            <a:r>
              <a:rPr lang="en-CA" dirty="0"/>
              <a:t>Example: a </a:t>
            </a:r>
            <a:r>
              <a:rPr lang="en-CA" dirty="0">
                <a:latin typeface="Consolas" panose="020B0609020204030204" pitchFamily="49" charset="0"/>
              </a:rPr>
              <a:t>std::string</a:t>
            </a:r>
            <a:r>
              <a:rPr lang="en-CA" dirty="0"/>
              <a:t> is typically implemented using an array of characters, and the programmer does not need to know this when they use it.</a:t>
            </a:r>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17</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p:sp>
        <p:nvSpPr>
          <p:cNvPr id="11" name="TextBox 10">
            <a:extLst>
              <a:ext uri="{FF2B5EF4-FFF2-40B4-BE49-F238E27FC236}">
                <a16:creationId xmlns:a16="http://schemas.microsoft.com/office/drawing/2014/main" id="{1294C1C9-EF56-4D4F-938D-2723B782757E}"/>
              </a:ext>
            </a:extLst>
          </p:cNvPr>
          <p:cNvSpPr txBox="1"/>
          <p:nvPr/>
        </p:nvSpPr>
        <p:spPr>
          <a:xfrm>
            <a:off x="8527473" y="3443969"/>
            <a:ext cx="2203502" cy="1477328"/>
          </a:xfrm>
          <a:prstGeom prst="rect">
            <a:avLst/>
          </a:prstGeom>
          <a:solidFill>
            <a:schemeClr val="tx1"/>
          </a:solidFill>
        </p:spPr>
        <p:txBody>
          <a:bodyPr wrap="square" rtlCol="0">
            <a:spAutoFit/>
          </a:bodyPr>
          <a:lstStyle/>
          <a:p>
            <a:pPr algn="ctr"/>
            <a:endParaRPr lang="en-CA" dirty="0">
              <a:solidFill>
                <a:schemeClr val="bg1"/>
              </a:solidFill>
            </a:endParaRPr>
          </a:p>
          <a:p>
            <a:pPr algn="ctr"/>
            <a:endParaRPr lang="en-CA" dirty="0">
              <a:solidFill>
                <a:schemeClr val="bg1"/>
              </a:solidFill>
            </a:endParaRPr>
          </a:p>
          <a:p>
            <a:pPr algn="ctr"/>
            <a:r>
              <a:rPr lang="en-CA" dirty="0">
                <a:solidFill>
                  <a:schemeClr val="bg1"/>
                </a:solidFill>
              </a:rPr>
              <a:t>Censored!</a:t>
            </a:r>
          </a:p>
          <a:p>
            <a:pPr algn="ctr"/>
            <a:endParaRPr lang="en-CA" dirty="0">
              <a:solidFill>
                <a:schemeClr val="bg1"/>
              </a:solidFill>
            </a:endParaRPr>
          </a:p>
          <a:p>
            <a:pPr algn="ctr"/>
            <a:endParaRPr lang="en-AU" dirty="0">
              <a:solidFill>
                <a:schemeClr val="bg1"/>
              </a:solidFill>
            </a:endParaRPr>
          </a:p>
        </p:txBody>
      </p:sp>
    </p:spTree>
    <p:extLst>
      <p:ext uri="{BB962C8B-B14F-4D97-AF65-F5344CB8AC3E}">
        <p14:creationId xmlns:p14="http://schemas.microsoft.com/office/powerpoint/2010/main" val="119016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fontScale="77500" lnSpcReduction="20000"/>
          </a:bodyPr>
          <a:lstStyle/>
          <a:p>
            <a:pPr marL="0" indent="0">
              <a:buNone/>
            </a:pPr>
            <a:r>
              <a:rPr lang="en-CA" b="1" dirty="0"/>
              <a:t>Encapsulation</a:t>
            </a:r>
            <a:r>
              <a:rPr lang="en-CA" dirty="0"/>
              <a:t> is the idea of protecting the implementation details of an object. We’ll refine it to two main ideas:</a:t>
            </a:r>
          </a:p>
          <a:p>
            <a:pPr marL="514350" indent="-514350">
              <a:buFont typeface="+mj-lt"/>
              <a:buAutoNum type="arabicPeriod"/>
            </a:pPr>
            <a:r>
              <a:rPr lang="en-CA" b="1" dirty="0"/>
              <a:t>Data hiding</a:t>
            </a:r>
            <a:r>
              <a:rPr lang="en-CA" dirty="0"/>
              <a:t>. The implementation details of an object are </a:t>
            </a:r>
            <a:r>
              <a:rPr lang="en-CA" b="1" dirty="0"/>
              <a:t>intentionally</a:t>
            </a:r>
            <a:r>
              <a:rPr lang="en-CA" dirty="0"/>
              <a:t> hidden from the programmer. Thus they don’t need to worry about those details, and it allows for changing the object’s implementation later.</a:t>
            </a:r>
          </a:p>
          <a:p>
            <a:pPr lvl="1"/>
            <a:r>
              <a:rPr lang="en-CA" dirty="0"/>
              <a:t>Example: a </a:t>
            </a:r>
            <a:r>
              <a:rPr lang="en-CA" dirty="0">
                <a:latin typeface="Consolas" panose="020B0609020204030204" pitchFamily="49" charset="0"/>
              </a:rPr>
              <a:t>std::string</a:t>
            </a:r>
            <a:r>
              <a:rPr lang="en-CA" dirty="0"/>
              <a:t> is typically implemented using an array of characters, and the programmer does not need to know this when they use it.</a:t>
            </a:r>
          </a:p>
          <a:p>
            <a:pPr marL="514350" indent="-514350">
              <a:buFont typeface="+mj-lt"/>
              <a:buAutoNum type="arabicPeriod"/>
            </a:pPr>
            <a:r>
              <a:rPr lang="en-CA" b="1" dirty="0"/>
              <a:t>Access control</a:t>
            </a:r>
            <a:r>
              <a:rPr lang="en-CA" dirty="0"/>
              <a:t>. The object carefully controls how you can read/write its variables. This can simplify interacting with the object.</a:t>
            </a:r>
          </a:p>
          <a:p>
            <a:pPr lvl="1"/>
            <a:r>
              <a:rPr lang="en-CA" dirty="0"/>
              <a:t>Example: in a </a:t>
            </a:r>
            <a:r>
              <a:rPr lang="en-CA" dirty="0">
                <a:latin typeface="Consolas" panose="020B0609020204030204" pitchFamily="49" charset="0"/>
              </a:rPr>
              <a:t>std::string </a:t>
            </a:r>
            <a:r>
              <a:rPr lang="en-CA" dirty="0"/>
              <a:t>object, you can </a:t>
            </a:r>
            <a:r>
              <a:rPr lang="en-CA" b="1" dirty="0"/>
              <a:t>read</a:t>
            </a:r>
            <a:r>
              <a:rPr lang="en-CA" dirty="0"/>
              <a:t> the size of the string, but you cannot </a:t>
            </a:r>
            <a:r>
              <a:rPr lang="en-CA" b="1" dirty="0"/>
              <a:t>set</a:t>
            </a:r>
            <a:r>
              <a:rPr lang="en-CA" dirty="0"/>
              <a:t> the size of the string directly</a:t>
            </a:r>
            <a:endParaRPr lang="en-AU" dirty="0"/>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18</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7BE2E91-E712-B345-E5E6-6E24C8B5298A}"/>
                  </a:ext>
                </a:extLst>
              </p14:cNvPr>
              <p14:cNvContentPartPr/>
              <p14:nvPr/>
            </p14:nvContentPartPr>
            <p14:xfrm>
              <a:off x="1216080" y="3857040"/>
              <a:ext cx="10366920" cy="2674800"/>
            </p14:xfrm>
          </p:contentPart>
        </mc:Choice>
        <mc:Fallback>
          <p:pic>
            <p:nvPicPr>
              <p:cNvPr id="5" name="Ink 4">
                <a:extLst>
                  <a:ext uri="{FF2B5EF4-FFF2-40B4-BE49-F238E27FC236}">
                    <a16:creationId xmlns:a16="http://schemas.microsoft.com/office/drawing/2014/main" id="{07BE2E91-E712-B345-E5E6-6E24C8B5298A}"/>
                  </a:ext>
                </a:extLst>
              </p:cNvPr>
              <p:cNvPicPr/>
              <p:nvPr/>
            </p:nvPicPr>
            <p:blipFill>
              <a:blip r:embed="rId4"/>
              <a:stretch>
                <a:fillRect/>
              </a:stretch>
            </p:blipFill>
            <p:spPr>
              <a:xfrm>
                <a:off x="1206720" y="3847680"/>
                <a:ext cx="10385640" cy="2693520"/>
              </a:xfrm>
              <a:prstGeom prst="rect">
                <a:avLst/>
              </a:prstGeom>
            </p:spPr>
          </p:pic>
        </mc:Fallback>
      </mc:AlternateContent>
    </p:spTree>
    <p:extLst>
      <p:ext uri="{BB962C8B-B14F-4D97-AF65-F5344CB8AC3E}">
        <p14:creationId xmlns:p14="http://schemas.microsoft.com/office/powerpoint/2010/main" val="952866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19</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is_valid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dirty="0"/>
              <a:t>These variables are now </a:t>
            </a:r>
            <a:r>
              <a:rPr lang="en-CA" sz="1600" b="1" dirty="0"/>
              <a:t>private</a:t>
            </a:r>
            <a:r>
              <a:rPr lang="en-CA" sz="1600" dirty="0"/>
              <a:t>, i.e. they can only be accessed by code </a:t>
            </a:r>
            <a:r>
              <a:rPr lang="en-CA" sz="1600" b="1" dirty="0"/>
              <a:t>in</a:t>
            </a:r>
            <a:r>
              <a:rPr lang="en-CA" sz="1600" dirty="0"/>
              <a:t> the </a:t>
            </a:r>
            <a:r>
              <a:rPr lang="en-CA" sz="1600" dirty="0">
                <a:latin typeface="Consolas" panose="020B0609020204030204" pitchFamily="49" charset="0"/>
              </a:rPr>
              <a:t>Date</a:t>
            </a:r>
            <a:r>
              <a:rPr lang="en-CA" sz="1600" dirty="0"/>
              <a:t> class. Code outside of </a:t>
            </a:r>
            <a:r>
              <a:rPr lang="en-CA" sz="1600" dirty="0">
                <a:latin typeface="Consolas" panose="020B0609020204030204" pitchFamily="49" charset="0"/>
              </a:rPr>
              <a:t>Date</a:t>
            </a:r>
            <a:r>
              <a:rPr lang="en-CA" sz="1600" dirty="0"/>
              <a:t> </a:t>
            </a:r>
            <a:r>
              <a:rPr lang="en-CA" sz="1600" b="1" dirty="0"/>
              <a:t>cannot</a:t>
            </a:r>
            <a:r>
              <a:rPr lang="en-CA" sz="1600" dirty="0"/>
              <a:t> directly access them.</a:t>
            </a:r>
          </a:p>
        </p:txBody>
      </p:sp>
      <p:sp>
        <p:nvSpPr>
          <p:cNvPr id="8" name="Right Brace 7">
            <a:extLst>
              <a:ext uri="{FF2B5EF4-FFF2-40B4-BE49-F238E27FC236}">
                <a16:creationId xmlns:a16="http://schemas.microsoft.com/office/drawing/2014/main" id="{B657290E-8EBC-847E-7A2F-81663F66EA08}"/>
              </a:ext>
            </a:extLst>
          </p:cNvPr>
          <p:cNvSpPr/>
          <p:nvPr/>
        </p:nvSpPr>
        <p:spPr>
          <a:xfrm>
            <a:off x="8342955" y="2070625"/>
            <a:ext cx="267645" cy="8237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1077218"/>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d.month</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p>
          <a:p>
            <a:r>
              <a:rPr lang="en-US" sz="1600" dirty="0">
                <a:latin typeface="Consolas" panose="020B0609020204030204" pitchFamily="49" charset="0"/>
              </a:rPr>
              <a:t>cout &lt;&lt; </a:t>
            </a:r>
            <a:r>
              <a:rPr lang="en-US" sz="1600" dirty="0" err="1">
                <a:latin typeface="Consolas" panose="020B0609020204030204" pitchFamily="49" charset="0"/>
              </a:rPr>
              <a:t>d.year</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B883E9D-2993-6A97-05A2-075FF9464078}"/>
                  </a:ext>
                </a:extLst>
              </p14:cNvPr>
              <p14:cNvContentPartPr/>
              <p14:nvPr/>
            </p14:nvContentPartPr>
            <p14:xfrm>
              <a:off x="5718960" y="1848240"/>
              <a:ext cx="4325400" cy="4743720"/>
            </p14:xfrm>
          </p:contentPart>
        </mc:Choice>
        <mc:Fallback>
          <p:pic>
            <p:nvPicPr>
              <p:cNvPr id="6" name="Ink 5">
                <a:extLst>
                  <a:ext uri="{FF2B5EF4-FFF2-40B4-BE49-F238E27FC236}">
                    <a16:creationId xmlns:a16="http://schemas.microsoft.com/office/drawing/2014/main" id="{DB883E9D-2993-6A97-05A2-075FF9464078}"/>
                  </a:ext>
                </a:extLst>
              </p:cNvPr>
              <p:cNvPicPr/>
              <p:nvPr/>
            </p:nvPicPr>
            <p:blipFill>
              <a:blip r:embed="rId3"/>
              <a:stretch>
                <a:fillRect/>
              </a:stretch>
            </p:blipFill>
            <p:spPr>
              <a:xfrm>
                <a:off x="5709600" y="1838880"/>
                <a:ext cx="4344120" cy="4762440"/>
              </a:xfrm>
              <a:prstGeom prst="rect">
                <a:avLst/>
              </a:prstGeom>
            </p:spPr>
          </p:pic>
        </mc:Fallback>
      </mc:AlternateContent>
    </p:spTree>
    <p:extLst>
      <p:ext uri="{BB962C8B-B14F-4D97-AF65-F5344CB8AC3E}">
        <p14:creationId xmlns:p14="http://schemas.microsoft.com/office/powerpoint/2010/main" val="268374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dates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4239492" cy="1754326"/>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p>
          <a:p>
            <a:r>
              <a:rPr lang="en-US" dirty="0">
                <a:latin typeface="Consolas" panose="020B0609020204030204" pitchFamily="49" charset="0"/>
              </a:rPr>
              <a:t>}; </a:t>
            </a:r>
          </a:p>
        </p:txBody>
      </p:sp>
      <p:sp>
        <p:nvSpPr>
          <p:cNvPr id="6" name="TextBox 5">
            <a:extLst>
              <a:ext uri="{FF2B5EF4-FFF2-40B4-BE49-F238E27FC236}">
                <a16:creationId xmlns:a16="http://schemas.microsoft.com/office/drawing/2014/main" id="{156323D4-8733-86DD-A58F-69D8799A1216}"/>
              </a:ext>
            </a:extLst>
          </p:cNvPr>
          <p:cNvSpPr txBox="1"/>
          <p:nvPr/>
        </p:nvSpPr>
        <p:spPr>
          <a:xfrm>
            <a:off x="9506737" y="1825625"/>
            <a:ext cx="2424199" cy="1323439"/>
          </a:xfrm>
          <a:prstGeom prst="rect">
            <a:avLst/>
          </a:prstGeom>
          <a:solidFill>
            <a:schemeClr val="accent4">
              <a:lumMod val="40000"/>
              <a:lumOff val="60000"/>
            </a:schemeClr>
          </a:solidFill>
        </p:spPr>
        <p:txBody>
          <a:bodyPr wrap="square" rtlCol="0">
            <a:spAutoFit/>
          </a:bodyPr>
          <a:lstStyle/>
          <a:p>
            <a:pPr algn="ctr"/>
            <a:r>
              <a:rPr lang="en-CA" sz="1600" dirty="0"/>
              <a:t>When using object-oriented features of C++, some programmers prefer to use </a:t>
            </a:r>
            <a:r>
              <a:rPr lang="en-CA" sz="1600" b="1" dirty="0">
                <a:latin typeface="Consolas" panose="020B0609020204030204" pitchFamily="49" charset="0"/>
              </a:rPr>
              <a:t>class</a:t>
            </a:r>
            <a:r>
              <a:rPr lang="en-CA" sz="1600" dirty="0"/>
              <a:t> since it signals OOP is being used.</a:t>
            </a:r>
          </a:p>
        </p:txBody>
      </p:sp>
    </p:spTree>
    <p:extLst>
      <p:ext uri="{BB962C8B-B14F-4D97-AF65-F5344CB8AC3E}">
        <p14:creationId xmlns:p14="http://schemas.microsoft.com/office/powerpoint/2010/main" val="2287764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20</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234407" cy="1323439"/>
          </a:xfrm>
          <a:prstGeom prst="rect">
            <a:avLst/>
          </a:prstGeom>
          <a:solidFill>
            <a:schemeClr val="accent4">
              <a:lumMod val="40000"/>
              <a:lumOff val="60000"/>
            </a:schemeClr>
          </a:solidFill>
        </p:spPr>
        <p:txBody>
          <a:bodyPr wrap="square" rtlCol="0">
            <a:spAutoFit/>
          </a:bodyPr>
          <a:lstStyle/>
          <a:p>
            <a:pPr algn="ctr"/>
            <a:r>
              <a:rPr lang="en-CA" sz="1600" dirty="0"/>
              <a:t>These three methods are called </a:t>
            </a:r>
            <a:r>
              <a:rPr lang="en-CA" sz="1600" b="1" dirty="0"/>
              <a:t>getters</a:t>
            </a:r>
            <a:r>
              <a:rPr lang="en-CA" sz="1600" dirty="0"/>
              <a:t>, or </a:t>
            </a:r>
            <a:r>
              <a:rPr lang="en-CA" sz="1600" b="1" dirty="0"/>
              <a:t>accessors</a:t>
            </a:r>
            <a:r>
              <a:rPr lang="en-CA" sz="1600" dirty="0"/>
              <a:t>. They return a value of an object’s variable. Getters are usually don’t modify the object, and so they are usually </a:t>
            </a:r>
            <a:r>
              <a:rPr lang="en-CA" sz="1600" dirty="0">
                <a:latin typeface="Consolas" panose="020B0609020204030204" pitchFamily="49" charset="0"/>
              </a:rPr>
              <a:t>const</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d.get_day</a:t>
            </a:r>
            <a:r>
              <a:rPr lang="en-US" sz="1600" dirty="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3149064"/>
            <a:ext cx="574334" cy="388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F0D2376-C5D1-7A05-FF1E-F4853EFAF371}"/>
                  </a:ext>
                </a:extLst>
              </p14:cNvPr>
              <p14:cNvContentPartPr/>
              <p14:nvPr/>
            </p14:nvContentPartPr>
            <p14:xfrm>
              <a:off x="5576760" y="1986840"/>
              <a:ext cx="5685840" cy="4377600"/>
            </p14:xfrm>
          </p:contentPart>
        </mc:Choice>
        <mc:Fallback>
          <p:pic>
            <p:nvPicPr>
              <p:cNvPr id="7" name="Ink 6">
                <a:extLst>
                  <a:ext uri="{FF2B5EF4-FFF2-40B4-BE49-F238E27FC236}">
                    <a16:creationId xmlns:a16="http://schemas.microsoft.com/office/drawing/2014/main" id="{3F0D2376-C5D1-7A05-FF1E-F4853EFAF371}"/>
                  </a:ext>
                </a:extLst>
              </p:cNvPr>
              <p:cNvPicPr/>
              <p:nvPr/>
            </p:nvPicPr>
            <p:blipFill>
              <a:blip r:embed="rId3"/>
              <a:stretch>
                <a:fillRect/>
              </a:stretch>
            </p:blipFill>
            <p:spPr>
              <a:xfrm>
                <a:off x="5567400" y="1977480"/>
                <a:ext cx="5704560" cy="4396320"/>
              </a:xfrm>
              <a:prstGeom prst="rect">
                <a:avLst/>
              </a:prstGeom>
            </p:spPr>
          </p:pic>
        </mc:Fallback>
      </mc:AlternateContent>
    </p:spTree>
    <p:extLst>
      <p:ext uri="{BB962C8B-B14F-4D97-AF65-F5344CB8AC3E}">
        <p14:creationId xmlns:p14="http://schemas.microsoft.com/office/powerpoint/2010/main" val="3080840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21</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509211" y="1825625"/>
            <a:ext cx="2584501" cy="1077218"/>
          </a:xfrm>
          <a:prstGeom prst="rect">
            <a:avLst/>
          </a:prstGeom>
          <a:solidFill>
            <a:schemeClr val="accent4">
              <a:lumMod val="40000"/>
              <a:lumOff val="60000"/>
            </a:schemeClr>
          </a:solidFill>
        </p:spPr>
        <p:txBody>
          <a:bodyPr wrap="square" rtlCol="0">
            <a:spAutoFit/>
          </a:bodyPr>
          <a:lstStyle/>
          <a:p>
            <a:pPr algn="ctr"/>
            <a:r>
              <a:rPr lang="en-CA" sz="1600" b="1" dirty="0"/>
              <a:t>Important!</a:t>
            </a:r>
          </a:p>
          <a:p>
            <a:pPr algn="ctr"/>
            <a:r>
              <a:rPr lang="en-CA" sz="1600" dirty="0"/>
              <a:t>A getter does </a:t>
            </a:r>
            <a:r>
              <a:rPr lang="en-CA" sz="1600" i="1" dirty="0"/>
              <a:t>not</a:t>
            </a:r>
            <a:r>
              <a:rPr lang="en-CA" sz="1600" dirty="0"/>
              <a:t> need to </a:t>
            </a:r>
            <a:r>
              <a:rPr lang="en-CA" sz="1600" i="1" dirty="0"/>
              <a:t>just</a:t>
            </a:r>
            <a:r>
              <a:rPr lang="en-CA" sz="1600" dirty="0"/>
              <a:t> return a variable. It can run any necessary code.</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d.get_day</a:t>
            </a:r>
            <a:r>
              <a:rPr lang="en-US" sz="1600" dirty="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2902843"/>
            <a:ext cx="60457"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37FC018-02C4-49A8-F1B2-5326B771E1E9}"/>
                  </a:ext>
                </a:extLst>
              </p14:cNvPr>
              <p14:cNvContentPartPr/>
              <p14:nvPr/>
            </p14:nvContentPartPr>
            <p14:xfrm>
              <a:off x="9185760" y="-42840"/>
              <a:ext cx="2376000" cy="4084200"/>
            </p14:xfrm>
          </p:contentPart>
        </mc:Choice>
        <mc:Fallback>
          <p:pic>
            <p:nvPicPr>
              <p:cNvPr id="7" name="Ink 6">
                <a:extLst>
                  <a:ext uri="{FF2B5EF4-FFF2-40B4-BE49-F238E27FC236}">
                    <a16:creationId xmlns:a16="http://schemas.microsoft.com/office/drawing/2014/main" id="{B37FC018-02C4-49A8-F1B2-5326B771E1E9}"/>
                  </a:ext>
                </a:extLst>
              </p:cNvPr>
              <p:cNvPicPr/>
              <p:nvPr/>
            </p:nvPicPr>
            <p:blipFill>
              <a:blip r:embed="rId3"/>
              <a:stretch>
                <a:fillRect/>
              </a:stretch>
            </p:blipFill>
            <p:spPr>
              <a:xfrm>
                <a:off x="9176400" y="-52200"/>
                <a:ext cx="2394720" cy="4102920"/>
              </a:xfrm>
              <a:prstGeom prst="rect">
                <a:avLst/>
              </a:prstGeom>
            </p:spPr>
          </p:pic>
        </mc:Fallback>
      </mc:AlternateContent>
    </p:spTree>
    <p:extLst>
      <p:ext uri="{BB962C8B-B14F-4D97-AF65-F5344CB8AC3E}">
        <p14:creationId xmlns:p14="http://schemas.microsoft.com/office/powerpoint/2010/main" val="263767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r>
              <a:rPr lang="en-US" dirty="0">
                <a:solidFill>
                  <a:srgbClr val="FF0000"/>
                </a:solidFill>
                <a:latin typeface="Consolas" panose="020B0609020204030204" pitchFamily="49" charset="0"/>
              </a:rPr>
              <a:t>    const string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 =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{"Jan", "Feb", …, "Dec"};</a:t>
            </a:r>
            <a:r>
              <a:rPr lang="en-US" dirty="0">
                <a:latin typeface="Consolas" panose="020B0609020204030204" pitchFamily="49" charset="0"/>
              </a:rPr>
              <a:t>                               </a:t>
            </a:r>
          </a:p>
          <a:p>
            <a:r>
              <a:rPr lang="en-US" dirty="0">
                <a:latin typeface="Consolas" panose="020B0609020204030204" pitchFamily="49" charset="0"/>
              </a:rPr>
              <a:t>public:</a:t>
            </a:r>
          </a:p>
          <a:p>
            <a:r>
              <a:rPr lang="en-US" dirty="0">
                <a:latin typeface="Consolas" panose="020B0609020204030204" pitchFamily="49" charset="0"/>
              </a:rPr>
              <a:t>   // …</a:t>
            </a:r>
          </a:p>
          <a:p>
            <a:r>
              <a:rPr lang="en-US" dirty="0">
                <a:solidFill>
                  <a:srgbClr val="FF0000"/>
                </a:solidFill>
                <a:latin typeface="Consolas" panose="020B0609020204030204" pitchFamily="49" charset="0"/>
              </a:rPr>
              <a:t>   string </a:t>
            </a:r>
            <a:r>
              <a:rPr lang="en-US" dirty="0" err="1">
                <a:solidFill>
                  <a:srgbClr val="FF0000"/>
                </a:solidFill>
                <a:latin typeface="Consolas" panose="020B0609020204030204" pitchFamily="49" charset="0"/>
              </a:rPr>
              <a:t>get_short_month_name</a:t>
            </a:r>
            <a:r>
              <a:rPr lang="en-US" dirty="0">
                <a:solidFill>
                  <a:srgbClr val="FF0000"/>
                </a:solidFill>
                <a:latin typeface="Consolas" panose="020B0609020204030204" pitchFamily="49" charset="0"/>
              </a:rPr>
              <a:t>() const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return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[month-1];</a:t>
            </a:r>
          </a:p>
          <a:p>
            <a:r>
              <a:rPr lang="en-US" dirty="0">
                <a:solidFill>
                  <a:srgbClr val="FF0000"/>
                </a:solidFill>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2160051" y="5525353"/>
            <a:ext cx="3176469" cy="830997"/>
          </a:xfrm>
          <a:prstGeom prst="rect">
            <a:avLst/>
          </a:prstGeom>
          <a:solidFill>
            <a:schemeClr val="accent4">
              <a:lumMod val="40000"/>
              <a:lumOff val="60000"/>
            </a:schemeClr>
          </a:solidFill>
        </p:spPr>
        <p:txBody>
          <a:bodyPr wrap="square" rtlCol="0">
            <a:spAutoFit/>
          </a:bodyPr>
          <a:lstStyle/>
          <a:p>
            <a:pPr algn="ctr"/>
            <a:r>
              <a:rPr lang="en-CA" sz="1600" dirty="0"/>
              <a:t>Note how straightforward and obvious the names are: this is an example of </a:t>
            </a:r>
            <a:r>
              <a:rPr lang="en-CA" sz="1600" b="1" dirty="0"/>
              <a:t>self-documenting code</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d.get_short_month_name</a:t>
            </a:r>
            <a:r>
              <a:rPr lang="en-US" sz="1600" dirty="0">
                <a:latin typeface="Consolas" panose="020B0609020204030204" pitchFamily="49" charset="0"/>
              </a:rPr>
              <a:t>();  // Feb </a:t>
            </a:r>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3"/>
          </p:cNvCxnSpPr>
          <p:nvPr/>
        </p:nvCxnSpPr>
        <p:spPr>
          <a:xfrm flipV="1">
            <a:off x="5336520" y="4541772"/>
            <a:ext cx="2605913" cy="139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8E97F9D-92E9-FB46-BE60-8914D22208BC}"/>
                  </a:ext>
                </a:extLst>
              </p14:cNvPr>
              <p14:cNvContentPartPr/>
              <p14:nvPr/>
            </p14:nvContentPartPr>
            <p14:xfrm>
              <a:off x="6391080" y="284400"/>
              <a:ext cx="5172480" cy="4575600"/>
            </p14:xfrm>
          </p:contentPart>
        </mc:Choice>
        <mc:Fallback>
          <p:pic>
            <p:nvPicPr>
              <p:cNvPr id="6" name="Ink 5">
                <a:extLst>
                  <a:ext uri="{FF2B5EF4-FFF2-40B4-BE49-F238E27FC236}">
                    <a16:creationId xmlns:a16="http://schemas.microsoft.com/office/drawing/2014/main" id="{58E97F9D-92E9-FB46-BE60-8914D22208BC}"/>
                  </a:ext>
                </a:extLst>
              </p:cNvPr>
              <p:cNvPicPr/>
              <p:nvPr/>
            </p:nvPicPr>
            <p:blipFill>
              <a:blip r:embed="rId3"/>
              <a:stretch>
                <a:fillRect/>
              </a:stretch>
            </p:blipFill>
            <p:spPr>
              <a:xfrm>
                <a:off x="6381720" y="275040"/>
                <a:ext cx="5191200" cy="4594320"/>
              </a:xfrm>
              <a:prstGeom prst="rect">
                <a:avLst/>
              </a:prstGeom>
            </p:spPr>
          </p:pic>
        </mc:Fallback>
      </mc:AlternateContent>
    </p:spTree>
    <p:extLst>
      <p:ext uri="{BB962C8B-B14F-4D97-AF65-F5344CB8AC3E}">
        <p14:creationId xmlns:p14="http://schemas.microsoft.com/office/powerpoint/2010/main" val="1779211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r>
              <a:rPr lang="en-US" dirty="0">
                <a:solidFill>
                  <a:srgbClr val="FF0000"/>
                </a:solidFill>
                <a:latin typeface="Consolas" panose="020B0609020204030204" pitchFamily="49" charset="0"/>
              </a:rPr>
              <a:t>    const string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 =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{"Jan", "Feb", …, "Dec"};</a:t>
            </a:r>
            <a:r>
              <a:rPr lang="en-US" dirty="0">
                <a:latin typeface="Consolas" panose="020B0609020204030204" pitchFamily="49" charset="0"/>
              </a:rPr>
              <a:t>                               </a:t>
            </a:r>
          </a:p>
          <a:p>
            <a:r>
              <a:rPr lang="en-US" dirty="0">
                <a:latin typeface="Consolas" panose="020B0609020204030204" pitchFamily="49" charset="0"/>
              </a:rPr>
              <a:t>public:</a:t>
            </a:r>
          </a:p>
          <a:p>
            <a:r>
              <a:rPr lang="en-US" dirty="0">
                <a:latin typeface="Consolas" panose="020B0609020204030204" pitchFamily="49" charset="0"/>
              </a:rPr>
              <a:t>   // …</a:t>
            </a:r>
          </a:p>
          <a:p>
            <a:r>
              <a:rPr lang="en-US" dirty="0">
                <a:solidFill>
                  <a:srgbClr val="FF0000"/>
                </a:solidFill>
                <a:latin typeface="Consolas" panose="020B0609020204030204" pitchFamily="49" charset="0"/>
              </a:rPr>
              <a:t>   string </a:t>
            </a:r>
            <a:r>
              <a:rPr lang="en-US" dirty="0" err="1">
                <a:solidFill>
                  <a:srgbClr val="FF0000"/>
                </a:solidFill>
                <a:latin typeface="Consolas" panose="020B0609020204030204" pitchFamily="49" charset="0"/>
              </a:rPr>
              <a:t>get_short_month_name</a:t>
            </a:r>
            <a:r>
              <a:rPr lang="en-US" dirty="0">
                <a:solidFill>
                  <a:srgbClr val="FF0000"/>
                </a:solidFill>
                <a:latin typeface="Consolas" panose="020B0609020204030204" pitchFamily="49" charset="0"/>
              </a:rPr>
              <a:t>() const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return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[month-1];</a:t>
            </a:r>
          </a:p>
          <a:p>
            <a:r>
              <a:rPr lang="en-US" dirty="0">
                <a:solidFill>
                  <a:srgbClr val="FF0000"/>
                </a:solidFill>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10600" y="1380807"/>
            <a:ext cx="3273025" cy="1077218"/>
          </a:xfrm>
          <a:prstGeom prst="rect">
            <a:avLst/>
          </a:prstGeom>
          <a:solidFill>
            <a:schemeClr val="accent4">
              <a:lumMod val="40000"/>
              <a:lumOff val="60000"/>
            </a:schemeClr>
          </a:solidFill>
        </p:spPr>
        <p:txBody>
          <a:bodyPr wrap="square" rtlCol="0">
            <a:spAutoFit/>
          </a:bodyPr>
          <a:lstStyle/>
          <a:p>
            <a:pPr algn="ctr"/>
            <a:r>
              <a:rPr lang="en-CA" sz="1600" dirty="0"/>
              <a:t>Putting a const array of all 12 months in every object wastes memory. How could you modify </a:t>
            </a:r>
            <a:r>
              <a:rPr lang="en-CA" sz="1600" dirty="0">
                <a:latin typeface="Consolas" panose="020B0609020204030204" pitchFamily="49" charset="0"/>
              </a:rPr>
              <a:t>Date</a:t>
            </a:r>
            <a:r>
              <a:rPr lang="en-CA" sz="1600" dirty="0"/>
              <a:t> to avoid duplicating this array?</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d.get_short_month_name</a:t>
            </a:r>
            <a:r>
              <a:rPr lang="en-US" sz="1600" dirty="0">
                <a:latin typeface="Consolas" panose="020B0609020204030204" pitchFamily="49" charset="0"/>
              </a:rPr>
              <a:t>();  // Feb </a:t>
            </a:r>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a:off x="10247113" y="2458025"/>
            <a:ext cx="0" cy="45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59B01019-22E3-A5CC-846B-3A408B828ABC}"/>
                  </a:ext>
                </a:extLst>
              </p14:cNvPr>
              <p14:cNvContentPartPr/>
              <p14:nvPr/>
            </p14:nvContentPartPr>
            <p14:xfrm>
              <a:off x="5488200" y="107640"/>
              <a:ext cx="4580640" cy="2838240"/>
            </p14:xfrm>
          </p:contentPart>
        </mc:Choice>
        <mc:Fallback>
          <p:pic>
            <p:nvPicPr>
              <p:cNvPr id="11" name="Ink 10">
                <a:extLst>
                  <a:ext uri="{FF2B5EF4-FFF2-40B4-BE49-F238E27FC236}">
                    <a16:creationId xmlns:a16="http://schemas.microsoft.com/office/drawing/2014/main" id="{59B01019-22E3-A5CC-846B-3A408B828ABC}"/>
                  </a:ext>
                </a:extLst>
              </p:cNvPr>
              <p:cNvPicPr/>
              <p:nvPr/>
            </p:nvPicPr>
            <p:blipFill>
              <a:blip r:embed="rId3"/>
              <a:stretch>
                <a:fillRect/>
              </a:stretch>
            </p:blipFill>
            <p:spPr>
              <a:xfrm>
                <a:off x="5478840" y="98280"/>
                <a:ext cx="4599360" cy="2856960"/>
              </a:xfrm>
              <a:prstGeom prst="rect">
                <a:avLst/>
              </a:prstGeom>
            </p:spPr>
          </p:pic>
        </mc:Fallback>
      </mc:AlternateContent>
    </p:spTree>
    <p:extLst>
      <p:ext uri="{BB962C8B-B14F-4D97-AF65-F5344CB8AC3E}">
        <p14:creationId xmlns:p14="http://schemas.microsoft.com/office/powerpoint/2010/main" val="2627036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setters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set_day</a:t>
            </a:r>
            <a:r>
              <a:rPr lang="en-US" dirty="0">
                <a:latin typeface="Consolas" panose="020B0609020204030204" pitchFamily="49" charset="0"/>
              </a:rPr>
              <a:t>(int d) { day = d; }</a:t>
            </a:r>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set_month</a:t>
            </a:r>
            <a:r>
              <a:rPr lang="en-US" dirty="0">
                <a:latin typeface="Consolas" panose="020B0609020204030204" pitchFamily="49" charset="0"/>
              </a:rPr>
              <a:t>(int m) { month = m; }</a:t>
            </a:r>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set_year</a:t>
            </a:r>
            <a:r>
              <a:rPr lang="en-US" dirty="0">
                <a:latin typeface="Consolas" panose="020B0609020204030204" pitchFamily="49" charset="0"/>
              </a:rPr>
              <a:t>(int y) { year = y;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dirty="0"/>
              <a:t>These three methods are called </a:t>
            </a:r>
            <a:r>
              <a:rPr lang="en-CA" sz="1600" b="1" dirty="0"/>
              <a:t>setters</a:t>
            </a:r>
            <a:r>
              <a:rPr lang="en-CA" sz="1600" dirty="0"/>
              <a:t>, or </a:t>
            </a:r>
            <a:r>
              <a:rPr lang="en-CA" sz="1600" b="1" dirty="0"/>
              <a:t>mutators</a:t>
            </a:r>
            <a:r>
              <a:rPr lang="en-CA" sz="1600" dirty="0"/>
              <a:t>. They change the value of on object’s variable. </a:t>
            </a:r>
            <a:r>
              <a:rPr lang="en-CA" sz="1600" b="1" dirty="0"/>
              <a:t>Setters can’t be const</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err="1">
                <a:latin typeface="Consolas" panose="020B0609020204030204" pitchFamily="49" charset="0"/>
              </a:rPr>
              <a:t>d.day</a:t>
            </a:r>
            <a:r>
              <a:rPr lang="en-US" sz="1600" dirty="0">
                <a:latin typeface="Consolas" panose="020B0609020204030204" pitchFamily="49" charset="0"/>
              </a:rPr>
              <a:t> = 10;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(10);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stCxn id="13" idx="2"/>
          </p:cNvCxnSpPr>
          <p:nvPr/>
        </p:nvCxnSpPr>
        <p:spPr>
          <a:xfrm flipH="1">
            <a:off x="9741005" y="2902843"/>
            <a:ext cx="545365"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514E6DD7-771B-1A67-D887-AC755F129671}"/>
                  </a:ext>
                </a:extLst>
              </p14:cNvPr>
              <p14:cNvContentPartPr/>
              <p14:nvPr/>
            </p14:nvContentPartPr>
            <p14:xfrm>
              <a:off x="6257160" y="2099520"/>
              <a:ext cx="4398120" cy="4366440"/>
            </p14:xfrm>
          </p:contentPart>
        </mc:Choice>
        <mc:Fallback>
          <p:pic>
            <p:nvPicPr>
              <p:cNvPr id="7" name="Ink 6">
                <a:extLst>
                  <a:ext uri="{FF2B5EF4-FFF2-40B4-BE49-F238E27FC236}">
                    <a16:creationId xmlns:a16="http://schemas.microsoft.com/office/drawing/2014/main" id="{514E6DD7-771B-1A67-D887-AC755F129671}"/>
                  </a:ext>
                </a:extLst>
              </p:cNvPr>
              <p:cNvPicPr/>
              <p:nvPr/>
            </p:nvPicPr>
            <p:blipFill>
              <a:blip r:embed="rId3"/>
              <a:stretch>
                <a:fillRect/>
              </a:stretch>
            </p:blipFill>
            <p:spPr>
              <a:xfrm>
                <a:off x="6247800" y="2090160"/>
                <a:ext cx="4416840" cy="4385160"/>
              </a:xfrm>
              <a:prstGeom prst="rect">
                <a:avLst/>
              </a:prstGeom>
            </p:spPr>
          </p:pic>
        </mc:Fallback>
      </mc:AlternateContent>
    </p:spTree>
    <p:extLst>
      <p:ext uri="{BB962C8B-B14F-4D97-AF65-F5344CB8AC3E}">
        <p14:creationId xmlns:p14="http://schemas.microsoft.com/office/powerpoint/2010/main" val="3276145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a:xfrm>
            <a:off x="838200" y="365125"/>
            <a:ext cx="11168818" cy="1325563"/>
          </a:xfrm>
        </p:spPr>
        <p:txBody>
          <a:bodyPr/>
          <a:lstStyle/>
          <a:p>
            <a:r>
              <a:rPr lang="en-CA" dirty="0"/>
              <a:t>Object-oriented programming: </a:t>
            </a:r>
            <a:br>
              <a:rPr lang="en-CA" dirty="0"/>
            </a:br>
            <a:r>
              <a:rPr lang="en-CA" dirty="0"/>
              <a:t>setters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519193" y="995442"/>
            <a:ext cx="5413350" cy="4524315"/>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set_day</a:t>
            </a:r>
            <a:r>
              <a:rPr lang="en-US" dirty="0">
                <a:latin typeface="Consolas" panose="020B0609020204030204" pitchFamily="49" charset="0"/>
              </a:rPr>
              <a:t>(int d) {</a:t>
            </a:r>
            <a:br>
              <a:rPr lang="en-US" dirty="0">
                <a:latin typeface="Consolas" panose="020B0609020204030204" pitchFamily="49" charset="0"/>
              </a:rPr>
            </a:br>
            <a:r>
              <a:rPr lang="en-US" dirty="0">
                <a:latin typeface="Consolas" panose="020B0609020204030204" pitchFamily="49" charset="0"/>
              </a:rPr>
              <a:t>        if (d &lt; 1 || d &gt; 31) {</a:t>
            </a:r>
            <a:br>
              <a:rPr lang="en-US" dirty="0">
                <a:latin typeface="Consolas" panose="020B0609020204030204" pitchFamily="49" charset="0"/>
              </a:rPr>
            </a:br>
            <a:r>
              <a:rPr lang="en-US" dirty="0">
                <a:latin typeface="Consolas" panose="020B0609020204030204" pitchFamily="49" charset="0"/>
              </a:rPr>
              <a:t>           assert("error!");</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day = d;</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9136443" y="1525669"/>
            <a:ext cx="2612841" cy="1077218"/>
          </a:xfrm>
          <a:prstGeom prst="rect">
            <a:avLst/>
          </a:prstGeom>
          <a:solidFill>
            <a:schemeClr val="accent4">
              <a:lumMod val="40000"/>
              <a:lumOff val="60000"/>
            </a:schemeClr>
          </a:solidFill>
        </p:spPr>
        <p:txBody>
          <a:bodyPr wrap="square" rtlCol="0">
            <a:spAutoFit/>
          </a:bodyPr>
          <a:lstStyle/>
          <a:p>
            <a:pPr algn="ctr"/>
            <a:r>
              <a:rPr lang="en-CA" sz="1600" dirty="0"/>
              <a:t>As with getters, setters can do more than just assign a value. We could, for example, do error checking.</a:t>
            </a:r>
          </a:p>
        </p:txBody>
      </p:sp>
      <p:sp>
        <p:nvSpPr>
          <p:cNvPr id="9" name="TextBox 8">
            <a:extLst>
              <a:ext uri="{FF2B5EF4-FFF2-40B4-BE49-F238E27FC236}">
                <a16:creationId xmlns:a16="http://schemas.microsoft.com/office/drawing/2014/main" id="{6F6F9509-2304-4DF5-E5E4-647F33FB837C}"/>
              </a:ext>
            </a:extLst>
          </p:cNvPr>
          <p:cNvSpPr txBox="1"/>
          <p:nvPr/>
        </p:nvSpPr>
        <p:spPr>
          <a:xfrm>
            <a:off x="6519193" y="5556467"/>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(32);        // </a:t>
            </a:r>
            <a:r>
              <a:rPr lang="en-US" sz="1600" dirty="0">
                <a:solidFill>
                  <a:srgbClr val="FF0000"/>
                </a:solidFill>
                <a:latin typeface="Consolas" panose="020B0609020204030204" pitchFamily="49" charset="0"/>
              </a:rPr>
              <a:t>run-time error!</a:t>
            </a:r>
            <a:br>
              <a:rPr lang="en-US" sz="1600" dirty="0">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(10);        // okay</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CBF44C81-6DFC-DCE1-4694-B715114FA6B1}"/>
                  </a:ext>
                </a:extLst>
              </p14:cNvPr>
              <p14:cNvContentPartPr/>
              <p14:nvPr/>
            </p14:nvContentPartPr>
            <p14:xfrm>
              <a:off x="6372720" y="5748840"/>
              <a:ext cx="1866240" cy="689040"/>
            </p14:xfrm>
          </p:contentPart>
        </mc:Choice>
        <mc:Fallback>
          <p:pic>
            <p:nvPicPr>
              <p:cNvPr id="6" name="Ink 5">
                <a:extLst>
                  <a:ext uri="{FF2B5EF4-FFF2-40B4-BE49-F238E27FC236}">
                    <a16:creationId xmlns:a16="http://schemas.microsoft.com/office/drawing/2014/main" id="{CBF44C81-6DFC-DCE1-4694-B715114FA6B1}"/>
                  </a:ext>
                </a:extLst>
              </p:cNvPr>
              <p:cNvPicPr/>
              <p:nvPr/>
            </p:nvPicPr>
            <p:blipFill>
              <a:blip r:embed="rId3"/>
              <a:stretch>
                <a:fillRect/>
              </a:stretch>
            </p:blipFill>
            <p:spPr>
              <a:xfrm>
                <a:off x="6363360" y="5739480"/>
                <a:ext cx="1884960" cy="707760"/>
              </a:xfrm>
              <a:prstGeom prst="rect">
                <a:avLst/>
              </a:prstGeom>
            </p:spPr>
          </p:pic>
        </mc:Fallback>
      </mc:AlternateContent>
    </p:spTree>
    <p:extLst>
      <p:ext uri="{BB962C8B-B14F-4D97-AF65-F5344CB8AC3E}">
        <p14:creationId xmlns:p14="http://schemas.microsoft.com/office/powerpoint/2010/main" val="557759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immutable objects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26</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no getters or other mutating methods</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191185" y="1058684"/>
            <a:ext cx="3582030" cy="1815882"/>
          </a:xfrm>
          <a:prstGeom prst="rect">
            <a:avLst/>
          </a:prstGeom>
          <a:solidFill>
            <a:schemeClr val="accent4">
              <a:lumMod val="40000"/>
              <a:lumOff val="60000"/>
            </a:schemeClr>
          </a:solidFill>
        </p:spPr>
        <p:txBody>
          <a:bodyPr wrap="square" rtlCol="0">
            <a:spAutoFit/>
          </a:bodyPr>
          <a:lstStyle/>
          <a:p>
            <a:pPr algn="ctr"/>
            <a:r>
              <a:rPr lang="en-CA" sz="1600" dirty="0"/>
              <a:t>A common pattern in OOP is to use getters, but </a:t>
            </a:r>
            <a:r>
              <a:rPr lang="en-CA" sz="1600" b="1" dirty="0"/>
              <a:t>no setters of any kind</a:t>
            </a:r>
            <a:r>
              <a:rPr lang="en-CA" sz="1600" dirty="0"/>
              <a:t>. Once such an object is created, it can never change. This makes it easier to reason about the object, and can speed up certain operations, e.g. copying the object is just making a pointer point to it.</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28F3955-BFEB-9874-3666-AAEC6D83BCDC}"/>
                  </a:ext>
                </a:extLst>
              </p14:cNvPr>
              <p14:cNvContentPartPr/>
              <p14:nvPr/>
            </p14:nvContentPartPr>
            <p14:xfrm>
              <a:off x="471960" y="713880"/>
              <a:ext cx="8909280" cy="5645160"/>
            </p14:xfrm>
          </p:contentPart>
        </mc:Choice>
        <mc:Fallback>
          <p:pic>
            <p:nvPicPr>
              <p:cNvPr id="7" name="Ink 6">
                <a:extLst>
                  <a:ext uri="{FF2B5EF4-FFF2-40B4-BE49-F238E27FC236}">
                    <a16:creationId xmlns:a16="http://schemas.microsoft.com/office/drawing/2014/main" id="{628F3955-BFEB-9874-3666-AAEC6D83BCDC}"/>
                  </a:ext>
                </a:extLst>
              </p:cNvPr>
              <p:cNvPicPr/>
              <p:nvPr/>
            </p:nvPicPr>
            <p:blipFill>
              <a:blip r:embed="rId3"/>
              <a:stretch>
                <a:fillRect/>
              </a:stretch>
            </p:blipFill>
            <p:spPr>
              <a:xfrm>
                <a:off x="462600" y="704520"/>
                <a:ext cx="8928000" cy="5663880"/>
              </a:xfrm>
              <a:prstGeom prst="rect">
                <a:avLst/>
              </a:prstGeom>
            </p:spPr>
          </p:pic>
        </mc:Fallback>
      </mc:AlternateContent>
    </p:spTree>
    <p:extLst>
      <p:ext uri="{BB962C8B-B14F-4D97-AF65-F5344CB8AC3E}">
        <p14:creationId xmlns:p14="http://schemas.microsoft.com/office/powerpoint/2010/main" val="4052424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immutable objects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27</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4801314"/>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no getters or other mutating methods</a:t>
            </a:r>
            <a:br>
              <a:rPr lang="en-CA" dirty="0">
                <a:latin typeface="Consolas" panose="020B0609020204030204" pitchFamily="49" charset="0"/>
              </a:rPr>
            </a:br>
            <a:endParaRPr lang="en-CA" dirty="0">
              <a:latin typeface="Consolas" panose="020B0609020204030204" pitchFamily="49" charset="0"/>
            </a:endParaRPr>
          </a:p>
          <a:p>
            <a:r>
              <a:rPr lang="en-US" dirty="0">
                <a:latin typeface="Consolas" panose="020B0609020204030204" pitchFamily="49" charset="0"/>
              </a:rPr>
              <a:t>    Date </a:t>
            </a:r>
            <a:r>
              <a:rPr lang="en-US" dirty="0" err="1">
                <a:latin typeface="Consolas" panose="020B0609020204030204" pitchFamily="49" charset="0"/>
              </a:rPr>
              <a:t>next_year</a:t>
            </a:r>
            <a:r>
              <a:rPr lang="en-US" dirty="0">
                <a:latin typeface="Consolas" panose="020B0609020204030204" pitchFamily="49" charset="0"/>
              </a:rPr>
              <a:t>() const {</a:t>
            </a:r>
          </a:p>
          <a:p>
            <a:r>
              <a:rPr lang="en-US" dirty="0">
                <a:latin typeface="Consolas" panose="020B0609020204030204" pitchFamily="49" charset="0"/>
              </a:rPr>
              <a:t>        return Date{day, month, year + 1};    </a:t>
            </a:r>
          </a:p>
          <a:p>
            <a:r>
              <a:rPr lang="en-US" dirty="0">
                <a:latin typeface="Consolas" panose="020B0609020204030204" pitchFamily="49" charset="0"/>
              </a:rPr>
              <a:t>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1453153" y="5661005"/>
            <a:ext cx="3582030" cy="830997"/>
          </a:xfrm>
          <a:prstGeom prst="rect">
            <a:avLst/>
          </a:prstGeom>
          <a:solidFill>
            <a:schemeClr val="accent4">
              <a:lumMod val="40000"/>
              <a:lumOff val="60000"/>
            </a:schemeClr>
          </a:solidFill>
        </p:spPr>
        <p:txBody>
          <a:bodyPr wrap="square" rtlCol="0">
            <a:spAutoFit/>
          </a:bodyPr>
          <a:lstStyle/>
          <a:p>
            <a:pPr algn="ctr"/>
            <a:r>
              <a:rPr lang="en-CA" sz="1600" dirty="0"/>
              <a:t>Since you can’t modify a </a:t>
            </a:r>
            <a:r>
              <a:rPr lang="en-CA" sz="1600" dirty="0">
                <a:latin typeface="Consolas" panose="020B0609020204030204" pitchFamily="49" charset="0"/>
              </a:rPr>
              <a:t>Date</a:t>
            </a:r>
            <a:r>
              <a:rPr lang="en-CA" sz="1600" dirty="0"/>
              <a:t>, all you can do is create new </a:t>
            </a:r>
            <a:r>
              <a:rPr lang="en-CA" sz="1600" dirty="0">
                <a:latin typeface="Consolas" panose="020B0609020204030204" pitchFamily="49" charset="0"/>
              </a:rPr>
              <a:t>Date</a:t>
            </a:r>
            <a:r>
              <a:rPr lang="en-CA" sz="1600" dirty="0"/>
              <a:t>s with the values you want, as </a:t>
            </a:r>
            <a:r>
              <a:rPr lang="en-CA" sz="1600" dirty="0" err="1">
                <a:latin typeface="Consolas" panose="020B0609020204030204" pitchFamily="49" charset="0"/>
              </a:rPr>
              <a:t>next_year</a:t>
            </a:r>
            <a:r>
              <a:rPr lang="en-CA" sz="1600" dirty="0"/>
              <a:t> does.</a:t>
            </a:r>
          </a:p>
        </p:txBody>
      </p:sp>
      <p:cxnSp>
        <p:nvCxnSpPr>
          <p:cNvPr id="8" name="Straight Arrow Connector 7">
            <a:extLst>
              <a:ext uri="{FF2B5EF4-FFF2-40B4-BE49-F238E27FC236}">
                <a16:creationId xmlns:a16="http://schemas.microsoft.com/office/drawing/2014/main" id="{66AA5EC5-7D8F-B83B-57DC-3907713618ED}"/>
              </a:ext>
            </a:extLst>
          </p:cNvPr>
          <p:cNvCxnSpPr>
            <a:stCxn id="13" idx="3"/>
          </p:cNvCxnSpPr>
          <p:nvPr/>
        </p:nvCxnSpPr>
        <p:spPr>
          <a:xfrm flipV="1">
            <a:off x="5035183" y="5713111"/>
            <a:ext cx="1486529" cy="36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17109EC-6021-F00E-B692-DC55A2D9D19D}"/>
              </a:ext>
            </a:extLst>
          </p:cNvPr>
          <p:cNvSpPr/>
          <p:nvPr/>
        </p:nvSpPr>
        <p:spPr>
          <a:xfrm>
            <a:off x="6521712" y="5245468"/>
            <a:ext cx="5161448" cy="931496"/>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0F788DB-F066-E1CF-7FFD-16BE2DCC72C8}"/>
                  </a:ext>
                </a:extLst>
              </p14:cNvPr>
              <p14:cNvContentPartPr/>
              <p14:nvPr/>
            </p14:nvContentPartPr>
            <p14:xfrm>
              <a:off x="6480000" y="5123880"/>
              <a:ext cx="5200200" cy="1096200"/>
            </p14:xfrm>
          </p:contentPart>
        </mc:Choice>
        <mc:Fallback>
          <p:pic>
            <p:nvPicPr>
              <p:cNvPr id="6" name="Ink 5">
                <a:extLst>
                  <a:ext uri="{FF2B5EF4-FFF2-40B4-BE49-F238E27FC236}">
                    <a16:creationId xmlns:a16="http://schemas.microsoft.com/office/drawing/2014/main" id="{A0F788DB-F066-E1CF-7FFD-16BE2DCC72C8}"/>
                  </a:ext>
                </a:extLst>
              </p:cNvPr>
              <p:cNvPicPr/>
              <p:nvPr/>
            </p:nvPicPr>
            <p:blipFill>
              <a:blip r:embed="rId3"/>
              <a:stretch>
                <a:fillRect/>
              </a:stretch>
            </p:blipFill>
            <p:spPr>
              <a:xfrm>
                <a:off x="6470640" y="5114520"/>
                <a:ext cx="5218920" cy="1114920"/>
              </a:xfrm>
              <a:prstGeom prst="rect">
                <a:avLst/>
              </a:prstGeom>
            </p:spPr>
          </p:pic>
        </mc:Fallback>
      </mc:AlternateContent>
    </p:spTree>
    <p:extLst>
      <p:ext uri="{BB962C8B-B14F-4D97-AF65-F5344CB8AC3E}">
        <p14:creationId xmlns:p14="http://schemas.microsoft.com/office/powerpoint/2010/main" val="22547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members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37824" y="937440"/>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const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154513" y="1814470"/>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day</a:t>
            </a:r>
            <a:r>
              <a:rPr lang="en-CA" sz="1600" dirty="0"/>
              <a:t>, </a:t>
            </a:r>
            <a:r>
              <a:rPr lang="en-CA" sz="1600" dirty="0">
                <a:latin typeface="Consolas" panose="020B0609020204030204" pitchFamily="49" charset="0"/>
              </a:rPr>
              <a:t>month</a:t>
            </a:r>
            <a:r>
              <a:rPr lang="en-CA" sz="1600" dirty="0"/>
              <a:t>, and </a:t>
            </a:r>
            <a:r>
              <a:rPr lang="en-CA" sz="1600" dirty="0">
                <a:latin typeface="Consolas" panose="020B0609020204030204" pitchFamily="49" charset="0"/>
              </a:rPr>
              <a:t>year</a:t>
            </a:r>
            <a:r>
              <a:rPr lang="en-CA" sz="1600" dirty="0"/>
              <a:t> are </a:t>
            </a:r>
            <a:r>
              <a:rPr lang="en-CA" sz="1600" b="1" dirty="0"/>
              <a:t>public member variables</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020D1C6-EBC4-B904-8C8D-C19443793910}"/>
                  </a:ext>
                </a:extLst>
              </p14:cNvPr>
              <p14:cNvContentPartPr/>
              <p14:nvPr/>
            </p14:nvContentPartPr>
            <p14:xfrm>
              <a:off x="7430400" y="3198960"/>
              <a:ext cx="2829600" cy="2721600"/>
            </p14:xfrm>
          </p:contentPart>
        </mc:Choice>
        <mc:Fallback>
          <p:pic>
            <p:nvPicPr>
              <p:cNvPr id="6" name="Ink 5">
                <a:extLst>
                  <a:ext uri="{FF2B5EF4-FFF2-40B4-BE49-F238E27FC236}">
                    <a16:creationId xmlns:a16="http://schemas.microsoft.com/office/drawing/2014/main" id="{A020D1C6-EBC4-B904-8C8D-C19443793910}"/>
                  </a:ext>
                </a:extLst>
              </p:cNvPr>
              <p:cNvPicPr/>
              <p:nvPr/>
            </p:nvPicPr>
            <p:blipFill>
              <a:blip r:embed="rId3"/>
              <a:stretch>
                <a:fillRect/>
              </a:stretch>
            </p:blipFill>
            <p:spPr>
              <a:xfrm>
                <a:off x="7421040" y="3189600"/>
                <a:ext cx="2848320" cy="2740320"/>
              </a:xfrm>
              <a:prstGeom prst="rect">
                <a:avLst/>
              </a:prstGeom>
            </p:spPr>
          </p:pic>
        </mc:Fallback>
      </mc:AlternateContent>
      <p:sp>
        <p:nvSpPr>
          <p:cNvPr id="8" name="TextBox 7">
            <a:extLst>
              <a:ext uri="{FF2B5EF4-FFF2-40B4-BE49-F238E27FC236}">
                <a16:creationId xmlns:a16="http://schemas.microsoft.com/office/drawing/2014/main" id="{C713EF11-5FF7-3836-6F88-AD35E34AC033}"/>
              </a:ext>
            </a:extLst>
          </p:cNvPr>
          <p:cNvSpPr txBox="1"/>
          <p:nvPr/>
        </p:nvSpPr>
        <p:spPr>
          <a:xfrm>
            <a:off x="6337824" y="6015753"/>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66361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10114" y="1033226"/>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086499" y="1157008"/>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day</a:t>
            </a:r>
            <a:r>
              <a:rPr lang="en-CA" sz="1600" dirty="0"/>
              <a:t>, </a:t>
            </a:r>
            <a:r>
              <a:rPr lang="en-CA" sz="1600" dirty="0">
                <a:latin typeface="Consolas" panose="020B0609020204030204" pitchFamily="49" charset="0"/>
              </a:rPr>
              <a:t>month</a:t>
            </a:r>
            <a:r>
              <a:rPr lang="en-CA" sz="1600" dirty="0"/>
              <a:t>, and </a:t>
            </a:r>
            <a:r>
              <a:rPr lang="en-CA" sz="1600" dirty="0">
                <a:latin typeface="Consolas" panose="020B0609020204030204" pitchFamily="49" charset="0"/>
              </a:rPr>
              <a:t>year</a:t>
            </a:r>
            <a:r>
              <a:rPr lang="en-CA" sz="1600" dirty="0"/>
              <a:t> are </a:t>
            </a:r>
            <a:r>
              <a:rPr lang="en-CA" sz="1600" b="1" dirty="0"/>
              <a:t>public member variables</a:t>
            </a:r>
          </a:p>
        </p:txBody>
      </p:sp>
      <p:sp>
        <p:nvSpPr>
          <p:cNvPr id="8" name="TextBox 7">
            <a:extLst>
              <a:ext uri="{FF2B5EF4-FFF2-40B4-BE49-F238E27FC236}">
                <a16:creationId xmlns:a16="http://schemas.microsoft.com/office/drawing/2014/main" id="{91B47311-6541-0144-6AD6-DE0F6F0A3598}"/>
              </a:ext>
            </a:extLst>
          </p:cNvPr>
          <p:cNvSpPr txBox="1"/>
          <p:nvPr/>
        </p:nvSpPr>
        <p:spPr>
          <a:xfrm>
            <a:off x="9026865" y="3925075"/>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print()</a:t>
            </a:r>
            <a:r>
              <a:rPr lang="en-CA" sz="1600" dirty="0"/>
              <a:t> and </a:t>
            </a:r>
            <a:r>
              <a:rPr lang="en-CA" sz="1600" dirty="0" err="1">
                <a:latin typeface="Consolas" panose="020B0609020204030204" pitchFamily="49" charset="0"/>
              </a:rPr>
              <a:t>println</a:t>
            </a:r>
            <a:r>
              <a:rPr lang="en-CA" sz="1600" dirty="0">
                <a:latin typeface="Consolas" panose="020B0609020204030204" pitchFamily="49" charset="0"/>
              </a:rPr>
              <a:t>()</a:t>
            </a:r>
            <a:r>
              <a:rPr lang="en-CA" sz="1600" dirty="0"/>
              <a:t> are </a:t>
            </a:r>
            <a:r>
              <a:rPr lang="en-CA" sz="1600" b="1" dirty="0"/>
              <a:t>public</a:t>
            </a:r>
            <a:r>
              <a:rPr lang="en-CA" sz="1600" dirty="0"/>
              <a:t> </a:t>
            </a:r>
            <a:r>
              <a:rPr lang="en-CA" sz="1600" b="1" dirty="0"/>
              <a:t>const</a:t>
            </a:r>
            <a:r>
              <a:rPr lang="en-CA" sz="1600" dirty="0"/>
              <a:t> </a:t>
            </a:r>
            <a:r>
              <a:rPr lang="en-CA" sz="1600" b="1" dirty="0"/>
              <a:t>methods</a:t>
            </a:r>
          </a:p>
        </p:txBody>
      </p:sp>
      <p:sp>
        <p:nvSpPr>
          <p:cNvPr id="9" name="TextBox 8">
            <a:extLst>
              <a:ext uri="{FF2B5EF4-FFF2-40B4-BE49-F238E27FC236}">
                <a16:creationId xmlns:a16="http://schemas.microsoft.com/office/drawing/2014/main" id="{772CEC73-FD2C-AEF4-BD0C-681D220C4345}"/>
              </a:ext>
            </a:extLst>
          </p:cNvPr>
          <p:cNvSpPr txBox="1"/>
          <p:nvPr/>
        </p:nvSpPr>
        <p:spPr>
          <a:xfrm>
            <a:off x="6310114" y="6108367"/>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275301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63014" y="1010555"/>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266672" y="1433012"/>
            <a:ext cx="2821306" cy="1077218"/>
          </a:xfrm>
          <a:prstGeom prst="rect">
            <a:avLst/>
          </a:prstGeom>
          <a:solidFill>
            <a:schemeClr val="accent4">
              <a:lumMod val="40000"/>
              <a:lumOff val="60000"/>
            </a:schemeClr>
          </a:solidFill>
        </p:spPr>
        <p:txBody>
          <a:bodyPr wrap="square" rtlCol="0">
            <a:spAutoFit/>
          </a:bodyPr>
          <a:lstStyle/>
          <a:p>
            <a:pPr algn="ctr"/>
            <a:r>
              <a:rPr lang="en-CA" sz="1600" dirty="0"/>
              <a:t>If a method is declared </a:t>
            </a:r>
            <a:r>
              <a:rPr lang="en-CA" sz="1600" dirty="0">
                <a:latin typeface="Consolas" panose="020B0609020204030204" pitchFamily="49" charset="0"/>
              </a:rPr>
              <a:t>const</a:t>
            </a:r>
            <a:r>
              <a:rPr lang="en-CA" sz="1600" dirty="0"/>
              <a:t>, it is </a:t>
            </a:r>
            <a:r>
              <a:rPr lang="en-CA" sz="1600" i="1" dirty="0"/>
              <a:t>guaranteed</a:t>
            </a:r>
            <a:r>
              <a:rPr lang="en-CA" sz="1600" dirty="0"/>
              <a:t> by the compiler that it will </a:t>
            </a:r>
            <a:r>
              <a:rPr lang="en-CA" sz="1600" b="1" dirty="0"/>
              <a:t>not</a:t>
            </a:r>
            <a:r>
              <a:rPr lang="en-CA" sz="1600" dirty="0"/>
              <a:t> change any variables in the object.</a:t>
            </a:r>
            <a:endParaRPr lang="en-CA" sz="1600" b="1" dirty="0"/>
          </a:p>
        </p:txBody>
      </p:sp>
      <p:sp>
        <p:nvSpPr>
          <p:cNvPr id="9" name="TextBox 8">
            <a:extLst>
              <a:ext uri="{FF2B5EF4-FFF2-40B4-BE49-F238E27FC236}">
                <a16:creationId xmlns:a16="http://schemas.microsoft.com/office/drawing/2014/main" id="{A6CBD429-0B4B-EE8F-CB9C-07554C584239}"/>
              </a:ext>
            </a:extLst>
          </p:cNvPr>
          <p:cNvSpPr txBox="1"/>
          <p:nvPr/>
        </p:nvSpPr>
        <p:spPr>
          <a:xfrm>
            <a:off x="9823818" y="3860335"/>
            <a:ext cx="2201613" cy="1815882"/>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print()</a:t>
            </a:r>
            <a:r>
              <a:rPr lang="en-CA" sz="1600" dirty="0"/>
              <a:t> and </a:t>
            </a:r>
            <a:r>
              <a:rPr lang="en-CA" sz="1600" dirty="0" err="1">
                <a:latin typeface="Consolas" panose="020B0609020204030204" pitchFamily="49" charset="0"/>
              </a:rPr>
              <a:t>println</a:t>
            </a:r>
            <a:r>
              <a:rPr lang="en-CA" sz="1600" dirty="0">
                <a:latin typeface="Consolas" panose="020B0609020204030204" pitchFamily="49" charset="0"/>
              </a:rPr>
              <a:t>()</a:t>
            </a:r>
            <a:r>
              <a:rPr lang="en-CA" sz="1600" dirty="0"/>
              <a:t> are both declared const, so calling the on a </a:t>
            </a:r>
            <a:r>
              <a:rPr lang="en-CA" sz="1600" dirty="0">
                <a:latin typeface="Consolas" panose="020B0609020204030204" pitchFamily="49" charset="0"/>
              </a:rPr>
              <a:t>Date</a:t>
            </a:r>
            <a:r>
              <a:rPr lang="en-CA" sz="1600" dirty="0"/>
              <a:t> object is guaranteed (by the compiler!) to </a:t>
            </a:r>
            <a:r>
              <a:rPr lang="en-CA" sz="1600" b="1" dirty="0"/>
              <a:t>not</a:t>
            </a:r>
            <a:r>
              <a:rPr lang="en-CA" sz="1600" dirty="0"/>
              <a:t> modify the objects.</a:t>
            </a:r>
            <a:endParaRPr lang="en-CA" sz="1600" b="1" dirty="0"/>
          </a:p>
        </p:txBody>
      </p:sp>
      <p:sp>
        <p:nvSpPr>
          <p:cNvPr id="6" name="Arrow: Down 5">
            <a:extLst>
              <a:ext uri="{FF2B5EF4-FFF2-40B4-BE49-F238E27FC236}">
                <a16:creationId xmlns:a16="http://schemas.microsoft.com/office/drawing/2014/main" id="{ABE01461-AC83-3547-D26D-11734D586E7E}"/>
              </a:ext>
            </a:extLst>
          </p:cNvPr>
          <p:cNvSpPr/>
          <p:nvPr/>
        </p:nvSpPr>
        <p:spPr>
          <a:xfrm rot="10800000">
            <a:off x="10782322" y="2510228"/>
            <a:ext cx="175364" cy="1325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98DBF1E-D9FF-30A7-40F0-B0C0D11FB374}"/>
              </a:ext>
            </a:extLst>
          </p:cNvPr>
          <p:cNvSpPr txBox="1"/>
          <p:nvPr/>
        </p:nvSpPr>
        <p:spPr>
          <a:xfrm>
            <a:off x="6363014" y="6088868"/>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235484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468813" y="1040783"/>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930200" y="850768"/>
            <a:ext cx="2743200" cy="1569660"/>
          </a:xfrm>
          <a:prstGeom prst="rect">
            <a:avLst/>
          </a:prstGeom>
          <a:solidFill>
            <a:schemeClr val="accent4">
              <a:lumMod val="40000"/>
              <a:lumOff val="60000"/>
            </a:schemeClr>
          </a:solidFill>
        </p:spPr>
        <p:txBody>
          <a:bodyPr wrap="square" rtlCol="0">
            <a:spAutoFit/>
          </a:bodyPr>
          <a:lstStyle/>
          <a:p>
            <a:pPr algn="ctr"/>
            <a:r>
              <a:rPr lang="en-CA" sz="1600" dirty="0"/>
              <a:t>A const method is also called a </a:t>
            </a:r>
            <a:r>
              <a:rPr lang="en-CA" sz="1600" b="1" dirty="0"/>
              <a:t>non-mutating method</a:t>
            </a:r>
            <a:r>
              <a:rPr lang="en-CA" sz="1600" dirty="0"/>
              <a:t>.</a:t>
            </a:r>
          </a:p>
          <a:p>
            <a:pPr algn="ctr"/>
            <a:endParaRPr lang="en-CA" sz="1600" b="1" dirty="0"/>
          </a:p>
          <a:p>
            <a:pPr algn="ctr"/>
            <a:r>
              <a:rPr lang="en-CA" sz="1600" dirty="0"/>
              <a:t>A </a:t>
            </a:r>
            <a:r>
              <a:rPr lang="en-CA" sz="1600" b="1" dirty="0"/>
              <a:t>non-const method </a:t>
            </a:r>
            <a:r>
              <a:rPr lang="en-CA" sz="1600" dirty="0"/>
              <a:t>is called a </a:t>
            </a:r>
            <a:r>
              <a:rPr lang="en-CA" sz="1600" b="1" dirty="0"/>
              <a:t>mutating method</a:t>
            </a:r>
            <a:r>
              <a:rPr lang="en-CA" sz="1600" dirty="0"/>
              <a:t>, or a </a:t>
            </a:r>
            <a:r>
              <a:rPr lang="en-CA" sz="1600" b="1" dirty="0"/>
              <a:t>mutator</a:t>
            </a:r>
            <a:r>
              <a:rPr lang="en-CA" sz="1600" dirty="0"/>
              <a:t> for short.</a:t>
            </a:r>
          </a:p>
        </p:txBody>
      </p:sp>
      <p:sp>
        <p:nvSpPr>
          <p:cNvPr id="8" name="TextBox 7">
            <a:extLst>
              <a:ext uri="{FF2B5EF4-FFF2-40B4-BE49-F238E27FC236}">
                <a16:creationId xmlns:a16="http://schemas.microsoft.com/office/drawing/2014/main" id="{3C13EC62-A676-378F-96FD-E0D6C1FB3894}"/>
              </a:ext>
            </a:extLst>
          </p:cNvPr>
          <p:cNvSpPr txBox="1"/>
          <p:nvPr/>
        </p:nvSpPr>
        <p:spPr>
          <a:xfrm>
            <a:off x="6468813" y="6119096"/>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111525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42BB-0079-F550-3E47-5456D0A41677}"/>
              </a:ext>
            </a:extLst>
          </p:cNvPr>
          <p:cNvSpPr>
            <a:spLocks noGrp="1"/>
          </p:cNvSpPr>
          <p:nvPr>
            <p:ph type="title"/>
          </p:nvPr>
        </p:nvSpPr>
        <p:spPr/>
        <p:txBody>
          <a:bodyPr/>
          <a:lstStyle/>
          <a:p>
            <a:r>
              <a:rPr lang="en-CA" dirty="0"/>
              <a:t>What are some benefits of </a:t>
            </a:r>
            <a:br>
              <a:rPr lang="en-CA" dirty="0"/>
            </a:br>
            <a:r>
              <a:rPr lang="en-CA" dirty="0"/>
              <a:t>using </a:t>
            </a:r>
            <a:r>
              <a:rPr lang="en-CA" dirty="0">
                <a:latin typeface="Consolas" panose="020B0609020204030204" pitchFamily="49" charset="0"/>
              </a:rPr>
              <a:t>const</a:t>
            </a:r>
            <a:r>
              <a:rPr lang="en-CA" dirty="0">
                <a:latin typeface="+mn-lt"/>
              </a:rPr>
              <a:t>?</a:t>
            </a:r>
          </a:p>
        </p:txBody>
      </p:sp>
      <p:sp>
        <p:nvSpPr>
          <p:cNvPr id="4" name="Slide Number Placeholder 3">
            <a:extLst>
              <a:ext uri="{FF2B5EF4-FFF2-40B4-BE49-F238E27FC236}">
                <a16:creationId xmlns:a16="http://schemas.microsoft.com/office/drawing/2014/main" id="{93F85D78-194B-4865-A93E-E98DABBC0133}"/>
              </a:ext>
            </a:extLst>
          </p:cNvPr>
          <p:cNvSpPr>
            <a:spLocks noGrp="1"/>
          </p:cNvSpPr>
          <p:nvPr>
            <p:ph type="sldNum" sz="quarter" idx="12"/>
          </p:nvPr>
        </p:nvSpPr>
        <p:spPr/>
        <p:txBody>
          <a:bodyPr/>
          <a:lstStyle/>
          <a:p>
            <a:fld id="{E5BA05A5-0517-4A37-865C-5DD63AFCA22E}" type="slidenum">
              <a:rPr lang="en-AU" smtClean="0"/>
              <a:pPr/>
              <a:t>7</a:t>
            </a:fld>
            <a:endParaRPr lang="en-AU"/>
          </a:p>
        </p:txBody>
      </p:sp>
      <p:sp>
        <p:nvSpPr>
          <p:cNvPr id="5" name="TextBox 4">
            <a:extLst>
              <a:ext uri="{FF2B5EF4-FFF2-40B4-BE49-F238E27FC236}">
                <a16:creationId xmlns:a16="http://schemas.microsoft.com/office/drawing/2014/main" id="{F537E669-ADC8-2A39-AC86-601586DFAD20}"/>
              </a:ext>
            </a:extLst>
          </p:cNvPr>
          <p:cNvSpPr txBox="1"/>
          <p:nvPr/>
        </p:nvSpPr>
        <p:spPr>
          <a:xfrm>
            <a:off x="9190318" y="40203"/>
            <a:ext cx="2163482" cy="830997"/>
          </a:xfrm>
          <a:prstGeom prst="rect">
            <a:avLst/>
          </a:prstGeom>
          <a:solidFill>
            <a:schemeClr val="accent4">
              <a:lumMod val="40000"/>
              <a:lumOff val="60000"/>
            </a:schemeClr>
          </a:solidFill>
        </p:spPr>
        <p:txBody>
          <a:bodyPr wrap="square" rtlCol="0">
            <a:spAutoFit/>
          </a:bodyPr>
          <a:lstStyle/>
          <a:p>
            <a:pPr algn="ctr"/>
            <a:r>
              <a:rPr lang="en-CA" sz="1600" dirty="0"/>
              <a:t>We will use </a:t>
            </a:r>
            <a:r>
              <a:rPr lang="en-CA" sz="1600" dirty="0">
                <a:latin typeface="Consolas" panose="020B0609020204030204" pitchFamily="49" charset="0"/>
              </a:rPr>
              <a:t>const</a:t>
            </a:r>
            <a:r>
              <a:rPr lang="en-CA" sz="1600" dirty="0"/>
              <a:t> for parameters, read-only variables, and methods.</a:t>
            </a:r>
            <a:endParaRPr lang="en-CA" sz="1600" b="1" dirty="0"/>
          </a:p>
        </p:txBody>
      </p:sp>
      <p:sp>
        <p:nvSpPr>
          <p:cNvPr id="6" name="TextBox 5">
            <a:extLst>
              <a:ext uri="{FF2B5EF4-FFF2-40B4-BE49-F238E27FC236}">
                <a16:creationId xmlns:a16="http://schemas.microsoft.com/office/drawing/2014/main" id="{C9083670-0C38-61AD-2F38-9F146DF47118}"/>
              </a:ext>
            </a:extLst>
          </p:cNvPr>
          <p:cNvSpPr txBox="1"/>
          <p:nvPr/>
        </p:nvSpPr>
        <p:spPr>
          <a:xfrm>
            <a:off x="8005581" y="938669"/>
            <a:ext cx="4050566" cy="830997"/>
          </a:xfrm>
          <a:prstGeom prst="rect">
            <a:avLst/>
          </a:prstGeom>
          <a:solidFill>
            <a:schemeClr val="accent4">
              <a:lumMod val="40000"/>
              <a:lumOff val="60000"/>
            </a:schemeClr>
          </a:solidFill>
        </p:spPr>
        <p:txBody>
          <a:bodyPr wrap="square" rtlCol="0">
            <a:spAutoFit/>
          </a:bodyPr>
          <a:lstStyle/>
          <a:p>
            <a:pPr algn="ctr"/>
            <a:r>
              <a:rPr lang="en-CA" sz="1600" dirty="0"/>
              <a:t>Consistently using </a:t>
            </a:r>
            <a:r>
              <a:rPr lang="en-CA" sz="1600" dirty="0">
                <a:latin typeface="Consolas" panose="020B0609020204030204" pitchFamily="49" charset="0"/>
              </a:rPr>
              <a:t>const</a:t>
            </a:r>
            <a:r>
              <a:rPr lang="en-CA" sz="1600" dirty="0"/>
              <a:t> throughout your code is called </a:t>
            </a:r>
            <a:r>
              <a:rPr lang="en-CA" sz="1600" b="1" dirty="0">
                <a:latin typeface="Consolas" panose="020B0609020204030204" pitchFamily="49" charset="0"/>
              </a:rPr>
              <a:t>const</a:t>
            </a:r>
            <a:r>
              <a:rPr lang="en-CA" sz="1600" b="1" dirty="0"/>
              <a:t> correctness</a:t>
            </a:r>
            <a:r>
              <a:rPr lang="en-CA" sz="1600" dirty="0"/>
              <a:t>: if something </a:t>
            </a:r>
            <a:r>
              <a:rPr lang="en-CA" sz="1600" i="1" dirty="0"/>
              <a:t>can</a:t>
            </a:r>
            <a:r>
              <a:rPr lang="en-CA" sz="1600" dirty="0"/>
              <a:t> be </a:t>
            </a:r>
            <a:r>
              <a:rPr lang="en-CA" sz="1600" dirty="0">
                <a:latin typeface="Consolas" panose="020B0609020204030204" pitchFamily="49" charset="0"/>
              </a:rPr>
              <a:t>const</a:t>
            </a:r>
            <a:r>
              <a:rPr lang="en-CA" sz="1600" dirty="0"/>
              <a:t>, then </a:t>
            </a:r>
            <a:r>
              <a:rPr lang="en-CA" sz="1600" i="1" dirty="0"/>
              <a:t>make</a:t>
            </a:r>
            <a:r>
              <a:rPr lang="en-CA" sz="1600" dirty="0"/>
              <a:t> it </a:t>
            </a:r>
            <a:r>
              <a:rPr lang="en-CA" sz="1600" dirty="0">
                <a:latin typeface="Consolas" panose="020B0609020204030204" pitchFamily="49" charset="0"/>
              </a:rPr>
              <a:t>const</a:t>
            </a:r>
            <a:r>
              <a:rPr lang="en-CA" sz="1600" dirty="0"/>
              <a:t>.</a:t>
            </a:r>
          </a:p>
        </p:txBody>
      </p:sp>
      <p:sp>
        <p:nvSpPr>
          <p:cNvPr id="8" name="Content Placeholder 7">
            <a:extLst>
              <a:ext uri="{FF2B5EF4-FFF2-40B4-BE49-F238E27FC236}">
                <a16:creationId xmlns:a16="http://schemas.microsoft.com/office/drawing/2014/main" id="{368F8F8A-C4E8-3A6F-3B8E-EB0653DE5B95}"/>
              </a:ext>
            </a:extLst>
          </p:cNvPr>
          <p:cNvSpPr>
            <a:spLocks noGrp="1"/>
          </p:cNvSpPr>
          <p:nvPr>
            <p:ph idx="1"/>
          </p:nvPr>
        </p:nvSpPr>
        <p:spPr/>
        <p:txBody>
          <a:bodyPr/>
          <a:lstStyle/>
          <a:p>
            <a:endParaRPr lang="en-CA"/>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B5D65081-228B-8118-1371-8227A08F9BFB}"/>
                  </a:ext>
                </a:extLst>
              </p14:cNvPr>
              <p14:cNvContentPartPr/>
              <p14:nvPr/>
            </p14:nvContentPartPr>
            <p14:xfrm>
              <a:off x="9198720" y="1116360"/>
              <a:ext cx="1735560" cy="428040"/>
            </p14:xfrm>
          </p:contentPart>
        </mc:Choice>
        <mc:Fallback>
          <p:pic>
            <p:nvPicPr>
              <p:cNvPr id="9" name="Ink 8">
                <a:extLst>
                  <a:ext uri="{FF2B5EF4-FFF2-40B4-BE49-F238E27FC236}">
                    <a16:creationId xmlns:a16="http://schemas.microsoft.com/office/drawing/2014/main" id="{B5D65081-228B-8118-1371-8227A08F9BFB}"/>
                  </a:ext>
                </a:extLst>
              </p:cNvPr>
              <p:cNvPicPr/>
              <p:nvPr/>
            </p:nvPicPr>
            <p:blipFill>
              <a:blip r:embed="rId3"/>
              <a:stretch>
                <a:fillRect/>
              </a:stretch>
            </p:blipFill>
            <p:spPr>
              <a:xfrm>
                <a:off x="9189360" y="1107000"/>
                <a:ext cx="1754280" cy="446760"/>
              </a:xfrm>
              <a:prstGeom prst="rect">
                <a:avLst/>
              </a:prstGeom>
            </p:spPr>
          </p:pic>
        </mc:Fallback>
      </mc:AlternateContent>
    </p:spTree>
    <p:extLst>
      <p:ext uri="{BB962C8B-B14F-4D97-AF65-F5344CB8AC3E}">
        <p14:creationId xmlns:p14="http://schemas.microsoft.com/office/powerpoint/2010/main" val="370284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92960-7DD7-2FD3-0D9E-AD03D06F5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24931-6697-48E9-7770-BABD0BA0333D}"/>
              </a:ext>
            </a:extLst>
          </p:cNvPr>
          <p:cNvSpPr>
            <a:spLocks noGrp="1"/>
          </p:cNvSpPr>
          <p:nvPr>
            <p:ph type="title"/>
          </p:nvPr>
        </p:nvSpPr>
        <p:spPr/>
        <p:txBody>
          <a:bodyPr/>
          <a:lstStyle/>
          <a:p>
            <a:r>
              <a:rPr lang="en-CA" dirty="0"/>
              <a:t>What are some benefits of </a:t>
            </a:r>
            <a:br>
              <a:rPr lang="en-CA" dirty="0"/>
            </a:br>
            <a:r>
              <a:rPr lang="en-CA" dirty="0"/>
              <a:t>using </a:t>
            </a:r>
            <a:r>
              <a:rPr lang="en-CA" dirty="0">
                <a:latin typeface="Consolas" panose="020B0609020204030204" pitchFamily="49" charset="0"/>
              </a:rPr>
              <a:t>const</a:t>
            </a:r>
            <a:r>
              <a:rPr lang="en-CA" dirty="0">
                <a:latin typeface="+mn-lt"/>
              </a:rPr>
              <a:t>?</a:t>
            </a:r>
          </a:p>
        </p:txBody>
      </p:sp>
      <p:sp>
        <p:nvSpPr>
          <p:cNvPr id="3" name="Content Placeholder 2">
            <a:extLst>
              <a:ext uri="{FF2B5EF4-FFF2-40B4-BE49-F238E27FC236}">
                <a16:creationId xmlns:a16="http://schemas.microsoft.com/office/drawing/2014/main" id="{02C15FF3-9452-DB99-14C6-45C65C6E3B04}"/>
              </a:ext>
            </a:extLst>
          </p:cNvPr>
          <p:cNvSpPr>
            <a:spLocks noGrp="1"/>
          </p:cNvSpPr>
          <p:nvPr>
            <p:ph idx="1"/>
          </p:nvPr>
        </p:nvSpPr>
        <p:spPr/>
        <p:txBody>
          <a:bodyPr>
            <a:normAutofit fontScale="92500" lnSpcReduction="20000"/>
          </a:bodyPr>
          <a:lstStyle/>
          <a:p>
            <a:pPr marL="0" indent="0">
              <a:buNone/>
            </a:pPr>
            <a:r>
              <a:rPr lang="en-CA" b="1" dirty="0"/>
              <a:t>Improved code readability and intent</a:t>
            </a:r>
            <a:r>
              <a:rPr lang="en-CA" dirty="0"/>
              <a:t>: using </a:t>
            </a:r>
            <a:r>
              <a:rPr lang="en-CA" dirty="0">
                <a:latin typeface="Consolas" panose="020B0609020204030204" pitchFamily="49" charset="0"/>
              </a:rPr>
              <a:t>const</a:t>
            </a:r>
            <a:r>
              <a:rPr lang="en-CA" dirty="0"/>
              <a:t> makes it clear that you intend that a value should not change</a:t>
            </a:r>
          </a:p>
          <a:p>
            <a:pPr marL="0" indent="0">
              <a:buNone/>
            </a:pPr>
            <a:br>
              <a:rPr lang="en-CA" b="1" dirty="0"/>
            </a:br>
            <a:r>
              <a:rPr lang="en-CA" b="1" dirty="0"/>
              <a:t>Compile-type type checking</a:t>
            </a:r>
            <a:r>
              <a:rPr lang="en-CA" dirty="0"/>
              <a:t>: the C++ compiler can tell you at compile-time if you try to modify something that’s </a:t>
            </a:r>
            <a:r>
              <a:rPr lang="en-CA" dirty="0">
                <a:latin typeface="Consolas" panose="020B0609020204030204" pitchFamily="49" charset="0"/>
              </a:rPr>
              <a:t>const</a:t>
            </a:r>
            <a:br>
              <a:rPr lang="en-CA" dirty="0"/>
            </a:br>
            <a:endParaRPr lang="en-CA" dirty="0"/>
          </a:p>
          <a:p>
            <a:pPr marL="0" indent="0">
              <a:buNone/>
            </a:pPr>
            <a:r>
              <a:rPr lang="en-CA" b="1" dirty="0"/>
              <a:t>Safety for multi-threaded code</a:t>
            </a:r>
            <a:r>
              <a:rPr lang="en-CA" dirty="0"/>
              <a:t>: data that can’t change is much easier to use in programs that use multiple CPUs, or have multiple threads of control</a:t>
            </a:r>
          </a:p>
          <a:p>
            <a:pPr lvl="1"/>
            <a:r>
              <a:rPr lang="en-CA" dirty="0"/>
              <a:t>“multi-threaded code” means code that does more than one thing at the same time</a:t>
            </a:r>
          </a:p>
          <a:p>
            <a:pPr lvl="1"/>
            <a:r>
              <a:rPr lang="en-CA" dirty="0"/>
              <a:t>writing correct multi-threaded code is notoriously difficult</a:t>
            </a:r>
          </a:p>
          <a:p>
            <a:pPr lvl="1"/>
            <a:r>
              <a:rPr lang="en-CA" dirty="0"/>
              <a:t>if an object is const, then it’s impossible for different threads to change the object at the same time (a very common source of errors)</a:t>
            </a:r>
          </a:p>
          <a:p>
            <a:pPr lvl="1"/>
            <a:r>
              <a:rPr lang="en-CA" dirty="0"/>
              <a:t>we will </a:t>
            </a:r>
            <a:r>
              <a:rPr lang="en-CA" b="1" dirty="0"/>
              <a:t>not</a:t>
            </a:r>
            <a:r>
              <a:rPr lang="en-CA" dirty="0"/>
              <a:t> discuss anything about multi-threaded programming in this course!</a:t>
            </a:r>
          </a:p>
        </p:txBody>
      </p:sp>
      <p:sp>
        <p:nvSpPr>
          <p:cNvPr id="4" name="Slide Number Placeholder 3">
            <a:extLst>
              <a:ext uri="{FF2B5EF4-FFF2-40B4-BE49-F238E27FC236}">
                <a16:creationId xmlns:a16="http://schemas.microsoft.com/office/drawing/2014/main" id="{9B644CCA-FE7D-0048-BACA-61EF8B992128}"/>
              </a:ext>
            </a:extLst>
          </p:cNvPr>
          <p:cNvSpPr>
            <a:spLocks noGrp="1"/>
          </p:cNvSpPr>
          <p:nvPr>
            <p:ph type="sldNum" sz="quarter" idx="12"/>
          </p:nvPr>
        </p:nvSpPr>
        <p:spPr/>
        <p:txBody>
          <a:bodyPr/>
          <a:lstStyle/>
          <a:p>
            <a:fld id="{E5BA05A5-0517-4A37-865C-5DD63AFCA22E}" type="slidenum">
              <a:rPr lang="en-AU" smtClean="0"/>
              <a:pPr/>
              <a:t>8</a:t>
            </a:fld>
            <a:endParaRPr lang="en-AU"/>
          </a:p>
        </p:txBody>
      </p:sp>
      <p:sp>
        <p:nvSpPr>
          <p:cNvPr id="5" name="TextBox 4">
            <a:extLst>
              <a:ext uri="{FF2B5EF4-FFF2-40B4-BE49-F238E27FC236}">
                <a16:creationId xmlns:a16="http://schemas.microsoft.com/office/drawing/2014/main" id="{8FAF4D2E-F0A8-1B03-071C-5C06A235AC23}"/>
              </a:ext>
            </a:extLst>
          </p:cNvPr>
          <p:cNvSpPr txBox="1"/>
          <p:nvPr/>
        </p:nvSpPr>
        <p:spPr>
          <a:xfrm>
            <a:off x="9190318" y="40203"/>
            <a:ext cx="2163482" cy="830997"/>
          </a:xfrm>
          <a:prstGeom prst="rect">
            <a:avLst/>
          </a:prstGeom>
          <a:solidFill>
            <a:schemeClr val="accent4">
              <a:lumMod val="40000"/>
              <a:lumOff val="60000"/>
            </a:schemeClr>
          </a:solidFill>
        </p:spPr>
        <p:txBody>
          <a:bodyPr wrap="square" rtlCol="0">
            <a:spAutoFit/>
          </a:bodyPr>
          <a:lstStyle/>
          <a:p>
            <a:pPr algn="ctr"/>
            <a:r>
              <a:rPr lang="en-CA" sz="1600" dirty="0"/>
              <a:t>We will use </a:t>
            </a:r>
            <a:r>
              <a:rPr lang="en-CA" sz="1600" dirty="0">
                <a:latin typeface="Consolas" panose="020B0609020204030204" pitchFamily="49" charset="0"/>
              </a:rPr>
              <a:t>const</a:t>
            </a:r>
            <a:r>
              <a:rPr lang="en-CA" sz="1600" dirty="0"/>
              <a:t> for parameters, read-only variables, and methods.</a:t>
            </a:r>
            <a:endParaRPr lang="en-CA" sz="1600" b="1" dirty="0"/>
          </a:p>
        </p:txBody>
      </p:sp>
      <p:sp>
        <p:nvSpPr>
          <p:cNvPr id="6" name="TextBox 5">
            <a:extLst>
              <a:ext uri="{FF2B5EF4-FFF2-40B4-BE49-F238E27FC236}">
                <a16:creationId xmlns:a16="http://schemas.microsoft.com/office/drawing/2014/main" id="{906AD4AF-B344-E183-2A97-D82983D36410}"/>
              </a:ext>
            </a:extLst>
          </p:cNvPr>
          <p:cNvSpPr txBox="1"/>
          <p:nvPr/>
        </p:nvSpPr>
        <p:spPr>
          <a:xfrm>
            <a:off x="8005581" y="938669"/>
            <a:ext cx="4050566" cy="830997"/>
          </a:xfrm>
          <a:prstGeom prst="rect">
            <a:avLst/>
          </a:prstGeom>
          <a:solidFill>
            <a:schemeClr val="accent4">
              <a:lumMod val="40000"/>
              <a:lumOff val="60000"/>
            </a:schemeClr>
          </a:solidFill>
        </p:spPr>
        <p:txBody>
          <a:bodyPr wrap="square" rtlCol="0">
            <a:spAutoFit/>
          </a:bodyPr>
          <a:lstStyle/>
          <a:p>
            <a:pPr algn="ctr"/>
            <a:r>
              <a:rPr lang="en-CA" sz="1600" dirty="0"/>
              <a:t>Consistently using </a:t>
            </a:r>
            <a:r>
              <a:rPr lang="en-CA" sz="1600" dirty="0">
                <a:latin typeface="Consolas" panose="020B0609020204030204" pitchFamily="49" charset="0"/>
              </a:rPr>
              <a:t>const</a:t>
            </a:r>
            <a:r>
              <a:rPr lang="en-CA" sz="1600" dirty="0"/>
              <a:t> throughout your code is called </a:t>
            </a:r>
            <a:r>
              <a:rPr lang="en-CA" sz="1600" b="1" dirty="0">
                <a:latin typeface="Consolas" panose="020B0609020204030204" pitchFamily="49" charset="0"/>
              </a:rPr>
              <a:t>const</a:t>
            </a:r>
            <a:r>
              <a:rPr lang="en-CA" sz="1600" b="1" dirty="0"/>
              <a:t> correctness</a:t>
            </a:r>
            <a:r>
              <a:rPr lang="en-CA" sz="1600" dirty="0"/>
              <a:t>: if something </a:t>
            </a:r>
            <a:r>
              <a:rPr lang="en-CA" sz="1600" i="1" dirty="0"/>
              <a:t>can</a:t>
            </a:r>
            <a:r>
              <a:rPr lang="en-CA" sz="1600" dirty="0"/>
              <a:t> be </a:t>
            </a:r>
            <a:r>
              <a:rPr lang="en-CA" sz="1600" dirty="0">
                <a:latin typeface="Consolas" panose="020B0609020204030204" pitchFamily="49" charset="0"/>
              </a:rPr>
              <a:t>const</a:t>
            </a:r>
            <a:r>
              <a:rPr lang="en-CA" sz="1600" dirty="0"/>
              <a:t>, then </a:t>
            </a:r>
            <a:r>
              <a:rPr lang="en-CA" sz="1600" i="1" dirty="0"/>
              <a:t>make</a:t>
            </a:r>
            <a:r>
              <a:rPr lang="en-CA" sz="1600" dirty="0"/>
              <a:t> it </a:t>
            </a:r>
            <a:r>
              <a:rPr lang="en-CA" sz="1600" dirty="0">
                <a:latin typeface="Consolas" panose="020B0609020204030204" pitchFamily="49" charset="0"/>
              </a:rPr>
              <a:t>const</a:t>
            </a:r>
            <a:r>
              <a:rPr lang="en-CA" sz="1600" dirty="0"/>
              <a:t>.</a:t>
            </a:r>
          </a:p>
        </p:txBody>
      </p:sp>
    </p:spTree>
    <p:extLst>
      <p:ext uri="{BB962C8B-B14F-4D97-AF65-F5344CB8AC3E}">
        <p14:creationId xmlns:p14="http://schemas.microsoft.com/office/powerpoint/2010/main" val="3395774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validity checking</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as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9</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4247317"/>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is_valid</a:t>
            </a:r>
            <a:r>
              <a:rPr lang="en-US" dirty="0">
                <a:latin typeface="Consolas" panose="020B0609020204030204" pitchFamily="49" charset="0"/>
              </a:rPr>
              <a:t>() const </a:t>
            </a:r>
          </a:p>
          <a:p>
            <a:r>
              <a:rPr lang="en-US" dirty="0">
                <a:latin typeface="Consolas" panose="020B0609020204030204" pitchFamily="49" charset="0"/>
              </a:rPr>
              <a:t>    {</a:t>
            </a:r>
          </a:p>
          <a:p>
            <a:r>
              <a:rPr lang="en-US" dirty="0">
                <a:latin typeface="Consolas" panose="020B0609020204030204" pitchFamily="49" charset="0"/>
              </a:rPr>
              <a:t>        return 1 &lt;= day &amp;&amp; day &lt;= 31</a:t>
            </a:r>
          </a:p>
          <a:p>
            <a:r>
              <a:rPr lang="en-US" dirty="0">
                <a:latin typeface="Consolas" panose="020B0609020204030204" pitchFamily="49" charset="0"/>
              </a:rPr>
              <a:t>            &amp;&amp; 1 &lt;= month &amp;&amp; month &lt;= 12</a:t>
            </a:r>
          </a:p>
          <a:p>
            <a:r>
              <a:rPr lang="en-US" dirty="0">
                <a:latin typeface="Consolas" panose="020B0609020204030204" pitchFamily="49" charset="0"/>
              </a:rPr>
              <a:t>            &amp;&amp; 0 &lt;= year;</a:t>
            </a:r>
          </a:p>
          <a:p>
            <a:r>
              <a:rPr lang="en-US"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081371" y="1825625"/>
            <a:ext cx="2535690" cy="1323439"/>
          </a:xfrm>
          <a:prstGeom prst="rect">
            <a:avLst/>
          </a:prstGeom>
          <a:solidFill>
            <a:schemeClr val="accent4">
              <a:lumMod val="40000"/>
              <a:lumOff val="60000"/>
            </a:schemeClr>
          </a:solidFill>
        </p:spPr>
        <p:txBody>
          <a:bodyPr wrap="square" rtlCol="0">
            <a:spAutoFit/>
          </a:bodyPr>
          <a:lstStyle/>
          <a:p>
            <a:pPr algn="ctr"/>
            <a:r>
              <a:rPr lang="en-CA" sz="1600" dirty="0" err="1">
                <a:latin typeface="Consolas" panose="020B0609020204030204" pitchFamily="49" charset="0"/>
              </a:rPr>
              <a:t>is_valid</a:t>
            </a:r>
            <a:r>
              <a:rPr lang="en-CA" sz="1600" dirty="0">
                <a:latin typeface="Consolas" panose="020B0609020204030204" pitchFamily="49" charset="0"/>
              </a:rPr>
              <a:t>()</a:t>
            </a:r>
            <a:r>
              <a:rPr lang="en-CA" sz="1600" dirty="0"/>
              <a:t> checks that the date is always valid. Useful for debugging, and dealing with real-world data that might have errors.</a:t>
            </a:r>
            <a:endParaRPr lang="en-CA" sz="1600" b="1" dirty="0"/>
          </a:p>
        </p:txBody>
      </p:sp>
      <p:sp>
        <p:nvSpPr>
          <p:cNvPr id="6" name="TextBox 5">
            <a:extLst>
              <a:ext uri="{FF2B5EF4-FFF2-40B4-BE49-F238E27FC236}">
                <a16:creationId xmlns:a16="http://schemas.microsoft.com/office/drawing/2014/main" id="{92299F3D-55E4-86E6-413E-310C828BDDCD}"/>
              </a:ext>
            </a:extLst>
          </p:cNvPr>
          <p:cNvSpPr txBox="1"/>
          <p:nvPr/>
        </p:nvSpPr>
        <p:spPr>
          <a:xfrm>
            <a:off x="4051304" y="5245507"/>
            <a:ext cx="2058444" cy="1384995"/>
          </a:xfrm>
          <a:prstGeom prst="rect">
            <a:avLst/>
          </a:prstGeom>
          <a:solidFill>
            <a:schemeClr val="accent4">
              <a:lumMod val="40000"/>
              <a:lumOff val="60000"/>
            </a:schemeClr>
          </a:solidFill>
        </p:spPr>
        <p:txBody>
          <a:bodyPr wrap="square" rtlCol="0">
            <a:spAutoFit/>
          </a:bodyPr>
          <a:lstStyle/>
          <a:p>
            <a:pPr algn="ctr"/>
            <a:r>
              <a:rPr lang="en-CA" sz="1200" b="1" dirty="0"/>
              <a:t>Aside</a:t>
            </a:r>
            <a:br>
              <a:rPr lang="en-CA" sz="1200" b="1" dirty="0"/>
            </a:br>
            <a:r>
              <a:rPr lang="en-CA" sz="1200" dirty="0" err="1">
                <a:latin typeface="Consolas" panose="020B0609020204030204" pitchFamily="49" charset="0"/>
              </a:rPr>
              <a:t>is_valid</a:t>
            </a:r>
            <a:r>
              <a:rPr lang="en-CA" sz="1200" dirty="0">
                <a:latin typeface="Consolas" panose="020B0609020204030204" pitchFamily="49" charset="0"/>
              </a:rPr>
              <a:t>()</a:t>
            </a:r>
            <a:r>
              <a:rPr lang="en-CA" sz="1200" dirty="0"/>
              <a:t> is </a:t>
            </a:r>
            <a:r>
              <a:rPr lang="en-CA" sz="1200" b="1" dirty="0"/>
              <a:t>not</a:t>
            </a:r>
            <a:r>
              <a:rPr lang="en-CA" sz="1200" dirty="0"/>
              <a:t> completely correct! It ignores the fact that some months have a different numbers of days. And it also ignores leap years. How would you fix it?</a:t>
            </a:r>
          </a:p>
        </p:txBody>
      </p:sp>
      <p:sp>
        <p:nvSpPr>
          <p:cNvPr id="10" name="TextBox 9">
            <a:extLst>
              <a:ext uri="{FF2B5EF4-FFF2-40B4-BE49-F238E27FC236}">
                <a16:creationId xmlns:a16="http://schemas.microsoft.com/office/drawing/2014/main" id="{7410DB44-B1CE-5817-42B9-E549FDACCECC}"/>
              </a:ext>
            </a:extLst>
          </p:cNvPr>
          <p:cNvSpPr txBox="1"/>
          <p:nvPr/>
        </p:nvSpPr>
        <p:spPr>
          <a:xfrm>
            <a:off x="6378128" y="5932533"/>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a:latin typeface="Consolas" panose="020B0609020204030204" pitchFamily="49" charset="0"/>
              </a:rPr>
              <a:t>assert(</a:t>
            </a:r>
            <a:r>
              <a:rPr lang="en-US" sz="1600" dirty="0" err="1">
                <a:latin typeface="Consolas" panose="020B0609020204030204" pitchFamily="49" charset="0"/>
              </a:rPr>
              <a:t>d.is_valid</a:t>
            </a:r>
            <a:r>
              <a:rPr lang="en-US" sz="1600" dirty="0">
                <a:latin typeface="Consolas" panose="020B0609020204030204" pitchFamily="49" charset="0"/>
              </a:rPr>
              <a:t>());</a:t>
            </a:r>
          </a:p>
        </p:txBody>
      </p:sp>
    </p:spTree>
    <p:extLst>
      <p:ext uri="{BB962C8B-B14F-4D97-AF65-F5344CB8AC3E}">
        <p14:creationId xmlns:p14="http://schemas.microsoft.com/office/powerpoint/2010/main" val="1827292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4125</Words>
  <Application>Microsoft Office PowerPoint</Application>
  <PresentationFormat>Widescreen</PresentationFormat>
  <Paragraphs>395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Consolas</vt:lpstr>
      <vt:lpstr>Office Theme</vt:lpstr>
      <vt:lpstr>CMPT 135</vt:lpstr>
      <vt:lpstr>Object-oriented programming: dates</vt:lpstr>
      <vt:lpstr>Object-oriented programming:  members</vt:lpstr>
      <vt:lpstr>Object-oriented programming:  const methods</vt:lpstr>
      <vt:lpstr>Object-oriented programming:  const methods</vt:lpstr>
      <vt:lpstr>Object-oriented programming:  const methods</vt:lpstr>
      <vt:lpstr>What are some benefits of  using const?</vt:lpstr>
      <vt:lpstr>What are some benefits of  using const?</vt:lpstr>
      <vt:lpstr>Object-oriented programming: validity checking</vt:lpstr>
      <vt:lpstr>Object-oriented programming: constructors</vt:lpstr>
      <vt:lpstr>Object-oriented programming: constructors</vt:lpstr>
      <vt:lpstr>Object-oriented programming: constructors</vt:lpstr>
      <vt:lpstr>Object-oriented programming: constructors</vt:lpstr>
      <vt:lpstr>Object-oriented programming: constructors</vt:lpstr>
      <vt:lpstr>Object-oriented programming:  copy constructor</vt:lpstr>
      <vt:lpstr>Object-oriented programming: encapsulation</vt:lpstr>
      <vt:lpstr>Object-oriented programming: encapsulation</vt:lpstr>
      <vt:lpstr>Object-oriented programming: encapsulation</vt:lpstr>
      <vt:lpstr>Object-oriented programming: encapsulation</vt:lpstr>
      <vt:lpstr>Object-oriented programming: getters</vt:lpstr>
      <vt:lpstr>Object-oriented programming: getters</vt:lpstr>
      <vt:lpstr>Object-oriented programming: getters</vt:lpstr>
      <vt:lpstr>Object-oriented programming: getters</vt:lpstr>
      <vt:lpstr>Object-oriented programming: setters</vt:lpstr>
      <vt:lpstr>Object-oriented programming:  setters</vt:lpstr>
      <vt:lpstr>Object-oriented programming:  immutable objects</vt:lpstr>
      <vt:lpstr>Object-oriented programming:  immutable 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135</dc:title>
  <dc:creator>Toby Donaldson</dc:creator>
  <cp:lastModifiedBy>Toby Donaldson</cp:lastModifiedBy>
  <cp:revision>1</cp:revision>
  <cp:lastPrinted>2024-02-05T20:00:10Z</cp:lastPrinted>
  <dcterms:created xsi:type="dcterms:W3CDTF">2024-01-07T06:08:43Z</dcterms:created>
  <dcterms:modified xsi:type="dcterms:W3CDTF">2024-02-05T22:48:15Z</dcterms:modified>
</cp:coreProperties>
</file>