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75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3"/>
            <p14:sldId id="268"/>
            <p14:sldId id="274"/>
            <p14:sldId id="275"/>
          </p14:sldIdLst>
        </p14:section>
        <p14:section name="Lecture 5" id="{D6751E8B-8D8E-44A6-8345-277E3F0ED285}">
          <p14:sldIdLst/>
        </p14:section>
        <p14:section name="Lecture 6" id="{40AA4FB5-EC37-41E8-A764-9463E5FCCA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225A-7FAC-4461-9FDF-E7DA7C7B989D}" v="1" dt="2024-01-12T21:24:29.785"/>
    <p1510:client id="{F56B8EF3-5C90-42FD-AD3E-B2A337B95298}" v="24" dt="2024-01-13T06:05:4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56B8EF3-5C90-42FD-AD3E-B2A337B95298}"/>
    <pc:docChg chg="undo custSel addSld delSld modSld sldOrd modSection">
      <pc:chgData name="Toby Donaldson" userId="2e6e5431-bb17-4c41-9985-d39c50d83c73" providerId="ADAL" clId="{F56B8EF3-5C90-42FD-AD3E-B2A337B95298}" dt="2024-01-13T06:10:16.705" v="5700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2T23:22:42.459" v="64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2T23:19:52.734" v="114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2T23:22:42.459" v="643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2T23:25:51.817" v="978" actId="20577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2T23:25:51.817" v="978" actId="20577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2T23:32:12.202" v="1356" actId="20577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2T23:32:12.202" v="1356" actId="20577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2T23:33:46.082" v="1509" actId="1076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2T23:33:46.082" v="1509" actId="1076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3T06:07:39.531" v="5340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6:07:39.531" v="5340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065235" y="2829119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9155965" y="1461855"/>
            <a:ext cx="255742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called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752498" y="2385185"/>
            <a:ext cx="682179" cy="76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8463868" y="5262922"/>
            <a:ext cx="2384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called </a:t>
            </a:r>
            <a:r>
              <a:rPr lang="en-CA" b="1" dirty="0"/>
              <a:t>testing</a:t>
            </a:r>
            <a:r>
              <a:rPr lang="en-CA" dirty="0"/>
              <a:t>: give it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/>
          <p:nvPr/>
        </p:nvCxnSpPr>
        <p:spPr>
          <a:xfrm flipH="1" flipV="1">
            <a:off x="10035729" y="4383074"/>
            <a:ext cx="528992" cy="93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programmers.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Requires making (input, output) pairs.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299699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any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103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the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cases?</a:t>
            </a:r>
          </a:p>
        </p:txBody>
      </p:sp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</a:t>
            </a:r>
            <a:r>
              <a:rPr lang="en-CA"/>
              <a:t>correct answer.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dirty="0"/>
              <a:t>Quizzes are coming up, do them!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C++</a:t>
            </a:r>
          </a:p>
          <a:p>
            <a:pPr lvl="1"/>
            <a:r>
              <a:rPr lang="en-AU" dirty="0"/>
              <a:t>Do you are assignment in lab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9191043" y="2857814"/>
            <a:ext cx="2597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and we are not sure what it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specifications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Varieties of Testing</vt:lpstr>
      <vt:lpstr>How do you know if a program is correct?</vt:lpstr>
      <vt:lpstr>How do you know if a program is correct?</vt:lpstr>
      <vt:lpstr>How do you know if a program is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2024-01-12T18:45:07Z</cp:lastPrinted>
  <dcterms:created xsi:type="dcterms:W3CDTF">2024-01-07T06:08:43Z</dcterms:created>
  <dcterms:modified xsi:type="dcterms:W3CDTF">2024-01-13T06:10:20Z</dcterms:modified>
</cp:coreProperties>
</file>