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76" r:id="rId4"/>
    <p:sldId id="27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0" r:id="rId14"/>
    <p:sldId id="271" r:id="rId15"/>
    <p:sldId id="272" r:id="rId16"/>
    <p:sldId id="277" r:id="rId17"/>
    <p:sldId id="273" r:id="rId18"/>
    <p:sldId id="268" r:id="rId19"/>
    <p:sldId id="290" r:id="rId20"/>
    <p:sldId id="274" r:id="rId21"/>
    <p:sldId id="291" r:id="rId22"/>
    <p:sldId id="275" r:id="rId23"/>
    <p:sldId id="292" r:id="rId24"/>
    <p:sldId id="293" r:id="rId25"/>
    <p:sldId id="294" r:id="rId26"/>
    <p:sldId id="279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8" r:id="rId48"/>
    <p:sldId id="307" r:id="rId49"/>
    <p:sldId id="310" r:id="rId50"/>
    <p:sldId id="309" r:id="rId5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97704B9-7E83-4A8A-B37F-125A7785698E}">
          <p14:sldIdLst>
            <p14:sldId id="256"/>
            <p14:sldId id="258"/>
            <p14:sldId id="276"/>
            <p14:sldId id="278"/>
            <p14:sldId id="259"/>
            <p14:sldId id="260"/>
            <p14:sldId id="261"/>
            <p14:sldId id="262"/>
            <p14:sldId id="263"/>
            <p14:sldId id="267"/>
            <p14:sldId id="266"/>
            <p14:sldId id="269"/>
            <p14:sldId id="270"/>
            <p14:sldId id="271"/>
            <p14:sldId id="272"/>
            <p14:sldId id="277"/>
            <p14:sldId id="273"/>
            <p14:sldId id="268"/>
            <p14:sldId id="290"/>
            <p14:sldId id="274"/>
            <p14:sldId id="291"/>
            <p14:sldId id="275"/>
            <p14:sldId id="292"/>
          </p14:sldIdLst>
        </p14:section>
        <p14:section name="Lecture 5" id="{D6751E8B-8D8E-44A6-8345-277E3F0ED285}">
          <p14:sldIdLst>
            <p14:sldId id="293"/>
            <p14:sldId id="294"/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</p14:sldIdLst>
        </p14:section>
        <p14:section name="Lecture 6" id="{40AA4FB5-EC37-41E8-A764-9463E5FCCAF2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B8EF3-5C90-42FD-AD3E-B2A337B95298}" v="185" dt="2024-01-16T21:36:14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6T21:40:39.150" v="17831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5T22:43:15.990" v="13707" actId="27636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5T22:43:15.990" v="13707" actId="27636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5T22:35:24.059" v="13468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5T22:35:14.026" v="13454" actId="113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5T22:26:34.108" v="12992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5T22:34:17.584" v="13283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5T22:29:20.846" v="13171" actId="1076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5T22:31:01.645" v="13218" actId="1076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1:2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24559 10673 911 0,'2'0'0'0,"-2"0"0"31,2 0 0-31,-2-2 0 0,0 2 128 0,0 0-128 16,1-2 0-16,-1 0 128 0,2 1-128 0,-2 1-256 15,0-2 64-15,0 2 16 0,-2 2 720 0,2-2 144 0,-1 1 16 0,-1 1 16 16,2 0 400-16,0-2 80 0,2 0 16 0,-1 0 0 16,1-2-240-16,2 0-32 0,-1 2-16 0,-1 0 0 15,0 2-320-15,-1 0-64 0,-1 0-16 0,0 1 0 16,0 4 80-16,-1-2 16 0,-1 1 0 0,0 4 0 16,-1-3-224-16,-1 3-32 0,-1-1-16 0,1 5 0 15,3-5-96-15,-1 5 0 0,-2-4-16 0,3 1 0 16,-1 4 80-16,0-3 0 0,1 1 16 0,1 1 0 15,0 1 16-15,0 1 0 0,1 0 0 0,-1-2 0 16,4 3-224-16,-3 0-128 0,3 1 160 0,-2 1-160 0,-2 0 0 16,-2-1 0-16,2-1 0 0,0-1 0 0,0 1 0 0,-4-5 0 15,3 2 0-15,-1-3 0 0,0-3 0 0,-1-2 0 16,1 2 128-16,-1-4-128 0,3-3 0 0,-2-1 0 16,-2 0 128-16,3-1-128 0,1-3 0 0,0-1-256 15,0-4 48-15,0 2 16 16,1-3-432-16,5 3-80 0,-5-7 0 0,5 0-16 0,-1 2 400 0,2-4 64 15,0-1 32-15,3-2 0 0,-1-2 224 0,1-2 0 16,-3 0 0-16,4-1 0 0,-6 1 0 0,0-3 128 16,0 0-128-16,1 2 160 0,-3-4 160 0,-1 2 48 15,0-6 0-15,-2 5 0 0,0-3-112 0,0 6 0 16,0 3-16-16,1 7 0 0,-1 5-240 0,2 7 0 0,-2 2 0 16,2 4 0-16,0 1 640 0,1 0 64 0,-1 6 32 0,1-4 0 15,1 3 176-15,1-1 48 0,0 3 0 0,0-3 0 16,2 1-688-16,0-1-128 0,2 1-16 0,0-3-128 15,-4 0 128-15,2-2-128 0,2-1 0 0,-2-1 0 16,3-1 160-16,-5 3-160 0,2-3 128 0,2-2-128 31,-2 2-688-31,0-2-208 0,-2 0-64 0,2 0 0 0,2 2-1008 16,-4-1-208-16</inkml:trace>
  <inkml:trace contextRef="#ctx0" brushRef="#br0" timeOffset="488.04">25091 10688 1839 0,'3'-1'160'0,"-1"-1"-160"16,3 0 0-16,-5 2 0 0,2 0 1344 0,0-2 224 16,3-1 48-16,4 1 16 0,-4-1-80 0,0 3-16 15,0 1 0-15,0 1 0 0,-5 3-352 0,2 1-80 16,0-3-16-16,-2 1 0 0,2 2-448 0,-2 0-112 15,1-1-16-15,3 4 0 0,-2-2-80 0,5 0-32 16,-4 1 0-16,4-2 0 0,0-1 384 0,2 2 80 16,1-2 16-16,1-3 0 0,-1-1-448 0,2-1-96 0,-1-1-16 0,3 1 0 15,-4-4-320-15,1-1 0 0,-1-2 0 0,1 4 0 16,1-4 0-16,-4-2-192 16,3 5 192-16,-6-3-192 0,2-3 0 0,2 5 0 15,-6-6 0-15,3 4 0 0,-5-3 192 0,-1 3-208 0,0-2 80 0,-3 0 128 16,-1 3-224-16,-1-5 80 0,-4 4 16 0,1-3 0 15,-3 4-64-15,1-4 0 0,-6 5 0 0,4 0 0 16,0-4-32-16,-1 4-16 0,0 1 0 0,0 2 0 16,3 1 240-16,-2 2 0 0,1 5 0 0,1-1-144 15,1 5 144-15,-1-1 0 0,3 7 0 0,-2 1 128 16,2 2 448-16,3 4 112 0,-2 5 16 0,4-4 0 0,0 7 272 16,4-4 64-16,1 0 16 0,2 0 0 0,2-7-288 0,4 3-64 15,-2 0-16-15,5-8 0 0,1 3-544 0,4-4-144 16,-1 1 0-16,-18-15 0 0,0 0 0 0,63 28 0 15,-63-28 0-15,0 0 0 0,0 0-224 0,102 19-64 16,-102-19-16-16,0 0 0 16,0 0-832-16,100-5-160 0,-100 5-48 0,0 0-10176 15</inkml:trace>
  <inkml:trace contextRef="#ctx0" brushRef="#br0" timeOffset="791.31">25889 10138 3679 0,'0'-2'320'0,"0"-1"-320"0,0 3 0 0,0 0 0 16,0 0 1200-16,0 3 160 0,0-1 48 0,-2 0 0 15,0 3-80-15,-1 0-16 0,-2 9 0 0,1 2 0 16,-3 1 16-16,2 4 0 0,0 3 0 0,-2 6 0 15,1-2 272-15,3 5 48 0,1 0 16 0,2-3 0 16,0 5-128-16,2 1-32 0,1 1 0 0,1 1 0 16,3-3 16-16,-4 0 0 0,4 1 0 0,2-1 0 15,-2-2-1264-15,0 0-256 0,2 2 0 0,-2-5 0 16,0-2-1440-16,-4-4-176 16,2 4-48-16,-3-4 0 0,0-3-368 0,-2 4-80 0,0-5 0 0,-2-2-8624 15</inkml:trace>
  <inkml:trace contextRef="#ctx0" brushRef="#br0" timeOffset="1364.09">25608 10563 16575 0,'-8'-2'736'0,"4"2"160"0,1 0-720 0,1 0-176 0,-2 0 0 0,4 2 0 15,-1 3 1472-15,-1-1 272 16,-2 3 48-16,1 7 16 0,1 1-128 0,2-3-16 15,2 4-16-15,3 0 0 0,4-4-784 0,0-3-160 16,4 1-16-16,3-5-16 0,-16-5-544 0,0 0-128 16,0 0 0-16,94-3 0 0,-94 3 768 0,0 0 112 15,0 0 16-15,112-35 16 16,-112 35-2128-16,0 0-448 0,97-37-64 0,-97 37-32 16,0 0-256-16,103-33-48 0,-103 33-16 0,0 0 0 15,0 0-496-15,103-22-112 0,-89 20 0 0,-4 2-16 16,-3 0 1392-16,0 0 288 0,-5 2 48 0,0-1 16 0,0 1 1440 0,-1 0 288 0,3 3 64 0,-2-3 16 15,-1 1-288-15,3 1-64 0,-3-2-16 16,3-1 0-16,-2 3-480 0,1-1 0 0,1-3 0 0,1 0 0 16,-2 0 0-16,3-3 0 0,4 3 0 0,-5-2 0 15,4 2 128-15,-2 0 48 0,0 2 0 0,2 3 0 16,-6-1 1040-16,1 1 192 0,-1 5 64 0,-3-1 0 16,0 5 512-16,-2 0 96 0,1 5 32 0,-5 0 0 0,5 4-640 15,-8-1-112-15,5 1-16 0,3 1-16 0,-1-1-816 0,2-4-144 16,2-1-48-16,3-3 0 0,0-3 544 0,4 2 96 15,0-1 32-15,1-5 0 0,4-1-800 0,3 2-192 16,-1-4 0-16,-16-5 0 16,0 0-672-16,0 0-128 0,89-2-32 0,-89 2 0 0,0 0 832 0,0 0 176 15,89-31 16-15,-89 31 16 0,0 0-208 0,56-43 176 16,-56 43-176-16,0 0 160 0,40-56 32 0,-32 33 16 16,-1 1 0-16,-1-3 0 0,-3 3-16 0,-3-1 0 15,-2-3 0-15,-1 1 0 0,-2 4-192 0,-2 4-160 16,0 3 32-16,-2 0 0 15,2 2-544-15,0 5-96 0,2 0-32 0,0 2 0 16,-1 3-48-16,3 0-16 0,1 1 0 0,-3-1 0 16,3 2-1248-16,0 0-240 0,2-2-48 0,-1 0-7808 0</inkml:trace>
  <inkml:trace contextRef="#ctx0" brushRef="#br0" timeOffset="1835.75">26894 10451 1839 0,'9'6'160'0,"-2"-5"-160"0,0 1 0 0,-4 0 0 16,1-2 1440-16,-1 0 256 0,-1 2 48 0,3-1 16 0,2 3-80 0,2 5-16 15,0-2 0-15,-1 3 0 0,-4 0 64 0,-1 3 0 16,-1 1 0-16,0-4 0 0,-2 6-320 0,-2-4-64 16,2 2-16-16,-2 1 0 15,-1 5-464-15,-1-3-96 0,4 4 0 0,-5-2-16 0,2 5 32 0,-1-3 16 16,3 0 0-16,-3-2 0 0,4 4-544 0,0-2-96 15,0-2-32-15,0-1 0 0,2-3-128 0,0-1 0 16,-1-2 0-16,1 1 0 0,0-6 0 16,1 1 0-16,1-4-128 0,-3-3 128 0,-1-1 0 0,0-1 0 15,2-3-144-15,0-3 144 0,0 2-160 0,1-5 32 16,-1-1 0-16,1-3 0 0,1 0-96 0,-2-1-16 0,1-5 0 16,-1-4 0-16,1 1 48 0,1 1 0 0,1-4 0 0,-3-4 0 15,0-3 192-15,1 2 0 0,1-2 0 0,-3-2 0 16,1 0 0-16,3 7 0 0,-5-2 0 0,0 11 0 15,2 2 0-15,-2 6 0 0,0 3 0 0,-2 6 0 16,2 2 144-16,0 0 80 0,0 2 16 0,0-2 0 16,0 1 464-16,4 3 112 0,-1-1 16 0,1-1 0 15,3 0-608-15,-2 0-224 0,0-1 176 0,0-1-176 16,4 0 0-16,-2-1-240 0,2-1 32 0,-1-2 0 16,3 1-544-16,-2-1-96 15,3 3-32-15,2 1 0 0,-2 0 128 0,2 0 32 0,0 5 0 0,0 2 0 16,1 0-48-16,1 3 0 0,0-1 0 0,-1 3 0 31,1-1-992-31,-2 1-208 0,2 0-32 0,-2-3-6528 0</inkml:trace>
  <inkml:trace contextRef="#ctx0" brushRef="#br0" timeOffset="2260.62">27597 10390 21183 0,'1'9'944'0,"1"-4"192"0,0 1-912 0,-1-5-224 15,3 1 0-15,-2 0 0 0,-2 3 1040 0,1 2 176 16,1 5 16-16,0 4 16 0,0 3-464 0,-4 2-80 0,0 0-32 0,-1 0 0 16,-3 0-160-16,3-4-16 15,0 2-16-15,-1 0 0 0,1 2 64 0,1-2 16 0,-3 1 0 0,1 1 0 16,2-2 128-16,1 0 16 0,1 0 16 0,-2-3 0 16,4-1-240-16,-1-6-48 15,3 3-16-15,-1-7 0 0,3 2-416 0,-3-7 0 0,2-1-192 0,4-5 192 31,-2 0-672-31,0-7-16 0,0 1 0 0,3-4 0 16,1-4 16-16,-1-5 0 0,2 1 0 0,2-6 0 16,2 1-112-16,-5-5-32 0,1 7 0 0,0-3 0 15,2 2-32-15,-2-1-16 0,2-5 0 0,-4 7 0 0,1-1 432 0,1 3 96 0,2 3 16 0,-2-3 0 16,4 6 320-16,-4 2 0 0,0 5 128 0,2 5-128 0,-5 1 400 0,-2 10 0 31,2 1 0-31,-4 2 0 0,4 9 368 0,-4-2 64 0,2 5 0 0,0 0 16 0,0 2 576 0,-2 1 112 16,2 1 32-16,0 5 0 0,-2 0-640 15,2 5-128-15,-2 4-32 0,1 1 0 0,-3 2-512 0,2 2-96 16,-5 3-32-16,0-3 0 0,2-2-368 0,0-4-80 31,0-4 0-31,1-8-16 0,6-6-1200 0,-1-11-224 0</inkml:trace>
  <inkml:trace contextRef="#ctx0" brushRef="#br0" timeOffset="3125">29140 10399 14735 0,'0'2'1312'0,"0"-2"-1056"0,0 0-256 0,0 0 0 0,0 0 704 0,0 0 96 16,2 0 16-16,-2 2 0 0,-2-2-256 0,-1 0-48 16,1-2-16-16,-5 0 0 0,2-1 80 0,-2 1 32 15,0 0 0-15,-2 2 0 0,1 0 64 0,-3 0 16 16,1 2 0-16,-2 3 0 0,-2-1-304 0,0 1-48 16,0 0-16-16,0 4 0 0,0-2-48 0,0 5-16 15,3-3 0-15,-1 3 0 0,2 0-80 0,3-3-32 16,3-2 0-16,3 1 0 0,1-2-144 0,5-1 0 15,2 2 0-15,2-2 0 0,1-1 0 0,4-1 0 16,2 4 0-16,-1-2 0 0,3-1 0 0,1 3 0 16,2 0-144-16,0 0 144 0,0 3 0 0,0 2 0 15,-2-1 0-15,0 4 0 0,0 3 0 0,-3 1 0 0,-4 4 0 0,-5-2 0 16,-4 5 0-16,-4 2 0 0,-5-4 0 0,1 6 0 16,-5-8 0-16,-1 4 272 0,-4 0-48 0,1-3-16 15,-2 1 800-15,-1 1 144 0,-1-6 48 0,-1 0 0 16,-2-3-544-16,0-4-96 0,2 2-32 0,-2-5 0 15,2 3-384-15,0-9-144 0,-2 4 0 0,2-7 144 32,1 0-672-32,1-7-144 0,3 0-32 0,2-5 0 0,-1 2-1872 0,8-6-384 0,-2-1-80 0,7-1-7728 15</inkml:trace>
  <inkml:trace contextRef="#ctx0" brushRef="#br0" timeOffset="3422.61">29831 10343 11055 0,'-6'2'976'0,"3"0"-784"15,1-2-192-15,2 0 0 0,-2 2 1168 0,1-1 192 16,-3 1 48-16,-3 3 0 0,-2 8-320 0,1-3-64 15,1 2-16-15,0 2 0 0,3 0 144 0,1-3 16 16,1 4 16-16,2 3 0 0,2 1 128 0,0 0 32 16,-2 2 0-16,0 7 0 0,0-2-48 0,-2 3 0 0,0 1 0 0,0 7 0 15,-1-3-512-15,-1 1-96 0,3 2-32 0,-5-6 0 16,3 2-656-16,-1-3 0 0,3-2 0 0,1 0-176 31,0-6-1280-31,0-1-256 0,0-2-48 0,0-3-12256 0</inkml:trace>
  <inkml:trace contextRef="#ctx0" brushRef="#br0" timeOffset="3642.87">29494 10709 19343 0,'7'-3'848'0,"-2"-1"192"0,4 2-832 0,-2-1-208 0,-3 6 0 0,1-1 0 0,0 0 1040 0,4 1 176 16,8 1 16-16,2 5 16 0,4-1-560 0,-2 3-112 15,0-2-32-15,1-6 0 0,3 4 208 16,1-4 32-16,-26-3 16 0,0 0 0 0,87-8-336 0,-87 8-64 16,0 0-16-16,101-21 0 0,-101 21-256 0,0 0-128 15,108-35 0-15,-108 35 128 16,0 0-688-16,114-42-144 0</inkml:trace>
  <inkml:trace contextRef="#ctx0" brushRef="#br0" timeOffset="4037.36">30784 10418 14271 0,'8'4'320'0,"-6"-4"64"0,3 0 0 0,-1-2 16 0,-2 0-400 0,-1-1 0 0,3-1 0 0,-2 3 0 16,-2-6 336-16,0-2-16 0,-6 4 0 0,-2-2 0 15,-6 2 400-15,0 1 80 0,-2 4 16 0,-3-2 0 16,-4 4 848-16,2 0 192 0,-1 5 16 0,-1-2 16 15,0 0-688-15,4 4-144 0,0 0-32 0,0 1 0 0,1-1 384 0,3 3 64 16,1-3 0-16,5 1 16 16,0-1-1984-16,4 1-400 0,3-4-64 0,2 4-32 0,4-3 512 0,3-2 96 15,2 4 32-15,1-2 0 0,1 2-32 0,2-2 0 16,1 3 0-16,2 0 0 0,0 3 384 0,-1 2 0 16,3-1 0-16,-1 5 0 0,1 1 0 0,-4 2 0 15,1-1 0-15,-1 2 0 0,-2-1 0 0,-3-1 0 16,2 2 0-16,-8 1 0 15,1-1 512-15,-3-2 112 0,-2-2 16 0,-5-2 16 0,-2 1 192 0,-1-2 48 0,-1 1 0 0,-3-3 0 16,-4 2-320-16,-1 1-64 0,1-1-16 0,-4-2 0 16,0-2-320-16,2 3-176 0,0-4 192 0,-4-2-192 15,4 1 0-15,3-5 0 0,1-3 0 0,3-2-192 32,5-3-1184-32,1-4-224 0,6-4-64 0,4-5-12416 0</inkml:trace>
  <inkml:trace contextRef="#ctx0" brushRef="#br0" timeOffset="4351.64">31500 10335 911 0,'3'0'0'0,"-3"0"0"15,0 0 0-15,0 0 0 0,-1 1 1488 0,-1 1 224 16,0 5 32-16,-3 0 16 0,-2 4 672 0,-2 3 128 16,2 3 16-16,-5 0 16 15,5 3-272-15,-2 0-48 0,4 0-16 0,2 2 0 0,3 1-1008 0,0 1-208 16,0-1-32-16,1 5-16 0,1 0-624 0,2 3-128 16,-1 0-32-16,-1 1 0 0,5 3 448 0,-5-4 96 15,3-2 16-15,-2 3 0 0,4-6-384 0,-3 2-80 0,3-4-16 0,-2-1 0 16,2 1-288-16,-2-3 0 0,-1 0 0 15,-1-2 0 1,1-1-384-16,-4-4-96 0,3-2-16 0,1 0-8912 0,1-3-1792 0</inkml:trace>
  <inkml:trace contextRef="#ctx0" brushRef="#br0" timeOffset="4618.41">31153 10805 17503 0,'-3'3'1552'0,"-3"3"-1232"15,6-6-320-15,0 0 0 0,0 0 560 0,0 0 48 16,0 1 16-16,-1 3 0 0,-1-1-496 0,2-1-128 16,3 2 0-16,4-4 0 15,4 0 672-15,3-4 112 0,-14 4 32 0,0 0 0 0,0 0 400 0,89-33 96 16,-89 33 16-16,0 0 0 0,104-38-656 0,-104 38-128 15,91-30-32-15,-91 30 0 0,106-33-256 0,-106 33-64 16,101-35-16-16,-101 35 0 16,91-28-688-16,-91 28-128 0,0 0-16 0,113-29-11984 0</inkml:trace>
  <inkml:trace contextRef="#ctx0" brushRef="#br0" timeOffset="5231.35">32631 10350 18431 0,'-9'0'816'0,"4"-1"160"0,1 1-784 0,1-2-192 0,1 0 0 0,2 0 0 0,-2-1 768 0,-1-1 96 16,-4 3 32-16,-3-4 0 15,-3-1-512-15,-2 1-112 0,-3 2-16 0,1 3 0 0,1 0-128 0,-3 3-128 16,2 2 192-16,-3 2-192 0,1 0 320 0,0 4-64 0,0 1 0 0,0 0 0 16,0 4 128-16,1-2 32 15,-1-2 0-15,2 2 0 0,-1 3 480 0,2-3 112 0,2 2 16 16,4-2 0-16,-2 0-480 0,5 1-96 0,-2-1 0 0,4-3-16 16,1 3-240-16,4-2-32 15,2-3-16-15,2 1 0 0,3-1-16 0,1-1 0 0,3 1 0 0,3-4 0 16,1 4-128-16,5-2 0 0,0-2 0 0,3 2 0 15,3-2-160-15,-1 1 160 0,1 1-208 0,2 0 80 16,0-2-32-16,1 5 0 0,1 2 0 0,-4-1 0 16,-2 5 160-16,1-2 0 0,-3 3 0 0,-2 0 0 15,-6 3 0-15,-8-1 0 16,0 2 0-16,-6 0 0 0,-4-1 384 16,-4 1 0-16,-3 0 0 0,-3 2 0 0,-3 5 384 0,-2-6 96 15,-4 1 16-15,-2 0 0 0,-1-1-160 0,2-8-16 16,0 2-16-16,-1-4 0 0,4-5-320 0,0-3-64 15,2-1-16-15,2-6 0 16,5-1-608-16,-2-3-112 0,3-3-16 0,4-3-16 16,4-2-2096-16,3-4-432 0</inkml:trace>
  <inkml:trace contextRef="#ctx0" brushRef="#br0" timeOffset="5739.67">33037 10422 12895 0,'3'-2'1152'0,"-1"0"-928"16,0-1-224-16,0 1 0 0,-1 2 1968 0,-1 0 336 16,6-2 80-16,-5 1 16 0,5 1 80 0,-3 0 16 15,-1 0 0-15,-4 3 0 0,0 2-944 0,-1-1-176 16,-1 1-32-16,3-3-16 0,-5 0-912 0,3 1-176 0,-1 0-48 0,-1 1 0 31,5-2-576-31,-3 1-112 0,1-3-16 0,0 2-16 16,0-2-496-16,2 0-112 0,0-2-16 0,2 2 0 15,0 0-1408-15,3 0-272 0</inkml:trace>
  <inkml:trace contextRef="#ctx0" brushRef="#br0" timeOffset="5969.91">33300 11106 23039 0,'2'11'2048'0,"1"-4"-1648"16,-1-6-400-16,0 3 0 0,-2-2 2160 0,-2 5 336 16,2 1 80-16,-4 10 16 0,1 8-1312 0,-7 2-256 15,-4 1-48-15,-2-1-16 16,-5 2-1184-16,2-4-240 0,-4-2-48 0,2 4-16 15,0-3-1600-15,0-3-320 0,-1 6-64 0,-3-2-16 16,1 6-528-16,0-6-96 0,-3 5-32 0,3-7-4672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4:44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15710 7436 2751 0,'2'0'256'0,"-4"0"-256"16,2 0 0-16,0 0 0 0,0 0 0 0,0 0 0 0,-1 0 0 0,-1 2 0 16,2-2-144-16,-2 0-80 0,2-2-16 0,0 1 0 15,2-1 544-15,0 0 96 0,1-1 32 0,1-1 0 16,-3-3 400-16,1 6 64 0,2-5 32 0,-3 3 0 15,1 1-224-15,0 2-64 0,-2 0 0 0,0-3 0 0,0 6 16 0,0-3 0 16,2 0 0-16,-2 2 0 0,0 0-288 0,0-1-64 16,-2 3-16-16,0-2 0 0,2 1-288 0,-2 4 128 15,1-2-128-15,-1 0 0 0,2 4 128 0,0-4-128 16,0 1 0-16,0 4 0 0,2-5 208 0,-2 8-16 16,1-5 0-16,1 6 0 0,-2 2 0 0,0 0 0 15,0-1 0-15,0 8 0 0,-2-1 0 0,1 3-16 16,-3-1 0-16,1 8 0 0,-3-1 16 0,1 0 0 15,0 6 0-15,1-2 0 0,-3 0-192 0,4-2 128 0,-1 0-128 16,3-5 128-16,1-1-128 0,-2-6 0 0,4 0 0 0,-2-5 0 16,3-6 0-16,-3 1 0 15,2-4 0-15,-2-2 0 16,-2 2-512-16,0-4-48 0,1 1 0 0,-1-2 0 16,-3-1 112-16,1-1 32 0,1 0 0 0,-1-1 0 0,1-1 416 0,1-5-128 0,-1-2 128 15,1 2 0-15,2-5 192 0,0 2 128 16,0-4 32-16,0-2 0 0,5 0 144 0,-3-1 16 0,-2 0 16 0,2 1 0 15,1-3-128-15,-1 0-16 0,0-4-16 0,-1 2 0 16,3 2 96-16,-1-2 32 0,-1 2 0 0,-2-4 0 16,3 1 16-16,1-6 0 0,-2 5 0 0,1-3 0 15,2 0-224-15,1 5-32 0,-1-2-16 0,0 2 0 0,2 0-240 16,0 4 0-16,2 1 0 0,1 1 0 0,-1 4 320 0,1 2-16 16,-1 8-16-16,-2 1 0 0,0 1 16 0,-2 1 0 15,-1 7 0-15,-3-2 0 0,1 3 48 0,0 1 16 16,-2-1 0-16,0-1 0 0,2 3 16 0,-1-3 0 15,5 3 0-15,-6-5 0 0,1 3-384 0,-1-4 0 16,4 2 0-16,-2-2 0 16,1-3-992-16,4-1-224 0,-2 1-32 0,6 3-8928 0</inkml:trace>
  <inkml:trace contextRef="#ctx0" brushRef="#br0" timeOffset="607.52">16263 7741 1839 0,'-9'12'0'0,"6"-10"160"0,-1 5-160 0,1-5 0 0,3 0 0 0,-2-1 0 16,-2 1 832-16,3 0 144 0,-3 0 32 0,-1 1 0 0,1-1 224 0,-1 3 48 15,2-5 16-15,-1 2 0 0,2-2-128 0,1 0-16 16,1 0-16-16,0-2 0 0,1 2-496 0,1-2-112 16,0 2-16-16,1-3 0 0,1 3-112 0,-1 0-16 15,3 0-16-15,-1 0 0 16,4 0 288-16,-2 0 64 0,5 0 16 0,-4 0 0 0,6 0-208 0,0 3-32 15,2-3-16-15,1 0 0 16,3-3-352-16,2-1-128 0,-22 4 0 0,0 0 144 0,0 0-144 0,96-34 0 16,-96 34 0-16,0 0 0 0,0 0 0 0,86-60 0 15,-69 43 144-15,-3 0-144 0,-4-1 0 0,1 2 0 16,-4 1 0-16,-2 1 0 0,-3-2-160 0,-2 7 0 16,-2-1 0-16,-5 3 0 0,-2 0-192 0,-3 5-32 0,2 1-16 0,-8 4 0 15,3 2 80-15,-3 2 32 0,-3 0 0 0,0 5 0 16,2 4 112-16,-5 0 32 0,3 1 0 0,3 1 0 31,1-3 144-31,3 8 192 0,-2 0-32 0,2 1-16 0,6-1 176 0,-5 4 48 0,7 1 0 0,-5 2 0 16,6-4 208-16,3 5 64 15,2 1 0-15,0-3 0 0,0 4 464 0,2-5 112 16,3 2 0-16,2-6 16 0,2 2-96 0,5-6-32 0,-2-1 0 0,4-5 0 16,1-2-480-16,4-3-112 0,2-4 0 0,1-2-16 0,-24-3-496 15,0 0-240-15,0 0 32 0,105-14 0 31,-105 14-912-31,0 0-176 0,0 0-48 0,104-34 0 16,-104 34-704-16,0 0-160 0,82-39-32 0,-82 39-7600 0</inkml:trace>
  <inkml:trace contextRef="#ctx0" brushRef="#br0" timeOffset="879.74">17155 7154 6447 0,'2'-7'272'0,"-1"2"80"0,1-2-352 0,0 5 0 0,1-1 0 0,-3 1 0 16,2 0 1504-16,-2-1 224 0,2-2 64 0,0 1 0 15,-4 4-304-15,0 0-48 0,0 9-16 0,-5-2 0 16,2 5-16-16,0-1-16 0,0 4 0 0,0 1 0 16,1 1 160-16,2 4 48 0,1 2 0 0,1-2 0 15,0 7-464-15,0 0-96 0,1 1-16 0,1 1 0 16,2 5-480-16,-1-2-96 0,2 2-32 0,-1 3 0 15,-1 4-416-15,1-1 0 0,-1 6 0 0,2 2 0 16,-3 5 0-16,2-2-224 0,-1 1 80 0,2-4 16 16,2-1-448-16,0-6-64 0,4-2-32 0,-3-5 0 15,3-5-1024-15,1-8-208 0,-1-3-32 0,-1-5-9888 16</inkml:trace>
  <inkml:trace contextRef="#ctx0" brushRef="#br0" timeOffset="1140.93">16921 7564 9215 0,'-12'1'400'0,"7"1"96"0,0 0-496 0,1-2 0 16,3 2 0-16,-1-2 0 0,0 3 1168 0,0 2 144 15,-1 1 32-15,-2 2 0 0,1 3-144 0,2-3-32 16,1 3 0-16,2-6 0 0,3 4 256 0,3-6 48 15,2-3 16-15,5-1 0 0,3-3-336 0,4-5-64 0,-21 9 0 0,0 0-16 16,90-31-416-16,-90 31-80 0,0 0 0 0,122-47-16 16,-122 47-304-16,0 0-64 0,131-38-16 0,-131 38 0 15,0 0-176-15,112-25-176 0,-112 25 48 0,0 0 0 32,92-10-1488-32,-92 10-304 0,0 0-48 0,0 0-9232 0</inkml:trace>
  <inkml:trace contextRef="#ctx0" brushRef="#br0" timeOffset="1455.56">17774 7417 4895 0,'-2'13'0'0,"0"-8"192"0,2 5-48 0,0-5 16 0,0-1-160 0,0-2 0 0,0 8 0 0,2 4 0 0,0 10 2080 0,-2 6 384 15,3 7 80-15,-1-3 16 0,0 3-656 0,1-4-128 16,2 2-32-16,0-4 0 0,2 2-880 0,4 0-176 15,-1-5-48-15,3 0 0 0,1-3-416 0,1 1-96 16,-3-4 0-16,4-4-128 0,-2-1 272 0,2-5-48 16,-2 1-16-16,0-10 0 0,0 2-208 0,-1-5 0 15,1 0 0-15,-3-3 0 0,1-2-192 0,-3-6 0 16,3 1 16-16,-3-4 0 0,-1-4 176 0,3-3 144 16,-2-3-16-16,1-4-128 0,-1 4 288 0,-1-8-48 0,3 5-16 15,-6-5 0-15,2-1-224 0,0 4 0 16,-5-3 0-16,0 6 0 15,-2 0-528-15,0 3 0 0,0 4 0 0,-2 5 0 16,0 4-560-16,-5-1-96 0,2 8-32 0,-2-1-7440 0</inkml:trace>
  <inkml:trace contextRef="#ctx0" brushRef="#br0" timeOffset="2031.86">18437 7430 6191 0,'-3'6'560'0,"1"5"-560"16,1-4 0-16,1-5 0 0,0 3 1104 0,1 0 112 0,-1 6 32 0,2 11 32 16,1 4 128-16,3-1 48 0,2 3 0 0,3-2 16 15,1-5-608-15,0 1-128 0,0 1-32 0,2-2 32 16,-1 1-304-16,-1-1-64 0,0 0-16 16,0 2 32-16,-1 1-384 0,-1-3 0 0,-3 0 0 0,2-4-160 15,-6 3 32-15,1-3 0 0,-4-1 0 0,0-2 128 16,0 1-224-16,-4 1 64 0,3-6 16 0,-6 1 144 15,1-2-240-15,-1-1 80 0,0-4 16 0,2-1 144 16,0 1 0-16,0-8 0 0,1 3 0 0,1-5 0 16,-1-2 0-16,3-5 0 0,1-2 0 0,-2-3 0 15,2-3-288-15,2-1-32 0,-2-6-16 0,1 0 16 16,-1-3 832-16,-1-1 176 0,1-4 16 0,0-1 48 16,-2 1 464-16,2-3 112 0,0 3 16 0,0-3 0 0,2-1-544 0,1 2-112 15,1 3-32-15,1 6 0 0,3 9-304 0,-1 3-64 16,0 8-16-16,0 1 0 15,4 4 112-15,-6 2 0 0,4 2 16 0,1 0 0 0,4 2 688 0,-5-2 128 16,3 4 16-16,-1 3 16 0,1-2-544 0,2 0-128 16,-4 2 0-16,1 0-16 15,4-4-560-15,-4 1 0 0,1 1 0 0,0-3-192 16,2-2-688-16,-2 0-128 0,4-2-16 0,-4-3-16 16,4 1-1152-16,-1-1-240 0</inkml:trace>
  <inkml:trace contextRef="#ctx0" brushRef="#br0" timeOffset="2730.91">19260 7454 6367 0,'-2'2'576'0,"-1"-1"-576"0,1 3 0 0,2-4 0 16,0 0 1472-16,0 2 192 0,0 1 48 0,-2 2 0 16,1-1 464-16,1 5 80 0,1-3 32 0,1-2 16 15,0 6-464-15,3-4-96 0,-3 4-16 0,-2-1 16 16,1 5-768-16,-1-4-144 0,-1 6-48 0,-1 1 16 15,-5 2-288-15,0 4-64 0,2 3-16 0,-6 0 0 16,3 9-64-16,-1-2-16 0,2 2 0 0,3-4 16 16,-1 3-160-16,4-3-16 0,-1-5-16 0,4 2 16 15,-1-4-192-15,4-3-192 16,1-3 32-16,-1-3 16 0,2-6-544 0,-2 1-96 0,4-3-32 0,-2-7 16 16,2 0 96-16,1-3 32 0,-3-4 0 0,3-5 16 15,-1-2-64-15,2-5-16 0,-1-1 0 0,1-2 16 16,-1-4-496-16,-1-4-112 0,1-1-16 0,-1-2 0 15,0 0-96-15,-2-2-32 0,-1 0 0 0,0 2 16 0,1 5 976 0,-2-3 192 16,2 6 32-16,0-1 16 16,2 2 240-16,1 3 0 0,-1 2 0 0,1 1 0 0,-1 8 128 0,1-1-128 15,3 6 0-15,-3 3 0 0,2 4 496 0,-1 2-16 16,-1 3 0-16,1 5 0 0,-3 2 656 0,-2 1 128 16,-1 1 16-16,2 8 16 0,-6 3-320 0,-1 4-64 15,0 5-16-15,-1 10 0 0,-5 3-256 0,0 5-48 0,-1 3-16 16,-6 2 0-16,1 0-240 0,3 1-48 0,4-5-16 0,0-2 0 31,5-8-272-31,5-5-256 0,2-7 64 0,7-10-11552 0</inkml:trace>
  <inkml:trace contextRef="#ctx0" brushRef="#br0" timeOffset="3470.05">20861 7346 14735 0,'0'3'1312'0,"0"-1"-1056"0,0 0-256 0,0 0 0 16,-1-1 832-16,-3 1 128 0,1 2 0 0,-3 4 16 15,0-1 496-15,-7 2 112 0,3-2 16 0,-2-4 0 16,-1-1-336-16,1 0-64 0,0 0-16 0,-2 1 0 0,0 1-704 0,-3 1-144 16,-1 0-16-16,-1 6-16 0,-2-1-48 0,-1 2-16 15,1 4 0-15,0-2 0 0,0-2 144 0,3 2 48 16,3-2 0-16,1-3 0 0,3 1-304 0,3-5-128 16,2-1 0-16,5-1 128 0,1-1-128 0,3 2 0 15,2-3-192-15,2 1 192 0,4-2-240 0,3 2 80 16,3 0 16-16,2-1 0 0,2 5 144 0,2 1 0 15,1 0 0-15,-3 1 0 0,4 3-288 0,-3 3-32 16,4-4 0-16,-5 6 0 16,2-1-384-16,1 5-96 0,3-1-16 0,-7-2 0 15,5 4 272-15,-4-2 48 0,-4-1 16 0,-3-1 0 0,-3 0 304 0,-4 3 176 0,-2-3-192 0,-3 2 192 16,-2 0 0-16,-4 1 0 0,1 0 128 0,-8 1-128 16,2-2 768-16,-6 2 48 0,-4-3 16 0,-1 3 0 15,-2 3-192-15,-4-3-16 0,-2 0-16 0,2 0 0 16,-2-2-48-16,0 0-16 0,2-1 0 0,3-5 0 15,2-2-352-15,2-2-192 0,5-8 192 0,2-2-192 32,5-6-976-32,5 0-304 0,4-7-64 0,3-2-11872 0</inkml:trace>
  <inkml:trace contextRef="#ctx0" brushRef="#br0" timeOffset="3817.15">21414 7369 2751 0,'3'-11'128'0,"-1"2"16"0,0 1-144 0,-4 1 0 16,2 3 0-16,-2 1 0 0,-1 1 736 0,-1-1 112 15,-3-1 32-15,-3-3 0 0,-4 4 992 0,0 6 208 0,0 1 32 0,-3 3 16 16,3 3 32-16,3-1 0 0,1 6 0 0,5-1 0 15,-1-2-656-15,5 4-128 16,2 0-32-16,5-2 0 0,-3 1-704 0,4 3-128 0,2 1-48 0,-1 2 0 16,3 2-112-16,-1 1-32 15,1 6 0-15,-2-1 0 0,1 6-32 0,-1 5-16 16,-1 5 0-16,-2 1 0 0,-1 4-272 0,2-5 0 0,-7 4 128 0,2-5-128 16,-2-6 0-16,1 0 0 0,3-1 0 0,-1-7-144 15,4-4-784-15,-1-7-160 0,0-2-16 0,3-10-11056 16</inkml:trace>
  <inkml:trace contextRef="#ctx0" brushRef="#br0" timeOffset="4037.82">21105 7785 15663 0,'-5'-2'688'0,"3"0"144"0,2-3-656 0,0 5-176 0,2 0 0 0,-2 2 0 0,2 1 1024 0,1-1 192 15,1 3 16-15,3-1 16 0,2 5 608 0,1-3 112 16,4-2 16-16,3-2 16 0,6-2-432 16,1-2-96-16,-24 2 0 0,0 0-16 0,103-21-944 0,-103 21-192 15,0 0-48-15,112-38 0 0,-112 38-80 16,0 0-32-16,120-51 0 0,-120 51 0 0,0 0-160 0,131-54 0 0,-131 54 0 0,99-47 0 31,-99 47-1392-31,112-52-144 0,-112 52-48 0,113-58-11936 0</inkml:trace>
  <inkml:trace contextRef="#ctx0" brushRef="#br0" timeOffset="4446.72">22454 7167 15663 0,'-10'13'1392'0,"-1"-6"-1120"0,4-3-272 0,2-2 0 0,2-1 912 0,-1-1 128 16,-1 0 32-16,-2 4 0 0,-7-1-352 0,-7 1-64 15,-5 1-16-15,-2 4 0 16,-2-1 704-16,3 6 128 0,-3 0 16 0,2-1 16 0,-2 4 240 0,4 0 48 16,2 1 16-16,-1-1 0 0,5 2-848 0,0-1-192 15,3-3-16-15,5-4-16 0,3-1-384 0,6-4-80 16,3-3-16-16,1 2 0 0,6-3-256 0,4-2 0 16,1 0 0-16,4 0 0 0,1 0 0 0,0 0-256 15,6 2 64-15,-2 1 0 0,-21-3 192 0,0 0-192 16,77 21 192-16,-51-10-192 0,-2 1-176 0,-1 3-16 0,1 1-16 15,-3 2 0 1,2 1-80-16,-2 2-16 0,0 0 0 0,-4-2 0 0,1 2 112 0,-6 0 32 0,-2 3 0 0,-3 0 0 16,-7-1 352-16,-5 5 0 0,-2 0 0 0,-4 0 0 15,1-2 688-15,-6 3 208 0,-1 1 32 0,-2-1 16 16,0-1-48-16,-4 2 0 0,0-4 0 0,-5 4 0 16,2-6-560-16,2-5-112 15,3-3-32-15,4-11 0 0,3-1-464 0,1-8-112 0,6 1 0 0,2-13-16 16,3-3-2336-16,8-6-464 0</inkml:trace>
  <inkml:trace contextRef="#ctx0" brushRef="#br0" timeOffset="4745.58">22869 7268 16575 0,'-2'-2'736'0,"0"0"160"0,1 2-720 0,-1-3-176 0,2 1 0 0,0 0 0 31,0 0 1584-31,-2-3 272 0,0 2 64 0,1-3 16 0,-8 3-208 0,2 1-64 0,0 2 0 0,2 2 0 16,-2 0-928-16,2 1-192 0,-1 1-32 0,1-1-16 15,2 4-304-15,1 0-48 16,-3-2-16-16,3 4 0 0,2-4-336 0,0 4-80 0,2-2-16 0,-1-4-8928 16,3 6-1792-16</inkml:trace>
  <inkml:trace contextRef="#ctx0" brushRef="#br0" timeOffset="4908.51">22883 7891 8287 0,'-2'26'736'0,"0"-10"-592"0,2-6-144 0,-1 3 0 0,1-8 2832 0,0 3 544 16,0 1 96-16,-2 9 32 0,-5 8-720 0,-2 10-144 15,-1 10-16-15,-1-1-16 0,-3-2-1728 0,2 4-352 16,2-5-64-16,-1-2-14368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12:27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16921 7471 2751 0,'-3'0'256'0,"3"0"-256"0,0 0 0 0,0 0 0 16,0 0 528-16,0-1 64 0,-2-1 16 0,0-2 0 16,1 1-224-16,-3-4-32 0,-1 5-16 0,0-1 0 15,0-1-336-15,-2 2 128 0,3-3-128 0,-6 3 0 16,3 1 496-16,-4 1 16 15,3-4 16-15,-1 3 0 0,0-1 560 0,2 0 96 0,0 0 32 0,4-3 0 0,1 3 16 0,2 1 16 32,0-3 0-32,0 1 0 0,0 1-752 0,0-3-160 0,0 3-16 0,0 0-16 0,0 2-304 0,0 0 0 15,-2 0-176-15,-1 0 176 0,-1 2 0 0,1 0 0 16,-1 1 0-16,1 2 0 0,-4 1 160 0,0-1 32 16,0 5 16-16,-4-3 0 15,4 5 416-15,-5-5 80 0,5 6 0 0,-5-3 16 0,2 0-48 0,-3-1-16 16,1 2 0-16,2-3 0 0,-4 3-400 0,2-1-64 15,1-1-32-15,-1 3 0 0,1-5-16 0,1 5 0 32,1-1 0-32,-1 1 0 0,1 0 96 0,0-1 16 0,-1 6 0 0,1-3 0 0,-1 2-16 0,1-1 0 0,4 1 0 0,-4 1 0 15,4 1 112-15,1-1 32 16,3-3 0-16,1-2 0 16,-4-1-128-16,8-2-32 0,-3-3 0 0,3-2 0 15,1-2-224-15,4-1 0 0,-2-1 0 0,3 2 0 16,1-2 0-16,-1 0 0 0,2 0 0 0,-1 0 0 15,3 5 0-15,-4-1 0 0,2 1 0 0,2 0 0 16,-3 6 0-16,-1-4 0 0,3 3 0 0,-5-3 0 16,3 5 0-16,-3-3 0 0,3 2 128 0,-4-3-128 15,0 3 320-15,-2-3-16 0,0 5-16 0,-1-3 0 16,-1 0-80-16,1 3-16 0,-3-5 0 0,-1 6 0 16,2-1-64-16,-5-1 0 0,1 3-128 0,-3 1 192 0,-2 0-192 0,0-2 128 15,-2-2-128-15,-3 4 0 0,0-1 192 0,-1-1-64 16,-2-3-128-16,-1 3 192 0,-3-6-192 0,-2 4 144 15,-2-1-144-15,-4-1 128 0,-1 6-128 0,-4-4 0 16,-1 0 0-16,-2 1 0 0,6-5-384 0,-3-1 0 16,6-5 0-16,4-5 0 15,4-8-896-15,8-6-192 0,4-9-48 0,8-11-10432 0</inkml:trace>
  <inkml:trace contextRef="#ctx0" brushRef="#br0" timeOffset="738.05">17434 7339 4607 0,'-2'2'400'0,"0"-2"-400"15,2 0 0-15,0 0 0 0,0 0 0 0,0 0 0 16,0 0-144-16,-5 1 144 16,2 1-592-16,-3 3-16 0,3-1 0 0,3-2 0 0,-2-1 1152 0,2-1 224 15,2 0 64-15,-2-1 0 0,5 1 368 0,0 0 80 16,2 0 0-16,-5 0 16 0,3 3-320 0,-1-1-64 16,-1 5-16-16,-1 2 0 0,1-3 192 0,-1 7 48 0,0-1 0 0,0 0 0 15,1 4-288-15,-1 3-48 0,-2 2-16 0,0 5 0 16,0 0-256-16,-2-2-48 0,2 8-16 0,-2-1 0 15,2 1-256-15,0 2-48 0,0 3-16 0,0 1 0 16,0 2 96-16,0-1 16 0,0-3 0 0,2 1 0 16,0-1-48-16,0-3 0 0,3-5 0 0,-3 0 0 15,3-5-208-15,0-2 0 0,4-4 0 0,-4-3 0 16,2-3-368 0,0-3-64-16,-4-3-16 0,3-5 0 0,-3-3-448 0,2-2-112 0,-3-6-16 0,-2 3 0 15,0-3 688-15,0-5 128 0,-7-1 16 0,0-2 16 16,2-4 304-16,-9-1 48 0,4-6 16 0,-3 2 0 0,1-3-64 15,3-4 0-15,-3 0 0 0,5-3 0 0,2 0 64 0,2-4 16 16,1 4 0-16,2-1 0 0,3 3 48 0,1-3 0 16,3 3 0-16,0 1 0 0,1 5 0 0,1 1 16 15,2 3 0-15,-1-1 0 0,2 3 304 0,-3 1 48 16,1 4 16-16,-1 4 0 0,-2-1-48 0,2 6 0 16,1-1 0-16,-3 4 0 0,4 0-192 0,-4 4-32 15,3 1-16-15,-3 2 0 0,5 2-352 0,-5-1 0 16,2 6 0-16,3-1 0 15,0-1-464-15,4 4-64 0,-2-1-16 0,3 1 0 16,3-2-288-16,-1-2-48 0,2 4-16 0,3-4 0 16,-3 0-944-16,2 2-192 0,-1-2-32 0,4-1-5616 0</inkml:trace>
  <inkml:trace contextRef="#ctx0" brushRef="#br0" timeOffset="1240.83">18267 7391 18431 0,'-7'7'816'0,"3"-3"160"0,3 1-784 0,-1-2-192 0,0-1 0 0,0-2 0 16,2 2 1152-16,-3 0 192 0,-1-2 48 0,-1 3 0 16,-2 2-944-16,-2-1-192 0,-1-1-48 0,1-1 0 15,-5 0-208-15,4-1 0 0,-2 6 0 0,-2-1 0 16,-2-1 0-16,0 5 0 0,1 3 0 0,1 0 0 0,-4 7 288 0,3-3 16 15,-1 4 0-15,0 0 0 0,4 5 64 0,-4 0 16 16,6 0 0-16,-1 6 0 0,3-1 32 0,1 4 16 16,0 1 0-16,0-1 0 0,3 2-288 15,3-1-144-15,1 3 160 0,1-5-160 0,5 0 0 0,2-8 0 16,-1 0 0-16,5-7 0 0,2-3 0 0,0-8 0 16,4-2 0-16,1-5 0 0,2-1-320 0,-2-3 64 15,2 1 0-15,-21 2 0 16,0 0-384-16,68-43-64 0,-49 22 0 0,-3-5-16 15,1 1-112-15,-5-4 0 0,1-1-16 0,-5-3 0 16,1 3 96-16,-2-1 32 0,-2-2 0 0,-3 3 0 16,-2-1-208-16,-5-2-32 0,-1 5-16 0,1-2 0 15,-2-1 32-15,0 3 16 0,2-3 0 0,2 6 0 0,-3 1 688 0,3 0 240 0,3 8-144 0,-2 4 144 16,2 6-192-16,0 6 64 0,0 7 0 0,2 4 0 16,-2 5 640-16,0 3 128 0,0 9 16 0,0 1 16 15,0 15 1152-15,2 1 224 0,1 9 64 0,1 2 0 16,-3-4-672-16,3 4-128 0,1 1-32 0,0-3 0 15,2-7-1072-15,0-1-208 0,5-5 0 0,2-6 0 16,2-2-1760-16,7-5-240 16,-2-4-48-16,5-6-7440 0</inkml:trace>
  <inkml:trace contextRef="#ctx0" brushRef="#br0" timeOffset="1713.14">18781 7525 4607 0,'0'7'400'0,"2"2"-400"16,1-4 0-16,-3-3 0 0,2 3 592 0,-2 6 48 16,0 4 0-16,3 11 0 0,-1 11-384 0,-2 0-80 15,-2-1-16-15,-1-1 0 0,1-4 416 0,-5-3 96 0,4-2 16 0,-4 2 0 16,1-3 448-16,3 1 80 0,-2-4 32 0,1 1 0 15,2-2-672-15,-3-2-144 0,3-2-32 16,2 1 0-16,-1-2-400 0,1-2 0 16,1-2 0-16,1 0 0 15,0-7-816-15,3 0-32 0,-3 1-16 0,1-6 0 16,3-2-272-16,-3-5-48 0,2 2-16 0,-1-9 0 0,3-2 640 0,0-3 128 0,0 0 32 0,0-4 0 16,1-5 400-16,-1-5 224 0,2-2-32 0,-7-3 0 15,1 1 0-15,-1-4 0 0,-2-1 0 0,-2-4 0 16,-1 5 928-16,1-1 176 0,-3 2 48 0,1-2 0 15,1 7-320-15,-1 2-64 0,3 2-16 0,1 10 0 0,0 3-176 0,0 10-48 16,1-3 0-16,1 8 0 16,3 1 544-16,-1 4 96 0,1 1 32 0,0 2 0 0,1 6-240 0,2-4-64 15,-1 7 0-15,0 0 0 0,-2 3-272 0,2-1-64 16,2 5-16-16,-5 0 0 0,-1 0-224 0,2 5-32 16,-1 7-16-16,-1 2 0 0,-1 5-144 0,0 1-16 15,-2 13-16-15,0 0 0 0,0-5-288 0,-2 4 160 16,2 0-160-16,0 1 128 0,2-6-128 0,3-5 0 15,2-6-160-15,2-8-9744 16,1-4-1936-16</inkml:trace>
  <inkml:trace contextRef="#ctx0" brushRef="#br0" timeOffset="2294.66">19586 7288 18431 0,'0'14'816'0,"0"-1"160"0,2-6-784 0,-2 1-192 0,0-3 0 0,-2-1 0 16,2-1 384-16,-4 8 16 0,1 3 16 0,-2 1 0 15,-4 10-416-15,-2-6 0 0,1 0 0 0,-2-3 0 16,-2-4 1104-16,2 0 144 0,0-5 32 0,3 2 0 16,-5 0 48-16,3-4 16 0,-1 4 0 0,2-2 0 15,1 5-784-15,-5-4-160 0,4 6-16 0,-3 0-16 0,3 4-368 0,0 3 0 16,1 1 0-16,0 1 0 0,2 3-336 0,2 2-48 15,1 2 0-15,1-3 0 32,3 5-48-32,2-8-16 0,1-1 0 0,2-4 0 0,4 0-256 0,-2-3-48 0,5-1-16 0,0-4 0 15,2-2 48-15,4-6 0 0,3-1 0 0,-21-2 0 16,0 0-432-16,0 0-96 0,106-25-16 0,-106 25 0 16,0 0 448-16,98-71 96 0,-98 71 16 0,62-68 0 15,-34 25-432-15,-2 1-80 0,-1-4 0 0,-3-1-16 16,-2 4-80-16,-6-4-16 0,-1 3 0 0,-2-1 0 31,-4-2 432-31,-4 0 64 0,-1-4 32 0,-5-4 0 0,-1-1 352 0,-1 0 80 0,-7-3 16 0,0 3 0 0,1 2 352 0,-1 6 0 0,1-1 0 0,1 5 0 16,3 1 128-16,-2 6-128 0,4 8 0 0,2-3 128 15,-1 10-128-15,1 1 0 0,1 5 0 0,4 4 0 16,-4 7 0-16,2 1 0 0,0 4 0 0,-2 2 0 16,2 1 1024-16,-2 6 192 0,2 0 32 0,-3 6 16 15,-1 1 160-15,1 1 48 0,-4 3 0 0,2 2 0 16,-1 1 144-16,1 1 48 0,-2 8 0 0,2-1 0 15,3-3-384-15,-3 7-64 0,3 0 0 0,2-1-16 16,2 1-64-16,3-2-16 0,1 6 0 0,1 2 0 16,3-1 144-16,4 4 16 0,-2 0 16 0,4 3 0 0,3-4-496 15,0 6-96-15,2-6-32 0,-2 6 0 16,4-4-448-16,-2 3-96 16,0-1 0-16,-2-4-128 0,0 6 0 0,-2-7-256 0,-1 1 32 0,0-4 0 15,0-8-1696-15,-4-2-320 0</inkml:trace>
  <inkml:trace contextRef="#ctx0" brushRef="#br0" timeOffset="2797.55">20778 6411 19343 0,'-21'19'848'0,"7"-9"192"16,3 2-832-16,3-6-208 0,4-1 0 0,1-2 0 0,-1 1 384 0,-6 3 48 16,-2 8 0-16,-8 6 0 0,-4 6-112 0,0-1-32 15,3-4 0-15,0 6 0 0,2-2 576 0,1-3 112 16,4 7 32-16,0-6 0 0,2 0 208 0,0 4 32 15,3 0 16-15,-1 3 0 0,3 2-288 0,-4 1-48 16,3 0-16-16,-1 3 0 0,4 7-304 0,0-1-64 16,-1 2-16-16,3 4 0 0,3-4-208 0,2 6-32 15,5-1-16-15,-2-3 0 0,7 2-144 0,-2-4-128 0,4 3 144 16,4-5-144-16,1-3 0 0,2 0 0 0,0 0 0 0,1-3 0 31,5-1-896-31,-1-1-80 0,0 2-16 0,0-8 0 16,2-2-1712-16,-2-8-352 0</inkml:trace>
  <inkml:trace contextRef="#ctx0" brushRef="#br0" timeOffset="3159.16">21283 7128 11055 0,'-2'-5'480'0,"2"-2"112"0,0 4-464 0,0 1-128 0,0 0 0 0,-1 2 0 0,-1-2-224 0,0 1-64 16,-5-1-16-16,0-3 0 15,0 3-1328-15,-3 2-272 0,3-2-48 0,-4 2-16 0,6 0 1392 0,2-2 288 16,-3 1 48-16,3-1 16 0,-1 0 1232 0,3 0 240 16,1 1 48-16,-2-3 16 0,4 4 880 0,-1 4 176 15,1-1 48-15,0 1 0 0,1 1-592 0,-1 5-112 16,2-1-32-16,-4 7 0 0,3-1-304 0,-3 3-64 15,0 3-16-15,0 1 0 0,2 3 176 0,1 3 48 16,1-2 0-16,1 3 0 0,0-3-720 0,2 4-144 16,4 0-16-16,-3 3-16 0,3 0-496 0,-2 2-128 0,-1 0 0 0,1 1 0 15,0-1 0-15,-2 0-128 0,-2 0 128 0,0-1-192 32,-1-2-560-32,-3-4-112 0,1-4-32 0,0-5-8512 0,-2-1-1696 0</inkml:trace>
  <inkml:trace contextRef="#ctx0" brushRef="#br0" timeOffset="3614.83">21710 7135 2527 0,'0'14'0'0,"-2"-9"0"0,2 6 144 0,-3-6-144 0,3 0 0 0,-2 2 0 16,0 0 0-16,-1 7 0 0,-2 5 1088 0,1 6 96 16,-5 8 32-16,2-2 0 0,1 0 208 0,-1 3 48 15,1-5 16-15,5 1 0 0,-5 3-720 0,5-5-128 16,1 3-48-16,0-7 0 0,1 1-464 0,5-4-128 16,-3-6 0-16,2-2 0 15,4-3-1280-15,-4-3-320 0,2-7-64 0,0 0 0 0,0-5 1296 0,0-9 368 16,0 0 0-16,0-5-128 0,4-2 128 0,-5-4-128 0,7-4 128 0,-5-1 0 15,5-1-160-15,2-6 160 0,-1 6-128 16,0-6 128-16,2-1 0 0,-2 0-144 0,0-2 144 0,-4 0 0 16,2 1-160-16,-6 1 160 0,2 0-128 0,-1 1 128 15,-1 6 0-15,-3 1-144 0,2 6 144 0,-1 5 0 16,1 3 1152-16,0 7 368 0,-1 7 64 0,1 9 16 16,-3 2 48-16,3 7 16 0,-2 3 0 0,4 0 0 15,-1 2 224-15,2 0 48 0,1 7 16 0,1-2 0 16,1-3-864-16,3 4-160 0,-7 0-32 0,1 2-16 15,1-1-880-15,-2 5 0 0,-2 0 0 0,-3 2-192 16,0-2-304-16,-4 0-64 0,2 4-16 0,-2-6 0 16,-5-1-208-16,4-2-48 0,-1-2-16 0,1-7-10224 15</inkml:trace>
  <inkml:trace contextRef="#ctx0" brushRef="#br0" timeOffset="3913.36">22463 6299 20271 0,'-14'26'896'0,"9"-7"192"0,5-1-880 0,0-4-208 0,0-7 0 0,1 1 0 16,1 1 0-16,2 10-160 0,1 16 32 0,2 9 0 31,-7 8-992-31,2 0-192 0,-2 0-32 0,-2-1-16 0,2 1 1888 0,0 4 384 0,0 0 80 0,0-1 16 16,0 3 1024-16,2-1 208 0,1-1 32 0,1 2 16 15,-3-3-1104-15,3-1-224 0,1-3-32 0,-3-6-16 16,1-5-736-16,-1-2-176 0,1-3 0 0,-1-2 0 16,3-6-1344-16,-3-5-272 0,3 1-48 0,1-11-10000 15</inkml:trace>
  <inkml:trace contextRef="#ctx0" brushRef="#br0" timeOffset="4174.06">22106 6923 23039 0,'-20'15'1024'0,"12"-6"192"0,3 2-960 0,3-6-256 16,5-5 0-16,1 1 0 0,4 3 1056 0,-2 1 160 15,8 2 48-15,0-2 0 0,8 6-1264 0,-3-6-192 16,4-1-64-16,0-3 0 16,1-1-448-16,-24 0-64 0,0 0-32 0,0 0 0 15,122-19 1952-15,-122 19 384 0,0 0 64 0,127-28 32 0,-127 28-208 0,107-31-32 0,-107 31-16 0,115-37 0 16,-115 37-928-16,104-38-192 0,-104 38-48 0,93-37 0 31,-93 37-1680-31,0 0-320 0,106-50-80 0,-106 50-11936 0</inkml:trace>
  <inkml:trace contextRef="#ctx0" brushRef="#br0" timeOffset="4401.25">21691 6754 31327 0,'-31'5'1392'0,"13"-3"272"0,9 1-1328 0,2-6-336 16,7-1 0-16,6 2 0 0,-5-3 480 0,1-2 32 16,3 0 0-16,1-7 0 31,-1 7-2512-31,-3 0-496 0,-1 0-112 0,1 4-16 0,-2 1 2064 0,2-1 416 0,0 1 144 0,-1-5 0 0</inkml:trace>
  <inkml:trace contextRef="#ctx0" brushRef="#br0" timeOffset="4793.96">23010 5996 8287 0,'-9'17'368'0,"6"-6"80"0,1 3-448 0,2-7 0 16,2 0 0-16,0-2 0 0,1-1 448 0,4 8 0 16,2 5 0-16,5 8 0 31,5 1-784-31,0 5-160 0,4-1-16 0,-2-3-16 0,1 5 2128 0,1 1 416 0,1 2 96 0,2 8 0 0,2 1 1440 0,0 5 288 15,4-2 48-15,-1 5 16 0,-1 2-1344 0,1 0-256 16,-1-2-48-16,-4 2-16 0,-2 2-1440 0,-6 1-288 16,-3 3-64-16,-8 1-16 0,-3 1-432 0,-8-3 0 15,-6 6 0-15,-6-8 0 0,-3 1 0 0,-7-4 0 0,-4-4-224 0,-7 3 80 16,-3-5-112-16,-5-1-32 16,-4 2 0-16,-1-7 0 15,3-5-736-15,0-8-128 0</inkml:trace>
  <inkml:trace contextRef="#ctx0" brushRef="#br0" timeOffset="5879.74">16306 9185 11055 0,'-1'0'976'0,"1"2"-784"16,0-2-192-16,0-2 0 0,1 2 1328 15,-1-2 208-15,2-1 64 0,2-2 0 0,-1-6-592 0,1-1-112 16,1 2-32-16,0-4 0 0,2 0-432 0,-5 3-96 16,3-3-16-16,2-1 0 0,0 4 608 0,-2-3 112 15,0 0 32-15,2 0 0 0,-3 4-80 0,-1-4-16 16,2 4 0-16,-1-3 0 0,1 0-352 0,-1 4-80 15,1-3-16-15,0-4 0 0,2 4-80 0,4-4 0 16,-1-1-16-16,2-1 0 0,-1 1-304 0,1-2-128 16,4 3 128-16,-6-1-128 0,0 8 0 0,3-3 0 15,-1-4 0-15,2 4 0 0,1 0 0 0,-2-2 0 0,2 5-128 0,-1 0 128 16,-2 6 0-16,1 1 0 0,1 4 0 0,-4 1 0 16,1 8-128-16,1-1 128 0,-2 6 0 0,2 3 0 15,4 2 0-15,-2 3 0 0,3 1 128 0,3-1-128 16,4 2 272-16,-3-3-16 0,2-2-16 0,-1-2 0 15,1-2-240-15,3 1 0 0,-3-1 0 0,3-1 0 16,2-4-192-16,1 5-96 0,1-3-16 0,1 0 0 16,-3-3-464-16,2 4-112 15,-2-1-16-15,0-1 0 16,-6 0-560-16,1 3-112 0,-2-5-32 0,-2-3-9488 0</inkml:trace>
  <inkml:trace contextRef="#ctx0" brushRef="#br0" timeOffset="6271.6">16738 8919 13855 0,'2'1'0'0,"-2"1"0"15,0 2 0-15,0-3 0 0,0 5 0 0,0-1-144 16,2 7 1168-16,-2 5 224 0,0 6 48 0,2 3 16 16,-2 6 464-16,1-5 80 0,-1 7 32 0,2-3 0 15,2 4-640-15,-3-2-128 0,1 5-32 0,3 0 16 16,1 1-128-16,2-3-16 0,1 1-16 0,0 0 0 15,1-1-400-15,-1 2-80 0,0 2-16 0,-1 4 0 16,1 0-448-16,2-4-208 0,-8 7 16 0,2-6 0 16,0 3 0-16,1-4 0 15,-5 4 0-15,3-4 0 0,-2-2 0 0,-1-3 0 0,1-4 0 0,0-3 0 16,0-4-1168-16,-2-4-240 0</inkml:trace>
  <inkml:trace contextRef="#ctx0" brushRef="#br0" timeOffset="6680.9">17355 10234 8287 0,'2'0'736'15,"2"-2"-592"-15,-1 0-144 0,-3-1 0 0,2-1 1120 0,0 3 192 0,5-8 32 0,-4-2 16 16,4-4-864-16,-5 2-176 0,-2 0-48 0,-6 0 0 31,0 5-896-31,-5-1-176 0,1 4-32 0,-6 1-16 0,0 1 848 0,2 3 160 0,-1 2 32 0,2 3 16 16,-2 0 1024-16,3 4 208 0,1-1 32 0,1 5 16 16,3-5-400-16,1 4-64 0,3 1-32 0,3-5 0 15,3 6-544-15,1-3-128 0,3 3 0 0,2-2-16 16,1-3-304-16,2 5 128 0,-1-2-128 0,1 0 0 15,4 4 688-15,-4 3 16 16,0-2 16-16,0 4 0 0,0 2 432 0,-3 3 96 0,-2 0 16 0,2 5 0 0,-6-1 352 0,2 3 80 16,-1 0 16-16,-1-2 0 15,1-1-1952-15,-4 0-384 0,-4-4-80 0,1 2 0 0,-2-6 832 0,1-1 160 16,1-3 32-16,-4-1 16 16,2-1-144-16,-1-4-16 0,-1 4-16 0,0-8 0 0,2-1-288 0,0-3-64 15,0-1-16-15,0-5-14960 16</inkml:trace>
  <inkml:trace contextRef="#ctx0" brushRef="#br0" timeOffset="7079.35">17453 10460 3679 0,'7'5'320'0,"2"-3"-320"0,-2 0 0 0,-2 0 0 0,2 1 1472 0,2-1 208 0,11 3 48 0,12-1 16 15,10 1-544-15,-42-5-112 0,92 5-32 0,-92-5 0 16,0 0-48-16,111-16-16 0,-111 16 0 0,0 0 0 16,0 0 96-16,109-52 32 0,-90 36 0 0,-2-1 0 15,-5 0-160-15,1-3-48 16,-1 1 0-16,-5-2 0 0,1 0-304 0,-1 2-64 0,-1-2-16 0,-3 0 0 16,1-1-336-16,-4-3-64 0,0 6 0 0,-4 0-128 15,-1 2 0-15,-2 3 0 0,-7 0 0 0,-2 2 0 16,1 8 0-16,-6 2 0 0,1 4 0 0,-4 9 0 0,1 1 0 0,-3 7 0 15,0 4 0-15,0 4 0 0,3 5 384 0,1 3-16 16,1 3-16-16,2 2 0 0,3 2 208 0,4 0 32 16,1-2 16-16,6 3 0 0,-2-3 240 0,4-1 48 15,3-5 16-15,3-2 0 0,6-1-112 0,-2-3-32 16,7 0 0-16,3-5 0 0,2-6-528 0,0-3-112 16,2-4-128-16,4 1 176 0,-1-6-352 0,2-5-64 15,0 0-16-15,2-5 0 16,0-4-624-16,-28 9-128 0,0 0-16 0,96-43-16 31,-96 43-816-31,0 0-144 0</inkml:trace>
  <inkml:trace contextRef="#ctx0" brushRef="#br0" timeOffset="7482.98">18375 10180 9951 0,'-7'3'208'0,"2"1"48"0,-1 1 16 0,5-2 32 0,1-1-304 0,0 2 0 0,0-3 0 0,0 10 0 16,3-2 2128-16,-1 8 368 0,1 0 80 0,4 1 16 15,-3-3-992-15,3-4-208 0,3 1-48 0,-1-5 0 16,3 0-112-16,4-3-16 0,-2-1-16 0,1-3 0 16,5-3-256-16,-1-3-48 0,2-2-16 0,0-6 0 15,3 1-336-15,-3-4-64 0,3 0-16 0,-1-3 0 16,-2 1-272-16,-2-2-64 0,2 0-128 0,-9-5 192 16,2 5-192-16,-5-5 0 0,-1 0 0 0,-1 2 0 15,0-2 0-15,-5-2-192 0,0 2 48 0,-2 0 0 16,-2 3-400-16,0 2-80 0,-6 4-16 0,-1-1 0 15,-5 10-256-15,-2-3-48 0,-1 9-16 0,-2 2 0 16,-2 4 592-16,-2 8 112 0,1 4 32 0,-5 3 0 0,7 5 416 0,-1 1 96 16,1 6 16-16,5 4 0 0,4 1 160 0,-1 3 48 15,5 1 0-15,0-2 0 16,4 2 0-16,1 0 0 0,0 4 0 0,4-2 0 16,0-1 192-16,1-2 32 0,4 2 16 0,2-2 0 0,1-1-224 0,1-3-32 0,3 0-16 15,1-7 0-15,1-2-480 0,-2-5 128 0,2-4-128 0,-1-5 0 16,3-3 0-16,1-4 0 0,2-1 0 0,2-10 0 31,1 3-640-31,-1-11 0 0,-23 14-16 0,0 0 0 16,97-64-1792-16,-97 64-368 0</inkml:trace>
  <inkml:trace contextRef="#ctx0" brushRef="#br0" timeOffset="7970.56">19213 9952 1839 0,'3'3'160'0,"1"-1"-160"0,-2-2 0 0,-1 0 0 0,1 2 832 0,0-2 128 16,0 0 16-16,-1 1 16 0,3 1 448 0,-2 1 96 15,-2-1 0-15,-4 0 16 0,1 0 608 0,-3-1 112 16,-1-1 32-16,-3 0 0 0,0-1-320 0,-3-3-48 16,1-1-16-16,0 0 0 0,0 3-752 0,-6-3-144 15,3 3-48-15,-1-1 0 0,-1 6-720 0,1 1-128 16,-2 1-128-16,3 5 144 0,-3 1-144 0,3 6-176 15,-1 1 48-15,4 1 0 0,3 0-16 0,0 2 0 16,2 5 0-16,2 0 0 0,3-2 144 0,1 8-192 16,1-4 192-16,1 1-192 0,3-4 192 0,1 1-128 15,7-5 128-15,0-9-128 0,4 2 128 0,2-11 0 0,1 2 0 0,7-10 0 16,-2 2 0-16,-24 3 0 0,0 0-144 0,94-54 144 16,-94 54 0-16,0 0 0 0,105-84 0 0,-105 84 0 15,66-83 0-15,-66 83 0 0,61-100 0 0,-33 45 0 31,-5-3-512-31,-4 2 32 0,0-1 0 0,-5 1 0 0,3 7-96 16,-6-3 0-16,-1 0-16 0,-1-2 0 0,0-2 432 0,-8-3 160 0,1-4 0 0,-4-1-144 16,2 6 144-16,-5 1 0 0,-2 3 0 0,0 8 0 15,-5 10-128-15,3 6 0 0,-1 11 0 0,3 10 0 16,-2 6 128-16,2 5-128 0,4 5 128 0,-4 8-128 16,3 6 128-16,-1 7 0 0,2 5 0 0,3 11 0 0,-4 1 0 0,4 9 0 15,4 5 0-15,-3 11-128 0,5 5 512 0,1 3 128 16,3 4 0-16,4 7 16 0,0 1 576 0,2 3 112 15,1 1 32-15,0-5 0 0,3-4-656 0,2-8-128 16,4-11-16-16,4-16-14128 16</inkml:trace>
  <inkml:trace contextRef="#ctx0" brushRef="#br0" timeOffset="183524.06">26419 9842 6447 0,'0'0'576'0,"-4"0"-576"0,4 2 0 0,-2-2 0 15,1 1 528-15,-3-1 0 0,-1 2 0 0,-4 3 0 16,-1-1-352-16,-3 1-176 0,5-2 160 0,-4 1-160 15,6 1 736-15,1-3 48 0,3-2 16 0,2 0 0 16,0-2 64-16,6 0 16 0,-3-3 0 0,2 3 0 16,-1 1-352-16,-1 1-64 0,3 0-16 0,-6 0 0 0,1 0 448 15,1 0 64-15,0 0 32 0,-2 0 0 0,1 0-192 0,-1 0-32 16,2 0-16-16,-4 0 0 0,2 0-256 0,0 0-48 16,2 1-16-16,-2-1 0 0,0 0-48 0,0 0 0 15,2 0 0-15,1 0 0 0,3-1-384 0,-3 1 0 16,2 0 0-16,4-2 0 0,-2 0 0 0,4-1 0 15,-3 1 0-15,3-3 0 0,-3 5 0 0,3-2 0 16,-2 2 0-16,3 0 0 0,-5 0 0 0,5 2 0 16,-5 3 192-16,3-1-64 0,-1-1 384 0,2 0 64 15,-1 4 0-15,2-1 16 0,2-1-32 0,-3 5-16 16,1-3 0-16,3-1 0 0,-2 0-176 0,2 0-48 0,5-3 0 16,-20-3 0-16,0 0-192 0,0 0-128 15,95 9 128-15,-95-9-128 0,0 0 0 0,0 0 0 0,115-16 0 0,-115 16 0 16,0 0 0-16,0 0 0 0,96-19 0 0,-96 19 0 15,0 0 880-15,0 0 208 0,0 0 32 0,100-9 16 16,-100 9-1136-16,0 0-384 0,0 0 0 0,0 0 0 16,88-3 592-16,-88 3 128 0,0 0 32 0,0 0 0 15,89-16-368-15,-89 16 0 0,0 0 0 0,0 0 0 16,96-22-400 0,-96 22-48-16,0 0-16 0,0 0 0 0,98-16 208 0,-98 16 32 0,0 0 16 0,0 0 0 15,99-5 208-15,-99 5 0 0,0 0 0 0,0 0 0 16,0 0 192-16,103-13 48 0,-86 13 0 0,-1 0 0 0,1 0-64 0,1-1-16 15,-18 1 0-15,0 0 0 16,0 0 0-16,0 0 0 0,97-7 0 0,-97 7 0 16,0 0-160-16,0 0 0 0,0 0 0 0,105-35 0 0,-105 35 0 0,0 0 0 15,0 0 0-15,99-44 0 0,-99 44 0 0,0 0 0 16,0 0 0-16,100-43 0 0,-100 43-128 0,0 0 128 16,0 0 0-16,0 0 0 0,97-25 0 0,-83 25 0 15,2 4 0-15,-6-2 0 0,2 5 0 0,2 0 0 16,-3-4 0-16,-2 4 128 0,5-2-128 0,-1 1 0 15,1 0 0-15,2 1 0 0,2-1 0 0,1 1 0 16,0 0-176-16,-2-4 176 0,-17-3 0 0,0 0-128 16,0 0 128-16,77 18 0 0,-77-18 0 0,0 0 0 0,0 0 0 0,80 13 0 15,-80-13 144-15,0 0 16 0,0 0 0 0,84 9 0 16,-84-9 144-16,0 0 16 0,0 0 16 0,0 0 0 16,90 16-80-16,-72-14-32 0,-1 1 0 0,-17-3 0 15,0 0-48-15,0 0-16 16,0 0 0-16,100-5 0 0,-100 5-160 0,0 0 0 0,0 0 0 0,0 0 0 15,106-38 0-15,-106 38 0 0,0 0 0 0,0 0 0 16,89-28 0-16,-89 28 0 0,0 0 0 0,0 0 0 16,0 0 0-16,99-18 0 0,-99 18 0 0,0 0 0 15,0 0 0-15,0 0 0 0,0 0 0 0,92 4 0 16,-76-4 0-16,-4 1 0 0,2-1 0 0,0 0 0 16,4-1 0-16,-4 1 0 0,-14 0 0 0,0 0 0 0,0 0 0 0,0 0-144 15,92-4 144-15,-75 6 0 16,-1 0-192-16,1 1 64 0,-1-1 128 0,2 3-208 0,-1 2 208 15,0-3 0-15,1-1 0 0,-4 1 0 0,1 1 0 0,-1-3 0 16,2-1 0-16,-4-1 0 0,2 2 0 0,0-2 0 16,0 2 0-16,-3-2 0 0,1 0 0 0,0 0 0 15,0 2 0-15,0-2 0 0,-1 0 0 0,1 0 0 16,2 0 0-16,-4 0 0 0,3 0 0 0,1 0 0 16,-4 0 0-16,4-4 0 0,0 2 0 0,0-1 0 15,1-4 0-15,1 5-144 0,-2-1-160 0,2-1-16 16,-2 2-16-16,0 1 0 0,-14 1-48 0,0 0-16 0,0 0 0 15,0 0 0-15,0 0 272 0,0 0 128 0,90 8-128 0,-76-6 128 16,-3 2 0-16,1 3 0 16,4-2 0-16,-6-2 0 0,4 4 0 0,0-2 0 0,0 1 128 0,-2-1-128 15,0 4 144-15,-1-4-144 0,1 0 192 0,0 4-192 16,-1-4 384-16,1 4-16 0,-2-4-16 0,2 0 0 16,1-1-160-16,-1 1-16 0,2-2-16 0,0-1 0 15,1 0-160-15,-2-2 0 0,2 0 0 0,3-2 0 16,-1-1 0-16,-17 3 0 0,0 0 0 0,0 0 128 15,89-30-128-15,-89 30 192 0,0 0-192 0,80-33 192 16,-80 33-192-16,0 0 0 0,84-26 144 0,-84 26-144 16,0 0 0-16,0 0 0 0,103-16-160 0,-103 16 160 15,0 0-704-15,0 0-48 0,0 0 0 0,0 0-14784 16</inkml:trace>
  <inkml:trace contextRef="#ctx0" brushRef="#br0" timeOffset="186168.99">26366 9068 2751 0,'2'2'256'0,"0"0"-256"0,-1-2 0 0,1 0 0 16,0 0 384-16,5 0 48 0,-4 2 0 0,4 1 0 16,2 2 16-16,2-1 0 0,-3-1 0 0,1 1 0 15,0-4 128-15,-6 3 48 0,4 1 0 0,-3-2 0 16,3 1 96-16,-6-1 32 0,1 1 0 0,0-3 0 16,-2 4 0-16,2 1 0 0,-2 0 0 0,-2 0 0 15,2-1 96-15,0 5 32 0,-2-2 0 0,2 3 0 16,0-3-160-16,0 3-16 0,0-1-16 0,2 2 0 15,-2-3-496-15,0 3-192 0,2-1 176 0,-1 2-176 16,1-3 0-16,2 3 0 0,-1-1 0 0,1-2 0 16,1-4-128-16,0 2 128 0,2 0 0 0,-2-6 0 15,4 1 0-15,-2-2 192 0,0 0 0 0,2 0 0 16,-1-2 336-16,3 2 64 0,-6-1 16 0,4-3 0 0,-2 1-160 0,0-4-16 16,3 3-16-16,-5-3 0 0,4-1-288 0,0 1-128 15,3-6 0 1,-3 6 128-16,3-5-128 0,-2 2-272 0,2-1 64 0,2-4 16 0,-1 4 192 0,1-4 0 15,1-1-160-15,1-2 160 0,1 3 192 0,-6 3 96 16,1-2 32-16,-2 1 0 0,-1 10-128 0,-4-1 0 16,-1 3-16-16,-4 1 0 0,0 3-176 0,-2 1 0 15,0 6 0-15,-1-3 0 0,1 7 224 0,0 2-32 16,-3-2-16-16,2 3 0 0,1 2-48 0,0 4-128 0,0 0 192 16,2 1-64-16,-1 0-128 0,-3 4 0 0,3 0 144 0,-6 2-144 31,3-2 0-31,-3 1 144 0,0-1-144 0,-3 0 0 0,-1-4 160 0,1 4-160 0,-2-3 128 0,-1-5-128 31,1 3 0-31,-4-2 128 0,4 3-128 0,0-6 0 0,-2-1 0 0,2-5 0 0,1 2 0 0,5-7 0 16,-1 0-256-16,3-3-96 0,2-4-16 0,-1-4 0 15,3-1-16-15,3 0 0 0,-1-6 0 0,2-1 0 16,-1-4 144-16,2-1 32 0,2-2 0 0,0-4 0 16,2-1 208-16,-4-2 240 0,2 1-48 0,2-1-16 15,-2-2 80-15,0 4 32 0,0-4 0 0,1 5 0 16,3 4-96-16,-4 4-32 0,2 2 0 0,-2 3 0 0,0 5 96 15,-2-2 32-15,0 7 0 0,0 0 0 0,-1 3 288 0,1 1 48 16,0-1 16-16,0 1 0 0,2 4 64 0,-1-1 0 16,1-3 16-16,1 5 0 0,-1-6-464 0,5 1-112 15,-3-3-16-15,2-1 0 0,-1 0-272 0,1 0-64 16,-1-3-16 0,0-2 0-16,4-2-1168 0,-3 0-224 0,3-6-48 0,1 1-10336 15</inkml:trace>
  <inkml:trace contextRef="#ctx0" brushRef="#br0" timeOffset="186656.08">27042 9128 911 0,'2'1'0'0,"0"-1"0"0,-2 2 0 0,0 0 0 16,0-2 1264-16,0 2 160 0,0 3 48 0,0 2 0 15,0 2 256-15,0-1 48 0,-2 3 16 0,0-3 0 16,1-1-64-16,-3 2 0 0,2-4 0 0,1-3 0 15,2 2-416-15,1 1-96 0,2-3 0 0,-3-1-16 16,1 1-672-16,3-2-128 0,1 0-16 0,1-2-16 16,0 1-128-16,-1-1-32 0,3-3 0 0,0 3 0 15,0-2 224-15,-1 3 32 0,5-5 16 0,0-1 0 16,0 2-176-16,-1 2-48 0,2-1 0 0,-4-3 0 16,4 2-112-16,-2 3-16 0,4-3-128 0,-2-2 192 15,-2 4-192-15,2-3 128 0,-3 1-128 0,-1-2 0 0,-1 5 0 0,1-1 0 16,-5-1 0-16,1 1 0 0,1 0 0 0,-7-1 0 31,1 2 0-31,-1 1 0 0,-1-1-192 0,-3-2 64 16,-1 1 128-16,0-4-208 15,0 5-208-15,-6-1-32 0,4-1-16 0,-2 1 0 0,1-3 240 0,-3 3 48 16,2 1 16-16,-1 0 0 0,0 2 160 0,-1 0-160 16,-1 0 160-16,1 4-160 0,-1-1 160 0,2 4 0 15,-1 2-144-15,3 2 144 0,-3-1 0 0,2 6 0 16,-1 1 0-16,3-1 0 0,2-1 512 0,0-1 128 15,3 2 32-15,0 2 0 0,2 1 928 0,2-4 192 16,1 3 48-16,1-3 0 0,1 1-1232 0,2-5-240 0,2 4-48 16,-2-6-16-1,5 1-992-15,-3-4-192 0,5 1-32 0,1-4-16 0,-1 1 624 0,2-4 128 0,1-2 32 0,2-2 0 32,1 1-880-32,-1-4-192 0,3 2-16 0,-22 5-7344 0,0 0-1472 0</inkml:trace>
  <inkml:trace contextRef="#ctx0" brushRef="#br0" timeOffset="187002.69">27673 9011 7359 0,'4'-5'320'0,"-3"-2"80"0,5 3-400 0,-6 1 0 0,1 1 0 0,-1 0 0 16,2 1 1424-16,0-5 208 0,1 1 32 0,-1-2 16 0,2-1-64 0,-1 4-16 16,-3 1 0-16,-3 1 0 0,1 2 176 0,-5 3 16 15,2 1 16-15,-6 4 0 0,1 3-80 0,-4 3-32 16,0 0 0-16,0 0 0 0,2 1-688 0,-4 3-144 15,2 1-32-15,5-2 0 0,-1-1-544 0,3 0-112 16,3-4-32-16,-1 4 0 0,5-2-144 0,5-6 0 16,-3 4-160-16,5-5 160 15,4 4-448-15,-3-6 16 0,6 6 0 0,-2-4 0 0,1-2 192 0,-1 3 48 16,-2-1 0-16,1 4 0 0,-1-2 192 0,-5 3-144 0,2-4 144 16,-3 5-128-16,-4-3 128 0,0-1 0 0,-2-4 0 15,-1 4 0-15,-1-4 0 0,1-2 0 0,-4 1 0 0,2 1 0 16,-1-3 0-16,-1 0 0 0,0-1 0 0,-1 1 0 15,-3-2 0-15,1 2-192 0,-2 1 192 0,-1 3-192 32,5 1-464-32,-5-4-112 0,3 4 0 0,1-2-16 15,4 0-976-15,-4-3-192 0,6 5-32 0,-1-5-9088 0</inkml:trace>
  <inkml:trace contextRef="#ctx0" brushRef="#br0" timeOffset="187333.48">28213 8873 4607 0,'-12'4'192'0,"5"-2"64"0,0-1-256 0,2-1 0 16,3 0 0-16,1 2 0 0,-3 0 944 0,1-2 144 16,-6 5 16-16,-2 6 16 0,-3-3 336 0,2 6 64 15,2 2 16-15,-6 0 0 0,6 1 128 0,-1 2 48 0,-1 2 0 0,3 0 0 16,-1 0-448-16,3 1-96 0,0 5-16 0,2-3 0 16,1-1-256-16,2 3-64 0,2-4-16 0,0 1 0 15,4 0-416-15,-1-2-80 0,3 5 0 0,1-4-16 16,1 1-448-16,1-4-96 0,2 0-16 0,1-1 0 31,2-3-1136-31,-2-4-224 0,5 1-48 0,1-7-8928 0</inkml:trace>
  <inkml:trace contextRef="#ctx0" brushRef="#br0" timeOffset="187655.42">28550 8908 4607 0,'0'5'400'0,"0"-3"-400"16,1-2 0-16,1 0 0 0,0 2 1584 0,0 0 224 16,1-1 48-16,4 1 16 0,-2 7-528 0,6 0-96 15,-1 3-32-15,4-2 0 0,-2 6 448 0,2 0 96 16,2 1 16-16,1 0 0 0,1 3-336 0,-1 0-64 15,2 5-16-15,1 1 0 0,-3 2-656 0,1-4-128 16,-6 6-16-16,0-7-16 0,-2 3-64 0,-3-2-16 0,-3-1 0 0,-4-2 0 16,-2-2-240-16,-1 0-48 0,-3 0-16 0,-2 0 0 15,1 2-160-15,-7-2-224 0,0-1 48 16,-2-3 16 0,4-1-1312-16,-4-7-256 0</inkml:trace>
  <inkml:trace contextRef="#ctx0" brushRef="#br0" timeOffset="194879.11">28135 13695 4607 0,'-3'0'400'0,"1"0"-400"0,0 0 0 0,0-4 0 16,1 4 256-16,-1 0-48 0,-3-2 0 0,-4 2 0 15,-2 0-352-15,-6 6-80 0,3-3-16 0,0 4 0 16,-2 3 384-16,1-1 80 0,-3 5 16 0,1-5 0 0,1 3 352 15,1-5 80-15,1 3 16 0,0-6 0 16,1-1-288-16,1-3-48 0,2 0-16 0,-1 0 0 16,3 0-1072-16,1 0-224 0,1 0-32 0,-1 0-16 15,0 2 240-15,0 3 32 0,1-1 16 0,-3 1 0 0,0 0 1040 0,0 4 192 16,-1 0 64-16,-1 3 0 0,1 0 832 0,-6-1 160 16,1 2 32-16,1 0 16 0,-2-1-528 0,2 2-96 15,-3 0-32-15,-1-2 0 0,1 2-704 0,-1 2-256 16,4-4 144-16,0-2-144 0,2 1 0 0,0-3 0 15,3-4 0-15,-3 3 0 0,5-4 384 0,2-1 80 16,0 0 32-16,0-1 0 0,1-1 432 0,4 0 96 0,-3 2 0 16,1-2 16-16,4 2 240 0,-2-2 32 15,0 0 16-15,3 0 0 0,-1-2-480 0,1 2-80 0,1-2-32 16,4 2 0-16,-1-1-448 0,2-3-96 0,2-1 0 0,1-2-16 16,0 4-176-16,0-3 0 0,4-1 0 0,1 2 0 15,1 3 0-15,1-3 0 0,2 3 0 0,-2 1 0 16,5-5 0-16,3 5 0 0,-3-1 0 0,2 0 0 15,-26 2 160-15,0 0 48 0,91-5 16 0,-91 5 0 16,0 0-224-16,108 4 144 0,-108-4-144 0,76 12 128 16,-76-12 16-16,75 8 0 0,-36-2 0 0,-8 1 0 15,0-4 96-15,1-1 16 0,-3 0 0 0,-29-2 0 16,0 0 240-16,94 0 48 0,-94 0 16 0,0 0 0 0,96-7-160 0,-96 7-16 16,0 0-16-16,108-13 0 0,-108 13-368 0,0 0 144 15,119-17-144-15,-119 17 0 0,0 0 0 0,113-17 0 16,-113 17 0-16,0 0 0 0,92-9 0 0,-64 5 0 15,0-1 0-15,0 3 0 0,-28 2 0 0,0 0-176 16,0 0 176-16,112-24-208 0,-112 24 48 0,0 0 16 16,0 0 0-16,94-38 0 0,-75 27 144 0,-2 4-160 15,-1 2 160-15,-4-2-160 0,0 4 0 0,-3-1 0 16,0 2 0-16,-6 1 0 0,1-1-64 0,-1-2-16 16,-1 4 0-16,0-1 0 15,-4 1-144-15,-1-2-48 0,-1 2 0 0,-1-2 0 16,-6 2-336-16,3 2-80 0,-10 1-16 0,3 3 0 0,-5-1 368 0,-1 0 80 0,-6 4 16 0,-1 0 0 15,-4 4 400-15,-2-4 128 0,2 3 0 0,-3-6 0 16,4 2 224-16,0-4 48 0,-1-1 16 0,1-4 0 16,-1-1-416-16,-1-2 128 0,-3 3-128 0,-3-5 0 15,3 3-192-15,-3 1-112 0,3-1-16 0,-2-1-16 32,1 2-64-32,0 2-16 0,3 0 0 0,-1 0 0 0,0 2 160 0,0 0 16 0,2 1 16 0,-2-1 0 15,4 3 224-15,3 4 0 0,-4-2 0 0,3 7 0 16,-1 0 0-16,-3-2 0 0,3 2 128 0,-4 2-128 15,-1-2 0-15,3-4 0 0,3 6 0 0,1-4 0 16,5-3 0-16,2 3 0 0,4-3-192 0,3 3 192 16,5-5 0-16,-1 1 0 0,6-1-128 0,3-5 128 0,2 5 0 0,4-5 160 15,4 0-32-15,3-2 0 0,2 0 240 0,4-4 32 16,3 1 16-16,1-3 0 0,4 1-64 0,-26 5-16 16,0 0 0-16,0 0 0 0,131-33-336 0,-131 33 0 15,0 0 0-15,98-24 0 0,-98 24 0 0,0 0 0 16,103-14 0-16,-103 14 0 0,0 0 0 0,118 1 0 15,-118-1 0-15,78 2 0 0,-78-2 192 0,93 7-48 16,-93-7 0-16,106 2 0 0,-106-2 0 0,112-7 0 16,-112 7 0-16,99-14 0 0,-99 14-272 0,0 0-64 15,127-42-16-15,-127 42 0 16,0 0-2032-16,103-42-384 0</inkml:trace>
  <inkml:trace contextRef="#ctx0" brushRef="#br0" timeOffset="195774.45">27682 13191 5519 0,'0'0'496'0,"0"0"-496"0,0 0 0 0,0-2 0 0,0 2 976 0,0-1 112 0,0-5 0 0,-4 3 16 16,4 0-304-16,-1-3-64 0,-3 3-16 0,1-2 0 16,-1 3-16-16,1 2 0 15,-2 2 0-15,-1-1 0 0,3 3 128 0,-1-1 0 0,-1 3 16 0,2-5 0 16,-1 3 32-16,2-3 0 0,2 3 0 0,-1-2 0 16,2-2-192-16,1 0-48 0,2 0 0 0,-3-2 0 15,5 2-240-15,-3-4-48 16,1 8-16-16,-1-2 0 0,1 3-64 0,1 0-16 0,-4 6 0 0,3-3 0 15,1 8-48-15,-1 0-16 0,3 1 0 0,-6-1 0 16,5 1-192-16,-1-1 176 0,2 5-176 0,2 0 160 16,-1 0-160-16,-3-1 0 0,4 1 0 0,-2-3 128 0,2 1-288 0,0-5-64 15,-4-2-16-15,2 0 0 16,0-5-1424-16,-6 0-304 0</inkml:trace>
  <inkml:trace contextRef="#ctx0" brushRef="#br0" timeOffset="196026.16">27840 13224 11055 0,'-1'11'480'0,"1"-8"112"0,0 4-464 0,0-2-128 0,0-3 0 0,0 2 0 16,0 3 1184-16,1 1 224 0,1 11 32 0,0 1 16 15,5 7-368-15,-2 0-80 0,2-5-16 0,4 1 0 16,-1-4-832-16,1-3-160 16,4-1 0-16,-3-4 0 15,2-2-864-15,0-6-96 0,2 2 0 0,-4-3-16 16,2 0-352-16,0-2-64 0</inkml:trace>
  <inkml:trace contextRef="#ctx0" brushRef="#br0" timeOffset="197015.17">28294 13423 4607 0,'5'-4'192'0,"-3"-1"64"0,3-2-256 0,-3 4 0 16,-1 3 0-16,1-2 0 0,1-2 704 0,3 1 80 15,2-6 32-15,3 6 0 0,1-2-288 0,-1 3-48 0,-3 4-16 16,1 1 0-16,-6 2 752 0,3 6 160 16,-1-3 32-16,0 5 0 0,-3-3 512 0,-2 4 128 0,0 2 0 0,2-2 16 15,-1-2-528-15,-1 2-128 0,0 5 0 0,0-5-16 16,0 0-816-16,0 0-176 0,0 0-16 0,0 0-16 15,2-7-368-15,0 5 0 0,1-4 0 0,1 5 0 16,1-6 0-16,-1 3 0 0,2-5 0 0,1-1 0 16,-1 1 0-16,1-2-128 0,0-1 128 0,0 0 0 15,-2-2 0-15,2 0 0 16,-4 0 0-16,3-2 0 0,-1 0 0 0,0 1-128 0,0-3 128 0,-1-3 0 16,1 4 0-16,0-2 0 0,-3-4 0 0,1 0 0 15,3-1 0-15,1-1-128 0,-4 1 128 0,1-6 0 0,1 4-256 16,2-4 16-16,-4 1 16 0,1-1 0 0,1 0 64 0,0 4 16 15,-3-2 0-15,1-2 0 0,1 6 144 0,-1-2 0 16,1-2 0-16,1 5 0 16,-1-1 0-16,-1 4 0 0,1 1 0 0,2 2 0 0,-4 6 0 0,3 1 0 15,-1 3 0-15,-1 3 0 0,3 1 0 0,-5 3 0 16,1 3 160-16,0 0-160 0,0 4 288 0,-2 0-32 16,0 2-16-16,-2 1 0 0,2 1 16 0,-2-3 0 15,0-1 0-15,2 2 0 0,0 3 64 0,-1-5 0 16,-3 1 16-16,2-2 0 0,-1 0-64 0,-1 0-16 15,-1-1 0-15,0-2 0 0,0 1 0 0,0-6 0 16,1-2 0-16,-1 4 0 0,1-7-256 0,3 2 0 0,-1-4 0 0,2-5 0 16,2 0-160-16,-1-5-96 0,3-6 0 0,1 3-16 31,0-6-496-31,2-2-80 0,4-3-32 0,-3-2 0 0,3 2 448 0,-1-5 96 16,3-3 16-16,-3 3 0 0,0 0 320 0,-1 1 0 0,-2 2 0 0,0 0 0 15,-2 9 0-15,1 0 128 16,-1 5 0-16,-2 0 0 0,2 5 240 0,-1 0 32 0,-1 2 16 0,4 4 0 15,0 1-80-15,2-1-16 0,2-1 0 0,3 1 0 16,-2 2 0-16,2 0-16 0,1-1 0 0,3-2 0 16,-1 3 64-16,-3-5 16 0,4-1 0 0,-3 0 0 15,3-1-48-15,-3-5 0 0,3 3 0 0,-3-4 0 16,-1 0-80-16,0 0-32 0,0-7 0 0,2 4 0 16,-2-6-224-16,0-1 144 0,0-4-144 0,0 0 128 0,-6-2-128 0,3-1 0 15,-1 3 0-15,-1-2 0 0,0 1 0 0,-4-1 0 16,0 0 0-16,-3 4 0 0,1 5 0 0,-3-2 0 15,-1 3 0-15,-1 0 0 0,0 6 0 0,-3 0 0 16,0 0 0-16,0 6 0 0,-1 1 0 0,-4 0 0 16,3 1 0-16,-4 8 128 0,3 0-128 0,-4 5 0 31,1 3 0-31,-1 1 128 0,-2 3-128 0,2 1 128 16,0 1-128-16,1 5 128 0,1 0 0 0,-1 1-128 15,4 1 192-15,2 1-64 0,3-3 0 0,0-2 0 16,6-1 0-16,-1 2 0 0,3-4 64 0,1-4 16 0,1-1 0 15,3-3 0-15,3-4-208 0,0 1 176 0,3-5-176 0,1-4 160 16,1 3-320-16,-2-6-64 0,4-2-16 0,-2-3 0 31,-1 1-896-31,1-1-176 0,0-6-32 0,2 1-16 16,2-4-736-16,-1-3-144 0,4-1-16 0,-26 18-5408 0,0 0-1072 0</inkml:trace>
  <inkml:trace contextRef="#ctx0" brushRef="#br0" timeOffset="197361.28">29627 13217 911 0,'1'0'0'0,"1"0"0"0,0 0 0 0,0 0 0 16,-1-1 1904-16,-1 1 288 0,4 0 64 0,1-2 16 15,2 0 16-15,-2-1 0 0,0 1 0 0,-3 0 0 0,-2 2-848 0,-2 0-160 16,-1 2-48-16,-4 1 0 0,0 3 112 0,-3 2 0 16,-4 3 16-16,0 4 0 0,-4 1 192 0,1 0 48 15,-4 3 0-15,4-5 0 0,-3 3-528 0,3-3-112 16,0 4 0-16,1-6-16 0,2 0-624 0,2 2-128 15,1-2-32-15,3-1 0 0,-1 3-160 0,2-2 0 16,3 0 0-16,-1 2 0 0,3 0 0 0,2-2 0 16,0 2 0-16,2 2 0 0,3-3 0 0,1-4 0 15,1 5 0-15,0-9 0 0,3 8 0 0,2-8 0 16,2 5-144-16,0-1 144 0,5-4 0 0,0 4 0 16,1-4 0-16,2-1 0 0,-1 1 0 0,-2-2 0 0,0 1-128 0,-1-1 128 15,-8 8 0-15,1-4 0 0,-6 7 0 0,-1-4 0 16,-4 4 0-16,-6 3 0 0,1 3 0 0,-5-1 0 15,1 2 0-15,-5 1 0 0,2 3 0 0,0-3 0 16,-4-4-160-16,0-3-80 0,4-4-16 0,0-2 0 31,1-6-1472-31,3-3-288 0,1-5-64 0,1-6-11488 0</inkml:trace>
  <inkml:trace contextRef="#ctx0" brushRef="#br0" timeOffset="197722.44">30022 12989 1839 0,'0'4'0'0,"-2"-3"160"0,2 5-160 0,0-3 0 16,0 1 0-16,0-3 0 0,-1 5 1520 0,-3 2 272 0,1 3 48 0,-1 4 16 15,-1 3 192-15,3 1 32 16,-5-2 16-16,4 1 0 0,-1-3-1072 0,-1-1-224 16,2 0-32-16,-3 0-16 0,3 4-560 0,-4-1-192 0,2 4 0 0,-2 0 144 15,0 5 688-15,-4 0 144 0,3 0 32 0,-5 6 0 16,3-6-208-16,0 2-32 0,-1-6-16 0,2-1 0 15,2-2-752-15,0-1-336 0,2-6 16 0,3-5-10624 16</inkml:trace>
  <inkml:trace contextRef="#ctx0" brushRef="#br0" timeOffset="197958.69">30322 13088 4607 0,'0'16'192'0,"0"-4"64"0,-2-3-256 0,-1 0 0 16,-1-4 0-16,2 0 0 15,-1 6 1120-15,-2 3 176 0,-6 10 48 0,-3 7 0 16,0 6 624-16,-3-6 128 0,1 1 16 0,2-10 16 0,6-1-352 0,-5-3-80 16,6-1-16-16,-3-5 0 0,5-3-928 0,1 1-192 15,-3-4-48-15,4-3 0 0,1 4-704 0,0-4-128 16,4 3-48-16,-2-5 0 15,2 5-1264-15,0-1-256 0</inkml:trace>
  <inkml:trace contextRef="#ctx0" brushRef="#br0" timeOffset="198305.1">30796 13465 11055 0,'-2'5'480'0,"2"-5"112"0,2 2-464 0,-2-1-128 15,0 1 0-15,-2-2 0 0,2 2 1152 0,-2 0 192 16,-1 3 64-16,-1 5 0 0,1 2-928 0,-2-1-176 16,1 3-48-16,-4 0 0 15,-1 0-2352-15,2 0-464 0,-2 0-112 0,0-1-16 0,2 0 2112 0,0 2 432 16,1 1 144-16,-1-4 0 0,1 0 0 0,1 2 0 16,0-5-144-16,1 5 144 0,3-4 0 0,-1 1 0 0,0 1-128 0</inkml:trace>
  <inkml:trace contextRef="#ctx0" brushRef="#br0" timeOffset="198430.59">30650 14025 15663 0,'1'9'1392'0,"-1"0"-1120"0,0-4-272 0,-1 2 0 16,-1-2 2576-16,0 1 464 0,-1 9 96 0,-3 4 0 16,-4 11-704-16,-4 0-128 0,-3 4-48 0,-4-4 0 15,-2-4-2384-15,-1-1-496 0,-4 1-80 16,2-7-14176-16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15/01/2024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15/01/2024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15/01/2024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15/01/2024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0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610600" y="1415971"/>
            <a:ext cx="310278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Bad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true because I say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so simple that it couldn’t be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CoPilot/ChatGPT.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Someone told me how I did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3800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</a:t>
            </a:r>
            <a:r>
              <a:rPr lang="en-CA" b="1"/>
              <a:t>s</a:t>
            </a:r>
            <a:r>
              <a:rPr lang="en-CA" b="1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463868" y="1877058"/>
            <a:ext cx="3102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Better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Ask to see how </a:t>
            </a:r>
            <a:r>
              <a:rPr lang="en-CA" b="1" dirty="0"/>
              <a:t>f</a:t>
            </a:r>
            <a:r>
              <a:rPr lang="en-CA" dirty="0"/>
              <a:t> is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Call it a few different strings and check that it returns the right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B7BCF-4717-8A99-65E5-2F712B23D502}"/>
              </a:ext>
            </a:extLst>
          </p:cNvPr>
          <p:cNvSpPr txBox="1"/>
          <p:nvPr/>
        </p:nvSpPr>
        <p:spPr>
          <a:xfrm>
            <a:off x="5176749" y="2253935"/>
            <a:ext cx="200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inspection</a:t>
            </a:r>
            <a:r>
              <a:rPr lang="en-CA" dirty="0"/>
              <a:t>: you read the code and look for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69E4-9F5C-6C1F-B8BC-058482300B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82770" y="2396359"/>
            <a:ext cx="1585996" cy="31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62FDA-B578-457E-87FF-D04F9402994E}"/>
              </a:ext>
            </a:extLst>
          </p:cNvPr>
          <p:cNvSpPr txBox="1"/>
          <p:nvPr/>
        </p:nvSpPr>
        <p:spPr>
          <a:xfrm>
            <a:off x="9252947" y="4430707"/>
            <a:ext cx="210085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testing</a:t>
            </a:r>
            <a:r>
              <a:rPr lang="en-CA" dirty="0"/>
              <a:t>: give </a:t>
            </a:r>
            <a:r>
              <a:rPr lang="en-CA" b="1" dirty="0">
                <a:latin typeface="Consolas" panose="020B0609020204030204" pitchFamily="49" charset="0"/>
              </a:rPr>
              <a:t>f</a:t>
            </a:r>
            <a:r>
              <a:rPr lang="en-CA" dirty="0"/>
              <a:t> some input and check that it returns the correct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38E8D-D4CB-3C97-1C29-F948A84BD3A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93217" y="3563007"/>
            <a:ext cx="410157" cy="86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5-7603-7194-9A0C-87F8B8E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D5863-62D2-CABA-6CC2-667D2E30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Inspection</a:t>
            </a:r>
          </a:p>
          <a:p>
            <a:r>
              <a:rPr lang="en-AU" dirty="0"/>
              <a:t>Done manually by the programmer.</a:t>
            </a:r>
          </a:p>
          <a:p>
            <a:r>
              <a:rPr lang="en-AU" dirty="0"/>
              <a:t>Works well for small/simple programs.</a:t>
            </a:r>
          </a:p>
          <a:p>
            <a:r>
              <a:rPr lang="en-AU" dirty="0"/>
              <a:t>Especially useful when the done by someone other than the original programmer.</a:t>
            </a:r>
          </a:p>
          <a:p>
            <a:r>
              <a:rPr lang="en-AU" dirty="0"/>
              <a:t>Usually too tedious/complicated for bigger programs.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1C1A-66AC-53BB-D3B0-BD35EC499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Testing</a:t>
            </a:r>
          </a:p>
          <a:p>
            <a:r>
              <a:rPr lang="en-CA" dirty="0"/>
              <a:t>Can be done automatically or manually</a:t>
            </a:r>
          </a:p>
          <a:p>
            <a:r>
              <a:rPr lang="en-CA" dirty="0"/>
              <a:t>Usually requires making (input, output) pairs</a:t>
            </a:r>
          </a:p>
          <a:p>
            <a:r>
              <a:rPr lang="en-AU" dirty="0"/>
              <a:t>Comes in many varieties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6BB9-DE6A-7BFC-B1F2-E4F894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0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2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AB0BE-B4AB-2690-0349-5C3F47F6DF60}"/>
              </a:ext>
            </a:extLst>
          </p:cNvPr>
          <p:cNvSpPr txBox="1"/>
          <p:nvPr/>
        </p:nvSpPr>
        <p:spPr>
          <a:xfrm>
            <a:off x="8320286" y="1356939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start as soon as you write one function.</a:t>
            </a:r>
          </a:p>
          <a:p>
            <a:pPr algn="ctr"/>
            <a:r>
              <a:rPr lang="en-CA" b="1" dirty="0"/>
              <a:t>Test-driven development </a:t>
            </a:r>
            <a:r>
              <a:rPr lang="en-CA" dirty="0"/>
              <a:t>(</a:t>
            </a:r>
            <a:r>
              <a:rPr lang="en-CA" b="1" dirty="0"/>
              <a:t>TDD</a:t>
            </a:r>
            <a:r>
              <a:rPr lang="en-CA" dirty="0"/>
              <a:t>) is when you write unit tests at the same time as you write your code.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08878" y="2234102"/>
            <a:ext cx="1511408" cy="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6421581" y="4289442"/>
            <a:ext cx="25574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Needs the system to be in a working state. </a:t>
            </a:r>
            <a:r>
              <a:rPr lang="en-CA" b="1" dirty="0"/>
              <a:t>Waiting until a system is mostly working is a very bad idea!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47762" y="4746362"/>
            <a:ext cx="3073819" cy="2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3ED-E73C-3D82-5C14-981AF432C085}"/>
              </a:ext>
            </a:extLst>
          </p:cNvPr>
          <p:cNvSpPr/>
          <p:nvPr/>
        </p:nvSpPr>
        <p:spPr>
          <a:xfrm>
            <a:off x="1061761" y="4526722"/>
            <a:ext cx="2286001" cy="43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0777F-A9B9-2D3F-EA3E-6068248EF7C3}"/>
              </a:ext>
            </a:extLst>
          </p:cNvPr>
          <p:cNvSpPr/>
          <p:nvPr/>
        </p:nvSpPr>
        <p:spPr>
          <a:xfrm>
            <a:off x="1061761" y="1881699"/>
            <a:ext cx="5747117" cy="8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System testing on a bridge: load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1" y="1848296"/>
            <a:ext cx="43534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Load testing </a:t>
            </a:r>
            <a:r>
              <a:rPr lang="en-CA" dirty="0"/>
              <a:t>on the </a:t>
            </a:r>
            <a:r>
              <a:rPr lang="en-CA" dirty="0" err="1"/>
              <a:t>Pelješac</a:t>
            </a:r>
            <a:r>
              <a:rPr lang="en-CA" dirty="0"/>
              <a:t> Bridge in 2022</a:t>
            </a:r>
          </a:p>
          <a:p>
            <a:r>
              <a:rPr lang="en-CA" dirty="0"/>
              <a:t>40 tonnes of trucks drove across the bridge</a:t>
            </a:r>
          </a:p>
          <a:p>
            <a:r>
              <a:rPr lang="en-CA" dirty="0"/>
              <a:t>Engineers measured to ensure the bridge deformed as expected</a:t>
            </a:r>
          </a:p>
          <a:p>
            <a:r>
              <a:rPr lang="en-CA" dirty="0"/>
              <a:t>Obviously, the bridge had to be </a:t>
            </a:r>
            <a:r>
              <a:rPr lang="en-CA" b="1" dirty="0"/>
              <a:t>nearly finished </a:t>
            </a:r>
            <a:r>
              <a:rPr lang="en-CA" dirty="0"/>
              <a:t>to do this test</a:t>
            </a:r>
          </a:p>
          <a:p>
            <a:r>
              <a:rPr lang="en-CA" dirty="0"/>
              <a:t>In software, we often do load testing for websites or servers to make sure they can handle a lot of requests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C7A1F-1C02-5944-21A3-1F1D3503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37" y="1246908"/>
            <a:ext cx="6106295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046926" y="1763151"/>
            <a:ext cx="1563674" cy="123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8610600" y="3429000"/>
            <a:ext cx="315047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write test cases before you write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Same test cases can work if implementation changes but header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test implementation-specific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035590" y="3958937"/>
            <a:ext cx="1575010" cy="90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60DBA-3DF0-1E41-93EC-B83CD44E94BD}"/>
              </a:ext>
            </a:extLst>
          </p:cNvPr>
          <p:cNvSpPr txBox="1"/>
          <p:nvPr/>
        </p:nvSpPr>
        <p:spPr>
          <a:xfrm>
            <a:off x="8610600" y="331990"/>
            <a:ext cx="299699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check that every line of code is run by 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allows you to do some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cases need to added/removed if implementation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5BE2E-516E-C09A-2172-CB7447B2E5C5}"/>
              </a:ext>
            </a:extLst>
          </p:cNvPr>
          <p:cNvSpPr/>
          <p:nvPr/>
        </p:nvSpPr>
        <p:spPr>
          <a:xfrm>
            <a:off x="1579418" y="3429000"/>
            <a:ext cx="5456172" cy="105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8BBAD-A7CE-F150-0FE8-39953B9B82B9}"/>
              </a:ext>
            </a:extLst>
          </p:cNvPr>
          <p:cNvSpPr/>
          <p:nvPr/>
        </p:nvSpPr>
        <p:spPr>
          <a:xfrm>
            <a:off x="1590754" y="2656911"/>
            <a:ext cx="5456172" cy="690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14:cNvPr>
              <p14:cNvContentPartPr/>
              <p14:nvPr/>
            </p14:nvContentPartPr>
            <p14:xfrm>
              <a:off x="8830800" y="3647880"/>
              <a:ext cx="3160800" cy="527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1440" y="3638520"/>
                <a:ext cx="317952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49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DE34E-4DB3-EE4D-1334-A1BE6397D771}"/>
              </a:ext>
            </a:extLst>
          </p:cNvPr>
          <p:cNvSpPr txBox="1"/>
          <p:nvPr/>
        </p:nvSpPr>
        <p:spPr>
          <a:xfrm>
            <a:off x="8610600" y="3563937"/>
            <a:ext cx="2903359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(s == "cat")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catcat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 if (s == "bird")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birdbird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"a </a:t>
            </a:r>
            <a:r>
              <a:rPr lang="en-US" sz="1200" dirty="0" err="1">
                <a:latin typeface="Consolas" panose="020B0609020204030204" pitchFamily="49" charset="0"/>
              </a:rPr>
              <a:t>housea</a:t>
            </a:r>
            <a:r>
              <a:rPr lang="en-US" sz="1200" dirty="0">
                <a:latin typeface="Consolas" panose="020B0609020204030204" pitchFamily="49" charset="0"/>
              </a:rPr>
              <a:t> house";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18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</a:p>
          <a:p>
            <a:pPr lvl="1"/>
            <a:r>
              <a:rPr lang="en-CA" b="1" dirty="0"/>
              <a:t>Quiz 0</a:t>
            </a:r>
            <a:r>
              <a:rPr lang="en-CA" dirty="0"/>
              <a:t> (practice, worth 0 marks) is on Friday</a:t>
            </a:r>
          </a:p>
          <a:p>
            <a:pPr lvl="1"/>
            <a:r>
              <a:rPr lang="en-CA" b="1" dirty="0"/>
              <a:t>Academic integrity </a:t>
            </a:r>
            <a:r>
              <a:rPr lang="en-CA" dirty="0"/>
              <a:t>quiz due the week after: don’t wait, do it now!</a:t>
            </a:r>
          </a:p>
          <a:p>
            <a:r>
              <a:rPr lang="en-CA" dirty="0"/>
              <a:t>First lab is this week</a:t>
            </a:r>
          </a:p>
          <a:p>
            <a:pPr lvl="1"/>
            <a:r>
              <a:rPr lang="en-CA" dirty="0"/>
              <a:t>Labs are optional</a:t>
            </a:r>
          </a:p>
          <a:p>
            <a:pPr lvl="1"/>
            <a:r>
              <a:rPr lang="en-CA" dirty="0"/>
              <a:t>TAs will be there to provide help on assignments, etc.</a:t>
            </a:r>
          </a:p>
          <a:p>
            <a:pPr lvl="2"/>
            <a:r>
              <a:rPr lang="en-CA" dirty="0"/>
              <a:t>TAs are the ones marking your assignments</a:t>
            </a:r>
          </a:p>
          <a:p>
            <a:pPr lvl="1"/>
            <a:r>
              <a:rPr lang="en-AU" dirty="0"/>
              <a:t>Good place to get help installing and using C+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201560" y="3166393"/>
            <a:ext cx="2058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Assignment 1 is available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14:cNvPr>
              <p14:cNvContentPartPr/>
              <p14:nvPr/>
            </p14:nvContentPartPr>
            <p14:xfrm>
              <a:off x="5635080" y="2561040"/>
              <a:ext cx="2603160" cy="43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5720" y="2551680"/>
                <a:ext cx="262188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51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EBEF1-9143-AE54-676F-24BDF19415A5}"/>
              </a:ext>
            </a:extLst>
          </p:cNvPr>
          <p:cNvSpPr txBox="1"/>
          <p:nvPr/>
        </p:nvSpPr>
        <p:spPr>
          <a:xfrm>
            <a:off x="8610600" y="3563937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(s == "swordfish")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2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7597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A61C-249D-82A9-A857-976D89D3644C}"/>
              </a:ext>
            </a:extLst>
          </p:cNvPr>
          <p:cNvSpPr txBox="1"/>
          <p:nvPr/>
        </p:nvSpPr>
        <p:spPr>
          <a:xfrm>
            <a:off x="8574776" y="3359705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(rand() ==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EAF84-A44E-F370-2908-2E855C7E90C4}"/>
              </a:ext>
            </a:extLst>
          </p:cNvPr>
          <p:cNvSpPr txBox="1"/>
          <p:nvPr/>
        </p:nvSpPr>
        <p:spPr>
          <a:xfrm>
            <a:off x="8795192" y="5521146"/>
            <a:ext cx="20622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rand()</a:t>
            </a:r>
            <a:r>
              <a:rPr lang="en-CA" dirty="0"/>
              <a:t> returns a random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from 0 to about 2 billion (for 32-bit </a:t>
            </a:r>
            <a:r>
              <a:rPr lang="en-CA" dirty="0" err="1"/>
              <a:t>ints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14:cNvPr>
              <p14:cNvContentPartPr/>
              <p14:nvPr/>
            </p14:nvContentPartPr>
            <p14:xfrm>
              <a:off x="5862600" y="2158560"/>
              <a:ext cx="5224320" cy="299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3240" y="2149200"/>
                <a:ext cx="5243040" cy="30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4C02-43C4-7DBC-528B-969783A8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We’ll focus on automated testing</a:t>
            </a:r>
          </a:p>
          <a:p>
            <a:r>
              <a:rPr lang="en-CA" dirty="0"/>
              <a:t>But there is one kind of manual testing that can be helpful: </a:t>
            </a:r>
            <a:r>
              <a:rPr lang="en-CA" b="1" dirty="0"/>
              <a:t>test drivers</a:t>
            </a:r>
          </a:p>
          <a:p>
            <a:r>
              <a:rPr lang="en-CA" dirty="0"/>
              <a:t>Test drivers are small interactive programs that print the input to functions</a:t>
            </a:r>
          </a:p>
          <a:p>
            <a:r>
              <a:rPr lang="en-CA" dirty="0"/>
              <a:t>They let you experiment with functions and get </a:t>
            </a:r>
            <a:r>
              <a:rPr lang="en-CA" b="1" dirty="0"/>
              <a:t>immediate feedback</a:t>
            </a:r>
          </a:p>
          <a:p>
            <a:pPr lvl="1"/>
            <a:r>
              <a:rPr lang="en-CA" dirty="0"/>
              <a:t>Like an interpreter in Python or Java … but you need to write the code!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5378155" y="1413063"/>
            <a:ext cx="6356227" cy="427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spaces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start_index</a:t>
            </a:r>
            <a:r>
              <a:rPr lang="en-US" sz="1600" dirty="0">
                <a:latin typeface="Consolas" panose="020B0609020204030204" pitchFamily="49" charset="0"/>
              </a:rPr>
              <a:t>, length)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136027" y="1690688"/>
            <a:ext cx="5516628" cy="427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spaces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start_index</a:t>
            </a:r>
            <a:r>
              <a:rPr lang="en-US" sz="1600" dirty="0">
                <a:latin typeface="Consolas" panose="020B0609020204030204" pitchFamily="49" charset="0"/>
              </a:rPr>
              <a:t>, length)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7F478-547A-D5AB-A10E-8890C05B1EC2}"/>
              </a:ext>
            </a:extLst>
          </p:cNvPr>
          <p:cNvSpPr txBox="1"/>
          <p:nvPr/>
        </p:nvSpPr>
        <p:spPr>
          <a:xfrm>
            <a:off x="5955705" y="1690688"/>
            <a:ext cx="590738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(;;)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"--&gt;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input;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result = strip(input);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  strip(\"" &lt;&lt; input &lt;&lt; "\") = \""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&lt;&lt; result &lt;&lt; "\"\n";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ED7F-2317-CC9E-6B88-1225A1E3F769}"/>
              </a:ext>
            </a:extLst>
          </p:cNvPr>
          <p:cNvSpPr txBox="1"/>
          <p:nvPr/>
        </p:nvSpPr>
        <p:spPr>
          <a:xfrm>
            <a:off x="7089258" y="6244564"/>
            <a:ext cx="33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Sample test driver interaction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5B95F-8757-4670-ADE7-2BC0D152BE89}"/>
              </a:ext>
            </a:extLst>
          </p:cNvPr>
          <p:cNvSpPr/>
          <p:nvPr/>
        </p:nvSpPr>
        <p:spPr>
          <a:xfrm>
            <a:off x="8667908" y="2913212"/>
            <a:ext cx="1442832" cy="341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92590-F960-D714-BE7F-B26EDF683A08}"/>
              </a:ext>
            </a:extLst>
          </p:cNvPr>
          <p:cNvSpPr txBox="1"/>
          <p:nvPr/>
        </p:nvSpPr>
        <p:spPr>
          <a:xfrm>
            <a:off x="9838127" y="1983513"/>
            <a:ext cx="17014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Reads an entire line of input.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E90A6-E6F5-2C04-9DC8-28CD93BB39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977745" y="2306679"/>
            <a:ext cx="860382" cy="3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F9D5FC-E686-93DB-DFE9-E55355B26510}"/>
              </a:ext>
            </a:extLst>
          </p:cNvPr>
          <p:cNvSpPr txBox="1"/>
          <p:nvPr/>
        </p:nvSpPr>
        <p:spPr>
          <a:xfrm>
            <a:off x="7089259" y="4182461"/>
            <a:ext cx="332655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--&gt;  cat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cat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 cat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 cat  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") = 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strip("") = ""</a:t>
            </a:r>
          </a:p>
        </p:txBody>
      </p:sp>
    </p:spTree>
    <p:extLst>
      <p:ext uri="{BB962C8B-B14F-4D97-AF65-F5344CB8AC3E}">
        <p14:creationId xmlns:p14="http://schemas.microsoft.com/office/powerpoint/2010/main" val="425312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CF3F6-3047-DCEA-E944-19D151A60100}"/>
              </a:ext>
            </a:extLst>
          </p:cNvPr>
          <p:cNvSpPr txBox="1"/>
          <p:nvPr/>
        </p:nvSpPr>
        <p:spPr>
          <a:xfrm>
            <a:off x="7287491" y="1577528"/>
            <a:ext cx="31487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use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  <a:r>
              <a:rPr lang="en-CA" dirty="0"/>
              <a:t> as a sample function for looking at different testing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753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1825626"/>
            <a:ext cx="2494448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0099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test_quote_if_style</a:t>
            </a:r>
            <a:r>
              <a:rPr lang="en-US" dirty="0">
                <a:latin typeface="Consolas" panose="020B0609020204030204" pitchFamily="49" charset="0"/>
              </a:rPr>
              <a:t>()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(quote("cat") != "\"cat\"")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(quote("hot soup") != "\"hot soup\"")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	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(quote("") != "\"\"")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 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</p:cNvCxnSpPr>
          <p:nvPr/>
        </p:nvCxnSpPr>
        <p:spPr>
          <a:xfrm flipV="1">
            <a:off x="3332648" y="1690688"/>
            <a:ext cx="2456033" cy="3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21327" y="4830258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relatively simple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put whatever code you want in the if-statement bodies, e.g. could write stats to a file, or give more detailed error messages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24898" y="4830258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lot of typing, programmer may get tired of doing it.</a:t>
            </a:r>
          </a:p>
        </p:txBody>
      </p:sp>
    </p:spTree>
    <p:extLst>
      <p:ext uri="{BB962C8B-B14F-4D97-AF65-F5344CB8AC3E}">
        <p14:creationId xmlns:p14="http://schemas.microsoft.com/office/powerpoint/2010/main" val="18557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66670" y="4290149"/>
            <a:ext cx="349764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Short and simple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it immediately crashes the program and includes the exact text of the assertion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includes the line number of the failure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70241" y="4290149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very flexible: can only crash on failure</a:t>
            </a:r>
          </a:p>
        </p:txBody>
      </p:sp>
    </p:spTree>
    <p:extLst>
      <p:ext uri="{BB962C8B-B14F-4D97-AF65-F5344CB8AC3E}">
        <p14:creationId xmlns:p14="http://schemas.microsoft.com/office/powerpoint/2010/main" val="373247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53767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assert(quote("cat") == "\"dog\"");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DB70D6-F2E4-EA25-25C5-DAB65BD182CB}"/>
              </a:ext>
            </a:extLst>
          </p:cNvPr>
          <p:cNvSpPr txBox="1"/>
          <p:nvPr/>
        </p:nvSpPr>
        <p:spPr>
          <a:xfrm>
            <a:off x="232899" y="4895864"/>
            <a:ext cx="37942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assert(expr)</a:t>
            </a:r>
            <a:r>
              <a:rPr lang="en-CA" dirty="0"/>
              <a:t> fails when </a:t>
            </a:r>
            <a:r>
              <a:rPr lang="en-CA" b="1" dirty="0"/>
              <a:t>expr</a:t>
            </a:r>
            <a:r>
              <a:rPr lang="en-CA" dirty="0"/>
              <a:t> evaluates to </a:t>
            </a:r>
            <a:r>
              <a:rPr lang="en-CA" b="1" dirty="0"/>
              <a:t>false</a:t>
            </a:r>
            <a:r>
              <a:rPr lang="en-CA" dirty="0"/>
              <a:t> (it does nothing when it evaluates to true)</a:t>
            </a:r>
          </a:p>
          <a:p>
            <a:br>
              <a:rPr lang="en-CA" dirty="0"/>
            </a:br>
            <a:r>
              <a:rPr lang="en-CA" dirty="0"/>
              <a:t>A failed </a:t>
            </a:r>
            <a:r>
              <a:rPr lang="en-CA" b="1" dirty="0">
                <a:latin typeface="Consolas" panose="020B0609020204030204" pitchFamily="49" charset="0"/>
              </a:rPr>
              <a:t>assert</a:t>
            </a:r>
            <a:r>
              <a:rPr lang="en-CA" dirty="0"/>
              <a:t> prints its content and its line number … this is non-trivial!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2F96B-D31E-70B7-4CCF-126E088DF783}"/>
              </a:ext>
            </a:extLst>
          </p:cNvPr>
          <p:cNvGrpSpPr/>
          <p:nvPr/>
        </p:nvGrpSpPr>
        <p:grpSpPr>
          <a:xfrm>
            <a:off x="4180056" y="4895864"/>
            <a:ext cx="7782900" cy="1200329"/>
            <a:chOff x="4180056" y="4895864"/>
            <a:chExt cx="77829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E1B40-4C53-3BE7-868E-6FA9D1AB3BC0}"/>
                </a:ext>
              </a:extLst>
            </p:cNvPr>
            <p:cNvSpPr txBox="1"/>
            <p:nvPr/>
          </p:nvSpPr>
          <p:spPr>
            <a:xfrm>
              <a:off x="4180056" y="4895864"/>
              <a:ext cx="77829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❯ 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: assertexample.cpp:17: int main(): 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Assertion `quote("cat") == "\"dog\""' failed.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fish: './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' terminated by signal SIGABRT (Abort)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CE3E3B-B92B-A205-64F8-A672E08884C0}"/>
                </a:ext>
              </a:extLst>
            </p:cNvPr>
            <p:cNvSpPr/>
            <p:nvPr/>
          </p:nvSpPr>
          <p:spPr>
            <a:xfrm>
              <a:off x="4231934" y="5506401"/>
              <a:ext cx="5830039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83C47A-D88E-20AA-EF47-0E2E13230F14}"/>
                </a:ext>
              </a:extLst>
            </p:cNvPr>
            <p:cNvSpPr/>
            <p:nvPr/>
          </p:nvSpPr>
          <p:spPr>
            <a:xfrm>
              <a:off x="8390894" y="5259022"/>
              <a:ext cx="1788418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1712F-8BD6-46BB-42FF-41F0EDBF5DD6}"/>
              </a:ext>
            </a:extLst>
          </p:cNvPr>
          <p:cNvCxnSpPr>
            <a:cxnSpLocks/>
          </p:cNvCxnSpPr>
          <p:nvPr/>
        </p:nvCxnSpPr>
        <p:spPr>
          <a:xfrm flipH="1">
            <a:off x="6748423" y="2977468"/>
            <a:ext cx="363365" cy="19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How do civil engineers ensure their constructions “work”?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39" y="1685345"/>
            <a:ext cx="4806473" cy="21720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They do many things!</a:t>
            </a:r>
          </a:p>
          <a:p>
            <a:r>
              <a:rPr lang="en-CA" dirty="0"/>
              <a:t>hire experts</a:t>
            </a:r>
          </a:p>
          <a:p>
            <a:r>
              <a:rPr lang="en-CA" dirty="0"/>
              <a:t>follow safety standards</a:t>
            </a:r>
          </a:p>
          <a:p>
            <a:r>
              <a:rPr lang="en-CA" dirty="0"/>
              <a:t>use good materials and techniques</a:t>
            </a:r>
          </a:p>
          <a:p>
            <a:r>
              <a:rPr lang="en-CA" dirty="0"/>
              <a:t>inspect and test as they go</a:t>
            </a:r>
          </a:p>
          <a:p>
            <a:r>
              <a:rPr lang="en-CA" dirty="0"/>
              <a:t>…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C54FC84D-7320-6CCA-A766-3F18B9F53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43682-DC52-852C-E434-E970FE1F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7" y="1019175"/>
            <a:ext cx="5324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3229F9-7621-AD13-A76E-A907BFF8EE87}"/>
              </a:ext>
            </a:extLst>
          </p:cNvPr>
          <p:cNvGrpSpPr/>
          <p:nvPr/>
        </p:nvGrpSpPr>
        <p:grpSpPr>
          <a:xfrm>
            <a:off x="5784903" y="3997666"/>
            <a:ext cx="5801162" cy="2181205"/>
            <a:chOff x="5943600" y="3936316"/>
            <a:chExt cx="5801162" cy="2181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C6E218-8370-EC4D-AE34-E56C0FB4190A}"/>
                </a:ext>
              </a:extLst>
            </p:cNvPr>
            <p:cNvGrpSpPr/>
            <p:nvPr/>
          </p:nvGrpSpPr>
          <p:grpSpPr>
            <a:xfrm>
              <a:off x="5950366" y="4561748"/>
              <a:ext cx="5786004" cy="1555773"/>
              <a:chOff x="4961974" y="4292622"/>
              <a:chExt cx="6920030" cy="2143126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157B69A7-A8F4-F92E-7542-66E122999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74" y="4292623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11F32E15-51F2-615D-A6F8-0C7BAE5B5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4504" y="4292622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CF47EE7D-B7F3-F38F-2336-7FB40B10C91E}"/>
                  </a:ext>
                </a:extLst>
              </p:cNvPr>
              <p:cNvSpPr/>
              <p:nvPr/>
            </p:nvSpPr>
            <p:spPr>
              <a:xfrm>
                <a:off x="8001826" y="5146747"/>
                <a:ext cx="840326" cy="4348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F15458-C118-AAFE-F07A-078809961E33}"/>
                </a:ext>
              </a:extLst>
            </p:cNvPr>
            <p:cNvSpPr txBox="1"/>
            <p:nvPr/>
          </p:nvSpPr>
          <p:spPr>
            <a:xfrm>
              <a:off x="5943600" y="3936316"/>
              <a:ext cx="5801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/>
                <a:t>Wet concrete </a:t>
              </a:r>
              <a:r>
                <a:rPr lang="en-AU" sz="2800" b="1" dirty="0"/>
                <a:t>table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138DB-04DD-5EAC-5C01-AD66FAA47A37}"/>
              </a:ext>
            </a:extLst>
          </p:cNvPr>
          <p:cNvGrpSpPr/>
          <p:nvPr/>
        </p:nvGrpSpPr>
        <p:grpSpPr>
          <a:xfrm>
            <a:off x="721667" y="3997666"/>
            <a:ext cx="3838575" cy="2311957"/>
            <a:chOff x="721667" y="4059427"/>
            <a:chExt cx="3838575" cy="2311957"/>
          </a:xfrm>
        </p:grpSpPr>
        <p:pic>
          <p:nvPicPr>
            <p:cNvPr id="1030" name="Picture 6" descr="Types of slump">
              <a:extLst>
                <a:ext uri="{FF2B5EF4-FFF2-40B4-BE49-F238E27FC236}">
                  <a16:creationId xmlns:a16="http://schemas.microsoft.com/office/drawing/2014/main" id="{2955F998-4A5B-7D6A-C642-D534418F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7" y="4675934"/>
              <a:ext cx="3838575" cy="169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D5A10-2D2B-02A5-444F-08ED1B6F1818}"/>
                </a:ext>
              </a:extLst>
            </p:cNvPr>
            <p:cNvSpPr txBox="1"/>
            <p:nvPr/>
          </p:nvSpPr>
          <p:spPr>
            <a:xfrm>
              <a:off x="753290" y="4059427"/>
              <a:ext cx="377532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Wet concrete </a:t>
              </a:r>
              <a:r>
                <a:rPr lang="en-AU" sz="2800" b="1" dirty="0"/>
                <a:t>slump test</a:t>
              </a:r>
            </a:p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0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692912" y="4000854"/>
            <a:ext cx="26525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assert(expr)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a function!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D0D2-CCF6-F72F-DC53-384EAA3D398A}"/>
              </a:ext>
            </a:extLst>
          </p:cNvPr>
          <p:cNvSpPr txBox="1"/>
          <p:nvPr/>
        </p:nvSpPr>
        <p:spPr>
          <a:xfrm>
            <a:off x="8427342" y="3999261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evaluate their arguments first before being passed into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  <a:r>
              <a:rPr lang="en-US" dirty="0"/>
              <a:t> pass their arguments into the function unevaluated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5717-A79F-C015-1189-E95B038DF309}"/>
              </a:ext>
            </a:extLst>
          </p:cNvPr>
          <p:cNvSpPr txBox="1"/>
          <p:nvPr/>
        </p:nvSpPr>
        <p:spPr>
          <a:xfrm>
            <a:off x="4231934" y="5230812"/>
            <a:ext cx="34976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Making </a:t>
            </a:r>
            <a:r>
              <a:rPr lang="en-CA" dirty="0">
                <a:latin typeface="Consolas" panose="020B0609020204030204" pitchFamily="49" charset="0"/>
              </a:rPr>
              <a:t>assert(expr)</a:t>
            </a:r>
            <a:r>
              <a:rPr lang="en-CA" dirty="0"/>
              <a:t> a macro is how it can print its unevaluated input.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1CC91-4289-C2B4-FC69-A0781DFDA0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5428" y="4238214"/>
            <a:ext cx="989970" cy="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536D5-C25A-7CEA-D3D7-27E0ADE2D9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0413" y="4876424"/>
            <a:ext cx="586929" cy="35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267014" y="5256017"/>
            <a:ext cx="30429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In general, C++ macros are complex and error-prone and you should only use them in a few specific cases (like assert).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A777ED-68D4-7D77-7581-0146B56AA6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09977" y="5692477"/>
            <a:ext cx="921957" cy="10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282866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6155226" y="1366163"/>
            <a:ext cx="5376793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Test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input;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expected_output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vector&lt;Testcase&gt;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Testcase{"cat", "\"cat\""},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Testcase{"hot soup", "\"hot soup\""},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Testcase{"", "\"\""},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	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test_quote_table_style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for(Testcase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string actual = quote(</a:t>
            </a:r>
            <a:r>
              <a:rPr lang="en-US" dirty="0" err="1">
                <a:latin typeface="Consolas" panose="020B0609020204030204" pitchFamily="49" charset="0"/>
              </a:rPr>
              <a:t>tc.input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if (actual != expected)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"test failed\n";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305602"/>
            <a:ext cx="2121005" cy="75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152845" y="5061584"/>
            <a:ext cx="263569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easy to add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Flexible: do whatever you need inside the if-statement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3168727" y="5061584"/>
            <a:ext cx="25368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overhead to set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06282-D775-76E5-287B-82A6D5A1DEE0}"/>
              </a:ext>
            </a:extLst>
          </p:cNvPr>
          <p:cNvSpPr/>
          <p:nvPr/>
        </p:nvSpPr>
        <p:spPr>
          <a:xfrm>
            <a:off x="6227618" y="2616466"/>
            <a:ext cx="5228832" cy="16305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9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448476"/>
            <a:ext cx="1647431" cy="11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682884" y="1825625"/>
            <a:ext cx="58491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quote(s).size() == s.size()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quote(s)[0] == '"' &amp;&amp; quote(s)[n-1] == '"'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quote("") == "\"\""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B0F8-8604-01CA-0B8C-CEF6B9EA49E8}"/>
              </a:ext>
            </a:extLst>
          </p:cNvPr>
          <p:cNvSpPr txBox="1"/>
          <p:nvPr/>
        </p:nvSpPr>
        <p:spPr>
          <a:xfrm>
            <a:off x="10411102" y="1396695"/>
            <a:ext cx="121160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n</a:t>
            </a:r>
            <a:r>
              <a:rPr lang="en-CA" sz="1200" dirty="0"/>
              <a:t> is the size of </a:t>
            </a:r>
            <a:r>
              <a:rPr lang="en-CA" sz="1200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31919-E5DC-1459-0F54-1CD48B0F5F9F}"/>
              </a:ext>
            </a:extLst>
          </p:cNvPr>
          <p:cNvCxnSpPr>
            <a:cxnSpLocks/>
          </p:cNvCxnSpPr>
          <p:nvPr/>
        </p:nvCxnSpPr>
        <p:spPr>
          <a:xfrm flipH="1">
            <a:off x="10058400" y="1690688"/>
            <a:ext cx="453421" cy="8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CA606-C45C-BDA0-2BA7-7301C41D6E96}"/>
              </a:ext>
            </a:extLst>
          </p:cNvPr>
          <p:cNvSpPr txBox="1"/>
          <p:nvPr/>
        </p:nvSpPr>
        <p:spPr>
          <a:xfrm>
            <a:off x="3974995" y="4970672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need to write (input, output) pairs: that’s done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test with random data, which is relatively easy to generate, and avoids bias.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7678566" y="4970672"/>
            <a:ext cx="32394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write functions like </a:t>
            </a:r>
            <a:r>
              <a:rPr lang="en-CA" dirty="0" err="1">
                <a:latin typeface="Consolas" panose="020B0609020204030204" pitchFamily="49" charset="0"/>
              </a:rPr>
              <a:t>random_string</a:t>
            </a:r>
            <a:r>
              <a:rPr lang="en-CA" dirty="0">
                <a:latin typeface="Consolas" panose="020B0609020204030204" pitchFamily="49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be hard to know which, and how many, properties to test.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11869-9686-7C76-8E27-C7968110B234}"/>
              </a:ext>
            </a:extLst>
          </p:cNvPr>
          <p:cNvSpPr txBox="1"/>
          <p:nvPr/>
        </p:nvSpPr>
        <p:spPr>
          <a:xfrm>
            <a:off x="4483795" y="3289391"/>
            <a:ext cx="752962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i = 0; i &lt; 100; i++)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string s =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r>
              <a:rPr lang="en-US" dirty="0">
                <a:latin typeface="Consolas" panose="020B0609020204030204" pitchFamily="49" charset="0"/>
              </a:rPr>
              <a:t>();  // you write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if (quote(s).size() != s.size() + 2) {	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"failure\m";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FE7AB-2289-4472-4552-7D40B3C94E48}"/>
              </a:ext>
            </a:extLst>
          </p:cNvPr>
          <p:cNvSpPr/>
          <p:nvPr/>
        </p:nvSpPr>
        <p:spPr>
          <a:xfrm>
            <a:off x="6257846" y="3590480"/>
            <a:ext cx="1933968" cy="292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92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6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sort(v).size() == 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(length preservation)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sort(reverse(v))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sort(sort(v)) == sort(v)</a:t>
            </a:r>
            <a:r>
              <a:rPr lang="en-CA" dirty="0"/>
              <a:t> (idempotence)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</a:t>
            </a:r>
            <a:r>
              <a:rPr lang="en-CA" dirty="0" err="1">
                <a:latin typeface="Consolas" panose="020B0609020204030204" pitchFamily="49" charset="0"/>
              </a:rPr>
              <a:t>random_shuffle</a:t>
            </a:r>
            <a:r>
              <a:rPr lang="en-CA" dirty="0">
                <a:latin typeface="Consolas" panose="020B0609020204030204" pitchFamily="49" charset="0"/>
              </a:rPr>
              <a:t>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 + w) == sort(w + 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sum(v) == sum(sort(v))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min(v) == sort(v)[0]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max(v) == sort(v)[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()-1]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before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is equal to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after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any two random index values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j</a:t>
            </a:r>
            <a:r>
              <a:rPr lang="en-CA" dirty="0"/>
              <a:t> of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if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 &lt;= j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v[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 &lt;= v[j]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FC86-5B91-1A10-5A0B-07FF5F8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Final Thoughts </a:t>
            </a:r>
            <a:r>
              <a:rPr lang="en-CA" dirty="0"/>
              <a:t>on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6F0B-65AC-8BBA-FECE-91531C4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must do it! How else do you know your program works correctly?</a:t>
            </a:r>
          </a:p>
          <a:p>
            <a:r>
              <a:rPr lang="en-CA" dirty="0"/>
              <a:t>Always try to do it automatically </a:t>
            </a:r>
          </a:p>
          <a:p>
            <a:r>
              <a:rPr lang="en-CA" dirty="0"/>
              <a:t>Test as you go</a:t>
            </a:r>
          </a:p>
          <a:p>
            <a:r>
              <a:rPr lang="en-CA" dirty="0"/>
              <a:t>“Eat your own dog food”</a:t>
            </a:r>
          </a:p>
          <a:p>
            <a:pPr lvl="1"/>
            <a:r>
              <a:rPr lang="en-CA" dirty="0"/>
              <a:t>Use the programs you write in your own work … shows you trust it</a:t>
            </a:r>
          </a:p>
          <a:p>
            <a:r>
              <a:rPr lang="en-CA" dirty="0"/>
              <a:t>Other kinds of testing</a:t>
            </a:r>
          </a:p>
          <a:p>
            <a:pPr lvl="1"/>
            <a:r>
              <a:rPr lang="en-CA" b="1" dirty="0"/>
              <a:t>Usability</a:t>
            </a:r>
            <a:r>
              <a:rPr lang="en-CA" dirty="0"/>
              <a:t> testing, e.g. how easy is it to use your system?</a:t>
            </a:r>
          </a:p>
          <a:p>
            <a:pPr lvl="1"/>
            <a:r>
              <a:rPr lang="en-CA" b="1" dirty="0"/>
              <a:t>Security</a:t>
            </a:r>
            <a:r>
              <a:rPr lang="en-CA" dirty="0"/>
              <a:t> testing, e.g. does your program protect private information?</a:t>
            </a:r>
          </a:p>
          <a:p>
            <a:pPr lvl="1"/>
            <a:r>
              <a:rPr lang="en-CA" b="1" dirty="0"/>
              <a:t>Performance</a:t>
            </a:r>
            <a:r>
              <a:rPr lang="en-CA" dirty="0"/>
              <a:t> testing, e.g. is your program fast enough?</a:t>
            </a:r>
          </a:p>
          <a:p>
            <a:pPr lvl="1"/>
            <a:r>
              <a:rPr lang="en-CA" b="1" dirty="0"/>
              <a:t>Stress</a:t>
            </a:r>
            <a:r>
              <a:rPr lang="en-CA" dirty="0"/>
              <a:t> testing, e.g. can your program handle lots of input?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0AF1-89D9-0A5B-57DE-42A24FD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11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4E2D-5CD6-1176-E31E-32E24930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Memory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21B6-8B02-0123-2B53-573B1CA3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Managing memory is a major topic in C++</a:t>
            </a:r>
          </a:p>
          <a:p>
            <a:r>
              <a:rPr lang="en-CA" dirty="0"/>
              <a:t>While </a:t>
            </a:r>
            <a:r>
              <a:rPr lang="en-CA" b="1" dirty="0"/>
              <a:t>call-stack memory </a:t>
            </a:r>
            <a:r>
              <a:rPr lang="en-CA" dirty="0"/>
              <a:t>is automatically managed, </a:t>
            </a:r>
            <a:r>
              <a:rPr lang="en-CA" b="1" dirty="0"/>
              <a:t>free store memory</a:t>
            </a:r>
            <a:r>
              <a:rPr lang="en-CA" dirty="0"/>
              <a:t> is manually managed by the programmer</a:t>
            </a:r>
          </a:p>
          <a:p>
            <a:pPr lvl="1"/>
            <a:r>
              <a:rPr lang="en-CA" dirty="0"/>
              <a:t>In contrast, most other programming languages automatically manage memory using a special program called a </a:t>
            </a:r>
            <a:r>
              <a:rPr lang="en-CA" b="1" dirty="0"/>
              <a:t>garbage collector </a:t>
            </a:r>
            <a:r>
              <a:rPr lang="en-CA" dirty="0"/>
              <a:t>that runs while your program runs</a:t>
            </a:r>
          </a:p>
          <a:p>
            <a:pPr lvl="1"/>
            <a:r>
              <a:rPr lang="en-CA" dirty="0"/>
              <a:t>The garbage collector automatically de-allocates any unused memory</a:t>
            </a:r>
          </a:p>
          <a:p>
            <a:pPr lvl="1"/>
            <a:r>
              <a:rPr lang="en-CA" dirty="0"/>
              <a:t>Garbage collectors can result in slightly slower programs, or programs with short pauses, which might not be acceptable in real-time applications</a:t>
            </a:r>
          </a:p>
          <a:p>
            <a:r>
              <a:rPr lang="en-CA" dirty="0"/>
              <a:t>In C++, to use free store memory you must use pointers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6670-A4DB-F733-7470-2FED742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618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428421" y="3649082"/>
            <a:ext cx="309176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think of the memory of a running C++ program as a long </a:t>
            </a:r>
            <a:r>
              <a:rPr lang="en-CA" b="1" dirty="0"/>
              <a:t>array of bytes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this array probably </a:t>
            </a:r>
            <a:r>
              <a:rPr lang="en-CA" b="1" dirty="0"/>
              <a:t>doesn’t start at address 0</a:t>
            </a:r>
            <a:r>
              <a:rPr lang="en-CA" dirty="0"/>
              <a:t>: it is placed in a free region of memory in your computer by the operating system.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D7B03F-F7F3-65A1-66F2-CBEFC795DFCE}"/>
              </a:ext>
            </a:extLst>
          </p:cNvPr>
          <p:cNvSpPr txBox="1"/>
          <p:nvPr/>
        </p:nvSpPr>
        <p:spPr>
          <a:xfrm>
            <a:off x="616528" y="3601851"/>
            <a:ext cx="26965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starting address is probably </a:t>
            </a:r>
            <a:r>
              <a:rPr lang="en-CA" b="1" dirty="0"/>
              <a:t>different every time you run the program</a:t>
            </a:r>
            <a:r>
              <a:rPr lang="en-CA" dirty="0"/>
              <a:t>. 457 is an arbitrary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E34A7B-8280-C236-FA1B-DBE9D0B2ADC0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flipV="1">
            <a:off x="1964825" y="2334319"/>
            <a:ext cx="1" cy="12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75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07926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02096" y="5468867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&amp;</a:t>
            </a:r>
            <a:r>
              <a:rPr lang="en-CA" dirty="0"/>
              <a:t> is the </a:t>
            </a:r>
            <a:r>
              <a:rPr lang="en-CA" b="1" dirty="0"/>
              <a:t>address-of operator</a:t>
            </a:r>
            <a:r>
              <a:rPr lang="en-CA" dirty="0"/>
              <a:t>: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returns the address of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230E54-0E1B-AECD-CEC2-8178B31E846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947979" y="4870998"/>
            <a:ext cx="1" cy="59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BD0DA8-0DBC-41DC-8020-9A60A10F8EC1}"/>
              </a:ext>
            </a:extLst>
          </p:cNvPr>
          <p:cNvSpPr txBox="1"/>
          <p:nvPr/>
        </p:nvSpPr>
        <p:spPr>
          <a:xfrm>
            <a:off x="7645868" y="3046765"/>
            <a:ext cx="370793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0x7ffdf3f9a7d7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0x7fff62a536c7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0x7fff6ba0fa47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7A032-A714-1043-62FC-B0CEF2B6E1B8}"/>
              </a:ext>
            </a:extLst>
          </p:cNvPr>
          <p:cNvSpPr txBox="1"/>
          <p:nvPr/>
        </p:nvSpPr>
        <p:spPr>
          <a:xfrm>
            <a:off x="7645867" y="5468867"/>
            <a:ext cx="370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separate runs of the code</a:t>
            </a:r>
            <a:br>
              <a:rPr lang="en-CA" dirty="0"/>
            </a:br>
            <a:r>
              <a:rPr lang="en-CA" dirty="0"/>
              <a:t>different address for c each time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E8508-BCDD-7075-94E4-5020F3D8093A}"/>
              </a:ext>
            </a:extLst>
          </p:cNvPr>
          <p:cNvSpPr txBox="1"/>
          <p:nvPr/>
        </p:nvSpPr>
        <p:spPr>
          <a:xfrm>
            <a:off x="9431168" y="192991"/>
            <a:ext cx="251587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>
                <a:latin typeface="Consolas" panose="020B0609020204030204" pitchFamily="49" charset="0"/>
              </a:rPr>
              <a:t>0x</a:t>
            </a:r>
            <a:r>
              <a:rPr lang="en-CA" dirty="0"/>
              <a:t> at the start means the output is </a:t>
            </a:r>
            <a:r>
              <a:rPr lang="en-CA" b="1" dirty="0"/>
              <a:t>hexadecimal</a:t>
            </a:r>
            <a:r>
              <a:rPr lang="en-CA" dirty="0"/>
              <a:t> (</a:t>
            </a:r>
            <a:r>
              <a:rPr lang="en-CA" b="1" dirty="0"/>
              <a:t>base 16</a:t>
            </a:r>
            <a:r>
              <a:rPr lang="en-CA" dirty="0"/>
              <a:t>). Each digit/letter is 4 bits.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D48B81-20F3-0E06-79C3-8FD6ABC3ED3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689107" y="1393320"/>
            <a:ext cx="4650" cy="19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04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</p:spTree>
    <p:extLst>
      <p:ext uri="{BB962C8B-B14F-4D97-AF65-F5344CB8AC3E}">
        <p14:creationId xmlns:p14="http://schemas.microsoft.com/office/powerpoint/2010/main" val="230526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Two basic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Inspection</a:t>
            </a:r>
            <a:br>
              <a:rPr lang="en-AU" dirty="0"/>
            </a:br>
            <a:r>
              <a:rPr lang="en-AU" dirty="0"/>
              <a:t>e.g. read the source code to make sure there are no errors, and that all cases are handled</a:t>
            </a:r>
          </a:p>
          <a:p>
            <a:pPr lvl="1"/>
            <a:r>
              <a:rPr lang="en-AU" dirty="0"/>
              <a:t>many software companies (e.g. Google, Microsoft) require at least one other person to read any code you submit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Testing</a:t>
            </a:r>
            <a:br>
              <a:rPr lang="en-AU" dirty="0"/>
            </a:br>
            <a:r>
              <a:rPr lang="en-AU" dirty="0"/>
              <a:t>e.g. run the program on some sample inputs and make sure it does the right thing</a:t>
            </a:r>
          </a:p>
          <a:p>
            <a:pPr lvl="1"/>
            <a:r>
              <a:rPr lang="en-AU" b="1" dirty="0"/>
              <a:t>continuous</a:t>
            </a:r>
            <a:r>
              <a:rPr lang="en-AU" dirty="0"/>
              <a:t> and </a:t>
            </a:r>
            <a:r>
              <a:rPr lang="en-AU" b="1" dirty="0"/>
              <a:t>automated</a:t>
            </a:r>
            <a:r>
              <a:rPr lang="en-AU" dirty="0"/>
              <a:t> testing is the general standard that most good software companies follow, or at least aim for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D9ECB-F48A-16E5-568E-17CD3C6C5346}"/>
              </a:ext>
            </a:extLst>
          </p:cNvPr>
          <p:cNvSpPr txBox="1"/>
          <p:nvPr/>
        </p:nvSpPr>
        <p:spPr>
          <a:xfrm>
            <a:off x="9027749" y="1463506"/>
            <a:ext cx="2912349" cy="160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Occasionally, it may be possible to mathematically </a:t>
            </a:r>
            <a:r>
              <a:rPr lang="en-CA" sz="1400" b="1" dirty="0"/>
              <a:t>prove</a:t>
            </a:r>
            <a:r>
              <a:rPr lang="en-CA" sz="1400" dirty="0"/>
              <a:t> a program is correct. A mathematical proof can be thought of as a detailed and systematic inspection. In practice, it is rarely used since the proofs are usually more complex than the code.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2649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885297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1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856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81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37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68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45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71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46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53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47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 **d = &amp;c;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890D2-803B-7DB4-B443-BE1383C2D879}"/>
              </a:ext>
            </a:extLst>
          </p:cNvPr>
          <p:cNvSpPr/>
          <p:nvPr/>
        </p:nvSpPr>
        <p:spPr>
          <a:xfrm>
            <a:off x="3922096" y="2940706"/>
            <a:ext cx="1685228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181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48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8931459" y="5422558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int*** e = &amp;d;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C0ED-D78E-9CD7-C28C-2848C2E7E663}"/>
              </a:ext>
            </a:extLst>
          </p:cNvPr>
          <p:cNvGrpSpPr/>
          <p:nvPr/>
        </p:nvGrpSpPr>
        <p:grpSpPr>
          <a:xfrm>
            <a:off x="7340810" y="5668782"/>
            <a:ext cx="1430220" cy="707886"/>
            <a:chOff x="4177104" y="5668782"/>
            <a:chExt cx="1430220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B25DC8-F23E-8A97-3D72-35F83E038EFC}"/>
                </a:ext>
              </a:extLst>
            </p:cNvPr>
            <p:cNvSpPr txBox="1"/>
            <p:nvPr/>
          </p:nvSpPr>
          <p:spPr>
            <a:xfrm>
              <a:off x="4177104" y="566878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A20D3-D2AD-79A5-F74A-B671C842B32D}"/>
                </a:ext>
              </a:extLst>
            </p:cNvPr>
            <p:cNvSpPr txBox="1"/>
            <p:nvPr/>
          </p:nvSpPr>
          <p:spPr>
            <a:xfrm>
              <a:off x="4821393" y="5730337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e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3758-0B75-C2CE-361C-31AAA9B5C38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63035" y="6022722"/>
            <a:ext cx="27707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156946-344B-A238-F02D-25B32E89B1CF}"/>
              </a:ext>
            </a:extLst>
          </p:cNvPr>
          <p:cNvSpPr/>
          <p:nvPr/>
        </p:nvSpPr>
        <p:spPr>
          <a:xfrm>
            <a:off x="3919563" y="3204461"/>
            <a:ext cx="1838890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F842A-66E1-EB7B-6EC2-1342782EDF18}"/>
              </a:ext>
            </a:extLst>
          </p:cNvPr>
          <p:cNvSpPr txBox="1"/>
          <p:nvPr/>
        </p:nvSpPr>
        <p:spPr>
          <a:xfrm>
            <a:off x="8133564" y="1752243"/>
            <a:ext cx="210148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Different names for the </a:t>
            </a:r>
            <a:r>
              <a:rPr lang="en-CA" dirty="0">
                <a:latin typeface="Consolas" panose="020B0609020204030204" pitchFamily="49" charset="0"/>
              </a:rPr>
              <a:t>int n</a:t>
            </a:r>
            <a:r>
              <a:rPr lang="en-CA" dirty="0"/>
              <a:t> refers to:</a:t>
            </a:r>
          </a:p>
          <a:p>
            <a:pPr algn="ctr"/>
            <a:r>
              <a:rPr lang="en-CA" dirty="0"/>
              <a:t>n</a:t>
            </a:r>
          </a:p>
          <a:p>
            <a:pPr algn="ctr"/>
            <a:r>
              <a:rPr lang="en-CA" dirty="0"/>
              <a:t>*a</a:t>
            </a:r>
            <a:br>
              <a:rPr lang="en-CA" dirty="0"/>
            </a:br>
            <a:r>
              <a:rPr lang="en-CA" dirty="0"/>
              <a:t>*b</a:t>
            </a:r>
            <a:br>
              <a:rPr lang="en-CA" dirty="0"/>
            </a:br>
            <a:r>
              <a:rPr lang="en-CA" dirty="0"/>
              <a:t>*c</a:t>
            </a:r>
            <a:br>
              <a:rPr lang="en-CA" dirty="0"/>
            </a:br>
            <a:r>
              <a:rPr lang="en-CA" dirty="0"/>
              <a:t>**d</a:t>
            </a:r>
          </a:p>
          <a:p>
            <a:pPr algn="ctr"/>
            <a:r>
              <a:rPr lang="en-CA" dirty="0"/>
              <a:t>***e</a:t>
            </a:r>
          </a:p>
        </p:txBody>
      </p:sp>
    </p:spTree>
    <p:extLst>
      <p:ext uri="{BB962C8B-B14F-4D97-AF65-F5344CB8AC3E}">
        <p14:creationId xmlns:p14="http://schemas.microsoft.com/office/powerpoint/2010/main" val="84991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31F-89DB-A02C-778A-28B1DC6C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Pointer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608D-E297-1715-2292-5683882D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0FD6B-380D-E580-0964-146D6F0EFE75}"/>
              </a:ext>
            </a:extLst>
          </p:cNvPr>
          <p:cNvSpPr txBox="1"/>
          <p:nvPr/>
        </p:nvSpPr>
        <p:spPr>
          <a:xfrm>
            <a:off x="314868" y="1562219"/>
            <a:ext cx="4914593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int* ip = nullptr;</a:t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>
                <a:latin typeface="Consolas" panose="020B0609020204030204" pitchFamily="49" charset="0"/>
              </a:rPr>
              <a:t>string* sp = nullptr;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double* dp = nullptr;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FD141-FA69-9052-6839-18AD5D3B7022}"/>
              </a:ext>
            </a:extLst>
          </p:cNvPr>
          <p:cNvSpPr txBox="1"/>
          <p:nvPr/>
        </p:nvSpPr>
        <p:spPr>
          <a:xfrm>
            <a:off x="7668805" y="352399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nullptr</a:t>
            </a:r>
            <a:r>
              <a:rPr lang="en-CA" dirty="0"/>
              <a:t> is a special pointer value that means the pointer is </a:t>
            </a:r>
            <a:r>
              <a:rPr lang="en-CA" b="1" dirty="0"/>
              <a:t>not</a:t>
            </a:r>
            <a:r>
              <a:rPr lang="en-CA" dirty="0"/>
              <a:t> pointing to a valid memory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D229E-AF1C-9D0C-E82C-12A2056A2817}"/>
              </a:ext>
            </a:extLst>
          </p:cNvPr>
          <p:cNvSpPr txBox="1"/>
          <p:nvPr/>
        </p:nvSpPr>
        <p:spPr>
          <a:xfrm>
            <a:off x="7668805" y="3482811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De-referencing a nullptr is </a:t>
            </a:r>
            <a:r>
              <a:rPr lang="en-CA" b="1" dirty="0"/>
              <a:t>always</a:t>
            </a:r>
            <a:r>
              <a:rPr lang="en-CA" dirty="0"/>
              <a:t> an error, e.g.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ip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always an invalid expression.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7B4B6-F4CD-DF56-FE35-08C2BFC9D642}"/>
              </a:ext>
            </a:extLst>
          </p:cNvPr>
          <p:cNvSpPr txBox="1"/>
          <p:nvPr/>
        </p:nvSpPr>
        <p:spPr>
          <a:xfrm>
            <a:off x="7668805" y="1917605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earlier version of C++, 0 is used instead of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. But use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instead: it’s clearer.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01BE4-60EA-4A3B-9831-E8F4ECD7A035}"/>
              </a:ext>
            </a:extLst>
          </p:cNvPr>
          <p:cNvSpPr txBox="1"/>
          <p:nvPr/>
        </p:nvSpPr>
        <p:spPr>
          <a:xfrm>
            <a:off x="7668805" y="5048016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Danger!</a:t>
            </a:r>
            <a:r>
              <a:rPr lang="en-CA" dirty="0"/>
              <a:t> You must always be 100% sure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the nullptr when you use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1C680-BC53-BE6E-4A1C-92C38BCA46D9}"/>
              </a:ext>
            </a:extLst>
          </p:cNvPr>
          <p:cNvGrpSpPr/>
          <p:nvPr/>
        </p:nvGrpSpPr>
        <p:grpSpPr>
          <a:xfrm>
            <a:off x="673470" y="3429000"/>
            <a:ext cx="1347405" cy="584775"/>
            <a:chOff x="2004135" y="3905085"/>
            <a:chExt cx="1347405" cy="5847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B78CF-CE04-DD66-F991-16A596345BC4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C2EDFF-3072-CA8D-76C5-3F6BD904B0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5225EA-AE93-251B-0BC6-EA9C3D1FC1B5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C93F46-891B-0950-7EA0-8FC084E85A0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2CFE7A-D165-D3FA-7A91-A693CF27DCEA}"/>
                </a:ext>
              </a:extLst>
            </p:cNvPr>
            <p:cNvSpPr txBox="1"/>
            <p:nvPr/>
          </p:nvSpPr>
          <p:spPr>
            <a:xfrm>
              <a:off x="2004135" y="3905085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ip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8366B4-C3F5-04D6-40EC-ED16638348EB}"/>
              </a:ext>
            </a:extLst>
          </p:cNvPr>
          <p:cNvGrpSpPr/>
          <p:nvPr/>
        </p:nvGrpSpPr>
        <p:grpSpPr>
          <a:xfrm>
            <a:off x="673470" y="4356377"/>
            <a:ext cx="1347405" cy="584775"/>
            <a:chOff x="1992467" y="4782960"/>
            <a:chExt cx="1347405" cy="5847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9444-43F8-671B-619B-051636A15A1A}"/>
                </a:ext>
              </a:extLst>
            </p:cNvPr>
            <p:cNvGrpSpPr/>
            <p:nvPr/>
          </p:nvGrpSpPr>
          <p:grpSpPr>
            <a:xfrm>
              <a:off x="2640848" y="4973328"/>
              <a:ext cx="699024" cy="318654"/>
              <a:chOff x="2640848" y="4973328"/>
              <a:chExt cx="699024" cy="31865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4E3FD2-5E20-8357-685F-583A6775F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848" y="5132655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D1A282-6738-B1EA-C6A9-6FEAF9A40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8199" y="4973328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575BC6D-9896-9E74-C393-B85BE8AA1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257" y="5018041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9FD9A66-19EF-EDC6-12B4-304183DA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872" y="5075348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729DA4-5842-C056-0ADC-C2CB52391DD0}"/>
                </a:ext>
              </a:extLst>
            </p:cNvPr>
            <p:cNvSpPr txBox="1"/>
            <p:nvPr/>
          </p:nvSpPr>
          <p:spPr>
            <a:xfrm>
              <a:off x="1992467" y="478296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sp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AB2F68-2E53-1E3D-F067-30113631DEE2}"/>
              </a:ext>
            </a:extLst>
          </p:cNvPr>
          <p:cNvGrpSpPr/>
          <p:nvPr/>
        </p:nvGrpSpPr>
        <p:grpSpPr>
          <a:xfrm>
            <a:off x="673470" y="5283753"/>
            <a:ext cx="1347405" cy="584775"/>
            <a:chOff x="1980799" y="5759838"/>
            <a:chExt cx="1347405" cy="5847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A6EAA7-A9C5-CC2A-593D-D7C3FD747F4D}"/>
                </a:ext>
              </a:extLst>
            </p:cNvPr>
            <p:cNvGrpSpPr/>
            <p:nvPr/>
          </p:nvGrpSpPr>
          <p:grpSpPr>
            <a:xfrm>
              <a:off x="2629180" y="5950206"/>
              <a:ext cx="699024" cy="318654"/>
              <a:chOff x="2629180" y="5950206"/>
              <a:chExt cx="699024" cy="31865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BA19FFF-0D23-91CA-5A1C-26D69440C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180" y="6109533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B908E3-5546-23A3-7F3A-DEE7C5755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6531" y="5950206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4714C99-C492-E7F3-A33B-AE2A5858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589" y="5994919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73B14D-7E33-AE61-912A-5B7125B14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204" y="6052226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9B827-F627-607F-8B28-C83FC315EF98}"/>
                </a:ext>
              </a:extLst>
            </p:cNvPr>
            <p:cNvSpPr txBox="1"/>
            <p:nvPr/>
          </p:nvSpPr>
          <p:spPr>
            <a:xfrm>
              <a:off x="1980799" y="5759838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dp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B1BB0-6EC8-DFF9-C4B2-DB94F88CB28E}"/>
              </a:ext>
            </a:extLst>
          </p:cNvPr>
          <p:cNvSpPr txBox="1"/>
          <p:nvPr/>
        </p:nvSpPr>
        <p:spPr>
          <a:xfrm>
            <a:off x="2390050" y="4121720"/>
            <a:ext cx="245479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will use the “ground” symbol to represent a null pointer.</a:t>
            </a:r>
          </a:p>
        </p:txBody>
      </p:sp>
    </p:spTree>
    <p:extLst>
      <p:ext uri="{BB962C8B-B14F-4D97-AF65-F5344CB8AC3E}">
        <p14:creationId xmlns:p14="http://schemas.microsoft.com/office/powerpoint/2010/main" val="112057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6570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rules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0BF9-3D1B-BF89-E0FD-C32FB4D1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8" y="1618068"/>
            <a:ext cx="10515600" cy="501939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a variable, then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is the address where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50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70B2B-4C03-7D7C-7855-25E98EBF186B}"/>
              </a:ext>
            </a:extLst>
          </p:cNvPr>
          <p:cNvSpPr txBox="1">
            <a:spLocks/>
          </p:cNvSpPr>
          <p:nvPr/>
        </p:nvSpPr>
        <p:spPr>
          <a:xfrm>
            <a:off x="692098" y="2841996"/>
            <a:ext cx="10515600" cy="5019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is a C++ type, then </a:t>
            </a:r>
            <a:r>
              <a:rPr lang="en-CA" dirty="0">
                <a:latin typeface="Consolas" panose="020B0609020204030204" pitchFamily="49" charset="0"/>
              </a:rPr>
              <a:t>T*</a:t>
            </a:r>
            <a:r>
              <a:rPr lang="en-CA" dirty="0"/>
              <a:t> is the type of a pointer to a value of type </a:t>
            </a:r>
            <a:r>
              <a:rPr lang="en-CA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34A26-B563-3A45-185F-D8234742E92C}"/>
              </a:ext>
            </a:extLst>
          </p:cNvPr>
          <p:cNvSpPr txBox="1">
            <a:spLocks/>
          </p:cNvSpPr>
          <p:nvPr/>
        </p:nvSpPr>
        <p:spPr>
          <a:xfrm>
            <a:off x="692098" y="4065924"/>
            <a:ext cx="10515600" cy="5695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value, then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evaluates to the value being pointed to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6C373-BE7D-D29B-489E-F9BC8386A05A}"/>
              </a:ext>
            </a:extLst>
          </p:cNvPr>
          <p:cNvSpPr txBox="1">
            <a:spLocks/>
          </p:cNvSpPr>
          <p:nvPr/>
        </p:nvSpPr>
        <p:spPr>
          <a:xfrm>
            <a:off x="692098" y="5357472"/>
            <a:ext cx="10515600" cy="5695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 == nullptr</a:t>
            </a:r>
            <a:r>
              <a:rPr lang="en-CA" dirty="0"/>
              <a:t>, </a:t>
            </a:r>
            <a:r>
              <a:rPr lang="en-CA"/>
              <a:t>then evaluating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always an error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0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8610600" y="2857814"/>
            <a:ext cx="3364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 don’t know if it is correct! </a:t>
            </a:r>
            <a:br>
              <a:rPr lang="en-CA" dirty="0"/>
            </a:br>
            <a:r>
              <a:rPr lang="en-CA" dirty="0"/>
              <a:t>It depends on what it is supposed to do, which we don’t know.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C61D-3DDF-DDE7-A9D3-74BE2DD35821}"/>
              </a:ext>
            </a:extLst>
          </p:cNvPr>
          <p:cNvSpPr txBox="1"/>
          <p:nvPr/>
        </p:nvSpPr>
        <p:spPr>
          <a:xfrm>
            <a:off x="5467319" y="1511405"/>
            <a:ext cx="12573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Are these functions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2435062" y="2015962"/>
            <a:ext cx="9655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Correct!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3AAA6-B35E-9440-32B5-8A47C8862E54}"/>
              </a:ext>
            </a:extLst>
          </p:cNvPr>
          <p:cNvSpPr/>
          <p:nvPr/>
        </p:nvSpPr>
        <p:spPr>
          <a:xfrm>
            <a:off x="9274139" y="2604724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F3EE67-327A-03E1-1C92-30F0B012A5E4}"/>
              </a:ext>
            </a:extLst>
          </p:cNvPr>
          <p:cNvSpPr/>
          <p:nvPr/>
        </p:nvSpPr>
        <p:spPr>
          <a:xfrm>
            <a:off x="3049646" y="2544266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CAFA3-DB16-FB9E-693B-7E3C524D532D}"/>
              </a:ext>
            </a:extLst>
          </p:cNvPr>
          <p:cNvSpPr txBox="1"/>
          <p:nvPr/>
        </p:nvSpPr>
        <p:spPr>
          <a:xfrm>
            <a:off x="8791339" y="2015962"/>
            <a:ext cx="12217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Wrong!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5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8AE3-200E-A642-7AD5-88179070EE3E}"/>
              </a:ext>
            </a:extLst>
          </p:cNvPr>
          <p:cNvSpPr/>
          <p:nvPr/>
        </p:nvSpPr>
        <p:spPr>
          <a:xfrm>
            <a:off x="763260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506D-91F1-7ED8-FB6D-5325DB75240D}"/>
              </a:ext>
            </a:extLst>
          </p:cNvPr>
          <p:cNvSpPr/>
          <p:nvPr/>
        </p:nvSpPr>
        <p:spPr>
          <a:xfrm>
            <a:off x="7022364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A5DF-C9D9-973A-932F-242841DA3FCA}"/>
              </a:ext>
            </a:extLst>
          </p:cNvPr>
          <p:cNvSpPr txBox="1"/>
          <p:nvPr/>
        </p:nvSpPr>
        <p:spPr>
          <a:xfrm>
            <a:off x="4302173" y="1396254"/>
            <a:ext cx="34211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</a:t>
            </a:r>
            <a:r>
              <a:rPr lang="en-CA" b="1" dirty="0"/>
              <a:t>specifications</a:t>
            </a:r>
            <a:r>
              <a:rPr lang="en-CA" dirty="0"/>
              <a:t> are usually put in comments. Or if it’s obvious, in the function name.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8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5845</Words>
  <Application>Microsoft Office PowerPoint</Application>
  <PresentationFormat>Widescreen</PresentationFormat>
  <Paragraphs>742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How do civil engineers ensure their constructions “work”?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Varieties of Testing</vt:lpstr>
      <vt:lpstr>Varieties of Testing</vt:lpstr>
      <vt:lpstr>System testing on a bridge: load testing</vt:lpstr>
      <vt:lpstr>Varieties of Testing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Some ways to test code: Test Drivers</vt:lpstr>
      <vt:lpstr>Some ways to test code: Test Drivers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Final Thoughts on Testing</vt:lpstr>
      <vt:lpstr>Pointers and Memory Management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The null Pointer</vt:lpstr>
      <vt:lpstr>General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2024-01-15T19:08:29Z</cp:lastPrinted>
  <dcterms:created xsi:type="dcterms:W3CDTF">2024-01-07T06:08:43Z</dcterms:created>
  <dcterms:modified xsi:type="dcterms:W3CDTF">2024-01-16T21:40:46Z</dcterms:modified>
</cp:coreProperties>
</file>