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378" r:id="rId3"/>
    <p:sldId id="379" r:id="rId4"/>
    <p:sldId id="380" r:id="rId5"/>
    <p:sldId id="381" r:id="rId6"/>
    <p:sldId id="382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83" r:id="rId28"/>
    <p:sldId id="384" r:id="rId29"/>
    <p:sldId id="369" r:id="rId30"/>
    <p:sldId id="371" r:id="rId31"/>
    <p:sldId id="370" r:id="rId32"/>
    <p:sldId id="372" r:id="rId33"/>
    <p:sldId id="373" r:id="rId34"/>
    <p:sldId id="374" r:id="rId35"/>
    <p:sldId id="375" r:id="rId36"/>
    <p:sldId id="376" r:id="rId37"/>
    <p:sldId id="377" r:id="rId3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EB511-7E72-47CC-A56E-6B5976085065}">
          <p14:sldIdLst>
            <p14:sldId id="256"/>
          </p14:sldIdLst>
        </p14:section>
        <p14:section name="Lecture 10" id="{A44D2BEC-70E5-4621-A75B-FCA5083B7A7A}">
          <p14:sldIdLst>
            <p14:sldId id="378"/>
            <p14:sldId id="379"/>
            <p14:sldId id="380"/>
            <p14:sldId id="381"/>
            <p14:sldId id="382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</p14:sldIdLst>
        </p14:section>
        <p14:section name="Lecture 11" id="{26AF3DF6-5324-42C5-87B7-2E6101D8103B}">
          <p14:sldIdLst>
            <p14:sldId id="367"/>
            <p14:sldId id="368"/>
            <p14:sldId id="383"/>
            <p14:sldId id="384"/>
            <p14:sldId id="369"/>
            <p14:sldId id="371"/>
            <p14:sldId id="370"/>
            <p14:sldId id="372"/>
            <p14:sldId id="373"/>
            <p14:sldId id="374"/>
            <p14:sldId id="375"/>
            <p14:sldId id="376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B9E88D-B731-4E1D-AEBB-7AF6D226F449}" v="5" dt="2024-01-29T19:22:46.435"/>
    <p1510:client id="{A96DF0CC-E8B0-4304-9663-FE5241FC3812}" v="78" dt="2024-01-28T22:41:11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82773" autoAdjust="0"/>
  </p:normalViewPr>
  <p:slideViewPr>
    <p:cSldViewPr snapToGrid="0">
      <p:cViewPr varScale="1">
        <p:scale>
          <a:sx n="129" d="100"/>
          <a:sy n="129" d="100"/>
        </p:scale>
        <p:origin x="1494" y="114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  <pc:docChgLst>
    <pc:chgData name="Toby Donaldson" userId="2e6e5431-bb17-4c41-9985-d39c50d83c73" providerId="ADAL" clId="{A96DF0CC-E8B0-4304-9663-FE5241FC3812}"/>
    <pc:docChg chg="undo redo custSel addSld delSld modSld sldOrd addSection delSection modSection">
      <pc:chgData name="Toby Donaldson" userId="2e6e5431-bb17-4c41-9985-d39c50d83c73" providerId="ADAL" clId="{A96DF0CC-E8B0-4304-9663-FE5241FC3812}" dt="2024-01-29T04:01:14.617" v="7342" actId="20577"/>
      <pc:docMkLst>
        <pc:docMk/>
      </pc:docMkLst>
      <pc:sldChg chg="modSp mod">
        <pc:chgData name="Toby Donaldson" userId="2e6e5431-bb17-4c41-9985-d39c50d83c73" providerId="ADAL" clId="{A96DF0CC-E8B0-4304-9663-FE5241FC3812}" dt="2024-01-25T00:25:11.207" v="6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A96DF0CC-E8B0-4304-9663-FE5241FC3812}" dt="2024-01-25T00:25:11.207" v="60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modSp mod">
        <pc:chgData name="Toby Donaldson" userId="2e6e5431-bb17-4c41-9985-d39c50d83c73" providerId="ADAL" clId="{A96DF0CC-E8B0-4304-9663-FE5241FC3812}" dt="2024-01-25T00:25:53.158" v="131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A96DF0CC-E8B0-4304-9663-FE5241FC3812}" dt="2024-01-25T00:25:53.158" v="131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965922608" sldId="31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813859" sldId="31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576889345" sldId="31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79787368" sldId="31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55515468" sldId="31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56021755" sldId="31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49268456" sldId="31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3326632" sldId="31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12081632" sldId="32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781667002" sldId="32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10174443" sldId="32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629129632" sldId="32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39437373" sldId="32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382602" sldId="32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250959513" sldId="32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11729858" sldId="32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152571178" sldId="32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32158236" sldId="33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0488737" sldId="33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663050159" sldId="33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614666" sldId="33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987462323" sldId="33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0310742" sldId="33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543430043" sldId="33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9734175" sldId="33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60878608" sldId="33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86439486" sldId="34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020752692" sldId="34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273602738" sldId="34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420018828" sldId="34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98584431" sldId="34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01461008" sldId="34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1807659" sldId="34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892298949" sldId="34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438007289" sldId="348"/>
        </pc:sldMkLst>
      </pc:sldChg>
      <pc:sldChg chg="modSp new mod">
        <pc:chgData name="Toby Donaldson" userId="2e6e5431-bb17-4c41-9985-d39c50d83c73" providerId="ADAL" clId="{A96DF0CC-E8B0-4304-9663-FE5241FC3812}" dt="2024-01-25T00:29:46.119" v="353" actId="1076"/>
        <pc:sldMkLst>
          <pc:docMk/>
          <pc:sldMk cId="3599321998" sldId="349"/>
        </pc:sldMkLst>
        <pc:spChg chg="mod">
          <ac:chgData name="Toby Donaldson" userId="2e6e5431-bb17-4c41-9985-d39c50d83c73" providerId="ADAL" clId="{A96DF0CC-E8B0-4304-9663-FE5241FC3812}" dt="2024-01-25T00:27:45.010" v="169" actId="20577"/>
          <ac:spMkLst>
            <pc:docMk/>
            <pc:sldMk cId="3599321998" sldId="349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0:29:46.119" v="353" actId="1076"/>
          <ac:spMkLst>
            <pc:docMk/>
            <pc:sldMk cId="3599321998" sldId="349"/>
            <ac:spMk id="3" creationId="{2EE592D2-69A9-291D-B371-BC37BEF26538}"/>
          </ac:spMkLst>
        </pc:spChg>
      </pc:sldChg>
      <pc:sldChg chg="addSp modSp add mod">
        <pc:chgData name="Toby Donaldson" userId="2e6e5431-bb17-4c41-9985-d39c50d83c73" providerId="ADAL" clId="{A96DF0CC-E8B0-4304-9663-FE5241FC3812}" dt="2024-01-28T22:44:08.601" v="7321" actId="20577"/>
        <pc:sldMkLst>
          <pc:docMk/>
          <pc:sldMk cId="2755035059" sldId="350"/>
        </pc:sldMkLst>
        <pc:spChg chg="add mod">
          <ac:chgData name="Toby Donaldson" userId="2e6e5431-bb17-4c41-9985-d39c50d83c73" providerId="ADAL" clId="{A96DF0CC-E8B0-4304-9663-FE5241FC3812}" dt="2024-01-25T00:30:06.869" v="357" actId="208"/>
          <ac:spMkLst>
            <pc:docMk/>
            <pc:sldMk cId="2755035059" sldId="35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0:30:50.434" v="364" actId="1076"/>
          <ac:spMkLst>
            <pc:docMk/>
            <pc:sldMk cId="2755035059" sldId="350"/>
            <ac:spMk id="6" creationId="{C2E851FD-875D-81EC-7FA5-E31AB6CB7CA9}"/>
          </ac:spMkLst>
        </pc:spChg>
        <pc:spChg chg="add mod">
          <ac:chgData name="Toby Donaldson" userId="2e6e5431-bb17-4c41-9985-d39c50d83c73" providerId="ADAL" clId="{A96DF0CC-E8B0-4304-9663-FE5241FC3812}" dt="2024-01-25T00:35:27.642" v="556" actId="313"/>
          <ac:spMkLst>
            <pc:docMk/>
            <pc:sldMk cId="2755035059" sldId="35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0:31:05.579" v="367"/>
          <ac:spMkLst>
            <pc:docMk/>
            <pc:sldMk cId="2755035059" sldId="350"/>
            <ac:spMk id="8" creationId="{1D2B59D7-D03F-9CCD-A609-1E95D1D3FD92}"/>
          </ac:spMkLst>
        </pc:spChg>
        <pc:spChg chg="add mod">
          <ac:chgData name="Toby Donaldson" userId="2e6e5431-bb17-4c41-9985-d39c50d83c73" providerId="ADAL" clId="{A96DF0CC-E8B0-4304-9663-FE5241FC3812}" dt="2024-01-25T00:33:32.904" v="392" actId="208"/>
          <ac:spMkLst>
            <pc:docMk/>
            <pc:sldMk cId="2755035059" sldId="350"/>
            <ac:spMk id="9" creationId="{6F80A605-AF62-C0FE-EE5D-EA909BF25571}"/>
          </ac:spMkLst>
        </pc:spChg>
        <pc:spChg chg="add mod">
          <ac:chgData name="Toby Donaldson" userId="2e6e5431-bb17-4c41-9985-d39c50d83c73" providerId="ADAL" clId="{A96DF0CC-E8B0-4304-9663-FE5241FC3812}" dt="2024-01-28T22:44:08.601" v="7321" actId="20577"/>
          <ac:spMkLst>
            <pc:docMk/>
            <pc:sldMk cId="2755035059" sldId="350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5:46.119" v="6848" actId="2711"/>
        <pc:sldMkLst>
          <pc:docMk/>
          <pc:sldMk cId="3058507303" sldId="351"/>
        </pc:sldMkLst>
        <pc:spChg chg="add mod">
          <ac:chgData name="Toby Donaldson" userId="2e6e5431-bb17-4c41-9985-d39c50d83c73" providerId="ADAL" clId="{A96DF0CC-E8B0-4304-9663-FE5241FC3812}" dt="2024-01-25T00:36:18.128" v="582" actId="20577"/>
          <ac:spMkLst>
            <pc:docMk/>
            <pc:sldMk cId="3058507303" sldId="351"/>
            <ac:spMk id="6" creationId="{DFF0D4AA-7459-7680-28EB-5622DB2C3E11}"/>
          </ac:spMkLst>
        </pc:spChg>
        <pc:spChg chg="mod">
          <ac:chgData name="Toby Donaldson" userId="2e6e5431-bb17-4c41-9985-d39c50d83c73" providerId="ADAL" clId="{A96DF0CC-E8B0-4304-9663-FE5241FC3812}" dt="2024-01-25T00:35:59.655" v="561" actId="14100"/>
          <ac:spMkLst>
            <pc:docMk/>
            <pc:sldMk cId="3058507303" sldId="351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7T05:35:46.119" v="6848" actId="2711"/>
          <ac:spMkLst>
            <pc:docMk/>
            <pc:sldMk cId="3058507303" sldId="351"/>
            <ac:spMk id="8" creationId="{F9365890-D20F-7150-1EF0-D51FA5B97916}"/>
          </ac:spMkLst>
        </pc:spChg>
        <pc:spChg chg="del">
          <ac:chgData name="Toby Donaldson" userId="2e6e5431-bb17-4c41-9985-d39c50d83c73" providerId="ADAL" clId="{A96DF0CC-E8B0-4304-9663-FE5241FC3812}" dt="2024-01-25T00:35:55.669" v="560" actId="21"/>
          <ac:spMkLst>
            <pc:docMk/>
            <pc:sldMk cId="3058507303" sldId="351"/>
            <ac:spMk id="9" creationId="{6F80A605-AF62-C0FE-EE5D-EA909BF25571}"/>
          </ac:spMkLst>
        </pc:spChg>
        <pc:spChg chg="del">
          <ac:chgData name="Toby Donaldson" userId="2e6e5431-bb17-4c41-9985-d39c50d83c73" providerId="ADAL" clId="{A96DF0CC-E8B0-4304-9663-FE5241FC3812}" dt="2024-01-25T00:35:48.135" v="559" actId="21"/>
          <ac:spMkLst>
            <pc:docMk/>
            <pc:sldMk cId="3058507303" sldId="351"/>
            <ac:spMk id="10" creationId="{27910B02-5A46-A5DA-C510-6580880B2746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1" creationId="{069A20A8-E2FF-10ED-5BFB-0BD29AD9413F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2" creationId="{DB335C39-7865-BDFC-0AC1-16302DB11221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6:32.374" v="6851" actId="2711"/>
        <pc:sldMkLst>
          <pc:docMk/>
          <pc:sldMk cId="3731398061" sldId="352"/>
        </pc:sldMkLst>
        <pc:spChg chg="del">
          <ac:chgData name="Toby Donaldson" userId="2e6e5431-bb17-4c41-9985-d39c50d83c73" providerId="ADAL" clId="{A96DF0CC-E8B0-4304-9663-FE5241FC3812}" dt="2024-01-27T05:35:57.088" v="6849" actId="21"/>
          <ac:spMkLst>
            <pc:docMk/>
            <pc:sldMk cId="3731398061" sldId="352"/>
            <ac:spMk id="8" creationId="{F9365890-D20F-7150-1EF0-D51FA5B97916}"/>
          </ac:spMkLst>
        </pc:spChg>
        <pc:spChg chg="add mod">
          <ac:chgData name="Toby Donaldson" userId="2e6e5431-bb17-4c41-9985-d39c50d83c73" providerId="ADAL" clId="{A96DF0CC-E8B0-4304-9663-FE5241FC3812}" dt="2024-01-27T05:36:11.594" v="6850"/>
          <ac:spMkLst>
            <pc:docMk/>
            <pc:sldMk cId="3731398061" sldId="352"/>
            <ac:spMk id="9" creationId="{79F0530D-9CE6-3BC1-B40C-AE701C50F4D5}"/>
          </ac:spMkLst>
        </pc:spChg>
        <pc:spChg chg="mod">
          <ac:chgData name="Toby Donaldson" userId="2e6e5431-bb17-4c41-9985-d39c50d83c73" providerId="ADAL" clId="{A96DF0CC-E8B0-4304-9663-FE5241FC3812}" dt="2024-01-27T05:36:32.374" v="6851" actId="2711"/>
          <ac:spMkLst>
            <pc:docMk/>
            <pc:sldMk cId="3731398061" sldId="352"/>
            <ac:spMk id="11" creationId="{069A20A8-E2FF-10ED-5BFB-0BD29AD9413F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25T00:47:32.971" v="1155" actId="21"/>
        <pc:sldMkLst>
          <pc:docMk/>
          <pc:sldMk cId="997635775" sldId="353"/>
        </pc:sldMkLst>
        <pc:spChg chg="mod">
          <ac:chgData name="Toby Donaldson" userId="2e6e5431-bb17-4c41-9985-d39c50d83c73" providerId="ADAL" clId="{A96DF0CC-E8B0-4304-9663-FE5241FC3812}" dt="2024-01-25T00:40:55.359" v="855" actId="14100"/>
          <ac:spMkLst>
            <pc:docMk/>
            <pc:sldMk cId="997635775" sldId="353"/>
            <ac:spMk id="5" creationId="{9AB1FA5A-5B0D-1FD9-362E-8021449D16CA}"/>
          </ac:spMkLst>
        </pc:spChg>
        <pc:spChg chg="add 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6" creationId="{7A5C7BBC-80DA-DA6F-054E-6106B6EF1B15}"/>
          </ac:spMkLst>
        </pc:spChg>
        <pc:spChg chg="mod">
          <ac:chgData name="Toby Donaldson" userId="2e6e5431-bb17-4c41-9985-d39c50d83c73" providerId="ADAL" clId="{A96DF0CC-E8B0-4304-9663-FE5241FC3812}" dt="2024-01-25T00:45:14.870" v="952" actId="20577"/>
          <ac:spMkLst>
            <pc:docMk/>
            <pc:sldMk cId="997635775" sldId="353"/>
            <ac:spMk id="7" creationId="{795CE44B-E26F-2BF5-6673-CAB819043595}"/>
          </ac:spMkLst>
        </pc:spChg>
        <pc:spChg chg="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9" creationId="{6F80A605-AF62-C0FE-EE5D-EA909BF25571}"/>
          </ac:spMkLst>
        </pc:spChg>
        <pc:spChg chg="mod">
          <ac:chgData name="Toby Donaldson" userId="2e6e5431-bb17-4c41-9985-d39c50d83c73" providerId="ADAL" clId="{A96DF0CC-E8B0-4304-9663-FE5241FC3812}" dt="2024-01-25T00:41:32.992" v="936" actId="1076"/>
          <ac:spMkLst>
            <pc:docMk/>
            <pc:sldMk cId="997635775" sldId="353"/>
            <ac:spMk id="10" creationId="{27910B02-5A46-A5DA-C510-6580880B2746}"/>
          </ac:spMkLst>
        </pc:spChg>
      </pc:sldChg>
      <pc:sldChg chg="add">
        <pc:chgData name="Toby Donaldson" userId="2e6e5431-bb17-4c41-9985-d39c50d83c73" providerId="ADAL" clId="{A96DF0CC-E8B0-4304-9663-FE5241FC3812}" dt="2024-01-25T00:47:24.671" v="1154" actId="2890"/>
        <pc:sldMkLst>
          <pc:docMk/>
          <pc:sldMk cId="258546971" sldId="354"/>
        </pc:sldMkLst>
      </pc:sldChg>
      <pc:sldChg chg="addSp modSp add mod ord">
        <pc:chgData name="Toby Donaldson" userId="2e6e5431-bb17-4c41-9985-d39c50d83c73" providerId="ADAL" clId="{A96DF0CC-E8B0-4304-9663-FE5241FC3812}" dt="2024-01-28T22:45:32.886" v="7327" actId="14100"/>
        <pc:sldMkLst>
          <pc:docMk/>
          <pc:sldMk cId="1988390374" sldId="355"/>
        </pc:sldMkLst>
        <pc:spChg chg="mod">
          <ac:chgData name="Toby Donaldson" userId="2e6e5431-bb17-4c41-9985-d39c50d83c73" providerId="ADAL" clId="{A96DF0CC-E8B0-4304-9663-FE5241FC3812}" dt="2024-01-25T00:47:50.473" v="1159" actId="1076"/>
          <ac:spMkLst>
            <pc:docMk/>
            <pc:sldMk cId="1988390374" sldId="355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8T22:45:32.886" v="7327" actId="14100"/>
          <ac:spMkLst>
            <pc:docMk/>
            <pc:sldMk cId="1988390374" sldId="355"/>
            <ac:spMk id="6" creationId="{2FEBCBE1-0AE2-8865-09D6-63ADEFADAD1A}"/>
          </ac:spMkLst>
        </pc:spChg>
        <pc:spChg chg="mod">
          <ac:chgData name="Toby Donaldson" userId="2e6e5431-bb17-4c41-9985-d39c50d83c73" providerId="ADAL" clId="{A96DF0CC-E8B0-4304-9663-FE5241FC3812}" dt="2024-01-25T00:50:35.700" v="1178" actId="20577"/>
          <ac:spMkLst>
            <pc:docMk/>
            <pc:sldMk cId="1988390374" sldId="355"/>
            <ac:spMk id="7" creationId="{795CE44B-E26F-2BF5-6673-CAB819043595}"/>
          </ac:spMkLst>
        </pc:spChg>
        <pc:cxnChg chg="add mod">
          <ac:chgData name="Toby Donaldson" userId="2e6e5431-bb17-4c41-9985-d39c50d83c73" providerId="ADAL" clId="{A96DF0CC-E8B0-4304-9663-FE5241FC3812}" dt="2024-01-28T22:45:32.886" v="7327" actId="14100"/>
          <ac:cxnSpMkLst>
            <pc:docMk/>
            <pc:sldMk cId="1988390374" sldId="355"/>
            <ac:cxnSpMk id="9" creationId="{9CE4CE8C-4EFA-16ED-C0F6-D4D650E81BFB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7T05:38:12.333" v="6878" actId="20577"/>
        <pc:sldMkLst>
          <pc:docMk/>
          <pc:sldMk cId="3506941026" sldId="356"/>
        </pc:sldMkLst>
        <pc:spChg chg="mod">
          <ac:chgData name="Toby Donaldson" userId="2e6e5431-bb17-4c41-9985-d39c50d83c73" providerId="ADAL" clId="{A96DF0CC-E8B0-4304-9663-FE5241FC3812}" dt="2024-01-25T00:55:42.680" v="1548" actId="1076"/>
          <ac:spMkLst>
            <pc:docMk/>
            <pc:sldMk cId="3506941026" sldId="356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7T05:38:12.333" v="6878" actId="20577"/>
          <ac:spMkLst>
            <pc:docMk/>
            <pc:sldMk cId="3506941026" sldId="356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0:56:18.497" v="1567" actId="20577"/>
          <ac:spMkLst>
            <pc:docMk/>
            <pc:sldMk cId="3506941026" sldId="356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3:42:01.406" v="2040" actId="113"/>
          <ac:spMkLst>
            <pc:docMk/>
            <pc:sldMk cId="3506941026" sldId="356"/>
            <ac:spMk id="8" creationId="{33268D29-F3C1-D3BD-AE44-866517622520}"/>
          </ac:spMkLst>
        </pc:spChg>
        <pc:spChg chg="mod">
          <ac:chgData name="Toby Donaldson" userId="2e6e5431-bb17-4c41-9985-d39c50d83c73" providerId="ADAL" clId="{A96DF0CC-E8B0-4304-9663-FE5241FC3812}" dt="2024-01-25T00:55:38.376" v="1547" actId="1076"/>
          <ac:spMkLst>
            <pc:docMk/>
            <pc:sldMk cId="3506941026" sldId="356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3:48:00.453" v="2415" actId="20577"/>
        <pc:sldMkLst>
          <pc:docMk/>
          <pc:sldMk cId="3228357853" sldId="357"/>
        </pc:sldMkLst>
        <pc:spChg chg="mod">
          <ac:chgData name="Toby Donaldson" userId="2e6e5431-bb17-4c41-9985-d39c50d83c73" providerId="ADAL" clId="{A96DF0CC-E8B0-4304-9663-FE5241FC3812}" dt="2024-01-25T03:42:16.457" v="2042" actId="1076"/>
          <ac:spMkLst>
            <pc:docMk/>
            <pc:sldMk cId="3228357853" sldId="357"/>
            <ac:spMk id="5" creationId="{9AB1FA5A-5B0D-1FD9-362E-8021449D16CA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3:48:00.453" v="2415" actId="20577"/>
          <ac:spMkLst>
            <pc:docMk/>
            <pc:sldMk cId="3228357853" sldId="357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8" creationId="{33268D29-F3C1-D3BD-AE44-866517622520}"/>
          </ac:spMkLst>
        </pc:spChg>
        <pc:spChg chg="add del mod">
          <ac:chgData name="Toby Donaldson" userId="2e6e5431-bb17-4c41-9985-d39c50d83c73" providerId="ADAL" clId="{A96DF0CC-E8B0-4304-9663-FE5241FC3812}" dt="2024-01-25T03:47:42.825" v="2397" actId="21"/>
          <ac:spMkLst>
            <pc:docMk/>
            <pc:sldMk cId="3228357853" sldId="357"/>
            <ac:spMk id="9" creationId="{9A80B606-DA42-6A4A-B91A-BF2F6171E8B5}"/>
          </ac:spMkLst>
        </pc:spChg>
        <pc:spChg chg="mod">
          <ac:chgData name="Toby Donaldson" userId="2e6e5431-bb17-4c41-9985-d39c50d83c73" providerId="ADAL" clId="{A96DF0CC-E8B0-4304-9663-FE5241FC3812}" dt="2024-01-25T03:43:30.265" v="2228" actId="1076"/>
          <ac:spMkLst>
            <pc:docMk/>
            <pc:sldMk cId="3228357853" sldId="357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8T23:47:52.286" v="7341" actId="20577"/>
        <pc:sldMkLst>
          <pc:docMk/>
          <pc:sldMk cId="2952900749" sldId="358"/>
        </pc:sldMkLst>
        <pc:spChg chg="add mod ord">
          <ac:chgData name="Toby Donaldson" userId="2e6e5431-bb17-4c41-9985-d39c50d83c73" providerId="ADAL" clId="{A96DF0CC-E8B0-4304-9663-FE5241FC3812}" dt="2024-01-27T05:39:15.153" v="6885" actId="167"/>
          <ac:spMkLst>
            <pc:docMk/>
            <pc:sldMk cId="2952900749" sldId="358"/>
            <ac:spMk id="6" creationId="{62F3009C-4EBF-7744-803D-180D034E6567}"/>
          </ac:spMkLst>
        </pc:spChg>
        <pc:spChg chg="del">
          <ac:chgData name="Toby Donaldson" userId="2e6e5431-bb17-4c41-9985-d39c50d83c73" providerId="ADAL" clId="{A96DF0CC-E8B0-4304-9663-FE5241FC3812}" dt="2024-01-25T03:48:07.522" v="2416" actId="21"/>
          <ac:spMkLst>
            <pc:docMk/>
            <pc:sldMk cId="2952900749" sldId="358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8T23:47:52.286" v="7341" actId="20577"/>
          <ac:spMkLst>
            <pc:docMk/>
            <pc:sldMk cId="2952900749" sldId="358"/>
            <ac:spMk id="9" creationId="{9A80B606-DA42-6A4A-B91A-BF2F6171E8B5}"/>
          </ac:spMkLst>
        </pc:spChg>
      </pc:sldChg>
      <pc:sldChg chg="modSp add mod ord">
        <pc:chgData name="Toby Donaldson" userId="2e6e5431-bb17-4c41-9985-d39c50d83c73" providerId="ADAL" clId="{A96DF0CC-E8B0-4304-9663-FE5241FC3812}" dt="2024-01-25T03:52:14.953" v="2451" actId="20577"/>
        <pc:sldMkLst>
          <pc:docMk/>
          <pc:sldMk cId="3865773873" sldId="359"/>
        </pc:sldMkLst>
        <pc:spChg chg="mod">
          <ac:chgData name="Toby Donaldson" userId="2e6e5431-bb17-4c41-9985-d39c50d83c73" providerId="ADAL" clId="{A96DF0CC-E8B0-4304-9663-FE5241FC3812}" dt="2024-01-25T03:51:47.121" v="2423" actId="1076"/>
          <ac:spMkLst>
            <pc:docMk/>
            <pc:sldMk cId="3865773873" sldId="359"/>
            <ac:spMk id="5" creationId="{9AB1FA5A-5B0D-1FD9-362E-8021449D16CA}"/>
          </ac:spMkLst>
        </pc:spChg>
        <pc:spChg chg="mod">
          <ac:chgData name="Toby Donaldson" userId="2e6e5431-bb17-4c41-9985-d39c50d83c73" providerId="ADAL" clId="{A96DF0CC-E8B0-4304-9663-FE5241FC3812}" dt="2024-01-25T03:52:14.953" v="2451" actId="20577"/>
          <ac:spMkLst>
            <pc:docMk/>
            <pc:sldMk cId="3865773873" sldId="359"/>
            <ac:spMk id="7" creationId="{795CE44B-E26F-2BF5-6673-CAB81904359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44:46.289" v="7012" actId="1076"/>
        <pc:sldMkLst>
          <pc:docMk/>
          <pc:sldMk cId="161823644" sldId="360"/>
        </pc:sldMkLst>
        <pc:spChg chg="mod">
          <ac:chgData name="Toby Donaldson" userId="2e6e5431-bb17-4c41-9985-d39c50d83c73" providerId="ADAL" clId="{A96DF0CC-E8B0-4304-9663-FE5241FC3812}" dt="2024-01-25T04:02:00.369" v="3043" actId="14100"/>
          <ac:spMkLst>
            <pc:docMk/>
            <pc:sldMk cId="161823644" sldId="360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3:52:48.089" v="2454" actId="14100"/>
          <ac:spMkLst>
            <pc:docMk/>
            <pc:sldMk cId="161823644" sldId="36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6" creationId="{D510CE5F-B758-1204-B26F-8CEE65469A4A}"/>
          </ac:spMkLst>
        </pc:spChg>
        <pc:spChg chg="mod">
          <ac:chgData name="Toby Donaldson" userId="2e6e5431-bb17-4c41-9985-d39c50d83c73" providerId="ADAL" clId="{A96DF0CC-E8B0-4304-9663-FE5241FC3812}" dt="2024-01-25T03:58:36.028" v="2834" actId="20577"/>
          <ac:spMkLst>
            <pc:docMk/>
            <pc:sldMk cId="161823644" sldId="36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8" creationId="{F6F3CFBA-1D7C-DF98-887B-762BF4E6C45D}"/>
          </ac:spMkLst>
        </pc:spChg>
        <pc:spChg chg="add del mod">
          <ac:chgData name="Toby Donaldson" userId="2e6e5431-bb17-4c41-9985-d39c50d83c73" providerId="ADAL" clId="{A96DF0CC-E8B0-4304-9663-FE5241FC3812}" dt="2024-01-25T03:59:13.456" v="2854" actId="21"/>
          <ac:spMkLst>
            <pc:docMk/>
            <pc:sldMk cId="161823644" sldId="360"/>
            <ac:spMk id="9" creationId="{7FBF335D-D79F-8B63-6782-0609E3C5DD48}"/>
          </ac:spMkLst>
        </pc:spChg>
        <pc:spChg chg="add mod">
          <ac:chgData name="Toby Donaldson" userId="2e6e5431-bb17-4c41-9985-d39c50d83c73" providerId="ADAL" clId="{A96DF0CC-E8B0-4304-9663-FE5241FC3812}" dt="2024-01-27T05:44:46.289" v="7012" actId="1076"/>
          <ac:spMkLst>
            <pc:docMk/>
            <pc:sldMk cId="161823644" sldId="360"/>
            <ac:spMk id="9" creationId="{C39B0B2C-3464-76D7-160B-BCF46C9095DE}"/>
          </ac:spMkLst>
        </pc:spChg>
        <pc:spChg chg="mod">
          <ac:chgData name="Toby Donaldson" userId="2e6e5431-bb17-4c41-9985-d39c50d83c73" providerId="ADAL" clId="{A96DF0CC-E8B0-4304-9663-FE5241FC3812}" dt="2024-01-25T03:53:33.305" v="2551" actId="1076"/>
          <ac:spMkLst>
            <pc:docMk/>
            <pc:sldMk cId="161823644" sldId="360"/>
            <ac:spMk id="10" creationId="{27910B02-5A46-A5DA-C510-6580880B2746}"/>
          </ac:spMkLst>
        </pc:spChg>
        <pc:spChg chg="add mod">
          <ac:chgData name="Toby Donaldson" userId="2e6e5431-bb17-4c41-9985-d39c50d83c73" providerId="ADAL" clId="{A96DF0CC-E8B0-4304-9663-FE5241FC3812}" dt="2024-01-27T05:44:37.093" v="7009" actId="113"/>
          <ac:spMkLst>
            <pc:docMk/>
            <pc:sldMk cId="161823644" sldId="360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1:59.555" v="3042" actId="1076"/>
          <ac:spMkLst>
            <pc:docMk/>
            <pc:sldMk cId="161823644" sldId="360"/>
            <ac:spMk id="12" creationId="{1DFB5574-F018-A8AC-D5CF-FE06933D4FE4}"/>
          </ac:spMkLst>
        </pc:spChg>
        <pc:spChg chg="add mod">
          <ac:chgData name="Toby Donaldson" userId="2e6e5431-bb17-4c41-9985-d39c50d83c73" providerId="ADAL" clId="{A96DF0CC-E8B0-4304-9663-FE5241FC3812}" dt="2024-01-27T05:42:34.496" v="6890"/>
          <ac:spMkLst>
            <pc:docMk/>
            <pc:sldMk cId="161823644" sldId="360"/>
            <ac:spMk id="12" creationId="{E972E419-D343-2447-0E4C-049CFA007929}"/>
          </ac:spMkLst>
        </pc:spChg>
        <pc:spChg chg="add mod">
          <ac:chgData name="Toby Donaldson" userId="2e6e5431-bb17-4c41-9985-d39c50d83c73" providerId="ADAL" clId="{A96DF0CC-E8B0-4304-9663-FE5241FC3812}" dt="2024-01-27T05:42:15.352" v="6887" actId="1076"/>
          <ac:spMkLst>
            <pc:docMk/>
            <pc:sldMk cId="161823644" sldId="360"/>
            <ac:spMk id="13" creationId="{5BBE9349-8EF4-27B9-E763-756F6790643E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4:09:12.183" v="3438" actId="21"/>
        <pc:sldMkLst>
          <pc:docMk/>
          <pc:sldMk cId="1518291825" sldId="361"/>
        </pc:sldMkLst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6" creationId="{D510CE5F-B758-1204-B26F-8CEE65469A4A}"/>
          </ac:spMkLst>
        </pc:spChg>
        <pc:spChg chg="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8" creationId="{F6F3CFBA-1D7C-DF98-887B-762BF4E6C45D}"/>
          </ac:spMkLst>
        </pc:spChg>
        <pc:spChg chg="add mod">
          <ac:chgData name="Toby Donaldson" userId="2e6e5431-bb17-4c41-9985-d39c50d83c73" providerId="ADAL" clId="{A96DF0CC-E8B0-4304-9663-FE5241FC3812}" dt="2024-01-25T04:08:28.011" v="3434" actId="208"/>
          <ac:spMkLst>
            <pc:docMk/>
            <pc:sldMk cId="1518291825" sldId="361"/>
            <ac:spMk id="9" creationId="{5B37DF52-0F40-C441-85AB-5368C05A7A12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7:13.522" v="3319" actId="1076"/>
          <ac:spMkLst>
            <pc:docMk/>
            <pc:sldMk cId="1518291825" sldId="361"/>
            <ac:spMk id="12" creationId="{AE1047A2-1224-BE37-914A-ED935C68EAE6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3" creationId="{5BBE9349-8EF4-27B9-E763-756F6790643E}"/>
          </ac:spMkLst>
        </pc:spChg>
        <pc:spChg chg="add 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14" creationId="{EDAE630A-B1CA-7D60-6AF9-464A6280EF8D}"/>
          </ac:spMkLst>
        </pc:spChg>
        <pc:cxnChg chg="add del mod">
          <ac:chgData name="Toby Donaldson" userId="2e6e5431-bb17-4c41-9985-d39c50d83c73" providerId="ADAL" clId="{A96DF0CC-E8B0-4304-9663-FE5241FC3812}" dt="2024-01-25T04:09:12.183" v="3438" actId="21"/>
          <ac:cxnSpMkLst>
            <pc:docMk/>
            <pc:sldMk cId="1518291825" sldId="361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7T05:45:20.633" v="7039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A96DF0CC-E8B0-4304-9663-FE5241FC3812}" dt="2024-01-27T05:45:20.633" v="7039" actId="20577"/>
          <ac:spMkLst>
            <pc:docMk/>
            <pc:sldMk cId="2995457733" sldId="362"/>
            <ac:spMk id="14" creationId="{EDAE630A-B1CA-7D60-6AF9-464A6280EF8D}"/>
          </ac:spMkLst>
        </pc:spChg>
        <pc:cxnChg chg="mod">
          <ac:chgData name="Toby Donaldson" userId="2e6e5431-bb17-4c41-9985-d39c50d83c73" providerId="ADAL" clId="{A96DF0CC-E8B0-4304-9663-FE5241FC3812}" dt="2024-01-27T05:45:15.680" v="7021" actId="20577"/>
          <ac:cxnSpMkLst>
            <pc:docMk/>
            <pc:sldMk cId="2995457733" sldId="362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7T05:45:29.042" v="7045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A96DF0CC-E8B0-4304-9663-FE5241FC3812}" dt="2024-01-25T04:10:12.492" v="3448" actId="207"/>
          <ac:spMkLst>
            <pc:docMk/>
            <pc:sldMk cId="2512992697" sldId="363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7T05:45:29.042" v="7045" actId="20577"/>
          <ac:spMkLst>
            <pc:docMk/>
            <pc:sldMk cId="2512992697" sldId="363"/>
            <ac:spMk id="14" creationId="{EDAE630A-B1CA-7D60-6AF9-464A6280EF8D}"/>
          </ac:spMkLst>
        </pc:spChg>
      </pc:sldChg>
      <pc:sldChg chg="addSp modSp add mod">
        <pc:chgData name="Toby Donaldson" userId="2e6e5431-bb17-4c41-9985-d39c50d83c73" providerId="ADAL" clId="{A96DF0CC-E8B0-4304-9663-FE5241FC3812}" dt="2024-01-27T05:45:57.533" v="7048" actId="207"/>
        <pc:sldMkLst>
          <pc:docMk/>
          <pc:sldMk cId="3897277287" sldId="364"/>
        </pc:sldMkLst>
        <pc:spChg chg="add mod">
          <ac:chgData name="Toby Donaldson" userId="2e6e5431-bb17-4c41-9985-d39c50d83c73" providerId="ADAL" clId="{A96DF0CC-E8B0-4304-9663-FE5241FC3812}" dt="2024-01-25T04:12:53.460" v="3585" actId="14100"/>
          <ac:spMkLst>
            <pc:docMk/>
            <pc:sldMk cId="3897277287" sldId="364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5:54.052" v="7047" actId="207"/>
          <ac:spMkLst>
            <pc:docMk/>
            <pc:sldMk cId="3897277287" sldId="364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7T05:45:57.533" v="7048" actId="207"/>
          <ac:spMkLst>
            <pc:docMk/>
            <pc:sldMk cId="3897277287" sldId="364"/>
            <ac:spMk id="9" creationId="{5B37DF52-0F40-C441-85AB-5368C05A7A12}"/>
          </ac:spMkLst>
        </pc:spChg>
        <pc:cxnChg chg="add">
          <ac:chgData name="Toby Donaldson" userId="2e6e5431-bb17-4c41-9985-d39c50d83c73" providerId="ADAL" clId="{A96DF0CC-E8B0-4304-9663-FE5241FC3812}" dt="2024-01-25T04:13:01.044" v="3586" actId="11529"/>
          <ac:cxnSpMkLst>
            <pc:docMk/>
            <pc:sldMk cId="3897277287" sldId="364"/>
            <ac:cxnSpMk id="11" creationId="{42D34CF6-E13B-4413-2F8A-1E46BF5D25F2}"/>
          </ac:cxnSpMkLst>
        </pc:cxnChg>
        <pc:cxnChg chg="mod">
          <ac:chgData name="Toby Donaldson" userId="2e6e5431-bb17-4c41-9985-d39c50d83c73" providerId="ADAL" clId="{A96DF0CC-E8B0-4304-9663-FE5241FC3812}" dt="2024-01-25T04:11:06.510" v="3466" actId="20577"/>
          <ac:cxnSpMkLst>
            <pc:docMk/>
            <pc:sldMk cId="3897277287" sldId="364"/>
            <ac:cxnSpMk id="16" creationId="{35C016AE-6EB1-AE9F-3309-7FA9E3888878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27T05:46:15.317" v="7050" actId="207"/>
        <pc:sldMkLst>
          <pc:docMk/>
          <pc:sldMk cId="4163302408" sldId="365"/>
        </pc:sldMkLst>
        <pc:spChg chg="del">
          <ac:chgData name="Toby Donaldson" userId="2e6e5431-bb17-4c41-9985-d39c50d83c73" providerId="ADAL" clId="{A96DF0CC-E8B0-4304-9663-FE5241FC3812}" dt="2024-01-25T04:13:57.947" v="3591" actId="21"/>
          <ac:spMkLst>
            <pc:docMk/>
            <pc:sldMk cId="4163302408" sldId="365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6:11.123" v="7049" actId="207"/>
          <ac:spMkLst>
            <pc:docMk/>
            <pc:sldMk cId="4163302408" sldId="365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7T05:46:15.317" v="7050" actId="207"/>
          <ac:spMkLst>
            <pc:docMk/>
            <pc:sldMk cId="4163302408" sldId="365"/>
            <ac:spMk id="9" creationId="{5B37DF52-0F40-C441-85AB-5368C05A7A12}"/>
          </ac:spMkLst>
        </pc:spChg>
        <pc:cxnChg chg="del mod">
          <ac:chgData name="Toby Donaldson" userId="2e6e5431-bb17-4c41-9985-d39c50d83c73" providerId="ADAL" clId="{A96DF0CC-E8B0-4304-9663-FE5241FC3812}" dt="2024-01-25T04:13:57.947" v="3591" actId="21"/>
          <ac:cxnSpMkLst>
            <pc:docMk/>
            <pc:sldMk cId="4163302408" sldId="365"/>
            <ac:cxnSpMk id="11" creationId="{42D34CF6-E13B-4413-2F8A-1E46BF5D25F2}"/>
          </ac:cxnSpMkLst>
        </pc:cxnChg>
      </pc:sldChg>
      <pc:sldChg chg="addSp modSp add mod">
        <pc:chgData name="Toby Donaldson" userId="2e6e5431-bb17-4c41-9985-d39c50d83c73" providerId="ADAL" clId="{A96DF0CC-E8B0-4304-9663-FE5241FC3812}" dt="2024-01-27T05:46:27.900" v="7052" actId="207"/>
        <pc:sldMkLst>
          <pc:docMk/>
          <pc:sldMk cId="2023942161" sldId="366"/>
        </pc:sldMkLst>
        <pc:spChg chg="add mod">
          <ac:chgData name="Toby Donaldson" userId="2e6e5431-bb17-4c41-9985-d39c50d83c73" providerId="ADAL" clId="{A96DF0CC-E8B0-4304-9663-FE5241FC3812}" dt="2024-01-25T04:28:08.277" v="3692" actId="2711"/>
          <ac:spMkLst>
            <pc:docMk/>
            <pc:sldMk cId="2023942161" sldId="366"/>
            <ac:spMk id="6" creationId="{F5B4504F-CC5B-071E-BFC6-F6A2A6ED74A5}"/>
          </ac:spMkLst>
        </pc:spChg>
        <pc:spChg chg="mod">
          <ac:chgData name="Toby Donaldson" userId="2e6e5431-bb17-4c41-9985-d39c50d83c73" providerId="ADAL" clId="{A96DF0CC-E8B0-4304-9663-FE5241FC3812}" dt="2024-01-27T05:46:27.900" v="7052" actId="207"/>
          <ac:spMkLst>
            <pc:docMk/>
            <pc:sldMk cId="2023942161" sldId="366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7T05:46:23.949" v="7051" actId="207"/>
          <ac:spMkLst>
            <pc:docMk/>
            <pc:sldMk cId="2023942161" sldId="366"/>
            <ac:spMk id="9" creationId="{5B37DF52-0F40-C441-85AB-5368C05A7A12}"/>
          </ac:spMkLst>
        </pc:spChg>
      </pc:sldChg>
      <pc:sldChg chg="modSp new mod">
        <pc:chgData name="Toby Donaldson" userId="2e6e5431-bb17-4c41-9985-d39c50d83c73" providerId="ADAL" clId="{A96DF0CC-E8B0-4304-9663-FE5241FC3812}" dt="2024-01-25T04:31:52.631" v="4053" actId="5793"/>
        <pc:sldMkLst>
          <pc:docMk/>
          <pc:sldMk cId="1876620749" sldId="367"/>
        </pc:sldMkLst>
        <pc:spChg chg="mod">
          <ac:chgData name="Toby Donaldson" userId="2e6e5431-bb17-4c41-9985-d39c50d83c73" providerId="ADAL" clId="{A96DF0CC-E8B0-4304-9663-FE5241FC3812}" dt="2024-01-25T04:29:43.430" v="3736" actId="20577"/>
          <ac:spMkLst>
            <pc:docMk/>
            <pc:sldMk cId="1876620749" sldId="367"/>
            <ac:spMk id="2" creationId="{75E81FB0-FE5E-73F5-2422-72E0EDEFE837}"/>
          </ac:spMkLst>
        </pc:spChg>
        <pc:spChg chg="mod">
          <ac:chgData name="Toby Donaldson" userId="2e6e5431-bb17-4c41-9985-d39c50d83c73" providerId="ADAL" clId="{A96DF0CC-E8B0-4304-9663-FE5241FC3812}" dt="2024-01-25T04:31:52.631" v="4053" actId="5793"/>
          <ac:spMkLst>
            <pc:docMk/>
            <pc:sldMk cId="1876620749" sldId="367"/>
            <ac:spMk id="3" creationId="{7CD55DEB-120A-D8DA-C7F0-BF76129176A6}"/>
          </ac:spMkLst>
        </pc:spChg>
      </pc:sldChg>
      <pc:sldChg chg="addSp delSp modSp add mod modClrScheme chgLayout">
        <pc:chgData name="Toby Donaldson" userId="2e6e5431-bb17-4c41-9985-d39c50d83c73" providerId="ADAL" clId="{A96DF0CC-E8B0-4304-9663-FE5241FC3812}" dt="2024-01-27T05:47:55.453" v="7059" actId="27636"/>
        <pc:sldMkLst>
          <pc:docMk/>
          <pc:sldMk cId="2645018095" sldId="368"/>
        </pc:sldMkLst>
        <pc:spChg chg="mod ord">
          <ac:chgData name="Toby Donaldson" userId="2e6e5431-bb17-4c41-9985-d39c50d83c73" providerId="ADAL" clId="{A96DF0CC-E8B0-4304-9663-FE5241FC3812}" dt="2024-01-25T04:37:09.713" v="4642" actId="14100"/>
          <ac:spMkLst>
            <pc:docMk/>
            <pc:sldMk cId="2645018095" sldId="368"/>
            <ac:spMk id="2" creationId="{75E81FB0-FE5E-73F5-2422-72E0EDEFE837}"/>
          </ac:spMkLst>
        </pc:spChg>
        <pc:spChg chg="del 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3" creationId="{7CD55DEB-120A-D8DA-C7F0-BF76129176A6}"/>
          </ac:spMkLst>
        </pc:spChg>
        <pc:spChg chg="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4" creationId="{BD4D67E6-5117-5AB7-6D32-4971AFC58B38}"/>
          </ac:spMkLst>
        </pc:spChg>
        <pc:spChg chg="add mod ord">
          <ac:chgData name="Toby Donaldson" userId="2e6e5431-bb17-4c41-9985-d39c50d83c73" providerId="ADAL" clId="{A96DF0CC-E8B0-4304-9663-FE5241FC3812}" dt="2024-01-27T05:47:14.522" v="7053" actId="255"/>
          <ac:spMkLst>
            <pc:docMk/>
            <pc:sldMk cId="2645018095" sldId="368"/>
            <ac:spMk id="5" creationId="{6F73CECB-1D98-FC38-7E78-C8F2E5734E22}"/>
          </ac:spMkLst>
        </pc:spChg>
        <pc:spChg chg="add mod ord">
          <ac:chgData name="Toby Donaldson" userId="2e6e5431-bb17-4c41-9985-d39c50d83c73" providerId="ADAL" clId="{A96DF0CC-E8B0-4304-9663-FE5241FC3812}" dt="2024-01-27T05:47:55.452" v="7058" actId="27636"/>
          <ac:spMkLst>
            <pc:docMk/>
            <pc:sldMk cId="2645018095" sldId="368"/>
            <ac:spMk id="6" creationId="{7E3A98AB-00EC-6E69-85FE-846838B0327A}"/>
          </ac:spMkLst>
        </pc:spChg>
        <pc:spChg chg="add mod ord">
          <ac:chgData name="Toby Donaldson" userId="2e6e5431-bb17-4c41-9985-d39c50d83c73" providerId="ADAL" clId="{A96DF0CC-E8B0-4304-9663-FE5241FC3812}" dt="2024-01-27T05:47:23.749" v="7054" actId="255"/>
          <ac:spMkLst>
            <pc:docMk/>
            <pc:sldMk cId="2645018095" sldId="368"/>
            <ac:spMk id="7" creationId="{226FE82F-8074-909C-2E48-1051F8FC43E0}"/>
          </ac:spMkLst>
        </pc:spChg>
        <pc:spChg chg="add mod ord">
          <ac:chgData name="Toby Donaldson" userId="2e6e5431-bb17-4c41-9985-d39c50d83c73" providerId="ADAL" clId="{A96DF0CC-E8B0-4304-9663-FE5241FC3812}" dt="2024-01-27T05:47:55.453" v="7059" actId="27636"/>
          <ac:spMkLst>
            <pc:docMk/>
            <pc:sldMk cId="2645018095" sldId="368"/>
            <ac:spMk id="8" creationId="{1C39A997-3A67-E6E3-D2E8-ABFAE39D19F6}"/>
          </ac:spMkLst>
        </pc:spChg>
      </pc:sldChg>
      <pc:sldChg chg="addSp delSp modSp new mod">
        <pc:chgData name="Toby Donaldson" userId="2e6e5431-bb17-4c41-9985-d39c50d83c73" providerId="ADAL" clId="{A96DF0CC-E8B0-4304-9663-FE5241FC3812}" dt="2024-01-27T05:50:25.787" v="7133" actId="21"/>
        <pc:sldMkLst>
          <pc:docMk/>
          <pc:sldMk cId="3105053930" sldId="369"/>
        </pc:sldMkLst>
        <pc:spChg chg="add mod">
          <ac:chgData name="Toby Donaldson" userId="2e6e5431-bb17-4c41-9985-d39c50d83c73" providerId="ADAL" clId="{A96DF0CC-E8B0-4304-9663-FE5241FC3812}" dt="2024-01-27T05:50:02.088" v="7124" actId="1076"/>
          <ac:spMkLst>
            <pc:docMk/>
            <pc:sldMk cId="3105053930" sldId="369"/>
            <ac:spMk id="2" creationId="{2778A7D0-3E06-9E59-4F3A-6B0D6FA1D7E4}"/>
          </ac:spMkLst>
        </pc:spChg>
        <pc:spChg chg="del">
          <ac:chgData name="Toby Donaldson" userId="2e6e5431-bb17-4c41-9985-d39c50d83c73" providerId="ADAL" clId="{A96DF0CC-E8B0-4304-9663-FE5241FC3812}" dt="2024-01-25T04:37:37.684" v="4649" actId="21"/>
          <ac:spMkLst>
            <pc:docMk/>
            <pc:sldMk cId="3105053930" sldId="369"/>
            <ac:spMk id="2" creationId="{FC6F98B7-A73B-6AAC-BA43-8D40ABDCE382}"/>
          </ac:spMkLst>
        </pc:spChg>
        <pc:spChg chg="del">
          <ac:chgData name="Toby Donaldson" userId="2e6e5431-bb17-4c41-9985-d39c50d83c73" providerId="ADAL" clId="{A96DF0CC-E8B0-4304-9663-FE5241FC3812}" dt="2024-01-25T04:37:23.450" v="4644" actId="21"/>
          <ac:spMkLst>
            <pc:docMk/>
            <pc:sldMk cId="3105053930" sldId="369"/>
            <ac:spMk id="3" creationId="{08F724E2-535D-A56C-4D7D-5152A47A7CFE}"/>
          </ac:spMkLst>
        </pc:spChg>
        <pc:spChg chg="add del mod">
          <ac:chgData name="Toby Donaldson" userId="2e6e5431-bb17-4c41-9985-d39c50d83c73" providerId="ADAL" clId="{A96DF0CC-E8B0-4304-9663-FE5241FC3812}" dt="2024-01-27T05:50:25.787" v="7133" actId="21"/>
          <ac:spMkLst>
            <pc:docMk/>
            <pc:sldMk cId="3105053930" sldId="369"/>
            <ac:spMk id="3" creationId="{C3B1AA5E-6BEF-3E88-6B74-B36EF8BCF00B}"/>
          </ac:spMkLst>
        </pc:spChg>
        <pc:spChg chg="del mod">
          <ac:chgData name="Toby Donaldson" userId="2e6e5431-bb17-4c41-9985-d39c50d83c73" providerId="ADAL" clId="{A96DF0CC-E8B0-4304-9663-FE5241FC3812}" dt="2024-01-25T04:37:25.461" v="4646" actId="21"/>
          <ac:spMkLst>
            <pc:docMk/>
            <pc:sldMk cId="3105053930" sldId="369"/>
            <ac:spMk id="4" creationId="{456A05F9-7511-D80E-409D-6E1CED79CFE6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5" creationId="{BF89DFAB-6412-464B-635B-BC2B7D891409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6" creationId="{5CB47007-995B-FEAB-4C2E-467E8D4901A1}"/>
          </ac:spMkLst>
        </pc:spChg>
        <pc:spChg chg="mod">
          <ac:chgData name="Toby Donaldson" userId="2e6e5431-bb17-4c41-9985-d39c50d83c73" providerId="ADAL" clId="{A96DF0CC-E8B0-4304-9663-FE5241FC3812}" dt="2024-01-25T04:43:46.938" v="4823" actId="1076"/>
          <ac:spMkLst>
            <pc:docMk/>
            <pc:sldMk cId="3105053930" sldId="369"/>
            <ac:spMk id="7" creationId="{423EF0B7-9AA0-EC5E-D5B3-61D1FFA9EE9A}"/>
          </ac:spMkLst>
        </pc:spChg>
        <pc:spChg chg="add del mod">
          <ac:chgData name="Toby Donaldson" userId="2e6e5431-bb17-4c41-9985-d39c50d83c73" providerId="ADAL" clId="{A96DF0CC-E8B0-4304-9663-FE5241FC3812}" dt="2024-01-25T04:37:31.165" v="4647" actId="21"/>
          <ac:spMkLst>
            <pc:docMk/>
            <pc:sldMk cId="3105053930" sldId="369"/>
            <ac:spMk id="9" creationId="{B8E0EDAE-EE6C-3A68-9493-546AB6BA01F0}"/>
          </ac:spMkLst>
        </pc:spChg>
        <pc:spChg chg="add mod">
          <ac:chgData name="Toby Donaldson" userId="2e6e5431-bb17-4c41-9985-d39c50d83c73" providerId="ADAL" clId="{A96DF0CC-E8B0-4304-9663-FE5241FC3812}" dt="2024-01-25T04:43:50.034" v="4825" actId="1076"/>
          <ac:spMkLst>
            <pc:docMk/>
            <pc:sldMk cId="3105053930" sldId="369"/>
            <ac:spMk id="10" creationId="{5513517E-2FDF-79EC-702D-65F34380140C}"/>
          </ac:spMkLst>
        </pc:spChg>
        <pc:spChg chg="mod">
          <ac:chgData name="Toby Donaldson" userId="2e6e5431-bb17-4c41-9985-d39c50d83c73" providerId="ADAL" clId="{A96DF0CC-E8B0-4304-9663-FE5241FC3812}" dt="2024-01-25T04:39:21.650" v="4660" actId="20577"/>
          <ac:spMkLst>
            <pc:docMk/>
            <pc:sldMk cId="3105053930" sldId="369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4:39:08.035" v="4658" actId="20577"/>
          <ac:spMkLst>
            <pc:docMk/>
            <pc:sldMk cId="3105053930" sldId="369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4:39:22.911" v="4661" actId="20577"/>
          <ac:spMkLst>
            <pc:docMk/>
            <pc:sldMk cId="3105053930" sldId="369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4:39:10.697" v="4659" actId="20577"/>
          <ac:spMkLst>
            <pc:docMk/>
            <pc:sldMk cId="3105053930" sldId="369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9" creationId="{16F7576A-DACC-0D16-FC51-E3BC0CB90E35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20" creationId="{7667BAB1-8241-C481-F3D2-E6D94EB86024}"/>
          </ac:spMkLst>
        </pc:spChg>
        <pc:spChg chg="add del mod">
          <ac:chgData name="Toby Donaldson" userId="2e6e5431-bb17-4c41-9985-d39c50d83c73" providerId="ADAL" clId="{A96DF0CC-E8B0-4304-9663-FE5241FC3812}" dt="2024-01-25T04:41:01.978" v="4690" actId="21"/>
          <ac:spMkLst>
            <pc:docMk/>
            <pc:sldMk cId="3105053930" sldId="369"/>
            <ac:spMk id="25" creationId="{78D56C67-A325-EF44-564D-87D8E970415F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6" creationId="{E4226C2C-76FD-6169-A0E8-C98D99B4A5F6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29" creationId="{F88B6152-FACA-E397-45C7-785249432863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30" creationId="{D6CB73BA-C3DA-F338-B1C4-053E28DC2E58}"/>
          </ac:spMkLst>
        </pc:spChg>
        <pc:spChg chg="add mod">
          <ac:chgData name="Toby Donaldson" userId="2e6e5431-bb17-4c41-9985-d39c50d83c73" providerId="ADAL" clId="{A96DF0CC-E8B0-4304-9663-FE5241FC3812}" dt="2024-01-27T05:48:23.492" v="7064" actId="113"/>
          <ac:spMkLst>
            <pc:docMk/>
            <pc:sldMk cId="3105053930" sldId="369"/>
            <ac:spMk id="31" creationId="{9D7FBF4C-2AD0-5622-9F0D-988626331A37}"/>
          </ac:spMkLst>
        </pc:spChg>
        <pc:spChg chg="add del mod">
          <ac:chgData name="Toby Donaldson" userId="2e6e5431-bb17-4c41-9985-d39c50d83c73" providerId="ADAL" clId="{A96DF0CC-E8B0-4304-9663-FE5241FC3812}" dt="2024-01-25T05:10:36.719" v="4848" actId="21"/>
          <ac:spMkLst>
            <pc:docMk/>
            <pc:sldMk cId="3105053930" sldId="369"/>
            <ac:spMk id="32" creationId="{915E2A17-39D2-4E29-1A2A-67F6B39ACCAB}"/>
          </ac:spMkLst>
        </pc:spChg>
        <pc:spChg chg="add mod">
          <ac:chgData name="Toby Donaldson" userId="2e6e5431-bb17-4c41-9985-d39c50d83c73" providerId="ADAL" clId="{A96DF0CC-E8B0-4304-9663-FE5241FC3812}" dt="2024-01-25T05:21:36.843" v="5283" actId="20577"/>
          <ac:spMkLst>
            <pc:docMk/>
            <pc:sldMk cId="3105053930" sldId="369"/>
            <ac:spMk id="33" creationId="{18C67D92-158E-3F09-77A2-A5210E27D1E1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34" creationId="{D3E6C35D-3945-F880-8EB5-AA08C82C20E5}"/>
          </ac:spMkLst>
        </pc:spChg>
        <pc:spChg chg="add del mod">
          <ac:chgData name="Toby Donaldson" userId="2e6e5431-bb17-4c41-9985-d39c50d83c73" providerId="ADAL" clId="{A96DF0CC-E8B0-4304-9663-FE5241FC3812}" dt="2024-01-25T05:11:15.747" v="4855" actId="21"/>
          <ac:spMkLst>
            <pc:docMk/>
            <pc:sldMk cId="3105053930" sldId="369"/>
            <ac:spMk id="35" creationId="{4ADD47C6-38C1-EFDF-D5ED-0BF4FECF228C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7" creationId="{ACE72FC2-C398-5625-E097-982E63A6917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8" creationId="{E0407870-D8D1-802F-39E7-854E44A1B78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9" creationId="{B2B8D7D0-8E3D-A7DD-29DF-8755347C9E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0" creationId="{036FD2DB-08AB-E06F-C922-C79CFEBCEF62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1" creationId="{33EFA757-E3CD-ADF8-25A8-D6EC5A53CA5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2" creationId="{BD71E428-C88C-FF2C-85EB-AD97E6E1B94F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3" creationId="{A6BA97F7-F70E-2D93-F81D-F3C24E382BF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4" creationId="{02745A31-0E4E-F62C-F56C-5CBB2311CF02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5" creationId="{E00A73EA-73FA-05D0-3E11-9FB6D468BBF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8" creationId="{A0BB8853-A982-0F02-D720-05C6791234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9" creationId="{FCD169A1-E750-F419-E469-5EB9CB98B9AF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50" creationId="{F6203A1E-95DA-978A-CE16-4A41BBB43B32}"/>
          </ac:spMkLst>
        </pc:s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11" creationId="{0620AFCF-980F-52E5-9A96-07A064FE063C}"/>
          </ac:grpSpMkLst>
        </pc:gr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36" creationId="{47D1A6A7-FB5B-B174-0081-F76F4703AC0D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47" creationId="{81426642-D7C8-E332-1EE6-5BB580A921A9}"/>
          </ac:grpSpMkLst>
        </pc:grpChg>
        <pc:cxnChg chg="add del mod">
          <ac:chgData name="Toby Donaldson" userId="2e6e5431-bb17-4c41-9985-d39c50d83c73" providerId="ADAL" clId="{A96DF0CC-E8B0-4304-9663-FE5241FC3812}" dt="2024-01-25T05:38:38.434" v="5818" actId="21"/>
          <ac:cxnSpMkLst>
            <pc:docMk/>
            <pc:sldMk cId="3105053930" sldId="369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6.178" v="5823"/>
          <ac:cxnSpMkLst>
            <pc:docMk/>
            <pc:sldMk cId="3105053930" sldId="369"/>
            <ac:cxnSpMk id="46" creationId="{BCC25C55-17FE-CCB2-AFEE-7E5F1B28D72B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3:54.193" v="7201" actId="14100"/>
        <pc:sldMkLst>
          <pc:docMk/>
          <pc:sldMk cId="2887589525" sldId="370"/>
        </pc:sldMkLst>
        <pc:spChg chg="add mod">
          <ac:chgData name="Toby Donaldson" userId="2e6e5431-bb17-4c41-9985-d39c50d83c73" providerId="ADAL" clId="{A96DF0CC-E8B0-4304-9663-FE5241FC3812}" dt="2024-01-25T05:18:27.628" v="5089" actId="207"/>
          <ac:spMkLst>
            <pc:docMk/>
            <pc:sldMk cId="2887589525" sldId="370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7T05:53:39.385" v="7199" actId="14100"/>
          <ac:spMkLst>
            <pc:docMk/>
            <pc:sldMk cId="2887589525" sldId="370"/>
            <ac:spMk id="3" creationId="{09CB0145-6555-DDDB-47AE-47E3A80B5A33}"/>
          </ac:spMkLst>
        </pc:spChg>
        <pc:spChg chg="add mod">
          <ac:chgData name="Toby Donaldson" userId="2e6e5431-bb17-4c41-9985-d39c50d83c73" providerId="ADAL" clId="{A96DF0CC-E8B0-4304-9663-FE5241FC3812}" dt="2024-01-25T05:14:51.478" v="4877"/>
          <ac:spMkLst>
            <pc:docMk/>
            <pc:sldMk cId="2887589525" sldId="370"/>
            <ac:spMk id="3" creationId="{B3E4F5EA-306E-0FCB-9EC4-35910256B24B}"/>
          </ac:spMkLst>
        </pc:spChg>
        <pc:spChg chg="add mod">
          <ac:chgData name="Toby Donaldson" userId="2e6e5431-bb17-4c41-9985-d39c50d83c73" providerId="ADAL" clId="{A96DF0CC-E8B0-4304-9663-FE5241FC3812}" dt="2024-01-27T05:50:58.128" v="7136" actId="14100"/>
          <ac:spMkLst>
            <pc:docMk/>
            <pc:sldMk cId="2887589525" sldId="370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6" creationId="{5F57BEA3-D6F3-4583-CCF1-B628DF4D8B72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8" creationId="{FBFB6439-7321-48CE-49C4-3F489E1AFB98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9" creationId="{86063FCF-D9E0-CA2C-38D9-4A2596A6034E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2" creationId="{8C725775-5E51-C181-D271-0B3FA8BBF930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3" creationId="{DE604974-75AE-8499-3227-E6E221DABF2D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4" creationId="{19DFA165-7E42-4708-B7DE-5F0889BF5DDB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5" creationId="{AF1986A0-AE0A-281E-1B61-ADC7097DBB5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9" creationId="{74F5152D-9B42-B486-80D3-F0EA53039AC7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0" creationId="{CFDCD976-2F2C-C3B3-8ABC-35F88596D3C6}"/>
          </ac:spMkLst>
        </pc:spChg>
        <pc:spChg chg="del mod">
          <ac:chgData name="Toby Donaldson" userId="2e6e5431-bb17-4c41-9985-d39c50d83c73" providerId="ADAL" clId="{A96DF0CC-E8B0-4304-9663-FE5241FC3812}" dt="2024-01-25T05:14:40.056" v="4875" actId="21"/>
          <ac:spMkLst>
            <pc:docMk/>
            <pc:sldMk cId="2887589525" sldId="370"/>
            <ac:spMk id="31" creationId="{9D7FBF4C-2AD0-5622-9F0D-988626331A37}"/>
          </ac:spMkLst>
        </pc:spChg>
        <pc:spChg chg="mod">
          <ac:chgData name="Toby Donaldson" userId="2e6e5431-bb17-4c41-9985-d39c50d83c73" providerId="ADAL" clId="{A96DF0CC-E8B0-4304-9663-FE5241FC3812}" dt="2024-01-25T05:21:30.823" v="5282" actId="20577"/>
          <ac:spMkLst>
            <pc:docMk/>
            <pc:sldMk cId="2887589525" sldId="370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6" creationId="{A22BD044-4296-AB0F-9316-BBA2848A7B83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7" creationId="{72A9A156-2ADD-D4C5-5238-F652CF7DE58C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8" creationId="{13250F46-AC57-BDC9-52AE-6286B36C7A94}"/>
          </ac:spMkLst>
        </pc:s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5" creationId="{D93EAED2-E207-E9ED-5290-973E368EA17E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35" creationId="{AFA64AB1-2A6F-5950-7B46-2480E42B2543}"/>
          </ac:grpSpMkLst>
        </pc:grpChg>
        <pc:cxnChg chg="add mod">
          <ac:chgData name="Toby Donaldson" userId="2e6e5431-bb17-4c41-9985-d39c50d83c73" providerId="ADAL" clId="{A96DF0CC-E8B0-4304-9663-FE5241FC3812}" dt="2024-01-27T05:53:54.193" v="7201" actId="14100"/>
          <ac:cxnSpMkLst>
            <pc:docMk/>
            <pc:sldMk cId="2887589525" sldId="370"/>
            <ac:cxnSpMk id="12" creationId="{EE33EB65-9477-7026-E8C2-6C306B358C18}"/>
          </ac:cxnSpMkLst>
        </pc:cxnChg>
        <pc:cxnChg chg="del mod">
          <ac:chgData name="Toby Donaldson" userId="2e6e5431-bb17-4c41-9985-d39c50d83c73" providerId="ADAL" clId="{A96DF0CC-E8B0-4304-9663-FE5241FC3812}" dt="2024-01-25T05:38:33.555" v="5817" actId="21"/>
          <ac:cxnSpMkLst>
            <pc:docMk/>
            <pc:sldMk cId="2887589525" sldId="370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4.482" v="5822"/>
          <ac:cxnSpMkLst>
            <pc:docMk/>
            <pc:sldMk cId="2887589525" sldId="370"/>
            <ac:cxnSpMk id="32" creationId="{1EDB645A-E664-15C5-C861-3A5CABAC900A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2:34.285" v="7165" actId="255"/>
        <pc:sldMkLst>
          <pc:docMk/>
          <pc:sldMk cId="2752253849" sldId="371"/>
        </pc:sldMkLst>
        <pc:spChg chg="mod">
          <ac:chgData name="Toby Donaldson" userId="2e6e5431-bb17-4c41-9985-d39c50d83c73" providerId="ADAL" clId="{A96DF0CC-E8B0-4304-9663-FE5241FC3812}" dt="2024-01-25T05:21:08.502" v="5280" actId="207"/>
          <ac:spMkLst>
            <pc:docMk/>
            <pc:sldMk cId="2752253849" sldId="371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2:04.071" v="5286" actId="20577"/>
          <ac:spMkLst>
            <pc:docMk/>
            <pc:sldMk cId="2752253849" sldId="371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5" creationId="{1223C06F-A034-CB4A-24D4-3104D22D5A8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6" creationId="{FB485803-E202-C02D-0D09-7ED049111A4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8" creationId="{C53F54CD-1C93-633D-3F33-C7837C6FBD29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9" creationId="{DBF5C111-978F-2DC9-E854-4A4B24AAD687}"/>
          </ac:spMkLst>
        </pc:spChg>
        <pc:spChg chg="add mod">
          <ac:chgData name="Toby Donaldson" userId="2e6e5431-bb17-4c41-9985-d39c50d83c73" providerId="ADAL" clId="{A96DF0CC-E8B0-4304-9663-FE5241FC3812}" dt="2024-01-27T05:52:34.285" v="7165" actId="255"/>
          <ac:spMkLst>
            <pc:docMk/>
            <pc:sldMk cId="2752253849" sldId="371"/>
            <ac:spMk id="11" creationId="{2250B087-22F7-C60D-4654-3F4834866500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2" creationId="{72C1A382-C606-2B4A-05E8-D5C11AC4A67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3" creationId="{C8B7EA18-1585-1C07-4991-5512410C4ED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4" creationId="{7233E7AC-FA6C-8799-7722-62F9C8791F1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5" creationId="{DE826C79-D6B8-6F12-7D0D-C5632B9F63DE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9" creationId="{27D53FC9-410C-CA03-59D8-DD03F0231E6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2" creationId="{EABB4D7A-3B70-B29B-1BA9-DB5CD850E2E4}"/>
          </ac:spMkLst>
        </pc:spChg>
        <pc:spChg chg="mod">
          <ac:chgData name="Toby Donaldson" userId="2e6e5431-bb17-4c41-9985-d39c50d83c73" providerId="ADAL" clId="{A96DF0CC-E8B0-4304-9663-FE5241FC3812}" dt="2024-01-25T05:21:25.049" v="5281" actId="20577"/>
          <ac:spMkLst>
            <pc:docMk/>
            <pc:sldMk cId="2752253849" sldId="371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5" creationId="{D3F6D274-CCB9-50DF-4333-9E300FE251D9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6" creationId="{890F2BAD-A817-D428-C451-037EB855C29F}"/>
          </ac:spMkLst>
        </pc:s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" creationId="{621F68D9-F7C4-4EF1-D6A5-B252DFE48BAF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1" creationId="{01FCBF55-0B5F-8610-8FEC-ABFED6388434}"/>
          </ac:grpSpMkLst>
        </pc:grpChg>
        <pc:cxnChg chg="del mod">
          <ac:chgData name="Toby Donaldson" userId="2e6e5431-bb17-4c41-9985-d39c50d83c73" providerId="ADAL" clId="{A96DF0CC-E8B0-4304-9663-FE5241FC3812}" dt="2024-01-25T05:38:27.360" v="5816" actId="21"/>
          <ac:cxnSpMkLst>
            <pc:docMk/>
            <pc:sldMk cId="2752253849" sldId="371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1.860" v="5820"/>
          <ac:cxnSpMkLst>
            <pc:docMk/>
            <pc:sldMk cId="2752253849" sldId="371"/>
            <ac:cxnSpMk id="30" creationId="{19CA2414-64B7-48AC-C33A-8732E370F1B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4:28.365" v="7202" actId="21"/>
        <pc:sldMkLst>
          <pc:docMk/>
          <pc:sldMk cId="3227526285" sldId="372"/>
        </pc:sldMkLst>
        <pc:spChg chg="mod">
          <ac:chgData name="Toby Donaldson" userId="2e6e5431-bb17-4c41-9985-d39c50d83c73" providerId="ADAL" clId="{A96DF0CC-E8B0-4304-9663-FE5241FC3812}" dt="2024-01-25T05:23:37.675" v="5293" actId="207"/>
          <ac:spMkLst>
            <pc:docMk/>
            <pc:sldMk cId="3227526285" sldId="372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5T05:28:50.066" v="5442" actId="1076"/>
          <ac:spMkLst>
            <pc:docMk/>
            <pc:sldMk cId="3227526285" sldId="372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7T05:54:28.365" v="7202" actId="21"/>
          <ac:spMkLst>
            <pc:docMk/>
            <pc:sldMk cId="3227526285" sldId="372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6" creationId="{2A8BE462-630A-1343-B1AD-D8616E39B29B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8" creationId="{5DA81CF0-C7AD-7DB2-3856-318AAD90685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9" creationId="{F4F442E4-A5B9-79CB-9335-A423A08EA0A2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2" creationId="{F8F0E9D0-95F3-7109-24FB-BE8E3B0A0CD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3" creationId="{27549324-DF23-4757-E7DB-DEFF381086E6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4" creationId="{A0BE2CB7-BAA4-9CBB-D7DA-F0732E3C0DD3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5" creationId="{2B4EA29D-5067-39F6-BB66-02BCD7980BB7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9" creationId="{2DF754F4-29DF-25CF-A0E4-09373BE446DB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0" creationId="{4107C622-DFBB-1007-C9C3-62D2851076A5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5" creationId="{121D4CD0-347E-B0D1-ADD8-17F82BF60428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6" creationId="{E4CE483A-6185-BB79-03F5-057241833481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7" creationId="{D30CC2F7-079B-4775-EEFE-FC9DFC049D9F}"/>
          </ac:spMkLst>
        </pc:s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5" creationId="{8A8B4D85-9BFE-B877-5EDF-B1B2C0163756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32" creationId="{548276AC-DEB2-E183-123E-1ECFBE9F01AA}"/>
          </ac:grpSpMkLst>
        </pc:grpChg>
        <pc:cxnChg chg="del mod">
          <ac:chgData name="Toby Donaldson" userId="2e6e5431-bb17-4c41-9985-d39c50d83c73" providerId="ADAL" clId="{A96DF0CC-E8B0-4304-9663-FE5241FC3812}" dt="2024-01-25T05:38:23.410" v="5815" actId="21"/>
          <ac:cxnSpMkLst>
            <pc:docMk/>
            <pc:sldMk cId="3227526285" sldId="372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3.310" v="5821"/>
          <ac:cxnSpMkLst>
            <pc:docMk/>
            <pc:sldMk cId="3227526285" sldId="372"/>
            <ac:cxnSpMk id="31" creationId="{03311EF5-40DD-3864-9A73-C72EF46AA03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49.530" v="5819"/>
        <pc:sldMkLst>
          <pc:docMk/>
          <pc:sldMk cId="2708408151" sldId="373"/>
        </pc:sldMkLst>
        <pc:spChg chg="del">
          <ac:chgData name="Toby Donaldson" userId="2e6e5431-bb17-4c41-9985-d39c50d83c73" providerId="ADAL" clId="{A96DF0CC-E8B0-4304-9663-FE5241FC3812}" dt="2024-01-25T05:29:26.142" v="5444" actId="21"/>
          <ac:spMkLst>
            <pc:docMk/>
            <pc:sldMk cId="2708408151" sldId="373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9:28.698" v="5445" actId="1076"/>
          <ac:spMkLst>
            <pc:docMk/>
            <pc:sldMk cId="2708408151" sldId="373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9.086" v="5728" actId="21"/>
          <ac:spMkLst>
            <pc:docMk/>
            <pc:sldMk cId="2708408151" sldId="373"/>
            <ac:spMk id="4" creationId="{69A7449D-8A84-46C9-372C-6F2AD556972C}"/>
          </ac:spMkLst>
        </pc:spChg>
        <pc:spChg chg="add mod">
          <ac:chgData name="Toby Donaldson" userId="2e6e5431-bb17-4c41-9985-d39c50d83c73" providerId="ADAL" clId="{A96DF0CC-E8B0-4304-9663-FE5241FC3812}" dt="2024-01-25T05:31:01.447" v="5559" actId="20577"/>
          <ac:spMkLst>
            <pc:docMk/>
            <pc:sldMk cId="2708408151" sldId="373"/>
            <ac:spMk id="5" creationId="{7CE3EBC7-BF55-28DD-92E7-CE697496E1E3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8" creationId="{31ABC2B2-E412-9D2D-D0B1-6A938D71D4EA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9" creationId="{3E3285BF-CF57-E4D8-3395-979DC34CDA42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2" creationId="{BFB18A55-BDAC-983B-83F9-EF56F9F718A9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3" creationId="{8B7F2035-36F8-5123-27FA-01BEBD8ADE5C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4" creationId="{28CA5B4E-E9E9-C09E-B442-2BF0598546AB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5" creationId="{1FB1260D-3BD5-9FCD-DB26-277F1B70985F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9" creationId="{8F115731-4FCB-B9C9-3860-2F7C5545896D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0" creationId="{8276DFBA-F6CD-15CD-E7B5-133880C5A5D8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1" creationId="{DA5E3FA3-7F37-E010-993B-078301982691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6" creationId="{3D988C2A-8D3F-B3BD-B8D2-9E48F1D021C8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7" creationId="{29D74963-5241-21AC-B31C-FAFF08207B6F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8" creationId="{4E88E7AF-C7D7-A4F3-869D-E6EA608ACF62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0" creationId="{CD99B5C9-281A-5463-84A1-259445071B4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1" creationId="{91250881-5BD8-D9C3-AD84-F3583E93FCF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2" creationId="{7E7D4F37-12FF-9FBC-F96D-E62117DE35A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3" creationId="{1B949EA7-ECC9-1448-30A5-3B1A54C5644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4" creationId="{BCED7973-6F61-C855-453B-F9A7D44C66C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5" creationId="{303CD1A9-9C3F-E434-583F-29A7553F1FAF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6" creationId="{DE52534B-A18C-2A8F-3DFE-5C5D1D20DB76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7" creationId="{2841A950-5746-0D0D-F044-58D7C70AAFBD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8" creationId="{DFCCBE0C-9384-937C-1C95-19112209143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1" creationId="{3C1605B0-AE97-8639-7461-BEF30DDE1B1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2" creationId="{4AE6DB8F-A976-5C89-078B-77ACDB45B7CC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3" creationId="{9A168184-9654-8F6F-E380-091900ACC162}"/>
          </ac:spMkLst>
        </pc:s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6" creationId="{72CF7066-A808-BEB7-F725-DAC9ED470A9A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35" creationId="{181B9CE5-B88D-0331-E89A-30189AEBEFE1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39" creationId="{09A8C9B2-0A25-5E8F-81E7-D2D0AF2BD443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50" creationId="{04A881E1-4474-11E0-88F6-8E4BD67A8807}"/>
          </ac:grpSpMkLst>
        </pc:grpChg>
        <pc:cxnChg chg="del mod">
          <ac:chgData name="Toby Donaldson" userId="2e6e5431-bb17-4c41-9985-d39c50d83c73" providerId="ADAL" clId="{A96DF0CC-E8B0-4304-9663-FE5241FC3812}" dt="2024-01-25T05:38:18.396" v="5814" actId="21"/>
          <ac:cxnSpMkLst>
            <pc:docMk/>
            <pc:sldMk cId="2708408151" sldId="373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10.602" v="5813"/>
          <ac:cxnSpMkLst>
            <pc:docMk/>
            <pc:sldMk cId="2708408151" sldId="373"/>
            <ac:cxnSpMk id="32" creationId="{D32C4C01-4B90-23EB-3F54-28D7B0760E56}"/>
          </ac:cxnSpMkLst>
        </pc:cxnChg>
        <pc:cxnChg chg="add mod">
          <ac:chgData name="Toby Donaldson" userId="2e6e5431-bb17-4c41-9985-d39c50d83c73" providerId="ADAL" clId="{A96DF0CC-E8B0-4304-9663-FE5241FC3812}" dt="2024-01-25T05:38:49.530" v="5819"/>
          <ac:cxnSpMkLst>
            <pc:docMk/>
            <pc:sldMk cId="2708408151" sldId="373"/>
            <ac:cxnSpMk id="49" creationId="{25138C39-36F2-2146-F10E-C160B77F6F5E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5:22.819" v="7204" actId="2711"/>
        <pc:sldMkLst>
          <pc:docMk/>
          <pc:sldMk cId="62932926" sldId="374"/>
        </pc:sldMkLst>
        <pc:spChg chg="add mod">
          <ac:chgData name="Toby Donaldson" userId="2e6e5431-bb17-4c41-9985-d39c50d83c73" providerId="ADAL" clId="{A96DF0CC-E8B0-4304-9663-FE5241FC3812}" dt="2024-01-27T05:55:22.819" v="7204" actId="2711"/>
          <ac:spMkLst>
            <pc:docMk/>
            <pc:sldMk cId="62932926" sldId="374"/>
            <ac:spMk id="2" creationId="{5AA97366-FFF4-6798-4579-A5085C05C5D6}"/>
          </ac:spMkLst>
        </pc:spChg>
        <pc:spChg chg="mod">
          <ac:chgData name="Toby Donaldson" userId="2e6e5431-bb17-4c41-9985-d39c50d83c73" providerId="ADAL" clId="{A96DF0CC-E8B0-4304-9663-FE5241FC3812}" dt="2024-01-27T05:55:13.147" v="7203" actId="2711"/>
          <ac:spMkLst>
            <pc:docMk/>
            <pc:sldMk cId="62932926" sldId="374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3.653" v="5727" actId="21"/>
          <ac:spMkLst>
            <pc:docMk/>
            <pc:sldMk cId="62932926" sldId="374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7:53.307" v="5812" actId="14100"/>
          <ac:spMkLst>
            <pc:docMk/>
            <pc:sldMk cId="62932926" sldId="374"/>
            <ac:spMk id="34" creationId="{D3E6C35D-3945-F880-8EB5-AA08C82C20E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55:57.376" v="7205" actId="14100"/>
        <pc:sldMkLst>
          <pc:docMk/>
          <pc:sldMk cId="30333298" sldId="375"/>
        </pc:sldMkLst>
        <pc:spChg chg="del">
          <ac:chgData name="Toby Donaldson" userId="2e6e5431-bb17-4c41-9985-d39c50d83c73" providerId="ADAL" clId="{A96DF0CC-E8B0-4304-9663-FE5241FC3812}" dt="2024-01-25T05:35:41.144" v="5767" actId="21"/>
          <ac:spMkLst>
            <pc:docMk/>
            <pc:sldMk cId="30333298" sldId="375"/>
            <ac:spMk id="2" creationId="{5AA97366-FFF4-6798-4579-A5085C05C5D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3:39.739" v="5740" actId="1076"/>
          <ac:spMkLst>
            <pc:docMk/>
            <pc:sldMk cId="30333298" sldId="375"/>
            <ac:spMk id="5" creationId="{7CE3EBC7-BF55-28DD-92E7-CE697496E1E3}"/>
          </ac:spMkLst>
        </pc:spChg>
        <pc:spChg chg="add mod">
          <ac:chgData name="Toby Donaldson" userId="2e6e5431-bb17-4c41-9985-d39c50d83c73" providerId="ADAL" clId="{A96DF0CC-E8B0-4304-9663-FE5241FC3812}" dt="2024-01-25T05:39:38.779" v="5835" actId="1076"/>
          <ac:spMkLst>
            <pc:docMk/>
            <pc:sldMk cId="30333298" sldId="375"/>
            <ac:spMk id="8" creationId="{1A3B83C6-32C8-CA88-7EAD-08BFD743076B}"/>
          </ac:spMkLst>
        </pc:spChg>
        <pc:spChg chg="add mod">
          <ac:chgData name="Toby Donaldson" userId="2e6e5431-bb17-4c41-9985-d39c50d83c73" providerId="ADAL" clId="{A96DF0CC-E8B0-4304-9663-FE5241FC3812}" dt="2024-01-27T05:55:57.376" v="7205" actId="14100"/>
          <ac:spMkLst>
            <pc:docMk/>
            <pc:sldMk cId="30333298" sldId="375"/>
            <ac:spMk id="9" creationId="{6A5E3BA8-CF56-2B80-096B-773240F642B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9" creationId="{16F7576A-DACC-0D16-FC51-E3BC0CB90E35}"/>
          </ac:spMkLst>
        </pc:spChg>
        <pc:spChg chg="mod topLvl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0" creationId="{7667BAB1-8241-C481-F3D2-E6D94EB86024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2" creationId="{EFE22131-76EC-AC42-6045-56A5761CE59D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4" creationId="{4E001D7D-9D1C-10EE-C502-0D5B24D8EBA7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5" creationId="{BBB67D98-C8DE-6C3B-11A5-7BD83042948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6" creationId="{E4226C2C-76FD-6169-A0E8-C98D99B4A5F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29" creationId="{69B64822-D729-9795-6AF2-BF709077D88A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2" creationId="{667F5A2A-F34E-3D00-7481-6F0D9BDD12A9}"/>
          </ac:spMkLst>
        </pc:spChg>
        <pc:spChg chg="mod topLvl">
          <ac:chgData name="Toby Donaldson" userId="2e6e5431-bb17-4c41-9985-d39c50d83c73" providerId="ADAL" clId="{A96DF0CC-E8B0-4304-9663-FE5241FC3812}" dt="2024-01-25T05:37:32.011" v="5809" actId="14100"/>
          <ac:spMkLst>
            <pc:docMk/>
            <pc:sldMk cId="30333298" sldId="375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5" creationId="{F8388310-69A3-DA51-76F9-1F2B1F133094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6" creationId="{9285B243-4B50-3371-3330-748CE365CDF1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7" creationId="{1D277D99-5595-8AF0-795F-552F704E7C01}"/>
          </ac:spMkLst>
        </pc:spChg>
        <pc:spChg chg="add mod">
          <ac:chgData name="Toby Donaldson" userId="2e6e5431-bb17-4c41-9985-d39c50d83c73" providerId="ADAL" clId="{A96DF0CC-E8B0-4304-9663-FE5241FC3812}" dt="2024-01-25T05:41:21.310" v="5973" actId="2711"/>
          <ac:spMkLst>
            <pc:docMk/>
            <pc:sldMk cId="30333298" sldId="375"/>
            <ac:spMk id="41" creationId="{44428CAE-E23D-4D5D-C575-4845CA68CB94}"/>
          </ac:spMkLst>
        </pc:spChg>
        <pc:spChg chg="add mod">
          <ac:chgData name="Toby Donaldson" userId="2e6e5431-bb17-4c41-9985-d39c50d83c73" providerId="ADAL" clId="{A96DF0CC-E8B0-4304-9663-FE5241FC3812}" dt="2024-01-25T05:42:36.708" v="6061" actId="1076"/>
          <ac:spMkLst>
            <pc:docMk/>
            <pc:sldMk cId="30333298" sldId="375"/>
            <ac:spMk id="42" creationId="{57838560-1FF0-08AB-BB02-84B7C6AB4761}"/>
          </ac:spMkLst>
        </pc:spChg>
        <pc:spChg chg="add mod">
          <ac:chgData name="Toby Donaldson" userId="2e6e5431-bb17-4c41-9985-d39c50d83c73" providerId="ADAL" clId="{A96DF0CC-E8B0-4304-9663-FE5241FC3812}" dt="2024-01-25T05:42:34.828" v="6060" actId="1076"/>
          <ac:spMkLst>
            <pc:docMk/>
            <pc:sldMk cId="30333298" sldId="375"/>
            <ac:spMk id="43" creationId="{FA8C2FCF-6097-76E8-CE4B-9DD2807883ED}"/>
          </ac:spMkLst>
        </pc:spChg>
        <pc:spChg chg="add del mod">
          <ac:chgData name="Toby Donaldson" userId="2e6e5431-bb17-4c41-9985-d39c50d83c73" providerId="ADAL" clId="{A96DF0CC-E8B0-4304-9663-FE5241FC3812}" dt="2024-01-25T05:42:59.531" v="6064" actId="21"/>
          <ac:spMkLst>
            <pc:docMk/>
            <pc:sldMk cId="30333298" sldId="375"/>
            <ac:spMk id="44" creationId="{03C10C3E-61C5-3B91-2BFC-B77028466562}"/>
          </ac:spMkLst>
        </pc:spChg>
        <pc:grpChg chg="add del mod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6" creationId="{7B891C86-4375-7631-C823-35E790FB2725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11" creationId="{0620AFCF-980F-52E5-9A96-07A064FE063C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9:46.517" v="5836" actId="164"/>
          <ac:grpSpMkLst>
            <pc:docMk/>
            <pc:sldMk cId="30333298" sldId="375"/>
            <ac:grpSpMk id="31" creationId="{75400DCE-1520-8E48-36FC-027816C3AFA1}"/>
          </ac:grpSpMkLst>
        </pc:grpChg>
        <pc:grpChg chg="add mod">
          <ac:chgData name="Toby Donaldson" userId="2e6e5431-bb17-4c41-9985-d39c50d83c73" providerId="ADAL" clId="{A96DF0CC-E8B0-4304-9663-FE5241FC3812}" dt="2024-01-25T05:39:48.627" v="5837" actId="1076"/>
          <ac:grpSpMkLst>
            <pc:docMk/>
            <pc:sldMk cId="30333298" sldId="375"/>
            <ac:grpSpMk id="40" creationId="{F57BB9C8-B464-C19A-0F74-72D6322C1D8D}"/>
          </ac:grpSpMkLst>
        </pc:grpChg>
        <pc:cxnChg chg="mod topLvl">
          <ac:chgData name="Toby Donaldson" userId="2e6e5431-bb17-4c41-9985-d39c50d83c73" providerId="ADAL" clId="{A96DF0CC-E8B0-4304-9663-FE5241FC3812}" dt="2024-01-25T05:37:25.632" v="5808" actId="165"/>
          <ac:cxnSpMkLst>
            <pc:docMk/>
            <pc:sldMk cId="30333298" sldId="375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9:15.262" v="5826" actId="1076"/>
          <ac:cxnSpMkLst>
            <pc:docMk/>
            <pc:sldMk cId="30333298" sldId="375"/>
            <ac:cxnSpMk id="23" creationId="{7D15DD17-637E-84C8-6A6C-9A469863A241}"/>
          </ac:cxnSpMkLst>
        </pc:cxnChg>
        <pc:cxnChg chg="add mod">
          <ac:chgData name="Toby Donaldson" userId="2e6e5431-bb17-4c41-9985-d39c50d83c73" providerId="ADAL" clId="{A96DF0CC-E8B0-4304-9663-FE5241FC3812}" dt="2024-01-25T05:39:48.627" v="5837" actId="1076"/>
          <ac:cxnSpMkLst>
            <pc:docMk/>
            <pc:sldMk cId="30333298" sldId="375"/>
            <ac:cxnSpMk id="30" creationId="{9F23B2AA-3319-DBD5-9CE8-5570CB2507A4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5T05:51:06.138" v="6807" actId="208"/>
        <pc:sldMkLst>
          <pc:docMk/>
          <pc:sldMk cId="855810382" sldId="376"/>
        </pc:sldMkLst>
        <pc:spChg chg="add mod">
          <ac:chgData name="Toby Donaldson" userId="2e6e5431-bb17-4c41-9985-d39c50d83c73" providerId="ADAL" clId="{A96DF0CC-E8B0-4304-9663-FE5241FC3812}" dt="2024-01-25T05:49:00.294" v="6678" actId="20577"/>
          <ac:spMkLst>
            <pc:docMk/>
            <pc:sldMk cId="855810382" sldId="376"/>
            <ac:spMk id="2" creationId="{38A7E8B7-58D1-40CB-23C8-164D76BFEA7B}"/>
          </ac:spMkLst>
        </pc:spChg>
        <pc:spChg chg="add mod">
          <ac:chgData name="Toby Donaldson" userId="2e6e5431-bb17-4c41-9985-d39c50d83c73" providerId="ADAL" clId="{A96DF0CC-E8B0-4304-9663-FE5241FC3812}" dt="2024-01-25T05:49:40.048" v="6696" actId="113"/>
          <ac:spMkLst>
            <pc:docMk/>
            <pc:sldMk cId="855810382" sldId="376"/>
            <ac:spMk id="3" creationId="{B865F47F-4F91-85F4-F7B6-7B772AD508AF}"/>
          </ac:spMkLst>
        </pc:spChg>
        <pc:spChg chg="add mod">
          <ac:chgData name="Toby Donaldson" userId="2e6e5431-bb17-4c41-9985-d39c50d83c73" providerId="ADAL" clId="{A96DF0CC-E8B0-4304-9663-FE5241FC3812}" dt="2024-01-25T05:51:06.138" v="6807" actId="208"/>
          <ac:spMkLst>
            <pc:docMk/>
            <pc:sldMk cId="855810382" sldId="376"/>
            <ac:spMk id="4" creationId="{EC3A43F1-173C-61DE-C0B9-F107BD7E2952}"/>
          </ac:spMkLst>
        </pc:spChg>
        <pc:spChg chg="mod">
          <ac:chgData name="Toby Donaldson" userId="2e6e5431-bb17-4c41-9985-d39c50d83c73" providerId="ADAL" clId="{A96DF0CC-E8B0-4304-9663-FE5241FC3812}" dt="2024-01-25T05:46:11.467" v="6292" actId="1076"/>
          <ac:spMkLst>
            <pc:docMk/>
            <pc:sldMk cId="855810382" sldId="376"/>
            <ac:spMk id="31" creationId="{9D7FBF4C-2AD0-5622-9F0D-988626331A37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5:51:13.704" v="6808"/>
        <pc:sldMkLst>
          <pc:docMk/>
          <pc:sldMk cId="651224588" sldId="377"/>
        </pc:sldMkLst>
        <pc:spChg chg="add mod">
          <ac:chgData name="Toby Donaldson" userId="2e6e5431-bb17-4c41-9985-d39c50d83c73" providerId="ADAL" clId="{A96DF0CC-E8B0-4304-9663-FE5241FC3812}" dt="2024-01-25T05:51:13.704" v="6808"/>
          <ac:spMkLst>
            <pc:docMk/>
            <pc:sldMk cId="651224588" sldId="377"/>
            <ac:spMk id="4" creationId="{7B3BD492-9D53-165C-284B-439B806CD495}"/>
          </ac:spMkLst>
        </pc:spChg>
        <pc:spChg chg="mod">
          <ac:chgData name="Toby Donaldson" userId="2e6e5431-bb17-4c41-9985-d39c50d83c73" providerId="ADAL" clId="{A96DF0CC-E8B0-4304-9663-FE5241FC3812}" dt="2024-01-25T05:50:39.097" v="6804" actId="2711"/>
          <ac:spMkLst>
            <pc:docMk/>
            <pc:sldMk cId="651224588" sldId="377"/>
            <ac:spMk id="31" creationId="{9D7FBF4C-2AD0-5622-9F0D-988626331A37}"/>
          </ac:spMkLst>
        </pc:spChg>
      </pc:sldChg>
      <pc:sldChg chg="addSp delSp modSp mod">
        <pc:chgData name="Toby Donaldson" userId="2e6e5431-bb17-4c41-9985-d39c50d83c73" providerId="ADAL" clId="{A96DF0CC-E8B0-4304-9663-FE5241FC3812}" dt="2024-01-28T22:41:03.338" v="7211" actId="21"/>
        <pc:sldMkLst>
          <pc:docMk/>
          <pc:sldMk cId="462733382" sldId="379"/>
        </pc:sldMkLst>
        <pc:spChg chg="add del mod">
          <ac:chgData name="Toby Donaldson" userId="2e6e5431-bb17-4c41-9985-d39c50d83c73" providerId="ADAL" clId="{A96DF0CC-E8B0-4304-9663-FE5241FC3812}" dt="2024-01-28T22:41:03.338" v="7211" actId="21"/>
          <ac:spMkLst>
            <pc:docMk/>
            <pc:sldMk cId="462733382" sldId="379"/>
            <ac:spMk id="22" creationId="{7EB81191-77F6-53EF-32A2-928954406AAA}"/>
          </ac:spMkLst>
        </pc:spChg>
      </pc:sldChg>
      <pc:sldChg chg="addSp modSp mod">
        <pc:chgData name="Toby Donaldson" userId="2e6e5431-bb17-4c41-9985-d39c50d83c73" providerId="ADAL" clId="{A96DF0CC-E8B0-4304-9663-FE5241FC3812}" dt="2024-01-28T22:41:53.452" v="7287" actId="1076"/>
        <pc:sldMkLst>
          <pc:docMk/>
          <pc:sldMk cId="1954948670" sldId="380"/>
        </pc:sldMkLst>
        <pc:spChg chg="add mod">
          <ac:chgData name="Toby Donaldson" userId="2e6e5431-bb17-4c41-9985-d39c50d83c73" providerId="ADAL" clId="{A96DF0CC-E8B0-4304-9663-FE5241FC3812}" dt="2024-01-28T22:40:55.963" v="7210"/>
          <ac:spMkLst>
            <pc:docMk/>
            <pc:sldMk cId="1954948670" sldId="380"/>
            <ac:spMk id="23" creationId="{E325FA19-21E3-00A9-4890-7240C4496313}"/>
          </ac:spMkLst>
        </pc:spChg>
        <pc:spChg chg="add mod">
          <ac:chgData name="Toby Donaldson" userId="2e6e5431-bb17-4c41-9985-d39c50d83c73" providerId="ADAL" clId="{A96DF0CC-E8B0-4304-9663-FE5241FC3812}" dt="2024-01-28T22:41:53.452" v="7287" actId="1076"/>
          <ac:spMkLst>
            <pc:docMk/>
            <pc:sldMk cId="1954948670" sldId="380"/>
            <ac:spMk id="24" creationId="{CFA53467-F02E-9290-D477-F43450462261}"/>
          </ac:spMkLst>
        </pc:spChg>
      </pc:sldChg>
      <pc:sldChg chg="delSp mod">
        <pc:chgData name="Toby Donaldson" userId="2e6e5431-bb17-4c41-9985-d39c50d83c73" providerId="ADAL" clId="{A96DF0CC-E8B0-4304-9663-FE5241FC3812}" dt="2024-01-28T22:42:18.711" v="7288" actId="21"/>
        <pc:sldMkLst>
          <pc:docMk/>
          <pc:sldMk cId="3161029524" sldId="381"/>
        </pc:sldMkLst>
        <pc:spChg chg="del">
          <ac:chgData name="Toby Donaldson" userId="2e6e5431-bb17-4c41-9985-d39c50d83c73" providerId="ADAL" clId="{A96DF0CC-E8B0-4304-9663-FE5241FC3812}" dt="2024-01-28T22:42:18.711" v="7288" actId="21"/>
          <ac:spMkLst>
            <pc:docMk/>
            <pc:sldMk cId="3161029524" sldId="381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A96DF0CC-E8B0-4304-9663-FE5241FC3812}" dt="2024-01-28T22:42:25.849" v="7290" actId="20577"/>
        <pc:sldMkLst>
          <pc:docMk/>
          <pc:sldMk cId="1579403835" sldId="382"/>
        </pc:sldMkLst>
        <pc:spChg chg="mod">
          <ac:chgData name="Toby Donaldson" userId="2e6e5431-bb17-4c41-9985-d39c50d83c73" providerId="ADAL" clId="{A96DF0CC-E8B0-4304-9663-FE5241FC3812}" dt="2024-01-28T22:42:25.849" v="7290" actId="20577"/>
          <ac:spMkLst>
            <pc:docMk/>
            <pc:sldMk cId="1579403835" sldId="382"/>
            <ac:spMk id="31" creationId="{16792C5B-22BA-7E11-844C-363F9417C925}"/>
          </ac:spMkLst>
        </pc:spChg>
      </pc:sldChg>
      <pc:sldChg chg="modSp add mod">
        <pc:chgData name="Toby Donaldson" userId="2e6e5431-bb17-4c41-9985-d39c50d83c73" providerId="ADAL" clId="{A96DF0CC-E8B0-4304-9663-FE5241FC3812}" dt="2024-01-29T04:01:14.617" v="7342" actId="20577"/>
        <pc:sldMkLst>
          <pc:docMk/>
          <pc:sldMk cId="1095751735" sldId="383"/>
        </pc:sldMkLst>
        <pc:spChg chg="mod">
          <ac:chgData name="Toby Donaldson" userId="2e6e5431-bb17-4c41-9985-d39c50d83c73" providerId="ADAL" clId="{A96DF0CC-E8B0-4304-9663-FE5241FC3812}" dt="2024-01-29T04:01:14.617" v="7342" actId="20577"/>
          <ac:spMkLst>
            <pc:docMk/>
            <pc:sldMk cId="1095751735" sldId="383"/>
            <ac:spMk id="6" creationId="{7E3A98AB-00EC-6E69-85FE-846838B0327A}"/>
          </ac:spMkLst>
        </pc:spChg>
        <pc:spChg chg="mod">
          <ac:chgData name="Toby Donaldson" userId="2e6e5431-bb17-4c41-9985-d39c50d83c73" providerId="ADAL" clId="{A96DF0CC-E8B0-4304-9663-FE5241FC3812}" dt="2024-01-27T05:48:09.701" v="7063" actId="27636"/>
          <ac:spMkLst>
            <pc:docMk/>
            <pc:sldMk cId="1095751735" sldId="383"/>
            <ac:spMk id="8" creationId="{1C39A997-3A67-E6E3-D2E8-ABFAE39D19F6}"/>
          </ac:spMkLst>
        </pc:spChg>
      </pc:sldChg>
      <pc:sldChg chg="add">
        <pc:chgData name="Toby Donaldson" userId="2e6e5431-bb17-4c41-9985-d39c50d83c73" providerId="ADAL" clId="{A96DF0CC-E8B0-4304-9663-FE5241FC3812}" dt="2024-01-27T05:48:04.081" v="7060" actId="2890"/>
        <pc:sldMkLst>
          <pc:docMk/>
          <pc:sldMk cId="358553731" sldId="384"/>
        </pc:sldMkLst>
      </pc:sldChg>
    </pc:docChg>
  </pc:docChgLst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58B9E88D-B731-4E1D-AEBB-7AF6D226F449}"/>
    <pc:docChg chg="undo custSel delSld modSld modSection">
      <pc:chgData name="Toby Donaldson" userId="2e6e5431-bb17-4c41-9985-d39c50d83c73" providerId="ADAL" clId="{58B9E88D-B731-4E1D-AEBB-7AF6D226F449}" dt="2024-01-29T19:20:54.480" v="211" actId="20577"/>
      <pc:docMkLst>
        <pc:docMk/>
      </pc:docMkLst>
      <pc:sldChg chg="addSp modSp mod">
        <pc:chgData name="Toby Donaldson" userId="2e6e5431-bb17-4c41-9985-d39c50d83c73" providerId="ADAL" clId="{58B9E88D-B731-4E1D-AEBB-7AF6D226F449}" dt="2024-01-29T18:55:27.966" v="7" actId="1076"/>
        <pc:sldMkLst>
          <pc:docMk/>
          <pc:sldMk cId="1990534629" sldId="256"/>
        </pc:sldMkLst>
        <pc:spChg chg="add mod">
          <ac:chgData name="Toby Donaldson" userId="2e6e5431-bb17-4c41-9985-d39c50d83c73" providerId="ADAL" clId="{58B9E88D-B731-4E1D-AEBB-7AF6D226F449}" dt="2024-01-29T18:55:27.966" v="7" actId="1076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58B9E88D-B731-4E1D-AEBB-7AF6D226F449}" dt="2024-01-29T18:55:34.490" v="8" actId="2696"/>
        <pc:sldMkLst>
          <pc:docMk/>
          <pc:sldMk cId="3457032960" sldId="258"/>
        </pc:sldMkLst>
      </pc:sldChg>
      <pc:sldChg chg="modSp mod modNotesTx">
        <pc:chgData name="Toby Donaldson" userId="2e6e5431-bb17-4c41-9985-d39c50d83c73" providerId="ADAL" clId="{58B9E88D-B731-4E1D-AEBB-7AF6D226F449}" dt="2024-01-29T19:20:54.480" v="211" actId="20577"/>
        <pc:sldMkLst>
          <pc:docMk/>
          <pc:sldMk cId="161823644" sldId="360"/>
        </pc:sldMkLst>
        <pc:spChg chg="mod">
          <ac:chgData name="Toby Donaldson" userId="2e6e5431-bb17-4c41-9985-d39c50d83c73" providerId="ADAL" clId="{58B9E88D-B731-4E1D-AEBB-7AF6D226F449}" dt="2024-01-29T19:16:50.099" v="12" actId="20577"/>
          <ac:spMkLst>
            <pc:docMk/>
            <pc:sldMk cId="161823644" sldId="360"/>
            <ac:spMk id="10" creationId="{27910B02-5A46-A5DA-C510-6580880B2746}"/>
          </ac:spMkLst>
        </pc:spChg>
        <pc:spChg chg="mod">
          <ac:chgData name="Toby Donaldson" userId="2e6e5431-bb17-4c41-9985-d39c50d83c73" providerId="ADAL" clId="{58B9E88D-B731-4E1D-AEBB-7AF6D226F449}" dt="2024-01-29T19:19:45.428" v="27" actId="1076"/>
          <ac:spMkLst>
            <pc:docMk/>
            <pc:sldMk cId="161823644" sldId="360"/>
            <ac:spMk id="11" creationId="{CEC24BEB-9EBE-4F29-B7FD-EA713E2E6EC3}"/>
          </ac:spMkLst>
        </pc:spChg>
      </pc:sldChg>
      <pc:sldChg chg="modSp mod">
        <pc:chgData name="Toby Donaldson" userId="2e6e5431-bb17-4c41-9985-d39c50d83c73" providerId="ADAL" clId="{58B9E88D-B731-4E1D-AEBB-7AF6D226F449}" dt="2024-01-29T19:17:00.128" v="14" actId="20577"/>
        <pc:sldMkLst>
          <pc:docMk/>
          <pc:sldMk cId="1518291825" sldId="361"/>
        </pc:sldMkLst>
        <pc:spChg chg="mod">
          <ac:chgData name="Toby Donaldson" userId="2e6e5431-bb17-4c41-9985-d39c50d83c73" providerId="ADAL" clId="{58B9E88D-B731-4E1D-AEBB-7AF6D226F449}" dt="2024-01-29T19:17:00.128" v="14" actId="20577"/>
          <ac:spMkLst>
            <pc:docMk/>
            <pc:sldMk cId="1518291825" sldId="361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07.989" v="18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58B9E88D-B731-4E1D-AEBB-7AF6D226F449}" dt="2024-01-29T19:17:07.989" v="18" actId="20577"/>
          <ac:spMkLst>
            <pc:docMk/>
            <pc:sldMk cId="2995457733" sldId="362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12.983" v="19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58B9E88D-B731-4E1D-AEBB-7AF6D226F449}" dt="2024-01-29T19:17:12.983" v="19" actId="20577"/>
          <ac:spMkLst>
            <pc:docMk/>
            <pc:sldMk cId="2512992697" sldId="363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24.170" v="23" actId="20577"/>
        <pc:sldMkLst>
          <pc:docMk/>
          <pc:sldMk cId="3897277287" sldId="364"/>
        </pc:sldMkLst>
        <pc:spChg chg="mod">
          <ac:chgData name="Toby Donaldson" userId="2e6e5431-bb17-4c41-9985-d39c50d83c73" providerId="ADAL" clId="{58B9E88D-B731-4E1D-AEBB-7AF6D226F449}" dt="2024-01-29T19:17:24.170" v="23" actId="20577"/>
          <ac:spMkLst>
            <pc:docMk/>
            <pc:sldMk cId="3897277287" sldId="364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30.283" v="25" actId="20577"/>
        <pc:sldMkLst>
          <pc:docMk/>
          <pc:sldMk cId="4163302408" sldId="365"/>
        </pc:sldMkLst>
        <pc:spChg chg="mod">
          <ac:chgData name="Toby Donaldson" userId="2e6e5431-bb17-4c41-9985-d39c50d83c73" providerId="ADAL" clId="{58B9E88D-B731-4E1D-AEBB-7AF6D226F449}" dt="2024-01-29T19:17:30.283" v="25" actId="20577"/>
          <ac:spMkLst>
            <pc:docMk/>
            <pc:sldMk cId="4163302408" sldId="365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36.178" v="26" actId="20577"/>
        <pc:sldMkLst>
          <pc:docMk/>
          <pc:sldMk cId="2023942161" sldId="366"/>
        </pc:sldMkLst>
        <pc:spChg chg="mod">
          <ac:chgData name="Toby Donaldson" userId="2e6e5431-bb17-4c41-9985-d39c50d83c73" providerId="ADAL" clId="{58B9E88D-B731-4E1D-AEBB-7AF6D226F449}" dt="2024-01-29T19:17:36.178" v="26" actId="20577"/>
          <ac:spMkLst>
            <pc:docMk/>
            <pc:sldMk cId="2023942161" sldId="366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8:56:34.928" v="10" actId="27107"/>
        <pc:sldMkLst>
          <pc:docMk/>
          <pc:sldMk cId="1536653271" sldId="378"/>
        </pc:sldMkLst>
        <pc:spChg chg="mod">
          <ac:chgData name="Toby Donaldson" userId="2e6e5431-bb17-4c41-9985-d39c50d83c73" providerId="ADAL" clId="{58B9E88D-B731-4E1D-AEBB-7AF6D226F449}" dt="2024-01-29T18:56:34.928" v="10" actId="27107"/>
          <ac:spMkLst>
            <pc:docMk/>
            <pc:sldMk cId="1536653271" sldId="378"/>
            <ac:spMk id="3" creationId="{3CA38683-B551-7BCB-3407-268CA915A4E7}"/>
          </ac:spMkLst>
        </pc:spChg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5T00:09:49.084" v="10029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5T00:04:59.859" v="9915" actId="27636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modSp add mod">
        <pc:chgData name="Toby Donaldson" userId="2e6e5431-bb17-4c41-9985-d39c50d83c73" providerId="ADAL" clId="{F0E40FE0-2E57-4922-A8AA-5AFA101CC44A}" dt="2024-01-25T00:04:56.074" v="9912" actId="27636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5T00:05:03.483" v="9918" actId="27636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5T00:03:43.896" v="9909" actId="113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5T00:02:23.587" v="9894" actId="207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5T00:02:14.843" v="9892" actId="207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5T00:09:49.084" v="10029" actId="20577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5T00:09:49.084" v="10029" actId="20577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5T00:09:27.320" v="10026" actId="14100"/>
          <ac:cxnSpMkLst>
            <pc:docMk/>
            <pc:sldMk cId="1438007289" sldId="348"/>
            <ac:cxnSpMk id="28" creationId="{4AAFE294-8047-61DD-1FC6-359044F70CF0}"/>
          </ac:cxnSpMkLst>
        </pc:cxn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It’s useful to trace through calling h(b) both when b is passed by reference and passed by value. Doing it side-by-side helps make the difference clearer.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D0B7A-E52E-40EF-BE27-14FB7BAF364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73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29/01/2024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29/01/2024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29/01/2024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29/01/2024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29/01/2024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29/01/2024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29/01/2024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29/01/2024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29/01/2024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29/01/2024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29/01/2024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29/01/2024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Pointers and memory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Introduction to object-oriented programming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FE60C-6CF9-81EA-958C-8B9C232B748D}"/>
              </a:ext>
            </a:extLst>
          </p:cNvPr>
          <p:cNvSpPr txBox="1"/>
          <p:nvPr/>
        </p:nvSpPr>
        <p:spPr>
          <a:xfrm>
            <a:off x="6215429" y="195942"/>
            <a:ext cx="581268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Remember to finish the weekly quiz!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Start assignment 2</a:t>
            </a:r>
          </a:p>
        </p:txBody>
      </p:sp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256309" y="1690688"/>
            <a:ext cx="3748914" cy="810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335936" y="1377990"/>
            <a:ext cx="2664482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f()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n = 25;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p = &amp;n;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cout &lt;&lt; p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&lt;&lt; "\n";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0D4AA-7459-7680-28EB-5622DB2C3E11}"/>
              </a:ext>
            </a:extLst>
          </p:cNvPr>
          <p:cNvSpPr txBox="1"/>
          <p:nvPr/>
        </p:nvSpPr>
        <p:spPr>
          <a:xfrm>
            <a:off x="9271209" y="1377989"/>
            <a:ext cx="2664482" cy="2554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g()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n = 25;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p = &amp;n;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cout &lt;&lt; p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&lt;&lt; "\n";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delete 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A20A8-E2FF-10ED-5BFB-0BD29AD9413F}"/>
              </a:ext>
            </a:extLst>
          </p:cNvPr>
          <p:cNvSpPr txBox="1"/>
          <p:nvPr/>
        </p:nvSpPr>
        <p:spPr>
          <a:xfrm>
            <a:off x="8124745" y="4359612"/>
            <a:ext cx="2478705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Answer</a:t>
            </a:r>
          </a:p>
          <a:p>
            <a:pPr algn="ctr"/>
            <a:r>
              <a:rPr lang="en-CA" sz="1600" dirty="0">
                <a:latin typeface="Consolas" panose="020B0609020204030204" pitchFamily="49" charset="0"/>
              </a:rPr>
              <a:t>f()</a:t>
            </a:r>
            <a:r>
              <a:rPr lang="en-CA" sz="1600" dirty="0"/>
              <a:t> is </a:t>
            </a:r>
            <a:r>
              <a:rPr lang="en-CA" sz="1600" b="1" dirty="0"/>
              <a:t>correct</a:t>
            </a:r>
            <a:r>
              <a:rPr lang="en-CA" sz="1600" dirty="0"/>
              <a:t>, and </a:t>
            </a:r>
            <a:r>
              <a:rPr lang="en-CA" sz="1600" dirty="0">
                <a:latin typeface="Consolas" panose="020B0609020204030204" pitchFamily="49" charset="0"/>
              </a:rPr>
              <a:t>g()</a:t>
            </a:r>
            <a:r>
              <a:rPr lang="en-CA" sz="1600" dirty="0"/>
              <a:t> has a </a:t>
            </a:r>
            <a:r>
              <a:rPr lang="en-CA" sz="1600" b="1" dirty="0"/>
              <a:t>serious error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p</a:t>
            </a:r>
            <a:r>
              <a:rPr lang="en-CA" sz="1600" dirty="0"/>
              <a:t> was </a:t>
            </a:r>
            <a:r>
              <a:rPr lang="en-CA" sz="1600" i="1" dirty="0"/>
              <a:t>not</a:t>
            </a:r>
            <a:r>
              <a:rPr lang="en-CA" sz="1600" dirty="0"/>
              <a:t> declared on the free store with </a:t>
            </a:r>
            <a:r>
              <a:rPr lang="en-CA" sz="1600" dirty="0">
                <a:latin typeface="Consolas" panose="020B0609020204030204" pitchFamily="49" charset="0"/>
              </a:rPr>
              <a:t>new</a:t>
            </a:r>
            <a:r>
              <a:rPr lang="en-CA" sz="1600" dirty="0"/>
              <a:t>, so you should </a:t>
            </a:r>
            <a:r>
              <a:rPr lang="en-CA" sz="1600" i="1" dirty="0"/>
              <a:t>not</a:t>
            </a:r>
            <a:r>
              <a:rPr lang="en-CA" sz="1600" dirty="0"/>
              <a:t> call </a:t>
            </a:r>
            <a:r>
              <a:rPr lang="en-CA" sz="1600" dirty="0">
                <a:latin typeface="Consolas" panose="020B0609020204030204" pitchFamily="49" charset="0"/>
              </a:rPr>
              <a:t>delete</a:t>
            </a:r>
            <a:r>
              <a:rPr lang="en-CA" sz="1600" dirty="0"/>
              <a:t> on it.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335C39-7865-BDFC-0AC1-16302DB11221}"/>
              </a:ext>
            </a:extLst>
          </p:cNvPr>
          <p:cNvSpPr/>
          <p:nvPr/>
        </p:nvSpPr>
        <p:spPr>
          <a:xfrm>
            <a:off x="9750450" y="3204179"/>
            <a:ext cx="1421984" cy="5066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F0530D-9CE6-3BC1-B40C-AE701C50F4D5}"/>
              </a:ext>
            </a:extLst>
          </p:cNvPr>
          <p:cNvSpPr txBox="1"/>
          <p:nvPr/>
        </p:nvSpPr>
        <p:spPr>
          <a:xfrm>
            <a:off x="8016114" y="456058"/>
            <a:ext cx="224632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Is function </a:t>
            </a:r>
            <a:r>
              <a:rPr lang="en-CA" sz="1600" dirty="0">
                <a:latin typeface="Consolas" panose="020B0609020204030204" pitchFamily="49" charset="0"/>
              </a:rPr>
              <a:t>f</a:t>
            </a:r>
            <a:r>
              <a:rPr lang="en-CA" sz="1600" dirty="0"/>
              <a:t> correct, or is function </a:t>
            </a:r>
            <a:r>
              <a:rPr lang="en-CA" sz="1600" dirty="0">
                <a:latin typeface="Consolas" panose="020B0609020204030204" pitchFamily="49" charset="0"/>
              </a:rPr>
              <a:t>g</a:t>
            </a:r>
            <a:r>
              <a:rPr lang="en-CA" sz="1600" dirty="0"/>
              <a:t> correct?</a:t>
            </a:r>
          </a:p>
        </p:txBody>
      </p:sp>
    </p:spTree>
    <p:extLst>
      <p:ext uri="{BB962C8B-B14F-4D97-AF65-F5344CB8AC3E}">
        <p14:creationId xmlns:p14="http://schemas.microsoft.com/office/powerpoint/2010/main" val="373139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256309" y="2599617"/>
            <a:ext cx="3748914" cy="416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340344" y="1377990"/>
            <a:ext cx="5652654" cy="3477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f()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p = new int(25);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// ... do things with p ...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delete p; 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*p = 42;  // oops: dangling pointer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cout &lt;&lt; "*p: " &lt;&lt; *p;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213042" y="1580505"/>
            <a:ext cx="183572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</a:t>
            </a:r>
            <a:r>
              <a:rPr lang="en-CA" sz="1600" b="1" dirty="0"/>
              <a:t>dangling pointer </a:t>
            </a:r>
            <a:r>
              <a:rPr lang="en-CA" sz="1600" dirty="0"/>
              <a:t>is a pointer that points to an invalid memory location.</a:t>
            </a:r>
          </a:p>
        </p:txBody>
      </p:sp>
    </p:spTree>
    <p:extLst>
      <p:ext uri="{BB962C8B-B14F-4D97-AF65-F5344CB8AC3E}">
        <p14:creationId xmlns:p14="http://schemas.microsoft.com/office/powerpoint/2010/main" val="99763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256309" y="2599617"/>
            <a:ext cx="3748914" cy="416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340344" y="1377990"/>
            <a:ext cx="5652654" cy="3477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f()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p = new int(25);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// ... do things with p ...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delete p; 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*p = 42;  // oops: dangling pointer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cout &lt;&lt; "*p: " &lt;&lt; *p;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80A605-AF62-C0FE-EE5D-EA909BF25571}"/>
              </a:ext>
            </a:extLst>
          </p:cNvPr>
          <p:cNvSpPr/>
          <p:nvPr/>
        </p:nvSpPr>
        <p:spPr>
          <a:xfrm>
            <a:off x="6710638" y="2843829"/>
            <a:ext cx="1783458" cy="11916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213042" y="1580505"/>
            <a:ext cx="183572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</a:t>
            </a:r>
            <a:r>
              <a:rPr lang="en-CA" sz="1600" b="1" dirty="0"/>
              <a:t>dangling pointer </a:t>
            </a:r>
            <a:r>
              <a:rPr lang="en-CA" sz="1600" dirty="0"/>
              <a:t>is a pointer that points to an invalid memory location.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C7BBC-80DA-DA6F-054E-6106B6EF1B15}"/>
              </a:ext>
            </a:extLst>
          </p:cNvPr>
          <p:cNvSpPr txBox="1"/>
          <p:nvPr/>
        </p:nvSpPr>
        <p:spPr>
          <a:xfrm>
            <a:off x="3733170" y="3244310"/>
            <a:ext cx="2440919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After </a:t>
            </a:r>
            <a:r>
              <a:rPr lang="en-CA" sz="1600" dirty="0">
                <a:latin typeface="Consolas" panose="020B0609020204030204" pitchFamily="49" charset="0"/>
              </a:rPr>
              <a:t>delete p</a:t>
            </a:r>
            <a:r>
              <a:rPr lang="en-CA" sz="1600" dirty="0"/>
              <a:t>, the address in </a:t>
            </a:r>
            <a:r>
              <a:rPr lang="en-CA" sz="1600" dirty="0">
                <a:latin typeface="Consolas" panose="020B0609020204030204" pitchFamily="49" charset="0"/>
              </a:rPr>
              <a:t>p</a:t>
            </a:r>
            <a:r>
              <a:rPr lang="en-CA" sz="1600" dirty="0"/>
              <a:t> is the same, but now that address does not refer to valid memory. Using </a:t>
            </a:r>
            <a:r>
              <a:rPr lang="en-CA" sz="1600" dirty="0">
                <a:latin typeface="Consolas" panose="020B0609020204030204" pitchFamily="49" charset="0"/>
              </a:rPr>
              <a:t>*p</a:t>
            </a:r>
            <a:r>
              <a:rPr lang="en-CA" sz="1600" dirty="0"/>
              <a:t> in any way is an error!</a:t>
            </a:r>
          </a:p>
        </p:txBody>
      </p:sp>
    </p:spTree>
    <p:extLst>
      <p:ext uri="{BB962C8B-B14F-4D97-AF65-F5344CB8AC3E}">
        <p14:creationId xmlns:p14="http://schemas.microsoft.com/office/powerpoint/2010/main" val="25854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256309" y="3116927"/>
            <a:ext cx="3748914" cy="416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340344" y="1377990"/>
            <a:ext cx="5652654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string* </a:t>
            </a:r>
            <a:r>
              <a:rPr lang="en-US" sz="2000" dirty="0" err="1">
                <a:latin typeface="Consolas" panose="020B0609020204030204" pitchFamily="49" charset="0"/>
              </a:rPr>
              <a:t>exclaim_bug</a:t>
            </a:r>
            <a:r>
              <a:rPr lang="en-US" sz="2000" dirty="0">
                <a:latin typeface="Consolas" panose="020B0609020204030204" pitchFamily="49" charset="0"/>
              </a:rPr>
              <a:t>(const string&amp; s)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string result = s + "!";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&amp;result;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void f()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string* p = </a:t>
            </a:r>
            <a:r>
              <a:rPr lang="en-US" sz="2000" dirty="0" err="1">
                <a:latin typeface="Consolas" panose="020B0609020204030204" pitchFamily="49" charset="0"/>
              </a:rPr>
              <a:t>exclaim_bug</a:t>
            </a:r>
            <a:r>
              <a:rPr lang="en-US" sz="2000" dirty="0">
                <a:latin typeface="Consolas" panose="020B0609020204030204" pitchFamily="49" charset="0"/>
              </a:rPr>
              <a:t>("hello");                                      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cout &lt;&lt; *p &lt;&lt; "\n";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213042" y="1580505"/>
            <a:ext cx="183572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</a:t>
            </a:r>
            <a:r>
              <a:rPr lang="en-CA" sz="1600" b="1" dirty="0"/>
              <a:t>dangling pointer </a:t>
            </a:r>
            <a:r>
              <a:rPr lang="en-CA" sz="1600" dirty="0"/>
              <a:t>is a pointer that points to an invalid memory location.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BCBE1-0AE2-8865-09D6-63ADEFADAD1A}"/>
              </a:ext>
            </a:extLst>
          </p:cNvPr>
          <p:cNvSpPr txBox="1"/>
          <p:nvPr/>
        </p:nvSpPr>
        <p:spPr>
          <a:xfrm>
            <a:off x="8086017" y="4522501"/>
            <a:ext cx="357006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 err="1">
                <a:latin typeface="Consolas" panose="020B0609020204030204" pitchFamily="49" charset="0"/>
              </a:rPr>
              <a:t>exclaim_bug</a:t>
            </a:r>
            <a:r>
              <a:rPr lang="en-CA" sz="1600" dirty="0"/>
              <a:t> returns a pointer to a local variable. But when </a:t>
            </a:r>
            <a:r>
              <a:rPr lang="en-CA" sz="1600" dirty="0" err="1">
                <a:latin typeface="Consolas" panose="020B0609020204030204" pitchFamily="49" charset="0"/>
              </a:rPr>
              <a:t>exclaim_bug</a:t>
            </a:r>
            <a:r>
              <a:rPr lang="en-CA" sz="1600" dirty="0"/>
              <a:t> ends, its local variables are de-allocated, so the pointer is invalid.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E4CE8C-4EFA-16ED-C0F6-D4D650E81BF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539438" y="2342678"/>
            <a:ext cx="1331612" cy="217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90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199002" y="3658040"/>
            <a:ext cx="3748914" cy="416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340344" y="1377990"/>
            <a:ext cx="5652654" cy="2554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f()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p = new int(25);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cout &lt;&lt; " p: " &lt;&lt; p &lt;&lt; "\n";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cout &lt;&lt; "*p: " &lt;&lt; *p &lt;&lt; "\n";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// error: forgot to de-allocate p!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034193" y="3009781"/>
            <a:ext cx="181746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</a:t>
            </a:r>
            <a:r>
              <a:rPr lang="en-CA" sz="1600" b="1" dirty="0"/>
              <a:t>memory leak </a:t>
            </a:r>
            <a:r>
              <a:rPr lang="en-CA" sz="1600" dirty="0"/>
              <a:t>occurs when you no longer need some memory on the free store but don’t de-allocate 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88609-7CF5-B5FB-3525-D38D7386388B}"/>
              </a:ext>
            </a:extLst>
          </p:cNvPr>
          <p:cNvSpPr txBox="1"/>
          <p:nvPr/>
        </p:nvSpPr>
        <p:spPr>
          <a:xfrm>
            <a:off x="7405255" y="4189937"/>
            <a:ext cx="28496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practice, memory leaks can be difficult to find and fix.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If your program runs out of memory due to a memory leak, then a call to </a:t>
            </a:r>
            <a:r>
              <a:rPr lang="en-CA" sz="1600" dirty="0">
                <a:latin typeface="Consolas" panose="020B0609020204030204" pitchFamily="49" charset="0"/>
              </a:rPr>
              <a:t>new</a:t>
            </a:r>
            <a:r>
              <a:rPr lang="en-CA" sz="1600" dirty="0"/>
              <a:t> is likely what causes the crash. But the error is not due to </a:t>
            </a:r>
            <a:r>
              <a:rPr lang="en-CA" sz="1600" dirty="0">
                <a:latin typeface="Consolas" panose="020B0609020204030204" pitchFamily="49" charset="0"/>
              </a:rPr>
              <a:t>new</a:t>
            </a:r>
            <a:r>
              <a:rPr lang="en-CA" sz="1600" dirty="0"/>
              <a:t>. The error is that you are missing a </a:t>
            </a:r>
            <a:r>
              <a:rPr lang="en-CA" sz="1600" dirty="0">
                <a:latin typeface="Consolas" panose="020B0609020204030204" pitchFamily="49" charset="0"/>
              </a:rPr>
              <a:t>delete</a:t>
            </a:r>
            <a:r>
              <a:rPr lang="en-CA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268D29-F3C1-D3BD-AE44-866517622520}"/>
              </a:ext>
            </a:extLst>
          </p:cNvPr>
          <p:cNvSpPr txBox="1"/>
          <p:nvPr/>
        </p:nvSpPr>
        <p:spPr>
          <a:xfrm>
            <a:off x="4034193" y="4901687"/>
            <a:ext cx="181746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Run your program with </a:t>
            </a:r>
            <a:r>
              <a:rPr lang="en-CA" sz="1600" b="1" dirty="0" err="1"/>
              <a:t>valgrind</a:t>
            </a:r>
            <a:r>
              <a:rPr lang="en-CA" sz="1600" dirty="0"/>
              <a:t> to see if it has any memory leaks.</a:t>
            </a:r>
          </a:p>
        </p:txBody>
      </p:sp>
    </p:spTree>
    <p:extLst>
      <p:ext uri="{BB962C8B-B14F-4D97-AF65-F5344CB8AC3E}">
        <p14:creationId xmlns:p14="http://schemas.microsoft.com/office/powerpoint/2010/main" val="3506941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62660" y="4162807"/>
            <a:ext cx="3748914" cy="416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340344" y="1377990"/>
            <a:ext cx="5652654" cy="3477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f()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p = new int(25);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// ...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delete p;  // ok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// ...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delete p;  // error!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005223" y="3794611"/>
            <a:ext cx="206180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Double deletion </a:t>
            </a:r>
            <a:r>
              <a:rPr lang="en-CA" sz="1600" dirty="0"/>
              <a:t>is when you delete a memory location more than once. It’s a kind of dangling pointer problem. </a:t>
            </a:r>
          </a:p>
        </p:txBody>
      </p:sp>
    </p:spTree>
    <p:extLst>
      <p:ext uri="{BB962C8B-B14F-4D97-AF65-F5344CB8AC3E}">
        <p14:creationId xmlns:p14="http://schemas.microsoft.com/office/powerpoint/2010/main" val="3228357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F3009C-4EBF-7744-803D-180D034E6567}"/>
              </a:ext>
            </a:extLst>
          </p:cNvPr>
          <p:cNvSpPr txBox="1"/>
          <p:nvPr/>
        </p:nvSpPr>
        <p:spPr>
          <a:xfrm>
            <a:off x="6340344" y="1377990"/>
            <a:ext cx="5652654" cy="3477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f()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p = new int(25);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// ...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delete p;  // ok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// ...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delete p;  // error!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62660" y="4162807"/>
            <a:ext cx="3748914" cy="416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005223" y="3794611"/>
            <a:ext cx="206180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Double deletion </a:t>
            </a:r>
            <a:r>
              <a:rPr lang="en-CA" sz="1600" dirty="0"/>
              <a:t>is when you delete a memory location more than once. It’s a kind of dangling pointer problem.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0B606-DA42-6A4A-B91A-BF2F6171E8B5}"/>
              </a:ext>
            </a:extLst>
          </p:cNvPr>
          <p:cNvSpPr txBox="1"/>
          <p:nvPr/>
        </p:nvSpPr>
        <p:spPr>
          <a:xfrm>
            <a:off x="9405347" y="2147431"/>
            <a:ext cx="258765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After the first </a:t>
            </a:r>
            <a:r>
              <a:rPr lang="en-CA" sz="1600" dirty="0">
                <a:latin typeface="Consolas" panose="020B0609020204030204" pitchFamily="49" charset="0"/>
              </a:rPr>
              <a:t>delete</a:t>
            </a:r>
            <a:r>
              <a:rPr lang="en-CA" sz="1600" dirty="0"/>
              <a:t>, </a:t>
            </a:r>
            <a:r>
              <a:rPr lang="en-CA" sz="1600" dirty="0">
                <a:latin typeface="Consolas" panose="020B0609020204030204" pitchFamily="49" charset="0"/>
              </a:rPr>
              <a:t>p</a:t>
            </a:r>
            <a:r>
              <a:rPr lang="en-CA" sz="1600" dirty="0"/>
              <a:t> is a dangling pointer. You can’t de-reference or use dangling pointers. So, the second </a:t>
            </a:r>
            <a:r>
              <a:rPr lang="en-CA" sz="1600" dirty="0">
                <a:latin typeface="Consolas" panose="020B0609020204030204" pitchFamily="49" charset="0"/>
              </a:rPr>
              <a:t>delete p</a:t>
            </a:r>
            <a:r>
              <a:rPr lang="en-CA" sz="1600" dirty="0"/>
              <a:t> is an error.</a:t>
            </a:r>
          </a:p>
        </p:txBody>
      </p:sp>
    </p:spTree>
    <p:extLst>
      <p:ext uri="{BB962C8B-B14F-4D97-AF65-F5344CB8AC3E}">
        <p14:creationId xmlns:p14="http://schemas.microsoft.com/office/powerpoint/2010/main" val="295290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119652" y="4647548"/>
            <a:ext cx="3748914" cy="416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340344" y="1377990"/>
            <a:ext cx="5652654" cy="378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f()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a = new int(25);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b = a;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// ...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delete a;  // ok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// ...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delete b;  // error: b points to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              // invalid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005223" y="3794611"/>
            <a:ext cx="206180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Double deletion </a:t>
            </a:r>
            <a:r>
              <a:rPr lang="en-CA" sz="1600" dirty="0"/>
              <a:t>is when you delete a memory location more than once. It’s a kind of dangling pointer problem. </a:t>
            </a:r>
          </a:p>
        </p:txBody>
      </p:sp>
    </p:spTree>
    <p:extLst>
      <p:ext uri="{BB962C8B-B14F-4D97-AF65-F5344CB8AC3E}">
        <p14:creationId xmlns:p14="http://schemas.microsoft.com/office/powerpoint/2010/main" val="386577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119652" y="5155954"/>
            <a:ext cx="3748914" cy="798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340344" y="1377990"/>
            <a:ext cx="5652654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double g(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double a</a:t>
            </a:r>
            <a:r>
              <a:rPr lang="en-US" sz="2000" b="1" dirty="0">
                <a:latin typeface="Consolas" panose="020B0609020204030204" pitchFamily="49" charset="0"/>
              </a:rPr>
              <a:t>);  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double h(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double&amp; b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098427" y="4988621"/>
            <a:ext cx="175323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pointers, you can simulate pass-by-reference!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10CE5F-B758-1204-B26F-8CEE65469A4A}"/>
              </a:ext>
            </a:extLst>
          </p:cNvPr>
          <p:cNvSpPr txBox="1"/>
          <p:nvPr/>
        </p:nvSpPr>
        <p:spPr>
          <a:xfrm>
            <a:off x="9327888" y="1433887"/>
            <a:ext cx="193144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a</a:t>
            </a:r>
            <a:r>
              <a:rPr lang="en-CA" sz="1600" dirty="0"/>
              <a:t> is </a:t>
            </a:r>
            <a:r>
              <a:rPr lang="en-CA" sz="1600" b="1" dirty="0"/>
              <a:t>passed by value</a:t>
            </a:r>
            <a:r>
              <a:rPr lang="en-CA" sz="1600" dirty="0"/>
              <a:t>, i.e. </a:t>
            </a:r>
            <a:r>
              <a:rPr lang="en-CA" sz="1600" dirty="0">
                <a:latin typeface="Consolas" panose="020B0609020204030204" pitchFamily="49" charset="0"/>
              </a:rPr>
              <a:t>g</a:t>
            </a:r>
            <a:r>
              <a:rPr lang="en-CA" sz="1600" dirty="0"/>
              <a:t> gets a </a:t>
            </a:r>
            <a:r>
              <a:rPr lang="en-CA" sz="1600" i="1" dirty="0"/>
              <a:t>copy</a:t>
            </a:r>
            <a:r>
              <a:rPr lang="en-CA" sz="1600" dirty="0"/>
              <a:t> of the value in </a:t>
            </a:r>
            <a:r>
              <a:rPr lang="en-CA" sz="1600" dirty="0">
                <a:latin typeface="Consolas" panose="020B0609020204030204" pitchFamily="49" charset="0"/>
              </a:rPr>
              <a:t>a</a:t>
            </a:r>
            <a:r>
              <a:rPr lang="en-CA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3CFBA-1D7C-DF98-887B-762BF4E6C45D}"/>
              </a:ext>
            </a:extLst>
          </p:cNvPr>
          <p:cNvSpPr txBox="1"/>
          <p:nvPr/>
        </p:nvSpPr>
        <p:spPr>
          <a:xfrm>
            <a:off x="9284750" y="2767280"/>
            <a:ext cx="201772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b</a:t>
            </a:r>
            <a:r>
              <a:rPr lang="en-CA" sz="1600" dirty="0"/>
              <a:t> is </a:t>
            </a:r>
            <a:r>
              <a:rPr lang="en-CA" sz="1600" b="1" dirty="0"/>
              <a:t>passed by reference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h</a:t>
            </a:r>
            <a:r>
              <a:rPr lang="en-CA" sz="1600" dirty="0"/>
              <a:t> gets access to the actual value in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  <a:r>
              <a:rPr lang="en-CA" sz="1600" dirty="0"/>
              <a:t>. So, </a:t>
            </a:r>
            <a:r>
              <a:rPr lang="en-CA" sz="1600" dirty="0">
                <a:latin typeface="Consolas" panose="020B0609020204030204" pitchFamily="49" charset="0"/>
              </a:rPr>
              <a:t>h</a:t>
            </a:r>
            <a:r>
              <a:rPr lang="en-CA" sz="1600" dirty="0"/>
              <a:t> can change the value of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  <a:r>
              <a:rPr lang="en-CA" sz="16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C24BEB-9EBE-4F29-B7FD-EA713E2E6EC3}"/>
              </a:ext>
            </a:extLst>
          </p:cNvPr>
          <p:cNvSpPr txBox="1"/>
          <p:nvPr/>
        </p:nvSpPr>
        <p:spPr>
          <a:xfrm>
            <a:off x="6997175" y="5404119"/>
            <a:ext cx="201772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Note that you </a:t>
            </a:r>
            <a:r>
              <a:rPr lang="en-CA" sz="1600" b="1" dirty="0"/>
              <a:t>cannot</a:t>
            </a:r>
            <a:r>
              <a:rPr lang="en-CA" sz="1600" dirty="0"/>
              <a:t> call </a:t>
            </a:r>
            <a:r>
              <a:rPr lang="en-CA" sz="1600" dirty="0">
                <a:latin typeface="Consolas" panose="020B0609020204030204" pitchFamily="49" charset="0"/>
              </a:rPr>
              <a:t>h(3.14)</a:t>
            </a:r>
            <a:r>
              <a:rPr lang="en-CA" sz="1600" dirty="0"/>
              <a:t> because </a:t>
            </a:r>
            <a:r>
              <a:rPr lang="en-CA" sz="1600" dirty="0">
                <a:latin typeface="Consolas" panose="020B0609020204030204" pitchFamily="49" charset="0"/>
              </a:rPr>
              <a:t>h</a:t>
            </a:r>
            <a:r>
              <a:rPr lang="en-CA" sz="1600" dirty="0"/>
              <a:t> might assign a value to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  <a:r>
              <a:rPr lang="en-CA" sz="1600" dirty="0"/>
              <a:t>, and you </a:t>
            </a:r>
            <a:r>
              <a:rPr lang="en-CA" sz="1600" b="1" dirty="0"/>
              <a:t>cannot</a:t>
            </a:r>
            <a:r>
              <a:rPr lang="en-CA" sz="1600" dirty="0"/>
              <a:t> assign a value to 3.14.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BE9349-8EF4-27B9-E763-756F6790643E}"/>
              </a:ext>
            </a:extLst>
          </p:cNvPr>
          <p:cNvSpPr txBox="1"/>
          <p:nvPr/>
        </p:nvSpPr>
        <p:spPr>
          <a:xfrm>
            <a:off x="4065365" y="1849385"/>
            <a:ext cx="237353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Pass-by-reference can be faster than pass-by-value</a:t>
            </a:r>
            <a:r>
              <a:rPr lang="en-CA" sz="1600" dirty="0"/>
              <a:t>, since no copy need be made.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B0B2C-3464-76D7-160B-BCF46C9095DE}"/>
              </a:ext>
            </a:extLst>
          </p:cNvPr>
          <p:cNvSpPr txBox="1"/>
          <p:nvPr/>
        </p:nvSpPr>
        <p:spPr>
          <a:xfrm>
            <a:off x="6775819" y="4422279"/>
            <a:ext cx="246043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void h(double&amp; b){</a:t>
            </a:r>
          </a:p>
          <a:p>
            <a:r>
              <a:rPr lang="fr-FR" dirty="0">
                <a:latin typeface="Consolas" panose="020B0609020204030204" pitchFamily="49" charset="0"/>
              </a:rPr>
              <a:t>    b = 2.0;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3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119652" y="5155954"/>
            <a:ext cx="3748914" cy="798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098427" y="4988621"/>
            <a:ext cx="175323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pointers, you can simulate pass-by-reference!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DF52-0F40-C441-85AB-5368C05A7A12}"/>
              </a:ext>
            </a:extLst>
          </p:cNvPr>
          <p:cNvSpPr txBox="1"/>
          <p:nvPr/>
        </p:nvSpPr>
        <p:spPr>
          <a:xfrm>
            <a:off x="8905326" y="136525"/>
            <a:ext cx="3117902" cy="13234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x = 4;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int y = 1;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swap(x, y);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// now x == 1, y ==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047A2-1224-BE37-914A-ED935C68EAE6}"/>
              </a:ext>
            </a:extLst>
          </p:cNvPr>
          <p:cNvSpPr txBox="1"/>
          <p:nvPr/>
        </p:nvSpPr>
        <p:spPr>
          <a:xfrm>
            <a:off x="7039369" y="136524"/>
            <a:ext cx="175323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  <a:br>
              <a:rPr lang="en-CA" sz="1600" dirty="0"/>
            </a:br>
            <a:r>
              <a:rPr lang="en-CA" sz="1600" dirty="0"/>
              <a:t>Can we write a function to swap the values of two variables?</a:t>
            </a:r>
          </a:p>
        </p:txBody>
      </p:sp>
    </p:spTree>
    <p:extLst>
      <p:ext uri="{BB962C8B-B14F-4D97-AF65-F5344CB8AC3E}">
        <p14:creationId xmlns:p14="http://schemas.microsoft.com/office/powerpoint/2010/main" val="151829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6" y="-217677"/>
            <a:ext cx="7149574" cy="1325563"/>
          </a:xfrm>
        </p:spPr>
        <p:txBody>
          <a:bodyPr>
            <a:normAutofit/>
          </a:bodyPr>
          <a:lstStyle/>
          <a:p>
            <a:r>
              <a:rPr lang="en-CA" b="1" dirty="0"/>
              <a:t>Example 3</a:t>
            </a:r>
            <a:r>
              <a:rPr lang="en-CA" dirty="0"/>
              <a:t>: filtering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41" y="1158559"/>
            <a:ext cx="62043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Write a function that takes an </a:t>
            </a:r>
            <a:r>
              <a:rPr lang="en-CA" dirty="0">
                <a:latin typeface="Consolas" panose="020B0609020204030204" pitchFamily="49" charset="0"/>
              </a:rPr>
              <a:t>int*</a:t>
            </a:r>
            <a:r>
              <a:rPr lang="en-CA" dirty="0"/>
              <a:t> to an array as input, and returns a pointer to a newly created array that is the same as the original, but all negative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are removed.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Name the function </a:t>
            </a:r>
            <a:r>
              <a:rPr lang="en-CA" dirty="0">
                <a:latin typeface="Consolas" panose="020B0609020204030204" pitchFamily="49" charset="0"/>
              </a:rPr>
              <a:t>remove_negatives</a:t>
            </a:r>
            <a:r>
              <a:rPr lang="en-CA" dirty="0"/>
              <a:t>. It returns an </a:t>
            </a:r>
            <a:r>
              <a:rPr lang="en-CA" dirty="0">
                <a:latin typeface="Consolas" panose="020B0609020204030204" pitchFamily="49" charset="0"/>
              </a:rPr>
              <a:t>int*</a:t>
            </a:r>
            <a:r>
              <a:rPr lang="en-CA" dirty="0"/>
              <a:t> to the new array. You write the inputs for it!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4C541C-C86A-B0A6-F75B-E433B2C876C8}"/>
              </a:ext>
            </a:extLst>
          </p:cNvPr>
          <p:cNvGrpSpPr/>
          <p:nvPr/>
        </p:nvGrpSpPr>
        <p:grpSpPr>
          <a:xfrm>
            <a:off x="7777709" y="798089"/>
            <a:ext cx="3107014" cy="1068356"/>
            <a:chOff x="7254744" y="3225766"/>
            <a:chExt cx="3107014" cy="10683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3408BB-DD85-85B4-3152-46318DBD37A4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B333E0-F74A-E425-799B-EB8ACDAFE29D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0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AB4EB7-A493-4A0B-C47B-4F16800BD03D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FBD4BE-903F-3B82-8FFC-47EF97CF6DF8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D77DD-DA32-D6B4-3F5A-8B9870C01EE7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8AE68D-1EE3-5CC5-9453-389144BF132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47E8C3-4835-99E9-B41F-1F583027CD7D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2F59C5-AB49-F1B4-A379-C19F4C3F2B45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D7B6387-8887-B45F-2E27-A8CAD27D4015}"/>
              </a:ext>
            </a:extLst>
          </p:cNvPr>
          <p:cNvSpPr txBox="1"/>
          <p:nvPr/>
        </p:nvSpPr>
        <p:spPr>
          <a:xfrm>
            <a:off x="6633472" y="1064515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0DE86-F375-4BBD-ABCD-5F1DB2900719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6944776" y="1249181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D7A10D-DAF6-C3B1-E49E-E5E5528D4947}"/>
              </a:ext>
            </a:extLst>
          </p:cNvPr>
          <p:cNvSpPr txBox="1"/>
          <p:nvPr/>
        </p:nvSpPr>
        <p:spPr>
          <a:xfrm>
            <a:off x="6633472" y="2461150"/>
            <a:ext cx="513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after calling </a:t>
            </a:r>
            <a:r>
              <a:rPr lang="en-CA" dirty="0">
                <a:latin typeface="Consolas" panose="020B0609020204030204" pitchFamily="49" charset="0"/>
              </a:rPr>
              <a:t>int* p = </a:t>
            </a:r>
            <a:r>
              <a:rPr lang="en-CA" dirty="0" err="1">
                <a:latin typeface="Consolas" panose="020B0609020204030204" pitchFamily="49" charset="0"/>
              </a:rPr>
              <a:t>remove_negatives</a:t>
            </a:r>
            <a:r>
              <a:rPr lang="en-CA" dirty="0">
                <a:latin typeface="Consolas" panose="020B0609020204030204" pitchFamily="49" charset="0"/>
              </a:rPr>
              <a:t>(???)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80DC2AD-8B07-100E-0D8E-A44CEACC07D5}"/>
              </a:ext>
            </a:extLst>
          </p:cNvPr>
          <p:cNvSpPr/>
          <p:nvPr/>
        </p:nvSpPr>
        <p:spPr>
          <a:xfrm>
            <a:off x="8751035" y="3113494"/>
            <a:ext cx="581978" cy="4609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9E35CC-DF3A-D68F-309E-CCAFAA876519}"/>
              </a:ext>
            </a:extLst>
          </p:cNvPr>
          <p:cNvGrpSpPr/>
          <p:nvPr/>
        </p:nvGrpSpPr>
        <p:grpSpPr>
          <a:xfrm>
            <a:off x="7975451" y="3857485"/>
            <a:ext cx="3107014" cy="1068356"/>
            <a:chOff x="7254744" y="3225766"/>
            <a:chExt cx="3107014" cy="10683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08550D-83FD-386A-F335-A49D21CC146C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D1E3F4-76DB-525E-860F-7B0DE51586F1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0</a:t>
              </a:r>
              <a:endParaRPr lang="en-AU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A967A2-F4F3-D149-A86F-0179FAE26547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-3</a:t>
              </a:r>
              <a:endParaRPr lang="en-AU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4C0BA4-B8FB-79F0-D968-D85F8190ED50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8AE5DA-D325-AB98-2826-46A77EDE7828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3581D0-9425-3E22-F6D9-CFEA491C4B4F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CDAC9F-82C3-9232-22E3-FD30D3E71960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C6227A-2B45-8DD2-A9C6-365D836F4A5A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8FA6752-C848-5745-53B2-0C365741A77C}"/>
              </a:ext>
            </a:extLst>
          </p:cNvPr>
          <p:cNvSpPr txBox="1"/>
          <p:nvPr/>
        </p:nvSpPr>
        <p:spPr>
          <a:xfrm>
            <a:off x="6831214" y="4123911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702C59-CDFE-BBBB-CFD6-9A0F6CE92012}"/>
              </a:ext>
            </a:extLst>
          </p:cNvPr>
          <p:cNvCxnSpPr>
            <a:stCxn id="27" idx="3"/>
            <a:endCxn id="19" idx="1"/>
          </p:cNvCxnSpPr>
          <p:nvPr/>
        </p:nvCxnSpPr>
        <p:spPr>
          <a:xfrm>
            <a:off x="7142518" y="4308577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A10B3A-F8C5-7636-35B3-0E7C909CA993}"/>
              </a:ext>
            </a:extLst>
          </p:cNvPr>
          <p:cNvSpPr txBox="1"/>
          <p:nvPr/>
        </p:nvSpPr>
        <p:spPr>
          <a:xfrm>
            <a:off x="8035289" y="5605428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0</a:t>
            </a:r>
            <a:endParaRPr lang="en-AU" sz="4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5FF041-5996-A8BF-182D-EE8513DF5392}"/>
              </a:ext>
            </a:extLst>
          </p:cNvPr>
          <p:cNvSpPr txBox="1"/>
          <p:nvPr/>
        </p:nvSpPr>
        <p:spPr>
          <a:xfrm>
            <a:off x="8814738" y="5605428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2</a:t>
            </a:r>
            <a:endParaRPr lang="en-AU" sz="4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C8CE80-1D3C-BD70-D82B-3C866B9DC9FF}"/>
              </a:ext>
            </a:extLst>
          </p:cNvPr>
          <p:cNvSpPr txBox="1"/>
          <p:nvPr/>
        </p:nvSpPr>
        <p:spPr>
          <a:xfrm>
            <a:off x="8292869" y="52449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382B68-62E8-5966-31D2-FCD31D9EEC24}"/>
              </a:ext>
            </a:extLst>
          </p:cNvPr>
          <p:cNvSpPr txBox="1"/>
          <p:nvPr/>
        </p:nvSpPr>
        <p:spPr>
          <a:xfrm>
            <a:off x="9091051" y="52449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788F16-354E-E433-5DF4-24EF988DE87D}"/>
              </a:ext>
            </a:extLst>
          </p:cNvPr>
          <p:cNvSpPr txBox="1"/>
          <p:nvPr/>
        </p:nvSpPr>
        <p:spPr>
          <a:xfrm>
            <a:off x="6891052" y="5511384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93B4C4-F97B-5DA0-ED86-F5B4567ADA36}"/>
              </a:ext>
            </a:extLst>
          </p:cNvPr>
          <p:cNvCxnSpPr>
            <a:stCxn id="38" idx="3"/>
            <a:endCxn id="30" idx="1"/>
          </p:cNvCxnSpPr>
          <p:nvPr/>
        </p:nvCxnSpPr>
        <p:spPr>
          <a:xfrm>
            <a:off x="7202356" y="5696050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5F9AD0-2A4E-3960-7FA0-B6FDD5CD0C9A}"/>
              </a:ext>
            </a:extLst>
          </p:cNvPr>
          <p:cNvSpPr txBox="1"/>
          <p:nvPr/>
        </p:nvSpPr>
        <p:spPr>
          <a:xfrm>
            <a:off x="1566931" y="5605428"/>
            <a:ext cx="181033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Constraint: </a:t>
            </a:r>
            <a:r>
              <a:rPr lang="en-CA" sz="1400" b="1" dirty="0"/>
              <a:t>don’t</a:t>
            </a:r>
            <a:r>
              <a:rPr lang="en-CA" sz="1400" dirty="0"/>
              <a:t> use a struct or class in your answer!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53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119652" y="5155954"/>
            <a:ext cx="3748914" cy="798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283037" y="1807955"/>
            <a:ext cx="5652654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swap1_bad(int a, int b)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temp = a;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 = 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b =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098427" y="4988621"/>
            <a:ext cx="175323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pointers, you can simulate pass-by-reference!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DF52-0F40-C441-85AB-5368C05A7A12}"/>
              </a:ext>
            </a:extLst>
          </p:cNvPr>
          <p:cNvSpPr txBox="1"/>
          <p:nvPr/>
        </p:nvSpPr>
        <p:spPr>
          <a:xfrm>
            <a:off x="8905326" y="136525"/>
            <a:ext cx="3117902" cy="13234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x = 4;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int y = 1;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swap(x, y);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// now x == 1, y ==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047A2-1224-BE37-914A-ED935C68EAE6}"/>
              </a:ext>
            </a:extLst>
          </p:cNvPr>
          <p:cNvSpPr txBox="1"/>
          <p:nvPr/>
        </p:nvSpPr>
        <p:spPr>
          <a:xfrm>
            <a:off x="7039369" y="136524"/>
            <a:ext cx="175323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  <a:br>
              <a:rPr lang="en-CA" sz="1600" dirty="0"/>
            </a:br>
            <a:r>
              <a:rPr lang="en-CA" sz="1600" dirty="0"/>
              <a:t>Can we write a function to swap the values of two variables?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E630A-B1CA-7D60-6AF9-464A6280EF8D}"/>
              </a:ext>
            </a:extLst>
          </p:cNvPr>
          <p:cNvSpPr txBox="1"/>
          <p:nvPr/>
        </p:nvSpPr>
        <p:spPr>
          <a:xfrm>
            <a:off x="4155734" y="1961843"/>
            <a:ext cx="175323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Trace this code step-by-step with the example in the blue box to see what it does.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C016AE-6EB1-AE9F-3309-7FA9E3888878}"/>
              </a:ext>
            </a:extLst>
          </p:cNvPr>
          <p:cNvCxnSpPr>
            <a:stCxn id="14" idx="3"/>
            <a:endCxn id="7" idx="1"/>
          </p:cNvCxnSpPr>
          <p:nvPr/>
        </p:nvCxnSpPr>
        <p:spPr>
          <a:xfrm>
            <a:off x="5908964" y="2623563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457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119652" y="5155954"/>
            <a:ext cx="3748914" cy="798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283037" y="1807955"/>
            <a:ext cx="5652654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swap2(int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 a, 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 b)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temp = a;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 = 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b =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098427" y="4988621"/>
            <a:ext cx="175323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pointers, you can simulate pass-by-reference!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DF52-0F40-C441-85AB-5368C05A7A12}"/>
              </a:ext>
            </a:extLst>
          </p:cNvPr>
          <p:cNvSpPr txBox="1"/>
          <p:nvPr/>
        </p:nvSpPr>
        <p:spPr>
          <a:xfrm>
            <a:off x="8905326" y="136525"/>
            <a:ext cx="3117902" cy="13234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x = 4;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int y = 1;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swap(x, y);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// now x == 1, y ==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047A2-1224-BE37-914A-ED935C68EAE6}"/>
              </a:ext>
            </a:extLst>
          </p:cNvPr>
          <p:cNvSpPr txBox="1"/>
          <p:nvPr/>
        </p:nvSpPr>
        <p:spPr>
          <a:xfrm>
            <a:off x="7039369" y="136524"/>
            <a:ext cx="175323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  <a:br>
              <a:rPr lang="en-CA" sz="1600" dirty="0"/>
            </a:br>
            <a:r>
              <a:rPr lang="en-CA" sz="1600" dirty="0"/>
              <a:t>Can we write a function to swap the values of two variables?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E630A-B1CA-7D60-6AF9-464A6280EF8D}"/>
              </a:ext>
            </a:extLst>
          </p:cNvPr>
          <p:cNvSpPr txBox="1"/>
          <p:nvPr/>
        </p:nvSpPr>
        <p:spPr>
          <a:xfrm>
            <a:off x="4155734" y="1961843"/>
            <a:ext cx="175323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Trace this code step-by-step with the example the blue box to see what it works.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C016AE-6EB1-AE9F-3309-7FA9E3888878}"/>
              </a:ext>
            </a:extLst>
          </p:cNvPr>
          <p:cNvCxnSpPr>
            <a:stCxn id="14" idx="3"/>
            <a:endCxn id="7" idx="1"/>
          </p:cNvCxnSpPr>
          <p:nvPr/>
        </p:nvCxnSpPr>
        <p:spPr>
          <a:xfrm>
            <a:off x="5908964" y="2623563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992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119652" y="5155954"/>
            <a:ext cx="3748914" cy="798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283037" y="1807955"/>
            <a:ext cx="5652654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swap3(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int*</a:t>
            </a:r>
            <a:r>
              <a:rPr lang="en-US" sz="2000" dirty="0">
                <a:latin typeface="Consolas" panose="020B0609020204030204" pitchFamily="49" charset="0"/>
              </a:rPr>
              <a:t> a,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int*</a:t>
            </a:r>
            <a:r>
              <a:rPr lang="en-US" sz="2000" dirty="0">
                <a:latin typeface="Consolas" panose="020B0609020204030204" pitchFamily="49" charset="0"/>
              </a:rPr>
              <a:t> b) {   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temp = *a;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*a = *b;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  *b =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098427" y="4988621"/>
            <a:ext cx="175323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pointers, you can simulate pass-by-reference!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DF52-0F40-C441-85AB-5368C05A7A12}"/>
              </a:ext>
            </a:extLst>
          </p:cNvPr>
          <p:cNvSpPr txBox="1"/>
          <p:nvPr/>
        </p:nvSpPr>
        <p:spPr>
          <a:xfrm>
            <a:off x="8905326" y="136525"/>
            <a:ext cx="3117902" cy="13234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x = 4;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y = 1;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swap(x, y);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// now x == 1, y ==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047A2-1224-BE37-914A-ED935C68EAE6}"/>
              </a:ext>
            </a:extLst>
          </p:cNvPr>
          <p:cNvSpPr txBox="1"/>
          <p:nvPr/>
        </p:nvSpPr>
        <p:spPr>
          <a:xfrm>
            <a:off x="7039369" y="136524"/>
            <a:ext cx="175323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  <a:br>
              <a:rPr lang="en-CA" sz="1600" dirty="0"/>
            </a:br>
            <a:r>
              <a:rPr lang="en-CA" sz="1600" dirty="0"/>
              <a:t>Can we write a function to swap the values of two variables?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E630A-B1CA-7D60-6AF9-464A6280EF8D}"/>
              </a:ext>
            </a:extLst>
          </p:cNvPr>
          <p:cNvSpPr txBox="1"/>
          <p:nvPr/>
        </p:nvSpPr>
        <p:spPr>
          <a:xfrm>
            <a:off x="4155734" y="1961843"/>
            <a:ext cx="175323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Trace this code step-by-step with the example the blue box to see how it works.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C016AE-6EB1-AE9F-3309-7FA9E3888878}"/>
              </a:ext>
            </a:extLst>
          </p:cNvPr>
          <p:cNvCxnSpPr>
            <a:stCxn id="14" idx="3"/>
            <a:endCxn id="7" idx="1"/>
          </p:cNvCxnSpPr>
          <p:nvPr/>
        </p:nvCxnSpPr>
        <p:spPr>
          <a:xfrm>
            <a:off x="5908964" y="2623563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391B9D-1C9C-08CC-527C-FF20FC9AC9F5}"/>
              </a:ext>
            </a:extLst>
          </p:cNvPr>
          <p:cNvSpPr txBox="1"/>
          <p:nvPr/>
        </p:nvSpPr>
        <p:spPr>
          <a:xfrm>
            <a:off x="9975273" y="3708857"/>
            <a:ext cx="204795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Does not compile with this code!</a:t>
            </a:r>
            <a:r>
              <a:rPr lang="en-CA" sz="1600" dirty="0"/>
              <a:t> </a:t>
            </a:r>
            <a:br>
              <a:rPr lang="en-CA" sz="1600" dirty="0"/>
            </a:br>
            <a:r>
              <a:rPr lang="en-CA" sz="1600" dirty="0">
                <a:latin typeface="Consolas" panose="020B0609020204030204" pitchFamily="49" charset="0"/>
              </a:rPr>
              <a:t>x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y</a:t>
            </a:r>
            <a:r>
              <a:rPr lang="en-CA" sz="1600" dirty="0"/>
              <a:t> are type </a:t>
            </a:r>
            <a:r>
              <a:rPr lang="en-CA" sz="1600" dirty="0">
                <a:latin typeface="Consolas" panose="020B0609020204030204" pitchFamily="49" charset="0"/>
              </a:rPr>
              <a:t>int</a:t>
            </a:r>
            <a:r>
              <a:rPr lang="en-CA" sz="1600" dirty="0"/>
              <a:t>, but </a:t>
            </a:r>
            <a:r>
              <a:rPr lang="en-CA" sz="1600" dirty="0">
                <a:latin typeface="Consolas" panose="020B0609020204030204" pitchFamily="49" charset="0"/>
              </a:rPr>
              <a:t>swap3</a:t>
            </a:r>
            <a:r>
              <a:rPr lang="en-CA" sz="1600" dirty="0"/>
              <a:t> takes values of type </a:t>
            </a:r>
            <a:r>
              <a:rPr lang="en-CA" sz="1600" dirty="0">
                <a:latin typeface="Consolas" panose="020B0609020204030204" pitchFamily="49" charset="0"/>
              </a:rPr>
              <a:t>int*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D34CF6-E13B-4413-2F8A-1E46BF5D25F2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H="1" flipV="1">
            <a:off x="10464277" y="1459964"/>
            <a:ext cx="534974" cy="224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277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119652" y="5155954"/>
            <a:ext cx="3748914" cy="798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283037" y="1807955"/>
            <a:ext cx="5652654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swap3(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int*</a:t>
            </a:r>
            <a:r>
              <a:rPr lang="en-US" sz="2000" dirty="0">
                <a:latin typeface="Consolas" panose="020B0609020204030204" pitchFamily="49" charset="0"/>
              </a:rPr>
              <a:t> a,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int*</a:t>
            </a:r>
            <a:r>
              <a:rPr lang="en-US" sz="2000" dirty="0">
                <a:latin typeface="Consolas" panose="020B0609020204030204" pitchFamily="49" charset="0"/>
              </a:rPr>
              <a:t> b) {   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temp = *a;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*a = *b;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  *b =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098427" y="4988621"/>
            <a:ext cx="175323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pointers, you can simulate pass-by-reference!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DF52-0F40-C441-85AB-5368C05A7A12}"/>
              </a:ext>
            </a:extLst>
          </p:cNvPr>
          <p:cNvSpPr txBox="1"/>
          <p:nvPr/>
        </p:nvSpPr>
        <p:spPr>
          <a:xfrm>
            <a:off x="8905326" y="136525"/>
            <a:ext cx="3117902" cy="13234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x = 4;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y = 1;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swap(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b="1" dirty="0">
                <a:latin typeface="Consolas" panose="020B0609020204030204" pitchFamily="49" charset="0"/>
              </a:rPr>
              <a:t>x,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b="1" dirty="0">
                <a:latin typeface="Consolas" panose="020B0609020204030204" pitchFamily="49" charset="0"/>
              </a:rPr>
              <a:t>y);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// now x == 1, y ==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047A2-1224-BE37-914A-ED935C68EAE6}"/>
              </a:ext>
            </a:extLst>
          </p:cNvPr>
          <p:cNvSpPr txBox="1"/>
          <p:nvPr/>
        </p:nvSpPr>
        <p:spPr>
          <a:xfrm>
            <a:off x="7039369" y="136524"/>
            <a:ext cx="175323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  <a:br>
              <a:rPr lang="en-CA" sz="1600" dirty="0"/>
            </a:br>
            <a:r>
              <a:rPr lang="en-CA" sz="1600" dirty="0"/>
              <a:t>Can we write a function to swap the values of two variables?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E630A-B1CA-7D60-6AF9-464A6280EF8D}"/>
              </a:ext>
            </a:extLst>
          </p:cNvPr>
          <p:cNvSpPr txBox="1"/>
          <p:nvPr/>
        </p:nvSpPr>
        <p:spPr>
          <a:xfrm>
            <a:off x="4155734" y="1961843"/>
            <a:ext cx="175323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Trace this code step-by-step with the example the blue box to see how it works.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C016AE-6EB1-AE9F-3309-7FA9E3888878}"/>
              </a:ext>
            </a:extLst>
          </p:cNvPr>
          <p:cNvCxnSpPr>
            <a:stCxn id="14" idx="3"/>
            <a:endCxn id="7" idx="1"/>
          </p:cNvCxnSpPr>
          <p:nvPr/>
        </p:nvCxnSpPr>
        <p:spPr>
          <a:xfrm>
            <a:off x="5908964" y="2623563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02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119652" y="5155954"/>
            <a:ext cx="3748914" cy="798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283037" y="1807955"/>
            <a:ext cx="5652654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swap3(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int*</a:t>
            </a:r>
            <a:r>
              <a:rPr lang="en-US" sz="2000" dirty="0">
                <a:latin typeface="Consolas" panose="020B0609020204030204" pitchFamily="49" charset="0"/>
              </a:rPr>
              <a:t> a,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int*</a:t>
            </a:r>
            <a:r>
              <a:rPr lang="en-US" sz="2000" dirty="0">
                <a:latin typeface="Consolas" panose="020B0609020204030204" pitchFamily="49" charset="0"/>
              </a:rPr>
              <a:t> b) {   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temp = *a;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*a = *b;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  *b =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098427" y="4988621"/>
            <a:ext cx="175323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pointers, you can simulate pass-by-reference!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DF52-0F40-C441-85AB-5368C05A7A12}"/>
              </a:ext>
            </a:extLst>
          </p:cNvPr>
          <p:cNvSpPr txBox="1"/>
          <p:nvPr/>
        </p:nvSpPr>
        <p:spPr>
          <a:xfrm>
            <a:off x="8905326" y="136525"/>
            <a:ext cx="3117902" cy="13234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x = 4;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y = 1;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swap(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b="1" dirty="0">
                <a:latin typeface="Consolas" panose="020B0609020204030204" pitchFamily="49" charset="0"/>
              </a:rPr>
              <a:t>x,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b="1" dirty="0">
                <a:latin typeface="Consolas" panose="020B0609020204030204" pitchFamily="49" charset="0"/>
              </a:rPr>
              <a:t>y);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// now x == 1, y ==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047A2-1224-BE37-914A-ED935C68EAE6}"/>
              </a:ext>
            </a:extLst>
          </p:cNvPr>
          <p:cNvSpPr txBox="1"/>
          <p:nvPr/>
        </p:nvSpPr>
        <p:spPr>
          <a:xfrm>
            <a:off x="7039369" y="136524"/>
            <a:ext cx="175323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  <a:br>
              <a:rPr lang="en-CA" sz="1600" dirty="0"/>
            </a:br>
            <a:r>
              <a:rPr lang="en-CA" sz="1600" dirty="0"/>
              <a:t>Can we write a function to swap the values of two variables?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E630A-B1CA-7D60-6AF9-464A6280EF8D}"/>
              </a:ext>
            </a:extLst>
          </p:cNvPr>
          <p:cNvSpPr txBox="1"/>
          <p:nvPr/>
        </p:nvSpPr>
        <p:spPr>
          <a:xfrm>
            <a:off x="4155734" y="1961843"/>
            <a:ext cx="175323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Trace this code step-by-step with the example the blue box to see how it works.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C016AE-6EB1-AE9F-3309-7FA9E3888878}"/>
              </a:ext>
            </a:extLst>
          </p:cNvPr>
          <p:cNvCxnSpPr>
            <a:stCxn id="14" idx="3"/>
            <a:endCxn id="7" idx="1"/>
          </p:cNvCxnSpPr>
          <p:nvPr/>
        </p:nvCxnSpPr>
        <p:spPr>
          <a:xfrm>
            <a:off x="5908964" y="2623563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B4504F-CC5B-071E-BFC6-F6A2A6ED74A5}"/>
              </a:ext>
            </a:extLst>
          </p:cNvPr>
          <p:cNvSpPr txBox="1"/>
          <p:nvPr/>
        </p:nvSpPr>
        <p:spPr>
          <a:xfrm>
            <a:off x="6714416" y="4998241"/>
            <a:ext cx="297935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Rule of thumb</a:t>
            </a:r>
          </a:p>
          <a:p>
            <a:pPr algn="ctr"/>
            <a:r>
              <a:rPr lang="en-CA" sz="1600" dirty="0"/>
              <a:t>In C++, prefer pass-by-reference using </a:t>
            </a:r>
            <a:r>
              <a:rPr lang="en-CA" sz="1600" dirty="0">
                <a:latin typeface="Consolas" panose="020B0609020204030204" pitchFamily="49" charset="0"/>
              </a:rPr>
              <a:t>&amp;</a:t>
            </a:r>
            <a:r>
              <a:rPr lang="en-CA" sz="1600" dirty="0"/>
              <a:t> instead of pointers.</a:t>
            </a:r>
          </a:p>
        </p:txBody>
      </p:sp>
    </p:spTree>
    <p:extLst>
      <p:ext uri="{BB962C8B-B14F-4D97-AF65-F5344CB8AC3E}">
        <p14:creationId xmlns:p14="http://schemas.microsoft.com/office/powerpoint/2010/main" val="2023942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1FB0-FE5E-73F5-2422-72E0EDEF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Object-oriented programming (OOP)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5DEB-120A-D8DA-C7F0-BF7612917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popular style of programming</a:t>
            </a:r>
          </a:p>
          <a:p>
            <a:r>
              <a:rPr lang="en-CA" dirty="0"/>
              <a:t>Data and operations are combined into a single value called an </a:t>
            </a:r>
            <a:r>
              <a:rPr lang="en-CA" b="1" dirty="0"/>
              <a:t>object</a:t>
            </a:r>
          </a:p>
          <a:p>
            <a:r>
              <a:rPr lang="en-CA" dirty="0"/>
              <a:t>The contents of an object are specific by a </a:t>
            </a:r>
            <a:r>
              <a:rPr lang="en-CA" b="1" dirty="0"/>
              <a:t>class</a:t>
            </a:r>
          </a:p>
          <a:p>
            <a:r>
              <a:rPr lang="en-AU" dirty="0"/>
              <a:t>In C++, an object’s class is its type</a:t>
            </a:r>
          </a:p>
          <a:p>
            <a:r>
              <a:rPr lang="en-AU" dirty="0"/>
              <a:t>We’ll introduce OOP through a useful example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D67E6-5117-5AB7-6D32-4971AFC5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6620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1FB0-FE5E-73F5-2422-72E0EDEF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" y="104775"/>
            <a:ext cx="8870988" cy="1325563"/>
          </a:xfrm>
        </p:spPr>
        <p:txBody>
          <a:bodyPr/>
          <a:lstStyle/>
          <a:p>
            <a:r>
              <a:rPr lang="en-CA" dirty="0"/>
              <a:t>Object-oriented programming (OOP): </a:t>
            </a:r>
            <a:br>
              <a:rPr lang="en-CA" dirty="0"/>
            </a:br>
            <a:r>
              <a:rPr lang="en-CA" dirty="0"/>
              <a:t>Array Example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3CECB-1D98-FC38-7E78-C8F2E5734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400" dirty="0"/>
              <a:t>C++ arrays: the Good</a:t>
            </a:r>
            <a:endParaRPr lang="en-AU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A98AB-00EC-6E69-85FE-846838B032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6FE82F-8074-909C-2E48-1051F8FC4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400" dirty="0"/>
              <a:t>C++ arrays: the Bad</a:t>
            </a:r>
            <a:endParaRPr lang="en-AU" sz="4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39A997-3A67-E6E3-D2E8-ABFAE39D19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D67E6-5117-5AB7-6D32-4971AFC5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5018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1FB0-FE5E-73F5-2422-72E0EDEF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" y="104775"/>
            <a:ext cx="8870988" cy="1325563"/>
          </a:xfrm>
        </p:spPr>
        <p:txBody>
          <a:bodyPr/>
          <a:lstStyle/>
          <a:p>
            <a:r>
              <a:rPr lang="en-CA" dirty="0"/>
              <a:t>Object-oriented programming (OOP): </a:t>
            </a:r>
            <a:br>
              <a:rPr lang="en-CA" dirty="0"/>
            </a:br>
            <a:r>
              <a:rPr lang="en-CA" dirty="0"/>
              <a:t>Array Example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3CECB-1D98-FC38-7E78-C8F2E5734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400" dirty="0"/>
              <a:t>C++ arrays: the Good</a:t>
            </a:r>
            <a:endParaRPr lang="en-AU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A98AB-00EC-6E69-85FE-846838B032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Efficient</a:t>
            </a:r>
            <a:r>
              <a:rPr lang="en-CA" dirty="0"/>
              <a:t>.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>
                <a:latin typeface="Consolas" panose="020B0609020204030204" pitchFamily="49" charset="0"/>
              </a:rPr>
              <a:t>[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fast for any length of array</a:t>
            </a:r>
          </a:p>
          <a:p>
            <a:r>
              <a:rPr lang="en-CA" b="1" dirty="0"/>
              <a:t>No wasted memory</a:t>
            </a:r>
            <a:r>
              <a:rPr lang="en-CA" dirty="0"/>
              <a:t>. Just the values in the array and nothing else</a:t>
            </a:r>
          </a:p>
          <a:p>
            <a:r>
              <a:rPr lang="en-CA" b="1" dirty="0"/>
              <a:t>Built-in support</a:t>
            </a:r>
            <a:r>
              <a:rPr lang="en-CA" dirty="0"/>
              <a:t>. The compiler knows about arrays</a:t>
            </a:r>
          </a:p>
          <a:p>
            <a:r>
              <a:rPr lang="en-CA" b="1" dirty="0"/>
              <a:t>Work well with pointers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6FE82F-8074-909C-2E48-1051F8FC4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400" dirty="0"/>
              <a:t>C++ arrays: the Bad</a:t>
            </a:r>
            <a:endParaRPr lang="en-AU" sz="4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39A997-3A67-E6E3-D2E8-ABFAE39D19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D67E6-5117-5AB7-6D32-4971AFC5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575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1FB0-FE5E-73F5-2422-72E0EDEF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" y="104775"/>
            <a:ext cx="8870988" cy="1325563"/>
          </a:xfrm>
        </p:spPr>
        <p:txBody>
          <a:bodyPr/>
          <a:lstStyle/>
          <a:p>
            <a:r>
              <a:rPr lang="en-CA" dirty="0"/>
              <a:t>Object-oriented programming (OOP): </a:t>
            </a:r>
            <a:br>
              <a:rPr lang="en-CA" dirty="0"/>
            </a:br>
            <a:r>
              <a:rPr lang="en-CA" dirty="0"/>
              <a:t>Array Example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3CECB-1D98-FC38-7E78-C8F2E5734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400" dirty="0"/>
              <a:t>C++ arrays: the Good</a:t>
            </a:r>
            <a:endParaRPr lang="en-AU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A98AB-00EC-6E69-85FE-846838B032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/>
              <a:t>Efficient</a:t>
            </a:r>
            <a:r>
              <a:rPr lang="en-CA" dirty="0"/>
              <a:t>.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>
                <a:latin typeface="Consolas" panose="020B0609020204030204" pitchFamily="49" charset="0"/>
              </a:rPr>
              <a:t>[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fast for any length of array</a:t>
            </a:r>
          </a:p>
          <a:p>
            <a:r>
              <a:rPr lang="en-CA" b="1" dirty="0"/>
              <a:t>No wasted memory</a:t>
            </a:r>
            <a:r>
              <a:rPr lang="en-CA" dirty="0"/>
              <a:t>. Just the values in the array and nothing else</a:t>
            </a:r>
          </a:p>
          <a:p>
            <a:r>
              <a:rPr lang="en-CA" b="1" dirty="0"/>
              <a:t>Built-in support</a:t>
            </a:r>
            <a:r>
              <a:rPr lang="en-CA" dirty="0"/>
              <a:t>. The compiler knows about arrays.</a:t>
            </a:r>
          </a:p>
          <a:p>
            <a:r>
              <a:rPr lang="en-CA" b="1" dirty="0"/>
              <a:t>Work well with pointers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6FE82F-8074-909C-2E48-1051F8FC4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400" dirty="0"/>
              <a:t>C++ arrays: the Bad</a:t>
            </a:r>
            <a:endParaRPr lang="en-AU" sz="4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39A997-3A67-E6E3-D2E8-ABFAE39D19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/>
              <a:t>Arrays don’t know their length</a:t>
            </a:r>
            <a:r>
              <a:rPr lang="en-CA" dirty="0"/>
              <a:t>. Programmer must track it manually.</a:t>
            </a:r>
          </a:p>
          <a:p>
            <a:r>
              <a:rPr lang="en-CA" b="1" dirty="0"/>
              <a:t>Fixed size</a:t>
            </a:r>
            <a:r>
              <a:rPr lang="en-CA" dirty="0"/>
              <a:t>. Can’t get smaller or bigger.</a:t>
            </a:r>
          </a:p>
          <a:p>
            <a:r>
              <a:rPr lang="en-CA" b="1" dirty="0"/>
              <a:t>Error prone</a:t>
            </a:r>
            <a:r>
              <a:rPr lang="en-CA" dirty="0"/>
              <a:t>. Pointer or indexing errors are common.</a:t>
            </a:r>
          </a:p>
          <a:p>
            <a:r>
              <a:rPr lang="en-CA" b="1" dirty="0"/>
              <a:t>Free store problems</a:t>
            </a:r>
            <a:r>
              <a:rPr lang="en-CA" dirty="0"/>
              <a:t>. Correctly allocating/de-allocating is tricky.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D67E6-5117-5AB7-6D32-4971AFC5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553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F0B7-9AA0-EC5E-D5B3-61D1FFA9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29</a:t>
            </a:fld>
            <a:endParaRPr lang="en-AU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13517E-2FDF-79EC-702D-65F34380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" y="104775"/>
            <a:ext cx="8870988" cy="1325563"/>
          </a:xfrm>
        </p:spPr>
        <p:txBody>
          <a:bodyPr/>
          <a:lstStyle/>
          <a:p>
            <a:r>
              <a:rPr lang="en-CA" dirty="0"/>
              <a:t>Object-oriented programming (OOP): </a:t>
            </a:r>
            <a:br>
              <a:rPr lang="en-CA" dirty="0"/>
            </a:br>
            <a:r>
              <a:rPr lang="en-CA" dirty="0"/>
              <a:t>Array Example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7FBF4C-2AD0-5622-9F0D-988626331A37}"/>
              </a:ext>
            </a:extLst>
          </p:cNvPr>
          <p:cNvSpPr txBox="1"/>
          <p:nvPr/>
        </p:nvSpPr>
        <p:spPr>
          <a:xfrm>
            <a:off x="6548784" y="2222558"/>
            <a:ext cx="233610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we almost always want the array and its size to go together, let's put them in the same </a:t>
            </a:r>
            <a:r>
              <a:rPr lang="en-CA" sz="1600" b="1" dirty="0"/>
              <a:t>object</a:t>
            </a:r>
            <a:r>
              <a:rPr lang="en-CA" sz="1600" dirty="0"/>
              <a:t> using a </a:t>
            </a:r>
            <a:r>
              <a:rPr lang="en-CA" sz="1600" dirty="0">
                <a:latin typeface="Consolas" panose="020B0609020204030204" pitchFamily="49" charset="0"/>
              </a:rPr>
              <a:t>struct</a:t>
            </a:r>
            <a:r>
              <a:rPr lang="en-CA" sz="1600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C67D92-158E-3F09-77A2-A5210E27D1E1}"/>
              </a:ext>
            </a:extLst>
          </p:cNvPr>
          <p:cNvSpPr txBox="1"/>
          <p:nvPr/>
        </p:nvSpPr>
        <p:spPr>
          <a:xfrm>
            <a:off x="9310360" y="400676"/>
            <a:ext cx="2418143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intarray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size;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7D1A6A7-FB5B-B174-0081-F76F4703AC0D}"/>
              </a:ext>
            </a:extLst>
          </p:cNvPr>
          <p:cNvGrpSpPr/>
          <p:nvPr/>
        </p:nvGrpSpPr>
        <p:grpSpPr>
          <a:xfrm>
            <a:off x="2473635" y="2761167"/>
            <a:ext cx="3107014" cy="1068356"/>
            <a:chOff x="7254744" y="3225766"/>
            <a:chExt cx="3107014" cy="106835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E72FC2-C398-5625-E097-982E63A6917E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0407870-D8D1-802F-39E7-854E44A1B783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B8D7D0-8E3D-A7DD-29DF-8755347C9EA3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1</a:t>
              </a:r>
              <a:endParaRPr lang="en-AU" sz="40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6FD2DB-08AB-E06F-C922-C79CFEBCEF62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EFA757-E3CD-ADF8-25A8-D6EC5A53CA53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71E428-C88C-FF2C-85EB-AD97E6E1B94F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6BA97F7-F70E-2D93-F81D-F3C24E382BFE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745A31-0E4E-F62C-F56C-5CBB2311CF0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00A73EA-73FA-05D0-3E11-9FB6D468BBF3}"/>
              </a:ext>
            </a:extLst>
          </p:cNvPr>
          <p:cNvSpPr txBox="1"/>
          <p:nvPr/>
        </p:nvSpPr>
        <p:spPr>
          <a:xfrm>
            <a:off x="498125" y="3042707"/>
            <a:ext cx="86273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C25C55-17FE-CCB2-AFEE-7E5F1B28D72B}"/>
              </a:ext>
            </a:extLst>
          </p:cNvPr>
          <p:cNvCxnSpPr>
            <a:cxnSpLocks/>
            <a:stCxn id="45" idx="3"/>
            <a:endCxn id="37" idx="1"/>
          </p:cNvCxnSpPr>
          <p:nvPr/>
        </p:nvCxnSpPr>
        <p:spPr>
          <a:xfrm>
            <a:off x="1360862" y="3335095"/>
            <a:ext cx="1112773" cy="1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426642-D7C8-E332-1EE6-5BB580A921A9}"/>
              </a:ext>
            </a:extLst>
          </p:cNvPr>
          <p:cNvGrpSpPr/>
          <p:nvPr/>
        </p:nvGrpSpPr>
        <p:grpSpPr>
          <a:xfrm>
            <a:off x="645822" y="4221919"/>
            <a:ext cx="775855" cy="1068356"/>
            <a:chOff x="5708072" y="3776055"/>
            <a:chExt cx="775855" cy="106835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BB8853-A982-0F02-D720-05C6791234A3}"/>
                </a:ext>
              </a:extLst>
            </p:cNvPr>
            <p:cNvSpPr txBox="1"/>
            <p:nvPr/>
          </p:nvSpPr>
          <p:spPr>
            <a:xfrm>
              <a:off x="5708072" y="4136525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D169A1-E750-F419-E469-5EB9CB98B9AF}"/>
                </a:ext>
              </a:extLst>
            </p:cNvPr>
            <p:cNvSpPr txBox="1"/>
            <p:nvPr/>
          </p:nvSpPr>
          <p:spPr>
            <a:xfrm>
              <a:off x="5708073" y="3776055"/>
              <a:ext cx="7758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size</a:t>
              </a:r>
              <a:endParaRPr lang="en-AU" dirty="0"/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6203A1E-95DA-978A-CE16-4A41BBB43B32}"/>
              </a:ext>
            </a:extLst>
          </p:cNvPr>
          <p:cNvSpPr/>
          <p:nvPr/>
        </p:nvSpPr>
        <p:spPr>
          <a:xfrm>
            <a:off x="498125" y="2761167"/>
            <a:ext cx="1370113" cy="27280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78A7D0-3E06-9E59-4F3A-6B0D6FA1D7E4}"/>
              </a:ext>
            </a:extLst>
          </p:cNvPr>
          <p:cNvSpPr txBox="1"/>
          <p:nvPr/>
        </p:nvSpPr>
        <p:spPr>
          <a:xfrm>
            <a:off x="7716838" y="3829523"/>
            <a:ext cx="4092707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intarray</a:t>
            </a:r>
            <a:r>
              <a:rPr lang="en-US" sz="2000" dirty="0">
                <a:latin typeface="Consolas" panose="020B0609020204030204" pitchFamily="49" charset="0"/>
              </a:rPr>
              <a:t> a{new int[4], 4};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a.arr</a:t>
            </a:r>
            <a:r>
              <a:rPr lang="en-US" sz="2000" dirty="0">
                <a:latin typeface="Consolas" panose="020B0609020204030204" pitchFamily="49" charset="0"/>
              </a:rPr>
              <a:t>[0] = 2;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a.arr</a:t>
            </a:r>
            <a:r>
              <a:rPr lang="en-US" sz="2000" dirty="0">
                <a:latin typeface="Consolas" panose="020B0609020204030204" pitchFamily="49" charset="0"/>
              </a:rPr>
              <a:t>[1] = 2;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a.arr</a:t>
            </a:r>
            <a:r>
              <a:rPr lang="en-US" sz="2000" dirty="0">
                <a:latin typeface="Consolas" panose="020B0609020204030204" pitchFamily="49" charset="0"/>
              </a:rPr>
              <a:t>[2] = 1;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a.arr</a:t>
            </a:r>
            <a:r>
              <a:rPr lang="en-US" sz="2000" dirty="0">
                <a:latin typeface="Consolas" panose="020B0609020204030204" pitchFamily="49" charset="0"/>
              </a:rPr>
              <a:t>[3] = 4;</a:t>
            </a:r>
          </a:p>
        </p:txBody>
      </p:sp>
    </p:spTree>
    <p:extLst>
      <p:ext uri="{BB962C8B-B14F-4D97-AF65-F5344CB8AC3E}">
        <p14:creationId xmlns:p14="http://schemas.microsoft.com/office/powerpoint/2010/main" val="310505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4C541C-C86A-B0A6-F75B-E433B2C876C8}"/>
              </a:ext>
            </a:extLst>
          </p:cNvPr>
          <p:cNvGrpSpPr/>
          <p:nvPr/>
        </p:nvGrpSpPr>
        <p:grpSpPr>
          <a:xfrm>
            <a:off x="8200857" y="806743"/>
            <a:ext cx="3107014" cy="1068356"/>
            <a:chOff x="7254744" y="3225766"/>
            <a:chExt cx="3107014" cy="10683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3408BB-DD85-85B4-3152-46318DBD37A4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B333E0-F74A-E425-799B-EB8ACDAFE29D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0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AB4EB7-A493-4A0B-C47B-4F16800BD03D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FBD4BE-903F-3B82-8FFC-47EF97CF6DF8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D77DD-DA32-D6B4-3F5A-8B9870C01EE7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8AE68D-1EE3-5CC5-9453-389144BF132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47E8C3-4835-99E9-B41F-1F583027CD7D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2F59C5-AB49-F1B4-A379-C19F4C3F2B45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D7B6387-8887-B45F-2E27-A8CAD27D4015}"/>
              </a:ext>
            </a:extLst>
          </p:cNvPr>
          <p:cNvSpPr txBox="1"/>
          <p:nvPr/>
        </p:nvSpPr>
        <p:spPr>
          <a:xfrm>
            <a:off x="7056620" y="1073169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0DE86-F375-4BBD-ABCD-5F1DB2900719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7367924" y="1257835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D7A10D-DAF6-C3B1-E49E-E5E5528D4947}"/>
              </a:ext>
            </a:extLst>
          </p:cNvPr>
          <p:cNvSpPr txBox="1"/>
          <p:nvPr/>
        </p:nvSpPr>
        <p:spPr>
          <a:xfrm>
            <a:off x="7056620" y="2469804"/>
            <a:ext cx="513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after calling </a:t>
            </a:r>
            <a:r>
              <a:rPr lang="en-CA" dirty="0">
                <a:latin typeface="Consolas" panose="020B0609020204030204" pitchFamily="49" charset="0"/>
              </a:rPr>
              <a:t>int* p = </a:t>
            </a:r>
            <a:r>
              <a:rPr lang="en-CA" dirty="0" err="1">
                <a:latin typeface="Consolas" panose="020B0609020204030204" pitchFamily="49" charset="0"/>
              </a:rPr>
              <a:t>remove_negatives</a:t>
            </a:r>
            <a:r>
              <a:rPr lang="en-CA" dirty="0">
                <a:latin typeface="Consolas" panose="020B0609020204030204" pitchFamily="49" charset="0"/>
              </a:rPr>
              <a:t>(???)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80DC2AD-8B07-100E-0D8E-A44CEACC07D5}"/>
              </a:ext>
            </a:extLst>
          </p:cNvPr>
          <p:cNvSpPr/>
          <p:nvPr/>
        </p:nvSpPr>
        <p:spPr>
          <a:xfrm>
            <a:off x="9174183" y="3122148"/>
            <a:ext cx="581978" cy="4609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8A244A-6382-9760-5B1F-B7CF5FB30FB0}"/>
              </a:ext>
            </a:extLst>
          </p:cNvPr>
          <p:cNvSpPr txBox="1"/>
          <p:nvPr/>
        </p:nvSpPr>
        <p:spPr>
          <a:xfrm>
            <a:off x="66952" y="806743"/>
            <a:ext cx="6373103" cy="5940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int* </a:t>
            </a:r>
            <a:r>
              <a:rPr lang="en-US" sz="2000" dirty="0" err="1">
                <a:latin typeface="Consolas" panose="020B0609020204030204" pitchFamily="49" charset="0"/>
              </a:rPr>
              <a:t>remove_negatives</a:t>
            </a:r>
            <a:r>
              <a:rPr lang="en-US" sz="2000" dirty="0">
                <a:latin typeface="Consolas" panose="020B0609020204030204" pitchFamily="49" charset="0"/>
              </a:rPr>
              <a:t>(int* arr, int size,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          int&amp; </a:t>
            </a:r>
            <a:r>
              <a:rPr lang="en-US" sz="2000" dirty="0" err="1">
                <a:latin typeface="Consolas" panose="020B0609020204030204" pitchFamily="49" charset="0"/>
              </a:rPr>
              <a:t>result_size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  </a:t>
            </a:r>
            <a:r>
              <a:rPr lang="en-US" sz="2000" dirty="0" err="1">
                <a:latin typeface="Consolas" panose="020B0609020204030204" pitchFamily="49" charset="0"/>
              </a:rPr>
              <a:t>result_size</a:t>
            </a:r>
            <a:r>
              <a:rPr lang="en-US" sz="20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(int i = 0; i &lt; size; i++)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(arr[i] &gt;= 0) </a:t>
            </a:r>
            <a:r>
              <a:rPr lang="en-US" sz="2000" dirty="0" err="1">
                <a:latin typeface="Consolas" panose="020B0609020204030204" pitchFamily="49" charset="0"/>
              </a:rPr>
              <a:t>result_size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int* result = new int[</a:t>
            </a:r>
            <a:r>
              <a:rPr lang="en-US" sz="2000" dirty="0" err="1">
                <a:latin typeface="Consolas" panose="020B0609020204030204" pitchFamily="49" charset="0"/>
              </a:rPr>
              <a:t>result_size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int j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(int i = 0; i &lt; size; i++)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(arr[i] &gt;= 0)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result[j] = arr[i];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</a:rPr>
              <a:t>j++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4D14B68-2463-90FF-A608-9BE64D3BABEC}"/>
              </a:ext>
            </a:extLst>
          </p:cNvPr>
          <p:cNvSpPr txBox="1">
            <a:spLocks/>
          </p:cNvSpPr>
          <p:nvPr/>
        </p:nvSpPr>
        <p:spPr>
          <a:xfrm>
            <a:off x="70546" y="-217677"/>
            <a:ext cx="71495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/>
              <a:t>Example 3</a:t>
            </a:r>
            <a:r>
              <a:rPr lang="en-CA"/>
              <a:t>: filtering an array</a:t>
            </a:r>
            <a:endParaRPr lang="en-AU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A675BD8-8072-789B-E597-B7DAD4806DA9}"/>
              </a:ext>
            </a:extLst>
          </p:cNvPr>
          <p:cNvSpPr/>
          <p:nvPr/>
        </p:nvSpPr>
        <p:spPr>
          <a:xfrm>
            <a:off x="5601003" y="3762990"/>
            <a:ext cx="219153" cy="19043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9AA2221-0963-3972-2311-337DB2B8178F}"/>
              </a:ext>
            </a:extLst>
          </p:cNvPr>
          <p:cNvSpPr/>
          <p:nvPr/>
        </p:nvSpPr>
        <p:spPr>
          <a:xfrm>
            <a:off x="5601003" y="1568418"/>
            <a:ext cx="219153" cy="1191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87AAAAB-71F0-6395-2D0A-ECCCC2906CD3}"/>
              </a:ext>
            </a:extLst>
          </p:cNvPr>
          <p:cNvSpPr/>
          <p:nvPr/>
        </p:nvSpPr>
        <p:spPr>
          <a:xfrm>
            <a:off x="5601003" y="2892142"/>
            <a:ext cx="219153" cy="670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991871-8B7F-B02A-64BD-D2085EAE8BA0}"/>
              </a:ext>
            </a:extLst>
          </p:cNvPr>
          <p:cNvSpPr txBox="1"/>
          <p:nvPr/>
        </p:nvSpPr>
        <p:spPr>
          <a:xfrm>
            <a:off x="5868393" y="1902358"/>
            <a:ext cx="1071506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count # positive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s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4C35CD-84CA-CA9A-6813-12C95DF95968}"/>
              </a:ext>
            </a:extLst>
          </p:cNvPr>
          <p:cNvSpPr txBox="1"/>
          <p:nvPr/>
        </p:nvSpPr>
        <p:spPr>
          <a:xfrm>
            <a:off x="5868393" y="2942751"/>
            <a:ext cx="1071506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make new array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598128-ED9C-1DA9-36B5-F8D0395AAA10}"/>
              </a:ext>
            </a:extLst>
          </p:cNvPr>
          <p:cNvSpPr txBox="1"/>
          <p:nvPr/>
        </p:nvSpPr>
        <p:spPr>
          <a:xfrm>
            <a:off x="5868393" y="4238121"/>
            <a:ext cx="107150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copy just positive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s into new array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33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F0B7-9AA0-EC5E-D5B3-61D1FFA9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30</a:t>
            </a:fld>
            <a:endParaRPr lang="en-AU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13517E-2FDF-79EC-702D-65F34380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" y="104775"/>
            <a:ext cx="8870988" cy="1325563"/>
          </a:xfrm>
        </p:spPr>
        <p:txBody>
          <a:bodyPr/>
          <a:lstStyle/>
          <a:p>
            <a:r>
              <a:rPr lang="en-CA" dirty="0"/>
              <a:t>Object-oriented programming (OOP): </a:t>
            </a:r>
            <a:br>
              <a:rPr lang="en-CA" dirty="0"/>
            </a:br>
            <a:r>
              <a:rPr lang="en-CA" dirty="0"/>
              <a:t>Array Example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C67D92-158E-3F09-77A2-A5210E27D1E1}"/>
              </a:ext>
            </a:extLst>
          </p:cNvPr>
          <p:cNvSpPr txBox="1"/>
          <p:nvPr/>
        </p:nvSpPr>
        <p:spPr>
          <a:xfrm>
            <a:off x="9517548" y="104775"/>
            <a:ext cx="2418143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intarray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size;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046807-B421-CBB8-44CE-47DDC71EA53C}"/>
              </a:ext>
            </a:extLst>
          </p:cNvPr>
          <p:cNvSpPr txBox="1"/>
          <p:nvPr/>
        </p:nvSpPr>
        <p:spPr>
          <a:xfrm>
            <a:off x="6136304" y="1904733"/>
            <a:ext cx="5652654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make_intarray</a:t>
            </a:r>
            <a:r>
              <a:rPr lang="en-US" dirty="0">
                <a:latin typeface="Consolas" panose="020B0609020204030204" pitchFamily="49" charset="0"/>
              </a:rPr>
              <a:t>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assert(n &gt;= 0);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result;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result.arr</a:t>
            </a:r>
            <a:r>
              <a:rPr lang="en-US" dirty="0">
                <a:latin typeface="Consolas" panose="020B0609020204030204" pitchFamily="49" charset="0"/>
              </a:rPr>
              <a:t> = new int[n];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result.size</a:t>
            </a:r>
            <a:r>
              <a:rPr lang="en-US" dirty="0">
                <a:latin typeface="Consolas" panose="020B0609020204030204" pitchFamily="49" charset="0"/>
              </a:rPr>
              <a:t> = n;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// set all the array elements to 0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</a:t>
            </a:r>
            <a:r>
              <a:rPr lang="en-US" dirty="0" err="1">
                <a:latin typeface="Consolas" panose="020B0609020204030204" pitchFamily="49" charset="0"/>
              </a:rPr>
              <a:t>result.size</a:t>
            </a:r>
            <a:r>
              <a:rPr lang="en-US" dirty="0">
                <a:latin typeface="Consolas" panose="020B0609020204030204" pitchFamily="49" charset="0"/>
              </a:rPr>
              <a:t>; i++)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result.arr</a:t>
            </a:r>
            <a:r>
              <a:rPr lang="en-US" dirty="0">
                <a:latin typeface="Consolas" panose="020B0609020204030204" pitchFamily="49" charset="0"/>
              </a:rPr>
              <a:t>[i] = 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7449D-8A84-46C9-372C-6F2AD556972C}"/>
              </a:ext>
            </a:extLst>
          </p:cNvPr>
          <p:cNvSpPr txBox="1"/>
          <p:nvPr/>
        </p:nvSpPr>
        <p:spPr>
          <a:xfrm>
            <a:off x="3392343" y="1257493"/>
            <a:ext cx="256227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 can write “make” functions that return a new </a:t>
            </a:r>
            <a:r>
              <a:rPr lang="en-CA" sz="1600" dirty="0" err="1">
                <a:latin typeface="Consolas" panose="020B0609020204030204" pitchFamily="49" charset="0"/>
              </a:rPr>
              <a:t>intarray</a:t>
            </a:r>
            <a:r>
              <a:rPr lang="en-CA" sz="1600" dirty="0"/>
              <a:t> object (</a:t>
            </a:r>
            <a:r>
              <a:rPr lang="en-CA" sz="1600" b="1" dirty="0"/>
              <a:t>not</a:t>
            </a:r>
            <a:r>
              <a:rPr lang="en-CA" sz="1600" dirty="0"/>
              <a:t> a pointer to an </a:t>
            </a:r>
            <a:r>
              <a:rPr lang="en-CA" sz="1600" dirty="0" err="1">
                <a:latin typeface="Consolas" panose="020B0609020204030204" pitchFamily="49" charset="0"/>
              </a:rPr>
              <a:t>intarray</a:t>
            </a:r>
            <a:r>
              <a:rPr lang="en-CA" sz="1600" dirty="0"/>
              <a:t>, but a regular </a:t>
            </a:r>
            <a:r>
              <a:rPr lang="en-CA" sz="1600" dirty="0" err="1">
                <a:latin typeface="Consolas" panose="020B0609020204030204" pitchFamily="49" charset="0"/>
              </a:rPr>
              <a:t>intarray</a:t>
            </a:r>
            <a:r>
              <a:rPr lang="en-CA" sz="1600" dirty="0"/>
              <a:t>).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1F68D9-F7C4-4EF1-D6A5-B252DFE48BAF}"/>
              </a:ext>
            </a:extLst>
          </p:cNvPr>
          <p:cNvGrpSpPr/>
          <p:nvPr/>
        </p:nvGrpSpPr>
        <p:grpSpPr>
          <a:xfrm>
            <a:off x="2473635" y="2761167"/>
            <a:ext cx="3107014" cy="1068356"/>
            <a:chOff x="7254744" y="3225766"/>
            <a:chExt cx="3107014" cy="1068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23C06F-A034-CB4A-24D4-3104D22D5A8F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485803-E202-C02D-0D09-7ED049111A45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3F54CD-1C93-633D-3F33-C7837C6FBD29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1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F5C111-978F-2DC9-E854-4A4B24AAD687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C1A382-C606-2B4A-05E8-D5C11AC4A675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B7EA18-1585-1C07-4991-5512410C4EDF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33E7AC-FA6C-8799-7722-62F9C8791F1A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826C79-D6B8-6F12-7D0D-C5632B9F63DE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7D53FC9-410C-CA03-59D8-DD03F0231E6A}"/>
              </a:ext>
            </a:extLst>
          </p:cNvPr>
          <p:cNvSpPr txBox="1"/>
          <p:nvPr/>
        </p:nvSpPr>
        <p:spPr>
          <a:xfrm>
            <a:off x="498125" y="3042707"/>
            <a:ext cx="86273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CA2414-64B7-48AC-C33A-8732E370F1B0}"/>
              </a:ext>
            </a:extLst>
          </p:cNvPr>
          <p:cNvCxnSpPr>
            <a:cxnSpLocks/>
            <a:stCxn id="29" idx="3"/>
            <a:endCxn id="5" idx="1"/>
          </p:cNvCxnSpPr>
          <p:nvPr/>
        </p:nvCxnSpPr>
        <p:spPr>
          <a:xfrm>
            <a:off x="1360862" y="3335095"/>
            <a:ext cx="1112773" cy="1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1FCBF55-0B5F-8610-8FEC-ABFED6388434}"/>
              </a:ext>
            </a:extLst>
          </p:cNvPr>
          <p:cNvGrpSpPr/>
          <p:nvPr/>
        </p:nvGrpSpPr>
        <p:grpSpPr>
          <a:xfrm>
            <a:off x="645822" y="4221919"/>
            <a:ext cx="775855" cy="1068356"/>
            <a:chOff x="5708072" y="3776055"/>
            <a:chExt cx="775855" cy="10683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BB4D7A-3B70-B29B-1BA9-DB5CD850E2E4}"/>
                </a:ext>
              </a:extLst>
            </p:cNvPr>
            <p:cNvSpPr txBox="1"/>
            <p:nvPr/>
          </p:nvSpPr>
          <p:spPr>
            <a:xfrm>
              <a:off x="5708072" y="4136525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F6D274-CCB9-50DF-4333-9E300FE251D9}"/>
                </a:ext>
              </a:extLst>
            </p:cNvPr>
            <p:cNvSpPr txBox="1"/>
            <p:nvPr/>
          </p:nvSpPr>
          <p:spPr>
            <a:xfrm>
              <a:off x="5708073" y="3776055"/>
              <a:ext cx="7758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size</a:t>
              </a:r>
              <a:endParaRPr lang="en-AU" dirty="0"/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90F2BAD-A817-D428-C451-037EB855C29F}"/>
              </a:ext>
            </a:extLst>
          </p:cNvPr>
          <p:cNvSpPr/>
          <p:nvPr/>
        </p:nvSpPr>
        <p:spPr>
          <a:xfrm>
            <a:off x="498125" y="2761167"/>
            <a:ext cx="1370113" cy="27280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0B087-22F7-C60D-4654-3F4834866500}"/>
              </a:ext>
            </a:extLst>
          </p:cNvPr>
          <p:cNvSpPr txBox="1"/>
          <p:nvPr/>
        </p:nvSpPr>
        <p:spPr>
          <a:xfrm>
            <a:off x="1929249" y="4898250"/>
            <a:ext cx="4092707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 err="1">
                <a:latin typeface="Consolas" panose="020B0609020204030204" pitchFamily="49" charset="0"/>
              </a:rPr>
              <a:t>make_intarray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a.arr</a:t>
            </a:r>
            <a:r>
              <a:rPr lang="en-US" dirty="0">
                <a:latin typeface="Consolas" panose="020B0609020204030204" pitchFamily="49" charset="0"/>
              </a:rPr>
              <a:t>[0] = 2;</a:t>
            </a:r>
          </a:p>
          <a:p>
            <a:r>
              <a:rPr lang="en-US" dirty="0" err="1">
                <a:latin typeface="Consolas" panose="020B0609020204030204" pitchFamily="49" charset="0"/>
              </a:rPr>
              <a:t>a.arr</a:t>
            </a:r>
            <a:r>
              <a:rPr lang="en-US" dirty="0">
                <a:latin typeface="Consolas" panose="020B0609020204030204" pitchFamily="49" charset="0"/>
              </a:rPr>
              <a:t>[1] = 2;</a:t>
            </a:r>
          </a:p>
          <a:p>
            <a:r>
              <a:rPr lang="en-US" dirty="0" err="1">
                <a:latin typeface="Consolas" panose="020B0609020204030204" pitchFamily="49" charset="0"/>
              </a:rPr>
              <a:t>a.arr</a:t>
            </a:r>
            <a:r>
              <a:rPr lang="en-US" dirty="0">
                <a:latin typeface="Consolas" panose="020B0609020204030204" pitchFamily="49" charset="0"/>
              </a:rPr>
              <a:t>[2] = 1;</a:t>
            </a:r>
          </a:p>
          <a:p>
            <a:r>
              <a:rPr lang="en-US" dirty="0" err="1">
                <a:latin typeface="Consolas" panose="020B0609020204030204" pitchFamily="49" charset="0"/>
              </a:rPr>
              <a:t>a.arr</a:t>
            </a:r>
            <a:r>
              <a:rPr lang="en-US" dirty="0">
                <a:latin typeface="Consolas" panose="020B0609020204030204" pitchFamily="49" charset="0"/>
              </a:rPr>
              <a:t>[3] = 4;</a:t>
            </a:r>
          </a:p>
        </p:txBody>
      </p:sp>
    </p:spTree>
    <p:extLst>
      <p:ext uri="{BB962C8B-B14F-4D97-AF65-F5344CB8AC3E}">
        <p14:creationId xmlns:p14="http://schemas.microsoft.com/office/powerpoint/2010/main" val="2752253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F0B7-9AA0-EC5E-D5B3-61D1FFA9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31</a:t>
            </a:fld>
            <a:endParaRPr lang="en-AU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13517E-2FDF-79EC-702D-65F34380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" y="104775"/>
            <a:ext cx="8870988" cy="1325563"/>
          </a:xfrm>
        </p:spPr>
        <p:txBody>
          <a:bodyPr/>
          <a:lstStyle/>
          <a:p>
            <a:r>
              <a:rPr lang="en-CA" dirty="0"/>
              <a:t>Object-oriented programming (OOP): </a:t>
            </a:r>
            <a:br>
              <a:rPr lang="en-CA" dirty="0"/>
            </a:br>
            <a:r>
              <a:rPr lang="en-CA" dirty="0"/>
              <a:t>Array Example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C67D92-158E-3F09-77A2-A5210E27D1E1}"/>
              </a:ext>
            </a:extLst>
          </p:cNvPr>
          <p:cNvSpPr txBox="1"/>
          <p:nvPr/>
        </p:nvSpPr>
        <p:spPr>
          <a:xfrm>
            <a:off x="9517548" y="104775"/>
            <a:ext cx="2418143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intarray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size;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046807-B421-CBB8-44CE-47DDC71EA53C}"/>
              </a:ext>
            </a:extLst>
          </p:cNvPr>
          <p:cNvSpPr txBox="1"/>
          <p:nvPr/>
        </p:nvSpPr>
        <p:spPr>
          <a:xfrm>
            <a:off x="6136304" y="2761167"/>
            <a:ext cx="5652654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print(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a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a.size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== 0)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"{}";</a:t>
            </a:r>
          </a:p>
          <a:p>
            <a:r>
              <a:rPr lang="en-US" dirty="0">
                <a:latin typeface="Consolas" panose="020B0609020204030204" pitchFamily="49" charset="0"/>
              </a:rPr>
              <a:t>    } else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"{" 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a.arr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[0]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for (int i = 1; i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a.size</a:t>
            </a:r>
            <a:r>
              <a:rPr lang="en-US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cout &lt;&lt; ", " 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a.arr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[i]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"}";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7449D-8A84-46C9-372C-6F2AD556972C}"/>
              </a:ext>
            </a:extLst>
          </p:cNvPr>
          <p:cNvSpPr txBox="1"/>
          <p:nvPr/>
        </p:nvSpPr>
        <p:spPr>
          <a:xfrm>
            <a:off x="6720566" y="1653244"/>
            <a:ext cx="254434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Note that we pass in a single object, the </a:t>
            </a:r>
            <a:r>
              <a:rPr lang="en-CA" sz="1600" dirty="0" err="1">
                <a:latin typeface="Consolas" panose="020B0609020204030204" pitchFamily="49" charset="0"/>
              </a:rPr>
              <a:t>intarray</a:t>
            </a:r>
            <a:r>
              <a:rPr lang="en-CA" sz="1600" dirty="0"/>
              <a:t>. It gives us both the array pointer and size.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3EAED2-E207-E9ED-5290-973E368EA17E}"/>
              </a:ext>
            </a:extLst>
          </p:cNvPr>
          <p:cNvGrpSpPr/>
          <p:nvPr/>
        </p:nvGrpSpPr>
        <p:grpSpPr>
          <a:xfrm>
            <a:off x="2473635" y="2761167"/>
            <a:ext cx="3107014" cy="1068356"/>
            <a:chOff x="7254744" y="3225766"/>
            <a:chExt cx="3107014" cy="10683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57BEA3-D6F3-4583-CCF1-B628DF4D8B72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B6439-7321-48CE-49C4-3F489E1AFB98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63FCF-D9E0-CA2C-38D9-4A2596A6034E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1</a:t>
              </a:r>
              <a:endParaRPr lang="en-AU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725775-5E51-C181-D271-0B3FA8BBF930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604974-75AE-8499-3227-E6E221DABF2D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9DFA165-7E42-4708-B7DE-5F0889BF5DDB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1986A0-AE0A-281E-1B61-ADC7097DBB54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F5152D-9B42-B486-80D3-F0EA53039AC7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FDCD976-2F2C-C3B3-8ABC-35F88596D3C6}"/>
              </a:ext>
            </a:extLst>
          </p:cNvPr>
          <p:cNvSpPr txBox="1"/>
          <p:nvPr/>
        </p:nvSpPr>
        <p:spPr>
          <a:xfrm>
            <a:off x="498125" y="3042707"/>
            <a:ext cx="86273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DB645A-E664-15C5-C861-3A5CABAC900A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1360862" y="3335095"/>
            <a:ext cx="1112773" cy="1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A64AB1-2A6F-5950-7B46-2480E42B2543}"/>
              </a:ext>
            </a:extLst>
          </p:cNvPr>
          <p:cNvGrpSpPr/>
          <p:nvPr/>
        </p:nvGrpSpPr>
        <p:grpSpPr>
          <a:xfrm>
            <a:off x="645822" y="4221919"/>
            <a:ext cx="775855" cy="1068356"/>
            <a:chOff x="5708072" y="3776055"/>
            <a:chExt cx="775855" cy="106835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22BD044-4296-AB0F-9316-BBA2848A7B83}"/>
                </a:ext>
              </a:extLst>
            </p:cNvPr>
            <p:cNvSpPr txBox="1"/>
            <p:nvPr/>
          </p:nvSpPr>
          <p:spPr>
            <a:xfrm>
              <a:off x="5708072" y="4136525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A9A156-2ADD-D4C5-5238-F652CF7DE58C}"/>
                </a:ext>
              </a:extLst>
            </p:cNvPr>
            <p:cNvSpPr txBox="1"/>
            <p:nvPr/>
          </p:nvSpPr>
          <p:spPr>
            <a:xfrm>
              <a:off x="5708073" y="3776055"/>
              <a:ext cx="7758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size</a:t>
              </a:r>
              <a:endParaRPr lang="en-AU" dirty="0"/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3250F46-AC57-BDC9-52AE-6286B36C7A94}"/>
              </a:ext>
            </a:extLst>
          </p:cNvPr>
          <p:cNvSpPr/>
          <p:nvPr/>
        </p:nvSpPr>
        <p:spPr>
          <a:xfrm>
            <a:off x="498125" y="2761167"/>
            <a:ext cx="1370113" cy="27280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B0145-6555-DDDB-47AE-47E3A80B5A33}"/>
              </a:ext>
            </a:extLst>
          </p:cNvPr>
          <p:cNvSpPr txBox="1"/>
          <p:nvPr/>
        </p:nvSpPr>
        <p:spPr>
          <a:xfrm>
            <a:off x="9030645" y="5251257"/>
            <a:ext cx="159019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note that the loop starts at </a:t>
            </a:r>
            <a:r>
              <a:rPr lang="en-CA" sz="1600" dirty="0" err="1"/>
              <a:t>i</a:t>
            </a:r>
            <a:r>
              <a:rPr lang="en-CA" sz="1600" dirty="0"/>
              <a:t>=1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33EB65-9477-7026-E8C2-6C306B358C18}"/>
              </a:ext>
            </a:extLst>
          </p:cNvPr>
          <p:cNvCxnSpPr>
            <a:cxnSpLocks/>
          </p:cNvCxnSpPr>
          <p:nvPr/>
        </p:nvCxnSpPr>
        <p:spPr>
          <a:xfrm flipH="1" flipV="1">
            <a:off x="8962631" y="4413302"/>
            <a:ext cx="846387" cy="83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589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F0B7-9AA0-EC5E-D5B3-61D1FFA9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32</a:t>
            </a:fld>
            <a:endParaRPr lang="en-AU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13517E-2FDF-79EC-702D-65F34380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" y="104775"/>
            <a:ext cx="8870988" cy="1325563"/>
          </a:xfrm>
        </p:spPr>
        <p:txBody>
          <a:bodyPr/>
          <a:lstStyle/>
          <a:p>
            <a:r>
              <a:rPr lang="en-CA" dirty="0"/>
              <a:t>Object-oriented programming (OOP): </a:t>
            </a:r>
            <a:br>
              <a:rPr lang="en-CA" dirty="0"/>
            </a:br>
            <a:r>
              <a:rPr lang="en-CA" dirty="0"/>
              <a:t>Array Example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C67D92-158E-3F09-77A2-A5210E27D1E1}"/>
              </a:ext>
            </a:extLst>
          </p:cNvPr>
          <p:cNvSpPr txBox="1"/>
          <p:nvPr/>
        </p:nvSpPr>
        <p:spPr>
          <a:xfrm>
            <a:off x="9517548" y="104775"/>
            <a:ext cx="2418143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intarray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size;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046807-B421-CBB8-44CE-47DDC71EA53C}"/>
              </a:ext>
            </a:extLst>
          </p:cNvPr>
          <p:cNvSpPr txBox="1"/>
          <p:nvPr/>
        </p:nvSpPr>
        <p:spPr>
          <a:xfrm>
            <a:off x="6136304" y="1904733"/>
            <a:ext cx="5652654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sum(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int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a.size</a:t>
            </a:r>
            <a:r>
              <a:rPr lang="en-US" dirty="0">
                <a:latin typeface="Consolas" panose="020B0609020204030204" pitchFamily="49" charset="0"/>
              </a:rPr>
              <a:t>; i++)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total +=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a.arr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[i]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57177-37B0-7E2E-C722-D13516C65566}"/>
              </a:ext>
            </a:extLst>
          </p:cNvPr>
          <p:cNvSpPr txBox="1"/>
          <p:nvPr/>
        </p:nvSpPr>
        <p:spPr>
          <a:xfrm>
            <a:off x="7187229" y="4761483"/>
            <a:ext cx="297697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Challenge</a:t>
            </a:r>
          </a:p>
          <a:p>
            <a:pPr algn="ctr"/>
            <a:r>
              <a:rPr lang="en-CA" sz="1600" dirty="0"/>
              <a:t>Write a function called </a:t>
            </a:r>
            <a:r>
              <a:rPr lang="en-CA" sz="1600" dirty="0">
                <a:latin typeface="Consolas" panose="020B0609020204030204" pitchFamily="49" charset="0"/>
              </a:rPr>
              <a:t>sort(a) </a:t>
            </a:r>
            <a:r>
              <a:rPr lang="en-CA" sz="1600" dirty="0"/>
              <a:t>that uses </a:t>
            </a:r>
            <a:r>
              <a:rPr lang="en-CA" sz="1600" dirty="0">
                <a:latin typeface="Consolas" panose="020B0609020204030204" pitchFamily="49" charset="0"/>
              </a:rPr>
              <a:t>std::sort </a:t>
            </a:r>
            <a:r>
              <a:rPr lang="en-CA" sz="1600" dirty="0"/>
              <a:t>to sort the elements of </a:t>
            </a:r>
            <a:r>
              <a:rPr lang="en-CA" sz="1600" dirty="0" err="1">
                <a:latin typeface="Consolas" panose="020B0609020204030204" pitchFamily="49" charset="0"/>
              </a:rPr>
              <a:t>intarray</a:t>
            </a:r>
            <a:r>
              <a:rPr lang="en-CA" sz="1600" dirty="0">
                <a:latin typeface="Consolas" panose="020B0609020204030204" pitchFamily="49" charset="0"/>
              </a:rPr>
              <a:t> a</a:t>
            </a:r>
            <a:r>
              <a:rPr lang="en-CA" sz="1600" dirty="0"/>
              <a:t> into ascending order.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8B4D85-9BFE-B877-5EDF-B1B2C0163756}"/>
              </a:ext>
            </a:extLst>
          </p:cNvPr>
          <p:cNvGrpSpPr/>
          <p:nvPr/>
        </p:nvGrpSpPr>
        <p:grpSpPr>
          <a:xfrm>
            <a:off x="2473635" y="2761167"/>
            <a:ext cx="3107014" cy="1068356"/>
            <a:chOff x="7254744" y="3225766"/>
            <a:chExt cx="3107014" cy="10683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8BE462-630A-1343-B1AD-D8616E39B29B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A81CF0-C7AD-7DB2-3856-318AAD90685C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F442E4-A5B9-79CB-9335-A423A08EA0A2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1</a:t>
              </a:r>
              <a:endParaRPr lang="en-AU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F0E9D0-95F3-7109-24FB-BE8E3B0A0CD4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549324-DF23-4757-E7DB-DEFF381086E6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BE2CB7-BAA4-9CBB-D7DA-F0732E3C0DD3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4EA29D-5067-39F6-BB66-02BCD7980BB7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F754F4-29DF-25CF-A0E4-09373BE446DB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107C622-DFBB-1007-C9C3-62D2851076A5}"/>
              </a:ext>
            </a:extLst>
          </p:cNvPr>
          <p:cNvSpPr txBox="1"/>
          <p:nvPr/>
        </p:nvSpPr>
        <p:spPr>
          <a:xfrm>
            <a:off x="498125" y="3042707"/>
            <a:ext cx="86273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311EF5-40DD-3864-9A73-C72EF46AA030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1360862" y="3335095"/>
            <a:ext cx="1112773" cy="1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8276AC-DEB2-E183-123E-1ECFBE9F01AA}"/>
              </a:ext>
            </a:extLst>
          </p:cNvPr>
          <p:cNvGrpSpPr/>
          <p:nvPr/>
        </p:nvGrpSpPr>
        <p:grpSpPr>
          <a:xfrm>
            <a:off x="645822" y="4221919"/>
            <a:ext cx="775855" cy="1068356"/>
            <a:chOff x="5708072" y="3776055"/>
            <a:chExt cx="775855" cy="106835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1D4CD0-347E-B0D1-ADD8-17F82BF60428}"/>
                </a:ext>
              </a:extLst>
            </p:cNvPr>
            <p:cNvSpPr txBox="1"/>
            <p:nvPr/>
          </p:nvSpPr>
          <p:spPr>
            <a:xfrm>
              <a:off x="5708072" y="4136525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CE483A-6185-BB79-03F5-057241833481}"/>
                </a:ext>
              </a:extLst>
            </p:cNvPr>
            <p:cNvSpPr txBox="1"/>
            <p:nvPr/>
          </p:nvSpPr>
          <p:spPr>
            <a:xfrm>
              <a:off x="5708073" y="3776055"/>
              <a:ext cx="7758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size</a:t>
              </a:r>
              <a:endParaRPr lang="en-AU" dirty="0"/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30CC2F7-079B-4775-EEFE-FC9DFC049D9F}"/>
              </a:ext>
            </a:extLst>
          </p:cNvPr>
          <p:cNvSpPr/>
          <p:nvPr/>
        </p:nvSpPr>
        <p:spPr>
          <a:xfrm>
            <a:off x="498125" y="2761167"/>
            <a:ext cx="1370113" cy="27280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526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F0B7-9AA0-EC5E-D5B3-61D1FFA9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33</a:t>
            </a:fld>
            <a:endParaRPr lang="en-AU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13517E-2FDF-79EC-702D-65F34380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" y="104775"/>
            <a:ext cx="8870988" cy="1325563"/>
          </a:xfrm>
        </p:spPr>
        <p:txBody>
          <a:bodyPr/>
          <a:lstStyle/>
          <a:p>
            <a:r>
              <a:rPr lang="en-CA" dirty="0"/>
              <a:t>Object-oriented programming (OOP): </a:t>
            </a:r>
            <a:br>
              <a:rPr lang="en-CA" dirty="0"/>
            </a:br>
            <a:r>
              <a:rPr lang="en-CA" dirty="0"/>
              <a:t>Array Example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C67D92-158E-3F09-77A2-A5210E27D1E1}"/>
              </a:ext>
            </a:extLst>
          </p:cNvPr>
          <p:cNvSpPr txBox="1"/>
          <p:nvPr/>
        </p:nvSpPr>
        <p:spPr>
          <a:xfrm>
            <a:off x="9517548" y="104775"/>
            <a:ext cx="2418143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intarray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size;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57177-37B0-7E2E-C722-D13516C65566}"/>
              </a:ext>
            </a:extLst>
          </p:cNvPr>
          <p:cNvSpPr txBox="1"/>
          <p:nvPr/>
        </p:nvSpPr>
        <p:spPr>
          <a:xfrm>
            <a:off x="7766832" y="1908185"/>
            <a:ext cx="297697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Challenge</a:t>
            </a:r>
          </a:p>
          <a:p>
            <a:pPr algn="ctr"/>
            <a:r>
              <a:rPr lang="en-CA" sz="1600" dirty="0"/>
              <a:t>Write a function called </a:t>
            </a:r>
            <a:r>
              <a:rPr lang="en-CA" sz="1600" dirty="0">
                <a:latin typeface="Consolas" panose="020B0609020204030204" pitchFamily="49" charset="0"/>
              </a:rPr>
              <a:t>sort(a) </a:t>
            </a:r>
            <a:r>
              <a:rPr lang="en-CA" sz="1600" dirty="0"/>
              <a:t>that uses </a:t>
            </a:r>
            <a:r>
              <a:rPr lang="en-CA" sz="1600" dirty="0">
                <a:latin typeface="Consolas" panose="020B0609020204030204" pitchFamily="49" charset="0"/>
              </a:rPr>
              <a:t>std::sort </a:t>
            </a:r>
            <a:r>
              <a:rPr lang="en-CA" sz="1600" dirty="0"/>
              <a:t>to sort the elements of </a:t>
            </a:r>
            <a:r>
              <a:rPr lang="en-CA" sz="1600" dirty="0" err="1">
                <a:latin typeface="Consolas" panose="020B0609020204030204" pitchFamily="49" charset="0"/>
              </a:rPr>
              <a:t>intarray</a:t>
            </a:r>
            <a:r>
              <a:rPr lang="en-CA" sz="1600" dirty="0">
                <a:latin typeface="Consolas" panose="020B0609020204030204" pitchFamily="49" charset="0"/>
              </a:rPr>
              <a:t> a</a:t>
            </a:r>
            <a:r>
              <a:rPr lang="en-CA" sz="1600" dirty="0"/>
              <a:t> into ascending order.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3EBC7-BF55-28DD-92E7-CE697496E1E3}"/>
              </a:ext>
            </a:extLst>
          </p:cNvPr>
          <p:cNvSpPr txBox="1"/>
          <p:nvPr/>
        </p:nvSpPr>
        <p:spPr>
          <a:xfrm>
            <a:off x="6419073" y="3484303"/>
            <a:ext cx="565265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&lt;algorithm&gt;  // for std::sort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A8C9B2-0A25-5E8F-81E7-D2D0AF2BD443}"/>
              </a:ext>
            </a:extLst>
          </p:cNvPr>
          <p:cNvGrpSpPr/>
          <p:nvPr/>
        </p:nvGrpSpPr>
        <p:grpSpPr>
          <a:xfrm>
            <a:off x="2473635" y="2761167"/>
            <a:ext cx="3107014" cy="1068356"/>
            <a:chOff x="7254744" y="3225766"/>
            <a:chExt cx="3107014" cy="106835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99B5C9-281A-5463-84A1-259445071B40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1250881-5BD8-D9C3-AD84-F3583E93FCFD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7D4F37-12FF-9FBC-F96D-E62117DE35AD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1</a:t>
              </a:r>
              <a:endParaRPr lang="en-AU" sz="4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949EA7-ECC9-1448-30A5-3B1A54C56441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ED7973-6F61-C855-453B-F9A7D44C66C0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3CD1A9-9C3F-E434-583F-29A7553F1FAF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52534B-A18C-2A8F-3DFE-5C5D1D20DB76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841A950-5746-0D0D-F044-58D7C70AAFBD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FCCBE0C-9384-937C-1C95-191122091431}"/>
              </a:ext>
            </a:extLst>
          </p:cNvPr>
          <p:cNvSpPr txBox="1"/>
          <p:nvPr/>
        </p:nvSpPr>
        <p:spPr>
          <a:xfrm>
            <a:off x="498125" y="3042707"/>
            <a:ext cx="86273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138C39-36F2-2146-F10E-C160B77F6F5E}"/>
              </a:ext>
            </a:extLst>
          </p:cNvPr>
          <p:cNvCxnSpPr>
            <a:cxnSpLocks/>
            <a:stCxn id="48" idx="3"/>
            <a:endCxn id="40" idx="1"/>
          </p:cNvCxnSpPr>
          <p:nvPr/>
        </p:nvCxnSpPr>
        <p:spPr>
          <a:xfrm>
            <a:off x="1360862" y="3335095"/>
            <a:ext cx="1112773" cy="1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A881E1-4474-11E0-88F6-8E4BD67A8807}"/>
              </a:ext>
            </a:extLst>
          </p:cNvPr>
          <p:cNvGrpSpPr/>
          <p:nvPr/>
        </p:nvGrpSpPr>
        <p:grpSpPr>
          <a:xfrm>
            <a:off x="645822" y="4221919"/>
            <a:ext cx="775855" cy="1068356"/>
            <a:chOff x="5708072" y="3776055"/>
            <a:chExt cx="775855" cy="106835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1605B0-AE97-8639-7461-BEF30DDE1B10}"/>
                </a:ext>
              </a:extLst>
            </p:cNvPr>
            <p:cNvSpPr txBox="1"/>
            <p:nvPr/>
          </p:nvSpPr>
          <p:spPr>
            <a:xfrm>
              <a:off x="5708072" y="4136525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AE6DB8F-A976-5C89-078B-77ACDB45B7CC}"/>
                </a:ext>
              </a:extLst>
            </p:cNvPr>
            <p:cNvSpPr txBox="1"/>
            <p:nvPr/>
          </p:nvSpPr>
          <p:spPr>
            <a:xfrm>
              <a:off x="5708073" y="3776055"/>
              <a:ext cx="7758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size</a:t>
              </a:r>
              <a:endParaRPr lang="en-AU" dirty="0"/>
            </a:p>
          </p:txBody>
        </p: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A168184-9654-8F6F-E380-091900ACC162}"/>
              </a:ext>
            </a:extLst>
          </p:cNvPr>
          <p:cNvSpPr/>
          <p:nvPr/>
        </p:nvSpPr>
        <p:spPr>
          <a:xfrm>
            <a:off x="498125" y="2761167"/>
            <a:ext cx="1370113" cy="27280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408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F0B7-9AA0-EC5E-D5B3-61D1FFA9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34</a:t>
            </a:fld>
            <a:endParaRPr lang="en-AU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13517E-2FDF-79EC-702D-65F34380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" y="104775"/>
            <a:ext cx="8870988" cy="1325563"/>
          </a:xfrm>
        </p:spPr>
        <p:txBody>
          <a:bodyPr/>
          <a:lstStyle/>
          <a:p>
            <a:r>
              <a:rPr lang="en-CA" dirty="0"/>
              <a:t>Object-oriented programming (OOP): </a:t>
            </a:r>
            <a:br>
              <a:rPr lang="en-CA" dirty="0"/>
            </a:br>
            <a:r>
              <a:rPr lang="en-CA" dirty="0"/>
              <a:t>Array Example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20AFCF-980F-52E5-9A96-07A064FE063C}"/>
              </a:ext>
            </a:extLst>
          </p:cNvPr>
          <p:cNvGrpSpPr/>
          <p:nvPr/>
        </p:nvGrpSpPr>
        <p:grpSpPr>
          <a:xfrm>
            <a:off x="2473635" y="2761167"/>
            <a:ext cx="3107014" cy="1068356"/>
            <a:chOff x="7254744" y="3225766"/>
            <a:chExt cx="3107014" cy="106835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35553C-3EF4-5009-03CF-14A74D6FC17E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A63801-D57C-4627-9E5B-CF7B4467606B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EB6B8D-9DED-EB97-7F9A-5A118F63D6D3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1</a:t>
              </a:r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43FDD2-B01B-4E6C-F5F9-1331F458E4C1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5BCD54-CE7B-BB12-C838-09773F6B6C35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7748C4-F866-F56D-7BF7-19454019F974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8FC36D-E49B-9011-68F8-AFFE651EEB54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F7576A-DACC-0D16-FC51-E3BC0CB90E35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667BAB1-8241-C481-F3D2-E6D94EB86024}"/>
              </a:ext>
            </a:extLst>
          </p:cNvPr>
          <p:cNvSpPr txBox="1"/>
          <p:nvPr/>
        </p:nvSpPr>
        <p:spPr>
          <a:xfrm>
            <a:off x="498125" y="3042707"/>
            <a:ext cx="86273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9B0219-BFE9-653E-04C2-D114F14C575F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1360862" y="3335095"/>
            <a:ext cx="1112773" cy="1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3DD47A-8EF3-6029-97A0-BF02DC858DA2}"/>
              </a:ext>
            </a:extLst>
          </p:cNvPr>
          <p:cNvGrpSpPr/>
          <p:nvPr/>
        </p:nvGrpSpPr>
        <p:grpSpPr>
          <a:xfrm>
            <a:off x="645822" y="4221919"/>
            <a:ext cx="775855" cy="1068356"/>
            <a:chOff x="5708072" y="3776055"/>
            <a:chExt cx="775855" cy="106835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226C2C-76FD-6169-A0E8-C98D99B4A5F6}"/>
                </a:ext>
              </a:extLst>
            </p:cNvPr>
            <p:cNvSpPr txBox="1"/>
            <p:nvPr/>
          </p:nvSpPr>
          <p:spPr>
            <a:xfrm>
              <a:off x="5708072" y="4136525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0A0DC8-A0A1-599C-23C0-AD6B44CF95AD}"/>
                </a:ext>
              </a:extLst>
            </p:cNvPr>
            <p:cNvSpPr txBox="1"/>
            <p:nvPr/>
          </p:nvSpPr>
          <p:spPr>
            <a:xfrm>
              <a:off x="5708073" y="3776055"/>
              <a:ext cx="7758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size</a:t>
              </a:r>
              <a:endParaRPr lang="en-AU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8C67D92-158E-3F09-77A2-A5210E27D1E1}"/>
              </a:ext>
            </a:extLst>
          </p:cNvPr>
          <p:cNvSpPr txBox="1"/>
          <p:nvPr/>
        </p:nvSpPr>
        <p:spPr>
          <a:xfrm>
            <a:off x="9517548" y="104775"/>
            <a:ext cx="2418143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intarray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size;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3E6C35D-3945-F880-8EB5-AA08C82C20E5}"/>
              </a:ext>
            </a:extLst>
          </p:cNvPr>
          <p:cNvSpPr/>
          <p:nvPr/>
        </p:nvSpPr>
        <p:spPr>
          <a:xfrm>
            <a:off x="498125" y="2761167"/>
            <a:ext cx="1370113" cy="27280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57177-37B0-7E2E-C722-D13516C65566}"/>
              </a:ext>
            </a:extLst>
          </p:cNvPr>
          <p:cNvSpPr txBox="1"/>
          <p:nvPr/>
        </p:nvSpPr>
        <p:spPr>
          <a:xfrm>
            <a:off x="7766832" y="1908185"/>
            <a:ext cx="297697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Challenge</a:t>
            </a:r>
          </a:p>
          <a:p>
            <a:pPr algn="ctr"/>
            <a:r>
              <a:rPr lang="en-CA" sz="1600" dirty="0"/>
              <a:t>Write a function called </a:t>
            </a:r>
            <a:r>
              <a:rPr lang="en-CA" sz="1600" dirty="0">
                <a:latin typeface="Consolas" panose="020B0609020204030204" pitchFamily="49" charset="0"/>
              </a:rPr>
              <a:t>sort(a) </a:t>
            </a:r>
            <a:r>
              <a:rPr lang="en-CA" sz="1600" dirty="0"/>
              <a:t>that uses </a:t>
            </a:r>
            <a:r>
              <a:rPr lang="en-CA" sz="1600" dirty="0">
                <a:latin typeface="Consolas" panose="020B0609020204030204" pitchFamily="49" charset="0"/>
              </a:rPr>
              <a:t>std::sort </a:t>
            </a:r>
            <a:r>
              <a:rPr lang="en-CA" sz="1600" dirty="0"/>
              <a:t>to sort the elements of </a:t>
            </a:r>
            <a:r>
              <a:rPr lang="en-CA" sz="1600" dirty="0" err="1">
                <a:latin typeface="Consolas" panose="020B0609020204030204" pitchFamily="49" charset="0"/>
              </a:rPr>
              <a:t>intarray</a:t>
            </a:r>
            <a:r>
              <a:rPr lang="en-CA" sz="1600" dirty="0"/>
              <a:t> </a:t>
            </a:r>
            <a:r>
              <a:rPr lang="en-CA" sz="1600" dirty="0">
                <a:latin typeface="Consolas" panose="020B0609020204030204" pitchFamily="49" charset="0"/>
              </a:rPr>
              <a:t>a</a:t>
            </a:r>
            <a:r>
              <a:rPr lang="en-CA" sz="1600" dirty="0"/>
              <a:t> into ascending order.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3EBC7-BF55-28DD-92E7-CE697496E1E3}"/>
              </a:ext>
            </a:extLst>
          </p:cNvPr>
          <p:cNvSpPr txBox="1"/>
          <p:nvPr/>
        </p:nvSpPr>
        <p:spPr>
          <a:xfrm>
            <a:off x="6419073" y="3484303"/>
            <a:ext cx="565265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&lt;algorithm&gt;  // for std::sort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sort(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std::sort(</a:t>
            </a:r>
            <a:r>
              <a:rPr lang="en-US" dirty="0" err="1">
                <a:latin typeface="Consolas" panose="020B0609020204030204" pitchFamily="49" charset="0"/>
              </a:rPr>
              <a:t>a.arr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a.arr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a.size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A97366-FFF4-6798-4579-A5085C05C5D6}"/>
              </a:ext>
            </a:extLst>
          </p:cNvPr>
          <p:cNvSpPr txBox="1"/>
          <p:nvPr/>
        </p:nvSpPr>
        <p:spPr>
          <a:xfrm>
            <a:off x="6096000" y="5429786"/>
            <a:ext cx="297697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Perhaps surprisingly, this function works. The </a:t>
            </a:r>
            <a:r>
              <a:rPr lang="en-CA" sz="1600" dirty="0" err="1">
                <a:latin typeface="Consolas" panose="020B0609020204030204" pitchFamily="49" charset="0"/>
              </a:rPr>
              <a:t>intarray</a:t>
            </a:r>
            <a:r>
              <a:rPr lang="en-CA" sz="1600" dirty="0"/>
              <a:t> </a:t>
            </a:r>
            <a:r>
              <a:rPr lang="en-CA" sz="1600" dirty="0">
                <a:latin typeface="Consolas" panose="020B0609020204030204" pitchFamily="49" charset="0"/>
              </a:rPr>
              <a:t>a</a:t>
            </a:r>
            <a:r>
              <a:rPr lang="en-CA" sz="1600" dirty="0"/>
              <a:t> is passed-by-value, i.e. a copy is made, so it might seem like it shouldn’t work …</a:t>
            </a:r>
          </a:p>
        </p:txBody>
      </p:sp>
    </p:spTree>
    <p:extLst>
      <p:ext uri="{BB962C8B-B14F-4D97-AF65-F5344CB8AC3E}">
        <p14:creationId xmlns:p14="http://schemas.microsoft.com/office/powerpoint/2010/main" val="62932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F0B7-9AA0-EC5E-D5B3-61D1FFA9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35</a:t>
            </a:fld>
            <a:endParaRPr lang="en-AU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13517E-2FDF-79EC-702D-65F34380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" y="104775"/>
            <a:ext cx="8870988" cy="1325563"/>
          </a:xfrm>
        </p:spPr>
        <p:txBody>
          <a:bodyPr/>
          <a:lstStyle/>
          <a:p>
            <a:r>
              <a:rPr lang="en-CA" dirty="0"/>
              <a:t>Object-oriented programming (OOP): </a:t>
            </a:r>
            <a:br>
              <a:rPr lang="en-CA" dirty="0"/>
            </a:br>
            <a:r>
              <a:rPr lang="en-CA" dirty="0"/>
              <a:t>Array Example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C67D92-158E-3F09-77A2-A5210E27D1E1}"/>
              </a:ext>
            </a:extLst>
          </p:cNvPr>
          <p:cNvSpPr txBox="1"/>
          <p:nvPr/>
        </p:nvSpPr>
        <p:spPr>
          <a:xfrm>
            <a:off x="9517548" y="104775"/>
            <a:ext cx="2418143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intarray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size;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20AFCF-980F-52E5-9A96-07A064FE063C}"/>
              </a:ext>
            </a:extLst>
          </p:cNvPr>
          <p:cNvGrpSpPr/>
          <p:nvPr/>
        </p:nvGrpSpPr>
        <p:grpSpPr>
          <a:xfrm>
            <a:off x="1888043" y="2941059"/>
            <a:ext cx="2150359" cy="676168"/>
            <a:chOff x="7254744" y="3225766"/>
            <a:chExt cx="3107014" cy="11362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35553C-3EF4-5009-03CF-14A74D6FC17E}"/>
                </a:ext>
              </a:extLst>
            </p:cNvPr>
            <p:cNvSpPr txBox="1"/>
            <p:nvPr/>
          </p:nvSpPr>
          <p:spPr>
            <a:xfrm>
              <a:off x="7254744" y="3586237"/>
              <a:ext cx="775855" cy="775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/>
                <a:t>2</a:t>
              </a:r>
              <a:endParaRPr lang="en-AU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A63801-D57C-4627-9E5B-CF7B4467606B}"/>
                </a:ext>
              </a:extLst>
            </p:cNvPr>
            <p:cNvSpPr txBox="1"/>
            <p:nvPr/>
          </p:nvSpPr>
          <p:spPr>
            <a:xfrm>
              <a:off x="8034193" y="3586237"/>
              <a:ext cx="775855" cy="775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/>
                <a:t>2</a:t>
              </a:r>
              <a:endParaRPr lang="en-AU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EB6B8D-9DED-EB97-7F9A-5A118F63D6D3}"/>
                </a:ext>
              </a:extLst>
            </p:cNvPr>
            <p:cNvSpPr txBox="1"/>
            <p:nvPr/>
          </p:nvSpPr>
          <p:spPr>
            <a:xfrm>
              <a:off x="8810048" y="3586237"/>
              <a:ext cx="775855" cy="775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/>
                <a:t>1</a:t>
              </a:r>
              <a:endParaRPr lang="en-AU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43FDD2-B01B-4E6C-F5F9-1331F458E4C1}"/>
                </a:ext>
              </a:extLst>
            </p:cNvPr>
            <p:cNvSpPr txBox="1"/>
            <p:nvPr/>
          </p:nvSpPr>
          <p:spPr>
            <a:xfrm>
              <a:off x="9585903" y="3586237"/>
              <a:ext cx="775855" cy="775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/>
                <a:t>4</a:t>
              </a:r>
              <a:endParaRPr lang="en-AU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5BCD54-CE7B-BB12-C838-09773F6B6C35}"/>
                </a:ext>
              </a:extLst>
            </p:cNvPr>
            <p:cNvSpPr txBox="1"/>
            <p:nvPr/>
          </p:nvSpPr>
          <p:spPr>
            <a:xfrm>
              <a:off x="7512324" y="3225766"/>
              <a:ext cx="380313" cy="4654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0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7748C4-F866-F56D-7BF7-19454019F974}"/>
                </a:ext>
              </a:extLst>
            </p:cNvPr>
            <p:cNvSpPr txBox="1"/>
            <p:nvPr/>
          </p:nvSpPr>
          <p:spPr>
            <a:xfrm>
              <a:off x="8310506" y="3225766"/>
              <a:ext cx="380313" cy="4654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8FC36D-E49B-9011-68F8-AFFE651EEB54}"/>
                </a:ext>
              </a:extLst>
            </p:cNvPr>
            <p:cNvSpPr txBox="1"/>
            <p:nvPr/>
          </p:nvSpPr>
          <p:spPr>
            <a:xfrm>
              <a:off x="9072614" y="3225766"/>
              <a:ext cx="380313" cy="4654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2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F7576A-DACC-0D16-FC51-E3BC0CB90E35}"/>
                </a:ext>
              </a:extLst>
            </p:cNvPr>
            <p:cNvSpPr txBox="1"/>
            <p:nvPr/>
          </p:nvSpPr>
          <p:spPr>
            <a:xfrm>
              <a:off x="9822988" y="3225766"/>
              <a:ext cx="380313" cy="4654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3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667BAB1-8241-C481-F3D2-E6D94EB86024}"/>
              </a:ext>
            </a:extLst>
          </p:cNvPr>
          <p:cNvSpPr txBox="1"/>
          <p:nvPr/>
        </p:nvSpPr>
        <p:spPr>
          <a:xfrm>
            <a:off x="520796" y="3108593"/>
            <a:ext cx="6944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arr</a:t>
            </a:r>
            <a:endParaRPr lang="en-AU" sz="2400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9B0219-BFE9-653E-04C2-D114F14C575F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1215217" y="3339426"/>
            <a:ext cx="672826" cy="4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3DD47A-8EF3-6029-97A0-BF02DC858DA2}"/>
              </a:ext>
            </a:extLst>
          </p:cNvPr>
          <p:cNvGrpSpPr/>
          <p:nvPr/>
        </p:nvGrpSpPr>
        <p:grpSpPr>
          <a:xfrm>
            <a:off x="623017" y="3810299"/>
            <a:ext cx="536968" cy="676168"/>
            <a:chOff x="5708072" y="3776055"/>
            <a:chExt cx="775855" cy="113629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226C2C-76FD-6169-A0E8-C98D99B4A5F6}"/>
                </a:ext>
              </a:extLst>
            </p:cNvPr>
            <p:cNvSpPr txBox="1"/>
            <p:nvPr/>
          </p:nvSpPr>
          <p:spPr>
            <a:xfrm>
              <a:off x="5708072" y="4136526"/>
              <a:ext cx="775855" cy="775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/>
                <a:t>4</a:t>
              </a:r>
              <a:endParaRPr lang="en-AU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0A0DC8-A0A1-599C-23C0-AD6B44CF95AD}"/>
                </a:ext>
              </a:extLst>
            </p:cNvPr>
            <p:cNvSpPr txBox="1"/>
            <p:nvPr/>
          </p:nvSpPr>
          <p:spPr>
            <a:xfrm>
              <a:off x="5708073" y="3776055"/>
              <a:ext cx="775854" cy="5172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size</a:t>
              </a:r>
              <a:endParaRPr lang="en-AU" sz="1400" dirty="0"/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3E6C35D-3945-F880-8EB5-AA08C82C20E5}"/>
              </a:ext>
            </a:extLst>
          </p:cNvPr>
          <p:cNvSpPr/>
          <p:nvPr/>
        </p:nvSpPr>
        <p:spPr>
          <a:xfrm>
            <a:off x="520796" y="2941059"/>
            <a:ext cx="1078041" cy="16233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3EBC7-BF55-28DD-92E7-CE697496E1E3}"/>
              </a:ext>
            </a:extLst>
          </p:cNvPr>
          <p:cNvSpPr txBox="1"/>
          <p:nvPr/>
        </p:nvSpPr>
        <p:spPr>
          <a:xfrm>
            <a:off x="3680240" y="798573"/>
            <a:ext cx="565265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&lt;algorithm&gt;  // for std::sort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sort(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std::sort(</a:t>
            </a:r>
            <a:r>
              <a:rPr lang="en-US" dirty="0" err="1">
                <a:latin typeface="Consolas" panose="020B0609020204030204" pitchFamily="49" charset="0"/>
              </a:rPr>
              <a:t>a.arr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a.arr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a.size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B83C6-32C8-CA88-7EAD-08BFD743076B}"/>
              </a:ext>
            </a:extLst>
          </p:cNvPr>
          <p:cNvSpPr txBox="1"/>
          <p:nvPr/>
        </p:nvSpPr>
        <p:spPr>
          <a:xfrm>
            <a:off x="699101" y="2518883"/>
            <a:ext cx="6944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lst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E3BA8-CF56-2B80-096B-773240F642B6}"/>
              </a:ext>
            </a:extLst>
          </p:cNvPr>
          <p:cNvSpPr txBox="1"/>
          <p:nvPr/>
        </p:nvSpPr>
        <p:spPr>
          <a:xfrm>
            <a:off x="4527137" y="2941059"/>
            <a:ext cx="4284354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lst = </a:t>
            </a:r>
            <a:r>
              <a:rPr lang="en-US" dirty="0" err="1">
                <a:latin typeface="Consolas" panose="020B0609020204030204" pitchFamily="49" charset="0"/>
              </a:rPr>
              <a:t>make_intarray</a:t>
            </a:r>
            <a:r>
              <a:rPr lang="en-US" dirty="0">
                <a:latin typeface="Consolas" panose="020B0609020204030204" pitchFamily="49" charset="0"/>
              </a:rPr>
              <a:t>(5);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lst.arr</a:t>
            </a:r>
            <a:r>
              <a:rPr lang="en-US" dirty="0">
                <a:latin typeface="Consolas" panose="020B0609020204030204" pitchFamily="49" charset="0"/>
              </a:rPr>
              <a:t>[0] = 2;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lst.arr</a:t>
            </a:r>
            <a:r>
              <a:rPr lang="en-US" dirty="0">
                <a:latin typeface="Consolas" panose="020B0609020204030204" pitchFamily="49" charset="0"/>
              </a:rPr>
              <a:t>[1] = 2;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lst.arr</a:t>
            </a:r>
            <a:r>
              <a:rPr lang="en-US" dirty="0">
                <a:latin typeface="Consolas" panose="020B0609020204030204" pitchFamily="49" charset="0"/>
              </a:rPr>
              <a:t>[2] = 1;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lst.arr</a:t>
            </a:r>
            <a:r>
              <a:rPr lang="en-US" dirty="0">
                <a:latin typeface="Consolas" panose="020B0609020204030204" pitchFamily="49" charset="0"/>
              </a:rPr>
              <a:t>[3] = 4;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sort(lst);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23B2AA-3319-DBD5-9CE8-5570CB2507A4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flipH="1" flipV="1">
            <a:off x="2156527" y="3617227"/>
            <a:ext cx="175629" cy="114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7BB9C8-B464-C19A-0F74-72D6322C1D8D}"/>
              </a:ext>
            </a:extLst>
          </p:cNvPr>
          <p:cNvGrpSpPr/>
          <p:nvPr/>
        </p:nvGrpSpPr>
        <p:grpSpPr>
          <a:xfrm>
            <a:off x="1984945" y="4164406"/>
            <a:ext cx="1078041" cy="2048812"/>
            <a:chOff x="1693092" y="4105331"/>
            <a:chExt cx="1078041" cy="204881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9B64822-D729-9795-6AF2-BF709077D88A}"/>
                </a:ext>
              </a:extLst>
            </p:cNvPr>
            <p:cNvSpPr txBox="1"/>
            <p:nvPr/>
          </p:nvSpPr>
          <p:spPr>
            <a:xfrm>
              <a:off x="1693092" y="4698293"/>
              <a:ext cx="69442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arr</a:t>
              </a:r>
              <a:endParaRPr lang="en-AU" sz="2400" dirty="0">
                <a:latin typeface="Consolas" panose="020B0609020204030204" pitchFamily="49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5400DCE-1520-8E48-36FC-027816C3AFA1}"/>
                </a:ext>
              </a:extLst>
            </p:cNvPr>
            <p:cNvGrpSpPr/>
            <p:nvPr/>
          </p:nvGrpSpPr>
          <p:grpSpPr>
            <a:xfrm>
              <a:off x="1795313" y="5399999"/>
              <a:ext cx="536968" cy="676168"/>
              <a:chOff x="5708072" y="3776055"/>
              <a:chExt cx="775855" cy="113629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7F5A2A-F34E-3D00-7481-6F0D9BDD12A9}"/>
                  </a:ext>
                </a:extLst>
              </p:cNvPr>
              <p:cNvSpPr txBox="1"/>
              <p:nvPr/>
            </p:nvSpPr>
            <p:spPr>
              <a:xfrm>
                <a:off x="5708072" y="4136526"/>
                <a:ext cx="775855" cy="7758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4</a:t>
                </a:r>
                <a:endParaRPr lang="en-AU" sz="24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8388310-69A3-DA51-76F9-1F2B1F133094}"/>
                  </a:ext>
                </a:extLst>
              </p:cNvPr>
              <p:cNvSpPr txBox="1"/>
              <p:nvPr/>
            </p:nvSpPr>
            <p:spPr>
              <a:xfrm>
                <a:off x="5708073" y="3776055"/>
                <a:ext cx="775854" cy="5172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size</a:t>
                </a:r>
                <a:endParaRPr lang="en-AU" sz="1400" dirty="0"/>
              </a:p>
            </p:txBody>
          </p: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9285B243-4B50-3371-3330-748CE365CDF1}"/>
                </a:ext>
              </a:extLst>
            </p:cNvPr>
            <p:cNvSpPr/>
            <p:nvPr/>
          </p:nvSpPr>
          <p:spPr>
            <a:xfrm>
              <a:off x="1693092" y="4530759"/>
              <a:ext cx="1078041" cy="16233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D277D99-5595-8AF0-795F-552F704E7C01}"/>
                </a:ext>
              </a:extLst>
            </p:cNvPr>
            <p:cNvSpPr txBox="1"/>
            <p:nvPr/>
          </p:nvSpPr>
          <p:spPr>
            <a:xfrm>
              <a:off x="2063797" y="4105331"/>
              <a:ext cx="3545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a</a:t>
              </a:r>
              <a:endParaRPr lang="en-AU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4428CAE-E23D-4D5D-C575-4845CA68CB94}"/>
              </a:ext>
            </a:extLst>
          </p:cNvPr>
          <p:cNvSpPr txBox="1"/>
          <p:nvPr/>
        </p:nvSpPr>
        <p:spPr>
          <a:xfrm>
            <a:off x="3928734" y="5263717"/>
            <a:ext cx="2683663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When </a:t>
            </a:r>
            <a:r>
              <a:rPr lang="en-CA" sz="1600" dirty="0">
                <a:latin typeface="Consolas" panose="020B0609020204030204" pitchFamily="49" charset="0"/>
              </a:rPr>
              <a:t>lst</a:t>
            </a:r>
            <a:r>
              <a:rPr lang="en-CA" sz="1600" dirty="0"/>
              <a:t> is passed by value to </a:t>
            </a:r>
            <a:r>
              <a:rPr lang="en-CA" sz="1600" dirty="0">
                <a:latin typeface="Consolas" panose="020B0609020204030204" pitchFamily="49" charset="0"/>
              </a:rPr>
              <a:t>sort</a:t>
            </a:r>
            <a:r>
              <a:rPr lang="en-CA" sz="1600" dirty="0"/>
              <a:t>, </a:t>
            </a:r>
            <a:r>
              <a:rPr lang="en-CA" sz="1600" b="1" dirty="0"/>
              <a:t>the struct is copied</a:t>
            </a:r>
            <a:r>
              <a:rPr lang="en-CA" sz="1600" dirty="0"/>
              <a:t>, but the underlying array that </a:t>
            </a:r>
            <a:r>
              <a:rPr lang="en-CA" sz="1600" dirty="0" err="1">
                <a:latin typeface="Consolas" panose="020B0609020204030204" pitchFamily="49" charset="0"/>
              </a:rPr>
              <a:t>arr</a:t>
            </a:r>
            <a:r>
              <a:rPr lang="en-CA" sz="1600" dirty="0"/>
              <a:t> points to is </a:t>
            </a:r>
            <a:r>
              <a:rPr lang="en-CA" sz="1600" b="1" dirty="0"/>
              <a:t>not</a:t>
            </a:r>
            <a:r>
              <a:rPr lang="en-CA" sz="1600" dirty="0"/>
              <a:t> copied.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838560-1FF0-08AB-BB02-84B7C6AB4761}"/>
              </a:ext>
            </a:extLst>
          </p:cNvPr>
          <p:cNvSpPr txBox="1"/>
          <p:nvPr/>
        </p:nvSpPr>
        <p:spPr>
          <a:xfrm>
            <a:off x="7074057" y="5263717"/>
            <a:ext cx="268366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sort(lst)</a:t>
            </a:r>
            <a:r>
              <a:rPr lang="en-CA" sz="1600" dirty="0"/>
              <a:t> only changes the underlying array, so passing </a:t>
            </a:r>
            <a:r>
              <a:rPr lang="en-CA" sz="1600" dirty="0">
                <a:latin typeface="Consolas" panose="020B0609020204030204" pitchFamily="49" charset="0"/>
              </a:rPr>
              <a:t>lst</a:t>
            </a:r>
            <a:r>
              <a:rPr lang="en-CA" sz="1600" dirty="0"/>
              <a:t> by value works.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FA8C2FCF-6097-76E8-CE4B-9DD2807883ED}"/>
              </a:ext>
            </a:extLst>
          </p:cNvPr>
          <p:cNvSpPr/>
          <p:nvPr/>
        </p:nvSpPr>
        <p:spPr>
          <a:xfrm>
            <a:off x="6665637" y="5535932"/>
            <a:ext cx="355180" cy="3173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33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F0B7-9AA0-EC5E-D5B3-61D1FFA9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36</a:t>
            </a:fld>
            <a:endParaRPr lang="en-AU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13517E-2FDF-79EC-702D-65F34380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" y="104775"/>
            <a:ext cx="8870988" cy="1325563"/>
          </a:xfrm>
        </p:spPr>
        <p:txBody>
          <a:bodyPr/>
          <a:lstStyle/>
          <a:p>
            <a:r>
              <a:rPr lang="en-CA" dirty="0"/>
              <a:t>Object-oriented programming (OOP): </a:t>
            </a:r>
            <a:br>
              <a:rPr lang="en-CA" dirty="0"/>
            </a:br>
            <a:r>
              <a:rPr lang="en-CA" dirty="0"/>
              <a:t>Array Example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7FBF4C-2AD0-5622-9F0D-988626331A37}"/>
              </a:ext>
            </a:extLst>
          </p:cNvPr>
          <p:cNvSpPr txBox="1"/>
          <p:nvPr/>
        </p:nvSpPr>
        <p:spPr>
          <a:xfrm>
            <a:off x="6430755" y="2134766"/>
            <a:ext cx="2336109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about de-allocating an </a:t>
            </a:r>
            <a:r>
              <a:rPr lang="en-CA" sz="1600" b="1" dirty="0" err="1"/>
              <a:t>intarray</a:t>
            </a:r>
            <a:r>
              <a:rPr lang="en-CA" sz="1600" dirty="0"/>
              <a:t> when we are done with it? We could manually call </a:t>
            </a:r>
            <a:r>
              <a:rPr lang="en-CA" sz="1600" dirty="0">
                <a:latin typeface="Consolas" panose="020B0609020204030204" pitchFamily="49" charset="0"/>
              </a:rPr>
              <a:t>delete[] </a:t>
            </a:r>
            <a:r>
              <a:rPr lang="en-CA" sz="1600" dirty="0"/>
              <a:t>on </a:t>
            </a:r>
            <a:r>
              <a:rPr lang="en-CA" sz="1600" dirty="0" err="1">
                <a:latin typeface="Consolas" panose="020B0609020204030204" pitchFamily="49" charset="0"/>
              </a:rPr>
              <a:t>arr</a:t>
            </a:r>
            <a:r>
              <a:rPr lang="en-CA" sz="1600" dirty="0"/>
              <a:t>, but that’s error-prone and hard to do correctly every time.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C67D92-158E-3F09-77A2-A5210E27D1E1}"/>
              </a:ext>
            </a:extLst>
          </p:cNvPr>
          <p:cNvSpPr txBox="1"/>
          <p:nvPr/>
        </p:nvSpPr>
        <p:spPr>
          <a:xfrm>
            <a:off x="9310360" y="400676"/>
            <a:ext cx="2418143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intarray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size;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7D1A6A7-FB5B-B174-0081-F76F4703AC0D}"/>
              </a:ext>
            </a:extLst>
          </p:cNvPr>
          <p:cNvGrpSpPr/>
          <p:nvPr/>
        </p:nvGrpSpPr>
        <p:grpSpPr>
          <a:xfrm>
            <a:off x="2473635" y="2761167"/>
            <a:ext cx="3107014" cy="1068356"/>
            <a:chOff x="7254744" y="3225766"/>
            <a:chExt cx="3107014" cy="106835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E72FC2-C398-5625-E097-982E63A6917E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0407870-D8D1-802F-39E7-854E44A1B783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B8D7D0-8E3D-A7DD-29DF-8755347C9EA3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1</a:t>
              </a:r>
              <a:endParaRPr lang="en-AU" sz="40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6FD2DB-08AB-E06F-C922-C79CFEBCEF62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EFA757-E3CD-ADF8-25A8-D6EC5A53CA53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71E428-C88C-FF2C-85EB-AD97E6E1B94F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6BA97F7-F70E-2D93-F81D-F3C24E382BFE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745A31-0E4E-F62C-F56C-5CBB2311CF0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00A73EA-73FA-05D0-3E11-9FB6D468BBF3}"/>
              </a:ext>
            </a:extLst>
          </p:cNvPr>
          <p:cNvSpPr txBox="1"/>
          <p:nvPr/>
        </p:nvSpPr>
        <p:spPr>
          <a:xfrm>
            <a:off x="498125" y="3042707"/>
            <a:ext cx="86273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C25C55-17FE-CCB2-AFEE-7E5F1B28D72B}"/>
              </a:ext>
            </a:extLst>
          </p:cNvPr>
          <p:cNvCxnSpPr>
            <a:cxnSpLocks/>
            <a:stCxn id="45" idx="3"/>
            <a:endCxn id="37" idx="1"/>
          </p:cNvCxnSpPr>
          <p:nvPr/>
        </p:nvCxnSpPr>
        <p:spPr>
          <a:xfrm>
            <a:off x="1360862" y="3335095"/>
            <a:ext cx="1112773" cy="1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426642-D7C8-E332-1EE6-5BB580A921A9}"/>
              </a:ext>
            </a:extLst>
          </p:cNvPr>
          <p:cNvGrpSpPr/>
          <p:nvPr/>
        </p:nvGrpSpPr>
        <p:grpSpPr>
          <a:xfrm>
            <a:off x="645822" y="4221919"/>
            <a:ext cx="775855" cy="1068356"/>
            <a:chOff x="5708072" y="3776055"/>
            <a:chExt cx="775855" cy="106835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BB8853-A982-0F02-D720-05C6791234A3}"/>
                </a:ext>
              </a:extLst>
            </p:cNvPr>
            <p:cNvSpPr txBox="1"/>
            <p:nvPr/>
          </p:nvSpPr>
          <p:spPr>
            <a:xfrm>
              <a:off x="5708072" y="4136525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D169A1-E750-F419-E469-5EB9CB98B9AF}"/>
                </a:ext>
              </a:extLst>
            </p:cNvPr>
            <p:cNvSpPr txBox="1"/>
            <p:nvPr/>
          </p:nvSpPr>
          <p:spPr>
            <a:xfrm>
              <a:off x="5708073" y="3776055"/>
              <a:ext cx="7758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size</a:t>
              </a:r>
              <a:endParaRPr lang="en-AU" dirty="0"/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6203A1E-95DA-978A-CE16-4A41BBB43B32}"/>
              </a:ext>
            </a:extLst>
          </p:cNvPr>
          <p:cNvSpPr/>
          <p:nvPr/>
        </p:nvSpPr>
        <p:spPr>
          <a:xfrm>
            <a:off x="498125" y="2761167"/>
            <a:ext cx="1370113" cy="27280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7E8B7-58D1-40CB-23C8-164D76BFEA7B}"/>
              </a:ext>
            </a:extLst>
          </p:cNvPr>
          <p:cNvSpPr txBox="1"/>
          <p:nvPr/>
        </p:nvSpPr>
        <p:spPr>
          <a:xfrm>
            <a:off x="5675326" y="4276336"/>
            <a:ext cx="6053177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lst;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… use lst 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// done: </a:t>
            </a:r>
            <a:r>
              <a:rPr lang="en-US" dirty="0" err="1">
                <a:latin typeface="Consolas" panose="020B0609020204030204" pitchFamily="49" charset="0"/>
              </a:rPr>
              <a:t>lst.arr</a:t>
            </a:r>
            <a:r>
              <a:rPr lang="en-US" dirty="0">
                <a:latin typeface="Consolas" panose="020B0609020204030204" pitchFamily="49" charset="0"/>
              </a:rPr>
              <a:t> can be de-allocated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5F47F-4F91-85F4-F7B6-7B772AD508AF}"/>
              </a:ext>
            </a:extLst>
          </p:cNvPr>
          <p:cNvSpPr txBox="1"/>
          <p:nvPr/>
        </p:nvSpPr>
        <p:spPr>
          <a:xfrm>
            <a:off x="2181866" y="4382334"/>
            <a:ext cx="3298433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Many uses of an </a:t>
            </a:r>
            <a:r>
              <a:rPr lang="en-CA" sz="1600" dirty="0" err="1">
                <a:latin typeface="Consolas" panose="020B0609020204030204" pitchFamily="49" charset="0"/>
              </a:rPr>
              <a:t>intarray</a:t>
            </a:r>
            <a:r>
              <a:rPr lang="en-CA" sz="1600" dirty="0"/>
              <a:t> follow the pattern in this code. When the final </a:t>
            </a:r>
            <a:r>
              <a:rPr lang="en-CA" sz="1600" dirty="0">
                <a:latin typeface="Consolas" panose="020B0609020204030204" pitchFamily="49" charset="0"/>
              </a:rPr>
              <a:t>}</a:t>
            </a:r>
            <a:r>
              <a:rPr lang="en-CA" sz="1600" dirty="0"/>
              <a:t> is reached, then </a:t>
            </a:r>
            <a:r>
              <a:rPr lang="en-CA" sz="1600" dirty="0">
                <a:latin typeface="Consolas" panose="020B0609020204030204" pitchFamily="49" charset="0"/>
              </a:rPr>
              <a:t>lst</a:t>
            </a:r>
            <a:r>
              <a:rPr lang="en-CA" sz="1600" dirty="0"/>
              <a:t> is automatically de-allocated (since it is local and on the call-stack), but the underlying array is </a:t>
            </a:r>
            <a:r>
              <a:rPr lang="en-CA" sz="1600" b="1" dirty="0"/>
              <a:t>not</a:t>
            </a:r>
            <a:r>
              <a:rPr lang="en-CA" sz="1600" dirty="0"/>
              <a:t> de-allocated … a </a:t>
            </a:r>
            <a:r>
              <a:rPr lang="en-CA" sz="1600" b="1" dirty="0"/>
              <a:t>memory leak</a:t>
            </a:r>
            <a:r>
              <a:rPr lang="en-CA" sz="1600" dirty="0"/>
              <a:t>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3A43F1-173C-61DE-C0B9-F107BD7E2952}"/>
              </a:ext>
            </a:extLst>
          </p:cNvPr>
          <p:cNvSpPr/>
          <p:nvPr/>
        </p:nvSpPr>
        <p:spPr>
          <a:xfrm>
            <a:off x="5675326" y="5962493"/>
            <a:ext cx="287167" cy="345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5810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F0B7-9AA0-EC5E-D5B3-61D1FFA9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37</a:t>
            </a:fld>
            <a:endParaRPr lang="en-AU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13517E-2FDF-79EC-702D-65F34380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" y="104775"/>
            <a:ext cx="8870988" cy="1325563"/>
          </a:xfrm>
        </p:spPr>
        <p:txBody>
          <a:bodyPr/>
          <a:lstStyle/>
          <a:p>
            <a:r>
              <a:rPr lang="en-CA" dirty="0"/>
              <a:t>Object-oriented programming (OOP): </a:t>
            </a:r>
            <a:br>
              <a:rPr lang="en-CA" dirty="0"/>
            </a:br>
            <a:r>
              <a:rPr lang="en-CA" dirty="0"/>
              <a:t>Array Example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7FBF4C-2AD0-5622-9F0D-988626331A37}"/>
              </a:ext>
            </a:extLst>
          </p:cNvPr>
          <p:cNvSpPr txBox="1"/>
          <p:nvPr/>
        </p:nvSpPr>
        <p:spPr>
          <a:xfrm>
            <a:off x="6952170" y="3259283"/>
            <a:ext cx="303003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can we automatically delete the underlying array at the same time </a:t>
            </a:r>
            <a:r>
              <a:rPr lang="en-CA" sz="1600" dirty="0">
                <a:latin typeface="Consolas" panose="020B0609020204030204" pitchFamily="49" charset="0"/>
              </a:rPr>
              <a:t>lst</a:t>
            </a:r>
            <a:r>
              <a:rPr lang="en-CA" sz="1600" dirty="0"/>
              <a:t> is de-allocated?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C67D92-158E-3F09-77A2-A5210E27D1E1}"/>
              </a:ext>
            </a:extLst>
          </p:cNvPr>
          <p:cNvSpPr txBox="1"/>
          <p:nvPr/>
        </p:nvSpPr>
        <p:spPr>
          <a:xfrm>
            <a:off x="9310360" y="400676"/>
            <a:ext cx="2418143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intarray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size;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7D1A6A7-FB5B-B174-0081-F76F4703AC0D}"/>
              </a:ext>
            </a:extLst>
          </p:cNvPr>
          <p:cNvGrpSpPr/>
          <p:nvPr/>
        </p:nvGrpSpPr>
        <p:grpSpPr>
          <a:xfrm>
            <a:off x="2473635" y="2761167"/>
            <a:ext cx="3107014" cy="1068356"/>
            <a:chOff x="7254744" y="3225766"/>
            <a:chExt cx="3107014" cy="106835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E72FC2-C398-5625-E097-982E63A6917E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0407870-D8D1-802F-39E7-854E44A1B783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B8D7D0-8E3D-A7DD-29DF-8755347C9EA3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1</a:t>
              </a:r>
              <a:endParaRPr lang="en-AU" sz="40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6FD2DB-08AB-E06F-C922-C79CFEBCEF62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EFA757-E3CD-ADF8-25A8-D6EC5A53CA53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71E428-C88C-FF2C-85EB-AD97E6E1B94F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6BA97F7-F70E-2D93-F81D-F3C24E382BFE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745A31-0E4E-F62C-F56C-5CBB2311CF0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00A73EA-73FA-05D0-3E11-9FB6D468BBF3}"/>
              </a:ext>
            </a:extLst>
          </p:cNvPr>
          <p:cNvSpPr txBox="1"/>
          <p:nvPr/>
        </p:nvSpPr>
        <p:spPr>
          <a:xfrm>
            <a:off x="498125" y="3042707"/>
            <a:ext cx="86273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C25C55-17FE-CCB2-AFEE-7E5F1B28D72B}"/>
              </a:ext>
            </a:extLst>
          </p:cNvPr>
          <p:cNvCxnSpPr>
            <a:cxnSpLocks/>
            <a:stCxn id="45" idx="3"/>
            <a:endCxn id="37" idx="1"/>
          </p:cNvCxnSpPr>
          <p:nvPr/>
        </p:nvCxnSpPr>
        <p:spPr>
          <a:xfrm>
            <a:off x="1360862" y="3335095"/>
            <a:ext cx="1112773" cy="1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426642-D7C8-E332-1EE6-5BB580A921A9}"/>
              </a:ext>
            </a:extLst>
          </p:cNvPr>
          <p:cNvGrpSpPr/>
          <p:nvPr/>
        </p:nvGrpSpPr>
        <p:grpSpPr>
          <a:xfrm>
            <a:off x="645822" y="4221919"/>
            <a:ext cx="775855" cy="1068356"/>
            <a:chOff x="5708072" y="3776055"/>
            <a:chExt cx="775855" cy="106835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BB8853-A982-0F02-D720-05C6791234A3}"/>
                </a:ext>
              </a:extLst>
            </p:cNvPr>
            <p:cNvSpPr txBox="1"/>
            <p:nvPr/>
          </p:nvSpPr>
          <p:spPr>
            <a:xfrm>
              <a:off x="5708072" y="4136525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D169A1-E750-F419-E469-5EB9CB98B9AF}"/>
                </a:ext>
              </a:extLst>
            </p:cNvPr>
            <p:cNvSpPr txBox="1"/>
            <p:nvPr/>
          </p:nvSpPr>
          <p:spPr>
            <a:xfrm>
              <a:off x="5708073" y="3776055"/>
              <a:ext cx="7758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size</a:t>
              </a:r>
              <a:endParaRPr lang="en-AU" dirty="0"/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6203A1E-95DA-978A-CE16-4A41BBB43B32}"/>
              </a:ext>
            </a:extLst>
          </p:cNvPr>
          <p:cNvSpPr/>
          <p:nvPr/>
        </p:nvSpPr>
        <p:spPr>
          <a:xfrm>
            <a:off x="498125" y="2761167"/>
            <a:ext cx="1370113" cy="27280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7E8B7-58D1-40CB-23C8-164D76BFEA7B}"/>
              </a:ext>
            </a:extLst>
          </p:cNvPr>
          <p:cNvSpPr txBox="1"/>
          <p:nvPr/>
        </p:nvSpPr>
        <p:spPr>
          <a:xfrm>
            <a:off x="5675326" y="4276336"/>
            <a:ext cx="6053177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lst;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… use lst 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// done: </a:t>
            </a:r>
            <a:r>
              <a:rPr lang="en-US" dirty="0" err="1">
                <a:latin typeface="Consolas" panose="020B0609020204030204" pitchFamily="49" charset="0"/>
              </a:rPr>
              <a:t>lst.arr</a:t>
            </a:r>
            <a:r>
              <a:rPr lang="en-US" dirty="0">
                <a:latin typeface="Consolas" panose="020B0609020204030204" pitchFamily="49" charset="0"/>
              </a:rPr>
              <a:t> can be de-allocated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5F47F-4F91-85F4-F7B6-7B772AD508AF}"/>
              </a:ext>
            </a:extLst>
          </p:cNvPr>
          <p:cNvSpPr txBox="1"/>
          <p:nvPr/>
        </p:nvSpPr>
        <p:spPr>
          <a:xfrm>
            <a:off x="2181866" y="4382334"/>
            <a:ext cx="3298433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Many uses of an </a:t>
            </a:r>
            <a:r>
              <a:rPr lang="en-CA" sz="1600" dirty="0" err="1">
                <a:latin typeface="Consolas" panose="020B0609020204030204" pitchFamily="49" charset="0"/>
              </a:rPr>
              <a:t>intarray</a:t>
            </a:r>
            <a:r>
              <a:rPr lang="en-CA" sz="1600" dirty="0"/>
              <a:t> follow the pattern in this code. When the final </a:t>
            </a:r>
            <a:r>
              <a:rPr lang="en-CA" sz="1600" dirty="0">
                <a:latin typeface="Consolas" panose="020B0609020204030204" pitchFamily="49" charset="0"/>
              </a:rPr>
              <a:t>}</a:t>
            </a:r>
            <a:r>
              <a:rPr lang="en-CA" sz="1600" dirty="0"/>
              <a:t> is reached, then </a:t>
            </a:r>
            <a:r>
              <a:rPr lang="en-CA" sz="1600" dirty="0">
                <a:latin typeface="Consolas" panose="020B0609020204030204" pitchFamily="49" charset="0"/>
              </a:rPr>
              <a:t>lst</a:t>
            </a:r>
            <a:r>
              <a:rPr lang="en-CA" sz="1600" dirty="0"/>
              <a:t> is automatically de-allocated (since it is local and on the call-stack), but the underlying array is </a:t>
            </a:r>
            <a:r>
              <a:rPr lang="en-CA" sz="1600" b="1" dirty="0"/>
              <a:t>not</a:t>
            </a:r>
            <a:r>
              <a:rPr lang="en-CA" sz="1600" dirty="0"/>
              <a:t> de-allocated … a </a:t>
            </a:r>
            <a:r>
              <a:rPr lang="en-CA" sz="1600" b="1" dirty="0"/>
              <a:t>memory leak</a:t>
            </a:r>
            <a:r>
              <a:rPr lang="en-CA" sz="1600" dirty="0"/>
              <a:t>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3BD492-9D53-165C-284B-439B806CD495}"/>
              </a:ext>
            </a:extLst>
          </p:cNvPr>
          <p:cNvSpPr/>
          <p:nvPr/>
        </p:nvSpPr>
        <p:spPr>
          <a:xfrm>
            <a:off x="5675326" y="5962493"/>
            <a:ext cx="287167" cy="345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22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4C541C-C86A-B0A6-F75B-E433B2C876C8}"/>
              </a:ext>
            </a:extLst>
          </p:cNvPr>
          <p:cNvGrpSpPr/>
          <p:nvPr/>
        </p:nvGrpSpPr>
        <p:grpSpPr>
          <a:xfrm>
            <a:off x="8200857" y="806743"/>
            <a:ext cx="3107014" cy="1068356"/>
            <a:chOff x="7254744" y="3225766"/>
            <a:chExt cx="3107014" cy="10683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3408BB-DD85-85B4-3152-46318DBD37A4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B333E0-F74A-E425-799B-EB8ACDAFE29D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0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AB4EB7-A493-4A0B-C47B-4F16800BD03D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FBD4BE-903F-3B82-8FFC-47EF97CF6DF8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D77DD-DA32-D6B4-3F5A-8B9870C01EE7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8AE68D-1EE3-5CC5-9453-389144BF132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47E8C3-4835-99E9-B41F-1F583027CD7D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2F59C5-AB49-F1B4-A379-C19F4C3F2B45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D7B6387-8887-B45F-2E27-A8CAD27D4015}"/>
              </a:ext>
            </a:extLst>
          </p:cNvPr>
          <p:cNvSpPr txBox="1"/>
          <p:nvPr/>
        </p:nvSpPr>
        <p:spPr>
          <a:xfrm>
            <a:off x="7056620" y="1073169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0DE86-F375-4BBD-ABCD-5F1DB2900719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7367924" y="1257835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D7A10D-DAF6-C3B1-E49E-E5E5528D4947}"/>
              </a:ext>
            </a:extLst>
          </p:cNvPr>
          <p:cNvSpPr txBox="1"/>
          <p:nvPr/>
        </p:nvSpPr>
        <p:spPr>
          <a:xfrm>
            <a:off x="7056620" y="2469804"/>
            <a:ext cx="513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after calling </a:t>
            </a:r>
            <a:r>
              <a:rPr lang="en-CA" dirty="0">
                <a:latin typeface="Consolas" panose="020B0609020204030204" pitchFamily="49" charset="0"/>
              </a:rPr>
              <a:t>int* p = </a:t>
            </a:r>
            <a:r>
              <a:rPr lang="en-CA" dirty="0" err="1">
                <a:latin typeface="Consolas" panose="020B0609020204030204" pitchFamily="49" charset="0"/>
              </a:rPr>
              <a:t>remove_negatives</a:t>
            </a:r>
            <a:r>
              <a:rPr lang="en-CA" dirty="0">
                <a:latin typeface="Consolas" panose="020B0609020204030204" pitchFamily="49" charset="0"/>
              </a:rPr>
              <a:t>(???)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80DC2AD-8B07-100E-0D8E-A44CEACC07D5}"/>
              </a:ext>
            </a:extLst>
          </p:cNvPr>
          <p:cNvSpPr/>
          <p:nvPr/>
        </p:nvSpPr>
        <p:spPr>
          <a:xfrm>
            <a:off x="9174183" y="3122148"/>
            <a:ext cx="581978" cy="4609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A10B3A-F8C5-7636-35B3-0E7C909CA993}"/>
              </a:ext>
            </a:extLst>
          </p:cNvPr>
          <p:cNvSpPr txBox="1"/>
          <p:nvPr/>
        </p:nvSpPr>
        <p:spPr>
          <a:xfrm>
            <a:off x="9239279" y="4439887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0</a:t>
            </a:r>
            <a:endParaRPr lang="en-AU" sz="4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5FF041-5996-A8BF-182D-EE8513DF5392}"/>
              </a:ext>
            </a:extLst>
          </p:cNvPr>
          <p:cNvSpPr txBox="1"/>
          <p:nvPr/>
        </p:nvSpPr>
        <p:spPr>
          <a:xfrm>
            <a:off x="10018728" y="4439887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2</a:t>
            </a:r>
            <a:endParaRPr lang="en-AU" sz="4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C8CE80-1D3C-BD70-D82B-3C866B9DC9FF}"/>
              </a:ext>
            </a:extLst>
          </p:cNvPr>
          <p:cNvSpPr txBox="1"/>
          <p:nvPr/>
        </p:nvSpPr>
        <p:spPr>
          <a:xfrm>
            <a:off x="9496859" y="40794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382B68-62E8-5966-31D2-FCD31D9EEC24}"/>
              </a:ext>
            </a:extLst>
          </p:cNvPr>
          <p:cNvSpPr txBox="1"/>
          <p:nvPr/>
        </p:nvSpPr>
        <p:spPr>
          <a:xfrm>
            <a:off x="10295041" y="40794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788F16-354E-E433-5DF4-24EF988DE87D}"/>
              </a:ext>
            </a:extLst>
          </p:cNvPr>
          <p:cNvSpPr txBox="1"/>
          <p:nvPr/>
        </p:nvSpPr>
        <p:spPr>
          <a:xfrm>
            <a:off x="8095042" y="4345843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93B4C4-F97B-5DA0-ED86-F5B4567ADA36}"/>
              </a:ext>
            </a:extLst>
          </p:cNvPr>
          <p:cNvCxnSpPr>
            <a:stCxn id="38" idx="3"/>
            <a:endCxn id="30" idx="1"/>
          </p:cNvCxnSpPr>
          <p:nvPr/>
        </p:nvCxnSpPr>
        <p:spPr>
          <a:xfrm>
            <a:off x="8406346" y="4530509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E8A244A-6382-9760-5B1F-B7CF5FB30FB0}"/>
              </a:ext>
            </a:extLst>
          </p:cNvPr>
          <p:cNvSpPr txBox="1"/>
          <p:nvPr/>
        </p:nvSpPr>
        <p:spPr>
          <a:xfrm>
            <a:off x="66952" y="806743"/>
            <a:ext cx="6373103" cy="5940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int* </a:t>
            </a:r>
            <a:r>
              <a:rPr lang="en-US" sz="2000" dirty="0" err="1">
                <a:latin typeface="Consolas" panose="020B0609020204030204" pitchFamily="49" charset="0"/>
              </a:rPr>
              <a:t>remove_negatives</a:t>
            </a:r>
            <a:r>
              <a:rPr lang="en-US" sz="2000" dirty="0">
                <a:latin typeface="Consolas" panose="020B0609020204030204" pitchFamily="49" charset="0"/>
              </a:rPr>
              <a:t>(int* arr, int size,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          int&amp; </a:t>
            </a:r>
            <a:r>
              <a:rPr lang="en-US" sz="2000" dirty="0" err="1">
                <a:latin typeface="Consolas" panose="020B0609020204030204" pitchFamily="49" charset="0"/>
              </a:rPr>
              <a:t>result_size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  </a:t>
            </a:r>
            <a:r>
              <a:rPr lang="en-US" sz="2000" dirty="0" err="1">
                <a:latin typeface="Consolas" panose="020B0609020204030204" pitchFamily="49" charset="0"/>
              </a:rPr>
              <a:t>result_size</a:t>
            </a:r>
            <a:r>
              <a:rPr lang="en-US" sz="20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(int i = 0; i &lt; size; i++)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(arr[i] &gt;= 0) </a:t>
            </a:r>
            <a:r>
              <a:rPr lang="en-US" sz="2000" dirty="0" err="1">
                <a:latin typeface="Consolas" panose="020B0609020204030204" pitchFamily="49" charset="0"/>
              </a:rPr>
              <a:t>result_size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int* result = new int[</a:t>
            </a:r>
            <a:r>
              <a:rPr lang="en-US" sz="2000" dirty="0" err="1">
                <a:latin typeface="Consolas" panose="020B0609020204030204" pitchFamily="49" charset="0"/>
              </a:rPr>
              <a:t>result_size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int j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(int i = 0; i &lt; size; i++)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(arr[i] &gt;= 0)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result[j] = arr[i];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</a:rPr>
              <a:t>j++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4D14B68-2463-90FF-A608-9BE64D3BABEC}"/>
              </a:ext>
            </a:extLst>
          </p:cNvPr>
          <p:cNvSpPr txBox="1">
            <a:spLocks/>
          </p:cNvSpPr>
          <p:nvPr/>
        </p:nvSpPr>
        <p:spPr>
          <a:xfrm>
            <a:off x="70546" y="-217677"/>
            <a:ext cx="71495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/>
              <a:t>Example 3</a:t>
            </a:r>
            <a:r>
              <a:rPr lang="en-CA"/>
              <a:t>: filtering an array</a:t>
            </a:r>
            <a:endParaRPr lang="en-AU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A675BD8-8072-789B-E597-B7DAD4806DA9}"/>
              </a:ext>
            </a:extLst>
          </p:cNvPr>
          <p:cNvSpPr/>
          <p:nvPr/>
        </p:nvSpPr>
        <p:spPr>
          <a:xfrm>
            <a:off x="5601003" y="3762990"/>
            <a:ext cx="219153" cy="19043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9AA2221-0963-3972-2311-337DB2B8178F}"/>
              </a:ext>
            </a:extLst>
          </p:cNvPr>
          <p:cNvSpPr/>
          <p:nvPr/>
        </p:nvSpPr>
        <p:spPr>
          <a:xfrm>
            <a:off x="5601003" y="1568418"/>
            <a:ext cx="219153" cy="1191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87AAAAB-71F0-6395-2D0A-ECCCC2906CD3}"/>
              </a:ext>
            </a:extLst>
          </p:cNvPr>
          <p:cNvSpPr/>
          <p:nvPr/>
        </p:nvSpPr>
        <p:spPr>
          <a:xfrm>
            <a:off x="5601003" y="2892142"/>
            <a:ext cx="219153" cy="670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991871-8B7F-B02A-64BD-D2085EAE8BA0}"/>
              </a:ext>
            </a:extLst>
          </p:cNvPr>
          <p:cNvSpPr txBox="1"/>
          <p:nvPr/>
        </p:nvSpPr>
        <p:spPr>
          <a:xfrm>
            <a:off x="5868393" y="1902358"/>
            <a:ext cx="1071506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count # positive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s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4C35CD-84CA-CA9A-6813-12C95DF95968}"/>
              </a:ext>
            </a:extLst>
          </p:cNvPr>
          <p:cNvSpPr txBox="1"/>
          <p:nvPr/>
        </p:nvSpPr>
        <p:spPr>
          <a:xfrm>
            <a:off x="5868393" y="2942751"/>
            <a:ext cx="1071506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make new array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598128-ED9C-1DA9-36B5-F8D0395AAA10}"/>
              </a:ext>
            </a:extLst>
          </p:cNvPr>
          <p:cNvSpPr txBox="1"/>
          <p:nvPr/>
        </p:nvSpPr>
        <p:spPr>
          <a:xfrm>
            <a:off x="5868393" y="4238121"/>
            <a:ext cx="107150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copy just positive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s into new array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3B5971-EE7B-E7B2-C755-9880C8A7BB0C}"/>
              </a:ext>
            </a:extLst>
          </p:cNvPr>
          <p:cNvSpPr txBox="1"/>
          <p:nvPr/>
        </p:nvSpPr>
        <p:spPr>
          <a:xfrm>
            <a:off x="10868822" y="5413747"/>
            <a:ext cx="1071506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array </a:t>
            </a:r>
            <a:r>
              <a:rPr lang="en-CA" sz="1400" dirty="0">
                <a:latin typeface="Consolas" panose="020B0609020204030204" pitchFamily="49" charset="0"/>
              </a:rPr>
              <a:t>a</a:t>
            </a:r>
            <a:r>
              <a:rPr lang="en-CA" sz="1400" dirty="0"/>
              <a:t> is still there, unchanged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325FA19-21E3-00A9-4890-7240C4496313}"/>
              </a:ext>
            </a:extLst>
          </p:cNvPr>
          <p:cNvSpPr/>
          <p:nvPr/>
        </p:nvSpPr>
        <p:spPr>
          <a:xfrm>
            <a:off x="3181507" y="1167213"/>
            <a:ext cx="2297336" cy="3539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A53467-F02E-9290-D477-F43450462261}"/>
              </a:ext>
            </a:extLst>
          </p:cNvPr>
          <p:cNvSpPr txBox="1"/>
          <p:nvPr/>
        </p:nvSpPr>
        <p:spPr>
          <a:xfrm>
            <a:off x="7966651" y="5364736"/>
            <a:ext cx="1591654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 array length is returned in the </a:t>
            </a:r>
            <a:r>
              <a:rPr lang="en-CA" sz="1400" dirty="0" err="1">
                <a:latin typeface="Consolas" panose="020B0609020204030204" pitchFamily="49" charset="0"/>
              </a:rPr>
              <a:t>result_size</a:t>
            </a:r>
            <a:r>
              <a:rPr lang="en-CA" sz="1400" dirty="0"/>
              <a:t> parameter.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4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973151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4</a:t>
            </a:r>
            <a:r>
              <a:rPr lang="en-CA" dirty="0"/>
              <a:t>: a function to de-allocate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Let’s write a function that will make it easier to initialize arrays of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on the free store.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make_array(4, 3);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make_array(3);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deallocate_array(a);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deallocate_array(b);</a:t>
            </a: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FB7B12-264B-BDC6-EA63-586F1EAE7B0A}"/>
              </a:ext>
            </a:extLst>
          </p:cNvPr>
          <p:cNvGrpSpPr/>
          <p:nvPr/>
        </p:nvGrpSpPr>
        <p:grpSpPr>
          <a:xfrm>
            <a:off x="6848195" y="4289915"/>
            <a:ext cx="3107014" cy="1068356"/>
            <a:chOff x="7254744" y="3225766"/>
            <a:chExt cx="3107014" cy="1068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FDD319-23CF-98BF-C0DA-6563F5F7B37B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387B2-7C47-C83B-61D9-BF5D8636A088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3EC7FE-9461-8D8D-9AB7-29FE9E084864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A94FE0-C424-DB1C-7090-553CA6AFADAF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0E4B45-B26E-D819-AC44-D3D0DF87F2F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14EEEE-8F38-4CF0-E1C7-693C6000663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667ED2-5E78-BEAF-1876-F8D75E3507BA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50CF91-C31E-6DBB-7A49-50B02F9351D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B1B07-4508-B9DA-4E7A-818D0297EF20}"/>
              </a:ext>
            </a:extLst>
          </p:cNvPr>
          <p:cNvGrpSpPr/>
          <p:nvPr/>
        </p:nvGrpSpPr>
        <p:grpSpPr>
          <a:xfrm>
            <a:off x="6848195" y="5653119"/>
            <a:ext cx="2331159" cy="1068356"/>
            <a:chOff x="6866816" y="4588970"/>
            <a:chExt cx="2331159" cy="10683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8F313C-1639-0003-0C83-DC2A5EBCD5DE}"/>
                </a:ext>
              </a:extLst>
            </p:cNvPr>
            <p:cNvGrpSpPr/>
            <p:nvPr/>
          </p:nvGrpSpPr>
          <p:grpSpPr>
            <a:xfrm>
              <a:off x="6866816" y="4949440"/>
              <a:ext cx="2331159" cy="707886"/>
              <a:chOff x="6866816" y="4949440"/>
              <a:chExt cx="2331159" cy="707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BB102-E777-BCF4-DB23-28E74265FD12}"/>
                  </a:ext>
                </a:extLst>
              </p:cNvPr>
              <p:cNvSpPr txBox="1"/>
              <p:nvPr/>
            </p:nvSpPr>
            <p:spPr>
              <a:xfrm>
                <a:off x="6866816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AE708D-6D34-9593-39A5-C0BC6486FBEC}"/>
                  </a:ext>
                </a:extLst>
              </p:cNvPr>
              <p:cNvSpPr txBox="1"/>
              <p:nvPr/>
            </p:nvSpPr>
            <p:spPr>
              <a:xfrm>
                <a:off x="7646265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BE82A3-6043-935B-B7FA-7E579359B34C}"/>
                  </a:ext>
                </a:extLst>
              </p:cNvPr>
              <p:cNvSpPr txBox="1"/>
              <p:nvPr/>
            </p:nvSpPr>
            <p:spPr>
              <a:xfrm>
                <a:off x="8422120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B00676-0804-92FC-D0C7-04217F739975}"/>
                </a:ext>
              </a:extLst>
            </p:cNvPr>
            <p:cNvSpPr txBox="1"/>
            <p:nvPr/>
          </p:nvSpPr>
          <p:spPr>
            <a:xfrm>
              <a:off x="7124396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EADEF2-F234-66E7-355D-B53B9E820574}"/>
                </a:ext>
              </a:extLst>
            </p:cNvPr>
            <p:cNvSpPr txBox="1"/>
            <p:nvPr/>
          </p:nvSpPr>
          <p:spPr>
            <a:xfrm>
              <a:off x="7922578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9692F7-166F-99DE-6D39-FD43DA471514}"/>
                </a:ext>
              </a:extLst>
            </p:cNvPr>
            <p:cNvSpPr txBox="1"/>
            <p:nvPr/>
          </p:nvSpPr>
          <p:spPr>
            <a:xfrm>
              <a:off x="8684687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4DDF85-A023-2D23-8C0E-D3E6A2A04C23}"/>
              </a:ext>
            </a:extLst>
          </p:cNvPr>
          <p:cNvSpPr txBox="1"/>
          <p:nvPr/>
        </p:nvSpPr>
        <p:spPr>
          <a:xfrm>
            <a:off x="5703958" y="4556341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5F753-F230-E263-A56D-ED5F25879662}"/>
              </a:ext>
            </a:extLst>
          </p:cNvPr>
          <p:cNvSpPr txBox="1"/>
          <p:nvPr/>
        </p:nvSpPr>
        <p:spPr>
          <a:xfrm>
            <a:off x="5703958" y="5818742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921344-A048-2368-5058-B9E68ECB40A2}"/>
              </a:ext>
            </a:extLst>
          </p:cNvPr>
          <p:cNvCxnSpPr>
            <a:stCxn id="24" idx="3"/>
            <a:endCxn id="5" idx="1"/>
          </p:cNvCxnSpPr>
          <p:nvPr/>
        </p:nvCxnSpPr>
        <p:spPr>
          <a:xfrm>
            <a:off x="6015262" y="4741007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2858FE-70C1-2831-61B5-F4676516A1CC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6015262" y="6003408"/>
            <a:ext cx="832933" cy="36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02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973151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4</a:t>
            </a:r>
            <a:r>
              <a:rPr lang="en-CA" dirty="0"/>
              <a:t>: a function to de-allocate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Let’s write a function that will make it easier to initialize arrays of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on the free store.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(4, 3);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(3);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deallocate_array</a:t>
            </a:r>
            <a:r>
              <a:rPr lang="en-CA" dirty="0">
                <a:latin typeface="Consolas" panose="020B0609020204030204" pitchFamily="49" charset="0"/>
              </a:rPr>
              <a:t>(a);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deallocate_array</a:t>
            </a:r>
            <a:r>
              <a:rPr lang="en-CA" dirty="0">
                <a:latin typeface="Consolas" panose="020B0609020204030204" pitchFamily="49" charset="0"/>
              </a:rPr>
              <a:t>(b);</a:t>
            </a: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FB7B12-264B-BDC6-EA63-586F1EAE7B0A}"/>
              </a:ext>
            </a:extLst>
          </p:cNvPr>
          <p:cNvGrpSpPr/>
          <p:nvPr/>
        </p:nvGrpSpPr>
        <p:grpSpPr>
          <a:xfrm>
            <a:off x="6848195" y="4289915"/>
            <a:ext cx="3107014" cy="1068356"/>
            <a:chOff x="7254744" y="3225766"/>
            <a:chExt cx="3107014" cy="1068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FDD319-23CF-98BF-C0DA-6563F5F7B37B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387B2-7C47-C83B-61D9-BF5D8636A088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3EC7FE-9461-8D8D-9AB7-29FE9E084864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A94FE0-C424-DB1C-7090-553CA6AFADAF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0E4B45-B26E-D819-AC44-D3D0DF87F2F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14EEEE-8F38-4CF0-E1C7-693C6000663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667ED2-5E78-BEAF-1876-F8D75E3507BA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50CF91-C31E-6DBB-7A49-50B02F9351D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B1B07-4508-B9DA-4E7A-818D0297EF20}"/>
              </a:ext>
            </a:extLst>
          </p:cNvPr>
          <p:cNvGrpSpPr/>
          <p:nvPr/>
        </p:nvGrpSpPr>
        <p:grpSpPr>
          <a:xfrm>
            <a:off x="6848195" y="5653119"/>
            <a:ext cx="2331159" cy="1068356"/>
            <a:chOff x="6866816" y="4588970"/>
            <a:chExt cx="2331159" cy="10683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8F313C-1639-0003-0C83-DC2A5EBCD5DE}"/>
                </a:ext>
              </a:extLst>
            </p:cNvPr>
            <p:cNvGrpSpPr/>
            <p:nvPr/>
          </p:nvGrpSpPr>
          <p:grpSpPr>
            <a:xfrm>
              <a:off x="6866816" y="4949440"/>
              <a:ext cx="2331159" cy="707886"/>
              <a:chOff x="6866816" y="4949440"/>
              <a:chExt cx="2331159" cy="707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BB102-E777-BCF4-DB23-28E74265FD12}"/>
                  </a:ext>
                </a:extLst>
              </p:cNvPr>
              <p:cNvSpPr txBox="1"/>
              <p:nvPr/>
            </p:nvSpPr>
            <p:spPr>
              <a:xfrm>
                <a:off x="6866816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AE708D-6D34-9593-39A5-C0BC6486FBEC}"/>
                  </a:ext>
                </a:extLst>
              </p:cNvPr>
              <p:cNvSpPr txBox="1"/>
              <p:nvPr/>
            </p:nvSpPr>
            <p:spPr>
              <a:xfrm>
                <a:off x="7646265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BE82A3-6043-935B-B7FA-7E579359B34C}"/>
                  </a:ext>
                </a:extLst>
              </p:cNvPr>
              <p:cNvSpPr txBox="1"/>
              <p:nvPr/>
            </p:nvSpPr>
            <p:spPr>
              <a:xfrm>
                <a:off x="8422120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B00676-0804-92FC-D0C7-04217F739975}"/>
                </a:ext>
              </a:extLst>
            </p:cNvPr>
            <p:cNvSpPr txBox="1"/>
            <p:nvPr/>
          </p:nvSpPr>
          <p:spPr>
            <a:xfrm>
              <a:off x="7124396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EADEF2-F234-66E7-355D-B53B9E820574}"/>
                </a:ext>
              </a:extLst>
            </p:cNvPr>
            <p:cNvSpPr txBox="1"/>
            <p:nvPr/>
          </p:nvSpPr>
          <p:spPr>
            <a:xfrm>
              <a:off x="7922578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9692F7-166F-99DE-6D39-FD43DA471514}"/>
                </a:ext>
              </a:extLst>
            </p:cNvPr>
            <p:cNvSpPr txBox="1"/>
            <p:nvPr/>
          </p:nvSpPr>
          <p:spPr>
            <a:xfrm>
              <a:off x="8684687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4DDF85-A023-2D23-8C0E-D3E6A2A04C23}"/>
              </a:ext>
            </a:extLst>
          </p:cNvPr>
          <p:cNvSpPr txBox="1"/>
          <p:nvPr/>
        </p:nvSpPr>
        <p:spPr>
          <a:xfrm>
            <a:off x="5703958" y="4556341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5F753-F230-E263-A56D-ED5F25879662}"/>
              </a:ext>
            </a:extLst>
          </p:cNvPr>
          <p:cNvSpPr txBox="1"/>
          <p:nvPr/>
        </p:nvSpPr>
        <p:spPr>
          <a:xfrm>
            <a:off x="5703958" y="5818742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921344-A048-2368-5058-B9E68ECB40A2}"/>
              </a:ext>
            </a:extLst>
          </p:cNvPr>
          <p:cNvCxnSpPr>
            <a:stCxn id="24" idx="3"/>
            <a:endCxn id="5" idx="1"/>
          </p:cNvCxnSpPr>
          <p:nvPr/>
        </p:nvCxnSpPr>
        <p:spPr>
          <a:xfrm>
            <a:off x="6015262" y="4741007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2858FE-70C1-2831-61B5-F4676516A1CC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6015262" y="6003408"/>
            <a:ext cx="832933" cy="36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792C5B-22BA-7E11-844C-363F9417C925}"/>
              </a:ext>
            </a:extLst>
          </p:cNvPr>
          <p:cNvSpPr txBox="1"/>
          <p:nvPr/>
        </p:nvSpPr>
        <p:spPr>
          <a:xfrm>
            <a:off x="6623102" y="87401"/>
            <a:ext cx="5305031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</a:rPr>
              <a:t>deallocate_array</a:t>
            </a:r>
            <a:r>
              <a:rPr lang="en-US" sz="2000" dirty="0">
                <a:latin typeface="Consolas" panose="020B0609020204030204" pitchFamily="49" charset="0"/>
              </a:rPr>
              <a:t>(int* arr)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delete[]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F40774-CC66-A6E1-1122-A670B14F78D4}"/>
              </a:ext>
            </a:extLst>
          </p:cNvPr>
          <p:cNvSpPr txBox="1"/>
          <p:nvPr/>
        </p:nvSpPr>
        <p:spPr>
          <a:xfrm>
            <a:off x="7723463" y="1825433"/>
            <a:ext cx="291178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b="1" dirty="0"/>
              <a:t>This function isn’t very useful</a:t>
            </a:r>
            <a:r>
              <a:rPr lang="en-CA" sz="1400" dirty="0"/>
              <a:t>. It doesn’t help with common errors: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can forget to call it, so memory leaks are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can call it twice, so double deletion errors are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the pointer you pass into it becomes a dangling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can pass it a non-array pointer</a:t>
            </a:r>
          </a:p>
        </p:txBody>
      </p:sp>
    </p:spTree>
    <p:extLst>
      <p:ext uri="{BB962C8B-B14F-4D97-AF65-F5344CB8AC3E}">
        <p14:creationId xmlns:p14="http://schemas.microsoft.com/office/powerpoint/2010/main" val="157940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932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256309" y="1690688"/>
            <a:ext cx="3748914" cy="810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335935" y="1377990"/>
            <a:ext cx="5305031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f()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n = 25;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p = &amp;n;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cout &lt;&lt; p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&lt;&lt; "\n";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80A605-AF62-C0FE-EE5D-EA909BF25571}"/>
              </a:ext>
            </a:extLst>
          </p:cNvPr>
          <p:cNvSpPr/>
          <p:nvPr/>
        </p:nvSpPr>
        <p:spPr>
          <a:xfrm>
            <a:off x="6574612" y="1972383"/>
            <a:ext cx="2456033" cy="73117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9396531" y="1501235"/>
            <a:ext cx="210085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Every time you call </a:t>
            </a:r>
            <a:r>
              <a:rPr lang="en-CA" sz="1600" dirty="0">
                <a:latin typeface="Consolas" panose="020B0609020204030204" pitchFamily="49" charset="0"/>
              </a:rPr>
              <a:t>f</a:t>
            </a:r>
            <a:r>
              <a:rPr lang="en-CA" sz="1600" dirty="0"/>
              <a:t> it prints a different value. In general, there’s no predicting where in memory </a:t>
            </a:r>
            <a:r>
              <a:rPr lang="en-CA" sz="1600" dirty="0">
                <a:latin typeface="Consolas" panose="020B0609020204030204" pitchFamily="49" charset="0"/>
              </a:rPr>
              <a:t>p</a:t>
            </a:r>
            <a:r>
              <a:rPr lang="en-CA" sz="1600" dirty="0"/>
              <a:t> is stored!</a:t>
            </a:r>
          </a:p>
        </p:txBody>
      </p:sp>
    </p:spTree>
    <p:extLst>
      <p:ext uri="{BB962C8B-B14F-4D97-AF65-F5344CB8AC3E}">
        <p14:creationId xmlns:p14="http://schemas.microsoft.com/office/powerpoint/2010/main" val="275503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256309" y="1690688"/>
            <a:ext cx="3748914" cy="810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335936" y="1377990"/>
            <a:ext cx="2664482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f()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n = 25;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p = &amp;n;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cout &lt;&lt; p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&lt;&lt; "\n";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0D4AA-7459-7680-28EB-5622DB2C3E11}"/>
              </a:ext>
            </a:extLst>
          </p:cNvPr>
          <p:cNvSpPr txBox="1"/>
          <p:nvPr/>
        </p:nvSpPr>
        <p:spPr>
          <a:xfrm>
            <a:off x="9271209" y="1377989"/>
            <a:ext cx="2664482" cy="2554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g()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n = 25;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p = &amp;n;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cout &lt;&lt; p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&lt;&lt; "\n";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delete 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65890-D20F-7150-1EF0-D51FA5B97916}"/>
              </a:ext>
            </a:extLst>
          </p:cNvPr>
          <p:cNvSpPr txBox="1"/>
          <p:nvPr/>
        </p:nvSpPr>
        <p:spPr>
          <a:xfrm>
            <a:off x="8016114" y="456058"/>
            <a:ext cx="224632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Is function </a:t>
            </a:r>
            <a:r>
              <a:rPr lang="en-CA" sz="1600" dirty="0">
                <a:latin typeface="Consolas" panose="020B0609020204030204" pitchFamily="49" charset="0"/>
              </a:rPr>
              <a:t>f</a:t>
            </a:r>
            <a:r>
              <a:rPr lang="en-CA" sz="1600" dirty="0"/>
              <a:t> correct, or is function </a:t>
            </a:r>
            <a:r>
              <a:rPr lang="en-CA" sz="1600" dirty="0">
                <a:latin typeface="Consolas" panose="020B0609020204030204" pitchFamily="49" charset="0"/>
              </a:rPr>
              <a:t>g</a:t>
            </a:r>
            <a:r>
              <a:rPr lang="en-CA" sz="1600" dirty="0"/>
              <a:t> correct?</a:t>
            </a:r>
          </a:p>
        </p:txBody>
      </p:sp>
    </p:spTree>
    <p:extLst>
      <p:ext uri="{BB962C8B-B14F-4D97-AF65-F5344CB8AC3E}">
        <p14:creationId xmlns:p14="http://schemas.microsoft.com/office/powerpoint/2010/main" val="305850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4199</Words>
  <Application>Microsoft Office PowerPoint</Application>
  <PresentationFormat>Widescreen</PresentationFormat>
  <Paragraphs>821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Office Theme</vt:lpstr>
      <vt:lpstr>CMPT 135</vt:lpstr>
      <vt:lpstr>Example 3: filtering an array</vt:lpstr>
      <vt:lpstr>PowerPoint Presentation</vt:lpstr>
      <vt:lpstr>PowerPoint Presentation</vt:lpstr>
      <vt:lpstr>Example 4: a function to de-allocate an array</vt:lpstr>
      <vt:lpstr>Example 4: a function to de-allocate an array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Object-oriented programming (OOP)</vt:lpstr>
      <vt:lpstr>Object-oriented programming (OOP):  Array Example</vt:lpstr>
      <vt:lpstr>Object-oriented programming (OOP):  Array Example</vt:lpstr>
      <vt:lpstr>Object-oriented programming (OOP):  Array Example</vt:lpstr>
      <vt:lpstr>Object-oriented programming (OOP):  Array Example</vt:lpstr>
      <vt:lpstr>Object-oriented programming (OOP):  Array Example</vt:lpstr>
      <vt:lpstr>Object-oriented programming (OOP):  Array Example</vt:lpstr>
      <vt:lpstr>Object-oriented programming (OOP):  Array Example</vt:lpstr>
      <vt:lpstr>Object-oriented programming (OOP):  Array Example</vt:lpstr>
      <vt:lpstr>Object-oriented programming (OOP):  Array Example</vt:lpstr>
      <vt:lpstr>Object-oriented programming (OOP):  Array Example</vt:lpstr>
      <vt:lpstr>Object-oriented programming (OOP):  Array Example</vt:lpstr>
      <vt:lpstr>Object-oriented programming (OOP):  Array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2024-01-29T19:11:57Z</cp:lastPrinted>
  <dcterms:created xsi:type="dcterms:W3CDTF">2024-01-07T06:08:43Z</dcterms:created>
  <dcterms:modified xsi:type="dcterms:W3CDTF">2024-01-29T19:22:57Z</dcterms:modified>
</cp:coreProperties>
</file>