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98" r:id="rId3"/>
    <p:sldId id="399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2CF3-DC10-40C9-953F-BDDB2F5604CF}" v="147" dt="2024-02-12T01:01:2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2T01:02:58.435" v="12083" actId="2696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0T20:08:48.132" v="1588" actId="20577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20:08:48.132" v="1588" actId="20577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0T20:14:49.377" v="1772" actId="11529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0T20:10:26.172" v="1660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1T21:31:10.263" v="2684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18:19.723" v="200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1T21:31:05.694" v="2683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1T21:32:21.034" v="2758" actId="1076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27:50.419" v="2470" actId="1076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1:31:00.358" v="2682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0T20:28:37.953" v="2485" actId="14100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1T21:53:29.386" v="3412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1T21:53:15.578" v="3403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1:53:29.386" v="3412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1T23:13:57.449" v="7026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1T23:11:22.459" v="7016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1T23:21:26.843" v="7387" actId="1076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mod">
          <ac:chgData name="Toby Donaldson" userId="2e6e5431-bb17-4c41-9985-d39c50d83c73" providerId="ADAL" clId="{EF2E2CF3-DC10-40C9-953F-BDDB2F5604CF}" dt="2024-02-11T23:21:26.843" v="7387" actId="1076"/>
          <ac:grpSpMkLst>
            <pc:docMk/>
            <pc:sldMk cId="2641024368" sldId="416"/>
            <ac:grpSpMk id="27" creationId="{4E9BA376-FC03-E835-6DF6-80186F8E5CB4}"/>
          </ac:grpSpMkLst>
        </pc:grp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1" creationId="{83BC55A0-B036-E297-A237-85031453C7EB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2T00:51:20.349" v="11378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10/02/2024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10/02/2024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10/02/2024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int_vec3(const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int_vec:temps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415007" y="5011305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is used in both cases.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691607" y="29374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8458414" y="602177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423962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part of the program that will affect it for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methods in a base class that all the class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923330"/>
              <a:chOff x="4012780" y="2327564"/>
              <a:chExt cx="1030923" cy="92333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</a:p>
              <a:p>
                <a:r>
                  <a:rPr lang="en-CA" dirty="0"/>
                  <a:t>print()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300482" y="3250894"/>
              <a:ext cx="712298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3250894"/>
              <a:ext cx="35930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3250894"/>
              <a:ext cx="774033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inheritance as a neat trick for creating new classes</a:t>
            </a:r>
          </a:p>
          <a:p>
            <a:r>
              <a:rPr lang="en-CA" dirty="0"/>
              <a:t>For example, suppose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the statement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typing that and prefer to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</a:p>
          <a:p>
            <a:pPr lvl="1"/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lvl="1"/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an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for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that flag since the start of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8A7E1-5C14-D94C-E4F8-4AD47C6779D7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6E228-489D-99DA-2829-22E6D6FBADC0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might </a:t>
            </a:r>
            <a:r>
              <a:rPr lang="en-CA" sz="1600" b="1" dirty="0"/>
              <a:t>neither of these ways of inheriting work sensibly</a:t>
            </a:r>
            <a:r>
              <a:rPr lang="en-CA" sz="1600" dirty="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3758361" y="200091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A3095-54B1-96C2-E517-97E0CB19004E}"/>
              </a:ext>
            </a:extLst>
          </p:cNvPr>
          <p:cNvSpPr txBox="1"/>
          <p:nvPr/>
        </p:nvSpPr>
        <p:spPr>
          <a:xfrm>
            <a:off x="6570129" y="2082604"/>
            <a:ext cx="26890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use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  <a:r>
              <a:rPr lang="en-CA" sz="1600" dirty="0"/>
              <a:t> to get </a:t>
            </a:r>
            <a:r>
              <a:rPr lang="en-CA" sz="1600" dirty="0">
                <a:latin typeface="Consolas" panose="020B0609020204030204" pitchFamily="49" charset="0"/>
              </a:rPr>
              <a:t>accumulate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6B674-C2FF-40DB-3AA6-146B75B8EF72}"/>
              </a:ext>
            </a:extLst>
          </p:cNvPr>
          <p:cNvCxnSpPr/>
          <p:nvPr/>
        </p:nvCxnSpPr>
        <p:spPr>
          <a:xfrm flipV="1">
            <a:off x="7914650" y="1277309"/>
            <a:ext cx="587003" cy="7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3407E-832E-F9E2-4948-E438D57D9067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67321-A492-1DFF-7E0F-64776AF225CD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is given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6039</Words>
  <Application>Microsoft Office PowerPoint</Application>
  <PresentationFormat>Widescreen</PresentationFormat>
  <Paragraphs>561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2024-02-12T01:03:07Z</dcterms:modified>
</cp:coreProperties>
</file>