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442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7" r:id="rId13"/>
    <p:sldId id="456" r:id="rId14"/>
    <p:sldId id="455" r:id="rId15"/>
    <p:sldId id="454" r:id="rId16"/>
    <p:sldId id="453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1" id="{80941037-17B4-4B9B-A365-1458655C7185}">
          <p14:sldIdLst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7"/>
            <p14:sldId id="456"/>
            <p14:sldId id="455"/>
            <p14:sldId id="454"/>
            <p14:sldId id="453"/>
          </p14:sldIdLst>
        </p14:section>
        <p14:section name="Lecture 22" id="{21628389-18DE-4414-9EE0-4602C403F906}">
          <p14:sldIdLst/>
        </p14:section>
        <p14:section name="Lecture 23" id="{B0CAD11A-522E-4C77-B060-65ACFF79B34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92BD8-1607-42DC-BF62-698597F97F1C}" v="34" dt="2024-03-03T05:13:08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4492BD8-1607-42DC-BF62-698597F97F1C}"/>
    <pc:docChg chg="undo redo custSel addSld delSld modSld modSection">
      <pc:chgData name="Toby Donaldson" userId="2e6e5431-bb17-4c41-9985-d39c50d83c73" providerId="ADAL" clId="{B4492BD8-1607-42DC-BF62-698597F97F1C}" dt="2024-03-03T05:14:35.962" v="3638" actId="21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50:39.585" v="3204" actId="1076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9:35.285" v="3203" actId="113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50:39.585" v="3204" actId="1076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9:13.851" v="3181" actId="20577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3T05:14:35.962" v="3638" actId="21"/>
        <pc:sldMkLst>
          <pc:docMk/>
          <pc:sldMk cId="551168212" sldId="452"/>
        </pc:sldMkLst>
        <pc:spChg chg="del">
          <ac:chgData name="Toby Donaldson" userId="2e6e5431-bb17-4c41-9985-d39c50d83c73" providerId="ADAL" clId="{B4492BD8-1607-42DC-BF62-698597F97F1C}" dt="2024-03-03T05:07:06.079" v="3327" actId="21"/>
          <ac:spMkLst>
            <pc:docMk/>
            <pc:sldMk cId="551168212" sldId="452"/>
            <ac:spMk id="3" creationId="{F5F0FF5A-8549-950E-06F4-4387621FEFE7}"/>
          </ac:spMkLst>
        </pc:spChg>
        <pc:spChg chg="del">
          <ac:chgData name="Toby Donaldson" userId="2e6e5431-bb17-4c41-9985-d39c50d83c73" providerId="ADAL" clId="{B4492BD8-1607-42DC-BF62-698597F97F1C}" dt="2024-03-03T05:06:58.924" v="3324" actId="21"/>
          <ac:spMkLst>
            <pc:docMk/>
            <pc:sldMk cId="551168212" sldId="452"/>
            <ac:spMk id="5" creationId="{74D49204-D68D-7A1A-1135-1B010E325533}"/>
          </ac:spMkLst>
        </pc:spChg>
        <pc:spChg chg="del">
          <ac:chgData name="Toby Donaldson" userId="2e6e5431-bb17-4c41-9985-d39c50d83c73" providerId="ADAL" clId="{B4492BD8-1607-42DC-BF62-698597F97F1C}" dt="2024-03-03T05:07:00.790" v="3325" actId="21"/>
          <ac:spMkLst>
            <pc:docMk/>
            <pc:sldMk cId="551168212" sldId="452"/>
            <ac:spMk id="7" creationId="{BE719579-1184-A7F5-019C-3D93E777AF9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8" creationId="{3F943796-99D7-7E7A-DE77-571905458D1D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9" creationId="{5004120E-6CA6-3285-0E59-EBDB326945D1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0" creationId="{F133CAE4-FC31-92A5-3110-BD7B2B0CA95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2" creationId="{4D656FDD-B7E1-EB7A-C927-F025EE870A20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3" creationId="{EAA503EB-C5F8-DD42-0B26-95FF34E8E6AB}"/>
          </ac:spMkLst>
        </pc:spChg>
        <pc:spChg chg="mod">
          <ac:chgData name="Toby Donaldson" userId="2e6e5431-bb17-4c41-9985-d39c50d83c73" providerId="ADAL" clId="{B4492BD8-1607-42DC-BF62-698597F97F1C}" dt="2024-03-03T05:07:19.266" v="3328"/>
          <ac:spMkLst>
            <pc:docMk/>
            <pc:sldMk cId="551168212" sldId="452"/>
            <ac:spMk id="15" creationId="{1396D851-1BA3-9039-82E8-1ABABB8C7E30}"/>
          </ac:spMkLst>
        </pc:spChg>
        <pc:spChg chg="add del mod">
          <ac:chgData name="Toby Donaldson" userId="2e6e5431-bb17-4c41-9985-d39c50d83c73" providerId="ADAL" clId="{B4492BD8-1607-42DC-BF62-698597F97F1C}" dt="2024-03-03T05:14:35.962" v="3638" actId="21"/>
          <ac:spMkLst>
            <pc:docMk/>
            <pc:sldMk cId="551168212" sldId="452"/>
            <ac:spMk id="20" creationId="{ECE36794-F4B8-A9C5-66C1-FF3FD6B3F3A0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1" creationId="{69E06600-C05A-CC8A-E036-28B06228BA55}"/>
          </ac:spMkLst>
        </pc:spChg>
        <pc:spChg chg="add del mod">
          <ac:chgData name="Toby Donaldson" userId="2e6e5431-bb17-4c41-9985-d39c50d83c73" providerId="ADAL" clId="{B4492BD8-1607-42DC-BF62-698597F97F1C}" dt="2024-03-03T05:09:50.189" v="3340" actId="21"/>
          <ac:spMkLst>
            <pc:docMk/>
            <pc:sldMk cId="551168212" sldId="452"/>
            <ac:spMk id="22" creationId="{147FF9E2-5F8A-D895-C563-505EFDD540B1}"/>
          </ac:spMkLst>
        </pc:spChg>
        <pc:spChg chg="add del mod">
          <ac:chgData name="Toby Donaldson" userId="2e6e5431-bb17-4c41-9985-d39c50d83c73" providerId="ADAL" clId="{B4492BD8-1607-42DC-BF62-698597F97F1C}" dt="2024-03-03T05:09:39.005" v="3338" actId="21"/>
          <ac:spMkLst>
            <pc:docMk/>
            <pc:sldMk cId="551168212" sldId="452"/>
            <ac:spMk id="23" creationId="{88DFDC09-96F9-CE27-C451-556EBF628CE6}"/>
          </ac:spMkLst>
        </pc:spChg>
        <pc:spChg chg="add del mod">
          <ac:chgData name="Toby Donaldson" userId="2e6e5431-bb17-4c41-9985-d39c50d83c73" providerId="ADAL" clId="{B4492BD8-1607-42DC-BF62-698597F97F1C}" dt="2024-03-03T05:09:33.064" v="3336" actId="21"/>
          <ac:spMkLst>
            <pc:docMk/>
            <pc:sldMk cId="551168212" sldId="452"/>
            <ac:spMk id="24" creationId="{CCDC4B40-7652-E601-20F9-38C3101DC324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5" creationId="{00152014-8B79-5D2E-0B1E-2AEA31ADAFC7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7" creationId="{C4741EEA-3087-AC43-CBC8-24B526943EE5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8" creationId="{1866933C-928A-9215-75D6-3C747D488EA8}"/>
          </ac:spMkLst>
        </pc:spChg>
        <pc:spChg chg="add mod">
          <ac:chgData name="Toby Donaldson" userId="2e6e5431-bb17-4c41-9985-d39c50d83c73" providerId="ADAL" clId="{B4492BD8-1607-42DC-BF62-698597F97F1C}" dt="2024-03-03T05:13:08.849" v="3635"/>
          <ac:spMkLst>
            <pc:docMk/>
            <pc:sldMk cId="551168212" sldId="452"/>
            <ac:spMk id="29" creationId="{61C36A4A-598D-FADC-B293-190BCCE3CD52}"/>
          </ac:spMkLst>
        </pc:spChg>
        <pc:grpChg chg="add mod">
          <ac:chgData name="Toby Donaldson" userId="2e6e5431-bb17-4c41-9985-d39c50d83c73" providerId="ADAL" clId="{B4492BD8-1607-42DC-BF62-698597F97F1C}" dt="2024-03-03T05:07:23.204" v="3329" actId="1076"/>
          <ac:grpSpMkLst>
            <pc:docMk/>
            <pc:sldMk cId="551168212" sldId="452"/>
            <ac:grpSpMk id="14" creationId="{6C700EA3-BB70-8FED-B273-ACE66052DCE5}"/>
          </ac:grpSpMkLst>
        </pc:grpChg>
        <pc:grpChg chg="mod">
          <ac:chgData name="Toby Donaldson" userId="2e6e5431-bb17-4c41-9985-d39c50d83c73" providerId="ADAL" clId="{B4492BD8-1607-42DC-BF62-698597F97F1C}" dt="2024-03-03T05:07:19.266" v="3328"/>
          <ac:grpSpMkLst>
            <pc:docMk/>
            <pc:sldMk cId="551168212" sldId="452"/>
            <ac:grpSpMk id="16" creationId="{1398F84D-FE61-F4AF-5565-3DA4C8B4522D}"/>
          </ac:grpSpMkLst>
        </pc:grpChg>
        <pc:cxnChg chg="del mod">
          <ac:chgData name="Toby Donaldson" userId="2e6e5431-bb17-4c41-9985-d39c50d83c73" providerId="ADAL" clId="{B4492BD8-1607-42DC-BF62-698597F97F1C}" dt="2024-03-03T05:07:02.148" v="3326" actId="21"/>
          <ac:cxnSpMkLst>
            <pc:docMk/>
            <pc:sldMk cId="551168212" sldId="452"/>
            <ac:cxnSpMk id="11" creationId="{7D480BEF-3093-5D32-4FFD-72F9A8D9B600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7" creationId="{ACC4DB0E-830E-6339-4DEF-5DE2F2F443E1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8" creationId="{093B3C8B-1117-5F6C-15BF-0C15D1C9E577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9" creationId="{8E5F0BD4-6659-4896-9489-55F5F1FC9772}"/>
          </ac:cxnSpMkLst>
        </pc:cxnChg>
        <pc:cxnChg chg="add del mod">
          <ac:chgData name="Toby Donaldson" userId="2e6e5431-bb17-4c41-9985-d39c50d83c73" providerId="ADAL" clId="{B4492BD8-1607-42DC-BF62-698597F97F1C}" dt="2024-03-03T05:08:27.041" v="3334" actId="21"/>
          <ac:cxnSpMkLst>
            <pc:docMk/>
            <pc:sldMk cId="551168212" sldId="452"/>
            <ac:cxnSpMk id="26" creationId="{9FC2853D-0D23-3B44-E482-C463645A33F2}"/>
          </ac:cxnSpMkLst>
        </pc:cxnChg>
      </pc:sldChg>
      <pc:sldChg chg="addSp delSp modSp new del mod">
        <pc:chgData name="Toby Donaldson" userId="2e6e5431-bb17-4c41-9985-d39c50d83c73" providerId="ADAL" clId="{B4492BD8-1607-42DC-BF62-698597F97F1C}" dt="2024-03-02T06:47:22.084" v="3322" actId="2696"/>
        <pc:sldMkLst>
          <pc:docMk/>
          <pc:sldMk cId="2745408797" sldId="452"/>
        </pc:sldMkLst>
        <pc:spChg chg="mod">
          <ac:chgData name="Toby Donaldson" userId="2e6e5431-bb17-4c41-9985-d39c50d83c73" providerId="ADAL" clId="{B4492BD8-1607-42DC-BF62-698597F97F1C}" dt="2024-03-01T23:43:34.906" v="3214" actId="20577"/>
          <ac:spMkLst>
            <pc:docMk/>
            <pc:sldMk cId="2745408797" sldId="452"/>
            <ac:spMk id="2" creationId="{D40650D9-1223-A0A3-287B-F2331227EE6F}"/>
          </ac:spMkLst>
        </pc:spChg>
        <pc:spChg chg="del">
          <ac:chgData name="Toby Donaldson" userId="2e6e5431-bb17-4c41-9985-d39c50d83c73" providerId="ADAL" clId="{B4492BD8-1607-42DC-BF62-698597F97F1C}" dt="2024-03-02T06:02:23.329" v="3216" actId="21"/>
          <ac:spMkLst>
            <pc:docMk/>
            <pc:sldMk cId="2745408797" sldId="452"/>
            <ac:spMk id="3" creationId="{F98A8823-C4F0-776D-CD62-C43DDAFF0CB0}"/>
          </ac:spMkLst>
        </pc:spChg>
        <pc:spChg chg="add mod">
          <ac:chgData name="Toby Donaldson" userId="2e6e5431-bb17-4c41-9985-d39c50d83c73" providerId="ADAL" clId="{B4492BD8-1607-42DC-BF62-698597F97F1C}" dt="2024-03-02T06:03:30.302" v="3321" actId="20577"/>
          <ac:spMkLst>
            <pc:docMk/>
            <pc:sldMk cId="2745408797" sldId="452"/>
            <ac:spMk id="5" creationId="{F6422268-3ED7-6B58-DDA9-D17BC9232DF8}"/>
          </ac:spMkLst>
        </pc:spChg>
        <pc:spChg chg="add mod">
          <ac:chgData name="Toby Donaldson" userId="2e6e5431-bb17-4c41-9985-d39c50d83c73" providerId="ADAL" clId="{B4492BD8-1607-42DC-BF62-698597F97F1C}" dt="2024-03-02T06:02:59.825" v="3289" actId="1076"/>
          <ac:spMkLst>
            <pc:docMk/>
            <pc:sldMk cId="2745408797" sldId="452"/>
            <ac:spMk id="6" creationId="{F20E4FB4-C5AF-212C-73F8-8BDBD6B2CEC2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2:44.890" v="3630" actId="1076"/>
        <pc:sldMkLst>
          <pc:docMk/>
          <pc:sldMk cId="2216371282" sldId="453"/>
        </pc:sldMkLst>
        <pc:spChg chg="add del mod">
          <ac:chgData name="Toby Donaldson" userId="2e6e5431-bb17-4c41-9985-d39c50d83c73" providerId="ADAL" clId="{B4492BD8-1607-42DC-BF62-698597F97F1C}" dt="2024-03-03T05:11:03.365" v="3347"/>
          <ac:spMkLst>
            <pc:docMk/>
            <pc:sldMk cId="2216371282" sldId="453"/>
            <ac:spMk id="3" creationId="{937EB2D7-8B79-4E62-3977-8AEF4BCC4BFE}"/>
          </ac:spMkLst>
        </pc:spChg>
        <pc:spChg chg="add mod">
          <ac:chgData name="Toby Donaldson" userId="2e6e5431-bb17-4c41-9985-d39c50d83c73" providerId="ADAL" clId="{B4492BD8-1607-42DC-BF62-698597F97F1C}" dt="2024-03-03T05:12:44.890" v="3630" actId="1076"/>
          <ac:spMkLst>
            <pc:docMk/>
            <pc:sldMk cId="2216371282" sldId="453"/>
            <ac:spMk id="5" creationId="{6650D92F-7863-B5DE-4969-0DB786E77B80}"/>
          </ac:spMkLst>
        </pc:spChg>
      </pc:sldChg>
      <pc:sldChg chg="addSp modSp add">
        <pc:chgData name="Toby Donaldson" userId="2e6e5431-bb17-4c41-9985-d39c50d83c73" providerId="ADAL" clId="{B4492BD8-1607-42DC-BF62-698597F97F1C}" dt="2024-03-03T05:13:03.348" v="3631"/>
        <pc:sldMkLst>
          <pc:docMk/>
          <pc:sldMk cId="3664746602" sldId="454"/>
        </pc:sldMkLst>
        <pc:spChg chg="add mod">
          <ac:chgData name="Toby Donaldson" userId="2e6e5431-bb17-4c41-9985-d39c50d83c73" providerId="ADAL" clId="{B4492BD8-1607-42DC-BF62-698597F97F1C}" dt="2024-03-03T05:13:03.348" v="3631"/>
          <ac:spMkLst>
            <pc:docMk/>
            <pc:sldMk cId="3664746602" sldId="454"/>
            <ac:spMk id="3" creationId="{C0EF809A-0E11-A2EB-3F06-F5CB138BE188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4.805" v="3632"/>
        <pc:sldMkLst>
          <pc:docMk/>
          <pc:sldMk cId="3111628777" sldId="455"/>
        </pc:sldMkLst>
        <pc:spChg chg="add mod">
          <ac:chgData name="Toby Donaldson" userId="2e6e5431-bb17-4c41-9985-d39c50d83c73" providerId="ADAL" clId="{B4492BD8-1607-42DC-BF62-698597F97F1C}" dt="2024-03-03T05:13:04.805" v="3632"/>
          <ac:spMkLst>
            <pc:docMk/>
            <pc:sldMk cId="3111628777" sldId="455"/>
            <ac:spMk id="3" creationId="{B9D7FD68-7EA6-A0E3-A90C-20D9EABBF437}"/>
          </ac:spMkLst>
        </pc:spChg>
        <pc:spChg chg="del">
          <ac:chgData name="Toby Donaldson" userId="2e6e5431-bb17-4c41-9985-d39c50d83c73" providerId="ADAL" clId="{B4492BD8-1607-42DC-BF62-698597F97F1C}" dt="2024-03-03T05:10:30.574" v="3344" actId="21"/>
          <ac:spMkLst>
            <pc:docMk/>
            <pc:sldMk cId="3111628777" sldId="455"/>
            <ac:spMk id="25" creationId="{273EDA5C-2A43-DD2C-A2DF-1D641485D523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5.853" v="3633"/>
        <pc:sldMkLst>
          <pc:docMk/>
          <pc:sldMk cId="1782662699" sldId="456"/>
        </pc:sldMkLst>
        <pc:spChg chg="add mod">
          <ac:chgData name="Toby Donaldson" userId="2e6e5431-bb17-4c41-9985-d39c50d83c73" providerId="ADAL" clId="{B4492BD8-1607-42DC-BF62-698597F97F1C}" dt="2024-03-03T05:13:05.853" v="3633"/>
          <ac:spMkLst>
            <pc:docMk/>
            <pc:sldMk cId="1782662699" sldId="456"/>
            <ac:spMk id="3" creationId="{FFCCDC33-691B-9842-2C7F-0863F5B44129}"/>
          </ac:spMkLst>
        </pc:spChg>
        <pc:spChg chg="del">
          <ac:chgData name="Toby Donaldson" userId="2e6e5431-bb17-4c41-9985-d39c50d83c73" providerId="ADAL" clId="{B4492BD8-1607-42DC-BF62-698597F97F1C}" dt="2024-03-03T05:10:21.176" v="3343" actId="21"/>
          <ac:spMkLst>
            <pc:docMk/>
            <pc:sldMk cId="1782662699" sldId="456"/>
            <ac:spMk id="25" creationId="{D946470F-54F7-063A-3C1B-56FD4737234D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4:32.748" v="3637" actId="21"/>
        <pc:sldMkLst>
          <pc:docMk/>
          <pc:sldMk cId="2114058853" sldId="457"/>
        </pc:sldMkLst>
        <pc:spChg chg="add mod">
          <ac:chgData name="Toby Donaldson" userId="2e6e5431-bb17-4c41-9985-d39c50d83c73" providerId="ADAL" clId="{B4492BD8-1607-42DC-BF62-698597F97F1C}" dt="2024-03-03T05:13:06.721" v="3634"/>
          <ac:spMkLst>
            <pc:docMk/>
            <pc:sldMk cId="2114058853" sldId="457"/>
            <ac:spMk id="3" creationId="{7EECA591-EF6F-4398-E41E-ECF885555AEE}"/>
          </ac:spMkLst>
        </pc:spChg>
        <pc:spChg chg="add del">
          <ac:chgData name="Toby Donaldson" userId="2e6e5431-bb17-4c41-9985-d39c50d83c73" providerId="ADAL" clId="{B4492BD8-1607-42DC-BF62-698597F97F1C}" dt="2024-03-03T05:14:32.748" v="3637" actId="21"/>
          <ac:spMkLst>
            <pc:docMk/>
            <pc:sldMk cId="2114058853" sldId="457"/>
            <ac:spMk id="20" creationId="{191FA44B-BE7C-4C2D-A2FA-BAC540BDBE0E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1" creationId="{E51D807B-D1E0-CFA8-EF21-485E57B8B5FB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5" creationId="{F45BE61F-9888-0853-76A7-5E87ECF9E1A3}"/>
          </ac:spMkLst>
        </pc:sp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Exceptions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Recursion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Assignment 3 </a:t>
            </a:r>
            <a:r>
              <a:rPr lang="en-CA" sz="2800" dirty="0"/>
              <a:t>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DEAF-9083-14BD-5E49-FE8D46CA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08A-D5CD-11C9-9389-7E430D52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F224-1664-57D5-08B6-673B5D66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955F0-DCB0-B4DE-6273-B2EB68F2EF1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B293-A25E-67B8-C453-C92CE5A22479}"/>
              </a:ext>
            </a:extLst>
          </p:cNvPr>
          <p:cNvSpPr txBox="1"/>
          <p:nvPr/>
        </p:nvSpPr>
        <p:spPr>
          <a:xfrm>
            <a:off x="838200" y="4575471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</a:t>
            </a:r>
            <a:r>
              <a:rPr lang="en-CA" sz="1600" b="1" dirty="0"/>
              <a:t>(…)</a:t>
            </a:r>
            <a:r>
              <a:rPr lang="en-CA" sz="1600" dirty="0"/>
              <a:t> notation catches any exception. If you use it, it only makes sense to put it as the final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930B-CB87-0559-596B-01B1A826FEBB}"/>
              </a:ext>
            </a:extLst>
          </p:cNvPr>
          <p:cNvSpPr txBox="1"/>
          <p:nvPr/>
        </p:nvSpPr>
        <p:spPr>
          <a:xfrm>
            <a:off x="4900736" y="1523250"/>
            <a:ext cx="6433543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</a:rPr>
              <a:t>catch (...) </a:t>
            </a:r>
            <a:r>
              <a:rPr lang="en-US" dirty="0">
                <a:latin typeface="Consolas" panose="020B0609020204030204" pitchFamily="49" charset="0"/>
              </a:rPr>
              <a:t>{  // catches all exceptions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"Unknown error";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1CB13-E039-EE62-75A2-F3C11D82088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91237" y="4670241"/>
            <a:ext cx="1270211" cy="44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1F8D4F-9427-E84B-F31C-AF92B5D36197}"/>
              </a:ext>
            </a:extLst>
          </p:cNvPr>
          <p:cNvSpPr/>
          <p:nvPr/>
        </p:nvSpPr>
        <p:spPr>
          <a:xfrm>
            <a:off x="5161448" y="4303849"/>
            <a:ext cx="5153891" cy="6499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0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BD8B0-A6EE-14B0-E1D4-7965E241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35BF-F6A8-FDD5-0C94-CAF35A05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9D9C-D8FA-EC09-28D3-405CFAF4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73CC7-BBFF-DE14-C509-307C7A688AE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43796-99D7-7E7A-DE77-571905458D1D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4120E-6CA6-3285-0E59-EBDB326945D1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3CAE4-FC31-92A5-3110-BD7B2B0CA954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56FDD-B7E1-EB7A-C927-F025EE870A20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503EB-C5F8-DD42-0B26-95FF34E8E6AB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700EA3-BB70-8FED-B273-ACE66052DCE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96D851-1BA3-9039-82E8-1ABABB8C7E30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98F84D-FE61-F4AF-5565-3DA4C8B4522D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CC4DB0E-830E-6339-4DEF-5DE2F2F44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93B3C8B-1117-5F6C-15BF-0C15D1C9E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5F0BD4-6659-4896-9489-55F5F1FC9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C36A4A-598D-FADC-B293-190BCCE3CD52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55116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232A-11E6-C20E-F3AB-6AAC2DA8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B96A-0949-9321-5F34-766E5E00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5CA66-5947-9C46-4E4E-039901CC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91586-B003-3527-B5A9-FEFD17D0D35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19412-891F-E6B1-FFE6-B788E98CB66E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5044D-B27C-208D-7439-FBFA36A6094C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6C6D1-9A42-3431-FF74-7989B7A50F8A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04D5F-8DDE-16D4-D847-F26B4F2E821B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884FC-028A-F4F9-837E-DA8294B62A53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F9FF39-B375-8DC5-ED55-7B805F286DF6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A2100B-64C9-36A3-8008-E3B8E5300DBD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8523DB-A293-BAF1-EE7F-FB2B955E149A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2108032-1C24-5D9C-09C7-DE01BE9D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ED1BED0-D216-5FFF-80A1-EBB5064E2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2E75F4-902B-CB1C-6ECD-687C2EDF7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91FA44B-BE7C-4C2D-A2FA-BAC540BDBE0E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359D5F-3D59-5B77-4B0D-3C27B9472EC7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CA591-EF6F-4398-E41E-ECF885555AEE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11405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B419-10ED-DD9E-F091-CD9CB507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DD9-A4EA-606A-E758-DA96C5C4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17A8F-EC61-0BD7-FDAB-68675710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8E386-AF1F-A1AF-7D58-DFEE979B4760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99B1E-E914-3CD5-DD50-932060E08DD1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9988B-23C1-22E5-1848-D9BA02A8DC93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BC7-3E2B-2D92-09D1-048AF5D119B6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71EB9-E291-FA54-22EA-2FB7D3258136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980D7-8AFA-8F89-F815-9FB698867837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C7B41-5AA8-D1CE-A8A1-955B3FDB8D8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AB6729-1585-87B5-AF54-FC2133F52755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1E2DD-41AE-892A-765F-102788985279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E7FC5AC-E28A-BE7B-B057-8C01EA0B9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DF26C7F-353F-3690-9590-41636CFA5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9D23905-6B0F-D4E6-164D-A15D7DCDF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0CFBD0-C079-F396-605D-413C137F7913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1936B1-9A37-03D9-1F63-3710A18230C9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0A1765-02B3-4FC2-EE2A-86F31875E2DC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39B6A9-5CF1-452A-00D2-70ACF9ADDA7B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CDC33-691B-9842-2C7F-0863F5B44129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8266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A754-F3B5-66A5-2965-C41B3F55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12D5-0628-7037-364C-9415475D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4ECA-0E10-FEC7-3E89-DBBBB540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A30C6-DB16-76D2-EEDE-D1FABC8A7206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CE8B9-543F-B2BF-368E-393409897B43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92D76-882E-BA0D-ABBC-B45D3D866956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38131-9933-2E2E-CB61-7C9B242D7EBC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C06F5-CEAB-74BA-C4BA-B6C148D06E51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08A74-783D-F6BB-FA62-6EFEB953DC63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91418-2A9B-4CCD-EDB7-AAF4DB7729EA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992E3D-98AE-2F70-99ED-C54DAEE438A8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360E28-B2A7-3E0B-59AD-118762EBDBD3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6392061-DDAF-0AD7-520C-A967097F6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066E26A-43B0-13A7-3323-D4F5F29F4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BDF551-F08A-2AFE-571A-C5F95B333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57467C-9699-4132-9666-5981E342B57A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F70B0-70DA-3326-27D7-869B68E6FD4B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E73F8D-FB37-EF4F-E8B4-D6FEF9C93E1E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AD5675-3814-1F24-541A-783D9598BD9F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4A8C1B-F17B-3F2F-2607-E133B46C3838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7FD68-7EA6-A0E3-A90C-20D9EABBF437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1162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F3FA8-9D79-6F54-91BF-C506B6550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A67D-6B69-43D2-83FE-D94BCF73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141C-F6DC-2D75-AEE7-7F34F252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4012-803D-741B-F77C-FDFEE2A0E88C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2AA5C-01FD-982E-6BA5-0BDC8749A7AB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37250-A3F9-C47A-3B45-496D8F7B9179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54980-0FCA-3038-3D1D-4D40217DE48F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3E34C-F596-5EBE-484F-A59913DF7A17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3A98B-F496-5612-8567-4AFEAF911E64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64CC01-D3B5-A5A6-2669-87E85D75C42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84DF6A-7C62-174B-1101-4FDED8E0BB34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514174-BAF0-4C5E-BB0E-6A91E20B784D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820BB-00EF-ED76-FD75-360E6EBA4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A1207BD-5ACB-07BA-0BBF-4A14ADBE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0A2D049-C774-A2DF-6BA0-0820B2188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FFD1B7-B34D-FAC5-9111-0074161D01E8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AA1E0B-B535-D1C1-DE8B-E4F7E05BF5BA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5B2811-EC92-4751-82FC-C865C1F57915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EDA25D-8D7A-2D6A-4752-03BFF0E620C8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4655CB-F1E8-2C06-D5A6-59FD54DDD366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6A477-8565-0C9F-89C2-7122EAA715B7}"/>
              </a:ext>
            </a:extLst>
          </p:cNvPr>
          <p:cNvSpPr txBox="1"/>
          <p:nvPr/>
        </p:nvSpPr>
        <p:spPr>
          <a:xfrm>
            <a:off x="5403825" y="4198493"/>
            <a:ext cx="3209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exception is not caught, then the program crashes.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3573A-C493-55D7-09A4-C79239861BF2}"/>
              </a:ext>
            </a:extLst>
          </p:cNvPr>
          <p:cNvCxnSpPr>
            <a:cxnSpLocks/>
          </p:cNvCxnSpPr>
          <p:nvPr/>
        </p:nvCxnSpPr>
        <p:spPr>
          <a:xfrm>
            <a:off x="4245282" y="5020976"/>
            <a:ext cx="681985" cy="6305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EF809A-0E11-A2EB-3F06-F5CB138BE188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6474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D0DC9-576A-6DA3-4264-C9817476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D8F9-FE7A-1187-F9F2-63978622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F8D6D-7338-3753-BA0C-D171597B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A4692-9F3F-F606-7801-029DB459F52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D5FC7-85FD-C1A5-E23B-9B64268B764C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A0F05-61EE-E65F-5BBD-08ACCB3686CF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DCA9E-099D-B9CC-9257-3C567730A9B6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9BFC2-A7D4-5449-47EE-E4B7AF65ADE7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0B722-94D0-EFD9-7CF3-F5B666233B2E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BBAD3-E078-577B-B29C-9580BA225764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D0BC9A-05F5-7412-98D6-9B622F32AB34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2013198-7430-2C88-F964-2055933EF5AE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31F7FA-0355-D614-003C-823B004F4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1537BD6-FED8-D057-F795-FD86C9DB3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D0A3B70-76DC-A10B-85C0-380F98288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0EE51EC-F565-9D3D-4F42-061F4EB8F2F1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8F9E4-F54E-9673-9F39-BAE5553958AD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E04D5D-2EAC-997C-A945-A2DF6E02CB93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4302EF-8517-3994-5A24-00C254ED8C17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2256E7-88DB-9232-7C5C-B155A55D4716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23D43-4D20-0FFB-DE46-C3A62E11889E}"/>
              </a:ext>
            </a:extLst>
          </p:cNvPr>
          <p:cNvSpPr txBox="1"/>
          <p:nvPr/>
        </p:nvSpPr>
        <p:spPr>
          <a:xfrm>
            <a:off x="5403825" y="4198493"/>
            <a:ext cx="3209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exception is not caught, then the program crashes.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C2F0D-AC31-ECEF-0394-4B82FF249A39}"/>
              </a:ext>
            </a:extLst>
          </p:cNvPr>
          <p:cNvCxnSpPr>
            <a:cxnSpLocks/>
          </p:cNvCxnSpPr>
          <p:nvPr/>
        </p:nvCxnSpPr>
        <p:spPr>
          <a:xfrm>
            <a:off x="4245282" y="5020976"/>
            <a:ext cx="681985" cy="6305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52601B-CD9C-1D3F-4B8A-3A8263A07B7A}"/>
              </a:ext>
            </a:extLst>
          </p:cNvPr>
          <p:cNvSpPr txBox="1"/>
          <p:nvPr/>
        </p:nvSpPr>
        <p:spPr>
          <a:xfrm>
            <a:off x="5575785" y="5630107"/>
            <a:ext cx="101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program</a:t>
            </a:r>
            <a:br>
              <a:rPr lang="en-CA" dirty="0"/>
            </a:br>
            <a:r>
              <a:rPr lang="en-CA" dirty="0"/>
              <a:t>crashes</a:t>
            </a:r>
            <a:endParaRPr lang="en-AU" dirty="0"/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4D1F875-1D58-845E-494C-B92EE52C0645}"/>
              </a:ext>
            </a:extLst>
          </p:cNvPr>
          <p:cNvSpPr/>
          <p:nvPr/>
        </p:nvSpPr>
        <p:spPr>
          <a:xfrm>
            <a:off x="4782561" y="5561038"/>
            <a:ext cx="857250" cy="795312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0D92F-7863-B5DE-4969-0DB786E77B80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163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1497-03A5-AD71-1D44-2234B7288989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"Goodbye!\n";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44FB-001E-1D0B-7257-48AB9281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5844-134D-FDD7-65C1-DECD7791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E819-6E94-1DC9-C555-F2CA824C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B1E67-BBF7-07D8-34C0-6FDB957F8633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2F94-6287-18EE-26EE-D2AAB7CAA610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98C5-F311-44E0-B2F6-FD827327E4CF}"/>
              </a:ext>
            </a:extLst>
          </p:cNvPr>
          <p:cNvSpPr txBox="1"/>
          <p:nvPr/>
        </p:nvSpPr>
        <p:spPr>
          <a:xfrm>
            <a:off x="688948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Exceptions are </a:t>
            </a:r>
            <a:r>
              <a:rPr lang="en-CA" sz="1600" b="1" dirty="0"/>
              <a:t>thrown</a:t>
            </a:r>
            <a:r>
              <a:rPr lang="en-CA" sz="1600" dirty="0"/>
              <a:t>. A throw immediately stops the function and passes the exception object out of the function up to the calling function.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54C5C1-F045-8F81-DC12-8DB91AA6C966}"/>
              </a:ext>
            </a:extLst>
          </p:cNvPr>
          <p:cNvCxnSpPr>
            <a:stCxn id="3" idx="3"/>
          </p:cNvCxnSpPr>
          <p:nvPr/>
        </p:nvCxnSpPr>
        <p:spPr>
          <a:xfrm flipV="1">
            <a:off x="3741985" y="2622288"/>
            <a:ext cx="1525261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5763D0-E823-5486-8BCF-8A3157681102}"/>
              </a:ext>
            </a:extLst>
          </p:cNvPr>
          <p:cNvSpPr txBox="1"/>
          <p:nvPr/>
        </p:nvSpPr>
        <p:spPr>
          <a:xfrm>
            <a:off x="1105844" y="3786350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second </a:t>
            </a:r>
            <a:r>
              <a:rPr lang="en-CA" sz="1600" b="1" dirty="0"/>
              <a:t>cout</a:t>
            </a:r>
            <a:r>
              <a:rPr lang="en-CA" sz="1600" dirty="0"/>
              <a:t> statement is never run because the exception caused the flow of control to jump out of the function.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9C275-919C-607D-8BFE-5BF9CCEC875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58881" y="3284008"/>
            <a:ext cx="1282177" cy="104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B2EDB0-5988-3D10-C23F-583BA3310717}"/>
              </a:ext>
            </a:extLst>
          </p:cNvPr>
          <p:cNvSpPr txBox="1"/>
          <p:nvPr/>
        </p:nvSpPr>
        <p:spPr>
          <a:xfrm>
            <a:off x="4833980" y="3959891"/>
            <a:ext cx="650735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97A77-DA75-CE70-5479-2ED194E7B1D4}"/>
              </a:ext>
            </a:extLst>
          </p:cNvPr>
          <p:cNvSpPr txBox="1"/>
          <p:nvPr/>
        </p:nvSpPr>
        <p:spPr>
          <a:xfrm>
            <a:off x="2456033" y="5557254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crash your program. The message in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object is printed, which is useful for debugging.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73D98-8751-1F19-B439-799574D5A0AF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E724BF-FA62-2A36-F5F4-BB59C555684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82552" y="4854514"/>
            <a:ext cx="908102" cy="70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BB4C2C-3AF5-A732-D53E-A6E2534D4117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5511-4EC6-A72E-86C6-E8520387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6DB-254F-9F1B-5F36-3D6AE111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D83F-721F-D718-4687-52FD84C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B71D2-5E0C-08C4-9FAF-5ED7D193B3F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26C0-6CF4-A4E2-A8A0-E44D8C6A8956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7E422-5DBA-ACCF-026A-CC2FAB33FD48}"/>
              </a:ext>
            </a:extLst>
          </p:cNvPr>
          <p:cNvSpPr txBox="1"/>
          <p:nvPr/>
        </p:nvSpPr>
        <p:spPr>
          <a:xfrm>
            <a:off x="651793" y="2122950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will use exceptions to signal serious errors at run-time.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C0A5B-0829-529D-4735-E666DB02E90B}"/>
              </a:ext>
            </a:extLst>
          </p:cNvPr>
          <p:cNvCxnSpPr>
            <a:stCxn id="3" idx="3"/>
          </p:cNvCxnSpPr>
          <p:nvPr/>
        </p:nvCxnSpPr>
        <p:spPr>
          <a:xfrm>
            <a:off x="3704830" y="2415338"/>
            <a:ext cx="1562416" cy="20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81356-EC72-FE6E-BB92-FB658E703999}"/>
              </a:ext>
            </a:extLst>
          </p:cNvPr>
          <p:cNvSpPr txBox="1"/>
          <p:nvPr/>
        </p:nvSpPr>
        <p:spPr>
          <a:xfrm>
            <a:off x="804192" y="3334358"/>
            <a:ext cx="2748239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  <a:br>
              <a:rPr lang="en-CA" sz="1600" dirty="0"/>
            </a:br>
            <a:r>
              <a:rPr lang="en-CA" sz="1600" dirty="0"/>
              <a:t>When you throw an exception there is always the possibility that it might stop the program. 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So only throw exceptions for errors that are serious enough to stop the program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5863-4A15-B629-8070-5568453F16D4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746656-F772-BD07-6201-4C324DB011A4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5791D7-C357-EE97-F1F0-DBCAF648929A}"/>
              </a:ext>
            </a:extLst>
          </p:cNvPr>
          <p:cNvSpPr/>
          <p:nvPr/>
        </p:nvSpPr>
        <p:spPr>
          <a:xfrm rot="5400000">
            <a:off x="1940219" y="2877958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BE3CB9-E402-5915-82E4-8E0A25B8D16F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E6EA-8608-70C5-A352-2AE0CA5B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D40-550D-1A26-FCEA-021E285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7710-50CE-A0E8-E132-A11B2DE3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422E-6FC0-1CDF-5763-E8AF86C99A1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C75C3-3FF9-2473-A4CC-4A4E0E218A1B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E3ED-027B-356B-3A29-839F4F460211}"/>
              </a:ext>
            </a:extLst>
          </p:cNvPr>
          <p:cNvSpPr txBox="1"/>
          <p:nvPr/>
        </p:nvSpPr>
        <p:spPr>
          <a:xfrm>
            <a:off x="651793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pre-defines a few common exception classes. We will stick to just </a:t>
            </a:r>
            <a:r>
              <a:rPr lang="en-CA" sz="1600" b="1" dirty="0" err="1"/>
              <a:t>runtime_error</a:t>
            </a:r>
            <a:r>
              <a:rPr lang="en-CA" sz="1600" dirty="0"/>
              <a:t>, which is a good exception for errors that occur at run time.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05C9DC-16B6-4744-297E-68F50194AA3B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1A213D-FF9D-4B21-C0C4-588D111FFA05}"/>
              </a:ext>
            </a:extLst>
          </p:cNvPr>
          <p:cNvCxnSpPr>
            <a:stCxn id="3" idx="3"/>
          </p:cNvCxnSpPr>
          <p:nvPr/>
        </p:nvCxnSpPr>
        <p:spPr>
          <a:xfrm flipV="1">
            <a:off x="3704830" y="2622288"/>
            <a:ext cx="1562416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B82E6-5C2D-CC71-2811-52E56B839239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1DF446-69C5-0D38-F4FC-AE4CEDE79125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2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A708-1EE7-9A4B-DDE7-84E94D8F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2A7-1803-A3DE-D12D-4102FAA0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CAB4-86BE-EBAE-73F9-5F67148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D5252-6E87-8AD0-C57C-537409FFC526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4406-1D27-4D82-861A-303AE1147EF4}"/>
              </a:ext>
            </a:extLst>
          </p:cNvPr>
          <p:cNvSpPr txBox="1"/>
          <p:nvPr/>
        </p:nvSpPr>
        <p:spPr>
          <a:xfrm>
            <a:off x="4833980" y="1594157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C4442-6049-1CEF-1DF9-7A4A92590438}"/>
              </a:ext>
            </a:extLst>
          </p:cNvPr>
          <p:cNvSpPr txBox="1"/>
          <p:nvPr/>
        </p:nvSpPr>
        <p:spPr>
          <a:xfrm>
            <a:off x="651793" y="2122950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1/0 is mathematically undefined, this throws an exception when </a:t>
            </a:r>
            <a:r>
              <a:rPr lang="en-CA" sz="1600" b="1" dirty="0"/>
              <a:t>x</a:t>
            </a:r>
            <a:r>
              <a:rPr lang="en-CA" sz="1600" dirty="0"/>
              <a:t> is 0.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DA863-8466-8866-906F-F2ED06303CC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04830" y="2297336"/>
            <a:ext cx="2197206" cy="2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AB615-AA1C-25E1-3223-A72C7F506263}"/>
              </a:ext>
            </a:extLst>
          </p:cNvPr>
          <p:cNvSpPr txBox="1"/>
          <p:nvPr/>
        </p:nvSpPr>
        <p:spPr>
          <a:xfrm>
            <a:off x="773965" y="3560595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return</a:t>
            </a:r>
            <a:r>
              <a:rPr lang="en-CA" sz="1600" dirty="0"/>
              <a:t> statement only runs when </a:t>
            </a:r>
            <a:r>
              <a:rPr lang="en-CA" sz="1600" b="1" dirty="0"/>
              <a:t>x</a:t>
            </a:r>
            <a:r>
              <a:rPr lang="en-CA" sz="1600" dirty="0"/>
              <a:t> is </a:t>
            </a:r>
            <a:r>
              <a:rPr lang="en-CA" sz="1600" i="1" dirty="0"/>
              <a:t>not</a:t>
            </a:r>
            <a:r>
              <a:rPr lang="en-CA" sz="1600" dirty="0"/>
              <a:t> 0.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283663-61ED-1E68-CD1C-3F70F4A6A51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7002" y="2919720"/>
            <a:ext cx="1569026" cy="9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2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5DA91-3B68-48A0-090F-E0B6E7AC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9EB9-D798-596D-40CE-1E01AB2B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95B-8945-11E6-F55D-EF584AC5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64818-07B3-E3F1-2A6A-97D266AF9109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86F9-0B9C-A890-0F20-B808B123B5CC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4124B-A58F-087E-16C1-D9E659BE0DF8}"/>
              </a:ext>
            </a:extLst>
          </p:cNvPr>
          <p:cNvSpPr txBox="1"/>
          <p:nvPr/>
        </p:nvSpPr>
        <p:spPr>
          <a:xfrm>
            <a:off x="1006973" y="2740836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be </a:t>
            </a:r>
            <a:r>
              <a:rPr lang="en-CA" sz="1600" b="1" dirty="0"/>
              <a:t>caught</a:t>
            </a:r>
            <a:r>
              <a:rPr lang="en-CA" sz="1600" dirty="0"/>
              <a:t> using a try/catch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DE91E-1739-48C1-1FAA-8BC94B9567D8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F14E2-9DA9-0B51-5C9F-FE6D0CCEF82F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98907B-C598-A3C4-6D52-57F10F5D26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033224"/>
            <a:ext cx="1373491" cy="157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E813-374D-B6CB-0D9D-F82A93F1A30E}"/>
              </a:ext>
            </a:extLst>
          </p:cNvPr>
          <p:cNvSpPr txBox="1"/>
          <p:nvPr/>
        </p:nvSpPr>
        <p:spPr>
          <a:xfrm>
            <a:off x="1006972" y="360830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any code in the </a:t>
            </a:r>
            <a:r>
              <a:rPr lang="en-CA" sz="1600" b="1" dirty="0"/>
              <a:t>try</a:t>
            </a:r>
            <a:r>
              <a:rPr lang="en-CA" sz="1600" dirty="0"/>
              <a:t> part of the block throws a </a:t>
            </a:r>
            <a:r>
              <a:rPr lang="en-CA" sz="1600" b="1" dirty="0" err="1"/>
              <a:t>runtime_error</a:t>
            </a:r>
            <a:r>
              <a:rPr lang="en-CA" sz="1600" dirty="0"/>
              <a:t>, then the program will jump out of the try block and run the code in the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33969-AB45-BE56-A1B5-40B02905EB28}"/>
              </a:ext>
            </a:extLst>
          </p:cNvPr>
          <p:cNvSpPr txBox="1"/>
          <p:nvPr/>
        </p:nvSpPr>
        <p:spPr>
          <a:xfrm>
            <a:off x="1006971" y="5316462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the code in the </a:t>
            </a:r>
            <a:r>
              <a:rPr lang="en-CA" sz="1600" b="1" dirty="0"/>
              <a:t>try</a:t>
            </a:r>
            <a:r>
              <a:rPr lang="en-CA" sz="1600" dirty="0"/>
              <a:t> block runs without an exceptions, then the catch block is skipped.</a:t>
            </a:r>
          </a:p>
        </p:txBody>
      </p:sp>
    </p:spTree>
    <p:extLst>
      <p:ext uri="{BB962C8B-B14F-4D97-AF65-F5344CB8AC3E}">
        <p14:creationId xmlns:p14="http://schemas.microsoft.com/office/powerpoint/2010/main" val="2235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0173A-4401-D2CE-2081-3F28B6DE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0128-A1A8-ADB0-0223-8E579CC4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76F5-6AB1-BB19-8E3D-0D91FB73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F8FE3-780D-7BAA-4A60-51ADEBAC5ECA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BF2D-7E2D-15A4-2AFE-E7A1B46A33AE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74F71-1B2E-ED4A-BE45-674A61ADB1A7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try/catch blocks you can catch exceptions and handle them in whatever way you like.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015E-05CD-CD42-F192-65EFDAD4915C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BD141F-8D09-FF57-F6F2-2D574418BEE9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B6867-F458-E6E1-E99A-1556C4F9EA8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156335"/>
            <a:ext cx="1373491" cy="1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5315B-5D99-3DA9-E363-E7D4DF9CBA19}"/>
              </a:ext>
            </a:extLst>
          </p:cNvPr>
          <p:cNvSpPr txBox="1"/>
          <p:nvPr/>
        </p:nvSpPr>
        <p:spPr>
          <a:xfrm>
            <a:off x="1006972" y="416752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could print a “nice” error message, or maybe to recover from or fix the error. What to do depends upon the error and the particular situation.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6080-B651-5BBD-27EC-665FF28EAB6A}"/>
              </a:ext>
            </a:extLst>
          </p:cNvPr>
          <p:cNvSpPr/>
          <p:nvPr/>
        </p:nvSpPr>
        <p:spPr>
          <a:xfrm rot="5400000">
            <a:off x="2295399" y="373997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4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C2EE-7F70-90A3-BEC1-3AEA5978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326B-9AF5-88D6-9232-8733BAAD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0427-7B2B-04A1-0D03-54DE7A10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FE5D-48F5-33D7-BED9-0649BA507332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6757-403B-2813-811B-A93E8343A09E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try/catch blocks can have multiple catch parts, one for each kind of exception you want to handle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28D-1F32-1793-33F1-AB50D0D3F441}"/>
              </a:ext>
            </a:extLst>
          </p:cNvPr>
          <p:cNvSpPr txBox="1"/>
          <p:nvPr/>
        </p:nvSpPr>
        <p:spPr>
          <a:xfrm>
            <a:off x="4900736" y="1523250"/>
            <a:ext cx="6433543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2088-F0AA-BB8D-3B13-FFD4D2791196}"/>
              </a:ext>
            </a:extLst>
          </p:cNvPr>
          <p:cNvCxnSpPr>
            <a:stCxn id="3" idx="3"/>
          </p:cNvCxnSpPr>
          <p:nvPr/>
        </p:nvCxnSpPr>
        <p:spPr>
          <a:xfrm flipV="1">
            <a:off x="4060010" y="2569388"/>
            <a:ext cx="904955" cy="58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E24A7-4C7C-C5B9-548D-E28A80DE5FEB}"/>
              </a:ext>
            </a:extLst>
          </p:cNvPr>
          <p:cNvCxnSpPr>
            <a:stCxn id="3" idx="3"/>
          </p:cNvCxnSpPr>
          <p:nvPr/>
        </p:nvCxnSpPr>
        <p:spPr>
          <a:xfrm>
            <a:off x="4060010" y="3156335"/>
            <a:ext cx="920069" cy="49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CMPT 135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2024-03-03T05:14:40Z</dcterms:modified>
</cp:coreProperties>
</file>