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258" r:id="rId3"/>
    <p:sldId id="276" r:id="rId4"/>
    <p:sldId id="278" r:id="rId5"/>
    <p:sldId id="259" r:id="rId6"/>
    <p:sldId id="260" r:id="rId7"/>
    <p:sldId id="261" r:id="rId8"/>
    <p:sldId id="262" r:id="rId9"/>
    <p:sldId id="263" r:id="rId10"/>
    <p:sldId id="267" r:id="rId11"/>
    <p:sldId id="266" r:id="rId12"/>
    <p:sldId id="269" r:id="rId13"/>
    <p:sldId id="270" r:id="rId14"/>
    <p:sldId id="271" r:id="rId15"/>
    <p:sldId id="272" r:id="rId16"/>
    <p:sldId id="277" r:id="rId17"/>
    <p:sldId id="273" r:id="rId18"/>
    <p:sldId id="268" r:id="rId19"/>
    <p:sldId id="290" r:id="rId20"/>
    <p:sldId id="274" r:id="rId21"/>
    <p:sldId id="291" r:id="rId22"/>
    <p:sldId id="275" r:id="rId23"/>
    <p:sldId id="292" r:id="rId24"/>
    <p:sldId id="293" r:id="rId25"/>
    <p:sldId id="294" r:id="rId26"/>
    <p:sldId id="279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311" r:id="rId36"/>
    <p:sldId id="312" r:id="rId37"/>
    <p:sldId id="314" r:id="rId38"/>
    <p:sldId id="313" r:id="rId39"/>
    <p:sldId id="315" r:id="rId40"/>
    <p:sldId id="289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7" r:id="rId54"/>
    <p:sldId id="316" r:id="rId55"/>
    <p:sldId id="310" r:id="rId56"/>
    <p:sldId id="317" r:id="rId5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4" id="{997704B9-7E83-4A8A-B37F-125A7785698E}">
          <p14:sldIdLst>
            <p14:sldId id="256"/>
            <p14:sldId id="258"/>
            <p14:sldId id="276"/>
            <p14:sldId id="278"/>
            <p14:sldId id="259"/>
            <p14:sldId id="260"/>
            <p14:sldId id="261"/>
            <p14:sldId id="262"/>
            <p14:sldId id="263"/>
            <p14:sldId id="267"/>
            <p14:sldId id="266"/>
            <p14:sldId id="269"/>
            <p14:sldId id="270"/>
            <p14:sldId id="271"/>
            <p14:sldId id="272"/>
            <p14:sldId id="277"/>
            <p14:sldId id="273"/>
            <p14:sldId id="268"/>
            <p14:sldId id="290"/>
            <p14:sldId id="274"/>
            <p14:sldId id="291"/>
            <p14:sldId id="275"/>
            <p14:sldId id="292"/>
          </p14:sldIdLst>
        </p14:section>
        <p14:section name="Lecture 5" id="{D6751E8B-8D8E-44A6-8345-277E3F0ED285}">
          <p14:sldIdLst>
            <p14:sldId id="293"/>
            <p14:sldId id="294"/>
            <p14:sldId id="279"/>
            <p14:sldId id="281"/>
            <p14:sldId id="282"/>
            <p14:sldId id="284"/>
            <p14:sldId id="283"/>
            <p14:sldId id="285"/>
            <p14:sldId id="286"/>
            <p14:sldId id="287"/>
            <p14:sldId id="288"/>
            <p14:sldId id="311"/>
            <p14:sldId id="312"/>
            <p14:sldId id="314"/>
            <p14:sldId id="313"/>
            <p14:sldId id="315"/>
            <p14:sldId id="289"/>
          </p14:sldIdLst>
        </p14:section>
        <p14:section name="Lecture 6" id="{40AA4FB5-EC37-41E8-A764-9463E5FCCAF2}">
          <p14:sldIdLst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8"/>
            <p14:sldId id="307"/>
            <p14:sldId id="316"/>
            <p14:sldId id="310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E4E1E015-7E1F-4DED-BF7F-77C6EEDF21C5}"/>
    <pc:docChg chg="undo redo custSel addSld delSld modSld sldOrd modSection">
      <pc:chgData name="Toby Donaldson" userId="2e6e5431-bb17-4c41-9985-d39c50d83c73" providerId="ADAL" clId="{E4E1E015-7E1F-4DED-BF7F-77C6EEDF21C5}" dt="2024-01-19T21:20:56.500" v="1301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  <pc:sldChg chg="addSp modSp mod">
        <pc:chgData name="Toby Donaldson" userId="2e6e5431-bb17-4c41-9985-d39c50d83c73" providerId="ADAL" clId="{E4E1E015-7E1F-4DED-BF7F-77C6EEDF21C5}" dt="2024-01-19T21:20:56.500" v="1301"/>
        <pc:sldMkLst>
          <pc:docMk/>
          <pc:sldMk cId="1840618605" sldId="295"/>
        </pc:sldMkLst>
        <pc:spChg chg="mod">
          <ac:chgData name="Toby Donaldson" userId="2e6e5431-bb17-4c41-9985-d39c50d83c73" providerId="ADAL" clId="{E4E1E015-7E1F-4DED-BF7F-77C6EEDF21C5}" dt="2024-01-19T18:13:14.054" v="560" actId="27636"/>
          <ac:spMkLst>
            <pc:docMk/>
            <pc:sldMk cId="1840618605" sldId="295"/>
            <ac:spMk id="3" creationId="{40B721B6-8B02-0123-2B53-573B1CA3B184}"/>
          </ac:spMkLst>
        </pc:spChg>
        <pc:spChg chg="add mod">
          <ac:chgData name="Toby Donaldson" userId="2e6e5431-bb17-4c41-9985-d39c50d83c73" providerId="ADAL" clId="{E4E1E015-7E1F-4DED-BF7F-77C6EEDF21C5}" dt="2024-01-19T18:13:27.312" v="561" actId="208"/>
          <ac:spMkLst>
            <pc:docMk/>
            <pc:sldMk cId="1840618605" sldId="295"/>
            <ac:spMk id="5" creationId="{FC8D59CB-44AB-4BC3-FC05-F1632BD8A48A}"/>
          </ac:spMkLst>
        </pc:spChg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1840618605" sldId="295"/>
            <ac:inkMk id="6" creationId="{5DD95404-5694-A357-FE7D-F295ECA6C3E3}"/>
          </ac:inkMkLst>
        </pc:inkChg>
      </pc:sldChg>
      <pc:sldChg chg="addSp modSp mod">
        <pc:chgData name="Toby Donaldson" userId="2e6e5431-bb17-4c41-9985-d39c50d83c73" providerId="ADAL" clId="{E4E1E015-7E1F-4DED-BF7F-77C6EEDF21C5}" dt="2024-01-19T18:16:18.820" v="870" actId="14100"/>
        <pc:sldMkLst>
          <pc:docMk/>
          <pc:sldMk cId="3286675529" sldId="297"/>
        </pc:sldMkLst>
        <pc:spChg chg="add mod">
          <ac:chgData name="Toby Donaldson" userId="2e6e5431-bb17-4c41-9985-d39c50d83c73" providerId="ADAL" clId="{E4E1E015-7E1F-4DED-BF7F-77C6EEDF21C5}" dt="2024-01-19T18:14:32.674" v="565" actId="14100"/>
          <ac:spMkLst>
            <pc:docMk/>
            <pc:sldMk cId="3286675529" sldId="297"/>
            <ac:spMk id="3" creationId="{11EE26BC-4C9E-F775-A29B-00BD46883AAC}"/>
          </ac:spMkLst>
        </pc:spChg>
        <pc:spChg chg="add mod">
          <ac:chgData name="Toby Donaldson" userId="2e6e5431-bb17-4c41-9985-d39c50d83c73" providerId="ADAL" clId="{E4E1E015-7E1F-4DED-BF7F-77C6EEDF21C5}" dt="2024-01-19T18:16:15.543" v="869" actId="1076"/>
          <ac:spMkLst>
            <pc:docMk/>
            <pc:sldMk cId="3286675529" sldId="297"/>
            <ac:spMk id="26" creationId="{682EA53F-6008-B411-C1A0-4161F0F23BFF}"/>
          </ac:spMkLst>
        </pc:spChg>
        <pc:spChg chg="mod">
          <ac:chgData name="Toby Donaldson" userId="2e6e5431-bb17-4c41-9985-d39c50d83c73" providerId="ADAL" clId="{E4E1E015-7E1F-4DED-BF7F-77C6EEDF21C5}" dt="2024-01-19T18:14:43.293" v="566" actId="20577"/>
          <ac:spMkLst>
            <pc:docMk/>
            <pc:sldMk cId="3286675529" sldId="297"/>
            <ac:spMk id="33" creationId="{6AD7B03F-F7F3-65A1-66F2-CBEFC795DFCE}"/>
          </ac:spMkLst>
        </pc:spChg>
        <pc:cxnChg chg="add mod">
          <ac:chgData name="Toby Donaldson" userId="2e6e5431-bb17-4c41-9985-d39c50d83c73" providerId="ADAL" clId="{E4E1E015-7E1F-4DED-BF7F-77C6EEDF21C5}" dt="2024-01-19T18:16:18.820" v="870" actId="14100"/>
          <ac:cxnSpMkLst>
            <pc:docMk/>
            <pc:sldMk cId="3286675529" sldId="297"/>
            <ac:cxnSpMk id="29" creationId="{4760B660-9711-1A8F-4254-76B67D7DB501}"/>
          </ac:cxnSpMkLst>
        </pc:cxnChg>
      </pc:sldChg>
      <pc:sldChg chg="addSp modSp mod">
        <pc:chgData name="Toby Donaldson" userId="2e6e5431-bb17-4c41-9985-d39c50d83c73" providerId="ADAL" clId="{E4E1E015-7E1F-4DED-BF7F-77C6EEDF21C5}" dt="2024-01-19T21:20:56.500" v="1301"/>
        <pc:sldMkLst>
          <pc:docMk/>
          <pc:sldMk cId="1874304550" sldId="298"/>
        </pc:sldMkLst>
        <pc:spChg chg="mod">
          <ac:chgData name="Toby Donaldson" userId="2e6e5431-bb17-4c41-9985-d39c50d83c73" providerId="ADAL" clId="{E4E1E015-7E1F-4DED-BF7F-77C6EEDF21C5}" dt="2024-01-19T18:16:46.937" v="873" actId="14100"/>
          <ac:spMkLst>
            <pc:docMk/>
            <pc:sldMk cId="1874304550" sldId="298"/>
            <ac:spMk id="2" creationId="{6E27C467-0D4B-5398-59B5-024CE8B55934}"/>
          </ac:spMkLst>
        </pc:spChg>
        <pc:spChg chg="mod">
          <ac:chgData name="Toby Donaldson" userId="2e6e5431-bb17-4c41-9985-d39c50d83c73" providerId="ADAL" clId="{E4E1E015-7E1F-4DED-BF7F-77C6EEDF21C5}" dt="2024-01-19T18:18:18.988" v="879" actId="20577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E4E1E015-7E1F-4DED-BF7F-77C6EEDF21C5}" dt="2024-01-19T18:17:10.221" v="877" actId="2711"/>
          <ac:spMkLst>
            <pc:docMk/>
            <pc:sldMk cId="1874304550" sldId="298"/>
            <ac:spMk id="28" creationId="{D59C76F1-6F1B-B12E-49A6-325207807D05}"/>
          </ac:spMkLst>
        </pc:spChg>
        <pc:spChg chg="mod">
          <ac:chgData name="Toby Donaldson" userId="2e6e5431-bb17-4c41-9985-d39c50d83c73" providerId="ADAL" clId="{E4E1E015-7E1F-4DED-BF7F-77C6EEDF21C5}" dt="2024-01-19T18:17:33.085" v="878" actId="2711"/>
          <ac:spMkLst>
            <pc:docMk/>
            <pc:sldMk cId="1874304550" sldId="298"/>
            <ac:spMk id="29" creationId="{DF07A032-A714-1043-62FC-B0CEF2B6E1B8}"/>
          </ac:spMkLst>
        </pc:spChg>
        <pc:spChg chg="mod">
          <ac:chgData name="Toby Donaldson" userId="2e6e5431-bb17-4c41-9985-d39c50d83c73" providerId="ADAL" clId="{E4E1E015-7E1F-4DED-BF7F-77C6EEDF21C5}" dt="2024-01-19T18:16:51.750" v="875" actId="1076"/>
          <ac:spMkLst>
            <pc:docMk/>
            <pc:sldMk cId="1874304550" sldId="298"/>
            <ac:spMk id="31" creationId="{E19E8508-BCDD-7075-94E4-5020F3D8093A}"/>
          </ac:spMkLst>
        </pc:spChg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1874304550" sldId="298"/>
            <ac:inkMk id="35" creationId="{74A1A0C1-4F1E-885B-B95E-4B747634E575}"/>
          </ac:inkMkLst>
        </pc:inkChg>
        <pc:cxnChg chg="mod">
          <ac:chgData name="Toby Donaldson" userId="2e6e5431-bb17-4c41-9985-d39c50d83c73" providerId="ADAL" clId="{E4E1E015-7E1F-4DED-BF7F-77C6EEDF21C5}" dt="2024-01-19T18:16:56.688" v="876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addSp">
        <pc:chgData name="Toby Donaldson" userId="2e6e5431-bb17-4c41-9985-d39c50d83c73" providerId="ADAL" clId="{E4E1E015-7E1F-4DED-BF7F-77C6EEDF21C5}" dt="2024-01-19T21:20:56.500" v="1301"/>
        <pc:sldMkLst>
          <pc:docMk/>
          <pc:sldMk cId="2305269286" sldId="299"/>
        </pc:sldMkLst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2305269286" sldId="299"/>
            <ac:inkMk id="3" creationId="{19E9521C-DFDD-4F84-6BBB-04E22C6F0DF5}"/>
          </ac:inkMkLst>
        </pc:inkChg>
      </pc:sldChg>
      <pc:sldChg chg="addSp modSp mod">
        <pc:chgData name="Toby Donaldson" userId="2e6e5431-bb17-4c41-9985-d39c50d83c73" providerId="ADAL" clId="{E4E1E015-7E1F-4DED-BF7F-77C6EEDF21C5}" dt="2024-01-19T21:20:56.500" v="1301"/>
        <pc:sldMkLst>
          <pc:docMk/>
          <pc:sldMk cId="1405615600" sldId="300"/>
        </pc:sldMkLst>
        <pc:spChg chg="mod">
          <ac:chgData name="Toby Donaldson" userId="2e6e5431-bb17-4c41-9985-d39c50d83c73" providerId="ADAL" clId="{E4E1E015-7E1F-4DED-BF7F-77C6EEDF21C5}" dt="2024-01-19T18:19:26.708" v="882" actId="20577"/>
          <ac:spMkLst>
            <pc:docMk/>
            <pc:sldMk cId="1405615600" sldId="300"/>
            <ac:spMk id="26" creationId="{C3165043-9098-9CC0-5659-4015745C629B}"/>
          </ac:spMkLst>
        </pc:spChg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1405615600" sldId="300"/>
            <ac:inkMk id="30" creationId="{99EF15D7-341B-3067-8C7F-0466B156A951}"/>
          </ac:inkMkLst>
        </pc:inkChg>
      </pc:sldChg>
      <pc:sldChg chg="addSp modSp mod">
        <pc:chgData name="Toby Donaldson" userId="2e6e5431-bb17-4c41-9985-d39c50d83c73" providerId="ADAL" clId="{E4E1E015-7E1F-4DED-BF7F-77C6EEDF21C5}" dt="2024-01-19T21:20:56.500" v="1301"/>
        <pc:sldMkLst>
          <pc:docMk/>
          <pc:sldMk cId="2935856168" sldId="301"/>
        </pc:sldMkLst>
        <pc:spChg chg="mod">
          <ac:chgData name="Toby Donaldson" userId="2e6e5431-bb17-4c41-9985-d39c50d83c73" providerId="ADAL" clId="{E4E1E015-7E1F-4DED-BF7F-77C6EEDF21C5}" dt="2024-01-19T18:19:57.398" v="883" actId="20577"/>
          <ac:spMkLst>
            <pc:docMk/>
            <pc:sldMk cId="2935856168" sldId="301"/>
            <ac:spMk id="30" creationId="{4ADC1F41-8764-A2C5-DCC3-5350D02A51A3}"/>
          </ac:spMkLst>
        </pc:spChg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2935856168" sldId="301"/>
            <ac:inkMk id="33" creationId="{FEE7265A-C34B-EB0A-235C-5965EA0D12E7}"/>
          </ac:inkMkLst>
        </pc:inkChg>
      </pc:sldChg>
      <pc:sldChg chg="modSp mod">
        <pc:chgData name="Toby Donaldson" userId="2e6e5431-bb17-4c41-9985-d39c50d83c73" providerId="ADAL" clId="{E4E1E015-7E1F-4DED-BF7F-77C6EEDF21C5}" dt="2024-01-19T18:21:56.688" v="981" actId="5793"/>
        <pc:sldMkLst>
          <pc:docMk/>
          <pc:sldMk cId="2340181464" sldId="302"/>
        </pc:sldMkLst>
        <pc:spChg chg="mod">
          <ac:chgData name="Toby Donaldson" userId="2e6e5431-bb17-4c41-9985-d39c50d83c73" providerId="ADAL" clId="{E4E1E015-7E1F-4DED-BF7F-77C6EEDF21C5}" dt="2024-01-19T18:21:56.688" v="981" actId="5793"/>
          <ac:spMkLst>
            <pc:docMk/>
            <pc:sldMk cId="2340181464" sldId="302"/>
            <ac:spMk id="33" creationId="{5962AAFD-0241-0381-4060-F280160841ED}"/>
          </ac:spMkLst>
        </pc:spChg>
      </pc:sldChg>
      <pc:sldChg chg="addSp delSp modSp mod">
        <pc:chgData name="Toby Donaldson" userId="2e6e5431-bb17-4c41-9985-d39c50d83c73" providerId="ADAL" clId="{E4E1E015-7E1F-4DED-BF7F-77C6EEDF21C5}" dt="2024-01-19T21:20:56.500" v="1301"/>
        <pc:sldMkLst>
          <pc:docMk/>
          <pc:sldMk cId="3049437629" sldId="303"/>
        </pc:sldMkLst>
        <pc:spChg chg="add mod">
          <ac:chgData name="Toby Donaldson" userId="2e6e5431-bb17-4c41-9985-d39c50d83c73" providerId="ADAL" clId="{E4E1E015-7E1F-4DED-BF7F-77C6EEDF21C5}" dt="2024-01-19T18:22:06.809" v="983"/>
          <ac:spMkLst>
            <pc:docMk/>
            <pc:sldMk cId="3049437629" sldId="303"/>
            <ac:spMk id="5" creationId="{5962AAFD-0241-0381-4060-F280160841ED}"/>
          </ac:spMkLst>
        </pc:spChg>
        <pc:spChg chg="del">
          <ac:chgData name="Toby Donaldson" userId="2e6e5431-bb17-4c41-9985-d39c50d83c73" providerId="ADAL" clId="{E4E1E015-7E1F-4DED-BF7F-77C6EEDF21C5}" dt="2024-01-19T18:22:05.405" v="982" actId="21"/>
          <ac:spMkLst>
            <pc:docMk/>
            <pc:sldMk cId="3049437629" sldId="303"/>
            <ac:spMk id="33" creationId="{5962AAFD-0241-0381-4060-F280160841ED}"/>
          </ac:spMkLst>
        </pc:spChg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3049437629" sldId="303"/>
            <ac:inkMk id="10" creationId="{5F218DD9-5AAC-394D-2ED5-870141781A48}"/>
          </ac:inkMkLst>
        </pc:inkChg>
        <pc:cxnChg chg="add mod">
          <ac:chgData name="Toby Donaldson" userId="2e6e5431-bb17-4c41-9985-d39c50d83c73" providerId="ADAL" clId="{E4E1E015-7E1F-4DED-BF7F-77C6EEDF21C5}" dt="2024-01-19T18:22:34.037" v="985" actId="208"/>
          <ac:cxnSpMkLst>
            <pc:docMk/>
            <pc:sldMk cId="3049437629" sldId="303"/>
            <ac:cxnSpMk id="8" creationId="{9D11446C-ABA0-F7A1-2817-8C236860142A}"/>
          </ac:cxnSpMkLst>
        </pc:cxnChg>
        <pc:cxnChg chg="add mod">
          <ac:chgData name="Toby Donaldson" userId="2e6e5431-bb17-4c41-9985-d39c50d83c73" providerId="ADAL" clId="{E4E1E015-7E1F-4DED-BF7F-77C6EEDF21C5}" dt="2024-01-19T18:22:49.511" v="987" actId="1076"/>
          <ac:cxnSpMkLst>
            <pc:docMk/>
            <pc:sldMk cId="3049437629" sldId="303"/>
            <ac:cxnSpMk id="9" creationId="{A9FF7693-15E8-B650-D111-048732ACD414}"/>
          </ac:cxnSpMkLst>
        </pc:cxnChg>
      </pc:sldChg>
      <pc:sldChg chg="addSp">
        <pc:chgData name="Toby Donaldson" userId="2e6e5431-bb17-4c41-9985-d39c50d83c73" providerId="ADAL" clId="{E4E1E015-7E1F-4DED-BF7F-77C6EEDF21C5}" dt="2024-01-19T21:20:56.500" v="1301"/>
        <pc:sldMkLst>
          <pc:docMk/>
          <pc:sldMk cId="3287968718" sldId="304"/>
        </pc:sldMkLst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3287968718" sldId="304"/>
            <ac:inkMk id="3" creationId="{EA8FA014-6C33-5E93-8C96-99740E405F41}"/>
          </ac:inkMkLst>
        </pc:inkChg>
      </pc:sldChg>
      <pc:sldChg chg="addSp modSp mod">
        <pc:chgData name="Toby Donaldson" userId="2e6e5431-bb17-4c41-9985-d39c50d83c73" providerId="ADAL" clId="{E4E1E015-7E1F-4DED-BF7F-77C6EEDF21C5}" dt="2024-01-19T18:27:36.241" v="1057" actId="1076"/>
        <pc:sldMkLst>
          <pc:docMk/>
          <pc:sldMk cId="3604971064" sldId="305"/>
        </pc:sldMkLst>
        <pc:spChg chg="add mod">
          <ac:chgData name="Toby Donaldson" userId="2e6e5431-bb17-4c41-9985-d39c50d83c73" providerId="ADAL" clId="{E4E1E015-7E1F-4DED-BF7F-77C6EEDF21C5}" dt="2024-01-19T18:27:21.759" v="1056" actId="12788"/>
          <ac:spMkLst>
            <pc:docMk/>
            <pc:sldMk cId="3604971064" sldId="305"/>
            <ac:spMk id="3" creationId="{43A4166A-BC04-9836-8BD4-48A5B8D00D09}"/>
          </ac:spMkLst>
        </pc:spChg>
        <pc:spChg chg="add mod">
          <ac:chgData name="Toby Donaldson" userId="2e6e5431-bb17-4c41-9985-d39c50d83c73" providerId="ADAL" clId="{E4E1E015-7E1F-4DED-BF7F-77C6EEDF21C5}" dt="2024-01-19T18:27:21.759" v="1056" actId="12788"/>
          <ac:spMkLst>
            <pc:docMk/>
            <pc:sldMk cId="3604971064" sldId="305"/>
            <ac:spMk id="9" creationId="{AC9CD08A-B46F-49F1-51F1-4B9F751245B1}"/>
          </ac:spMkLst>
        </pc:spChg>
        <pc:spChg chg="add mod">
          <ac:chgData name="Toby Donaldson" userId="2e6e5431-bb17-4c41-9985-d39c50d83c73" providerId="ADAL" clId="{E4E1E015-7E1F-4DED-BF7F-77C6EEDF21C5}" dt="2024-01-19T18:27:36.241" v="1057" actId="1076"/>
          <ac:spMkLst>
            <pc:docMk/>
            <pc:sldMk cId="3604971064" sldId="305"/>
            <ac:spMk id="10" creationId="{B8A43B5D-D435-CC6B-0A06-BA72675AA074}"/>
          </ac:spMkLst>
        </pc:spChg>
      </pc:sldChg>
      <pc:sldChg chg="addSp delSp modSp mod">
        <pc:chgData name="Toby Donaldson" userId="2e6e5431-bb17-4c41-9985-d39c50d83c73" providerId="ADAL" clId="{E4E1E015-7E1F-4DED-BF7F-77C6EEDF21C5}" dt="2024-01-19T21:20:56.500" v="1301"/>
        <pc:sldMkLst>
          <pc:docMk/>
          <pc:sldMk cId="468453318" sldId="306"/>
        </pc:sldMkLst>
        <pc:spChg chg="add mod">
          <ac:chgData name="Toby Donaldson" userId="2e6e5431-bb17-4c41-9985-d39c50d83c73" providerId="ADAL" clId="{E4E1E015-7E1F-4DED-BF7F-77C6EEDF21C5}" dt="2024-01-19T18:32:01.314" v="1058"/>
          <ac:spMkLst>
            <pc:docMk/>
            <pc:sldMk cId="468453318" sldId="306"/>
            <ac:spMk id="3" creationId="{C4DE8443-ED56-402D-0E8F-FA91C352B937}"/>
          </ac:spMkLst>
        </pc:spChg>
        <pc:spChg chg="del">
          <ac:chgData name="Toby Donaldson" userId="2e6e5431-bb17-4c41-9985-d39c50d83c73" providerId="ADAL" clId="{E4E1E015-7E1F-4DED-BF7F-77C6EEDF21C5}" dt="2024-01-19T18:34:41.644" v="1061" actId="21"/>
          <ac:spMkLst>
            <pc:docMk/>
            <pc:sldMk cId="468453318" sldId="306"/>
            <ac:spMk id="10" creationId="{BA9632FA-7FAB-F6CE-5FFA-CBE83AFE1C92}"/>
          </ac:spMkLst>
        </pc:spChg>
        <pc:spChg chg="add mod">
          <ac:chgData name="Toby Donaldson" userId="2e6e5431-bb17-4c41-9985-d39c50d83c73" providerId="ADAL" clId="{E4E1E015-7E1F-4DED-BF7F-77C6EEDF21C5}" dt="2024-01-19T18:32:01.314" v="1058"/>
          <ac:spMkLst>
            <pc:docMk/>
            <pc:sldMk cId="468453318" sldId="306"/>
            <ac:spMk id="11" creationId="{F2156C67-940C-3394-30BE-AFBB1FF969D3}"/>
          </ac:spMkLst>
        </pc:spChg>
        <pc:spChg chg="add mod">
          <ac:chgData name="Toby Donaldson" userId="2e6e5431-bb17-4c41-9985-d39c50d83c73" providerId="ADAL" clId="{E4E1E015-7E1F-4DED-BF7F-77C6EEDF21C5}" dt="2024-01-19T18:32:01.314" v="1058"/>
          <ac:spMkLst>
            <pc:docMk/>
            <pc:sldMk cId="468453318" sldId="306"/>
            <ac:spMk id="13" creationId="{93EABDAB-C406-7DED-7DFA-A40AD08BF3C6}"/>
          </ac:spMkLst>
        </pc:spChg>
        <pc:spChg chg="add mod">
          <ac:chgData name="Toby Donaldson" userId="2e6e5431-bb17-4c41-9985-d39c50d83c73" providerId="ADAL" clId="{E4E1E015-7E1F-4DED-BF7F-77C6EEDF21C5}" dt="2024-01-19T18:34:42.205" v="1062"/>
          <ac:spMkLst>
            <pc:docMk/>
            <pc:sldMk cId="468453318" sldId="306"/>
            <ac:spMk id="19" creationId="{BA9632FA-7FAB-F6CE-5FFA-CBE83AFE1C92}"/>
          </ac:spMkLst>
        </pc:spChg>
        <pc:spChg chg="add mod">
          <ac:chgData name="Toby Donaldson" userId="2e6e5431-bb17-4c41-9985-d39c50d83c73" providerId="ADAL" clId="{E4E1E015-7E1F-4DED-BF7F-77C6EEDF21C5}" dt="2024-01-19T18:34:49.984" v="1063"/>
          <ac:spMkLst>
            <pc:docMk/>
            <pc:sldMk cId="468453318" sldId="306"/>
            <ac:spMk id="20" creationId="{DABFFCA3-7EA5-599E-5C94-C839EB397736}"/>
          </ac:spMkLst>
        </pc:spChg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468453318" sldId="306"/>
            <ac:inkMk id="23" creationId="{C81DC1D2-5BF9-A8D7-BBB9-BC95711D7440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9T21:20:56.500" v="1301"/>
        <pc:sldMkLst>
          <pc:docMk/>
          <pc:sldMk cId="84991612" sldId="307"/>
        </pc:sldMkLst>
        <pc:spChg chg="del">
          <ac:chgData name="Toby Donaldson" userId="2e6e5431-bb17-4c41-9985-d39c50d83c73" providerId="ADAL" clId="{E4E1E015-7E1F-4DED-BF7F-77C6EEDF21C5}" dt="2024-01-19T18:36:22.904" v="1078" actId="21"/>
          <ac:spMkLst>
            <pc:docMk/>
            <pc:sldMk cId="84991612" sldId="307"/>
            <ac:spMk id="3" creationId="{9F156946-344B-A238-F02D-25B32E89B1CF}"/>
          </ac:spMkLst>
        </pc:spChg>
        <pc:spChg chg="del">
          <ac:chgData name="Toby Donaldson" userId="2e6e5431-bb17-4c41-9985-d39c50d83c73" providerId="ADAL" clId="{E4E1E015-7E1F-4DED-BF7F-77C6EEDF21C5}" dt="2024-01-19T18:34:58.119" v="1065" actId="21"/>
          <ac:spMkLst>
            <pc:docMk/>
            <pc:sldMk cId="84991612" sldId="307"/>
            <ac:spMk id="10" creationId="{BA9632FA-7FAB-F6CE-5FFA-CBE83AFE1C92}"/>
          </ac:spMkLst>
        </pc:spChg>
        <pc:spChg chg="del mod">
          <ac:chgData name="Toby Donaldson" userId="2e6e5431-bb17-4c41-9985-d39c50d83c73" providerId="ADAL" clId="{E4E1E015-7E1F-4DED-BF7F-77C6EEDF21C5}" dt="2024-01-19T18:36:12.785" v="1076" actId="21"/>
          <ac:spMkLst>
            <pc:docMk/>
            <pc:sldMk cId="84991612" sldId="307"/>
            <ac:spMk id="11" creationId="{058F842A-66E1-EB7B-6EC2-1342782EDF18}"/>
          </ac:spMkLst>
        </pc:spChg>
        <pc:spChg chg="add mod">
          <ac:chgData name="Toby Donaldson" userId="2e6e5431-bb17-4c41-9985-d39c50d83c73" providerId="ADAL" clId="{E4E1E015-7E1F-4DED-BF7F-77C6EEDF21C5}" dt="2024-01-19T18:34:53.401" v="1064"/>
          <ac:spMkLst>
            <pc:docMk/>
            <pc:sldMk cId="84991612" sldId="307"/>
            <ac:spMk id="20" creationId="{6E4B80B1-E44E-5EA5-20B6-C1248DC53E00}"/>
          </ac:spMkLst>
        </pc:spChg>
        <pc:spChg chg="add mod">
          <ac:chgData name="Toby Donaldson" userId="2e6e5431-bb17-4c41-9985-d39c50d83c73" providerId="ADAL" clId="{E4E1E015-7E1F-4DED-BF7F-77C6EEDF21C5}" dt="2024-01-19T18:35:08.822" v="1066"/>
          <ac:spMkLst>
            <pc:docMk/>
            <pc:sldMk cId="84991612" sldId="307"/>
            <ac:spMk id="23" creationId="{F32A9570-C3A3-C042-2E79-498D6916446A}"/>
          </ac:spMkLst>
        </pc:spChg>
        <pc:spChg chg="add mod">
          <ac:chgData name="Toby Donaldson" userId="2e6e5431-bb17-4c41-9985-d39c50d83c73" providerId="ADAL" clId="{E4E1E015-7E1F-4DED-BF7F-77C6EEDF21C5}" dt="2024-01-19T18:35:08.822" v="1066"/>
          <ac:spMkLst>
            <pc:docMk/>
            <pc:sldMk cId="84991612" sldId="307"/>
            <ac:spMk id="30" creationId="{293D01DE-D969-9C7B-C1A0-D06DAC81C201}"/>
          </ac:spMkLst>
        </pc:spChg>
        <pc:spChg chg="add mod">
          <ac:chgData name="Toby Donaldson" userId="2e6e5431-bb17-4c41-9985-d39c50d83c73" providerId="ADAL" clId="{E4E1E015-7E1F-4DED-BF7F-77C6EEDF21C5}" dt="2024-01-19T18:35:08.822" v="1066"/>
          <ac:spMkLst>
            <pc:docMk/>
            <pc:sldMk cId="84991612" sldId="307"/>
            <ac:spMk id="31" creationId="{E2009E87-57AA-AA1E-12D4-7E35348AC9D2}"/>
          </ac:spMkLst>
        </pc:spChg>
        <pc:spChg chg="add mod">
          <ac:chgData name="Toby Donaldson" userId="2e6e5431-bb17-4c41-9985-d39c50d83c73" providerId="ADAL" clId="{E4E1E015-7E1F-4DED-BF7F-77C6EEDF21C5}" dt="2024-01-19T18:35:46.895" v="1074"/>
          <ac:spMkLst>
            <pc:docMk/>
            <pc:sldMk cId="84991612" sldId="307"/>
            <ac:spMk id="32" creationId="{ECA1D771-20AE-25A5-ED34-D0599D829A3C}"/>
          </ac:spMkLst>
        </pc:spChg>
        <pc:spChg chg="mod">
          <ac:chgData name="Toby Donaldson" userId="2e6e5431-bb17-4c41-9985-d39c50d83c73" providerId="ADAL" clId="{E4E1E015-7E1F-4DED-BF7F-77C6EEDF21C5}" dt="2024-01-19T18:36:28.322" v="1086" actId="20577"/>
          <ac:spMkLst>
            <pc:docMk/>
            <pc:sldMk cId="84991612" sldId="307"/>
            <ac:spMk id="42" creationId="{81A0D830-CE25-C1CE-8DA0-61CCCAE5D472}"/>
          </ac:spMkLst>
        </pc:spChg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84991612" sldId="307"/>
            <ac:inkMk id="33" creationId="{D9B4E3C3-7F7E-A35F-044E-1461D3A8D088}"/>
          </ac:inkMkLst>
        </pc:inkChg>
        <pc:cxnChg chg="add del">
          <ac:chgData name="Toby Donaldson" userId="2e6e5431-bb17-4c41-9985-d39c50d83c73" providerId="ADAL" clId="{E4E1E015-7E1F-4DED-BF7F-77C6EEDF21C5}" dt="2024-01-19T18:36:16.837" v="1077" actId="21"/>
          <ac:cxnSpMkLst>
            <pc:docMk/>
            <pc:sldMk cId="84991612" sldId="307"/>
            <ac:cxnSpMk id="19" creationId="{073A8CE7-5CD7-4467-E9E8-7075800FAB65}"/>
          </ac:cxnSpMkLst>
        </pc:cxnChg>
      </pc:sldChg>
      <pc:sldChg chg="addSp modSp mod">
        <pc:chgData name="Toby Donaldson" userId="2e6e5431-bb17-4c41-9985-d39c50d83c73" providerId="ADAL" clId="{E4E1E015-7E1F-4DED-BF7F-77C6EEDF21C5}" dt="2024-01-19T18:35:32.630" v="1073" actId="1076"/>
        <pc:sldMkLst>
          <pc:docMk/>
          <pc:sldMk cId="2642181235" sldId="308"/>
        </pc:sldMkLst>
        <pc:spChg chg="add mod">
          <ac:chgData name="Toby Donaldson" userId="2e6e5431-bb17-4c41-9985-d39c50d83c73" providerId="ADAL" clId="{E4E1E015-7E1F-4DED-BF7F-77C6EEDF21C5}" dt="2024-01-19T18:32:13.054" v="1059"/>
          <ac:spMkLst>
            <pc:docMk/>
            <pc:sldMk cId="2642181235" sldId="308"/>
            <ac:spMk id="3" creationId="{2078550F-E95A-CB2B-3BE5-7303F5CD1F88}"/>
          </ac:spMkLst>
        </pc:spChg>
        <pc:spChg chg="mod">
          <ac:chgData name="Toby Donaldson" userId="2e6e5431-bb17-4c41-9985-d39c50d83c73" providerId="ADAL" clId="{E4E1E015-7E1F-4DED-BF7F-77C6EEDF21C5}" dt="2024-01-19T18:32:37.711" v="1060" actId="1076"/>
          <ac:spMkLst>
            <pc:docMk/>
            <pc:sldMk cId="2642181235" sldId="308"/>
            <ac:spMk id="10" creationId="{BA9632FA-7FAB-F6CE-5FFA-CBE83AFE1C92}"/>
          </ac:spMkLst>
        </pc:spChg>
        <pc:spChg chg="add mod">
          <ac:chgData name="Toby Donaldson" userId="2e6e5431-bb17-4c41-9985-d39c50d83c73" providerId="ADAL" clId="{E4E1E015-7E1F-4DED-BF7F-77C6EEDF21C5}" dt="2024-01-19T18:32:13.054" v="1059"/>
          <ac:spMkLst>
            <pc:docMk/>
            <pc:sldMk cId="2642181235" sldId="308"/>
            <ac:spMk id="11" creationId="{DF22A7A5-4443-2186-9687-1DCE2426607C}"/>
          </ac:spMkLst>
        </pc:spChg>
        <pc:spChg chg="add mod">
          <ac:chgData name="Toby Donaldson" userId="2e6e5431-bb17-4c41-9985-d39c50d83c73" providerId="ADAL" clId="{E4E1E015-7E1F-4DED-BF7F-77C6EEDF21C5}" dt="2024-01-19T18:32:13.054" v="1059"/>
          <ac:spMkLst>
            <pc:docMk/>
            <pc:sldMk cId="2642181235" sldId="308"/>
            <ac:spMk id="13" creationId="{208F0804-D0D8-AD5F-F4C8-39CD267FF334}"/>
          </ac:spMkLst>
        </pc:spChg>
        <pc:spChg chg="add mod">
          <ac:chgData name="Toby Donaldson" userId="2e6e5431-bb17-4c41-9985-d39c50d83c73" providerId="ADAL" clId="{E4E1E015-7E1F-4DED-BF7F-77C6EEDF21C5}" dt="2024-01-19T18:35:32.630" v="1073" actId="1076"/>
          <ac:spMkLst>
            <pc:docMk/>
            <pc:sldMk cId="2642181235" sldId="308"/>
            <ac:spMk id="19" creationId="{6F17902D-6E19-D140-A611-2746F057BFDB}"/>
          </ac:spMkLst>
        </pc:spChg>
        <pc:spChg chg="mod">
          <ac:chgData name="Toby Donaldson" userId="2e6e5431-bb17-4c41-9985-d39c50d83c73" providerId="ADAL" clId="{E4E1E015-7E1F-4DED-BF7F-77C6EEDF21C5}" dt="2024-01-19T18:23:29.402" v="989" actId="20577"/>
          <ac:spMkLst>
            <pc:docMk/>
            <pc:sldMk cId="2642181235" sldId="308"/>
            <ac:spMk id="42" creationId="{81A0D830-CE25-C1CE-8DA0-61CCCAE5D472}"/>
          </ac:spMkLst>
        </pc:spChg>
      </pc:sldChg>
      <pc:sldChg chg="modSp del mod">
        <pc:chgData name="Toby Donaldson" userId="2e6e5431-bb17-4c41-9985-d39c50d83c73" providerId="ADAL" clId="{E4E1E015-7E1F-4DED-BF7F-77C6EEDF21C5}" dt="2024-01-19T18:55:49.977" v="1300" actId="2696"/>
        <pc:sldMkLst>
          <pc:docMk/>
          <pc:sldMk cId="1156014449" sldId="309"/>
        </pc:sldMkLst>
        <pc:spChg chg="mod">
          <ac:chgData name="Toby Donaldson" userId="2e6e5431-bb17-4c41-9985-d39c50d83c73" providerId="ADAL" clId="{E4E1E015-7E1F-4DED-BF7F-77C6EEDF21C5}" dt="2024-01-19T18:39:39.595" v="1106" actId="20577"/>
          <ac:spMkLst>
            <pc:docMk/>
            <pc:sldMk cId="1156014449" sldId="309"/>
            <ac:spMk id="2" creationId="{B2E0EC4B-8A0E-1BCF-888B-26E96DB43052}"/>
          </ac:spMkLst>
        </pc:spChg>
      </pc:sldChg>
      <pc:sldChg chg="addSp modSp mod">
        <pc:chgData name="Toby Donaldson" userId="2e6e5431-bb17-4c41-9985-d39c50d83c73" providerId="ADAL" clId="{E4E1E015-7E1F-4DED-BF7F-77C6EEDF21C5}" dt="2024-01-19T21:20:56.500" v="1301"/>
        <pc:sldMkLst>
          <pc:docMk/>
          <pc:sldMk cId="1120572146" sldId="310"/>
        </pc:sldMkLst>
        <pc:spChg chg="mod">
          <ac:chgData name="Toby Donaldson" userId="2e6e5431-bb17-4c41-9985-d39c50d83c73" providerId="ADAL" clId="{E4E1E015-7E1F-4DED-BF7F-77C6EEDF21C5}" dt="2024-01-19T18:37:24.379" v="1102" actId="20577"/>
          <ac:spMkLst>
            <pc:docMk/>
            <pc:sldMk cId="1120572146" sldId="310"/>
            <ac:spMk id="5" creationId="{B1A0FD6B-380D-E580-0964-146D6F0EFE75}"/>
          </ac:spMkLst>
        </pc:spChg>
        <pc:spChg chg="mod">
          <ac:chgData name="Toby Donaldson" userId="2e6e5431-bb17-4c41-9985-d39c50d83c73" providerId="ADAL" clId="{E4E1E015-7E1F-4DED-BF7F-77C6EEDF21C5}" dt="2024-01-19T18:25:26.941" v="999" actId="2711"/>
          <ac:spMkLst>
            <pc:docMk/>
            <pc:sldMk cId="1120572146" sldId="310"/>
            <ac:spMk id="7" creationId="{ED6D229E-AF1C-9D0C-E82C-12A2056A2817}"/>
          </ac:spMkLst>
        </pc:spChg>
        <pc:spChg chg="mod">
          <ac:chgData name="Toby Donaldson" userId="2e6e5431-bb17-4c41-9985-d39c50d83c73" providerId="ADAL" clId="{E4E1E015-7E1F-4DED-BF7F-77C6EEDF21C5}" dt="2024-01-19T18:25:11.674" v="998" actId="20577"/>
          <ac:spMkLst>
            <pc:docMk/>
            <pc:sldMk cId="1120572146" sldId="310"/>
            <ac:spMk id="8" creationId="{4CF7B4B6-F4CD-DF56-FE35-08C2BFC9D642}"/>
          </ac:spMkLst>
        </pc:spChg>
        <pc:spChg chg="mod">
          <ac:chgData name="Toby Donaldson" userId="2e6e5431-bb17-4c41-9985-d39c50d83c73" providerId="ADAL" clId="{E4E1E015-7E1F-4DED-BF7F-77C6EEDF21C5}" dt="2024-01-19T18:25:50.628" v="1008" actId="20577"/>
          <ac:spMkLst>
            <pc:docMk/>
            <pc:sldMk cId="1120572146" sldId="310"/>
            <ac:spMk id="9" creationId="{0BB01BE4-60EA-4A3B-9831-E8F4ECD7A035}"/>
          </ac:spMkLst>
        </pc:spChg>
        <pc:spChg chg="mod">
          <ac:chgData name="Toby Donaldson" userId="2e6e5431-bb17-4c41-9985-d39c50d83c73" providerId="ADAL" clId="{E4E1E015-7E1F-4DED-BF7F-77C6EEDF21C5}" dt="2024-01-19T18:26:21.975" v="1038" actId="1076"/>
          <ac:spMkLst>
            <pc:docMk/>
            <pc:sldMk cId="1120572146" sldId="310"/>
            <ac:spMk id="38" creationId="{6FEB1BB0-6EC8-DFF9-C4B2-DB94F88CB28E}"/>
          </ac:spMkLst>
        </pc:spChg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1120572146" sldId="310"/>
            <ac:inkMk id="3" creationId="{18C2E3AC-F98D-E1F2-C347-AFC4E69B7C17}"/>
          </ac:inkMkLst>
        </pc:inkChg>
      </pc:sldChg>
      <pc:sldChg chg="addSp modSp add mod">
        <pc:chgData name="Toby Donaldson" userId="2e6e5431-bb17-4c41-9985-d39c50d83c73" providerId="ADAL" clId="{E4E1E015-7E1F-4DED-BF7F-77C6EEDF21C5}" dt="2024-01-19T21:20:56.500" v="1301"/>
        <pc:sldMkLst>
          <pc:docMk/>
          <pc:sldMk cId="3621842671" sldId="316"/>
        </pc:sldMkLst>
        <pc:spChg chg="mod">
          <ac:chgData name="Toby Donaldson" userId="2e6e5431-bb17-4c41-9985-d39c50d83c73" providerId="ADAL" clId="{E4E1E015-7E1F-4DED-BF7F-77C6EEDF21C5}" dt="2024-01-19T18:37:10.396" v="1099" actId="113"/>
          <ac:spMkLst>
            <pc:docMk/>
            <pc:sldMk cId="3621842671" sldId="316"/>
            <ac:spMk id="11" creationId="{058F842A-66E1-EB7B-6EC2-1342782EDF18}"/>
          </ac:spMkLst>
        </pc:spChg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3621842671" sldId="316"/>
            <ac:inkMk id="10" creationId="{EC4D8C31-8D2D-DBE1-32DD-00AE1D50BD3D}"/>
          </ac:inkMkLst>
        </pc:inkChg>
      </pc:sldChg>
      <pc:sldChg chg="addSp delSp modSp add mod">
        <pc:chgData name="Toby Donaldson" userId="2e6e5431-bb17-4c41-9985-d39c50d83c73" providerId="ADAL" clId="{E4E1E015-7E1F-4DED-BF7F-77C6EEDF21C5}" dt="2024-01-19T21:20:56.500" v="1301"/>
        <pc:sldMkLst>
          <pc:docMk/>
          <pc:sldMk cId="2543430043" sldId="317"/>
        </pc:sldMkLst>
        <pc:spChg chg="mod">
          <ac:chgData name="Toby Donaldson" userId="2e6e5431-bb17-4c41-9985-d39c50d83c73" providerId="ADAL" clId="{E4E1E015-7E1F-4DED-BF7F-77C6EEDF21C5}" dt="2024-01-19T18:51:26.591" v="1254" actId="1076"/>
          <ac:spMkLst>
            <pc:docMk/>
            <pc:sldMk cId="2543430043" sldId="317"/>
            <ac:spMk id="2" creationId="{B2E0EC4B-8A0E-1BCF-888B-26E96DB43052}"/>
          </ac:spMkLst>
        </pc:spChg>
        <pc:spChg chg="mod">
          <ac:chgData name="Toby Donaldson" userId="2e6e5431-bb17-4c41-9985-d39c50d83c73" providerId="ADAL" clId="{E4E1E015-7E1F-4DED-BF7F-77C6EEDF21C5}" dt="2024-01-19T18:52:45.993" v="1262" actId="1076"/>
          <ac:spMkLst>
            <pc:docMk/>
            <pc:sldMk cId="2543430043" sldId="317"/>
            <ac:spMk id="3" creationId="{BF3F0BF9-3D1B-BF89-E0FD-C32FB4D1F3AA}"/>
          </ac:spMkLst>
        </pc:spChg>
        <pc:spChg chg="mod">
          <ac:chgData name="Toby Donaldson" userId="2e6e5431-bb17-4c41-9985-d39c50d83c73" providerId="ADAL" clId="{E4E1E015-7E1F-4DED-BF7F-77C6EEDF21C5}" dt="2024-01-19T18:52:53.613" v="1263" actId="1076"/>
          <ac:spMkLst>
            <pc:docMk/>
            <pc:sldMk cId="2543430043" sldId="317"/>
            <ac:spMk id="5" creationId="{BF070B2B-4C03-7D7C-7855-25E98EBF186B}"/>
          </ac:spMkLst>
        </pc:spChg>
        <pc:spChg chg="mod">
          <ac:chgData name="Toby Donaldson" userId="2e6e5431-bb17-4c41-9985-d39c50d83c73" providerId="ADAL" clId="{E4E1E015-7E1F-4DED-BF7F-77C6EEDF21C5}" dt="2024-01-19T18:53:02.959" v="1264" actId="1076"/>
          <ac:spMkLst>
            <pc:docMk/>
            <pc:sldMk cId="2543430043" sldId="317"/>
            <ac:spMk id="6" creationId="{64234A26-B563-3A45-185F-D8234742E92C}"/>
          </ac:spMkLst>
        </pc:spChg>
        <pc:spChg chg="mod">
          <ac:chgData name="Toby Donaldson" userId="2e6e5431-bb17-4c41-9985-d39c50d83c73" providerId="ADAL" clId="{E4E1E015-7E1F-4DED-BF7F-77C6EEDF21C5}" dt="2024-01-19T18:53:21.653" v="1271" actId="27636"/>
          <ac:spMkLst>
            <pc:docMk/>
            <pc:sldMk cId="2543430043" sldId="317"/>
            <ac:spMk id="7" creationId="{A2B6C373-BE7D-D29B-489E-F9BC8386A05A}"/>
          </ac:spMkLst>
        </pc:spChg>
        <pc:spChg chg="mod">
          <ac:chgData name="Toby Donaldson" userId="2e6e5431-bb17-4c41-9985-d39c50d83c73" providerId="ADAL" clId="{E4E1E015-7E1F-4DED-BF7F-77C6EEDF21C5}" dt="2024-01-19T18:40:13.795" v="1111"/>
          <ac:spMkLst>
            <pc:docMk/>
            <pc:sldMk cId="2543430043" sldId="317"/>
            <ac:spMk id="9" creationId="{57E5504B-A1E9-5AC1-C47F-C0699222A39F}"/>
          </ac:spMkLst>
        </pc:spChg>
        <pc:spChg chg="mod">
          <ac:chgData name="Toby Donaldson" userId="2e6e5431-bb17-4c41-9985-d39c50d83c73" providerId="ADAL" clId="{E4E1E015-7E1F-4DED-BF7F-77C6EEDF21C5}" dt="2024-01-19T18:41:10.026" v="1123" actId="20577"/>
          <ac:spMkLst>
            <pc:docMk/>
            <pc:sldMk cId="2543430043" sldId="317"/>
            <ac:spMk id="10" creationId="{79D3B5B9-FE2E-413C-364B-D8D8944EE6FC}"/>
          </ac:spMkLst>
        </pc:spChg>
        <pc:spChg chg="add mod topLvl">
          <ac:chgData name="Toby Donaldson" userId="2e6e5431-bb17-4c41-9985-d39c50d83c73" providerId="ADAL" clId="{E4E1E015-7E1F-4DED-BF7F-77C6EEDF21C5}" dt="2024-01-19T18:52:32.989" v="1259" actId="338"/>
          <ac:spMkLst>
            <pc:docMk/>
            <pc:sldMk cId="2543430043" sldId="317"/>
            <ac:spMk id="11" creationId="{58478EB5-1982-2BA0-1438-8685D8C00FFE}"/>
          </ac:spMkLst>
        </pc:spChg>
        <pc:spChg chg="add mod topLvl">
          <ac:chgData name="Toby Donaldson" userId="2e6e5431-bb17-4c41-9985-d39c50d83c73" providerId="ADAL" clId="{E4E1E015-7E1F-4DED-BF7F-77C6EEDF21C5}" dt="2024-01-19T18:52:32.989" v="1259" actId="338"/>
          <ac:spMkLst>
            <pc:docMk/>
            <pc:sldMk cId="2543430043" sldId="317"/>
            <ac:spMk id="12" creationId="{BB092BAA-DCE3-3B81-8B26-3EE6F54CCCB1}"/>
          </ac:spMkLst>
        </pc:spChg>
        <pc:spChg chg="add mod topLvl">
          <ac:chgData name="Toby Donaldson" userId="2e6e5431-bb17-4c41-9985-d39c50d83c73" providerId="ADAL" clId="{E4E1E015-7E1F-4DED-BF7F-77C6EEDF21C5}" dt="2024-01-19T18:52:32.989" v="1259" actId="338"/>
          <ac:spMkLst>
            <pc:docMk/>
            <pc:sldMk cId="2543430043" sldId="317"/>
            <ac:spMk id="14" creationId="{9AA41E24-CF9E-144C-814D-6FB4773F3434}"/>
          </ac:spMkLst>
        </pc:spChg>
        <pc:spChg chg="add mod">
          <ac:chgData name="Toby Donaldson" userId="2e6e5431-bb17-4c41-9985-d39c50d83c73" providerId="ADAL" clId="{E4E1E015-7E1F-4DED-BF7F-77C6EEDF21C5}" dt="2024-01-19T18:40:32.786" v="1116" actId="164"/>
          <ac:spMkLst>
            <pc:docMk/>
            <pc:sldMk cId="2543430043" sldId="317"/>
            <ac:spMk id="15" creationId="{84FEC638-5460-9FB6-8F45-619AE78B1146}"/>
          </ac:spMkLst>
        </pc:spChg>
        <pc:spChg chg="add mod">
          <ac:chgData name="Toby Donaldson" userId="2e6e5431-bb17-4c41-9985-d39c50d83c73" providerId="ADAL" clId="{E4E1E015-7E1F-4DED-BF7F-77C6EEDF21C5}" dt="2024-01-19T18:55:10.847" v="1295" actId="1076"/>
          <ac:spMkLst>
            <pc:docMk/>
            <pc:sldMk cId="2543430043" sldId="317"/>
            <ac:spMk id="21" creationId="{8754718F-D58F-55DF-8236-661FD7EB2710}"/>
          </ac:spMkLst>
        </pc:spChg>
        <pc:spChg chg="add mod">
          <ac:chgData name="Toby Donaldson" userId="2e6e5431-bb17-4c41-9985-d39c50d83c73" providerId="ADAL" clId="{E4E1E015-7E1F-4DED-BF7F-77C6EEDF21C5}" dt="2024-01-19T18:55:15.288" v="1296" actId="1076"/>
          <ac:spMkLst>
            <pc:docMk/>
            <pc:sldMk cId="2543430043" sldId="317"/>
            <ac:spMk id="22" creationId="{8D0A6E93-AF5C-3175-B3AB-58D6683ED6E9}"/>
          </ac:spMkLst>
        </pc:spChg>
        <pc:spChg chg="mod">
          <ac:chgData name="Toby Donaldson" userId="2e6e5431-bb17-4c41-9985-d39c50d83c73" providerId="ADAL" clId="{E4E1E015-7E1F-4DED-BF7F-77C6EEDF21C5}" dt="2024-01-19T18:46:40.176" v="1198" actId="207"/>
          <ac:spMkLst>
            <pc:docMk/>
            <pc:sldMk cId="2543430043" sldId="317"/>
            <ac:spMk id="24" creationId="{712F079D-A5A1-34E6-B42E-FFABE33D3074}"/>
          </ac:spMkLst>
        </pc:spChg>
        <pc:spChg chg="mod">
          <ac:chgData name="Toby Donaldson" userId="2e6e5431-bb17-4c41-9985-d39c50d83c73" providerId="ADAL" clId="{E4E1E015-7E1F-4DED-BF7F-77C6EEDF21C5}" dt="2024-01-19T18:44:05.210" v="1174" actId="1076"/>
          <ac:spMkLst>
            <pc:docMk/>
            <pc:sldMk cId="2543430043" sldId="317"/>
            <ac:spMk id="25" creationId="{DDA07D0C-545E-6613-0165-0D9E5E4275DF}"/>
          </ac:spMkLst>
        </pc:spChg>
        <pc:spChg chg="mod">
          <ac:chgData name="Toby Donaldson" userId="2e6e5431-bb17-4c41-9985-d39c50d83c73" providerId="ADAL" clId="{E4E1E015-7E1F-4DED-BF7F-77C6EEDF21C5}" dt="2024-01-19T18:43:49.069" v="1172" actId="20577"/>
          <ac:spMkLst>
            <pc:docMk/>
            <pc:sldMk cId="2543430043" sldId="317"/>
            <ac:spMk id="26" creationId="{BD15E95C-DDDD-7611-1719-574FFB416079}"/>
          </ac:spMkLst>
        </pc:spChg>
        <pc:spChg chg="add mod">
          <ac:chgData name="Toby Donaldson" userId="2e6e5431-bb17-4c41-9985-d39c50d83c73" providerId="ADAL" clId="{E4E1E015-7E1F-4DED-BF7F-77C6EEDF21C5}" dt="2024-01-19T18:52:53.613" v="1263" actId="1076"/>
          <ac:spMkLst>
            <pc:docMk/>
            <pc:sldMk cId="2543430043" sldId="317"/>
            <ac:spMk id="27" creationId="{A8298232-FC18-B750-8C11-E00DB995F660}"/>
          </ac:spMkLst>
        </pc:spChg>
        <pc:spChg chg="mod">
          <ac:chgData name="Toby Donaldson" userId="2e6e5431-bb17-4c41-9985-d39c50d83c73" providerId="ADAL" clId="{E4E1E015-7E1F-4DED-BF7F-77C6EEDF21C5}" dt="2024-01-19T18:47:08.975" v="1204" actId="207"/>
          <ac:spMkLst>
            <pc:docMk/>
            <pc:sldMk cId="2543430043" sldId="317"/>
            <ac:spMk id="29" creationId="{A1D0B615-762B-2312-D47D-986F9EAF38D5}"/>
          </ac:spMkLst>
        </pc:spChg>
        <pc:spChg chg="mod">
          <ac:chgData name="Toby Donaldson" userId="2e6e5431-bb17-4c41-9985-d39c50d83c73" providerId="ADAL" clId="{E4E1E015-7E1F-4DED-BF7F-77C6EEDF21C5}" dt="2024-01-19T18:44:34.632" v="1178" actId="1076"/>
          <ac:spMkLst>
            <pc:docMk/>
            <pc:sldMk cId="2543430043" sldId="317"/>
            <ac:spMk id="30" creationId="{1559EAB6-B72F-E8C9-210A-2D318AB7A113}"/>
          </ac:spMkLst>
        </pc:spChg>
        <pc:spChg chg="mod">
          <ac:chgData name="Toby Donaldson" userId="2e6e5431-bb17-4c41-9985-d39c50d83c73" providerId="ADAL" clId="{E4E1E015-7E1F-4DED-BF7F-77C6EEDF21C5}" dt="2024-01-19T18:45:46.264" v="1194" actId="1076"/>
          <ac:spMkLst>
            <pc:docMk/>
            <pc:sldMk cId="2543430043" sldId="317"/>
            <ac:spMk id="31" creationId="{6FDE4000-BCBF-0086-52EA-E2B5BFB12717}"/>
          </ac:spMkLst>
        </pc:spChg>
        <pc:spChg chg="add mod">
          <ac:chgData name="Toby Donaldson" userId="2e6e5431-bb17-4c41-9985-d39c50d83c73" providerId="ADAL" clId="{E4E1E015-7E1F-4DED-BF7F-77C6EEDF21C5}" dt="2024-01-19T18:55:25.937" v="1297" actId="1076"/>
          <ac:spMkLst>
            <pc:docMk/>
            <pc:sldMk cId="2543430043" sldId="317"/>
            <ac:spMk id="32" creationId="{C016DE5F-D4FE-F37D-B074-1DE4D0751283}"/>
          </ac:spMkLst>
        </pc:spChg>
        <pc:spChg chg="mod">
          <ac:chgData name="Toby Donaldson" userId="2e6e5431-bb17-4c41-9985-d39c50d83c73" providerId="ADAL" clId="{E4E1E015-7E1F-4DED-BF7F-77C6EEDF21C5}" dt="2024-01-19T18:51:06.994" v="1253" actId="20577"/>
          <ac:spMkLst>
            <pc:docMk/>
            <pc:sldMk cId="2543430043" sldId="317"/>
            <ac:spMk id="36" creationId="{3D71D54E-40F1-00B5-74CD-A64D34DA20DA}"/>
          </ac:spMkLst>
        </pc:spChg>
        <pc:spChg chg="mod">
          <ac:chgData name="Toby Donaldson" userId="2e6e5431-bb17-4c41-9985-d39c50d83c73" providerId="ADAL" clId="{E4E1E015-7E1F-4DED-BF7F-77C6EEDF21C5}" dt="2024-01-19T18:49:38.695" v="1235" actId="1076"/>
          <ac:spMkLst>
            <pc:docMk/>
            <pc:sldMk cId="2543430043" sldId="317"/>
            <ac:spMk id="37" creationId="{8BE928E2-9B4E-ED97-F8A4-7A7FED3B7CB5}"/>
          </ac:spMkLst>
        </pc:spChg>
        <pc:spChg chg="mod">
          <ac:chgData name="Toby Donaldson" userId="2e6e5431-bb17-4c41-9985-d39c50d83c73" providerId="ADAL" clId="{E4E1E015-7E1F-4DED-BF7F-77C6EEDF21C5}" dt="2024-01-19T18:49:35.478" v="1234" actId="1076"/>
          <ac:spMkLst>
            <pc:docMk/>
            <pc:sldMk cId="2543430043" sldId="317"/>
            <ac:spMk id="38" creationId="{AA17A092-2130-614C-A983-B187BBAFF10C}"/>
          </ac:spMkLst>
        </pc:spChg>
        <pc:spChg chg="add mod">
          <ac:chgData name="Toby Donaldson" userId="2e6e5431-bb17-4c41-9985-d39c50d83c73" providerId="ADAL" clId="{E4E1E015-7E1F-4DED-BF7F-77C6EEDF21C5}" dt="2024-01-19T18:53:02.959" v="1264" actId="1076"/>
          <ac:spMkLst>
            <pc:docMk/>
            <pc:sldMk cId="2543430043" sldId="317"/>
            <ac:spMk id="39" creationId="{43E6C251-BE0B-F84D-B6B2-D2A52B5B8BCA}"/>
          </ac:spMkLst>
        </pc:spChg>
        <pc:spChg chg="mod">
          <ac:chgData name="Toby Donaldson" userId="2e6e5431-bb17-4c41-9985-d39c50d83c73" providerId="ADAL" clId="{E4E1E015-7E1F-4DED-BF7F-77C6EEDF21C5}" dt="2024-01-19T18:50:10.985" v="1240" actId="20577"/>
          <ac:spMkLst>
            <pc:docMk/>
            <pc:sldMk cId="2543430043" sldId="317"/>
            <ac:spMk id="41" creationId="{050C3F0D-E9A9-3BC3-2E63-2B2DCDC62DF6}"/>
          </ac:spMkLst>
        </pc:spChg>
        <pc:spChg chg="mod">
          <ac:chgData name="Toby Donaldson" userId="2e6e5431-bb17-4c41-9985-d39c50d83c73" providerId="ADAL" clId="{E4E1E015-7E1F-4DED-BF7F-77C6EEDF21C5}" dt="2024-01-19T18:54:46.895" v="1294" actId="207"/>
          <ac:spMkLst>
            <pc:docMk/>
            <pc:sldMk cId="2543430043" sldId="317"/>
            <ac:spMk id="42" creationId="{70166610-F060-C847-09F8-C16D9B2B9CAA}"/>
          </ac:spMkLst>
        </pc:spChg>
        <pc:spChg chg="mod">
          <ac:chgData name="Toby Donaldson" userId="2e6e5431-bb17-4c41-9985-d39c50d83c73" providerId="ADAL" clId="{E4E1E015-7E1F-4DED-BF7F-77C6EEDF21C5}" dt="2024-01-19T18:48:49.787" v="1224" actId="6549"/>
          <ac:spMkLst>
            <pc:docMk/>
            <pc:sldMk cId="2543430043" sldId="317"/>
            <ac:spMk id="43" creationId="{F1F74C01-26F9-3958-F228-68A5D666BDFE}"/>
          </ac:spMkLst>
        </pc:spChg>
        <pc:spChg chg="add mod">
          <ac:chgData name="Toby Donaldson" userId="2e6e5431-bb17-4c41-9985-d39c50d83c73" providerId="ADAL" clId="{E4E1E015-7E1F-4DED-BF7F-77C6EEDF21C5}" dt="2024-01-19T18:53:02.959" v="1264" actId="1076"/>
          <ac:spMkLst>
            <pc:docMk/>
            <pc:sldMk cId="2543430043" sldId="317"/>
            <ac:spMk id="44" creationId="{ED869240-2DA3-00B7-DF82-FD7CF94A190A}"/>
          </ac:spMkLst>
        </pc:spChg>
        <pc:spChg chg="add mod">
          <ac:chgData name="Toby Donaldson" userId="2e6e5431-bb17-4c41-9985-d39c50d83c73" providerId="ADAL" clId="{E4E1E015-7E1F-4DED-BF7F-77C6EEDF21C5}" dt="2024-01-19T18:52:02.068" v="1257" actId="571"/>
          <ac:spMkLst>
            <pc:docMk/>
            <pc:sldMk cId="2543430043" sldId="317"/>
            <ac:spMk id="49" creationId="{25263ADF-E032-A106-885D-285B5D5E94B6}"/>
          </ac:spMkLst>
        </pc:spChg>
        <pc:spChg chg="mod">
          <ac:chgData name="Toby Donaldson" userId="2e6e5431-bb17-4c41-9985-d39c50d83c73" providerId="ADAL" clId="{E4E1E015-7E1F-4DED-BF7F-77C6EEDF21C5}" dt="2024-01-19T18:52:02.068" v="1257" actId="571"/>
          <ac:spMkLst>
            <pc:docMk/>
            <pc:sldMk cId="2543430043" sldId="317"/>
            <ac:spMk id="51" creationId="{A7BB768D-44EF-E9C5-2EDD-B5798BDBDF82}"/>
          </ac:spMkLst>
        </pc:spChg>
        <pc:spChg chg="mod">
          <ac:chgData name="Toby Donaldson" userId="2e6e5431-bb17-4c41-9985-d39c50d83c73" providerId="ADAL" clId="{E4E1E015-7E1F-4DED-BF7F-77C6EEDF21C5}" dt="2024-01-19T18:52:02.068" v="1257" actId="571"/>
          <ac:spMkLst>
            <pc:docMk/>
            <pc:sldMk cId="2543430043" sldId="317"/>
            <ac:spMk id="52" creationId="{732587EF-E02F-4E95-0A31-0714D09DCD77}"/>
          </ac:spMkLst>
        </pc:spChg>
        <pc:spChg chg="mod">
          <ac:chgData name="Toby Donaldson" userId="2e6e5431-bb17-4c41-9985-d39c50d83c73" providerId="ADAL" clId="{E4E1E015-7E1F-4DED-BF7F-77C6EEDF21C5}" dt="2024-01-19T18:52:02.068" v="1257" actId="571"/>
          <ac:spMkLst>
            <pc:docMk/>
            <pc:sldMk cId="2543430043" sldId="317"/>
            <ac:spMk id="53" creationId="{DF4D86C0-B9F3-9AEE-9D3C-2A1A036CC9B2}"/>
          </ac:spMkLst>
        </pc:spChg>
        <pc:spChg chg="add mod">
          <ac:chgData name="Toby Donaldson" userId="2e6e5431-bb17-4c41-9985-d39c50d83c73" providerId="ADAL" clId="{E4E1E015-7E1F-4DED-BF7F-77C6EEDF21C5}" dt="2024-01-19T18:52:02.068" v="1257" actId="571"/>
          <ac:spMkLst>
            <pc:docMk/>
            <pc:sldMk cId="2543430043" sldId="317"/>
            <ac:spMk id="54" creationId="{61C5BC12-21D1-368F-1B34-C2190D29C197}"/>
          </ac:spMkLst>
        </pc:spChg>
        <pc:spChg chg="mod">
          <ac:chgData name="Toby Donaldson" userId="2e6e5431-bb17-4c41-9985-d39c50d83c73" providerId="ADAL" clId="{E4E1E015-7E1F-4DED-BF7F-77C6EEDF21C5}" dt="2024-01-19T18:53:55.405" v="1275" actId="1076"/>
          <ac:spMkLst>
            <pc:docMk/>
            <pc:sldMk cId="2543430043" sldId="317"/>
            <ac:spMk id="61" creationId="{9D61A5F3-3E07-D532-6EBC-92035AD04D35}"/>
          </ac:spMkLst>
        </pc:spChg>
        <pc:spChg chg="add mod">
          <ac:chgData name="Toby Donaldson" userId="2e6e5431-bb17-4c41-9985-d39c50d83c73" providerId="ADAL" clId="{E4E1E015-7E1F-4DED-BF7F-77C6EEDF21C5}" dt="2024-01-19T18:55:38.095" v="1299" actId="1076"/>
          <ac:spMkLst>
            <pc:docMk/>
            <pc:sldMk cId="2543430043" sldId="317"/>
            <ac:spMk id="62" creationId="{47B21CEC-92D0-2EE6-1362-C7C85DC2FE02}"/>
          </ac:spMkLst>
        </pc:spChg>
        <pc:grpChg chg="add mod">
          <ac:chgData name="Toby Donaldson" userId="2e6e5431-bb17-4c41-9985-d39c50d83c73" providerId="ADAL" clId="{E4E1E015-7E1F-4DED-BF7F-77C6EEDF21C5}" dt="2024-01-19T18:40:32.786" v="1116" actId="164"/>
          <ac:grpSpMkLst>
            <pc:docMk/>
            <pc:sldMk cId="2543430043" sldId="317"/>
            <ac:grpSpMk id="8" creationId="{3628A6E6-C899-5F32-6328-07265B82F875}"/>
          </ac:grpSpMkLst>
        </pc:grpChg>
        <pc:grpChg chg="add del mod">
          <ac:chgData name="Toby Donaldson" userId="2e6e5431-bb17-4c41-9985-d39c50d83c73" providerId="ADAL" clId="{E4E1E015-7E1F-4DED-BF7F-77C6EEDF21C5}" dt="2024-01-19T18:41:29.440" v="1125" actId="21"/>
          <ac:grpSpMkLst>
            <pc:docMk/>
            <pc:sldMk cId="2543430043" sldId="317"/>
            <ac:grpSpMk id="16" creationId="{B5E51DA4-747E-8A03-16C4-1FADA949027C}"/>
          </ac:grpSpMkLst>
        </pc:grpChg>
        <pc:grpChg chg="add del mod">
          <ac:chgData name="Toby Donaldson" userId="2e6e5431-bb17-4c41-9985-d39c50d83c73" providerId="ADAL" clId="{E4E1E015-7E1F-4DED-BF7F-77C6EEDF21C5}" dt="2024-01-19T18:52:16.602" v="1258" actId="165"/>
          <ac:grpSpMkLst>
            <pc:docMk/>
            <pc:sldMk cId="2543430043" sldId="317"/>
            <ac:grpSpMk id="19" creationId="{51020C35-7874-6BEF-E8BD-59C200113C5D}"/>
          </ac:grpSpMkLst>
        </pc:grpChg>
        <pc:grpChg chg="add mod">
          <ac:chgData name="Toby Donaldson" userId="2e6e5431-bb17-4c41-9985-d39c50d83c73" providerId="ADAL" clId="{E4E1E015-7E1F-4DED-BF7F-77C6EEDF21C5}" dt="2024-01-19T18:52:53.613" v="1263" actId="1076"/>
          <ac:grpSpMkLst>
            <pc:docMk/>
            <pc:sldMk cId="2543430043" sldId="317"/>
            <ac:grpSpMk id="23" creationId="{72DC2841-E131-F519-AD48-1532B6783D95}"/>
          </ac:grpSpMkLst>
        </pc:grpChg>
        <pc:grpChg chg="add mod">
          <ac:chgData name="Toby Donaldson" userId="2e6e5431-bb17-4c41-9985-d39c50d83c73" providerId="ADAL" clId="{E4E1E015-7E1F-4DED-BF7F-77C6EEDF21C5}" dt="2024-01-19T18:55:25.937" v="1297" actId="1076"/>
          <ac:grpSpMkLst>
            <pc:docMk/>
            <pc:sldMk cId="2543430043" sldId="317"/>
            <ac:grpSpMk id="28" creationId="{4D561E4E-2140-30D6-787C-4D6EF90198D8}"/>
          </ac:grpSpMkLst>
        </pc:grpChg>
        <pc:grpChg chg="add mod">
          <ac:chgData name="Toby Donaldson" userId="2e6e5431-bb17-4c41-9985-d39c50d83c73" providerId="ADAL" clId="{E4E1E015-7E1F-4DED-BF7F-77C6EEDF21C5}" dt="2024-01-19T18:53:02.959" v="1264" actId="1076"/>
          <ac:grpSpMkLst>
            <pc:docMk/>
            <pc:sldMk cId="2543430043" sldId="317"/>
            <ac:grpSpMk id="35" creationId="{B9BEB8FB-6B81-B10D-84E7-C56E3E95EDB9}"/>
          </ac:grpSpMkLst>
        </pc:grpChg>
        <pc:grpChg chg="add mod">
          <ac:chgData name="Toby Donaldson" userId="2e6e5431-bb17-4c41-9985-d39c50d83c73" providerId="ADAL" clId="{E4E1E015-7E1F-4DED-BF7F-77C6EEDF21C5}" dt="2024-01-19T18:53:02.959" v="1264" actId="1076"/>
          <ac:grpSpMkLst>
            <pc:docMk/>
            <pc:sldMk cId="2543430043" sldId="317"/>
            <ac:grpSpMk id="40" creationId="{37C4E2ED-0400-0150-8E15-59DF824193EB}"/>
          </ac:grpSpMkLst>
        </pc:grpChg>
        <pc:grpChg chg="add mod">
          <ac:chgData name="Toby Donaldson" userId="2e6e5431-bb17-4c41-9985-d39c50d83c73" providerId="ADAL" clId="{E4E1E015-7E1F-4DED-BF7F-77C6EEDF21C5}" dt="2024-01-19T18:52:02.068" v="1257" actId="571"/>
          <ac:grpSpMkLst>
            <pc:docMk/>
            <pc:sldMk cId="2543430043" sldId="317"/>
            <ac:grpSpMk id="50" creationId="{FC6A0883-793D-18ED-90BA-AE088D60418A}"/>
          </ac:grpSpMkLst>
        </pc:grpChg>
        <pc:grpChg chg="add mod">
          <ac:chgData name="Toby Donaldson" userId="2e6e5431-bb17-4c41-9985-d39c50d83c73" providerId="ADAL" clId="{E4E1E015-7E1F-4DED-BF7F-77C6EEDF21C5}" dt="2024-01-19T18:52:45.993" v="1262" actId="1076"/>
          <ac:grpSpMkLst>
            <pc:docMk/>
            <pc:sldMk cId="2543430043" sldId="317"/>
            <ac:grpSpMk id="55" creationId="{0B9AC7AF-2B96-33DD-0DCC-36D210119118}"/>
          </ac:grpSpMkLst>
        </pc:grpChg>
        <pc:grpChg chg="add mod">
          <ac:chgData name="Toby Donaldson" userId="2e6e5431-bb17-4c41-9985-d39c50d83c73" providerId="ADAL" clId="{E4E1E015-7E1F-4DED-BF7F-77C6EEDF21C5}" dt="2024-01-19T18:53:43.437" v="1273" actId="1076"/>
          <ac:grpSpMkLst>
            <pc:docMk/>
            <pc:sldMk cId="2543430043" sldId="317"/>
            <ac:grpSpMk id="56" creationId="{0B7FBC77-F8A9-1842-8CDB-F3572E3ADBA2}"/>
          </ac:grpSpMkLst>
        </pc:grpChg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2543430043" sldId="317"/>
            <ac:inkMk id="64" creationId="{D6ACDBC3-691D-F6FC-D2AF-37FF4E2FD7D3}"/>
          </ac:inkMkLst>
        </pc:inkChg>
        <pc:cxnChg chg="add del mod">
          <ac:chgData name="Toby Donaldson" userId="2e6e5431-bb17-4c41-9985-d39c50d83c73" providerId="ADAL" clId="{E4E1E015-7E1F-4DED-BF7F-77C6EEDF21C5}" dt="2024-01-19T18:41:29.440" v="1125" actId="21"/>
          <ac:cxnSpMkLst>
            <pc:docMk/>
            <pc:sldMk cId="2543430043" sldId="317"/>
            <ac:cxnSpMk id="13" creationId="{FD039884-4950-B8A5-8C89-A1DAC52DBA73}"/>
          </ac:cxnSpMkLst>
        </pc:cxnChg>
        <pc:cxnChg chg="add mod">
          <ac:chgData name="Toby Donaldson" userId="2e6e5431-bb17-4c41-9985-d39c50d83c73" providerId="ADAL" clId="{E4E1E015-7E1F-4DED-BF7F-77C6EEDF21C5}" dt="2024-01-19T18:55:30.264" v="1298" actId="14100"/>
          <ac:cxnSpMkLst>
            <pc:docMk/>
            <pc:sldMk cId="2543430043" sldId="317"/>
            <ac:cxnSpMk id="34" creationId="{98228C85-6DA5-D229-028F-ED78A2B41E62}"/>
          </ac:cxnSpMkLst>
        </pc:cxnChg>
        <pc:cxnChg chg="add mod">
          <ac:chgData name="Toby Donaldson" userId="2e6e5431-bb17-4c41-9985-d39c50d83c73" providerId="ADAL" clId="{E4E1E015-7E1F-4DED-BF7F-77C6EEDF21C5}" dt="2024-01-19T18:53:02.959" v="1264" actId="1076"/>
          <ac:cxnSpMkLst>
            <pc:docMk/>
            <pc:sldMk cId="2543430043" sldId="317"/>
            <ac:cxnSpMk id="45" creationId="{08983F94-FA65-E800-61F0-A5CD3FB27F6A}"/>
          </ac:cxnSpMkLst>
        </pc:cxnChg>
        <pc:cxnChg chg="mod">
          <ac:chgData name="Toby Donaldson" userId="2e6e5431-bb17-4c41-9985-d39c50d83c73" providerId="ADAL" clId="{E4E1E015-7E1F-4DED-BF7F-77C6EEDF21C5}" dt="2024-01-19T18:53:38.826" v="1272"/>
          <ac:cxnSpMkLst>
            <pc:docMk/>
            <pc:sldMk cId="2543430043" sldId="317"/>
            <ac:cxnSpMk id="57" creationId="{C92EB0FC-7C5E-5B93-C4D3-463B4684F203}"/>
          </ac:cxnSpMkLst>
        </pc:cxnChg>
        <pc:cxnChg chg="mod">
          <ac:chgData name="Toby Donaldson" userId="2e6e5431-bb17-4c41-9985-d39c50d83c73" providerId="ADAL" clId="{E4E1E015-7E1F-4DED-BF7F-77C6EEDF21C5}" dt="2024-01-19T18:53:38.826" v="1272"/>
          <ac:cxnSpMkLst>
            <pc:docMk/>
            <pc:sldMk cId="2543430043" sldId="317"/>
            <ac:cxnSpMk id="58" creationId="{82307AA4-BF2F-3562-A993-2DE213339F04}"/>
          </ac:cxnSpMkLst>
        </pc:cxnChg>
        <pc:cxnChg chg="mod">
          <ac:chgData name="Toby Donaldson" userId="2e6e5431-bb17-4c41-9985-d39c50d83c73" providerId="ADAL" clId="{E4E1E015-7E1F-4DED-BF7F-77C6EEDF21C5}" dt="2024-01-19T18:53:38.826" v="1272"/>
          <ac:cxnSpMkLst>
            <pc:docMk/>
            <pc:sldMk cId="2543430043" sldId="317"/>
            <ac:cxnSpMk id="59" creationId="{ED31A7EB-9944-7DDE-A1E6-0D42ABA579E6}"/>
          </ac:cxnSpMkLst>
        </pc:cxnChg>
        <pc:cxnChg chg="mod">
          <ac:chgData name="Toby Donaldson" userId="2e6e5431-bb17-4c41-9985-d39c50d83c73" providerId="ADAL" clId="{E4E1E015-7E1F-4DED-BF7F-77C6EEDF21C5}" dt="2024-01-19T18:53:38.826" v="1272"/>
          <ac:cxnSpMkLst>
            <pc:docMk/>
            <pc:sldMk cId="2543430043" sldId="317"/>
            <ac:cxnSpMk id="60" creationId="{D75A65BD-9D7D-46EB-317B-ED79911CC770}"/>
          </ac:cxnSpMkLst>
        </pc:cxn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2-02T07:24:46.837" v="18842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8T00:21:48.371" v="18827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8T00:21:48.371" v="18827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2-02T07:24:46.837" v="18842" actId="20577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2-02T07:24:46.837" v="18842" actId="20577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5T21:01:20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24559 10673 911 0,'2'0'0'0,"-2"0"0"31,2 0 0-31,-2-2 0 0,0 2 128 0,0 0-128 16,1-2 0-16,-1 0 128 0,2 1-128 0,-2 1-256 15,0-2 64-15,0 2 16 0,-2 2 720 0,2-2 144 0,-1 1 16 0,-1 1 16 16,2 0 400-16,0-2 80 0,2 0 16 0,-1 0 0 16,1-2-240-16,2 0-32 0,-1 2-16 0,-1 0 0 15,0 2-320-15,-1 0-64 0,-1 0-16 0,0 1 0 16,0 4 80-16,-1-2 16 0,-1 1 0 0,0 4 0 16,-1-3-224-16,-1 3-32 0,-1-1-16 0,1 5 0 15,3-5-96-15,-1 5 0 0,-2-4-16 0,3 1 0 16,-1 4 80-16,0-3 0 0,1 1 16 0,1 1 0 15,0 1 16-15,0 1 0 0,1 0 0 0,-1-2 0 16,4 3-224-16,-3 0-128 0,3 1 160 0,-2 1-160 0,-2 0 0 16,-2-1 0-16,2-1 0 0,0-1 0 0,0 1 0 0,-4-5 0 15,3 2 0-15,-1-3 0 0,0-3 0 0,-1-2 0 16,1 2 128-16,-1-4-128 0,3-3 0 0,-2-1 0 16,-2 0 128-16,3-1-128 0,1-3 0 0,0-1-256 15,0-4 48-15,0 2 16 16,1-3-432-16,5 3-80 0,-5-7 0 0,5 0-16 0,-1 2 400 0,2-4 64 15,0-1 32-15,3-2 0 0,-1-2 224 0,1-2 0 16,-3 0 0-16,4-1 0 0,-6 1 0 0,0-3 128 16,0 0-128-16,1 2 160 0,-3-4 160 0,-1 2 48 15,0-6 0-15,-2 5 0 0,0-3-112 0,0 6 0 16,0 3-16-16,1 7 0 0,-1 5-240 0,2 7 0 0,-2 2 0 16,2 4 0-16,0 1 640 0,1 0 64 0,-1 6 32 0,1-4 0 15,1 3 176-15,1-1 48 0,0 3 0 0,0-3 0 16,2 1-688-16,0-1-128 0,2 1-16 0,0-3-128 15,-4 0 128-15,2-2-128 0,2-1 0 0,-2-1 0 16,3-1 160-16,-5 3-160 0,2-3 128 0,2-2-128 31,-2 2-688-31,0-2-208 0,-2 0-64 0,2 0 0 0,2 2-1008 16,-4-1-208-16</inkml:trace>
  <inkml:trace contextRef="#ctx0" brushRef="#br0" timeOffset="488.04">25091 10688 1839 0,'3'-1'160'0,"-1"-1"-160"16,3 0 0-16,-5 2 0 0,2 0 1344 0,0-2 224 16,3-1 48-16,4 1 16 0,-4-1-80 0,0 3-16 15,0 1 0-15,0 1 0 0,-5 3-352 0,2 1-80 16,0-3-16-16,-2 1 0 0,2 2-448 0,-2 0-112 15,1-1-16-15,3 4 0 0,-2-2-80 0,5 0-32 16,-4 1 0-16,4-2 0 0,0-1 384 0,2 2 80 16,1-2 16-16,1-3 0 0,-1-1-448 0,2-1-96 0,-1-1-16 0,3 1 0 15,-4-4-320-15,1-1 0 0,-1-2 0 0,1 4 0 16,1-4 0-16,-4-2-192 16,3 5 192-16,-6-3-192 0,2-3 0 0,2 5 0 15,-6-6 0-15,3 4 0 0,-5-3 192 0,-1 3-208 0,0-2 80 0,-3 0 128 16,-1 3-224-16,-1-5 80 0,-4 4 16 0,1-3 0 15,-3 4-64-15,1-4 0 0,-6 5 0 0,4 0 0 16,0-4-32-16,-1 4-16 0,0 1 0 0,0 2 0 16,3 1 240-16,-2 2 0 0,1 5 0 0,1-1-144 15,1 5 144-15,-1-1 0 0,3 7 0 0,-2 1 128 16,2 2 448-16,3 4 112 0,-2 5 16 0,4-4 0 0,0 7 272 16,4-4 64-16,1 0 16 0,2 0 0 0,2-7-288 0,4 3-64 15,-2 0-16-15,5-8 0 0,1 3-544 0,4-4-144 16,-1 1 0-16,-18-15 0 0,0 0 0 0,63 28 0 15,-63-28 0-15,0 0 0 0,0 0-224 0,102 19-64 16,-102-19-16-16,0 0 0 16,0 0-832-16,100-5-160 0,-100 5-48 0,0 0-10176 15</inkml:trace>
  <inkml:trace contextRef="#ctx0" brushRef="#br0" timeOffset="791.31">25889 10138 3679 0,'0'-2'320'0,"0"-1"-320"0,0 3 0 0,0 0 0 16,0 0 1200-16,0 3 160 0,0-1 48 0,-2 0 0 15,0 3-80-15,-1 0-16 0,-2 9 0 0,1 2 0 16,-3 1 16-16,2 4 0 0,0 3 0 0,-2 6 0 15,1-2 272-15,3 5 48 0,1 0 16 0,2-3 0 16,0 5-128-16,2 1-32 0,1 1 0 0,1 1 0 16,3-3 16-16,-4 0 0 0,4 1 0 0,2-1 0 15,-2-2-1264-15,0 0-256 0,2 2 0 0,-2-5 0 16,0-2-1440-16,-4-4-176 16,2 4-48-16,-3-4 0 0,0-3-368 0,-2 4-80 0,0-5 0 0,-2-2-8624 15</inkml:trace>
  <inkml:trace contextRef="#ctx0" brushRef="#br0" timeOffset="1364.09">25608 10563 16575 0,'-8'-2'736'0,"4"2"160"0,1 0-720 0,1 0-176 0,-2 0 0 0,4 2 0 15,-1 3 1472-15,-1-1 272 16,-2 3 48-16,1 7 16 0,1 1-128 0,2-3-16 15,2 4-16-15,3 0 0 0,4-4-784 0,0-3-160 16,4 1-16-16,3-5-16 0,-16-5-544 0,0 0-128 16,0 0 0-16,94-3 0 0,-94 3 768 0,0 0 112 15,0 0 16-15,112-35 16 16,-112 35-2128-16,0 0-448 0,97-37-64 0,-97 37-32 16,0 0-256-16,103-33-48 0,-103 33-16 0,0 0 0 15,0 0-496-15,103-22-112 0,-89 20 0 0,-4 2-16 16,-3 0 1392-16,0 0 288 0,-5 2 48 0,0-1 16 0,0 1 1440 0,-1 0 288 0,3 3 64 0,-2-3 16 15,-1 1-288-15,3 1-64 0,-3-2-16 16,3-1 0-16,-2 3-480 0,1-1 0 0,1-3 0 0,1 0 0 16,-2 0 0-16,3-3 0 0,4 3 0 0,-5-2 0 15,4 2 128-15,-2 0 48 0,0 2 0 0,2 3 0 16,-6-1 1040-16,1 1 192 0,-1 5 64 0,-3-1 0 16,0 5 512-16,-2 0 96 0,1 5 32 0,-5 0 0 0,5 4-640 15,-8-1-112-15,5 1-16 0,3 1-16 0,-1-1-816 0,2-4-144 16,2-1-48-16,3-3 0 0,0-3 544 0,4 2 96 15,0-1 32-15,1-5 0 0,4-1-800 0,3 2-192 16,-1-4 0-16,-16-5 0 16,0 0-672-16,0 0-128 0,89-2-32 0,-89 2 0 0,0 0 832 0,0 0 176 15,89-31 16-15,-89 31 16 0,0 0-208 0,56-43 176 16,-56 43-176-16,0 0 160 0,40-56 32 0,-32 33 16 16,-1 1 0-16,-1-3 0 0,-3 3-16 0,-3-1 0 15,-2-3 0-15,-1 1 0 0,-2 4-192 0,-2 4-160 16,0 3 32-16,-2 0 0 15,2 2-544-15,0 5-96 0,2 0-32 0,0 2 0 16,-1 3-48-16,3 0-16 0,1 1 0 0,-3-1 0 16,3 2-1248-16,0 0-240 0,2-2-48 0,-1 0-7808 0</inkml:trace>
  <inkml:trace contextRef="#ctx0" brushRef="#br0" timeOffset="1835.75">26894 10451 1839 0,'9'6'160'0,"-2"-5"-160"0,0 1 0 0,-4 0 0 16,1-2 1440-16,-1 0 256 0,-1 2 48 0,3-1 16 0,2 3-80 0,2 5-16 15,0-2 0-15,-1 3 0 0,-4 0 64 0,-1 3 0 16,-1 1 0-16,0-4 0 0,-2 6-320 0,-2-4-64 16,2 2-16-16,-2 1 0 15,-1 5-464-15,-1-3-96 0,4 4 0 0,-5-2-16 0,2 5 32 0,-1-3 16 16,3 0 0-16,-3-2 0 0,4 4-544 0,0-2-96 15,0-2-32-15,0-1 0 0,2-3-128 0,0-1 0 16,-1-2 0-16,1 1 0 0,0-6 0 16,1 1 0-16,1-4-128 0,-3-3 128 0,-1-1 0 0,0-1 0 15,2-3-144-15,0-3 144 0,0 2-160 0,1-5 32 16,-1-1 0-16,1-3 0 0,1 0-96 0,-2-1-16 0,1-5 0 16,-1-4 0-16,1 1 48 0,1 1 0 0,1-4 0 0,-3-4 0 15,0-3 192-15,1 2 0 0,1-2 0 0,-3-2 0 16,1 0 0-16,3 7 0 0,-5-2 0 0,0 11 0 15,2 2 0-15,-2 6 0 0,0 3 0 0,-2 6 0 16,2 2 144-16,0 0 80 0,0 2 16 0,0-2 0 16,0 1 464-16,4 3 112 0,-1-1 16 0,1-1 0 15,3 0-608-15,-2 0-224 0,0-1 176 0,0-1-176 16,4 0 0-16,-2-1-240 0,2-1 32 0,-1-2 0 16,3 1-544-16,-2-1-96 15,3 3-32-15,2 1 0 0,-2 0 128 0,2 0 32 0,0 5 0 0,0 2 0 16,1 0-48-16,1 3 0 0,0-1 0 0,-1 3 0 31,1-1-992-31,-2 1-208 0,2 0-32 0,-2-3-6528 0</inkml:trace>
  <inkml:trace contextRef="#ctx0" brushRef="#br0" timeOffset="2260.62">27597 10390 21183 0,'1'9'944'0,"1"-4"192"0,0 1-912 0,-1-5-224 15,3 1 0-15,-2 0 0 0,-2 3 1040 0,1 2 176 16,1 5 16-16,0 4 16 0,0 3-464 0,-4 2-80 0,0 0-32 0,-1 0 0 16,-3 0-160-16,3-4-16 15,0 2-16-15,-1 0 0 0,1 2 64 0,1-2 16 0,-3 1 0 0,1 1 0 16,2-2 128-16,1 0 16 0,1 0 16 0,-2-3 0 16,4-1-240-16,-1-6-48 15,3 3-16-15,-1-7 0 0,3 2-416 0,-3-7 0 0,2-1-192 0,4-5 192 31,-2 0-672-31,0-7-16 0,0 1 0 0,3-4 0 16,1-4 16-16,-1-5 0 0,2 1 0 0,2-6 0 16,2 1-112-16,-5-5-32 0,1 7 0 0,0-3 0 15,2 2-32-15,-2-1-16 0,2-5 0 0,-4 7 0 0,1-1 432 0,1 3 96 0,2 3 16 0,-2-3 0 16,4 6 320-16,-4 2 0 0,0 5 128 0,2 5-128 0,-5 1 400 0,-2 10 0 31,2 1 0-31,-4 2 0 0,4 9 368 0,-4-2 64 0,2 5 0 0,0 0 16 0,0 2 576 0,-2 1 112 16,2 1 32-16,0 5 0 0,-2 0-640 15,2 5-128-15,-2 4-32 0,1 1 0 0,-3 2-512 0,2 2-96 16,-5 3-32-16,0-3 0 0,2-2-368 0,0-4-80 31,0-4 0-31,1-8-16 0,6-6-1200 0,-1-11-224 0</inkml:trace>
  <inkml:trace contextRef="#ctx0" brushRef="#br0" timeOffset="3125">29140 10399 14735 0,'0'2'1312'0,"0"-2"-1056"0,0 0-256 0,0 0 0 0,0 0 704 0,0 0 96 16,2 0 16-16,-2 2 0 0,-2-2-256 0,-1 0-48 16,1-2-16-16,-5 0 0 0,2-1 80 0,-2 1 32 15,0 0 0-15,-2 2 0 0,1 0 64 0,-3 0 16 16,1 2 0-16,-2 3 0 0,-2-1-304 0,0 1-48 16,0 0-16-16,0 4 0 0,0-2-48 0,0 5-16 15,3-3 0-15,-1 3 0 0,2 0-80 0,3-3-32 16,3-2 0-16,3 1 0 0,1-2-144 0,5-1 0 15,2 2 0-15,2-2 0 0,1-1 0 0,4-1 0 16,2 4 0-16,-1-2 0 0,3-1 0 0,1 3 0 16,2 0-144-16,0 0 144 0,0 3 0 0,0 2 0 15,-2-1 0-15,0 4 0 0,0 3 0 0,-3 1 0 0,-4 4 0 0,-5-2 0 16,-4 5 0-16,-4 2 0 0,-5-4 0 0,1 6 0 16,-5-8 0-16,-1 4 272 0,-4 0-48 0,1-3-16 15,-2 1 800-15,-1 1 144 0,-1-6 48 0,-1 0 0 16,-2-3-544-16,0-4-96 0,2 2-32 0,-2-5 0 15,2 3-384-15,0-9-144 0,-2 4 0 0,2-7 144 32,1 0-672-32,1-7-144 0,3 0-32 0,2-5 0 0,-1 2-1872 0,8-6-384 0,-2-1-80 0,7-1-7728 15</inkml:trace>
  <inkml:trace contextRef="#ctx0" brushRef="#br0" timeOffset="3422.61">29831 10343 11055 0,'-6'2'976'0,"3"0"-784"15,1-2-192-15,2 0 0 0,-2 2 1168 0,1-1 192 16,-3 1 48-16,-3 3 0 0,-2 8-320 0,1-3-64 15,1 2-16-15,0 2 0 0,3 0 144 0,1-3 16 16,1 4 16-16,2 3 0 0,2 1 128 0,0 0 32 16,-2 2 0-16,0 7 0 0,0-2-48 0,-2 3 0 0,0 1 0 0,0 7 0 15,-1-3-512-15,-1 1-96 0,3 2-32 0,-5-6 0 16,3 2-656-16,-1-3 0 0,3-2 0 0,1 0-176 31,0-6-1280-31,0-1-256 0,0-2-48 0,0-3-12256 0</inkml:trace>
  <inkml:trace contextRef="#ctx0" brushRef="#br0" timeOffset="3642.87">29494 10709 19343 0,'7'-3'848'0,"-2"-1"192"0,4 2-832 0,-2-1-208 0,-3 6 0 0,1-1 0 0,0 0 1040 0,4 1 176 16,8 1 16-16,2 5 16 0,4-1-560 0,-2 3-112 15,0-2-32-15,1-6 0 0,3 4 208 16,1-4 32-16,-26-3 16 0,0 0 0 0,87-8-336 0,-87 8-64 16,0 0-16-16,101-21 0 0,-101 21-256 0,0 0-128 15,108-35 0-15,-108 35 128 16,0 0-688-16,114-42-144 0</inkml:trace>
  <inkml:trace contextRef="#ctx0" brushRef="#br0" timeOffset="4037.36">30784 10418 14271 0,'8'4'320'0,"-6"-4"64"0,3 0 0 0,-1-2 16 0,-2 0-400 0,-1-1 0 0,3-1 0 0,-2 3 0 16,-2-6 336-16,0-2-16 0,-6 4 0 0,-2-2 0 15,-6 2 400-15,0 1 80 0,-2 4 16 0,-3-2 0 16,-4 4 848-16,2 0 192 0,-1 5 16 0,-1-2 16 15,0 0-688-15,4 4-144 0,0 0-32 0,0 1 0 0,1-1 384 0,3 3 64 16,1-3 0-16,5 1 16 16,0-1-1984-16,4 1-400 0,3-4-64 0,2 4-32 0,4-3 512 0,3-2 96 15,2 4 32-15,1-2 0 0,1 2-32 0,2-2 0 16,1 3 0-16,2 0 0 0,0 3 384 0,-1 2 0 16,3-1 0-16,-1 5 0 0,1 1 0 0,-4 2 0 15,1-1 0-15,-1 2 0 0,-2-1 0 0,-3-1 0 16,2 2 0-16,-8 1 0 15,1-1 512-15,-3-2 112 0,-2-2 16 0,-5-2 16 0,-2 1 192 0,-1-2 48 0,-1 1 0 0,-3-3 0 16,-4 2-320-16,-1 1-64 0,1-1-16 0,-4-2 0 16,0-2-320-16,2 3-176 0,0-4 192 0,-4-2-192 15,4 1 0-15,3-5 0 0,1-3 0 0,3-2-192 32,5-3-1184-32,1-4-224 0,6-4-64 0,4-5-12416 0</inkml:trace>
  <inkml:trace contextRef="#ctx0" brushRef="#br0" timeOffset="4351.64">31500 10335 911 0,'3'0'0'0,"-3"0"0"15,0 0 0-15,0 0 0 0,-1 1 1488 0,-1 1 224 16,0 5 32-16,-3 0 16 0,-2 4 672 0,-2 3 128 16,2 3 16-16,-5 0 16 15,5 3-272-15,-2 0-48 0,4 0-16 0,2 2 0 0,3 1-1008 0,0 1-208 16,0-1-32-16,1 5-16 0,1 0-624 0,2 3-128 16,-1 0-32-16,-1 1 0 0,5 3 448 0,-5-4 96 15,3-2 16-15,-2 3 0 0,4-6-384 0,-3 2-80 0,3-4-16 0,-2-1 0 16,2 1-288-16,-2-3 0 0,-1 0 0 15,-1-2 0 1,1-1-384-16,-4-4-96 0,3-2-16 0,1 0-8912 0,1-3-1792 0</inkml:trace>
  <inkml:trace contextRef="#ctx0" brushRef="#br0" timeOffset="4618.41">31153 10805 17503 0,'-3'3'1552'0,"-3"3"-1232"15,6-6-320-15,0 0 0 0,0 0 560 0,0 0 48 16,0 1 16-16,-1 3 0 0,-1-1-496 0,2-1-128 16,3 2 0-16,4-4 0 15,4 0 672-15,3-4 112 0,-14 4 32 0,0 0 0 0,0 0 400 0,89-33 96 16,-89 33 16-16,0 0 0 0,104-38-656 0,-104 38-128 15,91-30-32-15,-91 30 0 0,106-33-256 0,-106 33-64 16,101-35-16-16,-101 35 0 16,91-28-688-16,-91 28-128 0,0 0-16 0,113-29-11984 0</inkml:trace>
  <inkml:trace contextRef="#ctx0" brushRef="#br0" timeOffset="5231.35">32631 10350 18431 0,'-9'0'816'0,"4"-1"160"0,1 1-784 0,1-2-192 0,1 0 0 0,2 0 0 0,-2-1 768 0,-1-1 96 16,-4 3 32-16,-3-4 0 15,-3-1-512-15,-2 1-112 0,-3 2-16 0,1 3 0 0,1 0-128 0,-3 3-128 16,2 2 192-16,-3 2-192 0,1 0 320 0,0 4-64 0,0 1 0 0,0 0 0 16,0 4 128-16,1-2 32 15,-1-2 0-15,2 2 0 0,-1 3 480 0,2-3 112 0,2 2 16 16,4-2 0-16,-2 0-480 0,5 1-96 0,-2-1 0 0,4-3-16 16,1 3-240-16,4-2-32 15,2-3-16-15,2 1 0 0,3-1-16 0,1-1 0 0,3 1 0 0,3-4 0 16,1 4-128-16,5-2 0 0,0-2 0 0,3 2 0 15,3-2-160-15,-1 1 160 0,1 1-208 0,2 0 80 16,0-2-32-16,1 5 0 0,1 2 0 0,-4-1 0 16,-2 5 160-16,1-2 0 0,-3 3 0 0,-2 0 0 15,-6 3 0-15,-8-1 0 16,0 2 0-16,-6 0 0 0,-4-1 384 16,-4 1 0-16,-3 0 0 0,-3 2 0 0,-3 5 384 0,-2-6 96 15,-4 1 16-15,-2 0 0 0,-1-1-160 0,2-8-16 16,0 2-16-16,-1-4 0 0,4-5-320 0,0-3-64 15,2-1-16-15,2-6 0 16,5-1-608-16,-2-3-112 0,3-3-16 0,4-3-16 16,4-2-2096-16,3-4-432 0</inkml:trace>
  <inkml:trace contextRef="#ctx0" brushRef="#br0" timeOffset="5739.67">33037 10422 12895 0,'3'-2'1152'0,"-1"0"-928"16,0-1-224-16,0 1 0 0,-1 2 1968 0,-1 0 336 16,6-2 80-16,-5 1 16 0,5 1 80 0,-3 0 16 15,-1 0 0-15,-4 3 0 0,0 2-944 0,-1-1-176 16,-1 1-32-16,3-3-16 0,-5 0-912 0,3 1-176 0,-1 0-48 0,-1 1 0 31,5-2-576-31,-3 1-112 0,1-3-16 0,0 2-16 16,0-2-496-16,2 0-112 0,0-2-16 0,2 2 0 15,0 0-1408-15,3 0-272 0</inkml:trace>
  <inkml:trace contextRef="#ctx0" brushRef="#br0" timeOffset="5969.91">33300 11106 23039 0,'2'11'2048'0,"1"-4"-1648"16,-1-6-400-16,0 3 0 0,-2-2 2160 0,-2 5 336 16,2 1 80-16,-4 10 16 0,1 8-1312 0,-7 2-256 15,-4 1-48-15,-2-1-16 16,-5 2-1184-16,2-4-240 0,-4-2-48 0,2 4-16 15,0-3-1600-15,0-3-320 0,-1 6-64 0,-3-2-16 16,1 6-528-16,0-6-96 0,-3 5-32 0,3-7-4672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4-01-19T20:59:38.8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1-19T20:59:39.487"/>
    </inkml:context>
  </inkml:definitions>
  <inkml:trace contextRef="#ctx0" brushRef="#br0">26544 11439 0,'0'0'0</inkml:trace>
  <inkml:trace contextRef="#ctx1" brushRef="#br0">14740 5123 11055 0,'-12'11'976'0,"5"-8"-784"15,3-1-192-15,-3 2 0 0,4-1 0 0,1-3-288 16,-2 0 64-16,1 2 16 0,-6 0 720 0,-1-1 128 0,-1 1 48 0,4-2 0 15,-3 0-384-15,5 0-80 0,1 0-16 16,-3 0 0-16,4 2 48 0,-3-2 16 16,3 0 0-16,-2 2 0 0,1-2 320 0,3 1 64 0,-1 1 16 0,0 0 0 15,0-2 272-15,2 3 48 0,0 1 16 0,0-3 0 16,0 1-496-16,0 0-80 0,2 1-32 16,-2 3 0-16,2-1-80 0,-2 0-32 0,2 4 0 0,-1-2 0 15,-1 2-48-15,2 3-16 0,3 2 0 0,-3 1 0 16,0 3-96-16,1-3-128 0,1 10 176 0,-3-3-176 15,3 3 272-15,1 3-48 0,-3 0-16 16,0 5 0-16,1 0-16 0,-1-2 0 0,0 4 0 0,-2-2 0 16,1 2 0-16,-1 1-16 0,-1 5 0 0,-3-3 0 15,2 0 16-15,-3 2 16 0,3-1 0 0,-6-1 0 16,2-2-80-16,-2-1 0 0,1 0-128 0,0-5 192 16,2-1-192-16,-1-4 128 0,3-3-128 0,1 1 0 15,0-7 0-15,1-2-240 0,1-2 32 0,1-7 0 16,3-5-1360-16,-1-2-272 0</inkml:trace>
  <inkml:trace contextRef="#ctx1" brushRef="#br0" timeOffset="789.52">15055 5237 1839 0,'2'5'160'0,"0"-3"-160"0,-1 1 0 0,-1-1 0 0,0 0 512 0,2-2 80 0,-2 1 16 0,0 6 0 0,0 0 480 0,0 5 80 16,-2 2 32-16,-1 4 0 0,1-1 16 0,-5 2 0 15,4 2 0-15,-4 2 0 0,0 0-240 0,0 3-32 0,2 2-16 0,-4-1 0 16,2 7-64-16,3-1-16 0,-3 3 0 0,2 4 0 16,2 2-32-16,1 0-16 15,0 8 0-15,-3-1 0 0,1 2-288 0,1 1-48 16,1-2-16-16,-1-3 0 0,1-5-80 0,-1-3-32 15,1-3 0-15,0-3 0 0,0-7-208 0,1 1-128 16,-1-7 160-16,0-4-160 0,0-7 0 0,1 1 0 0,-1-5 0 0,-2-3 0 0,1-4-192 0,1-3 32 16,0-3 0-16,1-3 0 15,-1-5-224-15,2-4-64 16,-2-7 0-16,2 0 0 0,0-7 256 0,0-2 64 16,0-1 0-16,-2-3 0 0,2-3 128 0,0-6 0 15,0 2 160-15,-1-5-160 0,1-2 496 0,1 1 0 16,1 5 0-16,0-1 0 0,3 5-48 0,0 4-16 15,6 4 0-15,1 3 0 0,-2 6-176 0,3 5-16 0,2 8-16 0,-2 3 0 16,1 4 32-16,-1 4 0 0,0 3 0 0,-1 2 0 16,2 3 288-16,1 0 64 0,-2 7 16 0,2 2 0 15,-1 2 48-15,0 7 16 0,-3 3 0 0,-1-2 0 16,1 9-96-16,-4 0-16 0,-2 4 0 0,-2 5 0 16,1 1-176-16,-2 8-32 0,-2-3-16 0,0 3 0 15,-2 3-96-15,0-2-32 0,0-1 0 0,-1-2 0 16,1 1 32-16,-1-6 0 0,3 3 0 0,0-7 0 15,0-4-256-15,0-8 144 0,0 0-144 0,3-11 128 16,1-8-592-16,1-7-128 0,2-2-32 0,1-11-15504 16</inkml:trace>
  <inkml:trace contextRef="#ctx1" brushRef="#br0" timeOffset="1284.95">15621 4571 8287 0,'-6'11'368'0,"2"-8"80"0,1 3-448 0,1-5 0 16,0 3 0-16,0-1 0 0,4 1 848 0,-4 1 96 15,2 5 16-15,-5 1 0 0,3 4 256 0,1-1 64 16,1 2 16-16,3-2 0 16,-1 2-272-16,1 3-64 0,4 0-16 0,-1 0 0 15,0 4-464-15,1 6-96 0,6 3 0 0,-5 4-16 0,3 6-112 16,1 5-32-16,-2 7 0 0,1 5 0 0,-1 8 128 0,3-3 32 16,-6 2 0-16,-2-1 0 15,2 3 128-15,-4 3 16 0,1 0 16 0,-3 11 0 0,-1 2-320 0,-1-4-64 16,-3 0-16-16,1-3 0 0,-6-8-144 0,-1-1 0 15,-1-10 0-15,2-8 0 0,1-6-336 0,2-13-48 0,3-8-16 16,3-11-10656-16</inkml:trace>
  <inkml:trace contextRef="#ctx1" brushRef="#br0" timeOffset="1577.22">15311 5334 5519 0,'-5'7'496'0,"2"-3"-496"15,1-1 0-15,2-1 0 16,0 1 1728-16,-4 1 240 0,3 3 48 0,-3 7 16 16,2-2 672-16,2-2 144 0,7-4 32 0,2-3 0 15,7-8-1056-15,1 1-208 0,4-6-32 0,-21 10-16 0,0 0-928 0,87-44-176 0,-87 44-32 0,0 0-16 31,129-55-288-31,-129 55-128 0,108-35 128 0,-108 35-128 16,126-26 0-16,-126 26 0 0,122-28 0 0,-122 28-176 16,123-30 176-16,-123 30 0 0,114-33 0 0,-114 33 0 15,101-31-608-15,-101 31-96 0,0 0 0 0,123-51-12048 16</inkml:trace>
  <inkml:trace contextRef="#ctx1" brushRef="#br0" timeOffset="1926.99">14602 4695 10127 0,'-9'9'448'0,"6"-8"96"0,-1 3-544 0,3 1 0 16,-3-1 0-16,2-1 0 0,-1 1 1168 0,-2 6 128 15,-1 6 32-15,-6 5 0 16,2 3 112-16,-1-3 32 0,3-2 0 0,2-1 0 0,1-6-1280 0,3-9-192 16,4-5-128-16,-11 1 128 0</inkml:trace>
  <inkml:trace contextRef="#ctx1" brushRef="#br0" timeOffset="3065.07">17019 5484 7359 0,'2'0'656'0,"0"-3"-528"0,-1 1-128 0,1 2 0 32,0 0 144-32,-1 0 0 0,5-2 0 0,-5 2 0 0,5 4-144 0,-1 1 0 15,-3 3 0-15,-2 3 0 0,-2 1 224 0,-2 4 16 16,1 3 0-16,-2 4 0 0,-1 1-112 0,0 4-128 15,0 3 176-15,-1 2-176 0,2 2 512 0,-2 2 0 16,0 1 0-16,0 0 0 0,2 6 320 0,-4-4 64 0,2 2 16 0,-1-6 0 0,2-1 48 0,-1-7 16 31,2 0 0-31,0-5 0 0,0-4-528 0,-1-5-96 16,6-4-32-16,-5-5 0 0,5-3-320 0,-2-9 0 16,4 0 0-16,0-9 0 15,1-3-704-15,4-7-128 0,2-3 0 0,0-8-16 16,5-3-544-16,-4-5-96 0,4-4-32 0,2-3 0 15,0 1 656-15,-3-3 128 0,3-2 32 0,0 2 0 0,0 2 704 0,-1 5 336 0,-1 2-16 0,0 5-16 16,4 5 912-16,-5 7 192 16,3 7 48-16,-5 4 0 0,1 3-272 0,-3 2-48 0,-1 8-16 0,-1 6 0 15,2 7-224-15,-7-2-32 0,3 8-16 16,-2 3 0-16,1 4 176 0,1 6 48 0,-1 2 0 0,-1 6 0 16,4 1 80-16,-2 3 0 0,4-2 16 0,0 4 0 15,-4 3-256-15,0-1-48 0,4-2-16 0,-7 1 0 16,1-1-272-16,-3-2-64 0,2 0-16 0,0 5 0 15,-2-1-368-15,-4-4-128 0,2-2 0 0,-1-3 144 16,-4-2-144-16,2-5 0 0,-1-3 0 0,-2-8 0 16,2-1-768-16,1-13-96 0,5-5-16 0,0-6-13392 15</inkml:trace>
  <inkml:trace contextRef="#ctx1" brushRef="#br0" timeOffset="3512.73">17927 5353 10127 0,'-5'7'896'0,"3"-3"-704"15,-2-2-192-15,4-2 0 0,4 1 560 0,-4 3 80 16,-4 1 0-16,3 0 16 0,1 6 336 0,1-6 64 16,5-2 16-16,1-3 0 15,5 0-464-15,0-1-96 0,4-5 0 0,-1-1-16 0,3 2-496 0,1 2 0 0,4-4 0 0,-2 2 0 32,-21 5-128-32,0 0 128 0,0 0 0 0,118-9 0 0,-92 7 0 0,-26 2 0 0,0 0 0 0,119-16 0 15,-119 16-176-15,103-19-16 0,-103 19-16 0,108-31-7552 31</inkml:trace>
  <inkml:trace contextRef="#ctx1" brushRef="#br0" timeOffset="3820.7">18026 5698 13823 0,'-3'4'1216'0,"1"-1"-960"15,0-3-256-15,4-2 0 0,0 1 832 0,-2 1 128 16,2 0 32-16,1 0 0 0,4-2 272 0,0-1 48 0,3-1 16 31,3-1 0-31,1 1-384 0,1 1-80 0,3-1-16 0,1-1 0 16,3 0-416-16,-1 1-96 0,2 1-16 0,3-1 0 15,-26 4-176-15,0 0-144 0,87-17 192 0,-87 17-192 16,0 0 0-16,122-28 0 0,-122 28 0 0,103-22 0 16,-103 22 0-16,112-32 0 0,-112 32-144 0,106-35 144 31,-106 35-928-31,94-43-96 0,-94 43-32 0,96-46-9616 0</inkml:trace>
  <inkml:trace contextRef="#ctx1" brushRef="#br0" timeOffset="4472.46">19490 5045 7359 0,'0'4'656'0,"0"1"-528"0,0-3-128 0,-2-1 0 0,2 3 560 0,0-1 80 15,-1 8 0-15,-1 4 16 0,-7 8 768 0,2 5 160 16,-3 5 16-16,-1-2 16 0,-4 1-144 0,1 4-16 16,-2 1-16-16,2-1 0 0,-3 1-432 0,3 0-96 15,-2-3-16-15,4-1 0 0,0-5-112 0,3 0-16 16,0-3-16-16,6-8 0 15,3-1-80-15,0-8-16 0,5 3 0 0,2-6 0 0,5-3-464 0,2 1-192 0,5 3 176 16,-1-5-176 0,2-1 0-16,5 2 0 0,1-2-128 0,-26 0 128 15,0 0-480-15,94-9 16 0,-94 9 0 0,0 0 0 16,85-5-160-16,-85 5-16 0,0 0-16 0,82-3 0 16,-56 6 32-16,-5-1 16 0,0 7 0 15,-3-1 0-15,-3 3 416 0,3-3 192 0,-8 8-160 0,3-4 160 0,-3 2 144 0,-3 2 128 16,-2 1 32-16,-3-1 0 0,-2 1 592 0,-5 1 128 15,-2-1 32-15,-5 2 0 0,-2 2-288 0,-4 2-48 16,-3-2-16-16,-3 3 0 0,-2 1-288 0,-4 1-64 16,-5 3-16-16,-3-1 0 0,1 0-192 0,-5-2-144 0,-3 4 192 0,-4-6-192 15,4-1 128-15,-2-6-128 0,7-3 0 16,-4-7 0 0,3-3-448-16,4-6-208 0,2-3-48 0,5-11-8224 15,4-1-1648-15</inkml:trace>
  <inkml:trace contextRef="#ctx1" brushRef="#br0" timeOffset="4765.87">19453 5188 9215 0,'4'9'816'0,"-2"-4"-656"0,1-2-160 0,1 1 0 0,-1-2 1792 0,2-2 336 15,6-2 64-15,1-2 16 0,7 1 384 0,6-6 80 16,-25 9 16-16,0 0 0 0,88-40-1360 0,-88 40-272 16,0 0-48-16,121-68-16 0,-121 68-864 0,101-59-128 15,-101 59 0-15,116-68-160 16,-116 68-672-16,112-66-144 0,-112 66-32 0,98-59-11376 15</inkml:trace>
  <inkml:trace contextRef="#ctx1" brushRef="#br0" timeOffset="5352.88">20922 5136 13823 0,'-5'1'1216'0,"3"1"-960"0,-1 0-256 0,1-2 0 16,2 0 720-16,-2 0 112 0,2 2 0 0,-1 1 16 0,-3 1 1440 0,1-1 272 15,-2 1 64-15,-1 1 16 0,1 0-528 0,2 0-128 16,-4-3 0-16,3 0-16 16,1 1-1280-16,-1 1-256 0,2-1-48 0,2-1-16 31,0 1-1360-31,0-1-272 0,0 3-48 0,0 6-16 16,0-2-1152-16,4 4-224 0,1 5-48 0,4 1-7824 0</inkml:trace>
  <inkml:trace contextRef="#ctx1" brushRef="#br0" timeOffset="5562.91">20997 5965 22111 0,'-15'31'1968'0,"6"-10"-1584"15,-1-4-384-15,4-10 0 0,5 2 1280 0,-6-2 192 0,0 3 16 0,-7 11 16 16,-11 11 432-16,-6 15 96 0,-9 7 16 0,0 0 0 15,1 0-656-15,-2 1-128 0,2 1-32 0,-1-2 0 16,-3 2-848-16,4-9-192 0,3-7-16 0,1-10-17824 16</inkml:trace>
  <inkml:trace contextRef="#ctx1" brushRef="#br0" timeOffset="60293.34">4298 10368 6447 0,'0'3'576'0,"0"-3"-576"0,0 2 0 0,0-2 0 16,0 0 320-16,0 2-32 16,2 0-16-16,-2 3 0 0,0 0-80 0,-2-2-32 0,0 1 0 0,1 1 0 0,1-1-160 0,-6-1 0 15,3 1 0-15,-2-4 128 16,1 5-576-16,-3 0-112 0,4 0-16 0,-2-1-16 15,1 4-336-15,-1-2-64 0,3-1-16 0,-1 2 0 0,1-2 1008 0,0 0 0 16,0-1 0-16,-1 3 160 0,3 2 832 0,-2-4 160 16,2 5 48-16,-3-3 0 0,3 2 352 0,0-2 80 15,0 2 16-15,3-2 0 16,-3-1-416-16,2 3-80 0,-2-2 0 0,0 4-16 16,2-3-304-16,-1 5-48 0,-1-5-16 0,0 8 0 0,2 1-112 0,-4 1-16 0,2 3-16 0,-1 0 0 15,-1 5-32-15,2-2 0 0,-5-1 0 0,3 5 0 16,-2-2-96-16,1-4-32 0,-1 1 0 0,3-6 0 15,1-1-464 1,0-5 0-16,0-5 0 0,0-4-7584 0,0-2-1616 0</inkml:trace>
  <inkml:trace contextRef="#ctx1" brushRef="#br0" timeOffset="61247.9">4695 10347 2751 0,'-1'2'256'0,"1"-1"-256"0,0 1 0 0,0-2 0 16,0 0 448-16,0 0 32 0,-2 4 16 0,2 1 0 16,-2 0-240-16,2-1-32 0,-3-1-16 0,3-1 0 15,-2 0-80-15,2 1-128 0,-2 1 176 0,2-3-176 16,-1 3 288-16,-1-3-48 0,0 5-16 0,0 2 0 16,1-2-224-16,-1 2 176 0,0-1-176 0,-1 0 160 15,-1 5-160-15,1-1 0 0,-1 1 0 0,1 4 0 16,-6 1 224-16,2 2 160 0,3-1 48 0,-2 1 0 0,0-2 528 0,3 3 128 15,-1-1 0-15,4 0 16 0,-1 0 224 16,1-2 32-16,0 3 16 0,0-1 0 0,1-2-496 0,-1 1-112 16,2-1 0-16,-4 0-16 0,2 3-512 0,0-5-112 15,-5 3 0-15,2-3-128 0,-1-1 0 0,1-5 0 16,-1 0 0-16,1-4-192 0,1 0 192 0,0-1 0 16,2-4 0-16,-2-4-144 0,2 1 144 0,2-1 0 15,-2-5 0-15,2 1-128 0,3-3-96 0,-3-1-16 16,1-2 0-16,3-5 0 0,1 0 240 0,-4 0 0 0,4-2-160 15,2-2 160-15,-4-3 0 0,4 2-144 0,1-2 144 0,1-4 0 16,-1 4-128-16,2-4 128 16,-1 4 0-16,1-2 0 0,-2 2 0 0,3 2-128 15,-1-1 128-15,-4 4 0 0,6 4 0 0,-3 3-128 0,1 2 128 16,0 1 0-16,-1 6-304 0,-1 3 48 0,1 1 16 0,-4 2 0 16,0 1 240-16,-2 0 0 0,2 7 0 0,-2-4 0 15,2-2 304-15,-2 3 0 16,2 1 0-16,-2-1 0 0,2 0 160 0,-1 2 48 0,-1-2 0 0,2 4 0 15,-4-1-320-15,2-4-48 0,-1 7-16 0,1-1 0 16,-3-3-128-16,0 6 192 0,1-3-192 0,-1 3 192 0,0 1-48 0,1 3 0 16,-1 3 0-16,-2-2 0 0,3 2-16 0,-3-2-128 15,0 4 192-15,0 1-64 0,-3-1-128 16,3-3 0-16,-2 1 0 0,2-1 0 16,-2-1 0-16,1-4 0 0,1-2 0 0,-2-3-176 15,2-5-1056-15,0 0-224 0,0 1-32 0,2-5-6656 0</inkml:trace>
  <inkml:trace contextRef="#ctx1" brushRef="#br0" timeOffset="61677.27">5227 9932 2751 0,'-4'2'128'0,"3"0"16"0,1 0-144 0,-2-1 0 16,2-1 0-16,0 0 0 0,-2 4 544 0,2 1 80 15,-5 4 16-15,0 1 0 0,-2 2 624 0,2 2 128 0,-1 0 16 0,1-3 16 16,2 3 48-16,3-4 0 16,-2-1 0-16,2 0 0 0,0-2-352 0,2-2-64 15,-2 3-16-15,3-1 0 0,2-1-608 0,1 4-128 0,-1 1-32 0,0 2 0 16,0 1-272-16,2 0 0 0,-2 0 128 0,1 5-128 16,2 4 208-16,-4 1-16 0,1 1 0 0,0 6 0 15,2-1 336-15,-3 5 64 0,-1-1 16 16,1 5 0-16,-2-3-224 0,-2-1-64 0,3 4 0 0,-3-5 0 15,-3-1-112-15,3-3-16 0,3 5-16 0,-1-6 0 16,-2-2-176-16,0-5 0 0,0 1 0 0,1-6 0 16,1-1-512-16,2 0-144 0,-1-8-32 0,1-1-9744 15</inkml:trace>
  <inkml:trace contextRef="#ctx1" brushRef="#br0" timeOffset="61971.18">5034 10235 4607 0,'-2'6'192'0,"0"-3"64"0,2 2-256 0,0-3 0 15,2 0 0-15,0 0 0 0,-1-1 960 0,5 1 160 0,2 2 32 0,1 1 0 16,5-2 256-16,3 1 64 0,1-4 16 0,1 0 0 15,0-4-928-15,0 3-192 0,2-5-48 0,0 3 0 16,2 1-320-16,3-3 0 16,-2 0-160-16,2-1 160 0,1 3 224 0,-1-2 160 0,0-4 16 0,0 6 16 15,0-3-192-15,0 1-32 0,-3-4-16 0,0 2 0 16,1-1-176-16,0 1 0 16,-3-4-160-16,-2 4-7360 0</inkml:trace>
  <inkml:trace contextRef="#ctx1" brushRef="#br0" timeOffset="62309.32">4166 9957 17503 0,'-2'5'1552'0,"-3"2"-1232"16,3-4-320-16,2-1 0 0,0 0 1504 0,0 0 240 15,0 6 48-15,-2 1 16 0,4 5-784 0,5-5-144 0,-2-2-48 0,7-6 0 16,1-4-1920-16,4-6-384 0,2 2-64 0,0-3-32 0</inkml:trace>
  <inkml:trace contextRef="#ctx1" brushRef="#br0" timeOffset="63070.54">5893 10127 3679 0,'0'0'320'0,"0"2"-320"0,0-2 0 0,0 0 0 0,3 2 560 0,-3-2 32 16,2 2 16-16,-2 1 0 16,2 1 368-16,-1-1 80 0,1 1 16 0,0-1 0 0,0 2 80 0,-2-1 0 15,1 1 16-15,1 0 0 16,0 4-144-16,1-4-16 0,-3 6-16 0,4-3 0 16,1 3-288-16,0-2-64 0,0 4-16 0,2-4 0 0,0 5 208 0,2 0 32 15,0-4 16-15,1 4 0 0,4 6-32 0,-2-1 0 16,4 0 0-16,2 7 0 0,1-2-192 0,0 3-32 15,2 4-16-15,-2 2 0 0,0 0-416 0,-1 2-192 0,1 0 160 0,-4 1-160 16,1-3 0-16,-4-3 0 0,-1 0 0 0,-4-6 0 31,-2 0-448-31,0-3-16 0,-1-7-16 0,1 0-7616 16,0-3-1520-16</inkml:trace>
  <inkml:trace contextRef="#ctx1" brushRef="#br0" timeOffset="63495.93">6217 10094 1887 0,'0'0'0'0,"-4"0"0"0,1 0 0 0,1 0 176 0,0-1-176 0,1 1 0 0,-1 0 0 0,-2 0 0 0,-4 0 912 0,-1 0 160 0,0 1 16 0,0-1 16 15,4 4 208-15,-3-2 32 16,2-1 16-16,3 1 0 0,-1 0-448 16,1 0-80-16,-1-1-32 0,1 5 0 0,1 2 384 0,0-3 80 15,2 8 16-15,-1-5 0 0,-3 5-128 0,1 0-32 0,1 5 0 0,-3 1 0 16,1 2 32-16,-3 3 0 0,2 1 0 0,-2 4 0 15,-2-1-384-15,1 5-64 0,-1 0 0 16,-2 4-16-16,1 1-560 0,0 1-128 0,-3 2 0 0,1-2 0 16,0 3 128-16,-2-1-128 15,4-1 192-15,-1 0-64 0,1-1 128 0,1-1 0 0,0 0 16 0,2-1 0 0,0-2-272 16,2-4 0-16,0 4 128 0,0-2-128 16,3-3-640-16,-3-2-192 0,1-6-48 0,2 3-7600 15,1-4-1520-15</inkml:trace>
  <inkml:trace contextRef="#ctx1" brushRef="#br0" timeOffset="63750.53">5805 10384 8287 0,'-3'3'736'0,"0"-1"-592"0,3-1-144 0,0-1 0 16,0 0 1472-16,0 0 256 0,0 2 48 0,3 0 16 16,-1 5 960-16,1-2 208 0,2-1 48 0,4-1 0 15,-2 2-1056-15,5-5-208 0,1-3-32 0,4-2-16 16,0-1-1376-16,4-8-320 0,-21 14 0 0,0 0 0 16,87-55-256-16,-87 55-96 0,86-49-16 0,-86 49 0 15,103-52-400-15,-103 52-64 0,101-51-32 0,-101 51 0 16,92-42-192-16,-92 42-32 0,103-41-16 0,-103 41-9888 15</inkml:trace>
  <inkml:trace contextRef="#ctx1" brushRef="#br0" timeOffset="66001.75">14553 7830 11967 0,'0'0'1072'0,"0"-2"-864"16,2 2-208-16,-2-1 0 0,2-1 368 0,0-2 16 16,1-3 16-16,2-1 0 0,2-6-32 0,0 0-16 0,0 2 0 0,0-2 0 15,2 2-48-15,-4 5-16 0,-1 1 0 0,-1 1 0 16,2 5 336-16,-5 5 64 0,-3 2 16 0,3 4 0 15,-4-1 576-15,3 6 128 0,1 0 32 0,-4 1 0 16,-1-1-288-16,3-1-48 0,-5 3-16 0,0 1 0 16,4 4-448-16,-1-3-112 0,-1 3-16 0,1 1 0 15,3 4-192-15,-3 0-64 0,4 4 0 0,-5-3 0 16,3 4-256-16,1 6 0 0,-1-1 0 0,0 2 0 16,2 4 0-16,-3-3 0 0,1-1 0 0,0 0 0 15,0-1 0-15,-3-3-256 0,3-1 64 0,-1-9 0 16,1-1-1328-16,2-8-256 0</inkml:trace>
  <inkml:trace contextRef="#ctx1" brushRef="#br0" timeOffset="66491.81">14951 7788 4607 0,'-2'6'400'0,"0"2"-400"16,2-4 0-16,0-3 0 0,0 3 1008 0,-2 1 112 0,1 9 32 0,-1 5 0 15,-2 7 432-15,1 2 80 0,-1 2 32 0,1-4 0 16,1-2-416-16,0 3-64 0,2-1-32 0,-1-2 0 16,-3 4-640-16,2-2-128 15,1 5-32-15,-1-3 0 0,2 5-96 0,-2-1-32 0,1-4 0 0,-3 1 0 16,2-3 48-16,-3 0 0 0,2-3 0 0,-3-4 0 15,3-1-304-15,1-6 128 0,-1 0-128 0,-1-8 0 16,2-1 0-16,1-5-304 0,1-1 48 0,0-2 0 16,0-8-704-16,1-2-144 0,1-4-32 0,2-6 0 15,-1 2 64-15,-1-8 16 0,1 2 0 0,1-6 0 0,1 0 608 0,0-2 112 16,1-1 16-16,0 1 16 0,3 1 304 0,-2-1 0 16,4-1 0-16,-1 1 0 0,4-1 128 0,0 8 0 15,0 3-128-15,0 7 192 0,-2 5 256 16,-2 9 32-16,1 5 16 0,-2 2 0 0,-1 5 432 0,1 4 96 15,0 1 0-15,0 4 16 0,1 4 448 0,-1 2 96 16,-1 5 16-16,-1 1 0 0,2 0-384 0,-5 1-64 0,-1-2 0 16,-1 6-16-16,-2 4-528 0,0 1-96 0,-2 3-32 15,-1 2 0 1,1 5-144-16,-5-4-16 0,0 4-16 0,2-5 0 0,-4 2-304 0,4-8 128 16,1-4-128-16,2-10 0 15,4-6-704-15,0-9-256 0,3-5-64 0,4-4-12032 0</inkml:trace>
  <inkml:trace contextRef="#ctx1" brushRef="#br0" timeOffset="66762">15531 7093 12895 0,'-4'0'576'0,"4"0"112"0,-1 2-560 0,1-2-128 16,0 2 0-16,0 0 0 0,0 5 960 0,-4 1 176 0,2 6 16 15,1 5 16-15,-3 4 208 0,1 8 32 0,1-1 16 0,0 5 0 16,2 1-336-16,-3 3-80 0,6 2-16 0,-3 5 0 16,4-1-544-16,1 4-96 0,4-2-32 0,-4 5 0 0,2-1-176 0,2-1-144 15,-2 4 192-15,3 2-192 16,-3 3 0-16,2 4 0 0,1 1 0 0,-1 4 0 16,1-3 0-16,1-1 0 0,-4-1 0 0,5-4 0 15,-2-3-144-15,3-6 144 0,2-5-128 0,-4-6-7872 16,3-10-1584-16</inkml:trace>
  <inkml:trace contextRef="#ctx1" brushRef="#br0" timeOffset="66991.6">15318 7522 9215 0,'-5'7'816'15,"3"-5"-656"-15,2 5-160 0,2-4 0 0,0 0 1792 0,1-1 336 16,-1 0 64-16,5 3 16 0,5 6 352 0,2-1 64 16,9 1 0-16,-4-6 16 0,4 0-1472 0,-23-5-288 15,0 0-64-15,0 0-16 0,109-5-656 0,-109 5-144 16,0 0 0-16,114-11 0 0,-114 11 0 0,0 0 0 16,132-14 0-16,-132 14 0 0,0 0-416 0,113-7 32 15,-113 7 0-15,0 0-8096 16,0 0-1616-16</inkml:trace>
  <inkml:trace contextRef="#ctx1" brushRef="#br0" timeOffset="67174.45">14850 7264 20271 0,'-27'12'1792'0,"15"-7"-1424"0,2-1-368 0,3-1 0 0,5 1 1200 0,-1-4 160 15,3 2 48-15,-2-2 0 0,4 1-784 0,1 1-160 16,4-4-16-16,5-5-16 16,9 2-2272-16,3-5-448 0,-24 10-80 0</inkml:trace>
  <inkml:trace contextRef="#ctx1" brushRef="#br0" timeOffset="67944.98">16639 7628 4607 0,'0'0'400'0,"-2"-2"-400"0,2 2 0 0,0 0 0 16,-3 0 1072-16,1-1 128 0,0 1 16 0,-1-2 16 16,-2 2 576-16,3 0 112 0,-3 0 32 0,3 0 0 15,2 0-288-15,-2 0-64 0,4 3-16 0,-2 4 0 16,2 0-512-16,-1-1-112 0,3 6 0 0,1-2-16 16,-1 1-304-16,-1 6-64 0,4-1-16 0,-3 5 0 15,3 1-416-15,1 4-144 0,-1 2 0 0,0-2 144 16,2 6-144-16,0 1 160 0,-1 3-160 0,1 3 160 15,2-3-160-15,1 3 0 0,0 4 0 0,0-1 0 0,0 3 0 16,1 0 0-16,-1 1 0 0,-2-6 192 0,-1-9 112 0,-4 2 16 16,2 0 16-16,-2-6 0 15,1 0-336-15,-3-7-320 0,2-5 64 0,1-4-12416 16</inkml:trace>
  <inkml:trace contextRef="#ctx1" brushRef="#br0" timeOffset="68219.7">16874 7515 3679 0,'-5'5'320'0,"2"-3"-320"16,1 1 0-16,-2-1 0 0,3 0 2208 0,1 0 368 16,-2 1 80-16,0 4 16 0,-3 2-336 0,2 6-64 15,-6 6-16-15,0 2 0 0,2 1-416 0,0 1-96 16,2-3-16-16,-2 6 0 0,2 0-384 0,-1-2-64 15,5 2-32-15,-4-2 0 0,-1 6-624 0,1-1-128 0,2-1-32 0,1 4 0 16,-5 3-192-16,3 3-32 0,-1 0-16 0,3 4 0 16,1 1-96-16,-5-2-128 0,5 4 176 0,-1-5-176 15,-2 2 192-15,3-2-64 0,-1-4 0 0,0 0-128 16,2 1 0-16,-3-5 0 0,3-2 0 0,0-3 0 16,0-3-1616-16,0 1-384 15</inkml:trace>
  <inkml:trace contextRef="#ctx1" brushRef="#br0" timeOffset="68504.75">16380 8001 14735 0,'-18'10'640'0,"11"-5"160"16,-3 1-640-16,4 1-160 0,5-4 0 0,1-1 0 0,0 1 1472 0,0 3 272 15,0 6 48-15,1 0 16 0,3 0 32 0,1 2 0 0,6-9 0 0,1 1 0 16,7-6-800-16,4-6-144 0,-23 6-48 0,0 0 0 16,0 0-480-16,115-29-112 0,-115 29 0 0,0 0-16 15,95-32 80-15,-95 32 0 0,0 0 16 0,114-29 0 16,-114 29 128-16,0 0 32 0,137-37 0 0,-137 37 0 16,122-28 32-16,-122 28 16 0,136-21 0 0,-136 21 0 15,128-19-544-15,-128 19 0 0,95-17 0 0,-95 17-16224 16</inkml:trace>
  <inkml:trace contextRef="#ctx1" brushRef="#br0" timeOffset="69724.12">18741 7677 10127 0,'0'0'896'0,"1"-2"-704"0,-1 0-192 0,0 2 0 16,0-1 400-16,0-1 48 0,0 0 16 0,-1-3 0 15,-5 1 1056-15,1-1 208 0,-5 2 32 0,-2-4 16 16,1 3-240-16,-3-1-64 0,2-2 0 0,-4 2 0 16,-1-2-640-16,-1-2-144 0,1 2-32 0,-2-3 0 15,-2 5-80-15,2 1 0 0,-6 1-16 0,3 4 0 0,3 5-304 0,-2 2-64 16,1 4-16-16,0 6 0 0,4 3-176 0,0 7 160 16,4-1-160-16,-2 10 160 0,4 0 96 0,3 4 32 15,1 5 0-15,5-3 0 16,1-1 96-16,1 7 32 0,3 3 0 0,3-5 0 0,2 4 80 0,-1-6 16 15,3-3 0-15,4-2 0 0,-2-9-192 0,4-3-48 16,0-5 0-16,3-6 0 0,-1-3-272 0,2-5 0 16,-4-6 0-16,2-3 0 0,1-3-160 0,-3-9 16 15,-1-1 0-15,-2-6 0 0,-2-2-176 0,-2-7-16 16,4 1-16-16,-5-7 0 16,1-2-224-16,-4-4-32 0,2-2-16 0,-1-3 0 15,2 3-160-15,0-3-48 0,-4-2 0 0,0 0 0 16,2-4 0-16,-5-1 0 0,3 0 0 0,-1 3 0 0,1 2 576 0,0 5 128 0,0 5 128 0,2 11-208 15,2 7 208-15,0 7 0 0,-2 10 0 0,1 6-144 16,1 4 144-16,-5 8 128 0,2 12-128 0,0 3 176 16,-1 8 1136-16,-2 6 224 0,1 9 64 0,-1 3 0 15,1 6-64-15,-4 5 0 0,0-2 0 0,0 0 0 16,0-5-944-16,3-7-192 16,-1-8-32-16,3-8-16 0,4-7-736 0,1-12-160 0</inkml:trace>
  <inkml:trace contextRef="#ctx1" brushRef="#br0" timeOffset="70662.72">19751 7435 7359 0,'0'1'656'0,"0"-1"-528"0,0 0-128 0,-1 0 0 16,1 0 672-16,0 0 96 0,0 2 32 0,0 3 0 15,-2-1 1024-15,2-1 208 0,0 1 32 0,0-1 16 0,2 1-224 0,-2-1-64 0,1-1 0 0,3 0 0 16,3 0-800-16,0-1-160 0,0-1-48 0,0 2 0 16,5 0 0-16,-2 0 0 0,3 3 0 0,-1-3 0 31,2 1-64-31,3 0-16 0,2 1 0 0,1 1 0 0,2 0-384 0,1 1-64 0,-23-6-32 0,0 0 0 16,0 0-224-16,108 15 0 0,-108-15 0 0,0 0 0 15,0 0-240-15,120-10 64 0,-120 10 16 0,0 0 0 16,0 0-832-16,108-21-160 0,-108 21-48 15,0 0 0 1,0 0-720-16,0 0-128 0,101-23-48 0,-87 23-8304 16</inkml:trace>
  <inkml:trace contextRef="#ctx1" brushRef="#br0" timeOffset="70924.95">19771 7747 2751 0,'-2'0'256'0,"0"0"-256"16,2 0 0-16,0 0 0 0,2 1 1696 0,-2-1 288 16,0 2 64-16,0 1 16 0,3 1 624 0,4 1 128 0,2 2 32 0,1-3 0 15,3 4-80-15,1-2-16 0,5-1 0 0,0 0 0 16,5 2-1408-16,-24-7-272 0,0 0-64 0,94 7-16 15,-94-7-736-15,0 0-256 0,126-4 144 0,-126 4-144 16,94-6 0-16,-94 6 0 0,113-9 0 0,-113 9-10096 16,133-9-2016-16</inkml:trace>
  <inkml:trace contextRef="#ctx0" brushRef="#br0" timeOffset="83424.98">32282 14038 0,'0'0'0,"0"0"16,0 0 0,0 0-1,0 0 1,0 0 0,0 0 15,0 0-31,0 0 15,0 0 1,0 0 0,0 0-1,0 0 1,0 0 0,0 0-1,0 0 1,-57 87-1,52-80-15,3-4 16,2-3 15,0 0-15,0 0-16,0 0 16,-4 0 15,-1 0-16</inkml:trace>
  <inkml:trace contextRef="#ctx1" brushRef="#br0" timeOffset="83570.8">21294 7975 14735 0,'-6'1'1312'0,"3"1"-1056"16,-1 0-256-16,1-2 0 0,1 0 960 0,-3 2 144 15,-6 1 32-15,-6 6 0 0,-4-4 144 0,0 0 48 16,2 2 0-16,3-3 0 0,1-4-880 0,3-2-160 15,3 0-32-15,4-5-16 16,-2 2-992-16,3 0-192 0,1-4-32 0,1 2-16 16,0 0-176-16,2-3-48 0,-2 3 0 0,2-2 0 0,0 6 752 0,-3-3 144 0,1 5 16 15,-1-5 16-15,1 5 896 0,0-1 176 0,-1 2 48 0,-1-2 0 16,-1 2 480-16,2-2 96 0,-3-1 32 0,3-2 0 16,-2-2-464-16,1 2-80 0,-1-6-32 0,0 2 0 15,3-3-496-15,-3 0-112 0,3-2 0 0,0-2-16 16,0-3-112-16,1-2 0 0,1-3-128 15,-2-4 192-15,2 4-192 0,-4-8 0 16,4 6 0-16,-1-3-160 0,-3 1-112 0,1-4-32 0,1-1 0 0,-1 2 0 16,1 1 80-16,-2-5 16 0,4 1 0 0,-3 1 0 15,1-2 208-15,2-2 0 0,0 4 0 0,5-2 0 16,-3 7 0-16,3-3 0 0,6 7 0 0,-6 1 0 16,5 4 0-16,1 1 160 0,1 4-160 0,-1 1 192 15,1 2-192-15,-2 2 128 0,2 4-128 0,-1 0 128 16,-2 1-128-16,-2 4 0 0,-1 4 0 0,0 1 128 0,-1 2 112 0,2 5 16 15,-5 4 0-15,1 0 0 0,-1-1 96 0,1 3 32 16,-1-1 0-16,-2 1 0 0,0-1-96 16,0-3-16-16,0 2 0 0,0-2 0 0,-2 1-144 0,1 3-128 15,-1-3 144-15,-2-1-144 0,1 2 0 16,-2-2 0-16,-1 3 0 0,-2 1 0 0,-1 1 0 16,-1 0 0-16,-1 2 0 0,-1 0 0 0,0 3 0 0,0-1 0 0,-2-1-128 15,0-2 128-15,0 1 0 0,0-1 0 0,0-2 0 0,2 1 0 16,-1 0 832-16,-1 0 128 15,1 2 32-15,-3 0 0 16,0-2-1616-16,-1 0-320 0,-1 2-64 0,-1 0-16 0,2-2 832 0,-1 1 192 0,1-1 0 0,3-4 0 16,-2-1 0-16,4 0 0 15,3 0 0-15,1-5 0 0,2 3 0 0,1-1 0 16,5-1 0-16,-2 2 0 0,4-1 0 0,0 1 0 0,1-3 0 0,3 1 0 16,2-5 0-16,1 0 0 15,5-1 0-15,0-6 0 0,5 0 144 0,0-5-16 16,0 4-128-16,-19 3 192 0,0 0 704 0,0 0 128 15,95-35 16-15,-95 35 16 0,0 0-1424 16,0 0-272-16,0 0-64 0,97-28-16 0,-79 20 1040 0,1 4 192 0,-2-3 64 0,1-2 0 0,-18 9-320 0,0 0-64 16,0 0-16-16,81-57 0 0,-81 57-432 0,0 0-64 15,72-77-32-15,-72 77-14608 0</inkml:trace>
  <inkml:trace contextRef="#ctx1" brushRef="#br0" timeOffset="84235.42">21844 7377 15663 0,'-3'12'688'0,"-2"-8"144"0,1-1-656 0,2-1-176 15,2 0 0-15,0 0 0 0,0-2 1056 0,0 3 176 0,2 1 48 0,-2-1 0 0,2 1 80 0,0 1 32 16,1 2 0-16,-1-2 0 0,0-2-368 0,-1 6-80 15,1 0-16-15,1 1 0 16,-1-1-608-16,0 8-128 0,-2-1-32 0,0 2 0 0,0 2 48 0,-2 1 16 16,0 4 0-16,-1 3 0 0,0-4 96 15,-1 6 0-15,-1-4 16 0,0 5 0 0,-1-3 16 0,-1 2 0 16,2-4 0-16,-2 2 0 16,0-4-32-16,2-3 0 0,-2 0 0 0,2-4 0 15,-2 1-192-15,0-8-128 0,2-1 128 0,-1-6-128 0,3-1 0 16,-1-4 0-16,3-1-160 0,1-6 160 31,1-1-704-31,3-8-48 0,1-1 0 0,2-2 0 0,0-2-256 16,2-3-48-16,-1 2-16 0,6-6 0 0,-1-3 32 0,2 0 0 15,4-2 0-15,-1 1 0 0,3 2 688 0,-2-1 144 0,4 0 16 0,-1 0 16 16,-22 33 176-16,46-59 0 0,-24 34 160 0,-1 1-160 16,0 5 464-16,-3 1 0 0,1 4 0 0,-2 0 0 0,-1 9 64 0,-2 2 16 15,0 1 0-15,-2 2 0 0,0 3 320 0,-1 3 64 16,-1-1 16-16,2 7 0 0,-5-1-16 0,2-1 0 15,0 6 0-15,-2-2 0 0,0 3-416 0,-2 4-64 16,-2 0-32-16,1 1 0 0,-3 8-80 0,-1-2-16 16,-1 7 0-16,-3 0 0 0,-1 3 16 0,-4 0 0 15,1 4 0-15,-3-4 0 0,1 2-48 0,-3-3-16 16,5-2 0-16,-3-6 0 0,3-2-272 0,1-8 0 16,3-2 0-16,2-6-144 15,2-4-1312-15,2-4-256 0,7-5-48 0,-2-10-13280 0</inkml:trace>
  <inkml:trace contextRef="#ctx1" brushRef="#br0" timeOffset="84536.15">22857 7381 14735 0,'-9'8'640'0,"4"-4"160"0,1-1-640 0,4-3-160 0,0 0 0 0,-3 0 0 0,3 0 1920 15,-4 2 336-15,1 0 80 0,-2 0 16 0,-2 1-96 0,1-1-16 16,1 0 0-16,2-1 0 0,3-1-1456 0,-2 0-288 15,4-1-64-15,-2 1-16 16,1 0-1280-16,3 0-256 0,1 0-48 0,4 0-7840 0,-4-2-1552 16</inkml:trace>
  <inkml:trace contextRef="#ctx1" brushRef="#br0" timeOffset="84742.48">22876 8013 21183 0,'-12'21'1888'0,"5"-5"-1504"0,1-9-384 0,3 0 0 0,-1-1 1664 0,-1 7 256 15,-12 11 48-15,-8 16 16 16,-8 12-448-16,-5 4-64 0,-7-2-32 0,3-5 0 0,4 0-1168 0,-1-6-272 16,6-5 0-16,5-1-9888 15,9-7-2016-15</inkml:trace>
  <inkml:trace contextRef="#ctx1" brushRef="#br0" timeOffset="91936.22">3986 14335 911 0,'0'0'0'0,"0"0"0"0,0-1 0 0,0 1 0 16,0 0 192-16,0 0-32 0,2-4-16 0,-2 3 0 15,2 1 176-15,-2-2 48 0,3 2 0 0,-3 0 0 0,0 0 144 0,0 0 48 16,0 0 0-16,0 0 0 16,0 0 144-16,0 0 16 0,0 2 16 0,0 3 0 15,2-4 112-15,-2 3 32 0,2 1 0 0,-2-1 0 0,-2 1 352 16,2 0 80-16,0 0 16 0,2-1 0 0,-1 3 112 0,1-2 32 15,0-1 0-15,0-1 0 16,-1 2-432-16,1-3-80 0,2 1 0 0,-3-1-16 0,-1 0-496 0,4-2-80 16,-2 0-32-16,1 0 0 0,1 0-336 0,1 0 0 15,-3 2 0-15,3-1 0 0,-2 3 0 0,1 5 0 16,1-2 0-16,-3 5 0 0,1 2 0 0,1-2 0 16,-1 7 0-16,1 2 0 0,1 2 208 0,-3-4-16 15,3 3-16-15,-2-1 0 0,4 2 464 0,-1-4 112 16,-1 4 16-16,2-4 0 0,-4 0-288 0,2 0-48 15,-1-1-16-15,-1-1 0 0,1 0-416 0,-2 1 0 0,-2-1 128 0,-2-1-128 16,-2-2 0-16,1-5-144 16,-1 3 144-16,3-5-208 15,-1-4-1216-15,0-1-240 0,2-2-64 0,2-2-9792 0</inkml:trace>
  <inkml:trace contextRef="#ctx1" brushRef="#br0" timeOffset="92547.6">4420 14527 1839 0,'5'5'0'0,"-3"-3"160"0,-2 2-160 0,0 1 0 0,0-2 0 0,0-1 0 16,2 1 176-16,0 6 0 16,-1 2 0-16,1 8 0 0,2 0-16 0,-3 0 0 0,1 2 0 0,-2-2 0 0,4 2 32 0,-4 3 0 31,-4-3 0-31,2 2 0 0,1-2 128 0,-3 2 48 0,-1-3 0 0,3-2 0 15,-5-2 208-15,4-3 64 0,-1-6 0 16,2 0 0-16,1-5-96 0,1-5-16 0,0-4 0 0,1-2 0 0,3-5-528 0,-1-3 0 16,4-3 0-16,-3-2 0 15,3-6-736-15,-2 2-48 0,2-4-16 0,-3 2 0 32,1-1 160-32,2 4 48 0,-4-3 0 0,2 1 0 0,1-1 592 0,1 0 0 0,-2 4 192 0,2 1-64 15,0 4 512-15,-2 3 112 0,2 4 16 16,-2 1 0-16,-1 3-128 0,-1 6 0 0,2-2-16 15,1 4 0-15,-3 0-192 0,2 2-48 0,1 2 0 0,1-3 0 16,-2 6 16-16,2-1 0 0,1-1 0 0,-1 4 0 16,2-2-112-16,-2-1-32 0,4 3 0 0,-4-4 0 15,5 6-128-15,-7-4-128 0,4 3 192 0,-1 1-192 16,-1 3 288-16,-1 0-48 0,-1 0-16 0,-3 5 0 16,1 3 96-16,-1 1 32 0,0 3 0 0,-4 2 0 15,2 0 48-15,-2-4 16 0,0 4 0 0,1-5 0 16,-1 1-192-16,0-1-32 0,-1-4-16 0,1-7 0 15,0 2-176-15,0-7 0 0,1 0 0 0,1-4-7952 16</inkml:trace>
  <inkml:trace contextRef="#ctx1" brushRef="#br0" timeOffset="92928.24">4957 13886 3903 0,'0'4'176'0,"0"-4"32"0,-2 1-208 0,2 1 0 0,0-2 0 0,0 2 0 0,0 0 848 15,0 5 128-15,0 0 32 0,2-1 0 0,0 7-16 0,1-1 0 16,1 0 0-16,-1 4 0 0,2 1-96 0,-3 1 0 16,3 1-16-16,-1 0 0 0,-1 4 272 15,2 3 48-15,-3 0 16 0,2-2 0 0,-1 4-192 0,1-2-16 16,1 6-16-16,-3-5 0 16,1 6-224-16,1-1-64 0,-1 1 0 0,2 0 0 15,-3 2-256-15,0 1-64 0,1 3-16 0,-1-3 0 16,0 1-192-16,-2-2-48 0,2 3 0 0,-1-3 0 15,1-4-128-15,1 2 0 0,-3 2 0 0,0-9 0 16,0 4 0-16,-3-7-192 0,1-4 32 0,2-2 16 16,-1-1-1152-16,1-8-240 0,-2-1-32 15,2-3-8416-15</inkml:trace>
  <inkml:trace contextRef="#ctx1" brushRef="#br0" timeOffset="93212.23">4774 14363 7887 0,'3'0'336'0,"-1"-1"96"0,3-3-432 0,-3 2 0 0,0 1 0 0,1-1 0 16,3-3 1440-16,2 1 208 0,8-5 32 0,0-3 16 0,6 0 32 0,-1 3 0 15,0 1 0-15,0 2 0 16,0 5-752-16,2-1-144 0,3 0-16 0,-4 2-16 15,3-1-288-15,-1-1-64 0,1 2-16 0,-1-5 0 16,6-1-112-16,-6-1 0 0,4-3-16 0,0-1 0 16,0-4-304-16,-2-1 0 0,-2-1 0 0,-1-1 0 31,-2 4-1136-31,-6 2-224 0,1-2-48 0,-4 0-16 0,-6 6-1056 16,-3-5-208-16</inkml:trace>
  <inkml:trace contextRef="#ctx1" brushRef="#br0" timeOffset="93530.24">4014 14062 11055 0,'-2'10'976'0,"-3"-1"-784"16,5-5-192-16,0-3 0 0,4-1 1600 0,-4 4 256 15,0 3 64-15,1 0 16 0,1 3-592 0,3-8-112 0,6-4-16 0,-2-10-16 31,6 2-1648-31,1-8-336 0,1-4-64 0,1-1-16 0</inkml:trace>
  <inkml:trace contextRef="#ctx1" brushRef="#br0" timeOffset="94217.93">5605 14187 4255 0,'0'0'0'0,"0"0"176"0,0 0-48 0,0 0 0 0,0 0-128 0,0 0 0 0,-2 2 0 0,1 0 0 0,1 1 1840 0,-4 6 336 16,2 0 64-16,-5-2 0 0,4 3-224 0,-1 1-48 16,1-1-16-16,1-1 0 0,-3 1-416 0,3-4-64 0,1 1-32 0,1-2 0 31,1-4-848-31,1 5-160 0,3-1-48 0,-1 2 0 16,3-4-256-16,1 4-128 0,-1-1 128 0,4-1-128 0,1 2 0 0,-2 1 0 0,4-1 0 0,0 4 0 15,0-4 0-15,2 5 0 0,-2 2 0 0,2 0-176 16,-1 3 176-16,-1 1 0 15,2 1 0-15,0 0 0 0,-4 5 0 0,2-1 128 16,-4-4-128-16,1 2 128 0,-1 2 208 0,-1-2 48 0,0 3 16 0,-1-1 0 16,1-4-80-16,-4-7 0 0,2 0-16 0,2-5 0 15,-4 2-304-15,2-6 0 16,-2-3 0-16,2-3-144 16,-2-1-1456-16,-1-4-304 0,1 4-48 0,-1-4-8752 0</inkml:trace>
  <inkml:trace contextRef="#ctx1" brushRef="#br0" timeOffset="94564.55">5910 14076 4607 0,'-5'0'192'0,"3"0"64"0,0-2-256 0,2 0 0 0,-1 1 0 0,1-3 0 16,0 1 960-16,0 1 160 15,1-5 32-15,1-2 0 0,-2 4-144 0,2 0-32 0,-2 1 0 0,0 4 0 32,0 2-432-32,0 3-96 0,-2 2 0 0,0 6-16 0,1 0 48 0,-1 1 16 15,-3 6 0-15,-1 2 0 16,3 3 304-16,-2-3 64 0,-4 3 16 0,4 4 0 0,0-3 256 0,-6 4 48 0,4-4 16 0,0 7 0 31,0 0-320-31,0 0-64 0,-2 0-16 0,2 1 0 0,1 2-352 0,-1-3-80 16,0 2-16-16,0 2 0 0,1-1-352 0,1-1 0 15,3 2 0-15,-3-3 0 0,2 3 0 0,1-2 0 16,-2-2 0-16,3-2 0 0,-1 2 0 0,0-3-160 0,2-4 16 0,0-5 0 31,0-2-832-31,0-3-176 0,0-2-16 0,0-7-6048 0,0-4-1200 0</inkml:trace>
  <inkml:trace contextRef="#ctx1" brushRef="#br0" timeOffset="94845.3">5448 14626 3679 0,'-3'6'320'0,"3"-1"-320"0,0-3 0 0,0-2 0 15,2 0 1520-15,-1 0 224 0,3 0 48 0,6-2 16 16,1-5 432-16,6 3 64 0,6-4 32 0,1-5 0 15,-1 0-672-15,3 0-128 0,-26 13-16 0,0 0-16 16,0 0-736-16,117-55-128 0,-117 55-48 0,0 0 0 0,96-32-32 0,-96 32-16 16,0 0 0-16,109-29 0 0,-109 29-96 0,0 0 0 15,129-39-16-15,-129 39 0 0,0 0-240 0,136-52-64 16,-136 52 0-16,0 0 0 16,126-54-448-16,-126 54-80 0</inkml:trace>
  <inkml:trace contextRef="#ctx1" brushRef="#br0" timeOffset="96733.99">3849 18159 911 0,'0'0'0'0,"0"0"0"0,0 0 0 0,0 0 0 0,0 0 576 0,-2 0 16 16,2 0 16-16,-2 0 0 0,0 3 160 0,2 1 48 31,-5-1 0-31,2 6 0 0,-1-1 48 0,1-2 16 0,-1 4 0 0,2-3 0 16,-5 4 384-16,4-4 80 0,-1 5 0 0,1-7 16 0,3 5 16 0,-2-3 0 16,2-3 0-16,0 3 0 0,2-4-416 15,-2 1-96-15,2-2-16 0,-1 1 0 16,1 2-304-16,0 0-64 0,1-1-16 0,-1-1 0 0,0 8-208 0,1-4-64 0,-1 5 0 15,-2-3 0-15,0 6-192 0,0-1 0 16,-2 2 0-16,-1 1 0 0,1 1 0 0,-1 1 128 16,1 2-128-16,0 0 0 15,0 1 0-15,-1-1 0 0,1 7 128 0,-3 0-128 16,2 5 0-16,-1 0 176 0,1 0-176 0,1 2 160 0,-2-2-160 0,3-1 0 16,-3-4 0-16,1-9 0 15,1-4-1008-15,2-9-128 0</inkml:trace>
  <inkml:trace contextRef="#ctx1" brushRef="#br0" timeOffset="97274.87">4115 18200 4607 0,'2'6'192'0,"-2"-5"64"0,0 3-256 0,0 1 0 15,0-1 0-15,0-1 0 0,0 1 832 0,0 8 112 16,0 2 16-16,0 5 16 0,0 3 400 0,0-2 80 0,2-3 16 0,3-1 0 16,-2-2-384-16,3 0-64 0,4-2 0 0,-5-4-16 15,4 3-384-15,-2-4-80 0,2 3-16 0,-1-3 0 16,-2 6 48-16,1-3 16 0,0 2 0 0,-4 0 0 15,2 1 0-15,-1 2 0 0,-2-1 0 0,-2 0 0 16,0 0-336-16,-2 3-64 0,-2 1 0 0,-1 1-16 16,2-3-176-16,-4-1 0 0,3-1 0 0,-3-3 0 15,2 3 0-15,0-9 0 0,1 4 0 0,2-8 0 0,1-2 0 0,1-6 0 16,1 0 0-16,1-7 0 16,2 3-176-16,1-6 48 0,-2-2 0 0,3-4 0 0,2 0-64 0,-1 3-16 15,0-3 0-15,4-2 0 0,-4 1 64 16,5-4 16-16,-2-5 0 0,4-3 0 0,0-1-32 0,0 2 0 15,0 2 0-15,0 2 0 0,0 3 160 16,0 7 0-16,-4 7 0 0,3 5 0 0,-5 6 0 0,3 3 0 16,-1 3 0-16,-1 6 128 0,1 1 640 0,1 3 128 15,-1-1 16-15,-1 2 16 0,0 1 32 0,-1 1 0 16,1 2 0-16,2 1 0 0,-3 3-448 0,1 1-64 0,-2 5-32 0,3-2 0 16,-4 4-192-16,1-3-32 0,0 5-16 0,-4-6 0 15,1 4-176-15,-1-6 0 0,-1 0 0 16,-2 1 0-1,2-4-368-15,-2-6-96 0,0-3-32 0,0-3 0 16,0-5-1648-16,0-6-336 0</inkml:trace>
  <inkml:trace contextRef="#ctx1" brushRef="#br0" timeOffset="97528.29">4807 17763 2751 0,'2'7'0'0,"-1"-5"128"0,-1 0-128 0,2-1 144 0,-2 1-144 0,0 2 0 0,0-3 0 0,0 3 0 0,0 1 448 0,0 0 48 15,-2 6 16-15,1-4 0 0,-3 3 192 0,3-3 64 0,-6 4 0 0,3-4 0 16,-1 3-176-16,1-3-16 0,-1 7-16 0,0-5 0 16,0 5 80-16,3-4 0 0,0 0 16 0,-3 3 0 15,3-6 272-15,0 0 48 16,2-4 16-16,0-3 0 0,0 0-688 0,0-7-144 0,2 4-32 0,0-1-7056 31</inkml:trace>
  <inkml:trace contextRef="#ctx1" brushRef="#br0" timeOffset="98247.93">4821 17809 10127 0,'0'3'896'0,"0"4"-704"0,0-4-192 15,0 1 0-15,0-2 1248 0,-4 6 224 0,3 3 32 0,2 10 16 16,-2 7 368-16,-1-2 80 0,2 2 16 0,0-4 0 15,2-3-656-15,-1 0-128 0,5-2-32 0,-6 2 0 0,1 0-784 16,1 3-176-16,-2-1-16 0,0 1-16 0,-2 1-176 0,1 2-176 16,1-2 48-16,-2 4 0 15,-3 3-464-15,1 3-96 0,2 1-16 0,-1 1 0 0,1-2 400 0,1-1 80 16,1 1 16-16,0-3 0 16,0 1 208-16,0-2 0 0,0-5 0 0,0-5 0 15,0-4-880 1,3-4-176-16</inkml:trace>
  <inkml:trace contextRef="#ctx1" brushRef="#br0" timeOffset="98498.73">4553 18124 1839 0,'-13'-5'160'0,"6"1"-160"0,2 2 0 0,0 1 0 0,3 1 1792 0,2 0 320 0,-2 0 64 0,-3 0 0 16,2 0 512-16,-1 1 112 0,1 5 16 0,3-3 0 0,2 1-368 0,3-1-64 15,3 0-16-15,-1-1 0 16,7 3-1120-16,-1-5-224 0,2 2-64 0,4 0 0 16,4-2-720-16,1 0-240 0,-1 0 128 15,3 0-128-15,2-2 0 0,0 2 0 0,3 0 0 0,3-2 0 0,-1 1 0 0,0-5 0 16,2 3 0 0,-2-7-144-16,2-3 144 0,-6-1 0 0,1-1 0 15,-4 3 0-15,2-1-1232 0,-4-1-176 16,1 2-16-16,-4 0-11248 0</inkml:trace>
  <inkml:trace contextRef="#ctx1" brushRef="#br0" timeOffset="98750.29">5305 17922 911 0,'-7'10'0'0,"4"-6"0"0,1-1 0 0,-3-1 0 15,3 1 1424-15,0-1 208 0,1 2 32 0,-3 1 16 16,1 2 672-16,-6 7 128 0,4 1 16 0,0 3 16 15,3-1-272-15,-2 2-64 0,4-1-16 0,0-3 0 0,4 3-640 0,-2-1-128 16,3 1-32-16,0-1 0 16,4 2-720-16,-4 0-128 0,2 1-48 0,3 2 0 0,1 4-192 0,-1 1-32 15,3-5-16-15,-3 8 0 0,2-6-32 0,4 8-16 16,-4-5 0-16,4 3 0 0,-1-2-176 16,-1-2 128-16,2-2-128 0,-7-1 128 15,3-2-592-15,-7 2-128 0,2-8-32 0,0-1 0 16,-3-2-1280-16,-1-6-256 0,1-6-48 0,-3 0-8800 15</inkml:trace>
  <inkml:trace contextRef="#ctx1" brushRef="#br0" timeOffset="99007.2">5504 17897 1839 0,'-7'2'160'0,"2"0"-160"0,0 0 0 0,1-1 0 16,2-1 1920-16,-3 4 368 0,2 1 64 0,-6 2 16 15,-5 5 256-15,-3 2 48 0,-4 5 16 0,2 4 0 16,1-2-912-16,2 0-176 0,2 3-48 0,1-1 0 16,2 5-848-16,2-2-160 0,-1 7-32 0,3 0-16 0,-2 2 16 0,4 0 16 15,0 1 0-15,0 1 0 0,3 3-80 0,-2 2-32 16,1-2 0-16,-1-2 0 16,3 0-240-16,-1 1-48 0,-2 2-128 0,3-2 192 31,-1 1-528-31,-2-2-112 0,1 0-32 0,-1-3 0 0,-3-3-880 0,2-11-176 15,2-4-48-15,-1-12-9936 0</inkml:trace>
  <inkml:trace contextRef="#ctx1" brushRef="#br0" timeOffset="99232.59">5091 18369 11055 0,'-3'14'480'0,"1"-8"112"0,-2-1-464 0,3 0-128 0,1 0 0 0,0-3 0 16,1 1 1696-16,3 1 320 0,-2 6 64 0,1-1 16 15,4 5 176-15,2-7 32 0,1 3 16 0,1-6 0 16,3-2-848-16,-4-2-160 0,6-4-32 16,-2-3-16-16,3-2-608 0,2-1-112 15,6-2-32-15,-1-2 0 0,4-2-384 0,2 2-128 0,1-1 0 0,-31 15 0 16,0 0 0-16,108-51 0 0,-108 51 0 0,0 0 0 0,124-56 0 16,-124 56-192-1,0 0 192-15,108-66-14800 0</inkml:trace>
  <inkml:trace contextRef="#ctx1" brushRef="#br0" timeOffset="99654.11">3693 18044 23039 0,'2'-4'2048'0,"2"-1"-1648"0,-1 1-400 0,-1 1 0 0,0-1 1488 0,3-2 224 31,0-8 32-31,9-2 16 0,-2-7-1120 0,0 4-208 16,1 7-48-16,-6 1-16 0,-2 10 880 0,-3 1 176 0,-1 0 48 0,-1 3-16592 15</inkml:trace>
  <inkml:trace contextRef="#ctx1" brushRef="#br0" timeOffset="101879.61">15100 9885 5519 0,'-3'6'496'0,"-1"-3"-496"0,1-1 0 0,1-2 0 16,2-2 240-16,-3 2-48 0,-2 2-16 0,-1 1 0 16,-6-1-176-16,7-2 0 0,-2 0 0 0,3 0 128 0,1-2 160 0,1-1 32 15,0 1 0-15,1 0 0 0,1 1 448 0,0-5 112 16,0 5 16-16,-2-1 0 16,2 2 208-16,0 0 48 0,0-2 16 0,0 0 0 0,0 1-112 15,2-1-32-15,-2 0 0 0,1 0 0 16,1 2-368-16,0 0-80 0,-2 0 0 0,2 2-16 0,1 0-368 0,-1 1-64 15,-2 3 0-15,2 6-128 0,-2-3 320 0,0 6-64 16,0 1 0-16,-2 1 0 0,0 4 224 0,0 0 32 16,-1 7 16-16,-1-2 0 0,3 4 176 0,-1-1 48 15,-2 4 0-15,-1 2 0 0,0 4 16 0,0-1 0 16,-4 4 0-16,0-2 0 0,1 2-208 0,-1 1-48 16,-2-3 0-16,3-2 0 0,1-1-176 0,-2-4-32 0,4-5-16 0,-2-7 0 15,3-2-288-15,3-5-144 0,1-7 16 0,1-7-14032 16</inkml:trace>
  <inkml:trace contextRef="#ctx1" brushRef="#br0" timeOffset="102340.57">15264 9990 2751 0,'0'2'256'0,"0"-1"-256"16,2 1 0-16,-2-2 0 0,0 0 960 0,0 2 160 15,2 5 32-15,-1 0 0 0,1 1 160 0,0 6 32 16,-2 0 16-16,2 0 0 0,-2-2-80 0,0 4 0 16,0 0-16-16,0 1 0 0,0 1-144 0,0 1-32 15,0 5 0-15,0-3 0 16,-2 7-160-16,-2-2-32 0,3 4-16 0,-3-2 0 0,3-1-528 0,-6 0-96 16,3-3-32-16,-1 0 0 0,1 1-96 0,-1-3-128 15,3-2 176-15,-1-3-176 0,1-1 0 0,0-9 0 0,2 0 0 16,0-6 0-16,2-2-160 0,0-8-32 0,1 0-16 0,4-7 0 31,-1-3-576-31,-1-2-112 0,4-3-32 16,-3 0 0-16,3-1 544 0,2-6 96 0,1 1 32 0,-2-1 0 0,2-4 256 0,2 0 0 15,-3 4 0-15,1-6 0 0,-1 6 0 0,2-4 0 16,1-1 128-16,2 2-128 0,-5 3 320 0,1 0-16 0,2 8-16 0,-6 2 0 16,5 6 96-16,-6 2 0 15,3 10 16-15,-3 1 0 0,0 4-96 0,0 0-32 0,0 5 0 16,2 1 0-16,-4 3 304 0,0 1 48 15,0 5 16-15,1 3 0 0,-5 6-80 0,1 0-16 0,-2 0 0 0,-2 7 0 0,1 0 0 0,-5 2 0 32,1 3 0-32,0 2 0 0,0 0-256 0,-4 0-48 15,2 0-16-15,0 1 0 0,0-5-224 0,2-1 0 0,0 2 0 0,1-8 0 32,2-3-448-32,4-8-176 0,0-4-32 0,5-7-12144 0</inkml:trace>
  <inkml:trace contextRef="#ctx1" brushRef="#br0" timeOffset="102608.64">15893 9213 8287 0,'6'-24'368'0,"-5"15"80"0,3-1-448 0,-4 4 0 0,0 5 0 0,0 1 0 15,0 1 1872-15,0 3 304 0,-4 4 48 0,1 5 16 16,-1 8 224-16,-1 3 48 0,3 4 16 0,-3 5 0 15,2 0-992-15,1 4-208 0,0 1-48 0,2 0 0 0,0 2-640 0,0 2-144 16,2 2-32-16,0 3 0 0,1-2-176 0,2 5-32 16,-3 1-16-16,0-1 0 0,1 6-240 0,-1 0 128 15,-2 1-128-15,0-3 0 0,0-1 0 0,0 1 0 16,2 1 0-16,0 1 0 0,-1-5 0 0,3-1 0 16,-4-6 0-16,2-1 0 15,-1-4-1008-15,-1-5-144 0,2-4-16 0,0-9-7792 16,-1-2-1536-16</inkml:trace>
  <inkml:trace contextRef="#ctx1" brushRef="#br0" timeOffset="102861.62">15672 9809 8287 0,'-10'-18'368'0,"8"11"80"0,-3-5-448 0,3 9 0 0,2-1 0 0,0 2 0 16,2 1 1712-16,1-1 256 0,1 0 48 0,3-1 16 15,3 3 304-15,-3 5 64 0,5-2 16 0,2 3 0 16,2-3-912-16,5 4-176 0,3-2-48 0,0-1 0 16,6-2-880-16,-5 1-176 0,2 1-32 0,0-3-16 15,0-1-176-15,1 0 0 0,0 0 0 0,2 0 0 32,-2-1-496-32,0-3 32 0,-28 4 0 0,0 0 0 0,0 0-912 0,97-24-176 0,-76 15-48 0,-5-1-5632 15,-1 1-1152-15</inkml:trace>
  <inkml:trace contextRef="#ctx1" brushRef="#br0" timeOffset="103039.17">15313 9415 11055 0,'-28'16'976'0,"14"-11"-784"0,2 4-192 0,5-6 0 16,4-1 1920-16,1-2 352 15,2 0 64-15,0 0 16 0,0-4-1584 0,5-6-304 0,7 0-64 0,6-8-16 16,3-3-224-16,3 0-160 0</inkml:trace>
  <inkml:trace contextRef="#ctx1" brushRef="#br0" timeOffset="103576.4">16902 9387 7359 0,'-12'0'656'0,"7"0"-528"0,0 2-128 0,1 0 0 16,1-1 1136-16,1-1 192 15,0 4 32-15,-1 3 16 0,-4 2 464 0,-2 5 80 16,4-1 32-16,-4 1 0 0,4 0-224 0,3 2-32 0,2-4-16 0,4-1 0 0,1 3-880 0,4-4-176 16,-3 4-48-16,7 3 0 15,-5 3-576-15,5-1 0 0,4 9 0 0,-5-1 0 16,6 5 0-16,-3 3 0 0,4 5 0 0,1 2 0 0,-1 1 0 0,-2 4 0 15,1 0 192-15,-1 0-64 0,1-2 208 16,-3-5 48-16,-1 1 16 0,0-8 0 16,0-4-144-16,-2-6-48 0,-1-4 0 0,-1-5 0 31,1-4-1040-31,-3-3-224 0,-1-5-32 0,-1-4-11072 0</inkml:trace>
  <inkml:trace contextRef="#ctx1" brushRef="#br0" timeOffset="103829.06">17237 9279 13823 0,'-7'0'608'0,"2"2"128"0,3 1-592 0,-3 3-144 16,1-3 0-16,1 2 0 0,-3 4 1984 0,-2 3 384 16,-8 14 64-16,-5 4 0 0,-1 7-560 0,-3 1-112 15,4 0-32-15,2-1 0 0,2 1-960 0,-1 2-208 16,4 4-48-16,0 1 0 0,2-1-352 0,-4 8-160 15,6 2 128-15,-2 2-128 0,1 3 0 0,3-2 0 16,-1 8 0-16,0-4 0 0,4 0 0 0,0-4 0 16,1-1 0-16,1-6 0 0,1-4-272 0,2-6-48 0,0-4 0 15,0-4 0 1,2-8-1360-16,0-7-288 0</inkml:trace>
  <inkml:trace contextRef="#ctx1" brushRef="#br0" timeOffset="104034.86">16667 9976 12895 0,'-5'3'1152'0,"1"3"-928"0,4-3-224 0,0-1 0 0,2 1 2144 0,0-1 384 16,-2 9 80-16,2-1 16 16,1 6-352-16,6-1-64 0,-1-6-16 0,6-2 0 0,6-5-1232 0,2-7-256 15,-22 5-64-15,0 0 0 0,107-35-512 16,-107 35-128-16,88-39 0 0,-88 39 0 0,103-38-224 0,-103 38-32 15,112-33 0-15,-112 33 0 16,106-33-624-16,-106 33-128 0,98-28-16 0,-98 28-11968 0</inkml:trace>
  <inkml:trace contextRef="#ctx1" brushRef="#br0" timeOffset="105192.87">18307 9025 7359 0,'-2'0'656'0,"-1"-4"-528"15,1 3-128-15,0 1 0 0,2 0 816 0,0 0 128 0,-7-2 16 0,0 2 16 32,2 2 224-32,-6-1 32 0,4 6 16 0,2 0 0 15,0-1 160-15,3 4 16 0,1-3 16 0,2 7 0 16,1-2 64-16,2 0 16 0,1 4 0 0,-2 1 0 16,2 4-208-16,1 5-32 0,-1 2-16 0,0 7 0 0,0 0-384 0,-1 3-80 15,1 4-16-15,-3 2 0 0,0 8-464 0,-2 4-80 16,-2 1-32-16,0 4 0 0,-3 4-208 0,-2-3 0 15,0 3 0-15,-2-3 0 0,-1-2 0 0,-4-1 0 16,0 4 0-16,0-6 0 0,0-6 0 0,0-3 0 16,4-6 0-16,-3-7 0 0,5-11 0 0,-1-3 0 15,2-3 0-15,2-8 0 0,3-5 0 0,0-5 0 16,2-1 0-16,0-8 0 0,4-2-256 0,1-4 0 0,2-8 0 16,2-1 0-1,1-6-400-15,4-3-80 0,-5 3-16 0,3-4 0 16,2-3-16-16,2-1 0 0,1-2 0 0,0-2 0 0,3-3 320 0,1 4 64 0,5 0 16 15,-4-1 0-15,8-2 240 0,0 4 128 0,3 5-160 0,-2 6 160 16,2 1-256-16,-33 28 64 0,0 0 0 0,94-40 0 16,-94 40 16-16,0 0 16 0,0 0 0 0,98 23 0 15,-77-8 160-15,-2 4 176 0,-2 7-48 0,-3 2 0 16,-3 4 352-16,-4-1 64 0,-4 6 16 0,-3-4 0 16,-5 2 400-16,-5-1 64 0,1 1 32 0,-7 2 0 0,-1-2 144 0,-4 1 16 15,-4 6 16-15,-1-9 0 16,-2 0-176-16,-5-5-32 0,-3 2-16 0,-4-4 0 0,-6 2-400 0,-3-6-80 15,-1 6-16-15,-1-7 0 16,4-2-304-16,0-5-64 0,4-5-16 0,3-7 0 16,1-4-128-16,10-10 0 0,1-2 0 0,9-7 0 15,3-7-1488-15,11-7-240 16</inkml:trace>
  <inkml:trace contextRef="#ctx1" brushRef="#br0" timeOffset="106064.34">19704 9460 10127 0,'-7'6'896'0,"2"-5"-704"0,-2-1-192 0,7 0 0 0,0 0 960 16,-3 0 144-16,-4 0 48 0,-5 0 0 0,-4 2 192 0,4-2 64 16,-2 0 0-16,3-2 0 0,4-1 0 0,4-2 16 15,1-1 0-15,2 1 0 0,2-2-432 0,1-1-96 16,4 1 0-16,0-2-16 0,2 4-432 0,1 1-96 16,3 1-16-16,1 1 0 0,-1 0 48 0,3-1 16 15,3 3 0-15,4 0 0 0,1 3 48 0,4-3 16 16,0 2 0-16,-28-2 0 0,0 0-208 0,0 0-64 15,129 0 0-15,-129 0 0 0,0 0-192 0,0 0 0 16,122-2 128-16,-122 2-128 0,0 0 0 0,0 0 0 0,112-17 128 0,-88 10-128 31,-1 3-960-31,-1 1-256 0,3-2-32 0,-4-2-12112 16</inkml:trace>
  <inkml:trace contextRef="#ctx1" brushRef="#br0" timeOffset="106342.03">19781 9699 6447 0,'-3'5'576'0,"1"-3"-576"0,0-2 0 0,4 0 0 0,0 0 1824 0,-2-2 256 16,1 2 48-16,6-2 16 0,0-3 352 0,7 2 80 15,5-6 16-15,2-1 0 0,7-4-432 0,0 3-96 16,-28 11-16-16,0 0 0 0,101-38-1216 0,-101 38-256 0,0 0-64 0,112-30 0 16,-112 30-320-16,0 0-64 0,118-8 0 0,-118 8-128 15,0 0 0 1,143 0 0-16,-143 0 0 0,122-7 0 16,-122 7-992-16,136-13-304 0</inkml:trace>
  <inkml:trace contextRef="#ctx1" brushRef="#br0" timeOffset="110405.82">21487 9854 4607 0,'4'9'400'0,"-1"-4"-400"15,-1 0 0-15,-1-3 0 0,3 1 640 0,-2 1 64 16,5 8 0-16,3 4 0 0,-3 3 320 0,0 0 64 0,-2-2 0 0,-5-4 16 16,-1 2 624-16,-6-1 128 0,0-3 32 0,-4 4 0 0,1-1-80 0,-1 0-16 31,3-3 0-31,-3 1 0 0,4-5-64 0,0-4-32 0,4-3 0 0,-1-3 0 0,2-2-784 0,2-6-144 15,2 1-48-15,-2-4 0 16,0-4-720-16,0-2 0 0,0-5 0 0,-3-1 0 31,1 3-384-31,-2-1-64 0,-3-6 0 0,-1 4-16 16,-1-5 0-16,-1 3 0 0,-3-3 0 0,1-1 0 0,-2 4 144 0,-1-6 48 0,2 1 0 0,-2-4 0 16,3 2 272-16,-1-8-192 0,6 3 192 0,-1-6-160 0,2-6 160 0,5-9 0 0,1-5 0 15,1 1 0 1,5-6-256-16,4 3 48 0,2 9 0 0,0 7 0 0,2 8-128 0,2 11-32 15,-5 10 0-15,-1 4 0 16,0 9 176-16,-1 1 48 0,0 9 0 0,-2-2 0 0,0 4 544 0,0 0 112 16,-2 6 32-16,0-1 0 0,2 0 672 15,0 6 144-15,0-1 32 0,-2-2 0 0,2 4-624 16,-3 0-128-16,1 3-32 0,-3 1 0 0,-2 1-480 16,-2 0-128-16,-3 4 0 0,0-2 0 0,-6 3 0 0,-3 6 0 15,0-1-176-15,-8 8 176 0,-1 1-384 0,-5 8 0 16,-3-3 16-16,-4 1 0 0,-2 3 16 0,1-2 0 15,-3 4 0-15,1-6 0 0,3 3 1056 0,4-3 192 0,-1 1 64 0,6-4 0 0,7-2-768 0,2-3-192 16,1-4 0-16,6-3 0 16,3 2-704-16,3-8-160 15,2-1-32-15,6-5-16 0,3-4 720 0,3-5 192 16,8-7 0-16,1-2 0 0,2-3 688 0,-21 5 208 16,0 0 64-16,90-35 0 0,-90 35-960 0,0 0 0 15,103-55-240-15,-103 55 48 0,0 0 192 0,100-70 0 0,-100 70 0 0,0 0 0 16,85-66-208-16,-85 66-112 0,0 0-32 0,77-72 0 15,-77 72 352-15,0 0 256 0,62-62-32 0,-46 44-10336 16,-2 2-2048-16</inkml:trace>
  <inkml:trace contextRef="#ctx1" brushRef="#br0" timeOffset="110963.35">22015 9422 16575 0,'-19'11'736'0,"10"-5"160"0,2 0-720 0,2-1-176 0,3-5 0 0,2 2 0 0,-2-1 688 0,-5 3 96 0,2 3 32 0,-2 0 0 15,-1 5 288-15,1 0 64 0,0-1 16 0,1 3 0 16,5 0-32-16,-3-4-16 0,2 7 0 0,1 1 0 16,-3 1-784-16,2 2-160 0,-1 2-16 0,-2 6-16 15,1-1-160-15,3 5 0 0,-5 4 0 0,3 1 0 16,-1 0 0-16,1-1 0 0,1-2 0 0,0-9 0 16,-1 0-368-16,3-5-48 15,0-5-16-15,0-8 0 16,0-3-592-16,0 1-112 0,0-6-16 0,3-7-16 0,-1-2 96 0,2-5 32 0,1-5 0 15,4-4 0-15,-2-5 720 0,5-1 128 0,-2-8 48 0,4-5 0 0,2-3 144 16,1 3 0-16,2-1 128 0,1-1-128 0,-3 1 128 0,2 3-128 16,0-2 160-16,0 0-160 15,1 0 480-15,-1 4 0 0,2 1 0 0,0 6 0 16,0 1-32-16,-2 6 0 0,-2 7 0 0,-3 3 0 0,2 8 16 0,-6 6 0 16,2 4 0-16,-1 1 0 0,-2 9 592 0,-1 2 112 15,1-2 32-15,-6 7 0 0,4 3-176 0,0 6-16 16,-3 1-16-16,-1 4 0 0,-1 1-320 0,0 3-64 0,-2 1-16 15,-2 7 0-15,0-4-96 0,-1 4-32 16,-1 2 0-16,-4 2 0 0,1 3-240 16,-4-4-48-16,3 6-16 0,-5-4 0 0,5-1-160 0,-5-8 0 0,5-5 0 0,-1-4 0 31,4-12-832-31,1-6-128 0,6-9-48 0,3-9-14032 16</inkml:trace>
  <inkml:trace contextRef="#ctx1" brushRef="#br0" timeOffset="111222.64">22989 9149 9215 0,'-3'8'816'0,"1"-2"-656"0,0-3-160 0,0-1 0 0,2 0 2960 0,-3 4 560 15,-1 3 128-15,-3 3 0 0,-3 6 64 0,-2 1 0 0,1-2 0 0,1-3 0 32,3-1-1856-32,-2-7-352 0,4 1-80 0,2-3-16 15,1-4-1024-15,2 0-192 0,2-2-64 0,3-1 0 32,0-3-896-32,2 3-176 0,-2 1-32 0,2 1-10672 0,2-1-2112 0</inkml:trace>
  <inkml:trace contextRef="#ctx1" brushRef="#br0" timeOffset="111423.4">23115 9999 34095 0,'-20'45'1504'0,"10"-17"320"0,-4 1-1456 0,7-9-368 16,-2-10 0-16,4 0 0 0,-2 6 752 0,-7 8 80 15,-10 17 0-15,-6 11 16 0,-5 5-688 0,2-3-160 16,5-5 0-16,2-2 0 16,5-5-1520-16,4-11-288 0,6-6-64 0,-6-11-16 0</inkml:trace>
  <inkml:trace contextRef="#ctx1" brushRef="#br0" timeOffset="117385.73">15730 12085 7359 0,'-4'5'656'0,"2"1"-528"0,2-5-128 0,0-1 0 0,2 0 0 0,-2 2 0 0,0 0-160 0,0 1 160 16,0 1 288-16,2 1 160 0,3-1 16 0,-3-3 16 0,-2 1 240 0,3 1 48 15,-3-1 16-15,2 2 0 0,-2 4-112 0,-2-1-32 31,-1 4 0-31,1-2 0 0,-1 4-96 0,-1-2-32 0,1-1 0 0,-3 6 0 0,5 0 16 0,-6 1 0 16,3 2 0-16,-1 2 0 0,1 2 96 0,-1-2 16 16,2 7 0-16,-1-1 0 15,2 3-64-15,1-2 0 0,-1 7 0 0,2 0 0 0,0 3-64 0,-2 2 0 16,-3 2-16 0,2 1 0-16,-3 1-32 0,3-2 0 0,-6 1 0 15,2-3 0-15,2-7-304 0,-6 2-160 0,4-5 160 0,2-6-160 31,0-3-448-31,3-9-192 0,2-5-48 0,4-7-10096 0</inkml:trace>
  <inkml:trace contextRef="#ctx1" brushRef="#br0" timeOffset="117816.85">16068 12211 3679 0,'-2'10'320'0,"2"-1"-320"0,0-2 0 0,0 0 0 0,2-2 1216 0,-1-2 160 16,3 3 32-16,-2 9 16 0,-1 4-256 0,3 15-48 16,-1 2-16-16,-3 1 0 0,0 1-16 0,-3 0-16 15,-1 1 0-15,1-1 0 0,-2 2 144 0,-2-2 16 16,1 1 16-16,-1-1 0 0,0-1-560 0,2-1-112 16,-5-5-32-16,1-3 0 0,0-2-544 0,2-5 0 0,0-7 0 15,2-1 0-15,2-8 0 0,-1 2 0 16,4-7 0-16,2-7 0 15,1 0-448-15,1-7-112 0,3 2-16 0,-2-8 0 16,4-4-544-16,1-6-112 0,4-3-32 0,-3-3 0 16,3-4 512-16,0 0 112 0,-1-6 0 0,1 6 16 0,-1 2 624 0,1-2 128 15,-6 0 32-15,4 2 0 0,-1 1 512 0,-1 2 96 0,1 0 32 16,-2 9 0-16,-2-2-64 0,1 9-16 0,-3 2 0 0,1 8 0 16,-1 2-224-16,-2 4-48 0,-1 6-16 0,2 4 0 15,-3 5 144-15,1 2 16 0,2 9 16 0,-4-1 0 16,1 3 224-16,-1 4 64 0,4 5 0 0,-4 2 0 0,-4 2-208 15,4 4-48-15,-1 2 0 0,-1-2 0 0,-2-1 48 0,3 5 0 16,-3-1 0-16,2 0 0 0,-3-5-304 0,2-7-64 16,1-1-16-16,2-10 0 15,0-2-1072-15,3-8-224 0,1-7-32 0,3-7-12608 0</inkml:trace>
  <inkml:trace contextRef="#ctx1" brushRef="#br0" timeOffset="118077.49">16714 11242 3679 0,'7'-12'320'0,"-3"3"-320"16,-1 4 0-16,2 2 0 0,-5 1 1392 0,2 2 208 0,0 3 32 0,1 3 16 16,1 4 640-16,-1 6 128 0,1 8 16 0,-10 9 16 15,1 7-320-15,-2 4-64 0,-5-1-16 0,2 8 0 16,-3 1-320-16,3 4-80 0,-1 0-16 0,3 3 0 15,3-2-576-15,-1 4-112 0,5 5-32 16,-5-1 0-16,5 1-512 0,1 0-96 0,0 2-32 0,1-2 0 0,6 4-272 16,-3-7 0-1,1 1 0-15,4-6 0 0,-2-10-720 0,1-2-160 0,1-8-16 0,0-8-14144 16</inkml:trace>
  <inkml:trace contextRef="#ctx1" brushRef="#br0" timeOffset="118345.1">16352 11953 12895 0,'-4'0'576'0,"2"0"112"0,1 0-560 16,1 0-128-16,1 0 0 0,3-2 0 15,3 2 848-15,2-2 144 0,8 1 32 0,9-3 0 0,-26 4 64 0,0 0 0 0,110-14 16 0,-110 14 0 16,0 0-64-16,118-14-16 0,-118 14 0 0,0 0 0 15,124-17-368-15,-124 17-80 0,0 0 0 0,129-19-16 16,-129 19-384-16,0 0-176 0,127-21 160 0,-127 21-160 31,0 0-400-31,100-21-176 0,-100 21-48 0,0 0 0 16,0 0-1488-16,0 0-288 0</inkml:trace>
  <inkml:trace contextRef="#ctx1" brushRef="#br0" timeOffset="118514.33">15900 11550 9263 0,'-14'13'192'0,"7"-5"64"0,4-2 0 0,3-5 0 0,3-1-256 0,4-1 0 0,2-3 0 0,2-1 0 15</inkml:trace>
  <inkml:trace contextRef="#ctx1" brushRef="#br0" timeOffset="119115.15">17406 11667 15663 0,'2'2'1392'0,"1"0"-1120"15,-1-2-272-15,-2 1 0 0,0 1 800 0,2 3 96 16,-1 2 32-16,5 2 0 0,2 5 80 0,-1 5 16 15,2 0 0-15,1 2 0 0,3 0-512 0,-5 5-80 16,5 0-32-16,-1 6 0 0,2 4-192 0,1 3-32 16,1 1-16-16,1 1 0 0,1 5-160 0,-1-1 160 15,-3-1-160-15,4 3 160 0,1-6 112 0,-2-1 32 16,1-1 0-16,-3-3 0 0,1 3-144 0,-4-8-32 0,0-3 0 16,-1-2 0-16,-6-3-320 0,0-4-80 0,4-4-16 0,-7-4-11232 15</inkml:trace>
  <inkml:trace contextRef="#ctx1" brushRef="#br0" timeOffset="119368.5">17777 11463 14735 0,'-7'11'640'0,"5"-6"160"0,-3 0-640 0,3 2-160 0,1-2 0 0,-1 1 0 15,0 2 1264-15,-1 5 208 0,-4 14 64 0,-4 10 0 0,1 7-96 0,-1-1-16 16,-3 6 0-16,2-2 0 0,3 5-592 0,-3-3-128 16,4 0-32-16,-3 3 0 15,2 5-480-15,1-1-192 0,1 0 176 0,1 1-176 0,-4 1 0 0,3-2 0 16,2-1 0-16,0-1 0 0,-1-3 0 0,1-4 0 16,0-2-208-16,1-5 64 15,3-3-1392-15,1-9-256 0</inkml:trace>
  <inkml:trace contextRef="#ctx1" brushRef="#br0" timeOffset="119590.03">17040 12226 13823 0,'0'2'608'0,"2"-4"128"0,5-1-592 0,0 1-144 0,0 0 0 0,1 1 0 15,3-1 1184-15,10-5 208 0,-21 7 32 0,0 0 16 0,130-45-720 0,-130 45-144 32,100-32-16-32,-100 32-16 0,104-29 304 0,-104 29 64 15,107-32 16-15,-107 32 0 0,111-26-80 0,-111 26-16 0,115-21 0 0,-115 21 0 0,112-15-320 0,-112 15-64 16,0 0 0-16,123-21-8800 16,-123 21-1760-16</inkml:trace>
  <inkml:trace contextRef="#ctx1" brushRef="#br0" timeOffset="124222.55">19154 11479 12895 0,'-2'2'1152'0,"2"-4"-928"0,0 0-224 0,0-1 0 0,0-2 416 0,0 1 32 15,0-3 16-15,-2-7 0 0,0 0-336 0,-1 0-128 16,-2 0 0-16,-2 2 144 0,2 7-144 0,-8 0 0 16,5 3 0-16,-6 2 0 0,2 4 512 0,-2 2 32 15,-2 5 0-15,-3-1 0 0,-4 8 96 0,2 3 32 16,0 5 0-16,-1 2 0 0,4-4 224 0,-1 7 64 16,0 3 0-16,1-5 0 0,1 4-144 0,1 2-32 15,4-5 0-15,0-2 0 0,5 3-240 0,-4-3-48 16,6 3-16-16,2 2 0 0,-2-1-480 0,1 2 0 15,2 3 0-15,2 1 0 0,-1-1 288 0,1 1 16 0,1 0 0 16,3 1 0-16,3-3 560 0,-2 1 112 16,7-2 32-16,0-4 0 0,4-3 32 0,0-9 16 15,1 0 0-15,4-6 0 0,2-5-608 0,1-4-112 0,2-1-16 0,4-6-16 16,1-3-544-16,-31 6-96 16,0 0-32-16,107-27-10304 0,-107 27-2064 0</inkml:trace>
  <inkml:trace contextRef="#ctx1" brushRef="#br0" timeOffset="124687.25">20065 11291 3679 0,'-7'3'320'0,"4"1"-320"0,-1 1 0 0,4-1 0 15,-2-3 960-15,2 3 112 0,0-2 16 0,2 6 16 16,-2 3 1072-16,2 6 192 0,1 2 64 0,1-1 0 16,5-3-128-16,-4-1-32 0,5-5 0 0,1-2 0 15,1 0-880-15,5-2-176 0,-1-5-48 0,3 0 0 0,4 0-768 0,-4 0-144 16,5 0-48-16,1 0 0 0,3 0-208 0,0 0-128 15,-1 0 128-15,1 0-208 32,2 2-176-32,-2 0-48 0,1-2 0 0,1 1 0 0,0 3-240 15,-4-2-48-15,0-2-16 0,-3 0-7008 0,-2-2-1392 0</inkml:trace>
  <inkml:trace contextRef="#ctx1" brushRef="#br0" timeOffset="124906.35">20131 11766 11967 0,'-5'11'528'0,"0"-8"112"0,1 1-512 0,4-2-128 16,0-2 0-16,2 0 0 0,5 0 880 0,-2-2 144 16,9 2 16-16,5-4 16 0,6-3 144 0,-25 7 16 0,0 0 16 0,0 0 0 15,118-43-160-15,-118 43-48 16,0 0 0-16,119-44 0 0,-119 44-416 0,90-29-96 0,-90 29 0 0,0 0-16 15,133-25-496-15,-133 25 0 0,0 0 0 0,101-12-11424 16</inkml:trace>
  <inkml:trace contextRef="#ctx1" brushRef="#br0" timeOffset="125898.36">21640 12066 7359 0,'0'5'656'0,"0"0"-528"0,2-1-128 0,-2-2 0 16,0-1 640-16,0 3 112 0,0 5 16 0,0-1 0 16,-2 8 416-16,1-2 96 0,-1-4 0 0,-2 1 16 15,4-6-560-15,-5-5-112 0,0 2-32 0,1-4 0 16,-1 0-384-16,0-5-80 0,-2-1 0 0,2 1-128 16,-6-6 128-16,3 3-128 0,-3-2 0 0,1-4 0 15,-4-1 576-15,0 1 16 0,0 2 0 0,0-2 0 0,-3 3 400 0,1-5 80 16,0 2 16-16,0-3 0 15,-1 2-512-15,1-6-112 0,2 1-16 0,-1-5 0 0,3-2-320 16,1-4-128-16,1 3 0 0,3-5 144 16,0 0-144-16,1-3 0 0,3 2 0 0,1-3 0 0,4 4 0 0,1-3-144 15,6 2 144-15,-4-3-160 0,6 3 160 0,3-3-208 16,1 1 80-16,3 1 128 0,-1 8-416 0,3-1 32 16,-3 6 16-16,0-1 0 0,1 12 176 0,-6 0 16 15,4 6 16-15,-4-1 0 0,0 8 160 0,-3 3 0 16,1 6 0-16,-3-2 0 0,0 7 192 0,-3-2 128 0,3 0 32 0,-6 4 0 15,3-2-160-15,-2-4-48 16,-1 4 0-16,3 0 0 0,-2-5-144 0,3 3 0 0,-3 0 0 16,1-1 0-1,-1 3-560-15,0-1-80 0,-2 1-32 0,-4 2 0 0,-1 1-32 0,-2 3-16 16,-4 1 0-16,-3 5 0 0,-1 2 336 0,-4-4 80 0,-2 7 16 0,-2-1 0 16,0-2 480-16,-5 5 80 0,1 2 32 15,-5 0 0-15,1 3 640 0,-2-2 128 0,0 3 16 0,-2-3 16 0,2 4-208 16,3-7-32-16,-1 1-16 0,6-1 0 0,4-2-528 0,4-3-128 15,3-5 0-15,4 1-16 16,3-5 112-16,3-5 32 0,6 0 0 0,1-5 0 16,8-4 48-16,-2-2 16 0,3-3 0 0,3-3 0 15,5-1-384-15,2-4 128 0,1 2-128 0,3-2 0 16,4 2 208-16,1 0-16 0,-1-3-16 0,-1 5 0 16,1-3 608-16,-1-3 128 0,-1 3 32 0,0-7 0 15,4 5-160-15,-32 9-16 0,0 0-16 0,95-57 0 16,-95 57-560-16,0 0-192 0,93-79 0 0,-93 79 144 15,57-66-1920-15,-57 66-384 0,72-80-80 0,-72 80-11760 16</inkml:trace>
  <inkml:trace contextRef="#ctx1" brushRef="#br0" timeOffset="126659.43">22341 11479 7359 0,'3'2'656'0,"1"0"-528"0,-2-2-128 0,-2 1 0 0,1 1 768 0,-1 0 128 16,4 3 32-16,1 2 0 0,2 3 352 0,-3 1 64 0,-1 6 0 0,0-1 16 15,1 0-16-15,-2 1 0 16,1 0 0-16,-3 3 0 0,0-1-576 0,0 0-128 0,0 4-32 0,-3-1 0 0,1 4-464 0,-2 2-144 15,1-2 0-15,0 6 0 16,-1-6 128-16,-5 3-128 0,2-1 0 0,-1 4 0 16,-1-8 384-16,0 2-48 15,-1-3 0-15,1-6 0 0,0-1-16 0,-1-7-16 16,3-1 0-16,2-6 0 0,-2-2-304 0,1-9 0 16,5 4 0-16,-1-9 0 0,4-3 0 0,-1-6 0 15,5 0 0-15,1-8 0 0,1 0 0 0,3-6-192 16,-1 4 48-16,2-3 16 0,2-3-112 0,6-3-16 0,-3-3 0 15,4 2 0-15,0-6 256 0,3 5 0 0,-24 44-160 0,58-90 160 16,-58 90 0-16,64-79 0 0,-64 79-144 16,0 0 144-16,89-78 0 0,-63 62 0 0,-3 13-128 0,-2-1 128 15,-4 8 208-15,-1 1 112 0,0 5 0 0,-6 3 16 16,2 2 928-16,-1 6 176 0,-1 4 32 0,-3-3 16 16,0 1-272-16,-3 1-48 0,1 8-16 0,-2-3 0 15,-1 1-176-15,0 5-32 0,-2 0-16 0,-2 1 0 0,-1 4-352 16,-3 2-64-16,1 3 0 0,-7 2-16 0,0 4-320 0,0-4-176 15,-6 5 192-15,1-3-192 0,1-7 0 0,2-6-192 16,2-8 0-16,0-11-17184 16</inkml:trace>
  <inkml:trace contextRef="#ctx1" brushRef="#br0" timeOffset="151631.81">25451 9218 5519 0,'-1'2'496'0,"-1"0"-496"16,2 0 0-16,0-2 0 0,0 0 1520 0,-2 1 208 16,0 6 32-16,-1-2 16 0,-4 2 224 0,3 4 48 15,-2-4 16-15,-1 3 0 0,1-4-640 0,3-5-128 0,-1 4-16 0,3-1-16 16,1-2-544-16,0-1-96 15,0 1-32-15,1-2 0 16,3 2-448-16,-1 0-144 0,1-1 0 0,1 1 0 0,-3 5 240 0,1 0-64 0,1 2-16 0,-3 5 0 16,1 0 496-16,-4 5 112 0,2 3 0 0,-3 3 16 15,0 6 48 1,-4 2 16-16,-2 7 0 0,-2 0 0 16,1 2-432-16,-2 3-96 0,1-1 0 0,-3-4-16 15,4-3-304-15,1-1 0 0,0-4 0 0,4-6 0 16,3-5-416-16,2-6-144 0,2-4-16 15,7-10-13824-15</inkml:trace>
  <inkml:trace contextRef="#ctx1" brushRef="#br0" timeOffset="152130.67">25817 9175 4607 0,'0'7'400'0,"0"-4"-400"15,0-1 0-15,0 1 0 0,0 3 1632 0,2-5 240 0,0 5 48 0,0-1 16 16,1 9 576-16,1 1 112 0,3 8 32 0,-6-2 0 16,3 5-1008-16,-1-3-208 0,-1-1-32 0,0-1-16 15,3 4-784-15,-3 1-160 0,1-4-16 0,1 1-16 16,-1 5-416-16,1-2 0 0,-1 4 0 0,-1-2 0 15,-2 3 0-15,0-1 0 0,0 3 128 0,-2-6-128 16,2 0 0-16,-3-6 0 0,1-2 0 0,0-4 0 31,0-8-496-31,2-5-80 0,-1 2 0 0,1-11-16 16,0 0-176-16,0-7-48 0,0-5 0 0,1-4 0 0,-1-5 304 0,2 0 48 16,0-5 16-16,0-4 0 0,3 3 80 0,-3-6 32 0,1 0 0 0,4-4 0 15,0-3 208-15,2 2 128 0,1-4-160 0,1 5 160 0,3 1 0 16,1 3 0-16,1 0 0 0,1 8 0 0,3 4 0 0,-3 8-144 15,-1 6 144-15,-2 7 0 0,1 5 0 16,-1 5 0-16,-3 3 0 0,1 6 128 0,0 5 864 0,-5 4 176 16,5 2 48-16,-5 5 0 0,0 1 240 0,0 4 48 15,-3 2 16-15,-1 4 0 0,-1 1-544 0,-2 0-96 0,-2 5-32 16,0 0 0-16,1-1-464 0,-1 3-112 0,0-4-16 16,-3 3 0-16,3-6-256 0,-3-2-144 15,3-7 16-15,2-1 0 16,0-7-1776-16,4-6-336 0</inkml:trace>
  <inkml:trace contextRef="#ctx1" brushRef="#br0" timeOffset="152393.26">26553 8339 7359 0,'-2'8'656'0,"-2"-2"-528"0,4-3-128 0,0 1 0 0,0 1 1728 0,-1 4 304 16,-1 6 64-16,-1 10 16 0,-3 8-352 0,-1 7-64 16,2 0-16-16,-2 2 0 15,5 3-256-15,-3 0-48 0,2 6-16 0,1-6 0 0,2 7-112 0,2-1-32 16,-1-2 0-16,1 3 0 0,0 0-512 0,1 0-128 16,1-3 0-16,-1 3-16 0,1-1-320 15,3-4-64-15,-2 3-16 0,2-6 0 16,2 1-160-16,1-3-192 0,-1-4 32 0,3-1 16 15,0-2-1232-15,0-4-240 0,-3 0-48 16,2-6-11056-16</inkml:trace>
  <inkml:trace contextRef="#ctx1" brushRef="#br0" timeOffset="152670.7">26270 8980 19343 0,'-1'10'1728'0,"-3"-5"-1392"15,4-3-336-15,4-2 0 0,-3 0 2208 0,3 0 368 0,3 4 80 0,3-3 16 16,8 3-1664-16,4-8-336 0,-22 4-64 0,0 0-16 16,0 0-592-16,117-33 0 0,-117 33 0 0,0 0-128 0,113-38 128 0,-113 38 0 0,100-28-144 0,-100 28 144 31,113-23-256-31,-113 23 32 0,105-21 0 0,-105 21 0 31,0 0-624-31,118-20-128 0,-118 20-32 0,0 0 0 16,0 0-752-16,101-20-160 0,-87 13-16 0,-5 4-7760 0</inkml:trace>
  <inkml:trace contextRef="#ctx1" brushRef="#br0" timeOffset="152914.71">25817 8638 19343 0,'-17'18'1728'0,"10"-8"-1392"15,0 1-336-15,3-3 0 0,3-2 1904 0,1-5 304 0,0 3 64 16,-2-1 16-16,-1 8-48 0,1-4-16 0,2 0 0 0,7-16-8416 31,1-7-1680-31,12-10-320 0</inkml:trace>
  <inkml:trace contextRef="#ctx1" brushRef="#br0" timeOffset="153832.09">27337 8764 9215 0,'-2'1'816'0,"-1"-1"-656"15,1 2-160-15,0-2 0 0,0 0 1232 0,1 2 224 0,-5 0 32 0,-2 1 16 16,-3 6 608-16,-1-2 112 0,0 5 16 0,5-2 16 16,-4 3-400-16,4-1-96 0,6-2-16 0,-4 6 0 15,5-2-720-15,3-4-128 0,-1 6-48 0,3 1 0 16,2-1-640-16,3 3-208 0,4 2 128 0,-1 0-128 15,2 3 0-15,3 6 0 0,-1 0 0 0,1 1 0 16,1 4 0-16,-2 0 0 0,1 0-160 0,-1-1 160 16,-3-1 0-16,0 1 0 0,-4-3 0 0,-1-7 0 15,1-1 0-15,-4-4 0 0,1-1 0 0,0-5 0 16,-2-6-1376-16,-2 0-256 0</inkml:trace>
  <inkml:trace contextRef="#ctx1" brushRef="#br0" timeOffset="154080.81">27529 8678 5519 0,'-11'4'240'0,"6"-1"64"0,-2 1-304 0,2-1 0 0,1 1 0 0,2-2 0 16,-3 6 1552-16,-3 3 256 0,-5 8 48 15,-4 10 16-15,-2 5 368 0,0-1 80 0,1 1 16 0,4 3 0 16,0-2-496-16,2-2-112 0,3-2 0 0,1 2-16 15,2 4-1008-15,-1 0-208 0,6 1-48 0,-6 0 0 16,3 1-448-16,1-1 0 16,-1 4 0-16,-1-4 0 0,2-1-160 0,-3-4 32 0,3 3 0 0,1-3 0 31,-3-3-288-31,1 3-48 0,3-3-16 0,-1-4-7472 0,0-2-1504 16</inkml:trace>
  <inkml:trace contextRef="#ctx1" brushRef="#br0" timeOffset="154336.18">27037 9237 14735 0,'-3'4'1312'0,"1"-2"-1056"0,4-2-256 0,-1 0 0 0,1 0 2368 0,3 0 400 15,-1 0 96-15,5 0 16 16,1-2-1072-16,6-2-208 0,-2-1-32 0,1-2-16 0,3 2-656 0,1-2-128 0,4-3-16 0,1 1-16 15,-1-2-448-15,3-2-96 0,-26 13 0 0,0 0-16 16,94-32-176 0,-94 32 0-16,0 0 0 0,106-29 0 0,-106 29 0 0,0 0 0 15,106-23-144-15,-106 23 144 16,0 0-736-16,0 0-96 0,126-30 0 0,-126 30-13328 0</inkml:trace>
  <inkml:trace contextRef="#ctx1" brushRef="#br0" timeOffset="158642.23">28398 8262 7359 0,'-3'0'656'15,"1"0"-528"-15,2 0-128 0,-2 0 0 0,2 0 1168 0,-2 0 208 16,-1-2 32-16,-2 2 16 0,-6-1 688 0,3 1 128 0,-1 0 16 0,0-2 16 16,2 2-416-16,0 0-64 0,4 0-32 0,1 0 0 15,-3 0-928-15,5 2-176 0,0-2-32 0,3 1-16 16,-1 1-224-16,0-2-64 15,3 4 0-15,0 3 0 0,2-2-16 0,-2 0-16 0,2 5 0 0,0-1 0 16,4 7-160-16,-3 1-128 0,1 4 144 0,0 7-144 16,-6 2 128-16,1 4-128 0,-1 5 0 0,-1 1 0 15,-2 7 0-15,-2 0 0 16,2 5 0-16,-3 2 0 0,1 0 768 0,-1 2 176 16,1 0 16-16,-5-2 16 15,2 1-1584-15,-1 1-320 0,-1-2-64 0,0-2-16 0,1-8 784 0,0 5 224 0,-1-4 0 0,0 0 0 0,2-3-192 0,2-7 192 16,1-6-160-16,0-2 160 31,4-5-432-31,0-6 16 0,1-4 0 0,2-1 0 16,-3-6-752-16,3-4-160 0,1-1-16 0,1-3-16 0,-2-4 432 15,2-5 96-15,1-7 0 0,1-2 16 0,2-5 368 0,-1-6 64 0,1-3 0 0,2-5 16 16,-2-3 368-16,-1-4 0 0,1 7 128 0,-2-7-128 16,1-6 608-16,2-2 32 0,2 1 16 0,0 0 0 15,2 8 176-15,-2 1 16 0,1 10 16 0,1 6 0 16,-2 4-208-16,2 6-32 0,-4 7-16 0,2 2 0 0,0 6-112 0,0 6-32 15,0 1 0-15,1 8 0 16,4-1 272-16,1 4 48 0,-1 5 16 0,2 6 0 0,1-1-256 16,-4 0-48-16,-1 6-16 0,-6-4 0 0,-3 7-320 15,-6-1-160-15,-2-3 160 0,-7 8-160 0,-3 1 304 16,-6 0-48-16,-3 3 0 0,-2-3 0 0,-2-2 592 0,1-1 112 16,-8 4 32-16,0-3 0 0,-1-1-336 0,-2-2-64 15,0-2-16-15,0 3 0 0,1-5-304 0,-1-4-64 16,-2-5-16-16,4-2 0 0,-2-11-192 0,3-9 0 15,4-3 0-15,2-14-12512 16,5-11-2512-16</inkml:trace>
  <inkml:trace contextRef="#ctx1" brushRef="#br0" timeOffset="162943.54">20856 8339 4607 0,'-2'1'400'0,"1"-1"-400"0,1 0 0 0,1-1 0 0,1 1 592 0,-2 0 48 16,4-2 0-16,-3 0 0 15,-1-1-192-15,2-1-16 0,0 1-16 0,0 6 0 16,-2-3 656-16,-2 5 128 0,0 1 16 0,0 2 16 0,2 1 304 0,0 2 48 16,0 1 16-16,-1 0 0 0,1-3 0 0,0 1 16 15,0-3 0-15,0 0 0 0,1-2-528 0,1-3-128 16,2 0 0-16,1-2-16 0,4-2-688 0,-1-1-256 16,6-1 176-16,2-3-176 0,1 2 0 0,3-2 0 15,-20 7 0-15,0 0 0 0,0 0 0 0,113-18-128 16,-113 18 128-16,0 0 0 0,120-1 0 0,-120 1 0 0,99 0 0 0,-99 0 0 15,103-2 0-15,-103 2 0 0,98-5 0 0,-98 5 0 16,0 0 0-16,137-5 128 0,-137 5-128 16,121-4 0-16,-121 4 0 0,132 4 176 0,-132-4-176 0,138 5 160 15,-138-5-384-15</inkml:trace>
  <inkml:trace contextRef="#ctx1" brushRef="#br0" timeOffset="164147.87">29661 8527 4607 0,'-6'5'400'0,"0"2"-400"0,1-2 0 0,5-5 0 0,0 2 656 0,-7 0 48 31,-2 8 16-31,-3 1 0 0,-4 3-112 0,1 3-32 0,-1-5 0 0,0-3 0 0,4 1-416 0,2-4-160 31,-1-3 0-31,3 2 144 0,-1 2 560 0,0-3 128 16,0-1 0-16,3 1 16 0,-3 3 816 0,4-2 144 15,-1-2 48-15,3 4 0 0,1-3 128 0,2-1 16 16,4-3 16-16,-1 0 0 0,4 0-672 0,2-3-128 16,5-4-16-16,0 2-16 0,3-4-800 0,4-2-176 15,-21 11-16-15,0 0-16 0,82-43-176 0,-82 43 0 16,0 0 0-16,94-52 0 0,-94 52 0 0,0 0 0 16,101-37 0-16,-101 37 0 0,0 0-128 0,113-23 128 15,-113 23 0-15,0 0 0 0,117 0 0 0,-117 0 0 16,0 0 0-16,92 23 0 15,-92-23-832-15,0 0-80 0,67 38-32 0,-53-24 0 16,-4 0-1424-16,-3-3-272 0</inkml:trace>
  <inkml:trace contextRef="#ctx1" brushRef="#br0" timeOffset="164411.03">29541 8900 9215 0,'-17'3'816'0,"8"-1"-656"0,4 0-160 0,1-2 0 0,4-2 1216 0,4 0 224 15,-2 2 32-15,3-3 16 0,7-3-400 0,-1-2-96 16,9 4-16-16,1-3 0 0,4 0-608 0,-25 7-128 16,0 0-32-16,0 0 0 0,111-17 480 0,-111 17 80 15,0 0 32-15,114 0 0 0,-114 0-96 0,0 0-32 16,127 14 0-16,-127-14 0 0,106 10-144 0,-106-10-16 0,113 14-16 15,-113-14 0-15,110 16-496 0,-110-16 0 0,98 17 0 0,-98-17-11456 16</inkml:trace>
  <inkml:trace contextRef="#ctx1" brushRef="#br0" timeOffset="164981.88">31404 8436 7359 0,'-7'7'656'0,"0"-3"-528"0,2-3-128 0,1-1 0 15,3 0 2400-15,-1 2 448 0,-9 0 96 0,-4-2 0 0,-4 3 0 0,-2-3-16 16,-4-1 0-16,4-3 0 0,1-3-1504 15,0-1-288-15,-2-1-64 0,3 0-16 16,-1 4-832-16,1 1-224 0,-2 3 0 0,0 4 0 16,0 4 0-16,-1 7 0 0,-1 3 0 0,-3 4 0 0,0 7-160 0,-2 2-16 15,2 1 0-15,0 4 0 0,3 2-16 16,2 1-16-16,4 0 0 0,3 1 0 0,2-1 208 16,5 2 0-16,5 2 0 0,2-4 0 0,2 4 0 15,5-4 0-15,3-3 0 0,2-2 0 0,7-3 0 0,1-4 0 16,6-2 0-16,-2-3 0 0,4-3 0 0,-28-18 0 0,0 0 0 0,94 27 0 15,-94-27-256-15,0 0 32 16,99-15 16-16,-99 15 0 16,0 0-496-16,74-51-112 0,-53 30-16 0,-2-5 0 0,-5 0 704 0,0 0 128 15,-1-9 0-15,0-1 0 0,-5-3 0 0,5 1 144 0,-5-2-144 16,3-4 128-16,-3 1-128 0,3-1 0 16,1 1 0-16,-1-3 0 0,1 5 0 0,-2-1-224 15,1 5 80-15,-1 2 16 0,1 7-336 16,-1 4-64-16,-1 10-16 0,-2 5 0 0,-2 8 544 0,0 2-128 0,-5 13 128 0,2 2 0 0,1 3 400 0,-1 6 144 15,2 1 32-15,-4 7 0 16,0 2 992-16,0 1 208 0,0 6 32 0,0 0 16 16,-2 7-672-16,-2-1-128 0,-1 3-16 0,-4 3-16 15,3 2-416-15,-5-2-64 0,2-2-32 0,1-5 0 16,-1 3-336-16,4-6-144 0,3 1 128 0,-2-15-128 31,8-4-384-31,1-16-176 0,9-10-16 0,2-7-16224 0</inkml:trace>
  <inkml:trace contextRef="#ctx1" brushRef="#br0" timeOffset="165386.18">32153 8591 12895 0,'4'-8'576'0,"-4"4"112"0,2-1-560 0,-2 0-128 0,0 1 0 0,-2 2 0 15,-2 2 1744-15,1-5 320 0,-4 0 64 0,-4-2 16 16,-2 2 464-16,-3 0 80 0,0 1 32 0,2 4 0 0,-3 0-592 0,3 0-112 16,3 0-32-16,1-2 0 15,6 1-1216-15,-3-1-256 0,6 0-64 0,1 0 0 16,3-1-448-16,2-1 0 0,-1-1 0 0,1 2 0 16,6 3-800-16,-4 0-48 0,3 0-16 0,-3 1 0 31,2 6-1040-31,-1 2-208 0,1 3-32 0,-2 6-16 0,-2 3-592 0,1 5-128 0,1 3-32 0,-6 1-6640 15</inkml:trace>
  <inkml:trace contextRef="#ctx1" brushRef="#br0" timeOffset="165593.6">32183 9431 18431 0,'-21'29'1632'0,"9"-9"-1312"15,1-3-320-15,6-7 0 0,3-1 1472 0,1-4 208 0,1 2 48 0,-5 9 16 16,-2 12 608-16,-6 5 112 0,-1 9 32 0,-5 0 0 16,-3 1-1520-16,-1-3-288 0,2 5-64 0,-2-1-16 15,1-4-464-15,1 7-144 0,-5 0 0 0,0 2-15904 16</inkml:trace>
  <inkml:trace contextRef="#ctx0" brushRef="#br0" timeOffset="172927.9">23599 16156 0,'0'0'0,"0"0"15,0 0 1,0 0 0,0 0-1,0 0 17,0 0-32,0 0 15,0 0 1,0 0-1,0 0 1,0 0 0,0 0-1,0 0 1,-2 101 0,1-84-1,-3-3 1,4 2-1,-3 1 1,3 2-16,5-1 16,2-3-1,0-6 1,-2-2 15,-5-4-15,3-3-1</inkml:trace>
  <inkml:trace contextRef="#ctx1" brushRef="#br0" timeOffset="172934.93">12107 10406 6847 0,'-4'4'144'0,"2"-1"48"0,1 2 0 0,1-3 0 0,0 0-192 0,-2-2 0 15,2 2 0-15,0-1 0 0,0 3 896 0,-2-2 128 16,-1 4 48-16,3-2 0 0,-2 1-368 0,0-3-64 0,1 5 0 0,-1-4-16 16,2 1-352-16,-4-1-64 15,1 1-16-15,3 1 0 0,-2-1 0 0,-1-1-16 0,1 1 0 0,-2-1 0 16,3 6 368-16,-1-4 80 0,-2 2 16 0,3 3 0 16,-1-3 400-16,-3 4 96 0,1-3 16 0,2 1 0 15,-1-2-16-15,-1 2 0 0,4-2 0 0,-3-4 0 16,3 1-608-16,-2 3-112 0,2-4-32 0,-2 1 0 15,2-3-384-15,0 3 0 0,0-1 0 0,0 1 0 16,2 1 0-16,-2-1 0 0,0 4-128 0,0 1 128 16,0 5 0-16,-2 0 0 0,1 0 0 0,-3 3 0 15,1 2 0-15,1-1 0 0,-3-1 128 0,0 1-128 16,3-1 368-16,-2 1-16 0,1-5 0 0,1-2 0 0,-3 1-352 16,5-5 0-16,0 2 0 0,0-4 0 15,0-2 0-15,0 1 0 0,2 1-144 0,1-3 144 16,-3 1 0-16,2-1-144 0,-2 0 144 0,0 0 0 0,0 1 0 0,0 1-128 15,0-1 128-15,2-1 0 0,-1 0 0 0,-1-1 0 16,2-1 0-16,-2 0 0 0,4 0 256 0,-4 0 0 16,1 0 0-16,1 0 0 0,0-1 512 0,3-1 96 15,-5 0 32-15,4 0 0 0,1 2-400 0,-2-1-80 16,2 1-16-16,1-4 0 0,-1 4-240 0,4 0-160 16,-4-2 192-16,2 2-192 0,0 0 0 0,0 0 0 15,0 0 0-15,1 2 0 0,-1-2 0 0,2 4 0 0,-4-4 0 0,2 1 0 16,0-1 0-16,2 0 0 15,0 0 0-15,-1-1 0 0,3-5 0 0,-1 1 0 16,3-4-144-16,0-1 144 16,0-2-768-16,1 3-80 0,1-3-16 0,3 1 0 15,-1-2-1296-15,2-3-256 0,1 0-48 0,-3 2-8192 0</inkml:trace>
  <inkml:trace contextRef="#ctx1" brushRef="#br0" timeOffset="173195.29">12495 10377 9215 0,'-7'13'400'0,"4"-7"96"0,-1 2-496 0,3-2 0 0,-1-1 0 0,2 2 0 0,-2 0 1536 0,0 5 192 16,-5 11 64-16,2 3 0 16,-2 5 240-16,0-1 48 0,2-4 16 0,0-4 0 15,0 6-832-15,-1-2-176 0,3-3-16 0,-2 5-16 0,3-2-480 0,-5 2-80 16,0 0-32-16,2 1 0 0,-4-1 144 0,0 7 32 0,1 0 0 0,-3 3 0 15,-1 1-304-15,0 1-48 0,0-2-16 0,-4 0 0 16,4-3-272-16,1-3 0 0,-1-5 0 0,5-2 0 31,0-10-560-31,5-1-64 0,1-8-16 0,4-6-8400 0,2-4-1696 16</inkml:trace>
  <inkml:trace contextRef="#ctx1" brushRef="#br0" timeOffset="173576.02">12744 10455 12895 0,'-6'19'1152'0,"-1"-8"-928"16,1-1-224-16,3-1 0 0,1-4 1920 0,0 2 352 16,-5 0 64-16,-1 7 16 0,-6 8-192 0,-4 6-48 15,-3 4 0-15,0-1 0 16,4-3-1232-16,0 0-256 0,1-4-48 0,4 2-16 0,-2 0-560 0,2-3 0 15,3 1 0-15,2 3-144 0,2-3 144 0,3 6-160 16,0-3 160-16,2 1-160 0,2-2 160 0,1 0 0 0,8 2 0 0,-4-5 0 16,5-2 0-16,4-4 224 0,-2 1-48 0,1-8-16 15,3-3 80-15,3-5 16 0,0-2 0 0,-21 0 0 16,0 0-256-16,0 0 128 16,101-44-128-16,-101 44 0 0,64-50 128 0,-64 50-128 0,66-72 0 0,-38 36 0 15,-2-1 160-15,-3 4-160 16,-4 0 160-16,-8 0-160 0,-3 3 0 0,-2-1 0 0,-5 1 0 0,-6 3 0 15,-4-1 0 1,-5 3 0-16,-3 1 0 0,-7 1 0 0,-1 6 0 0,1-1 0 0,-2 5 0 0,0 2 0 31,1 6-576-31,-3 3-16 0,6 2 0 0,-1 2 0 0,2 7-976 0,2-1-192 0,0 4-32 0,5-3-6048 32,5 3-1200-32</inkml:trace>
  <inkml:trace contextRef="#ctx1" brushRef="#br0" timeOffset="173829.04">13255 10316 17503 0,'-7'27'768'0,"2"-14"176"0,1 2-752 0,1 1-192 0,1-7 0 0,0 3 0 15,-1 4 1152-15,-2 8 208 0,-2 21 48 0,-2 7 0 16,-3 6-224-16,5-4-32 0,-4-2-16 0,4-3 0 16,2-2-704-16,0 0-144 0,1 2-32 0,-1 5 0 15,2 3-256-15,-4 1 0 0,0 6 0 0,2-6-8192 16,1-8-1600-16</inkml:trace>
  <inkml:trace contextRef="#ctx1" brushRef="#br0" timeOffset="175728.89">4181 8273 3679 0,'0'3'320'0,"-3"-1"-320"16,1 1 0-16,2-3 0 0,0 2 656 0,-2 1 64 15,-1 8 16-15,-2 1 0 0,1 0 96 0,-3 6 0 0,2-4 16 0,3-2 0 16,1-2-480-16,-1 1-112 0,2-3 0 0,0 6-16 15,0 0-240-15,-2-1 0 0,4 4-144 0,-4 0 144 16,-1 4 0-16,-1-2 0 0,-1 2 0 0,0 4 0 16,-2-4 528-16,1-1 0 0,1 0 0 15,2-3 0-15,-4-1 400 0,5-6 80 16,0 2 16-16,1-6 0 0,1-5-80 0,0 1-16 16,1-2 0-16,3-2 0 0,-1 1-608 0,2 1-112 0,-1-4-16 0,-1 2-16 0,3 1 112 0,1-1 32 15,-4 2 0-15,4 0 0 16,2 2-144-16,-6 1-32 0,4 1 0 0,0-3 0 0,-2 3 336 0,2 1 64 15,0-3 16-15,0 1 0 0,2-1 16 0,0-2 16 16,3-2 0-16,-3 1 0 16,1-3 16-16,-1-1 0 0,3 0 0 0,-1 3 0 15,-1-3-368-15,0-2-80 0,-1 1-16 0,0 1 0 16,0-2-144-16,-2 2 0 0,3 0-192 0,-5-4 192 31,2 2-1344-31,0 0-128 0,-2-3-48 0,1 1-9376 0</inkml:trace>
  <inkml:trace contextRef="#ctx1" brushRef="#br0" timeOffset="175998.15">4441 8462 3215 0,'-2'-3'0'0,"1"-2"128"0,-1 3-128 0,0 0 192 0,2 2-192 0,-2-2 0 0,1-1 0 0,-3-4 0 0,2 0 240 0,-5-5 16 0,2 1 0 16,2-3 0-16,1 7-256 0,2-1 0 16,-4 4 0-16,4 3 0 0,0-1 352 0,0 4 80 0,0 1 16 0,0 4 0 15,0 2 736-15,4 1 160 16,-4 1 16-16,0 8 16 0,0-2 416 0,0 2 96 0,-4 0 16 0,3 4 0 15,-1 3 48-15,-2 0 16 16,3-1 0-16,-3 4 0 0,3-4-720 0,-1 4-144 0,-3-1-16 0,1 2-16 16,1-6-448-16,-1 2-96 15,2 2-16-15,2-3 0 0,-1 4-128 0,-3-3-48 16,4 4 0-16,-2-4 0 0,2 7-208 0,-1-7-128 16,-1 7 128-16,0-5-128 0,0 0 0 0,-1 0 0 15,1-2 0-15,2-8-128 16,0-5-704-16,0-6-144 0,0-5-32 0,4-5-11984 0</inkml:trace>
  <inkml:trace contextRef="#ctx1" brushRef="#br0" timeOffset="176464.33">4739 8464 4479 0,'0'5'0'0,"0"-5"192"0,2 4-48 0,-2-2-16 0,0-2-128 0,0 3 0 0,0-1 0 0,0 1 0 16,0 2 1280-16,-2 1 240 0,-1 4 32 0,-3-5 16 0,3 6 160 0,-6-4 16 15,2 2 16-15,0-1 0 0,-2 3-608 0,4-3-112 16,-5 5-16-16,3-6-16 0,-2 5-240 0,2-4-64 16,4 5 0-16,-4-3 0 0,3 2-560 0,4 0-144 15,-2-1 0-15,2 1 0 0,2 2 0 0,0-2 0 16,1 4 0-16,3 3 0 0,-1-1 0 0,2 2 0 15,2 0 0-15,-1 0 0 0,3 1 320 0,1-3-32 16,0-1 0-16,2-1 0 0,2-2 0 0,-2-5 0 0,1 1 0 0,3-5 0 16,1-1 416-16,0-3 64 15,0-1 32-15,0-3 0 0,2-2-320 0,-1-9-64 16,2 3-16-16,-8-6 0 0,2-1 64 0,-2-1 16 16,0-3 0-16,-6-3 0 0,3 3-320 0,-6-3-160 15,2-3 160-15,-2 4-160 0,-3-2 0 0,-2-2 0 0,0 0 0 0,-5-1 0 16,0 2 0-16,-4 0 0 0,-2 4 0 0,-1 0 0 15,-2 2 0-15,-3 4 0 0,-1 0 0 0,-2 3 0 16,-1 3 0-16,-2 2 128 0,-1 9-128 0,-1 2 0 0,3 7 0 16,-6 1 0-16,5 8 0 0,-1 1 0 15,4 0 0-15,1 4-160 0,4 3 32 0,2-5 0 16,6 0-1168-16,6-4-240 0,1-3-32 16,1-5-10496-16</inkml:trace>
  <inkml:trace contextRef="#ctx1" brushRef="#br0" timeOffset="176744.1">5241 8166 9215 0,'-9'11'400'0,"4"-6"96"0,1 0-496 0,3-1 0 0,-1 1 0 0,0-2 0 15,2 3 1072-15,-3 1 112 16,-1 6 32-16,-1 7 0 0,2 2 960 0,1 3 192 0,0-1 32 0,2-1 16 16,0 3-672-16,-3 2-128 0,6-2-16 0,-3 5-16 15,0 1-432-15,2-1-64 0,0 4-32 0,1 3 0 16,-1 0-224-16,0 6-32 16,-2-2-16-16,0-2 0 0,0 0-336 0,0-4-64 0,-2-1 0 0,2-3-16 15,-2-6-688-15,2-7-144 0</inkml:trace>
  <inkml:trace contextRef="#ctx1" brushRef="#br0" timeOffset="178829.72">28501 9807 2751 0,'-7'-7'256'0,"2"0"-256"0,1 4 0 0,1 1 0 15,1 0 816-15,0 0 112 0,1-1 32 0,-1-1 0 16,-7-3 32-16,-1 2 16 0,-3-2 0 0,-2 2 0 15,-1 3-64-15,-1 4-16 0,1 5 0 0,-3-2 0 16,1 0-240-16,1 2-48 0,1-1-16 0,2-1 0 0,6-3-288 0,-6-1-48 16,3-2-16-16,2-1 0 15,4-2-688-15,-3-1-144 0,-1-5-16 0,2 4-16 16,0 1-992-16,2-3-192 0,-2 6-32 16,3-3-16-16,1-1 1392 0,-1 3 288 0,2 1 144 0,1 2-160 0,-3 0 1312 0,3 2 272 15,-3 1 48-15,2 4 16 0,-1 0 320 16,1 4 64-16,0-4 16 0,2 7 0 0,0-6 32 0,2 6 0 15,2-3 0-15,-1-1 0 0,7 1-672 0,-3-4-128 16,6-2-32-16,-1 2 0 0,5-5-688 0,2-1-144 16,-19-1-16-16,0 0-16 0,0 0-224 0,102-12 0 15,-102 12 0-15,0 0 0 0,94-17 0 0,-94 17-160 16,0 0 160-16,113-23-128 0,-113 23 128 0,85-17 0 0,-85 17 0 16,96-18 0-16,-96 18 0 0,101-19 0 0,-101 19 0 0,94-21 0 15,-94 21 320-15,89-16 0 0,-89 16 0 16,91-19 0-16,-91 19-112 0,94-21-16 0,-94 21-16 15,111-26 0-15,-111 26-176 0,126-31 0 0,-126 31 0 0,138-30 0 16,-138 30-416-16,118-26 32 0,-118 26 16 16,115-21 0-16,-115 21-224 0,113-24-48 0,-113 24-16 0,129-26 0 15,-129 26 432-15,140-25 96 0,-140 25 128 0,125-19-208 16,-125 19-32-16,110-15 0 0,-110 15 0 0,104-16 0 16,-104 16-144-1,102-12-48-15,-102 12 0 0,113-13 0 0,-113 13 240 0,124-10 32 0,-124 10 16 0,109-14 0 16,-109 14 144-16,101-14 0 0,-101 14 128 0,94-9-128 15,-94 9 0-15,95-7 128 0,-95 7-128 0,99-1 0 16,-99 1 240-16,110-2-32 0,-110 2 0 0,109 0 0 0,-109 0 112 0,96 2 0 16,-96-2 16-16,0 0 0 0,112 1-336 0,-112-1 0 15,0 0 0-15,0 0 0 16,99 2-704-16,-83-2-96 0</inkml:trace>
  <inkml:trace contextRef="#ctx1" brushRef="#br0" timeOffset="182574.13">4188 12211 911 0,'0'0'0'0,"0"0"0"15,0 0 0-15,0-2 0 0,0 2 784 0,0 0 80 16,0-2 16-16,0-3 0 0,2 1 384 0,0-1 80 16,0 0 0-16,-1-4 16 0,5 4-176 0,-6-5-32 15,3 3-16-15,-1-4 0 16,1 6-416-16,1-2-80 0,1-2 0 0,-3 7-16 0,-1 1-176 0,1-1-48 16,-2 4 0-16,0-1 0 0,2 5-96 0,-2 2-32 0,2 5 0 15,-2-3 0-15,0 6 64 0,-2-1 16 0,2 1 0 0,-2 0 0 16,0 5 32-16,2-6 0 0,2 3 0 15,-2-1 0-15,0 1-144 0,2-1-32 16,0-3 0-16,-1 0 0 0,1-4-208 0,0 1 0 16,0-3-192-16,1 3 192 0,-1-2-432 0,0 3 32 0,-2-2 0 0,0 4 0 31,0 2-256-31,-2 0-48 0,2 1-16 0,-2-3 0 0,-1 3 336 0,3-1 80 16,-2 0 16-16,0-4 0 0,2-2 288 0,2-1 0 0,0-4 0 15,3-3 0-15,-2 0 384 0,3-2-32 0,-1-2 0 16,0-1 0-16,2-1 112 0,-2-5 32 0,4 2 0 15,-2-3 0-15,2 3-256 0,-2-5-48 0,3 3-16 0,-3-3 0 16,5-4-176-16,-3 6 0 0,3-4 0 0,-1-2 0 31,-1 4-384-31,1-4-48 0,-1 1-16 0,-1-1-7776 0</inkml:trace>
  <inkml:trace contextRef="#ctx1" brushRef="#br0" timeOffset="182859.14">4446 12226 3679 0,'-1'2'320'0,"1"-2"-320"0,0 0 0 0,0 0 0 16,0 2 448-16,0-2 0 15,0 3 16-15,1 1 0 0,-1-1 640 0,2 6 128 0,2 0 32 0,-1 1 0 0,0-1-48 0,4 1-16 16,-5 1 0-16,3 3 0 0,1 1-160 0,1-1-16 31,-4 4-16-31,2 1 0 0,-1 0-32 0,1 2 0 16,-1 3 0-16,-3 1 0 0,3 6 48 0,-4-1 0 15,1-1 0-15,-1 4 0 0,-1-1 64 0,-1 1 0 16,0 2 16-16,1-1 0 0,-3-4-464 0,1-2-112 16,-1 1-16-16,-1-2 0 0,0-3-512 0,-1-1 0 15,1-8-240-15,0-1-8848 16,1-3-1760-16</inkml:trace>
  <inkml:trace contextRef="#ctx1" brushRef="#br0" timeOffset="183265.66">4732 12195 7359 0,'-2'21'320'0,"1"-9"80"0,1-2-400 0,-2 3 0 0,-2-8 0 0,4 4 0 15,-1-1 1184-15,-1 11 160 0,-2 9 16 0,1 4 16 0,3 2 32 16,-4 0 16-16,4-8 0 0,0-2 0 16,2-1-928-16,0-2-192 0,1 0-48 0,1-1 0 0,3 0-256 0,-2-1 0 15,2 0 128-15,2 0-128 16,-1 0 256-16,3-1-16 0,1-3 0 0,-1-2 0 0,3-3-64 16,-2 0-16-16,2-3 0 0,0-3 0 0,1-2-160 0,-3-4 192 15,4 0-192-15,0-5 192 0,0-3-192 0,1 1 0 16,-3-5 0-16,2-2 0 0,-2-1-160 0,1 0 160 15,1-3 0-15,-6-2-144 0,3 3 144 0,-5-4-192 16,1 2 192-16,-2 0-192 0,2 2 192 0,-8 0 0 16,5 0 0-16,-5 0 128 0,-1 1 368 0,-1 1 80 15,-3 1 0-15,-3 0 16 0,-3-1 176 0,-2 0 48 16,-4 1 0-16,-3 0 0 0,-1 0 240 0,-2 1 48 16,-3-1 16-16,3 0 0 0,-4 6-480 0,1 0-112 0,3 3-16 0,1-4 0 15,-5 4-512-15,5 2 0 0,1-2 0 0,5 5 0 16,3 2-256-16,-1 0-128 0,6 5 0 0,0 4-8448 15,4 2-1696 1</inkml:trace>
  <inkml:trace contextRef="#ctx1" brushRef="#br0" timeOffset="183654.65">5316 12125 3679 0,'3'-2'320'0,"-3"2"-320"0,2-1 0 0,-2 1 0 16,0 0 848-16,2-2 112 15,0 0 0-15,-1 1 16 0,5-1 336 0,-6 2 64 0,3 2 16 0,-1 1 0 16,-1 2-624-16,1 4-128 16,2 0-32-16,-4 6 0 0,1 1-160 0,-1 5-16 0,0 2-16 0,0 6 0 15,-1 6 352-15,-1 0 64 0,0 8 0 0,-1 3 16 0,-1 8 960 0,-3 1 192 16,2 5 48-16,-2-1 0 15,2 4-448-15,0-4-96 16,1-2-16-16,4-10 0 0,0-7-1264 0</inkml:trace>
  <inkml:trace contextRef="#ctx1" brushRef="#br0" timeOffset="186179.48">25490 11300 911 0,'-16'5'0'0,"7"-5"0"0,4 2 0 15,-2-2 0-15,5-2 176 0,1 0-48 0,-1-3-128 0,-2 1 192 16,-1-1 32-16,-5-5 0 0,1 5 0 0,-3 1 0 16,0 4-224-16,-1 0 0 0,0 4 0 0,-3-1 0 15,-2 4 0-15,1 0 0 0,1-2 0 0,-1 6 0 16,3-4 0-16,0-2 0 0,2 2 0 16,1-2 0-16,3-3 0 0,1-1 0 15,1 1 0-15,-1 0 0 0,4-2 144 0,-1 0 0 16,3 0 0-16,-1 0 16 0,0 3-160 0,-1-1 160 0,1 0-160 0,0 0 160 0,2 1-160 0,-1 1 128 15,2 1-128-15,-1 0 160 16,0 0 1504-16,-1 1 288 0,1 2 64 0,-2 1 32 0,0 1 464 0,0 1 96 16,-1 3 16-16,1 3 0 0,-3 2-384 0,0 1-64 15,-1-1 0-15,-1 2-16 0,2 3-864 16,0-1-160-16,1-1-48 0,-2 1 0 16,0 3-768-16,-1 0-144 0,2 6-48 0,0-3 0 15,0-1 176-15,1 2 16 0,-1 4 16 0,1 0 0 16,3 2 96-16,-1-1 16 0,0-2 0 0,2 5 0 15,-2 4-224-15,1 0-32 0,-1 0-16 0,-3-2 0 16,0 2-176-16,-1-2 0 0,-1-2 0 0,2-7-176 0,0-1-608 0,1-9-128 16,4-5-32-16,0-10-13840 15</inkml:trace>
  <inkml:trace contextRef="#ctx1" brushRef="#br0" timeOffset="186630.53">25554 11362 11055 0,'-5'11'976'0,"2"-2"-784"15,1-3-192-15,2-2 0 0,0 3 992 0,0-4 160 0,0 3 16 0,2 8 16 16,-2 6-256-16,0 7-48 16,-4 9-16-16,1 1 0 0,-1 3-64 0,-5 3-16 0,2 1 0 0,2-4 0 15,-4 0-192-15,1 0-32 0,2 2-16 16,1-4 0-16,0 1-96 0,2-8-32 0,-1 0 0 0,1-6 0 15,-1-1-224-15,1-3-32 0,3-4-16 0,0-6 0 16,1 1-144-16,1-7 0 0,3-3 0 0,1-4-176 16,1-3 32-16,1-9 0 0,3-3 0 0,1-3 0 31,-2-6-640-31,3-3-128 0,0 1-32 0,-2-7 0 0,1 0 224 0,-1 0 32 16,1 0 16-16,0 4 0 0,-3 2 416 0,1-5 64 0,1 5 32 0,-1-3 0 15,2 1 160-15,-1 3 0 0,1-3 0 0,2 5 0 16,0-4 0-16,-2 8 0 0,5-1 144 0,-4 2-144 15,4 2 384-15,-1 3-48 0,-1 4 0 0,-1 8 0 0,-1 4 336 16,-3 4 64-16,-1 8 16 0,-2 4 0 0,-6 5 416 0,1 3 96 16,-4 11 16-16,1 2 0 0,-8 3 64 15,2 7 32-15,-3 0 0 0,-1 1 0 0,-1 1-256 16,-2 3-48-16,3-1-16 0,-2-4 0 0,4-2-464 0,-2-5-80 16,3-5-32-16,-3-3 0 0,6-1-480 0,2-7 0 15,-3-3 0-15,6-3 0 16,0-3-1344-16,2-3-144 0,3-5-48 0,-1-3-8544 0,1 1-1712 0</inkml:trace>
  <inkml:trace contextRef="#ctx1" brushRef="#br0" timeOffset="186932.03">26401 10645 9215 0,'0'-11'400'0,"0"6"96"0,0-2-496 0,0 2 0 16,0 5 0-16,0-2 0 16,2 0 1280-16,0-1 144 0,-1 1 48 0,-1 0 0 0,0 6 496 0,-1 3 96 15,-3 12 32-15,-3 0 0 0,0 11-96 0,2 1-16 16,-6 11 0-16,3 3 0 0,-3 6-400 0,4 3-96 16,2 3-16-16,0 2 0 0,3 4-656 0,0 5-144 15,4-2-32-15,0 2 0 0,0-3-256 0,5 3-64 0,-6-7-16 16,6 5 0-16,-1-4-304 0,1-2 128 15,-4-1-128-15,0-2 0 0,1-1 0 0,-2-2 0 0,-4-3 0 16,0-8 0 0,-1-1-464-16,-2-7-48 0,-1-4-16 0,1-10 0 15,-2-5-1616-15,0-9-320 0</inkml:trace>
  <inkml:trace contextRef="#ctx1" brushRef="#br0" timeOffset="187154.01">26131 11249 15663 0,'0'5'1392'0,"0"-1"-1120"16,2 3-272-16,3-4 0 0,-3-1 2144 0,1 3 368 15,4 7 80-15,5 6 16 0,4 6-432 0,3-3-64 16,4 2-32-16,-2-4 0 16,1-3-1200-16,5-4-240 0,-3-3-64 0,-24-9 0 0,0 0-576 0,94 12 0 15,-94-12 0-15,0 0 0 0,115-12-208 0,-115 12-16 16,0 0 0-16,129-32 0 15,-129 32-1440-15,0 0-272 0,119-47-64 0,-119 47-10928 0</inkml:trace>
  <inkml:trace contextRef="#ctx1" brushRef="#br0" timeOffset="187379.47">25502 10862 11967 0,'2'2'1072'0,"1"-2"-864"15,4-2-208-15,0-1 0 16,0 0-480-16,4-3-144 0,6-1-16 0,2-1-16 0</inkml:trace>
  <inkml:trace contextRef="#ctx1" brushRef="#br0" timeOffset="187803.77">27107 11153 11967 0,'-16'0'528'0,"6"0"112"0,1 2-512 0,2 0-128 0,4 0 0 0,1-1 0 0,-3 1 1520 16,-1 2 272-16,-2 6 48 0,-5-1 16 15,3 5-512-15,1 0-80 0,4 1-32 0,0-1 0 0,1 4 0 0,3-1 0 0,1 4 0 0,1-2 0 16,3 5-80-16,3-1-32 0,-2 1 0 0,2 1 0 16,2 3-608-16,1 0-128 15,1 5-32-15,3 0 0 0,3 3-128 0,-7 3-32 16,4-3 0-16,0 4 0 0,0 2-64 0,2 3-128 15,-2-1 176-15,2-2-176 0,-1 0 0 0,-4-1 0 16,1-2 0-16,-2-4 0 16,-1-1-640-16,-2-2-16 0,0-6-16 0,-5 0-8896 0,3-5-1776 0</inkml:trace>
  <inkml:trace contextRef="#ctx1" brushRef="#br0" timeOffset="188046.84">27466 11066 20271 0,'-11'12'896'0,"3"-3"192"0,1 3-880 15,0-3-208-15,1 2 0 0,1-3 0 16,-3 8 2400-16,-6 14 432 0,-11 15 96 0,-6 12 16 0,-6 6-1056 0,-1 1-208 16,1-3-32-16,2-3-16 0,4-4-1216 0,3 0-240 15,0 0-48-15,4-5-128 0,1-2 0 0,2-6-256 16,2 6 32-16,2-1 0 15,-2-3-448-15,-1 6-96 0,1-2 0 0,0 5-16 16,2-1 96-16,-1-2 32 16,3 1 0-16,-1 1-8880 0,5-4-1792 0</inkml:trace>
  <inkml:trace contextRef="#ctx1" brushRef="#br0" timeOffset="188281.36">26893 11733 15663 0,'-11'4'688'0,"6"-4"144"0,1 2-656 0,4-2-176 0,0 0 0 0,0 0 0 15,0 1 1872-15,2 1 352 0,2 2 64 0,1-3 16 0,4 6-880 0,-1-2-160 16,1 1-48-16,1-3 0 16,3 2-576-16,2 1-112 0,4-5-16 0,2 1-16 0,2-2 352 0,-23 0 80 31,0 0 16-31,0 0 0 0,125-17-432 0,-125 17-64 0,0 0-32 0,138-51-10592 15,-138 51-2128-15</inkml:trace>
  <inkml:trace contextRef="#ctx1" brushRef="#br0" timeOffset="189009.27">28599 11235 13823 0,'-2'0'1216'0,"0"-2"-960"0,2 1-256 0,-2-1 0 16,1 2 304-16,-1-2 16 0,0-1 0 0,-8-2 0 0,1 3-320 0,-5-3 0 15,5 1 0-15,-5 1 0 0,2-1 0 0,0 2 192 16,0 2-48-16,0 0 0 0,1 0 64 0,-5 0 16 16,1 0 0-16,-1 2 0 15,0 2-16-15,1 3 0 0,-1-2 0 0,-1 0 0 0,-3 7 224 0,3-1 32 16,-2 1 16-16,1 5 0 0,1 2 336 0,1 1 64 15,1-1 16-15,1 2 0 0,0 3-224 0,-2-1-32 16,4 1-16-16,0 4 0 0,-2 2-32 0,3 1 0 16,1 2 0-16,3 0 0 0,0 5 208 0,2 1 32 0,3 3 16 15,2-2 0-15,2-2 416 0,1 0 80 0,8 2 0 0,1-3 16 16,3-4-272-16,5-5-64 0,0-6-16 0,7-4 0 16,-1-4-560-16,-26-14-96 15,0 0-32-15,110 9 0 0,-110-9-320 0,97-14 0 16,-97 14 0-16,103-30-128 15,-103 30-752-15,115-42-144 0</inkml:trace>
  <inkml:trace contextRef="#ctx1" brushRef="#br0" timeOffset="190081.63">29510 11143 11055 0,'-4'2'976'0,"4"-1"-784"0,4-1-192 0,-2 0 0 0,-1-1 832 0,3-1 112 0,1 2 16 0,4-2 16 16,5-3 272-16,8-4 48 0,1 4 16 0,0-5 0 0,-2 4-544 0,1-1-128 15,-22 7 0-15,0 0-16 0,0 0-256 0,110-31-48 16,-110 31-16-16,0 0 0 0,103-19-304 0,-103 19 0 16,0 0 128-16,108 2-128 0,-108-2 0 0,0 0 0 15,125 12 0-15,-125-12 0 16,89 5-320-16,-89-5-80 0,0 0-16 0,117 3-9248 0</inkml:trace>
  <inkml:trace contextRef="#ctx1" brushRef="#br0" timeOffset="190331.68">29804 11383 3679 0,'-21'16'320'0,"13"-9"-320"0,-4 0 0 0,6 2 0 15,-1-4 2064-15,6-3 352 0,-3 5 64 0,1 1 16 16,-1 6 640-16,-3 2 144 0,7 1 32 0,5-5 0 0,4 4-1024 0,3-5-208 15,6-4-32-15,1-4-16 0,-19-3-768 0,0 0-160 16,0 0-16-16,113-3-16 16,-113 3-800-16,0 0-144 0,119-18-128 0,-119 18 144 15,96-17-656-15,-96 17-144 0,94-19-32 0,-94 19-9584 16,0 0-1920-16</inkml:trace>
  <inkml:trace contextRef="#ctx1" brushRef="#br0" timeOffset="190932.25">31188 10512 13823 0,'-7'16'1216'0,"2"-2"-960"0,1-4-256 0,4-4 0 16,0-1 2304-16,-1 7 432 16,-1 9 80-16,-7 14 0 0,2 7-992 0,-2 6-208 0,2-1-32 0,2 2-16 15,5-4-608-15,-5 1-112 16,8-1-16-16,-3-3-16 0,2 5-368 0,-2-2-80 16,4 6-16-16,-4-3 0 0,1 6-352 0,-1 0 0 0,0-1 0 0,0-6 0 15,0 1 0-15,0-6 0 0,2-3 0 16,-2-3 0-16,0-1 0 0,0-5 0 0,0-4 0 15,0-5 0-15,0-6 0 0,0-6-128 0,0-2 128 0,0-5-128 16,4-4-496-16,-3-7-80 0,1-1-32 16,3-8 0-16,-3-2-352 0,2-7-80 15,3 3-16-15,0-7 0 16,0 5 176-16,3-9 48 0,2-2 0 0,0 1 0 16,2-1 0-16,4-3 0 0,-4 2 0 0,3-2 0 0,2-2 288 0,2 2 64 0,4 1 16 0,-3 5 0 0,3 2 592 0,-25 32 0 15,55-54 0-15,-55 54 0 16,0 0 208-16,77-38 176 0,-77 38 16 0,0 0 16 0,0 0 944 0,89 26 192 15,-72-7 48-15,-1 4 0 16,-5 5 112-16,-3 6 16 0,-1 7 16 0,-2 4 0 0,1 0-288 16,-5 4-64-16,-1-2-16 0,-5 2 0 15,3-6-336-15,-3 4-64 0,0-1-16 0,-4-6 0 0,-1 0-416 16,-2-4-96-16,-4 1 0 0,-3-1-16 0,-2-4-240 0,-4-4-64 16,1-1 0-16,-7-4 0 0,-1-2-128 15,-3-5 160-15,-3-2-160 0,0-4 160 0,1-5-160 0,-3 2 0 16,-3-3 144-16,-1-4-144 0,0 0 0 0,1-5 0 15,3-2 0-15,5-2-192 0,4-5-192 0,4-5-64 16,3-2 0-16,5-2 0 16,3-3-1424-16,7 2-304 0,6-2-48 0,5-4-13344 0</inkml:trace>
  <inkml:trace contextRef="#ctx1" brushRef="#br0" timeOffset="191168.14">32181 11011 21183 0,'-26'13'944'0,"9"-6"192"0,3 2-912 0,3-5-224 16,10-4 0-16,-3 0 0 0,1 1 2944 0,-4 1 560 0,-4 0 96 0,-3-2 32 15,-3 2-1328-15,1-1-272 0,0-1-48 0,2 0-16 16,4-1-1264-16,-2 1-256 0,3-2-64 0,-1 2 0 15,3 0-384-15,0-2 0 0,0 2 0 0,2-2 0 16,-2 2-1104-16,1 2-160 0,3-2-16 0,1 2-16352 16</inkml:trace>
  <inkml:trace contextRef="#ctx1" brushRef="#br0" timeOffset="191913.19">32188 11597 16575 0,'0'7'1472'0,"0"-1"-1168"0,2-5-304 0,0-1 0 0,-1 0 2192 0,3 0 384 16,-1 4 80-16,3-1 16 16,-3 6-16-16,1-2 0 0,-4 2 0 0,-2-1 0 0,-3 6-1360 0,-4 2-272 15,-2 2-48-15,-4 2-16 0,-4 5-544 0,-1 1-112 16,0 7-32-16,-3 0 0 0,2 0-272 0,4-3 128 16,3-1-128-16,0-6 0 0,8-6 128 0,1-3-128 15,3-3 0-15,4 1 0 16,3-7 0-16,-3 4 0 0,0-2 0 0,-2-2 0 15,-2 6-368-15,-3-4 32 0,0 3 0 0,-2 1-17232 16</inkml:trace>
  <inkml:trace contextRef="#ctx1" brushRef="#br0" timeOffset="204112.27">4040 16086 2751 0,'-3'3'256'0,"1"-3"-256"0,0 0 0 0,1 0 0 0,1 0 736 0,0 0 96 16,0 0 32-16,0-1 0 0,-2 2 224 0,-3-2 32 15,3-1 16-15,-2-2 0 0,3 4-304 0,-1-1-48 16,0-1-16-16,0 0 0 0,1 0-400 0,-5-1-96 16,1-2-16-16,2 0 0 0,-1 3-256 0,1 0 0 15,1 2-208-15,0 0 80 0,0 2 128 0,1 0 0 16,1 3 0-16,0-3 0 0,0 1 224 0,-2-1 32 15,2-1 0-15,0 1 0 0,0-2 640 0,2 0 128 16,-2 0 16-16,0 0 16 16,0 4 112-16,1-3 32 0,-1 3 0 0,0-1 0 0,0 1-304 0,0-1-64 15,-1 1-16-15,1 3 0 0,-2-2-432 0,0 0-64 16,1 6-32-16,1-6 0 0,-2 5-144 0,2-1-16 0,-2 0-128 16,-1 0 192-16,1 1-192 0,2-1 0 15,-2 1 0-15,2-1 0 0,-2 1 0 0,2-1 0 0,0 5 0 0,-1-4 0 16,1 4 0-16,0-1 0 0,0-1 0 0,0 2 0 15,0-2 0-15,0-3 0 0,0 3 0 0,1-5 0 16,-1 5 0-16,2-3 0 0,-2 1 0 0,2-3 0 16,0 3 0-16,-2-3 0 15,3 2 0-15,-1-2 0 0,-2-3 0 0,0 3 0 16,3-4 0-16,-1-1 0 0,0 0 272 0,-1-2 64 0,1 0 16 0,0-2 0 0,3 0-160 0,-5-1-16 16,4-3-16-16,-3 3 0 0,3-2-160 15,-1-1 0-15,3-1 0 16,-3 0 0-16,2-1 0 0,1 3 0 0,1-4 0 0,1-2 0 15,1 6 0-15,-2-5 0 0,2 3-176 0,-1 2 176 16,3-2-320-16,-1 5 32 0,2-2 0 0,1 3 0 16,1 2-224-16,0-1-32 0,-2 2-16 0,0 0 0 15,-2 0-16 1,3 3-16-16,1-3 0 0,-2-1 0 16,-2 1-48-16,1-2 0 0,1 2 0 0,-3-4 0 0,1-1-288 0,-1-4-64 0,-1 1-16 0,1-6-4528 15,0 3-912-15</inkml:trace>
  <inkml:trace contextRef="#ctx1" brushRef="#br0" timeOffset="204374.34">4302 15983 2015 0,'-4'-2'0'0,"2"1"0"0,1-1 0 0,1 2 176 0,0 0-176 0,0 0 0 16,-4 0 0-16,2 2 0 0,1 1 1536 0,-1 2 256 0,0 9 64 0,-1 2 16 0,1 0-80 0,0 3-32 15,1 2 0-15,-3 0 0 16,2 0-272-16,1 5-48 16,-1-2-16-16,2 0 0 0,0 4-592 0,0-2-128 15,2 1-32-15,-2 2 0 0,0-3-272 0,1 4-48 16,-1-2-16-16,0 3 0 0,0 0-80 0,0 1 0 16,0 3-16-16,-1 1 0 0,-1 3-240 0,-2 4 0 15,3 1 0-15,-3-3 0 16,2-2-688-16,-3-1-16 0,3-5-16 0,-1-8-6128 15,1-3-1216-15</inkml:trace>
  <inkml:trace contextRef="#ctx1" brushRef="#br0" timeOffset="204855.03">4695 16028 7055 0,'0'4'144'0,"-1"-1"48"0,-1 1 0 0,2-4 16 0,-2 0-208 0,2 3 0 0,-7 6 0 0,0 0 0 16,-3 8 256-16,-2 1 16 0,-1 1 0 0,5 0 48 0,-6 0 272 0,2 0 64 15,1 2 16-15,-3 0 32 0,5 3 496 0,-1-3 96 16,5 2 32-16,-6-2 32 0,6 0-416 0,2-4-96 15,-3 6-16-15,5-2 48 0,-1 1-448 0,2-2-96 0,3-6-16 16,-1 3 32-16,3-1-352 0,-1-1 0 0,3-3 0 0,2-1 0 16,-2-1 0-16,5-3-256 0,0-1 80 0,0 1 176 15,4-6-256-15,1 1 80 0,4 0 16 0,0-4 32 16,3-3 0-16,3-4 0 0,-1 4 0 0,0-7 128 16,2 3 0-16,-4-3 0 15,-1-2 0-15,-1 0 192 0,-2 0 304 0,-1-3 48 0,-2-1 16 16,-6 1 16-16,1-2 128 0,-3-1 0 0,-1 5 16 15,-4-3 48-15,1-1 128 0,-3-2 48 0,-1 0 0 16,-1 2 16-16,-1 0-192 0,-4-2-48 0,-1 0 0 16,-4-1 0-16,-1 1-336 0,-4-2-64 0,-3 2 0 0,1 4-16 15,-4-1-304-15,-2 6-272 0,-5 0 48 0,1 3 16 32,0 4-1008-32,1 3-208 0,2 7-48 0,-2 1 0 15,5 2-864-15,2 5-176 0,3 2-48 0,5 1-5568 0</inkml:trace>
  <inkml:trace contextRef="#ctx1" brushRef="#br0" timeOffset="205344.08">5218 15863 2751 0,'-3'7'256'0,"3"-7"-256"0,0 2 0 0,0-1 0 15,0-1 288-15,0 0 16 0,0 0 0 0,0 0 0 16,0 2 352-16,3-2 80 16,-3 4 16-16,0-1 0 15,0 1 480-15,0-1 112 0,0 1 0 0,-3 3 16 16,3 0 80-16,0-2 16 0,-2 3 0 0,2 1 0 15,0 3 32-15,0-3 16 0,0 5 0 0,2 2 0 16,-2-1-240-16,0 1-48 0,0 3-16 0,0 2 0 16,0 0-432-16,0 2-64 0,-2 1-32 0,2 4 0 15,-2 0-400-15,2 3-80 0,-1 0 0 0,-1 1-16 16,0 3-176-16,-1 1 0 0,-1 3 0 0,1-3 0 16,-1-1-512-16,1-4-64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4-01-19T21:05:26.7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1-19T21:05:27.851"/>
    </inkml:context>
  </inkml:definitions>
  <inkml:trace contextRef="#ctx0" brushRef="#br0">16207 17716 0,'0'0'0</inkml:trace>
  <inkml:trace contextRef="#ctx1" brushRef="#br0">4661 15119 2751 0,'0'4'256'0,"1"-1"-256"0,-1-1 0 0,0 0 0 0,2-2 560 0,0 1 64 31,0 3 16-31,3-2 0 0,0 5 384 0,0-6 64 15,2-1 32-15,-3-5 0 0,1 2-672 0,0-1-128 0,0-3-16 0,1-1-16 0,-1 1-288 0,2-6 128 16,-4 5-128-16,-1-3 0 0,2-3 752 0,-3 6 32 16,3-5 16-16,-2 6 0 0,3-3-96 0,-5 5 0 15,0-2-16-15,0-4 0 16,-2 8-80-16,-3-4-16 0,-2-2 0 0,2 6 0 0,-4-1 128 0,-2 1 32 16,1-1 0-16,-4 2 0 0,-3 1-368 0,1 1-80 0,-2 1-16 0,1 1 0 15,0 3-32-15,-1 1-16 16,3-3 0-16,1 2 0 0,1 6-48 0,3-6 0 15,1 6 0-15,-1-3 0 0,3 4-192 0,0-3 0 16,0 5 0-16,2 0 0 0,-2 0 0 0,1-4 0 16,5 6 0-16,-1-2 0 15,0-2 0-15,2 0-128 0,0-1 128 0,2-1 0 0,3 2 0 16,0-1 0-16,2 3 0 0,0-4 144 0,2 2 112 0,0 4 0 16,1-2 16-16,-1 2 0 0,1-2-96 0,-1 0-32 15,2 3 0-15,-3 0 0 0,3-1-144 0,1 2 0 0,0-3 0 16,2-1 0-16,3 2 0 0,-4 0 0 15,2-1 0-15,-2-4 0 0,-1 3 0 0,-2 1 0 16,-1 1 0-16,-2-4 0 0,-2 2 0 0,-1 0 0 16,-4 0 0-16,0 0-176 0,-2 0 176 0,-3 3-160 15,-1 1 160-15,-1-4-160 16,0-4-592-16,-1 2-112 0,-1-7-32 0,-1 4 0 16,-1-4 320-16,1-1 64 0,-3-2 16 0,3-1 0 0,0-1 496 0,-1-1 0 15,4-1 0-15,-2 0 0 0,2-3 0 0,0-4 192 16,2 2-64-16,0-3-128 0,2 3 592 0,1-5 16 0,-2 3 0 0,3-3 0 15,2 1-32-15,3-1-16 0,-1-2 0 0,4 2 0 16,4-2 0-16,-4-2 0 0,5 2 0 0,-2 2 0 16,4-2-112-16,-2-1-32 0,2-1 0 0,-1 2 0 15,1-2-256-15,1 1-160 0,-4-1 192 0,3-1-192 16,0 1 0-16,-2 2 0 0,-2 0 0 0,1 0 0 16,-3 0 0-16,-1 5 0 0,2-1 0 0,-4 0-144 15,1-3-992-15,1 3-192 0</inkml:trace>
  <inkml:trace contextRef="#ctx1" brushRef="#br0" timeOffset="664.57">5211 15039 1839 0,'0'2'160'0,"0"0"-160"16,0-2 0-16,0 0 0 0,0 0 1264 0,0 0 208 0,0 0 64 0,-1 0 0 0,1 0 128 0,-2-2 16 16,-2 0 16-16,1 0 0 15,1-1-544-15,-5-1-96 0,2 1-32 0,0 1 0 0,-4 0-176 16,0 2-32-16,1-1-16 0,-1 1 0 0,0 0-128 0,0 1-32 31,2-1 0-31,-1 4 0 0,2 1-352 0,3 0-80 0,-2 1-16 0,1 4 0 16,3-1-192-16,-1 5 0 0,-2-2 0 0,3-2 0 0,1 8 0 0,-2-6 0 15,2 0 0-15,-4 2 0 0,3 4 0 0,-1-3 0 16,2 1 0-16,0 1 0 16,0 1 0-16,2-3 0 0,3 5 0 0,-3-1 0 15,5 3 432-15,-1-1 80 0,1 0 32 0,2 0 0 0,3 2 48 0,2-4 16 16,-3 0 0-16,1-2 0 16,2 4-464-16,-4-3-144 0,-1 1 0 0,-2-2 0 0,-3 2 0 0,-3-1 0 15,1-1 0-15,-4 2-144 0,-1-3-384 16,-4 2-80-16,-2-3-16 0,-1-3 0 15,1 4-480-15,-2-4-112 0,-1-3 0 0,0-4-16 0,2 2 848 0,-1-5 160 16,2-2 32-16,1-2 16 0,-1-1 176 0,4-6 0 16,-2 2 128-16,0-5-128 0,3-2 144 0,-1-2-144 15,0-8 192-15,3-6-192 0,0-3 288 0,2-5-48 16,4-4-16-16,1-5 0 0,4 2 32 0,0-4 0 16,5 9 0-16,-1 2 0 0,3 3-256 0,-4 10 0 15,-1 4 0-15,-1 4 0 0,1 3 0 0,-3 4 0 16,-1 1 0-16,-1 2 0 0,-1 0 0 0,0 4 0 15,-1 1 0-15,-3-3 0 0,3 1 0 0,-1-3 0 0,1 4 0 0,-1-3-9792 16</inkml:trace>
  <inkml:trace contextRef="#ctx1" brushRef="#br0" timeOffset="1149.16">5581 15084 911 0,'-4'4'0'0,"-1"-2"0"0,2-2 0 0,1 0 0 0,0 0 1600 0,0 1 256 15,-3 1 32-15,-4 0 16 0,2 0 528 0,2-2 128 16,0-2 0-16,3-2 16 0,4-3-1120 0,3 2-240 16,-1-2-32-16,1-1-16 0,5 1-704 0,-4 0-144 15,2-2-16-15,3 4-16 0,-1-1-288 0,1 3 0 16,1 1 0-16,2 4 0 0,0 5 0 0,-2 0 0 16,0 7 0-16,-1 0 0 0,-3 1 0 0,-1 5 0 15,-2 4 0-15,-1 0 0 0,-1 6 0 0,1 0 0 16,-4 3 0-16,-4-2 0 0,3 0 480 0,-3 4 192 15,1-3 32-15,-3-5 16 0,0 3-336 0,-1-6-80 0,1-1-16 16,-2-6 0-16,1-3-288 0,1-7 0 0,-4 0 0 0,3-5 0 16,-3 0 0-16,1-2 0 0,0-2-144 0,0-5 144 15,1 4 0-15,-1-3-128 0,0-1 128 16,2-1 0-16,2 3 0 0,3-6 0 0,2 2 0 0,2-3 0 16,3 3 0-16,4-1 0 0,5 3 0 0,2-3 0 15,5 3 0-15,-1-4 0 0,7 4 0 0,0-7 128 16,7 4-128-16,-34 10 128 0,0 0-128 0,120-51 128 15,-120 51-128-15</inkml:trace>
  <inkml:trace contextRef="#ctx1" brushRef="#br0" timeOffset="4435.16">12631 16443 1839 0,'0'0'160'0,"0"0"-160"0,0 2 0 0,0-2 0 0,0 0 688 0,0 0 96 15,0 1 32-15,-2-1 0 0,4 0 112 0,0 0 32 16,-2-1 0-16,2-4 0 0,-2 1-176 0,0 2-16 15,0-3-16-15,-2 2 0 0,0-4-16 0,-1 3 0 16,1-1 0-16,-3-2 0 0,0 3 64 0,-1 3 16 16,3-3 0-16,-2 1 0 0,-4 1-160 0,2 0-16 15,-4 2-16-15,-1 2 0 0,2 1-416 0,-2 1-80 16,3-1 0-16,-3 6-128 0,3-2 0 0,-3 2 0 0,1 1 0 0,1 2 0 16,5-3 0-16,-6 5 0 15,4-2-144-15,0 1 144 0,5 2 0 0,-1 1-128 16,1 0 128-16,2-1 0 0,0 4 0 0,2-3 0 15,0 7 0-15,1-2-128 0,4 1 128 0,-3 1 0 0,3 0 0 16,1 1 128-16,1 0-128 0,2-3 0 0,1 0 128 0,2-4-128 16,0-1 416-16,1-2 16 0,-1-3 0 0,2 2 0 15,-2-4-272-15,0 5-160 0,-5-5 192 0,1 1-192 16,-3 2 0-16,0-3 0 0,0 7 0 0,-5-2 0 16,1 0 0-16,-3 0 0 0,2 1 0 0,-2 3 0 0,-2 1 0 0,0 2 0 15,1 0 0-15,-3 0 0 0,-1 1 0 0,0-3 0 16,-2-5 0-16,-2 2 0 15,0 0 0-15,1-6 0 0,-3-3-160 0,2-3 160 16,1-4-144-16,1 0 144 0,-4-6-192 0,4-4 192 0,0-1 0 16,2-6 0-16,0-4 0 0,3-1 0 15,-1-5 0-15,3 7 176 0,0-5-176 0,5-3 160 0,-3 2 240 0,3-5 48 16,0 1 16-16,2-1 0 0,0-4-176 16,2 2-32-16,-2 0-16 0,5-4 0 0,-3-1-240 15,3 1 0-15,0-1 128 0,0 3-128 0,2 0 224 0,4 2 0 16,-6 5 0-16,-2-1 0 0,4 4 112 0,-5 1 32 15,3-2 0-15,-3 7 0 0,1 0-368 0,-3-1 0 16,4 5-192-16,-6 3 64 0,2 1-832 16,0 2-176-16,-2 2-16 0,0 6-8832 0</inkml:trace>
  <inkml:trace contextRef="#ctx1" brushRef="#br0" timeOffset="4964.96">13086 16429 5519 0,'-9'5'240'0,"4"-1"64"0,2 1-304 0,-1-2 0 0,1-1 0 0,1-2 0 0,2 0 1312 0,-5 2 208 0,-2 0 32 0,-2-1 16 16,-7-1-352-16,2 2-64 0,-1 0 0 0,-1 3-16 15,-1-3-672-15,1 1-128 0,2 1-16 0,-2-1-16 31,2 8-304-31,2-2 0 0,0 4 0 0,3 0 0 16,-1-1 0-16,3 3-144 0,0 1 144 0,0 0 0 16,3-4 0-16,4 2 224 0,0 0-32 0,0-5 0 15,2 1 416-15,2-3 80 0,3 3 16 0,0-4 0 16,-1 4-416-16,5-3-80 0,-1-2-16 0,4 8 0 16,0-5-192-16,4 4 0 0,-3 1 0 0,5-1 0 15,0 4 0-15,1 1 0 0,2-1 0 0,-2 1 0 16,0-1 0-16,-4-1 0 0,-3 1 0 0,-5 1 0 0,-2 3 0 15,-5-3 0-15,-2 0 0 0,-2 1 0 0,-3-2 0 0,-2 1 0 16,-4 0 0-16,-1 3 0 0,-4-3 0 0,-1 0-128 16,-2-3 128-16,0 0 0 0,-1 0 0 0,3-5 0 15,1 1 0-15,6-3 0 0,-2 0 304 0,5-2 160 16,0-1 48-16,2-4 0 0,1 0 640 0,2 0 128 16,1 0 16-16,1-4 16 0,0-1-608 0,1-3-128 15,-1-6-32-15,4-2 0 0,1-3-272 0,0-6-48 0,2 5-16 16,0-14 0-16,4 1-64 0,-1-12-16 15,1-2 0-15,-1-5 0 0,0-2-128 0,-3 2 0 16,4 1 0-16,-1 4-176 16,1 5-720-16,3 2-160 0,-6 5-32 0,6 2 0 15,0 9-800-15,4-1-160 0,-6 3-48 0,0 6 0 16,2 4 816-16,-3-4 176 0,1 8 16 0,0-3-5728 0</inkml:trace>
  <inkml:trace contextRef="#ctx1" brushRef="#br0" timeOffset="5465.46">13360 16547 3679 0,'-4'-13'160'16,"2"7"32"-16,2-1-192 0,-1-1 0 0,1 6 0 0,0-2 0 0,0-1 1312 0,-2-5 224 15,2-1 32-15,0-4 16 0,0-1 96 0,2 0 32 0,1 8 0 16,1-3 0-16,1-1-464 0,0 7-96 16,4-4 0-16,-2 0-16 0,5 6-512 0,-5-1-112 15,5 1 0-15,-3 1-16 0,1-1-112 0,-1 3-32 0,1 3 0 16,-1 1 0-16,0 1 16 0,-2 0 0 0,0 7 0 0,-2 2 0 15,0 2-64-15,-1 3-16 16,-3 2 0-16,-1 0 0 0,-1 3-144 0,-3-1-16 0,-1 6-128 0,0-2 192 0,-2 6 400 16,0-2 80-16,-4 2 16 0,3 0 0 15,-3 2-240-15,3 0-64 0,-5-2 0 0,1-3 0 0,0 1-384 0,0-7 0 16,0 2 0-16,1-10 0 0,2-2 0 0,1-4 0 16,2-3 0-16,-2-5 0 15,1-2 0-15,5 0-144 0,-3-3 144 0,1-4 0 0,3 0 0 0,1-2-128 16,0-3 128-16,1 1 0 15,6-4 0-15,-3-3 0 0,4 1 0 0,3-2 0 0,5-4 0 0,-4 0 0 0,3 4 0 16,5-5 0-16,-20 24 0 0,0 0 0 0,71-75 0 0,-71 75 0 16,0 0 0-16,0 0 0 0,108-75 0 0,-82 61-8640 15,6 5-1648-15</inkml:trace>
  <inkml:trace contextRef="#ctx1" brushRef="#br0" timeOffset="10246.04">11814 10464 6447 0,'0'1'576'0,"-4"-1"-576"0,4 2 0 0,0-2 0 16,0 2 400-16,-1 3-16 15,-1 0-16-15,0 2 0 0,2 5 688 0,2-5 144 0,-2 4 16 0,2-6 16 16,-1-1 64-16,5-3 16 0,-3 5 0 0,1-5 0 0,1 1-96 15,0-2 0-15,-1 2-16 0,-1 0 0 16,1 1-288-16,-3 0-48 0,5 6-16 0,-5-2 0 0,3 4-192 0,-3-4-32 16,3 5-16-16,1-5 0 0,0 1-144 0,4-1-16 15,0-1-16-15,-4-3 0 0,2 2-176 0,2-3-16 16,1-2-16-16,2 0 0 0,2-2-224 16,0-3 128-16,2 3-128 0,0-1 0 0,-2-1 0 0,3 1 128 15,0-4-128-15,-3 2 0 0,0 0 0 0,2-6 0 16,0 6 0-16,1-4 0 0,-3 0 0 0,0 6-240 15,0-2 80-15,2-1 16 16,-1 5-624-16,-2 1-112 0,0 1-16 16,1 5-16-16,-1 1 432 0,-1 0 96 0,0 7 0 0,-5-4 16 15,5 2 368-15,-5 4 0 0,0 0 0 0,0-1 0 16,-2 3 336-16,1-3 144 0,1 1 32 0,-4 0 0 0,-1-1 272 0,1-2 64 16,-1-3 16-16,0 4 0 0,-2 0-352 15,0-2-64-15,-2 2 0 0,-2 2-16 0,-1-1-272 0,-2 1-160 16,2 3 192-16,-4-1-192 0,1 1 0 0,-1-4 0 15,0 3 0-15,0-1 0 0,4-1 0 0,-5 1 0 16,3-1 0-16,0-2 0 0,0 0 0 0,2 2 0 16,-4 1 0-16,0-1 0 0,2-1-144 0,0 1 16 0,2-2 0 0,-2 2 0 31,2 1-384-31,0-1-64 0,1 1 0 0,-3-1-16 16,4-2-608-16,1 0-112 0,0 0-32 0,4-7 0 0,0 0-768 15,3-6-144-15,2 1-48 0,2-4-5680 0</inkml:trace>
  <inkml:trace contextRef="#ctx1" brushRef="#br0" timeOffset="10683.54">12738 10631 911 0,'1'-2'0'0,"1"0"0"0,0 1 0 0,-1 1 0 15,-1 0 1072-15,0 0 128 16,0 0 16-16,-1 0 16 0,-1 0 480 0,-1 1 80 0,-4 5 32 0,-2-1 0 15,0 7-400-15,-1-3-80 0,1 5 0 0,-2-2-16 16,-1 0-320-16,4 4-64 0,-5 1-16 0,3-1 0 16,1-1-160-16,4 1-48 0,-2-2 0 15,4 0 0-15,-1 3-272 0,4-3-64 0,2 2-16 0,0-2 0 32,3 3-240-32,0 3-128 0,2-3 160 0,3 4-160 15,3 3 0-15,-1-1 0 0,2 0 0 0,0-3 0 16,0 1 0-16,0-3 0 0,1-1 0 0,-1-6 0 0,2-4 0 15,0-6 0-15,-1-1-160 0,3-3 160 16,-1-4 0-16,1-4 0 0,-1-4 0 0,-5-1-128 0,0-1 336 0,-3-3 80 16,0 0 16-16,-4-1 0 0,0 0 528 0,0 0 96 15,-5 0 32-15,-1-2 0 0,-8-1-96 0,0 0-16 16,-5-3 0-16,0 0 0 0,-3 0-288 0,-2-2-64 16,-2 6-16-16,2 1 0 0,0 1-160 0,-1 3-16 15,1 6-16-15,4 5 0 0,-1 0-128 0,4 7-32 16,-1 5 0-16,5 1 0 0,-1 1-400 0,2 5-96 0,4 2-16 0,-3-2 0 31,5 4-1088-31,1-1-208 0,0 1-48 0,3-6-16 16,1 3-912-16,3-3-176 0,3-1-48 0,-1-8-6240 0</inkml:trace>
  <inkml:trace contextRef="#ctx1" brushRef="#br0" timeOffset="10906.81">13152 10437 6207 0,'-3'4'128'0,"1"-4"48"0,2 0 0 0,0 0 0 0,0 0-176 16,0-2 0-16,0 2 0 0,2-2 0 0,1 2 1552 0,-3 0 288 15,2 4 48-15,1 1 16 0,1 6 128 0,-2 1 16 16,1 4 16-16,-3 3 0 0,2 3-288 0,-2 4-64 16,3 2-16-16,-3 5 0 0,2 4-608 0,2 1-112 15,-3 4-16-15,5 7-16 0,1 0-384 0,-2 5-80 16,4 3-16-16,1 1 0 0,-1-4-464 0,-1-4-208 15,3-8 16-15,1-9-13696 16</inkml:trace>
  <inkml:trace contextRef="#ctx1" brushRef="#br0" timeOffset="12332.7">3896 16779 4607 0,'0'4'400'0,"3"-4"-400"16,-3 0 0-16,0 0 0 16,0-4 560-16,0 4 16 0,4 0 16 0,-1 0 0 15,2 4 336-15,2-3 64 0,-3 3 16 0,-1 1 0 0,1-1 128 0,-1 3 16 16,2-1 16-16,-5 0 0 0,2 1-320 0,2 0-64 15,1-6-16-15,-2 3 0 0,3-1-224 0,-1-1-48 16,0-2-16-16,4-5 0 0,-4 3-128 0,2-1-32 16,0 3 0-16,0-4 0 0,3 2-320 0,1-1 0 0,-2-2 0 0,3 3 128 15,0 0 144-15,2 0 48 0,3 1 0 0,-4-3 0 16,2 3 128-16,1-1 16 0,0 2 16 0,-1-4 0 16,-1 4-96-16,-2 0-32 0,1 0 0 0,-3-1 0 15,0 1-144-15,-3-4-16 0,4 4-16 0,-6-3 0 16,2-3-176-16,0-2 0 0,-2 4 0 0,1-5 0 15,2 1 0-15,-6-1 0 0,3-1 0 0,0 3 0 16,1-2 0-16,-5 2 0 0,3-2 0 0,-4 4 0 16,2 3-240-16,-2 2 80 0,0 2 16 0,-2 2 0 15,-2 4-112-15,3 3-32 0,-5 6 0 0,1 4 0 0,0 5 288 16,-4 0-160-16,2 4 160 0,-3 1-128 0,-2 6 128 0,1 6 0 16,1 1 0-16,-2 1 0 15,1 4 288-15,1-4-16 0,-1 0 0 0,1-3 0 0,-1-2 16 0,1 2 0 16,-1 3 0-16,3-3 0 0,-3-3 32 0,4-6 0 15,0-4 0-15,0 1 0 0,2-7-144 0,3-4-32 16,-3-4 0-16,3-2 0 0,1-5-144 0,1-4-192 16,0-3 32-16,1-2 16 15,3-1-1152-15,-1-7-240 0,3-1-32 0,-1-8-8576 0</inkml:trace>
  <inkml:trace contextRef="#ctx1" brushRef="#br0" timeOffset="12761.14">4589 17028 6447 0,'-3'26'576'0,"-1"-13"-576"15,1-5 0-15,3 3 0 0,-2-6 880 0,2-5 64 0,-4 3 16 0,1 1 0 16,-4 6 0-16,2-1 16 0,-6 3 0 0,4-1 0 0,0-4-448 0,0-2-80 15,4 4-32-15,1-2 0 16,-3 0-288-16,1 6-128 0,3 0 128 0,-1-1-128 0,0 9 0 0,2 0 0 16,0 1 0-1,0 3 0-15,0 3 0 0,2-1 0 16,1 1 0-16,1 0 0 0,1-3 0 0,2 1 128 0,0 0-128 0,2-7 128 0,0 0 640 0,-1 0 112 0,4-1 16 31,2-4 16-31,0 0 112 0,0-4 32 0,4-5 0 0,-4-1 0 16,1-8-672-16,1-1-128 0,1-5-16 0,-3-6-16 15,4-3-224-15,-8-9 0 0,4-2 0 0,-3-8 0 16,-1-6 0-16,-5 3 0 0,-1-1 0 0,-4 0 0 16,-4 2 0-16,-3 5 192 0,-3 5 0 0,-2 6 0 15,-4 3 96-15,-3 2 16 0,-2 3 0 0,2 2 0 16,-2 7 288-16,-2 0 64 0,1 4 16 0,1 3 0 16,3 2-352-16,1 5-64 0,5 0 0 0,-4 3-16 15,5 1-240-15,3 2-256 0,1 0 48 0,2-3 16 16,3-1-1648-16,0-2-320 0</inkml:trace>
  <inkml:trace contextRef="#ctx1" brushRef="#br0" timeOffset="12998.55">5044 16734 7359 0,'-3'26'656'0,"-1"-12"-528"0,-1 3-128 0,3-4 0 16,2-5 2496-16,-2-3 448 0,2 8 112 0,-3 6 16 15,1 14-704-15,0 5-144 0,1 4-32 0,1 0 0 16,1 0-1104-16,3-4-240 0,1-1-32 0,0-6-16 16,1 2-800-16,2 0 0 0,-1 2 0 0,0-2-8640 15,2 5-1664-15</inkml:trace>
  <inkml:trace contextRef="#ctx1" brushRef="#br0" timeOffset="14095.21">4223 12292 7359 0,'0'2'656'0,"2"0"-528"0,0-2-128 0,-2 0 0 15,1 0 688-15,1 2 96 0,2 1 32 0,1-3 0 16,2-3 224-16,3 1 48 0,-1 0 16 0,2-3 0 16,-3-2-528-16,3-2-96 0,-1 2-32 0,4-5 0 15,0 5-320-15,-2-3-128 0,2 4 0 0,-2 1 0 16,2-2 128-16,0 6-128 0,0 1 0 0,0 1 144 15,0 1 32-15,-2 7 0 0,0-4 0 0,-3 0 0 16,2 7 112-16,1-1 32 0,-2-1 0 0,-1-1 0 0,1 0 176 0,-1-4 32 16,0 0 16-16,-2-3 0 15,2 0-256-15,-2-4-48 0,-2 0-16 0,2 2 0 0,-4-3-224 0,1 1 0 16,-3 0 0-16,-1 2 0 0,0 2 0 0,-3 0 0 16,-1 5 0-16,1 0 0 0,-4 1 0 0,0 3 0 15,2 3 0-15,-6 0 0 0,4 3 0 0,-3 2 0 16,3 6 0-16,-4-3 0 0,1 3 320 0,-2 4 0 15,1-3 16-15,1 6 0 0,1 1 336 0,1-2 64 16,1 1 16-16,-2-3 0 0,2-1-176 0,3-7-16 0,-3 3-16 16,4-10 0-16,1 0-304 0,0-9-64 0,4 2-16 0,0-8 0 31,1-5-688-31,1-1-144 0,3-5-32 0,-2-5-10672 0</inkml:trace>
  <inkml:trace contextRef="#ctx1" brushRef="#br0" timeOffset="14465.06">4959 12188 3679 0,'1'9'320'0,"-1"-8"-320"0,0 3 0 0,0-2 0 0,0-2 496 0,0 3 16 16,0-1 16-16,-1 0 0 0,-1 1 176 0,0 1 16 15,-3 4 16-15,-2-1 0 0,0 4-304 0,-2-1-64 16,1 8-16-16,-1-1 0 0,-2 0 64 0,3 4 16 15,-1 2 0-15,-2 5 0 0,6-2 464 0,-2-2 112 16,0 6 16-16,4-4 0 0,1 2 96 0,4-4 32 16,0 1 0-16,1 3 0 0,4-6 0 0,-3-1 16 0,4-3 0 0,3-3 0 15,-1-1-528-15,4-5-128 16,0 0 0-16,0-9-16 0,3-6-368 0,-3-1-128 0,2-7 0 0,0-3 0 16,1-2 0-16,-1-4 0 0,1-8 0 0,-6 3 0 15,-1-5-160-15,-1 5 160 0,-6-3-128 0,3-1 128 16,-6 4-192-16,0-1 64 0,-2 4 0 0,-7-1 0 15,2 0 128-15,-3 2 0 16,-1 1 0-16,-4-1 0 0,1 5 0 0,0 5-128 0,1 0 128 16,0 3 0-16,0 8-512 0,1 3-32 0,2 3 0 0,1 8 0 15,0 1-1056-15,4-2-224 0,2 8-32 0,1-4-6032 16</inkml:trace>
  <inkml:trace contextRef="#ctx1" brushRef="#br0" timeOffset="14732.84">5335 12010 13823 0,'-5'12'608'0,"0"-6"128"0,1-1-592 0,2 2-144 0,1-2 0 0,-1-1 0 0,0 6 1520 0,0 6 272 0,-3 6 48 0,-2 8 16 15,2 7 192-15,-2-3 64 0,2 1 0 0,1-3 0 16,4-5-1168-16,-2 1-240 0,2 0-32 0,2 0-16 16,2 2-528-16,-1 4-128 15,4 5 0-15,-5 1 0 16,3 9-576-16,-1-4-112 0,4 5-16 0,-2-6-7872 16,-1-2-1600-16</inkml:trace>
  <inkml:trace contextRef="#ctx1" brushRef="#br0" timeOffset="15900.07">4338 8464 1839 0,'-2'0'160'0,"1"0"-160"0,-1 0 0 0,2 0 0 16,-2-2 0-16,-3 2 128 0,2-1-128 0,-4-5 128 15,-2 5 176-15,0-1 16 16,2-2 16-16,0 3 0 0,2 1-160 0,2 0-48 0,-4 0 0 0,1 3 0 16,1-1 192-16,0 1 48 15,0 4 0-15,-2-1 0 0,3-1 672 0,-3 2 144 16,2 0 32-16,0-6 0 0,5 1 128 0,-5 0 16 0,3-2 16 0,0 0 0 16,2 0-272-16,0-2-48 0,2 2-16 0,3-2 0 0,-3 2-400 0,1 0-96 15,2 0-16-15,1 0 0 0,1 2-32 0,-2 0-16 31,2 3 0-31,-2 0 0 0,0-1 256 0,1-2 48 0,2 1 16 0,-3 2 0 0,4-1 0 0,0-2 0 16,5 1 0-16,-4-1 0 0,4-2-432 0,0 2-96 16,4-2-16-16,-4-2 0 15,3 2-256-15,0 0 160 0,4-2-160 0,-5 2 128 0,0-2-128 0,-2 1 0 16,3-1 0-16,-7 0 0 16,4 0 0-16,-1-1 0 0,-3 1 0 0,1 2 0 15,-6 0-128-15,2 2 128 0,0 1 0 0,-6 3 0 16,3-1 0-16,-4 5 0 0,0 1 0 0,-4 3 0 15,3 1 0-15,-8 3 0 0,2 3 0 0,-2 0 0 0,1-1 0 0,-3 1 0 16,1 2 0-16,-1 1 128 0,-1 3 304 0,0-5 48 0,1 4 16 0,-1-1 0 16,2-1-48-16,-1 4-16 15,-1-2 0-15,3-2 0 0,-5 6-128 0,2-6-32 16,2 8 0-16,-1-6 0 16,4 0-128-16,-5-3-16 0,5-4-128 0,-2-5 192 0,6-4-192 15,-2 1 0-15,3-8 0 0,2-3 0 16,0-5-1008-16,2-6-192 0,1-6-32 0,4-6-12336 15</inkml:trace>
  <inkml:trace contextRef="#ctx1" brushRef="#br0" timeOffset="16332.9">4917 8520 10127 0,'3'17'448'0,"-1"-10"96"0,0-2-544 0,-1 2 0 16,1-3 0-16,0-2 0 0,0-1 432 0,1 5-32 15,-1 2 0-15,0-2 0 0,1-1 272 0,-3-2 48 16,2-1 16-16,-2-4 0 0,-2-3-464 0,0 2-80 0,1 3-32 0,-1-4 0 16,-3 1-160-16,1 1 0 0,2 0 0 0,-1 2 0 15,1 0 0-15,-1 2 0 0,3 1 0 0,-5 3 0 16,3-1 128-16,-2 7 32 0,3-2 16 0,-3 1 0 16,1 3 464-16,-3 0 80 0,3 0 32 0,-1 3 0 15,3 1 80-15,-3 1 0 0,4 0 16 0,-5 2 0 16,3 1 48-16,-1 1 0 0,1 0 0 0,2-1 0 15,0-3-48-15,3 1 0 0,1-3 0 0,1-3 0 16,0-4-400-16,4 3-64 0,0-8-32 0,1 0 0 16,2-3-352-16,1-4 0 0,4-1 0 0,-5-1 0 15,6-1 0-15,-1-6 0 0,4 3 0 0,-2-8 0 16,0-3 0-16,-1-4-160 0,-1-1 160 0,-1-4 0 16,-4 5 0-16,-3-1 0 0,1-2 0 0,-6 1 0 0,-1 1 240 15,-3 0 0-15,-3 1 0 0,-6 4 0 0,-1 0-80 0,-4 3-16 16,-4 7 0-16,-1-1 0 0,-2 6-144 0,0 4 0 15,2 4 0-15,-2 5 128 0,2 1-128 0,0 4 0 16,3-2 0-16,0 0 0 16,4 4-384-16,2 0-96 0,1-4-32 0,2-3 0 15,2 3-1040-15,3-9-224 0,2 1-32 0,2-8-8880 16</inkml:trace>
  <inkml:trace contextRef="#ctx1" brushRef="#br0" timeOffset="16584.8">5488 8246 20271 0,'-17'40'896'0,"10"-17"192"0,-2-2-880 0,4-7-208 0,3-4 0 0,1-3 0 15,-1 7 1200-15,0 14 192 0,-7 12 32 0,4 7 16 16,-2 5-128-16,4-6-32 0,1-4 0 0,4-6 0 16,-1-4-448-16,5 1-80 0,-1-4-32 0,0 1 0 15,4 3-720-15,-2 0-288 0,3 0 16 0,-3 2-13984 16</inkml:trace>
  <inkml:trace contextRef="#ctx1" brushRef="#br0" timeOffset="39810.37">11457 18195 1839 0,'0'0'160'0,"0"0"-160"0,0-3 0 0,0 3 0 15,0 0 0-15,1-2 0 0,-1 0 144 0,2 0-144 16,0 1 0-16,0-1-128 0,-2 0 0 0,0 2 0 16,1 0 128-16,-1 0 0 0,-1 2 160 0,-1 1-160 15,2 1 720-15,-4 3 48 0,3-2 16 0,-1 0 0 0,-3 2 368 0,1-1 64 16,1-3 0-16,1 2 16 15,0 2-32-15,1-5-16 0,-3 1 0 0,2-3 0 0,1 0-304 16,-1 0-64-16,2 0-16 0,-2-1 0 0,2 1 32 0,0-2 0 16,-2 4 0-16,2-2 0 0,0 1-144 0,-1 1-32 15,1 3 0-15,-2 4 0 0,2-2-144 0,0 5-16 16,-2 2-16-16,2-2 0 0,0 6-144 0,0 1-16 16,0 2-16-16,0 3 0 0,0-1 16 0,2 0 0 15,-2-1 0-15,2 4 0 0,-2 0 304 0,0-3 64 16,0 5 16-16,0-2 0 0,0 0 64 0,0 6 32 0,-2-3 0 0,-2-1 0 15,4 2-352-15,-3-4-80 0,-1-4-16 16,1-2 0 0,-1-5-608-16,3-6-128 0,1-4-32 0,0-7-13504 0</inkml:trace>
  <inkml:trace contextRef="#ctx1" brushRef="#br0" timeOffset="40314.43">11669 18408 5519 0,'-1'7'0'0,"-1"0"224"0,0-2-64 0,2-2 32 0,2-1-192 15,-2 0 0-15,-2 3 0 0,2 2 0 0,-2 5 1088 0,-3 2 176 16,2 4 32-16,-1-1 16 0,2 0 64 0,-1 1 16 15,3-4 0-15,-5 1 0 0,3-1-560 0,2 2-96 16,2 1-32-16,1 1 0 0,-1-2-320 0,0-1-80 0,-1-3-16 0,3 4 0 16,-1 1 144-16,1-1 16 0,-1 0 16 15,-1-4 0-15,0 2-48 0,0-4-16 0,-1-1 0 0,-1-4 0 16,2 1-400-16,0-6 0 0,0-2 0 0,-2-5 0 16,1 3-128-16,-1-8-128 0,5 2 0 0,-3-4-16 31,2-5-416-31,-1-1-80 0,1-2 0 0,-1-3-16 0,2 1 432 0,-1 0 96 15,1-6 0-15,0 4 16 0,-1 0 240 0,1-2 0 0,-1 2 0 0,1-4-144 16,0 6 400-16,0 1 96 0,2 4 16 0,0 3 0 16,-2 2 144-16,1 7 48 0,1 4 0 0,-4 3 0 15,-1 3-64-15,1 4-16 0,1 7 0 0,-1 2 0 16,3 1 416-16,-5 4 64 0,4 2 32 0,1 0 0 0,-1-1-160 16,-2 4-48-16,1-1 0 0,1-1 0 15,-1 8-288-15,-1-8-64 0,1 4-16 0,-3-2 0 0,3 2-192 0,-2-2-32 16,-1 0-16-16,-1 0 0 0,2-3-176 0,-2-2 0 15,4-2 0-15,-4-3 0 16,0-3-400-16,0-4-64 0,0 3-16 0,0-6 0 16,1-3-1408-16,-1-1-288 0</inkml:trace>
  <inkml:trace contextRef="#ctx1" brushRef="#br0" timeOffset="40603.35">12032 17894 7359 0,'3'9'320'0,"-1"-6"80"0,1 6-400 0,-3-4 0 0,-3-2 0 0,6 6 0 16,-3 0 1536-16,0 8 240 0,2 9 32 0,0 14 16 15,0 4 144-15,-2 0 16 0,0 1 16 0,0-2 0 16,-2-3-208-16,2 1-64 0,2-5 0 0,-1 1 0 15,1-1-640-15,2 1-128 0,1-1-16 0,-3-1-16 16,1 0-368-16,2-2-80 0,1 4-16 0,-1-1 0 16,-3 1-224-16,-1-4-48 0,3 0-16 0,-2-5 0 0,1 2-176 0,-1-10 0 31,3-4 0-31,-3-5 0 16,-1 1-1104-16,3-7-304 0,-2-5-64 0,-2 0-7424 15,0-3-1488-15</inkml:trace>
  <inkml:trace contextRef="#ctx1" brushRef="#br0" timeOffset="40852.48">11880 18427 2751 0,'-10'-5'128'0,"3"-1"16"0,1 3-144 0,1 1 0 0,5 0 0 0,0 2 0 16,-1-1 1696-16,-3-3 304 16,2-5 64-16,1 4 16 0,1-5 256 0,1 5 48 15,6-1 16-15,-2 3 0 0,4-2-224 0,0 3-32 0,5 2-16 0,-4 0 0 31,4 0-784-31,2 0-176 0,3 2-16 0,-1-2-16 0,2 0-608 0,0-2-112 0,1 2-32 0,-2-4 0 16,3 3-96-16,-1-6-32 0,2 0 0 0,1 0 0 16,1-4-112-16,-1 4-16 0,2-5-128 0,-7 3 192 15,4-1-416-15,-4 1-96 16,-1-3 0-16,-3 3-16 16,-6-3-1504-16,0 5-288 0,-4-5-64 0,-3 3-9888 15</inkml:trace>
  <inkml:trace contextRef="#ctx1" brushRef="#br0" timeOffset="41098.65">11446 18051 20271 0,'-3'1'1792'0,"-1"1"-1424"0,3-2-368 0,1-2 0 16,0 1 1568-16,-4-1 240 0,1-2 48 0,-3-1 16 16,1 0-1088-16,3-4-208 0,-1 1-64 0,6-1 0 31,1 0-1776-31,3 4-352 0,2-2-80 0,-1-2-16 0</inkml:trace>
  <inkml:trace contextRef="#ctx1" brushRef="#br0" timeOffset="41628.91">12556 18138 6447 0,'-1'0'576'0,"-1"0"-576"0,2 0 0 0,0 0 0 16,0 0 1024-16,-2 0 112 0,0 1 16 0,2 1 0 0,0 2 352 0,-3-1 80 16,3 6 16-16,0 0 0 0,3-2 64 0,-3 5 0 15,2 0 16-15,2 0 0 0,-1 4-336 0,1-1-80 16,2 1-16-16,-4 0 0 0,5 1-640 15,-2-3-128-15,1 5-32 0,1 0 0 0,3 1-256 0,-5 2-64 16,6-1-128-16,-4 0 192 0,1 0-192 0,3 2 0 16,-1 4 0-16,1 0 0 15,3-1-352-15,-6 2-16 0,5-4 0 0,-5 4 0 0,3-2 240 0,-2-2 128 0,-1 4-160 16,1-3 160-16,0 2 0 0,-2-4 0 16,0-2 0-16,0-5 0 0,1-4-400 0,1-2 16 15,0-4 0-15,-1-3-7440 16,-1-3-1488-16</inkml:trace>
  <inkml:trace contextRef="#ctx1" brushRef="#br0" timeOffset="41931">12854 18164 2751 0,'-1'3'256'0,"-1"-3"-256"0,2 2 0 0,-4-2 0 15,4 2 1104-15,-1 0 176 0,-1 1 48 0,-2 4 0 0,-1 2 16 0,-2 5 0 16,-3 5 0-16,-1 2 0 16,1 3-384-16,-2-1-80 0,3 1-16 0,-2 0 0 0,-1 6-256 15,2-2-48-15,-1 3-16 0,-1-1 0 0,0-2 416 0,0 3 64 0,1 2 32 0,-1-1 0 32,2 2 176-32,-3 1 48 0,3 0 0 0,-2 2 0 15,0 1-368-15,3-1-64 0,-3-3-16 0,-1 1 0 0,3 0-400 0,-2 0-96 16,1-2-16-16,3-5 0 0,-1 0-144 0,-2-6-48 15,6-4 0-15,2-6 0 16,-4-5-464-16,3-4-112 0,3-3 0 0,-1-5-12640 16</inkml:trace>
  <inkml:trace contextRef="#ctx1" brushRef="#br0" timeOffset="42233.09">12455 18631 9215 0,'-7'5'400'0,"4"-3"96"0,-1-2-496 0,1 0 0 16,1 0 0-16,2 1 0 0,-3-1 928 0,-3 2 96 15,1 3 0-15,2-1 16 0,-4 1 432 0,1-2 96 16,3 4 16-16,1-1 0 0,2-3 208 0,2-1 32 0,1 1 16 0,3-4 0 16,1-1-496-16,1 0-112 0,3-5-16 0,-1-3 0 15,4 1-640-15,0-3-144 0,4-2-32 0,1 5 0 16,-2-3-256-16,2 5-144 0,0 0 160 15,2 2-160-15,0 1 0 0,2 1 0 0,1-1 0 16,2-1 0-16,-3 2 864 0,0-3 128 0,-1-2 32 0,-2 3 0 31,-1-1-1840-31,-2 1-352 0,1-2-80 0,-3 5-16 16,1-1-32-16,-2 1-16 0,3-1 0 0,-4-1 0 16,1 1-368-16,-1 1-80 0,1 0-16 0,0-1-7888 0</inkml:trace>
  <inkml:trace contextRef="#ctx1" brushRef="#br0" timeOffset="42599.53">13229 18190 11967 0,'0'0'528'0,"0"-2"112"0,0 0-512 0,0 2-128 15,2 0 0-15,-2 0 0 0,0 0 1408 0,0 2 240 16,1 0 48-16,1 3 16 0,-2 2-128 0,2 0-32 0,-2 5 0 0,0-1 0 16,2-1-640-16,-1 6-128 0,3-4-16 0,1 0-16 15,-1 4 0-15,1 0 0 16,4 1 0-16,-3 0 0 0,5 1-304 0,-2 1-64 0,5-2-16 0,1 1 0 0,-1 1-112 15,0-5-32-15,0 2 0 0,2-1 0 0,3-1-32 0,0 0-16 16,0 2 0-16,-1 1 0 16,1 1-176-16,-2-1-256 0,-3-1 64 0,2-2 16 31,-4-2-432-31,4 4-96 0,-6 3 0 0,1-4-16 16,-4 1-624-16,-4-4-112 0,-1 2-16 0,1-3-6144 0,-1-4-1216 0</inkml:trace>
  <inkml:trace contextRef="#ctx1" brushRef="#br0" timeOffset="42917.78">13454 18146 3679 0,'-4'0'160'0,"2"0"32"0,1 0-192 0,-1 0 0 16,2 0 0-16,0 2 0 0,0-2 1056 0,-2 4 160 0,2 4 48 0,-3 1 0 0,1 7 528 0,0-1 96 15,1 5 32-15,-5-3 0 0,3 2-48 0,-1 2 0 16,1 0 0-16,-1-2 0 0,-1 2-464 0,0 0-112 16,1 0-16-16,1 1 0 0,-4 1-512 0,3 0-96 15,1-2-32-15,0 1 0 0,1 4-112 0,-5-1-16 32,3-3-16-32,1 6 0 0,-1-2 16 0,3 2 16 15,-5 2 0-15,3-2 0 0,-1 0-80 0,1 5 0 0,1-4-16 16,-3 1 0-16,3-4-272 0,0 2-160 0,1-5 192 15,-1-4-192 1,2-4-384-16,-2-1-176 0,2-5-32 0,0-4-9232 0,0-1-1840 0</inkml:trace>
  <inkml:trace contextRef="#ctx1" brushRef="#br0" timeOffset="43183.1">13088 18596 10127 0,'-9'15'896'0,"7"-8"-704"0,1-1-192 0,-3-1 0 16,4-3 1328-16,4-2 224 0,-3 0 48 0,3 0 16 16,5-4 160-16,3-5 16 0,3-3 16 0,3-2 0 0,1-7-1104 0,-19 21-208 15,0 0-48-15,75-66-16 16,-75 66-432-16,0 0 0 0,94-56-144 0,-94 56 144 0,0 0 0 0,108-43-128 15,-108 43 128-15,91-28 0 0,-91 28 0 0,101-37 224 16,-101 37-32-16,108-45-16 0,-108 45 80 0</inkml:trace>
  <inkml:trace contextRef="#ctx0" brushRef="#br0" timeOffset="54521.33">28379 14715 0,'0'0'0,"0"0"16,0 0-1,0 0 1,0 0-16,0 0 31,0 0-15,0 0-1,-44 91 1,46-79-16,3-3 16,1-4-1,-3-5 16,-1 2-15,0-1-16,-4 6 16,2-7-1,0 4 1,-4 3 0,-3 14-1,-3 0 1,3-1-1,2-6 1,3-7 0,2-7-1,-2 0 1,0 0 0,-1 2-1,-2 5 1</inkml:trace>
  <inkml:trace contextRef="#ctx1" brushRef="#br0" timeOffset="53800.18">16803 8847 20271 0,'-2'4'1792'0,"0"1"-1424"0,1-3-368 0,1-2 0 16,0 0 320-16,-2 1-16 0,-2 3 0 0,3-2 0 15,-4 3-80-15,-1-2-16 0,5-1 0 0,1-2 0 0,1-2-16 0,3-1-16 16,1 1 0-16,-2 0 0 15,4 2 16-15,4 0 0 0,-6 0 0 0,2 2 0 0,0 5 352 0,0 0 80 16,-2 4 16-16,1 1 0 16,-3 5 32-16,0 2 16 0,-1 2 0 0,-2 5 0 0,0 1-160 0,-2-1-16 15,-1 5-16-15,0 0 0 0,-3 6-176 0,1-1-48 16,-2 1 0-16,0 3 0 0,-2 5-272 0,4-1 160 16,-4 3-160-16,4-5 128 15,2 0 16-15,-2-4 0 0,1-2 0 0,2-2 0 16,-1-7-416-16,3-4-96 0,-2-4-16 0,4-8-13328 15</inkml:trace>
  <inkml:trace contextRef="#ctx1" brushRef="#br0" timeOffset="54243.92">17223 8771 6447 0,'0'1'576'0,"0"6"-576"0,0-3 0 0,0-1 0 16,0 1 1536-16,2 5 192 0,-1 3 32 0,1 10 16 16,0 10 592-16,0 4 112 0,1 1 16 0,-1-1 16 15,0-1-816-15,1 2-160 0,-3-1-48 16,0 3 0-16,-3 1-832 0,1 0-160 0,0 0-48 0,-3-2 0 0,0-1-320 0,-2-1-128 16,0-1 0-16,0-5 0 0,-4 3 0 0,4-7 0 15,-5-2 0-15,5-1 0 0,-2-2 0 0,2-4 0 16,4 3 0-16,1-10 0 0,2-3 0 0,0-5-240 15,2-4 80-15,1-3 16 16,4-6-624-16,2-1-128 0,-2-5-32 0,4-8 0 16,-3 3 96-16,4-6 32 0,-1-4 0 15,1-4 0-15,2-4 416 0,-2-9 64 0,2 2 32 0,0-5 0 16,2-4 288-16,-6 0 0 0,4 1 0 0,0-1 0 16,-3 11 528-16,1-2 176 0,-2 8 16 0,2 8 16 15,1 3-32-15,-6 9 0 0,5 5 0 0,-7 9 0 0,4 3-192 0,-2 4-32 16,1-2-16-16,3 3 0 15,3 8 112-15,-4-3 32 0,3 8 0 0,-1-2 0 0,0 2-240 16,2 1-48-16,2 2-16 0,-6 4 0 16,0 1-304-16,1 4 0 0,-4 2 0 0,0 6 0 15,-2 3 416-15,-3 6-32 0,1 4 0 0,-8 3 0 16,2 4 144-16,-6-1 32 0,0 5 0 0,-1-6 0 16,1-9-288-16,-1 0-48 0,-1-3-16 0,4-9 0 15,-2-7-784-15,6-10-144 0,3-7-48 0,2-11-14208 16</inkml:trace>
  <inkml:trace contextRef="#ctx1" brushRef="#br0" timeOffset="54514.85">18021 7999 23039 0,'-5'17'1024'0,"-2"-10"192"0,3 6-960 0,1-6-256 0,1 0 0 0,2-2 0 15,-2 4 1664-15,1 4 272 16,-6 15 64-16,0 7 16 0,0 2-96 0,-4-2-32 0,6-1 0 0,0-1 0 16,1-3-1184-16,3 0-256 0,1 3-32 0,1 2-16 15,3 5-400-15,-1 1 0 0,4 8 0 0,-2 0 0 16,2 5 0-16,0 2 128 0,0 5-128 0,0 3 0 16,2 1 224-16,0 3-32 0,-2-6-16 0,0 4 0 15,0-3-176-15,0-4 0 0,1-5 0 0,-2-5 128 16,-1-5-864-16,-2-6-176 0,3-5-48 0,-6-9-10128 15,3-6-2032-15</inkml:trace>
  <inkml:trace contextRef="#ctx1" brushRef="#br0" timeOffset="54788.17">17777 8593 16575 0,'-9'2'1472'0,"-1"-1"-1168"0,5 1-304 0,3 0 0 16,2 0 1408-16,-7-2 208 16,-4 5 48-16,-4 5 16 0,-3-1 192 0,4 3 48 0,6-5 0 0,6 0 0 15,5-2-784-15,8-5-160 16,5 0-16-16,-16 0-16 0,0 0-384 0,0 0-80 16,120-22-16-16,-120 22 0 0,0 0-32 0,118-30-16 0,-118 30 0 0,0 0 0 15,135-22-416-15,-135 22 0 0,99-14 128 0,-99 14-128 16,122-13 0-16,-122 13 0 15,151-26 0-15,-151 26 0 16,156-42-1008-16,-156 42-80 0</inkml:trace>
  <inkml:trace contextRef="#ctx1" brushRef="#br0" timeOffset="55049.95">17063 8415 25791 0,'-20'2'1152'0,"12"0"224"0,1 1-1104 0,2-3-272 0,1 0 0 0,2 0 0 0,2 0 1280 0,0 0 192 0,-1 2 32 0,-5 0 16 16,5 0-640-16,1 1-128 0,3-1-32 0,2-2 0 31,4 2-2064-31,5-4-432 0,3-3-80 0,1-4 0 0</inkml:trace>
  <inkml:trace contextRef="#ctx1" brushRef="#br0" timeOffset="55625.61">18889 8596 14735 0,'0'4'1312'0,"-2"-2"-1056"16,2-1-256-16,0-1 0 0,0 2 832 0,0 0 96 16,0 3 32-16,-2 2 0 0,2 0 256 0,0 4 64 0,2-6 16 0,-2 3 0 15,4-1 416-15,-1-3 80 0,2 5 0 0,-3-2 16 16,3-2-384-16,0 5-80 0,2-1 0 0,-3 5-16 15,1 0-416-15,0 0-80 0,2 5 0 0,-1 0-16 16,1 0-336-16,-2 4-64 0,2 1-16 0,0 6 0 16,1 0-208-16,3 4-32 0,-1 1-16 0,4 2 0 15,-2-1-144-15,4 3 0 16,2 1 0-16,-1-2 0 0,2-1 0 0,-1-3 0 0,-3 1 0 0,3-7 0 31,-6 3-400-31,2-8-176 0,0-4-16 0,0-1-16 0,-4-4-1824 0,1-6-384 0</inkml:trace>
  <inkml:trace contextRef="#ctx1" brushRef="#br0" timeOffset="55904.77">19274 8605 16575 0,'-11'5'736'0,"6"-1"160"0,-3-1-720 0,2 1-176 16,3-4 0-16,3 2 0 0,-5 1 1792 15,-2 6 336-15,-6 1 64 0,-1 6 16 0,-5 3-160 0,2 0-16 0,-1 2-16 0,3 2 0 16,-1-6-1152-16,2 4-224 16,2 0-64-16,0 3 0 0,0-1-400 0,1 3-176 0,-1 2 128 0,1 5-128 15,3-2 176-15,-1-1-48 0,0 5-128 0,2 1 192 16,2 6 384-16,-4 0 64 16,4 5 0-16,0-2 16 0,1 6-80 0,-1-4 0 0,0 3-16 0,0-3 0 15,0-1-400-15,1-6-160 16,-1-4 128-16,1-4-128 15,3-6-608-15,-3-7-208 0,1-2-32 0,1-8-15664 0</inkml:trace>
  <inkml:trace contextRef="#ctx1" brushRef="#br0" timeOffset="56134.82">18800 9048 10127 0,'-9'5'896'0,"6"-2"-704"16,3 3-192-16,-2-3 0 0,2-1 2640 15,0-1 496-15,2 3 112 0,-2-1 16 16,3 8 64-16,4-2 32 0,4 3 0 0,1-7 0 16,2-1-1408-16,3-4-288 0,2-2-48 0,-19 2-16 0,0 0-1056 15,0 0-224-15,100-28-32 0,-100 28-16 0,0 0-272 0,118-35 0 0,-118 35 0 0,105-31 0 16,-105 31-176-16,111-26-32 0,-111 26-16 0,100-23 0 31,-100 23-1184-31,89-17-256 0,-89 17-32 0,0 0-14304 16</inkml:trace>
  <inkml:trace contextRef="#ctx1" brushRef="#br0" timeOffset="56573.97">19839 8431 16575 0,'-2'2'1472'0,"0"-2"-1168"0,2 2-304 0,0-1 0 15,0 1 1632-15,0 3 272 0,0 0 48 0,-2 6 16 16,2 5-208-16,-1 3-32 0,1 3-16 0,3-1 0 16,1 4-432-16,3-3-96 0,1 6-16 0,4 0 0 15,2 3-832-15,4-1-160 0,-3 5-48 0,3 1 0 16,3 1-128-16,1 0 0 0,-1 1 0 0,0 0 0 0,2-1 0 0,0 1 160 15,-3-1-32-15,3-3-128 16,-4 1 240-16,-5-5-64 0,0 3-16 0,-2-9 0 0,-3 1-160 0,0-4-176 16,-4-4 48-16,-1 1 0 15,-3-6-1584-15,1-2-304 0</inkml:trace>
  <inkml:trace contextRef="#ctx1" brushRef="#br0" timeOffset="56829.5">20204 8429 18431 0,'-3'6'1632'0,"-2"2"-1312"0,3-4-320 0,0-3 0 16,1 3 1664-16,-3-1 272 0,-1 11 48 0,-7 7 16 16,-2 9-928-16,-2 5-192 0,2-2-48 0,0 2 0 15,4 1 128-15,-1 1 0 0,2 3 16 0,3 0 0 16,0 5-256-16,-1-1-48 0,2 6-16 0,0-1 0 15,1 3 64-15,-3 4 16 0,4 1 0 0,-2-1 0 16,3 0-256-16,0-4-48 0,-3-5-16 0,5-3 0 16,0-8-176-16,2-6-48 0,1-7 0 0,-1-6 0 31,3-1-512-31,-1-8-96 0,1-2-32 0,0-6-16576 0</inkml:trace>
  <inkml:trace contextRef="#ctx1" brushRef="#br0" timeOffset="57031.96">19605 8976 18431 0,'-2'2'1632'0,"2"0"-1312"15,2-2-320-15,0 0 0 0,1 0 1920 0,4 0 304 16,2 0 64-16,5 0 16 0,-14 0 192 0,0 0 32 16,96-19 16-16,-96 19 0 0,99-34-1520 0,-99 34-288 0,122-41-64 0,-122 41-16 15,127-40-528-15,-127 40-128 0,119-37 0 0,-119 37 0 31,116-24-496-31,-116 24-80 0,112-16 0 0,-112 16-15808 0</inkml:trace>
  <inkml:trace contextRef="#ctx1" brushRef="#br0" timeOffset="58065.53">21944 8661 18431 0,'-2'0'1632'0,"0"-2"-1312"0,0 2-320 0,1-2 0 0,-1 2 960 0,2 0 112 16,-7-3 16-16,-2-2 16 15,-5-4-400-15,-1 2-64 0,-1-5-32 0,2 3 0 16,-3-3-480-16,1 0-128 0,0 1 0 0,-1-1 0 16,1 5 0-16,2-2 144 0,-3 6-144 0,-1 1 160 15,3 4 64-15,-3 1 16 0,1 8 0 0,-1 1 0 0,1 0 16 0,-4 6 16 0,0 4 0 0,-2 6 0 0,2-3 128 0,1 6 32 32,2-3 0-32,1 3 0 0,1-3-64 0,4 3-16 15,1 1 0-15,1-3 0 0,3 4 32 0,3-3 0 16,1 0 0-16,6 1 0 0,-1-5-64 0,0 0-16 15,7-3 0-15,1 0 0 0,6-3-304 0,-4-2 0 16,7-1 0-16,0-5 0 0,6-3 0 0,-3 0 0 16,3-4 0-16,-25-5-144 0,0 0 144 0,0 0 0 15,113-14 128-15,-113 14-128 0,0 0 256 0,87-56-32 16,-87 56 0-16,54-55 0 0,-33 25 48 0,-2-6 16 16,-1-3 0-16,-4-6 0 0,1 3 32 0,-4-7 16 0,-3 4 0 0,-1-5 0 15,-5-1-336-15,0-3 128 0,-4-5-128 16,2-6 0-16,-5-1 0 0,0-2 0 15,0-1 0-15,1 4 0 0,-3-4-160 0,4 4-48 0,-1-3-16 0,2 7 0 32,2 4-304-32,-1 4-64 0,1 10-16 0,0 6 0 0,0 6 224 0,0 12 64 0,0 10 0 0,-2 6 0 15,-2 8 320-15,1 4 128 0,-1 10 0 0,1 9 0 16,-1 5 928-16,4 5 176 0,0 4 48 0,0 1 0 16,2 10-240-16,2-1-32 0,-3 7-16 0,5 2 0 15,-1 9-480-15,2-2-80 0,0 7-32 0,0-1 0 16,0 1-224-16,3-2-48 0,-3 1-128 0,0-5 192 15,2-6-192-15,0-2 0 0,-1-4 0 0,-2-3 0 0,-1-1 0 0,0-6 0 16,-2-4 0-16,-1-4 0 16,2-5-672-16,-3-7-128 0,1-5-32 0,3-6-16736 15</inkml:trace>
  <inkml:trace contextRef="#ctx1" brushRef="#br0" timeOffset="58648.89">22665 8422 11967 0,'-3'4'1072'0,"1"-2"-864"15,2-1-208-15,0-1 0 0,2 0 1792 0,-1 2 320 0,1 0 64 0,3-2 16 16,0 2 48-16,4-2 0 0,3-2 0 0,2-3 0 15,2-6-352-15,3 4-64 0,0-3-16 0,2 1 0 16,-21 9-784-16,0 0-176 0,0 0-16 16,105-31-16-16,-105 31-368 0,0 0-64 15,90 0 0-15,-90 0-16 0,0 0-112 0,95 14 0 16,-95-14-16-16,0 0 0 0,104 15-240 0,-104-15 0 0,0 0 128 0,94 21-128 16,-69-14 0-16,-3 4 0 15,-1-1 0-15,-3 0 0 16,1 1-672-16,-4-2-128 0,3-2-32 0,-4 1 0 15,0-3-1472-15,-4 1-320 0,2 1-48 0,-6-2-10912 0</inkml:trace>
  <inkml:trace contextRef="#ctx1" brushRef="#br0" timeOffset="58904.64">22836 8689 1839 0,'-19'9'160'0,"8"-6"-160"0,2 2 0 0,2-1 0 16,2-3 1856-16,4 1 352 0,-5 0 64 0,1-2 16 0,-4 5 592 0,1 6 112 16,2-4 16-16,3 3 16 0,3-1-16 0,3 1 0 15,4-3 0-15,2 2 0 0,3 0-1120 0,4-1-224 16,1 1-64-16,4-4 0 16,-21-5-672-16,0 0-144 0,86 4-16 0,-86-4-16 0,0 0-480 15,116-26-80-15,-116 26-32 0,107-27 0 16,-107 27-160-16,118-31 0 0,-118 31 0 0,122-23 0 15,-122 23-1088-15,105-12-160 0,-105 12-32 0,0 0-10016 16,120 12-2016-16</inkml:trace>
  <inkml:trace contextRef="#ctx1" brushRef="#br0" timeOffset="64234.78">24392 8865 2751 0,'2'14'256'0,"-1"-9"-256"0,1 4 0 0,0-4 0 0,1-3 528 0,-1-1 64 16,-2 1 16-16,4-2 0 15,1 5 592-15,4 2 112 0,-4 0 32 0,2-3 0 0,-4 1 416 0,1 0 96 16,-4-1 0-16,-6-1 16 15,3 1 48-15,-4-1 0 0,0-1 0 0,-3-2 0 0,1 2-656 0,0-4-128 16,2 0-32-16,-5-3 0 0,2 1-960 0,-3 1-144 0,3-8 0 0,-4 4-192 31,2-1-400-31,-2-3-80 0,0-3-16 0,2 2 0 0,-4-2 240 0,2-1 32 0,0-3 16 0,2-1 0 16,1-2 400-16,3-3 272 0,-4-6-32 0,5 4-16 31,-4-5 480-31,2-6 80 0,-1-1 32 0,3-2 0 0,-3-4-176 0,1-5-48 16,4-5 0-16,-4-1 0 0,4 1-208 0,-2-2-32 15,3 2-16-15,1 2 0 0,1 1-336 0,2 1 144 0,3 1-144 0,4 0 0 16,0 9 128-16,2 2-128 16,2 6 0-16,1 4 0 0,2 2 0 0,0 2 0 15,1 3 0-15,3 4 0 0,-18 17 0 0,0 0 0 16,0 0 128-16,0 0-128 0,80-42 224 0,-66 40-16 16,-2 2 0-16,0 2 0 0,2 0 48 0,-7 3 0 15,4 4 0-15,-8-1 0 0,2 4-32 0,-3 2 0 16,-4 4 0-16,-3 1 0 0,-4 4 32 0,-3 1 16 0,-2 0 0 0,-3 6 0 0,-1 1-80 0,-4-1-32 15,-1 5 0-15,-3 1 0 16,0 1-160-16,-2-1 0 0,-2 1 0 0,-1-2 0 16,1 0 0-16,-3 0 160 0,-2 3-160 0,2-2 160 15,4 1-160-15,-3 0 0 0,4-1 0 0,0 3 0 16,2 1 0-16,2-4 0 0,1-1 0 0,2 2 0 16,0-4-160-16,2 0-16 0,-2-2 0 0,4 2 0 15,0-1 176-15,1-6 0 0,5 3 0 0,1-4 0 16,5-3 336-16,3-3 48 0,4-1 16 0,1-4 0 0,4-7 144 15,2 0 32-15,7-4 0 0,1-6 0 16,-1-6-256-16,-16 9-64 0,0 0 0 0,80-47 0 0,-80 47-64 0,77-57-32 0,-77 57 0 0,92-72 0 16,-92 72-160-16,99-71 0 15,-99 71 0-15,93-70 128 16,-93 70-128-16,74-54 0 0,-74 54 0 0,0 0 0 0,86-54-976 0,-86 54-80 0,0 0-16 0,0 0-15296 16</inkml:trace>
  <inkml:trace contextRef="#ctx1" brushRef="#br0" timeOffset="64703.35">25192 7966 11967 0,'-4'-4'528'0,"1"3"112"16,-1-3-512-16,3 1-128 0,-1 1 0 0,0-1 0 15,-3 1 1136-15,0 0 192 0,-2 0 32 0,-9 1 16 0,-1 1 320 0,-4 1 64 16,0 3 16-16,-4 8 0 0,1 4-624 0,-2 1-112 16,0 7-16-16,-2 1-16 0,0 6-512 0,-2 1-112 15,4 4 0-15,-2 2-16 0,2 3 112 0,-2 0 32 16,2-1 0-16,7 2 0 0,0 2 560 0,1-1 112 16,6-1 32-16,5 0 0 0,5 0 96 0,2-6 32 15,6 3 0-15,2-8 0 0,3 0-576 0,3-5-128 16,3 1 0-16,-1-3-16 0,7-3-304 0,-1-2-64 0,4-2-16 0,2-4 0 15,4-5-240-15,-1 1 0 16,-31-9 128-16,71 3-128 0,-71-3 0 0,84-12 0 0,-84 12 0 0,101-24 0 31,-101 24-576-31,115-38-16 0,-115 38 0 0,120-51-11616 0,-120 51-2320 16</inkml:trace>
  <inkml:trace contextRef="#ctx1" brushRef="#br0" timeOffset="65045.16">26175 7989 23951 0,'-11'10'2128'0,"4"-1"-1696"0,2-2-432 0,1-4 0 15,3-3 1424-15,1 2 208 0,-2 1 32 0,-2 4 16 0,1 0 624 0,-7 6 112 0,1-5 16 0,-3 3 16 16,5-8-1392-16,0-1-288 15,1-6-48-15,5-1-16 0,2-5-1328 0,3 1-272 16</inkml:trace>
  <inkml:trace contextRef="#ctx1" brushRef="#br0" timeOffset="65280.38">26246 8725 28559 0,'-12'27'1264'0,"3"-10"272"0,4-3-1232 0,-2-4-304 0,3 1 0 0,-1-6 0 0,0 5 1424 0,-7 4 240 15,-9 16 32-15,-5 5 16 16,-4 3-896-16,-3 0-176 0,2-1-48 0,-1-2 0 31,4 1-1376-31,-1 3-288 0,4 1-48 0,3 2-16 16,-1-1-1408-16,4 8-272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9T21:07:27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9308 17918 2751 0,'0'-2'256'0,"2"1"-256"0,-2-1 0 0,0 2 0 16,0 0 512-16,0 2 48 0,2-2 16 0,-2 0 0 0,1 1 352 0,-2 1 80 15,1 0 16-15,-4 0 0 16,4-1-48-16,0 1 0 0,0 0 0 0,-2-2 0 16,4 0-704-16,-2-2-144 0,0-1-128 0,2 1 192 0,0-2-192 0,-1-2 0 15,3 0 144-15,-4 3-144 0,2-1 288 0,-1 1-16 16,-1-2 0-16,0 3 0 0,0 2-144 0,-1-2-128 15,-1 4 144-15,-2 0-144 0,1 3 176 0,-1-2-176 16,-1 4 192-16,0-1-192 0,0 4 128 0,-1-3-128 16,-1 5 0-16,2-5 0 0,2 4 224 15,-4-3-16-15,3 3 0 0,1-3 0 0,1 3 624 0,0-6 128 16,2 4 32-16,0-4 0 0,0-1-144 0,0-1-16 0,2 0-16 0,2 1 0 16,-1-2-352-16,1-1-64 0,1 3-16 0,-2-4 0 15,2 2-32-15,2-1-16 0,0-1 0 16,0 0 0-16,2 2 240 0,0-2 64 0,1 0 0 0,1-2 0 15,1 1 208-15,2-1 48 16,-2 0 16-16,2-3 0 0,3-2-64 0,1 2-16 16,-1 0 0-16,2-6 0 0,2 6-304 0,2-7-64 0,0 3-16 15,1-3 0-15,-1 5-224 0,3-4-48 0,2 4-16 0,-2 2 0 16,3-2-160-16,-6 4 128 0,3 1-128 0,2-2 128 16,-5 4-128-16,-1-1 0 0,3 2 0 0,-1-1 0 15,-3 2 0-15,2-2 0 0,-1 0 0 0,1 0 0 16,2-2 0-16,-5 1 0 0,1-1 0 0,-1-3 0 0,0 1 0 0,-2 1 0 15,1-1 0-15,-2 1 0 16,-3-2 0-16,0 3 0 0,-1 0 0 16,-1 2 0-1,-4 0-576-15,1 0 16 0,-4 0 0 0,2 0 0 0,0 0-1232 0,-3 0-256 0,1 0-64 0,0 0 0 16,0-2-512-16,1 1-96 16,-3-3-32-16,2-3-5728 0</inkml:trace>
  <inkml:trace contextRef="#ctx0" brushRef="#br0" timeOffset="329.32">10005 17910 4607 0,'-5'10'192'0,"1"-7"64"0,1 4-256 0,1-3 0 15,0-2 0-15,2-1 0 0,0 1 768 0,-1 2 96 16,1 4 32-16,-2 1 0 0,-3 7-48 0,3-2 0 16,2-2 0-16,0 4 0 0,2-1-368 0,-1 1-80 15,5 1-16-15,-5 2 0 0,3 2-384 0,1 2 0 16,2 1 128-16,-3 6-128 0,1-2 544 0,0 3 80 0,0 6 16 0,-3-1 0 16,3 1 480-16,-1 3 96 0,-1 2 32 0,1 5 0 15,-3-4 224-15,1-1 64 16,0 7 0-16,-2-6 0 0,2 6-432 0,-2-5-80 15,1 3 0-15,-1-5-16 0,0-2-656 0,0-4-128 0,-1-1-32 16,-1-5 0 0,2 3-832-16,-2-9-160 0,2-1-32 0,0-9-11200 0</inkml:trace>
  <inkml:trace contextRef="#ctx0" brushRef="#br0" timeOffset="906.38">10577 18209 2751 0,'-4'2'256'0,"2"1"-256"16,-3-1 0-16,3-2 0 0,1 0 448 0,-3 2 32 15,-3 1 16-15,-5 1 0 0,-2 4 176 0,-2 1 32 16,3-4 16-16,0 4 0 0,5-4 272 0,-5-1 48 16,8 1 16-16,-4 0 0 0,4-1 112 0,0-1 32 15,0 4 0-15,0 0 0 0,1-2 144 0,2 6 16 16,1-6 16-16,-1 4 0 0,2 0 48 0,2-4 16 15,-1 2 0-15,3 0 0 16,1-4-608-16,2 4-112 0,-2-3-16 0,4-1-16 0,0-1-688 0,5-4 0 16,-4 2 0-16,6-3 0 0,3-4 0 0,2 0 0 0,3-6 0 0,2 5 0 15,2-4-160-15,0 3 160 0,-28 9-208 0,0 0 80 32,0 0-464-32,103-40-96 0,-77 29-16 0,-5 8 0 0,0-2 128 15,-2 3 32-15,0-2 0 0,-1 4 0 16,-3 0-416-16,-4 4-96 0,-1-2-16 0,-1 1-5024 0,-4 1-1008 0</inkml:trace>
  <inkml:trace contextRef="#ctx0" brushRef="#br0" timeOffset="15614.98">10479 18101 5519 0,'0'0'496'0,"0"-3"-496"0,0 3 0 0,0 0 0 0,0 0 704 0,0 3 32 16,-2-3 16-16,2 2 0 0,-5 1 80 0,2 3 0 15,-3-3 16-15,3 4 0 0,1-2-368 0,-3-1-80 16,3-3-16-16,0-1 0 16,1 2 128-16,1-2 0 0,1-2 16 0,-1 2 0 15,2 0 0-15,0 0 0 0,-2 0 0 0,0 0 0 0,0 0 288 0,3 0 48 16,-1 0 16-16,-2 0 0 0,0 0-112 0,0 0 0 16,0 0-16-16,0 0 0 0,0-1-48 0,0-1 0 0,0 2 0 0,0-5 0 15,4 0-320-15,-3-2-64 0,1 0 0 0,2-4-16 16,-1 6-304-16,2-2 0 15,-3 2 0-15,3 1 0 0,1-1 224 0,1 0-64 16,-2 1-16-16,-2 3 0 16,2-1 272-16,2 2 48 0,-3 0 16 0,1-2 0 0,2 2 48 0,0-2 16 15,0 1 0-15,2-3 0 0,-2 2-96 0,1-3 0 0,-1 3-16 16,4-1 0 0,-4 3 16-16,2-4 0 0,1 3 0 0,0-1 0 0,-3 2-48 0,2-4 0 15,3 1 0-15,1 0 0 0,-6 3-208 0,5-4-64 16,-5 2 0-16,3-3 0 0,-1 0-128 0,1 1 0 0,-1 1 0 0,1-2 0 15,-1-2 128-15,2 1-128 16,-3 3 128-16,3-2-128 0,-2 0 240 0,1 1-48 16,-5 2 0-16,4-3 0 0,0 3-64 0,-2 2-128 15,0-1 176-15,-4 1-176 0,1-6 0 0,-1 3 0 16,4 1-240-16,-5-3-10544 16,1-2-2112-16</inkml:trace>
  <inkml:trace contextRef="#ctx0" brushRef="#br0" timeOffset="19674.91">20795 18232 5519 0,'0'1'496'0,"0"-1"-496"0,0 0 0 0,0 0 0 16,0 0 464-16,2 0 0 0,-2 2 0 0,0-2 0 0,0 4-208 0,0-1-64 0,0-1 0 0,-2 5 0 15,2-4-448-15,-2 3-80 0,2-5-32 0,-1 5 0 47,2-3-336-47,1-1-64 0,0 0 0 0,-2-1-16 0,2 1 480 0,-1 0 112 0,-1 0 0 0,0 1 16 16,-1 2 176-16,-1-3 144 0,2 1-16 0,-2 1-128 15,4-2 0-15</inkml:trace>
  <inkml:trace contextRef="#ctx0" brushRef="#br0" timeOffset="19849.29">20729 18652 12895 0,'-2'6'1152'0,"-1"3"-928"16,3-5-224-16,0-4 0 0,0 0 1168 0,0 1 192 15,-2 3 48-15,0 5 0 0,1-1-720 0,-1-1-144 16,0 2-32-16,0-4 0 0,1-1-512 0,-1 1-304 0,-2-3 48 16,4-1-8304-16</inkml:trace>
  <inkml:trace contextRef="#ctx0" brushRef="#br0" timeOffset="20286.68">21313 18317 5519 0,'-4'4'496'0,"4"1"-496"0,0-3 0 0,0-1 0 15,0 1 880-15,-1 0 80 0,1 3 0 0,-2 7 16 16,0-1-112-16,-1 3-32 0,1 1 0 0,-2-3 0 16,4 1-320-16,-1 1-80 0,-3-2-16 0,2-4 0 15,2 6-416-15,-1-3-176 0,1 3 16 0,-2 5 0 16,2-2-32-16,0 3 0 16,-2 0 0-16,2 7 0 0,-2-3 368 0,1 0 64 0,1 6 16 0,-2-4 0 0,0 5 128 0,2-4 16 15,-2 4 16-15,-1-7-6688 16</inkml:trace>
  <inkml:trace contextRef="#ctx0" brushRef="#br0" timeOffset="20742.56">21520 18390 911 0,'0'12'0'0,"0"-5"0"0,0-1 0 0,0 1 0 0,0-4 720 0,0-1 64 16,0 1 16-16,0 6 0 15,0 1-208-15,0 10-32 0,0-1-16 0,-3 0 0 0,1 4-176 0,-2-4-48 0,3 0 0 0,-5 4 0 16,5-3 496-16,-6 0 80 0,3-1 32 0,1-2 0 16,1 1-112-16,-1-4-32 0,3 1 0 0,-2-3 0 15,-2-5-384-15,3 0-80 0,1-5 0 0,0-4-16 0,0-3-144 16,0 0-32-16,5-4 0 0,-3-3 0 15,-1-2-128-15,3-3 0 0,1 1 0 0,-2 0 0 16,3-3-176-16,-1-4 176 0,0 4-128 0,2 0 128 16,-3 0 0-16,1-2 0 0,4 2 0 0,-6-4-128 15,4 2 128-15,2 1 0 16,-6 0 160-16,2 5-160 0,2 1 432 0,-1 3-16 16,-1 4 0-16,-2 6 0 0,1 1 192 0,1 0 32 15,-3 5 16-15,1 4 0 0,1-1 240 0,-1 4 64 16,1 2 0-16,-1-1 0 0,1 0-64 0,-1 7-16 0,-1-1 0 0,0 0 0 15,-1 2-128-15,-1 3-32 0,0 1 0 0,0-1 0 16,-1 2 1472-16,1 0 304 0,0-1 48 0,-2 3 16 31,2-2-2720-31,0-4-544 0,0 3-96 0,2-4-32 16,-1-2-240-16,1-4-48 0,2-2-16 0,-3-3 0 16,1-3-576-16,2-5-112 0</inkml:trace>
  <inkml:trace contextRef="#ctx0" brushRef="#br0" timeOffset="21021.2">21937 17871 15663 0,'-7'19'688'0,"1"-6"144"0,3-1-656 0,-1-5-176 0,3 1 0 0,1-2 0 0,0-1 1376 0,-6 14 240 16,1 5 48-16,0 11 16 0,-2 2-464 0,0-2-112 15,2-4-16-15,1-3 0 0,1 0-512 0,1-4-128 16,0-1 0-16,2-1-16 0,2 5-432 0,0-3 0 16,1 0 0-16,-1 4 0 0,2-2 0 0,-3 6 0 0,3-1 0 0,-2 2 0 15,1 2 352-15,2-2 32 16,-1 0 16-16,-2-3 0 0,1-1-224 0,-1-6-48 0,1-2-128 16,1-5 192-1,-3-2-1392-15,1-6-272 0,0-1-64 0,0-3-9792 0</inkml:trace>
  <inkml:trace contextRef="#ctx0" brushRef="#br0" timeOffset="21250.97">21792 18275 14735 0,'0'-1'640'0,"0"-3"160"0,0 1-640 0,2-1-160 0,-1 2 0 0,1 2 0 15,3 0 1392-15,-3-1 240 0,7-1 48 0,1 0 16 16,6 0 80-16,-6 4 16 0,4 2 0 0,2-3 0 0,2 8-512 0,-5-4-112 15,5 1-16-15,-1-1 0 0,6 2-608 0,1-4-128 16,-1 1-32-16,0-4 0 0,-2 0-224 0,0 0-160 16,-1-2 192-16,-2-2-192 0,-2 1 0 0,-1-4 0 15,-1 4 0-15,-3-1-192 16,-3-1-1056-16,-1 0-208 0,-1-1-32 0,-3 3-7344 16,-1-1-1456-16</inkml:trace>
  <inkml:trace contextRef="#ctx0" brushRef="#br0" timeOffset="21449.12">21477 18166 15663 0,'-9'3'1392'0,"5"1"-1120"0,-1-1-272 0,3-6 0 15,2 3 2880-15,-3 0 512 0,-2 0 96 0,-4 3 32 16,0-1-1552-16,2-2-304 0,4-2-64 0,1-3-16 15,7 1-1824-15,1 3-352 0,2-5-80 0,4-2-16 0</inkml:trace>
  <inkml:trace contextRef="#ctx0" brushRef="#br0" timeOffset="22006.28">22449 18139 3679 0,'-2'9'320'0,"0"-7"-320"0,2 1 0 0,0 3 0 0,-1-5 528 0,1 1 48 0,0 2 0 0,0-3 0 16,0 10 688-16,1-3 144 0,-1 5 16 0,2-5 16 31,0 6 144-31,0-3 16 0,1-1 16 0,4-1 0 16,-5 1-192-16,5 3-32 0,-2-3-16 0,2 4 0 15,-2 0-32-15,0 2-16 0,4 3 0 0,-2 0 0 16,-2 4-352-16,2-3-64 0,2 3-16 0,2 0 0 16,-1 3-384-16,0 0-64 0,6 2-32 0,-5 0 0 15,3 1-272-15,-1-3-144 0,0-1 160 0,-5 1-160 0,3-2 0 16,-4-1-208-16,0-2 16 0,1-2 0 16,-4-2-1280-16,1-3-256 0,-1-3-64 0,-3-4-10112 15</inkml:trace>
  <inkml:trace contextRef="#ctx0" brushRef="#br0" timeOffset="22261.31">22689 18112 4607 0,'-5'10'400'0,"2"-5"-400"16,1-3 0-16,0 1 0 0,0 3 1680 0,1-5 256 31,-1 3 48-31,0 1 16 0,-5 9-928 0,-3 4-192 0,-1 2-48 0,1 3 0 0,-2-2-704 0,0 5-128 15,-1-2 0-15,1 1-128 16,3 3 640-16,-5 0 144 0,4 1 32 0,0-1 0 16,1 3 336-16,0-3 80 0,0 5 16 0,2 0 0 0,2-3 128 0,-4 1 32 15,4 3 0-15,0-5 0 0,0 2-416 0,0-3-80 0,3-2-16 0,-2-3 0 32,1-2-768-32,1-2-192 0,-3-1-32 0,1-4-8080 15,3-6-1616-15</inkml:trace>
  <inkml:trace contextRef="#ctx0" brushRef="#br0" timeOffset="22515.92">22339 18538 12895 0,'-3'-1'576'0,"1"-1"112"0,0 0-560 0,2-1-128 0,0 1 0 0,2 0 0 0,0 0 1520 0,-1 1 272 15,3-5 48-15,3-2 16 0,-2 2-128 0,0 1-32 16,6-2 0-16,-4 4 0 0,3 3-656 0,-1-2-128 0,3 0-16 0,2 2-16 15,0 0-128-15,2 2-32 0,1 0 0 0,2 0 0 16,0 1-32-16,-1 2-16 16,-1-1 0-16,1-1 0 0,-1-1-160 0,-3 1-48 0,0 3 0 0,0-3 0 0,0 2-464 0,-2-5 0 15,0 0 0-15,2 0 0 32,4 0-704-32,-6-1-256 0,2 1-32 0,0-2-16 0,3 0-1264 0,-5-1-256 0,6-1-48 0,-3-1-9008 15</inkml:trace>
  <inkml:trace contextRef="#ctx0" brushRef="#br0" timeOffset="22775.58">23040 18000 9263 0,'-4'14'192'0,"1"-7"64"0,1 0 0 0,0-2 0 0,2-3-256 0,-2 3 0 0,2 4 0 0,-3 5 0 15,-1 7 2736-15,-1 7 480 0,0 6 112 0,-2 0 0 16,4-3-1264-16,1 0-256 0,0-3-48 0,0-2-16 16,4-1-1120-16,0-1-240 0,1-1-32 0,4-1-16 15,-1-1-336-15,2-3 0 0,3 1 0 0,-1-2 0 16,4 1 0-16,0-3-208 0,3 3 80 0,3-4 128 16,-1 1-640-16,-2 1-16 0,-1-4 0 0,1-3 0 15,-4 3-720-15,0-3-144 0,1 3-16 0,-3-7-8448 16</inkml:trace>
  <inkml:trace contextRef="#ctx0" brushRef="#br0" timeOffset="23113.97">23216 18054 7887 0,'-7'18'336'0,"3"-13"96"0,1 5-432 0,-1-3 0 0,2 0 0 0,-3-2 0 16,2 2 1056-16,-4 9 128 0,-4 5 32 0,1 10 0 16,-8 4 256-16,6 0 48 0,4-2 16 0,-5 2 0 15,8 0-192-15,-4 0-16 0,4-1-16 0,0 1 0 16,0-2 112-16,1 0 32 0,1-1 0 0,-1-6 0 15,3 3-608-15,-1-2-112 0,2-3-32 0,0 2 0 16,0-3-704-16,0-1-128 0,0 8-48 0,0-4 0 31,2 2-1488-31,-1-2-288 0,-1-3-64 0,0-1-9136 0</inkml:trace>
  <inkml:trace contextRef="#ctx0" brushRef="#br0" timeOffset="23387.53">22947 18449 11055 0,'-7'6'480'0,"4"-3"112"0,-1-3-464 0,1 0-128 0,1 0 0 0,0 0 0 16,1 0 496-16,-3 0 80 16,-1 0 0-16,-2 2 16 0,0 0 368 0,0 1 64 0,0 1 0 0,2-1 16 15,1 2 496-15,3-1 80 0,1-1 32 0,0-1 0 16,1 0-112-16,1 0-32 0,3-2 0 0,1 0 0 15,2-2-96-15,1-2 0 16,1-1-16-16,4-4 0 0,6 2-624 0,-3-5-112 0,2 2-16 0,2-2-16 0,-2-4-432 0,6 2-64 16,-25 14-128-16,0 0 176 0,95-49-176 0,-95 49 0 31,0 0 0-31,110-38 0 0,-110 38-432 0,0 0-112 0,108-23-32 0,-80 18 0 31,0 2-1792-31,-7 3-352 0</inkml:trace>
  <inkml:trace contextRef="#ctx0" brushRef="#br0" timeOffset="23702">23597 18085 7359 0,'-1'6'656'16,"-1"-3"-528"-16,2 4-128 0,0-7 0 0,0 2 1600 0,0 1 304 0,0 4 48 0,0 9 16 16,2 3-592-16,-1 2-112 0,3 0-32 0,3 0 0 15,1-4-336-15,3-1-64 0,3 1 0 0,2-1-16 16,1-2-272-16,2 0-48 0,2 2-16 0,0-1 0 16,2 3-112-16,1-1-32 15,0-1 0-15,1-1 0 0,1 3 240 0,-2-4 32 16,2 3 16-16,1 1 0 0,-3-1-240 0,-1-3-32 0,-6-4-16 0,-5 1 0 31,-3-4-1056-31,-6-2-224 0,1-1-32 0,-2-3-6784 0,-2 1-1360 0</inkml:trace>
  <inkml:trace contextRef="#ctx0" brushRef="#br0" timeOffset="23978.82">23914 18024 4143 0,'-1'-6'0'0,"-3"2"176"0,4 1-48 0,-2 1 0 0,2 0-128 0,-1 2 0 0,-1-3 0 0,-1 3 0 15,-3-2 1520-15,-4 2 272 0,-1 5 64 0,-3 0 16 0,2 1 224 0,2 6 32 0,-6-2 16 0,4 4 0 32,-2 5-784-32,2 0-144 0,0 1-48 0,-1 0 0 0,1 5-432 0,0-1-96 0,3 1 0 0,-3 4-16 15,5-1 176 1,-3 3 32-16,1 1 16 0,0-4 0 0,4 1 192 0,0-1 48 0,3-3 0 0,-3 1 0 31,5-4-624-31,-2-1-112 0,2-2-32 0,0 1 0 16,2 0-640-16,3 0-128 0,-3 0-16 15,-1-2-16-15,3 1-1984 0,-2-3-400 0,-1 3-80 0,-1-3-8064 16</inkml:trace>
  <inkml:trace contextRef="#ctx0" brushRef="#br0" timeOffset="24562">23423 18448 12895 0,'0'1'1152'0,"0"1"-928"15,2-2-224-15,-2-2 0 0,3 2 1088 0,1-1 160 0,3-4 32 0,5-4 16 16,4 0-400-16,1-5-96 0,6-3-16 0,1-2 0 16,-24 19-192-16,0 0-32 0,85-58-16 0,-85 58 0 0,0 0 224 0,95-54 64 15,-95 54 0-15,0 0 0 0,101-49 64 0,-101 49 0 16,0 0 16-16,102-41 0 0,-102 41-640 0,0 0-128 15,102-16-16-15,-69 7-12976 16</inkml:trace>
  <inkml:trace contextRef="#ctx0" brushRef="#br0" timeOffset="33462.5">18586 6644 5519 0,'0'0'496'0,"-2"0"-496"15,2 0 0-15,0 0 0 0,-2 0 1456 0,0 0 192 16,1 0 32-16,-6 0 16 0,0 3 336 0,-2 4 64 0,-1 0 16 0,-1-1 0 16,2 6-800-16,1-7-160 0,4 4-16 0,-3-2-16 15,5 1-464-15,-3-1-80 0,3-3-32 0,1 6 0 16,-1-1-160-16,2 2-16 0,0-1-16 0,2 6 0 16,-1-1 80-16,1 3 16 0,2 1 0 0,-3 0 0 15,3 4 192-15,-2 1 32 0,-1 4 16 0,1 2 0 16,2 3-208-16,1 3-32 0,-3 3-16 0,-1 2 0 15,3 3-432-15,-4-4 0 0,2-2 128 0,-2 1-128 16,0 2 0-16,-4-4 0 0,2 0 0 0,1-8 0 16,-5-3-320-16,1-5 48 0,2-2 16 0,-3-5-13728 15</inkml:trace>
  <inkml:trace contextRef="#ctx0" brushRef="#br0" timeOffset="33931.28">18826 6862 12895 0,'0'7'576'0,"0"-6"112"0,0 3-560 0,0 1-128 0,0-3 0 16,0 1 0-16,0 1 928 0,0 5 160 0,0 3 16 0,0 9 16 15,-5 5 784-15,3 0 144 0,-1 2 48 0,-1 0 0 16,1 1-1136-16,1-1-240 0,-3 3-32 0,3-3-16 15,-2 2-464-15,1-2-80 16,1 3-128-16,-1-5 176 0,1 2-176 0,-3-3 0 0,1-3 0 0,1 3 0 16,-1-5-144-16,3-2 144 0,1-6 0 0,-4-1 0 0,4-6-128 0,0-2 128 15,0-5 0-15,0-1 0 0,4-6-320 0,-4-3 64 16,1-5 0-16,3-4 0 31,-1-7-384-31,1 2-80 0,3-9-16 0,-4-2 0 16,2-1 144-16,4-2 16 0,-5 0 16 0,1-5 0 0,0-1 320 0,2 1 64 0,-2 0 16 0,1 3 0 15,2 4 160-15,-1 1 0 0,0 8 160 0,0 1-160 0,0 10 272 0,2 1-32 16,-4 8-16-16,4 2 0 16,-2 5 608-16,0 4 128 0,1 7 32 0,-2-2 0 0,2 8 272 0,1-1 48 15,0 4 16-15,1-1 0 0,-1 2-352 16,0 2-64-16,1 2-16 0,-1-2 0 16,-2 7-464-16,3 1-112 0,-4 3 0 0,0 3-16 0,0 5-304 0,-5 0 0 15,-1 1 0-15,0 5 0 0,0-1 0 16,-5-3 0-16,3 0-176 0,1-6 176 15,-1-1-1248-15,2-5-144 0,2-9-16 0,1-6-12336 0</inkml:trace>
  <inkml:trace contextRef="#ctx0" brushRef="#br0" timeOffset="34175.31">19382 6067 13823 0,'0'9'608'0,"0"-5"128"0,0 4-592 0,0-1-144 0,0-1 0 0,0 2 0 16,0 3 2176-16,-2 10 416 0,2 15 80 15,0 16 16-15,-2 8-128 0,4 4-32 0,-2-1 0 0,2 0 0 0,1 1-960 0,3-3-192 0,-1-2-32 0,2 0-16 16,2 8-752-16,-1-5-128 0,5 8-48 16,-3-6 0-1,0 4-400-15,-1-5 0 0,2-4 0 16,-3-5 0-1,3-3-896-15,1-9-64 0,-2-2-16 0,3-7-9872 0,-3-7-1968 0</inkml:trace>
  <inkml:trace contextRef="#ctx0" brushRef="#br0" timeOffset="34414.4">19171 6722 7359 0,'-14'-8'320'0,"7"2"80"0,4-1-400 0,1 6 0 0,-1 1 0 0,3 0 0 0,0 0 2144 0,3 1 352 16,0 3 64-16,4 3 0 0,4 0 1104 0,6 3 224 16,1-1 32-16,3-4 16 0,1 2-1824 0,-22-7-352 15,0 0-80-15,91 2-16 0,-91-2-1216 0,0 0-256 16,113-19-64-16,-113 19 0 0,89-28-128 0,-89 28-224 16,98-30 48-16,-98 30 16 15,101-33-992-15,-101 33-208 0,106-33-48 0,-106 33 0 16,96-26-1072-16,-96 26-208 0,0 0-64 0,103-40-8544 0</inkml:trace>
  <inkml:trace contextRef="#ctx0" brushRef="#br0" timeOffset="34627.75">18802 6346 26719 0,'-26'18'1184'0,"13"-10"240"0,3-1-1136 0,1-3-288 0,6-3 0 0,-1-1 0 0,2 4 1136 0,-1-4 160 15,1-4 48-15,-1-1 0 0,8 0-1344 0,2-7-256 16,7-2-48-16,-14 14-16 0,0 0 320 0,0 0-128 16</inkml:trace>
  <inkml:trace contextRef="#ctx0" brushRef="#br0" timeOffset="35157.32">20428 6526 8287 0,'0'-6'736'0,"-2"-1"-592"0,2 4-144 0,0-1 0 0,2 1 400 0,-2-4 48 0,0 0 16 0,0-9 0 16,-2 1 32-16,2 2 0 15,0 5 0-15,-4 4 0 16,4 3 960-16,-1 4 192 0,1 0 32 0,1 8 16 0,3-1-160 0,-2 4-48 0,1 2 0 0,4 1 0 15,2 3-144-15,1 0-48 16,4 1 0-16,0 0 0 16,0 5-224-16,2-1-48 0,-1-1-16 0,3 4 0 0,3-2-400 0,-2-1-80 15,2 4-16-15,-2-1 0 0,2 3-384 0,1-1-128 16,-6 1 0-16,3 4 0 0,-1 0 0 0,-3 2 0 16,1 1 0-16,-4-2-144 0,-5 1-432 0,-1-4-96 15,-5-3-16-15,3-1 0 16,-4-3-1360-16,0-6-256 0</inkml:trace>
  <inkml:trace contextRef="#ctx0" brushRef="#br0" timeOffset="35432.07">20787 6364 2751 0,'-6'8'256'0,"1"-1"-256"0,2-3 0 0,1 1 0 16,0-2 1232-16,-1 4 208 0,-8 9 32 0,-5 7 16 15,-3 12 736-15,-3 3 144 0,1 0 16 0,0-3 16 16,0 2-288-16,3-3-64 0,-1 1-16 0,2 0 0 16,3 7-768-16,0 0-160 0,0 1-16 0,-2 3-16 15,4 2-416-15,0 3-80 0,0 1 0 0,3-1-16 0,0 1-416 16,1-2-144-16,1 1 0 0,0-4 144 0,0-5-416 15,3-4-96-15,1-5-16 0,3-9-12608 16</inkml:trace>
  <inkml:trace contextRef="#ctx0" brushRef="#br0" timeOffset="35680.47">20213 6877 11055 0,'-15'6'480'0,"6"-3"112"0,2 1-464 0,2-1-128 0,3 1 0 0,2-1 0 16,0 1 2176-16,0 2 400 16,2 8 96-16,3 0 16 0,0 2 80 0,6-7 32 0,4-1 0 0,3-6 0 15,1-2-1680-15,-19 0-336 0,0 0-64 0,0 0-16 16,115-28-704-16,-115 28 0 0,0 0 0 0,130-38-160 16,-130 38-96-16,103-30 0 0,-103 30-16 0,96-31 0 31,-96 31-208-31,0 0-32 0,129-52-16 0,-129 52 0 15,82-37-416-15,-82 37-80 0,89-42 0 0,-89 42-16 0,89-50-448 0,-89 50-96 0</inkml:trace>
  <inkml:trace contextRef="#ctx0" brushRef="#br0" timeOffset="35928.47">21285 6276 12895 0,'-2'6'576'0,"2"-3"112"0,2-1-560 0,-2 1-128 0,0 1 0 0,0-1 0 16,2 4 1408-16,-1 4 256 0,6 6 64 0,-3 9 0 0,5 4 768 0,-2 0 176 0,3-1 16 0,2-1 16 16,4 5-928-16,1-1-192 15,1-1-48-15,1 4 0 0,2 0-720 0,1-4-160 16,5-2-16-16,0 5-16 0,1-3-368 0,2-1-64 16,3 3 0-16,-7-2-16 0,-1-5-176 0,-4-2-192 15,-4 3 32-15,-1-3 16 16,-2-3-1008-16,-4-2-192 0,-3 0-32 0,-2-1-16 0,-1-1-256 15,-3-5-48-15,-1 0-16 0,0-1-6672 16,-1-6-1328-16</inkml:trace>
  <inkml:trace contextRef="#ctx0" brushRef="#br0" timeOffset="36190.5">21680 6357 16575 0,'-3'3'1472'0,"-1"-1"-1168"0,3 1-304 0,1 3 0 0,-2-3 2496 0,-1 2 432 0,-4 7 80 0,-2 6 32 32,-7 8-336-32,-3 4-64 0,2-1-16 0,-1 3 0 0,4-5-1504 0,0 3-304 15,2-6-64-15,0 4-16 16,3-2-560-16,-3 2-176 0,5 2 0 0,-5 0 0 0,7 4 0 0,-6-1 0 16,6 4 0-16,1 1 0 15,3 2 0-15,-3 2 0 0,2 2 0 0,1-1 0 16,-3 6 0-16,2-4-144 0,2 2 144 0,0-3 0 15,0-6-384-15,0 1 0 0,4-10 0 0,1-4-11072 16,2-6-2192-16</inkml:trace>
  <inkml:trace contextRef="#ctx0" brushRef="#br0" timeOffset="36411.87">21118 6832 1839 0,'-13'0'160'0,"5"0"-160"15,2 0 0-15,3 0 0 0,3 0 4416 0,0 0 832 16,0 0 192-16,3 0 16 0,3 0-1680 0,2 0-320 16,3 0-80-16,3-2-16 0,5 1-1360 0,-19 1-272 15,0 0-48-15,0 0-16 0,122-35-1200 0,-122 35-240 0,0 0-48 0,118-42-16 16,-118 42-160-16,93-38 0 0,-93 38 0 0,96-49 0 16,-96 49-240-16,94-49 32 0,-94 49 0 0,87-49 0 31,-87 49-1840-31,85-40-384 0,-85 40-64 0,86-36-12480 0</inkml:trace>
  <inkml:trace contextRef="#ctx0" brushRef="#br0" timeOffset="36742.89">22440 6118 5519 0,'-7'12'240'0,"4"-7"64"0,-1 1-304 0,3 1 0 15,-3-4 0-15,2 1 0 0,1-1 1136 0,-1 6 160 16,-3 5 48-16,-1 0 0 0,-2 3 1040 0,1 0 224 16,0-1 32-16,1-2 16 0,1-3-160 0,2 1-16 15,3-4-16-15,-2 5 0 0,4-6-1120 0,-2 3-240 16,3-3-32-16,2 5-16 0,4-3-272 0,-2 3-48 0,5 6-16 0,1-3 0 15,4 6-16-15,0 2 0 0,3-1 0 0,4 8 0 16,2 1-320-16,2 1-80 16,5 4-16-16,0 1 0 0,0 1-288 0,-3-1 128 15,1 1-128-15,-3-1 0 0,-2-1 0 0,-3-1 0 16,0 0 0-16,-6-4 0 16,-1 2-624-16,-2-3-176 0,-6-4-32 0,-1-5-15616 0</inkml:trace>
  <inkml:trace contextRef="#ctx0" brushRef="#br0" timeOffset="37070.99">22839 6191 8287 0,'-10'4'736'0,"3"-3"-592"16,2 3-144-16,-1-4 0 15,3 0 1840-15,1 0 336 0,-1 2 64 0,-3-1 0 0,-4 3 384 0,-2-1 80 16,-4 6 16-16,2 0 0 16,0-2-1120-16,0 3-208 0,4-3-48 0,-4 7-16 0,0-2-832 0,3 4-176 0,-2-2-16 0,0 5-16 15,-1 5-288-15,0 3 0 0,1 2 128 0,-1 1-128 16,1 5 592-16,-2-1 64 0,3 5 16 0,-2 1 0 16,1 2 0-16,-2 5 0 0,2 0 0 0,3 5 0 15,-4 0-80-15,4 2-16 16,-1-2 0-16,1-1 0 0,3-2-336 0,2-4-80 15,-1-3-16-15,5-6 0 16,1-3-512-16,1-12-96 0,5-2-32 0,-3-5-16592 16</inkml:trace>
  <inkml:trace contextRef="#ctx0" brushRef="#br0" timeOffset="37282.17">22156 6754 13823 0,'-9'3'1216'0,"4"-3"-960"0,5 2-256 0,0-2 0 0,0 2 2432 0,-2 1 448 16,-3 2 96-16,0 2 16 0,0 6 368 0,3-3 80 16,2 4 16-16,0-5 0 0,7-2-1920 0,5-4-368 15,7-1-80-15,1-4 0 16,-20 2-848-16,0 0-240 0,88-19 0 0,-88 19 128 0,0 0-128 0,133-47 0 0,-133 47-128 0,127-54 128 31,-127 54-496-31,146-68-16 0,-146 68 0 0,142-75-17088 0</inkml:trace>
  <inkml:trace contextRef="#ctx0" brushRef="#br0" timeOffset="38422.91">24214 6339 4607 0,'-3'2'400'0,"1"0"-400"16,2-2 0-16,0 1 0 0,-2 1 1152 0,0 3 128 15,1 1 48-15,-5 1 0 0,3 7 656 16,0-2 128-16,-1-4 16 0,2 3 16 16,2-4-288-16,2-4-64 0,2 1-16 0,1-1 0 0,0-3-672 0,2 0-128 15,2-3-16-15,-1 1-16 0,3 0-240 0,-1 1-64 0,2 1 0 0,1-2 0 32,1 0-112-32,1 2-16 0,-1-2-16 0,0 2 0 15,0-1 80-15,0 1 32 0,2-2 0 0,-2 0 0 0,1-1-304 0,-4-1-64 16,-1 2-16-16,1 1 0 0,-1-3-32 0,-1 1-16 15,0-4 0-15,-2 2 0 0,3-2-48 0,-6-4-128 0,2 2 192 0,-2-1-64 16,1-4-128-16,-3 2 0 16,0 0 0-16,-2-4 0 0,-2 0 0 0,0 2 0 15,-3-3 0-15,0 0 0 0,-2-1-384 0,0 1 64 16,-2 1 0-16,-3-1 0 0,1 6 144 0,-1-1 48 16,-2-2 0-16,0 7 0 0,-3-3 128 0,0 6 0 15,-3 1 0-15,-4 3 0 0,3 1 0 0,-2 5 128 16,4 4-128-16,-2 0 128 0,2 6 144 0,2 3 48 0,1 2 0 15,4 2 0-15,-6 0 272 0,6 1 64 0,2 0 16 16,-1 4 0-16,3 2-128 0,1 3-32 0,1 5 0 0,5 0 0 0,-1 3 16 0,2 2 0 16,0 2 0-16,2-3 0 15,-2 3-144-15,3-1-48 0,2-4 0 0,4-2 0 16,0-1-144-16,3-4-16 0,5-5-16 0,3-2 0 0,-1-9-160 16,3-4 0-16,5-3 0 0,-1-5 128 15,-26-5-128-15,0 0 0 0,89-19 0 0,-89 19 0 16,80-45-416-16,-80 45 32 0,109-91 16 0,-34 32-18192 0</inkml:trace>
  <inkml:trace contextRef="#ctx0" brushRef="#br0" timeOffset="44138.61">4554 15135 2751 0,'4'0'256'0,"-4"-2"-256"0,2 2 0 0,-2 0 0 15,0 0 672-15,0-2 96 0,1 2 0 0,3-1 16 16,-1-1 384-16,1 2 80 0,1 0 16 0,-3 2 0 16,-2 1 208-16,1-1 32 0,1 1 16 0,-2 4 0 15,0-1-64-15,0-1-16 0,-2 2 0 0,1-2 0 16,-1 0-256-16,-2-1-48 0,1-3-16 0,0 3 0 15,1 1-160-15,0-3-48 0,2 1 0 0,0-3 0 16,0 2-96-16,0-2-32 0,0 0 0 0,0 0 0 16,0 2-384-16,0-2-80 0,0 5 0 0,0-1-16 15,-2 1-176-15,1 0-128 0,1 6 192 0,-6 1-192 16,3 0 128-16,-2 5-128 0,-1 2 0 0,1 1 0 0,2 6 0 16,-3-2 0-16,1 1 0 0,3 2 0 0,-3 0 0 15,2-5 0-15,1 8 0 0,0-6 0 0,2-1 0 16,0 3 0-16,0-2 0 0,0-1 0 0,2-4 0 0,0 0 0 15,1 0 160-15,-1-1-160 0,3-1 0 0,-3-5 128 16,3-1-128-16,0-1 0 0,2-1 0 0,-1-2 0 16,1-3 0-16,1-1 0 0,-1 0 0 0,4-1 0 15,-6-4 0-15,4 2 0 0,1-1 0 0,2-1 0 16,-3-3 0-16,1-2 0 0,-1 0-128 0,0-5 128 0,-2 3 0 0,0-5 0 16,0 4 0-16,-2-3 0 15,-1-1 0-15,-3 4 0 0,-1 1 192 0,-1 2-64 0,-3-3 0 0,-1 5 0 16,-4-1-128-16,0-1 160 15,1 4-160-15,-3 3 160 0,-3 0-160 0,0 3 0 0,-1 4 0 0,1 2 0 16,-2 2 0-16,2 1 0 0,4 2 0 16,-3 5 0-16,3 0 0 0,0 0-144 0,1 2 144 15,2 0-160-15,2-2-448 0,-4-1-96 16,5-5 0-16,3-6-16 0,-1 2-288 0,2-5-48 16,3-4-16-16,3-4 0 0,1-1-400 0,1-6-64 15,3-6-32-15,4-6-8672 0</inkml:trace>
  <inkml:trace contextRef="#ctx0" brushRef="#br0" timeOffset="44485.94">5049 15069 1839 0,'0'0'160'0,"0"2"-160"0,0-1 0 0,0-1 0 16,0 2 1232-16,0 0 224 0,0 1 32 0,2 6 16 16,0 1 480-16,-1 8 80 15,3-1 32-15,1 1 0 0,0 1-288 0,-3 0-48 0,2 2-16 0,-1 0 0 16,1 0-608-16,-3 0-128 0,3 1-32 0,-2 1 0 15,-2 1-128-15,0-3-16 16,0 0-16-16,0 3 0 0,0 1-496 0,-2-1-80 16,-2 4-32-16,1-2 0 0,-1-1-208 0,-1 2 0 0,2-2 0 15,-4 3 0 1,1-2-768-16,1-4-64 0,3 5 0 0,-4-7-6992 0,4 0-1408 0</inkml:trace>
  <inkml:trace contextRef="#ctx0" brushRef="#br0" timeOffset="44765.52">5363 15001 7711 0,'-2'7'160'0,"0"0"32"0,1-4 16 0,-1 1 32 0,2-4-240 0,0 1 0 0,-2 1 0 0,0 3 0 0,1 4 1792 0,-1 2 304 15,-3 1 64-15,1 5 16 0,1-1-704 0,1 0-144 16,0 1-32-16,2 2 0 0,0 0-208 0,0 2-64 0,2 2 0 0,0-1 0 16,-1 6-64-16,1-2-32 0,0 8 0 15,0-1 0-15,-2 0-96 0,0 0 0 0,1 3-16 0,3-1 0 16,-2 0-448-16,-2-7-96 16,1 0-16-16,1-9-9344 15,3-3-1888-15</inkml:trace>
  <inkml:trace contextRef="#ctx0" brushRef="#br0" timeOffset="47281.24">12757 16157 7359 0,'0'7'656'0,"-4"-3"-528"0,4-2-128 0,-2-2 0 15,2 1 880-15,-1-1 144 0,-3 6 16 0,1 2 16 0,-1-3-224 0,-4 6-32 0,2-4-16 0,3-2 0 16,1 2-464 0,0-3-80-16,-1-1-32 0,1 1 0 0,0 2 368 0,2 1 64 0,-1 4 0 0,1-1 16 15,-2 4 160-15,0 2 16 0,0-2 16 0,1 7 0 16,-1-2 176-16,-3 2 16 0,1 1 16 16,1 3 0-16,-3 1-224 0,5 0-32 0,-8 2-16 0,4 2 0 15,0-1-304-15,-2-1-64 16,1-2-16-16,1 4 0 0,0-4-400 0,1 5 0 15,1-3 128-15,1 0-128 0,0-5 0 0,1 3 0 16,1-4 0-16,1 1 0 0,-1-2 0 0,0 0 0 0,2-4 0 16,0 1 0-16,1 1 0 0,1-2 0 15,-1 1 0-15,3-3 0 0,-1-2 0 0,4-1 0 16,-4-7 0-16,7 2 0 0,-3-5 384 0,3-6 32 0,0-3 16 16,2-1 0-16,2-6-160 0,-1-6-16 15,3-4-16-15,1-4 0 0,-2 2-240 0,-3-5 176 0,0 1-176 0,-1 0 160 16,-7 3-160-16,0 1 0 0,-3 5 0 0,-3-2 128 15,-5 4-128-15,-2 1 160 0,-2 3-160 0,-5 1 160 0,0 5 32 16,-5 2 16-16,0 0 0 0,-2 7 0 16,2 0-208-16,-2 4 0 0,0 4 0 15,-5 1 0-15,3 7 0 0,2-1 0 0,2 5 0 0,0 2 0 16,3-1 0-16,1 5 0 0,1-1 0 0,0-5 0 16,2 0-256-16,5-5 16 0,-4 1 0 0,6-7 0 15,2 1-1120 1,-3-6-240-16,5-3-32 0,1-2-10576 0</inkml:trace>
  <inkml:trace contextRef="#ctx0" brushRef="#br0" timeOffset="47580.88">13055 16194 911 0,'-2'0'0'0,"2"-2"0"0,0 2 0 0,0 0 0 16,0 0 0-16,0 0 0 0,0 0 704 0,0 0 64 0,0 4 16 16,0 1 0-16,0 4 592 0,0-1 112 0,-2 5 32 0,0 2 0 15,2 3 368-15,-1-1 80 0,-1 6 16 0,-2-4 0 16,6 7-192-16,-4 2-48 0,1-2 0 16,1 5 0-16,0 2-224 0,0 0-48 0,0 4-16 0,0 1 0 15,1 1-384-15,1 1-80 0,2 3-16 0,-3-3 0 16,3 6-464-16,-2-1-112 15,1 0-16-15,-3 2 0 0,0-7-384 0,0-1 128 0,-3-3-128 0,1-4 0 16,-2-5-608-16,1-7-208 16,1-3-32-16,2-12-12912 0</inkml:trace>
  <inkml:trace contextRef="#ctx0" brushRef="#br0" timeOffset="47808.57">13306 15947 11967 0,'0'33'528'0,"0"-16"112"0,0 2-512 0,-2-1-128 0,2-4 0 0,0-4 0 0,0 9 1616 0,-2 16 304 0,-1 14 48 0,-1 19 16 16,1 12 288-16,-3-7 64 0,5-2 16 0,-1-4 0 16,-2-1-928-16,3 2-176 0,-1-4-32 0,0 4-16 15,0-5-704-15,1-4-144 16,-1-1-32-16,0-3 0 0,2-1-320 0,0-8-240 15,0-6 48-15,2-9-9488 0,0-1-1904 0</inkml:trace>
  <inkml:trace contextRef="#ctx0" brushRef="#br0" timeOffset="49058.12">25383 6223 10127 0,'-5'0'896'0,"3"0"-704"15,1 0-192-15,1-2 0 0,1 0 1152 0,-1-1 192 0,0-1 32 0,-1 2 16 16,1-3-528-16,-2 2-96 0,2-3-32 0,2 5 0 15,-4 1 544-15,0 0 128 16,1 0 0-16,-1 5 16 0,0-2 128 0,0 1 32 16,-3 1 0-16,3 2 0 0,1 0-48 0,1-4-16 15,1 1 0-15,3 1 0 0,3-3-400 0,1-2-80 16,5-5-16-16,1 1 0 0,3 1-688 0,-1-6-144 16,-16 9-16-16,0 0-16 0,0 0-160 0,97-44 0 15,-97 44 0-15,0 0 0 0,0 0 0 0,107-40 0 16,-107 40-128-16,0 0 128 15,0 0-448-15,102-22 0 0,-102 22-16 0,0 0 0 16,0 0-16-16,95-25 0 0,-95 25 0 0,0 0-10032 0,0 0-2016 0</inkml:trace>
  <inkml:trace contextRef="#ctx0" brushRef="#br0" timeOffset="49328.05">25485 6580 3679 0,'-4'-4'320'0,"4"-1"-320"0,2 1 0 0,0-1 0 0,-1 2 864 0,3-3 96 0,3 3 32 0,0-7 0 16,7-3 1120-16,5-4 240 0,2-1 32 0,0 8 16 16,0 1 352-16,-1 2 80 15,1 4 16-15,-21 3 0 16,0 0-480-16,0 0-112 0,101-4-16 0,-101 4 0 0,0 0-1120 0,0 0-224 15,121-3-64-15,-121 3 0 0,89-14-704 0,-89 14-128 0,109-28 0 0,-109 28-11024 16,110-42-2160-16</inkml:trace>
  <inkml:trace contextRef="#ctx0" brushRef="#br0" timeOffset="52432.54">27182 6543 1839 0,'-2'5'160'0,"0"-3"-160"0,2-2 0 0,-1 2 0 15,1-2 864-15,0 0 144 0,0 1 16 0,1-1 16 16,-1 2-320-16,0 2-64 0,2-3-16 0,-2 1 0 0,2 2 192 0,0-3 48 0,-1-1 0 0,1 0 0 16,3 4 400-16,-3 1 64 0,-2 0 32 0,0 2 0 15,0 5 480-15,-2-3 80 16,2 3 32-16,-3 1 0 0,1-3-16 0,-1 2 0 0,-1 2 0 0,1-3 0 31,1-1-496-31,0-1-112 0,-3-1 0 0,1-4-16 16,3-1-544-16,1-3-96 0,0 0-32 0,-2-1 0 0,2-3-464 0,-2-3-192 15,2 4 128-15,-2-2-128 0,1-4 0 0,1 4-144 16,-2-4 0-16,-3 0 0 0,1 4 144 0,-1-4-128 16,1 2 128-16,-8-1-128 0,5-1 128 0,-7-2 0 15,0 1 0-15,0-4-128 0,1 4 128 0,-5-3 0 16,-1-4 0-16,0 1 0 0,0-3 0 0,-6-2 0 15,3 0 0-15,1-7 0 0,-2-3 0 0,2-5 0 16,2-3 0-16,0-3 0 0,1-3-128 0,3 0 128 16,1-6-128-16,3 4 128 0,1-1-320 0,3 2 0 15,5-4 16-15,2 4 0 16,2 1-96-16,3 5-32 0,6 4 0 0,-5 4 0 0,8 3 96 0,-3 2 16 0,3 1 0 0,2 5 0 16,-1 1 96-16,3 0 32 15,-3 3 0-15,3 0 0 0,-18 17 192 0,0 0 0 0,0 0 0 0,75-46-144 16,-75 46 144-16,0 0 0 0,0 0 0 0,0 0 0 15,0 0 0-15,94 7 0 0,-84 7 128 0,-5 0-128 16,-1 5 272-16,-4 0-16 0,-4 4 0 0,-1 1 0 16,-4 1 128-16,-3 4 32 0,-2-2 0 0,-3 4 0 15,-2 0-288-15,-4 1-128 0,0 1 128 0,-6 2-128 0,1-1 0 16,-2-1 0-16,4-1 0 0,-7 1 0 0,0-2-288 0,0 1 16 16,0 1 0-16,-4 2 0 0,4 1 0 15,0 1 0-15,3 1 0 0,-1 0 0 0,7 1 272 0,-3-1 0 16,8-1 128-16,2-3-128 0,5-4 528 0,3-2 16 15,5-6 0-15,3-6 0 0,4-2-144 16,6-7-16-16,0-3-16 0,5-4 0 0,-14 0-368 0,0 0 0 16,0 0 0-16,87-37 0 15,-87 37 0-15,0 0 0 0,92-59 0 0,-92 59-128 0,77-54 288 0,-77 54 64 16,75-63 16-16,-75 63 0 0,66-66 96 0,-66 66 32 16,61-58 0-16,-61 58 0 0,56-48-96 0,-56 48-16 0,0 0 0 0,69-54 0 15,-69 54-256-15,0 0 128 16,0 0-128-16,0 0 0 15,0 0-752-15,0 0-256 0,87-32-48 0,-74 37-15264 0</inkml:trace>
  <inkml:trace contextRef="#ctx0" brushRef="#br0" timeOffset="52875.92">27905 5824 10127 0,'-5'-4'896'0,"3"2"-704"0,0 1-192 0,2-1 0 0,0 2 2304 0,-1-2 416 15,-3-3 96-15,-3-4 0 0,-3 4-112 0,-3-4-16 0,-1 1-16 0,1-1 0 16,-3 2-896-16,2 5-176 16,-2 0-48-16,-1 1 0 15,-1 4-848-15,-1 1-160 0,2 6-32 0,-2 2-16 0,3 2-496 0,-3 5 128 0,0 6-128 0,-2-1 0 16,5 1 192-16,-1 4-16 0,1-3 0 0,2 6 0 16,3-4 224-16,-1 5 48 15,7-4 16-15,-4 1 0 0,6 1-32 0,1-3-16 0,2 5 0 16,4-1 0-16,-1-1-32 0,4 0-16 15,0 4 0-15,3-2 0 0,-1-2-64 0,2 1-16 0,-3-6 0 0,8-2 0 16,1-6-160-16,4-8-128 0,4-1 192 16,-25-9-192-16,0 0 0 0,103-7 0 0,-103 7 0 0,94-21 0 31,-94 21-384-31,115-38-48 0,-115 38 0 0,136-59 0 16,-136 59-656-16,129-70-144 0,-129 70-32 0,101-61-16208 0</inkml:trace>
  <inkml:trace contextRef="#ctx0" brushRef="#br0" timeOffset="53227.23">28680 5780 20271 0,'2'-2'1792'15,"2"1"-1424"-15,-1-1-368 0,1 0 0 0,-3 2 1600 0,1 0 256 16,3-2 64-16,-1-1 0 0,1 3 160 0,-1 0 32 15,-4 2 16-15,-4 3 0 0,-1 0-528 0,0 4-128 0,-6 0 0 0,4 4-16 16,-3-4-1024-16,1 5-208 0,2-3-32 0,0-3-16 31,4 1-704-31,1-2-144 0,-2-4-32 0,8 1-16688 0</inkml:trace>
  <inkml:trace contextRef="#ctx0" brushRef="#br0" timeOffset="53434.24">28881 6501 29487 0,'-25'40'1296'0,"8"-15"288"0,1-4-1264 0,6-4-320 0,1-10 0 0,4 2 0 0,-4-2 320 0,-5 12 16 16,-14 12 0-16,-5 9 0 0,0 0 176 0,-2-1 16 15,7-3 16-15,2-1 0 16,7-5-1088-16,2-3-224 0,3-4-32 0,3 5-16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9T21:09:28.6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4-01-19T21:09:47.786"/>
    </inkml:context>
  </inkml:definitions>
  <inkml:trace contextRef="#ctx0" brushRef="#br0">16583 11239 8287 0,'-1'7'736'0,"-5"-4"-592"15,5 1-144-15,1-3 0 0,0 1 560 0,-2 0 80 16,-2 5 0-16,-1 2 16 0,0 1 688 0,0-3 128 16,0-4 16-16,3-1 16 0,2-2-848 0,-2-2-160 15,2 2-48-15,0-1 0 0,0-1-320 0,0-2-128 16,2 4 0-16,1-1 0 0,3-1 272 0,-3 2-32 0,2 2-16 0,-3-1 0 16,1 3 592-16,1-1 112 0,-2-1 32 15,-1 5 0-15,5 0-64 0,-5-3-16 0,3 6 0 0,-2-1 0 16,-1 3-496-16,1-2-80 15,0 4-32-15,-2 4 0 0,0-3-112 0,-2 3-32 16,2 1 0-16,-2 0 0 0,1 2-128 0,-1-2 0 16,0 2 0-16,2-2 0 0,0 0 0 0,2 1 0 0,0-3 0 0,1-1 0 15,-1-6 0-15,0 2 0 0,3-3 0 0,-3-2 0 16,-1-4 0-16,1-3 0 0,0 2 0 0,-2-4 0 31,3 2-752-31,-1-3-80 0,-2-2 0 0,2-4-16 16,-1 4-224-16,3-6-32 0,-4 4-16 0,2-5 0 0,-1 2 448 0,1-4 96 0,0-2 0 0,0 4 16 15,1-4 368-15,-1-1 192 0,3-2-192 0,-3 0 192 16,3-1 0-16,-1 0 0 0,3 0 0 0,-4 1 0 0,2 0 288 16,2 0 16-16,0 1 0 0,2 3 0 15,1-1 160-15,1 2 48 0,-1 5 0 0,4-1 0 0,-5 5-32 0,1 0 0 0,3-1 0 16,-1 6 0-16,2 0 128 0,-4 0 32 16,2 0 0-16,2 0 0 0,-3 4 384 0,3-2 64 0,0 1 32 0,-2 1 0 15,0-1-256-15,2 6-48 16,-4-2-16-16,1 0 0 0,1 7-304 0,-3 0-64 0,-2 3-16 0,0 2 0 15,-4 2-208-15,-1 0-32 0,-2 0-16 0,0 0 0 16,-2 8-160-16,-1-3 0 0,1 2 144 0,-5-2-144 16,0-5 0-16,4 2 0 0,-4-4 0 0,3-5 0 15,2 0-1888-15,1-9-288 0</inkml:trace>
  <inkml:trace contextRef="#ctx0" brushRef="#br0" timeOffset="230.77">17035 11343 3679 0,'-4'-9'320'0,"2"8"-320"16,1-3 0-16,-1 1 0 15,2 1 832-15,0 0 112 0,0-1 16 0,2 1 0 16,1-1 640-16,1-1 144 0,3-1 32 0,3 0 0 0,-1 1-336 0,3 2-64 16,2 2-16-16,2-1 0 0,1 1-352 0,2 0-80 15,0 1-16-15,2 1 0 16,0 2-544-16,2 3-112 0,0-4-32 0,-1 1 0 15,3-1-224-15,-1-1 0 0,-1-2 0 0,1 0 0 32,-1-2-416-32,1 0-80 0,-3 1-16 0,-2-3-8960 0</inkml:trace>
  <inkml:trace contextRef="#ctx0" brushRef="#br0" timeOffset="460.03">17209 11561 10127 0,'-10'5'448'0,"4"-5"96"0,3 2-544 16,1-2 0-16,0 0 0 0,2 0 0 0,2-2 1072 0,2-1 96 0,-1-1 32 0,6 2 0 0,-1-3 688 0,5 0 144 15,-1 0 16-15,4 1 16 0,-1-1-496 0,4-4-96 16,1 6-32-16,-1-2 0 0,2-1-656 0,1 1-128 16,3 2-16-1,-4 1-16-15,1 0-384 0,1 0-80 0,3 1-16 0,-5-1 0 16,0 0-144-16,-2-3 0 0,0 3 144 0,0 1-144 15,-1 1-448-15,-1-2-144 0,-3 0-48 0,2 0 0 32,0 2-1664-32,-1 0-352 0</inkml:trace>
  <inkml:trace contextRef="#ctx0" brushRef="#br0" timeOffset="693.37">17984 11017 11967 0,'-3'16'1072'0,"-1"-2"-864"0,4-2-208 0,-1-3 0 0,1 1 1984 16,-4-3 336-16,2 6 80 0,-1 9 16 0,-2 13 848 0,-2 10 160 16,-4 8 32-16,1-1 16 0,-2-5-1632 0,1-2-336 15,3-5-64-15,1-3-16 0,3-6-1024 0,2-1-208 16,2-8-32-16,2-1-11600 15,2-3-2320-15</inkml:trace>
  <inkml:trace contextRef="#ctx0" brushRef="#br0" timeOffset="1930.2">12438 12029 6447 0,'3'-7'576'0,"1"-1"-576"16,-3 3 0-16,1 1 0 15,0-1 128-15,3-4-128 0,0-10 0 0,8-5 0 0,-3-8 128 0,1 3-128 16,-3 4 0-16,1 8 0 16,-7 6 320-16,1 1 0 0,-1 6 0 0,0 1 0 15,-1 1 1024-15,1-1 192 0,0-1 64 0,0 2 0 16,1 1-272-16,-1 1-48 0,-2 0-16 0,0 0 0 0,2 1-384 0,-2 1-80 15,1 3-16-15,-1-1 0 0,0 1-288 0,0 6-64 16,0 1-16-16,-1 5 0 0,-1 4-128 0,0 5-32 0,-5 0 0 0,-2 4 0 16,-3 0-80-16,-2 4-32 15,0 0 0-15,-5-1 0 0,2 3-16 0,-2-3 0 16,-1 0 0-16,3 0 0 0,-2-1 128 0,3-3 32 16,2-4 0-16,4-1 0 0,-2-1-64 0,1-4-16 0,4 0 0 15,0-1 0-15,2-3-208 0,0-4 0 16,3 3 128-16,2-4-128 0,2 1 0 0,-1-6 0 15,3 3 0-15,1-4 0 0,-1-2 0 0,1-1 0 0,5-1-128 0,-4-1 128 16,6-3 0-16,-4-1 0 0,3-4 0 16,1 1 0-16,2-5-320 0,2 5 32 0,-1-5 16 0,3-2 0 15,-4 1 144-15,1 2 128 0,1-4-192 16,0 0 192-16,0 1 0 0,-3 2 0 0,0 1 128 0,-1 0-128 16,-2 5 256-16,1 2-64 0,-2-2 0 15,-3 3 0-15,1 4-192 0,-3 0 0 0,-1 2 128 0,1 5-128 16,-2 0 0-16,-2 0 0 0,0 5 0 0,-2-5 0 15,2 5 128-15,-4-5-128 0,4 7 0 0,-1-5 0 16,-1 0 0-16,2-6 0 0,0 6 0 0,0-6 0 16,0 1 0-16,2-2-160 0,3-2 32 0,-3 0 0 15,-2 0-448 1,1 0-64-16,3 1-32 0,-2-1 0 0,-1 0 176 0,1 0 48 0,2 0 0 16,-1 0 0-16,-1 0 448 0,0 2-144 0,-1-2 144 0,1 2 0 15,2-2 192-15,-3 3 112 0,1-3 16 0,0 2 16 0,3-2 528 0,-5 0 96 16,2 0 32-16,-1 0 0 0,3 0-176 0,-2 0-48 15,-1 2 0-15,1 0 0 0,0 1-512 16,-2-1-128-16,0 7 0 0,-2-3-128 0,-1 5 128 16,1-1-128-16,-2 1 0 0,3 1 0 15,-1 4 0-15,-5 1 0 0,4 1 0 0,-3 2 0 0,1 0 0 0,-5 2 0 16,3-1 0-16,-4 4 0 0,2-1 256 0,-1-1-64 16,1 4-16-16,-3-2 0 0,2-4 320 0,1-2 64 15,4-2 16-15,-4-5 0 0,6-5-448 0,-1-5-128 16,4-4 0-16,0-5-14192 0</inkml:trace>
  <inkml:trace contextRef="#ctx0" brushRef="#br0" timeOffset="2326.1">13213 11758 4607 0,'5'-4'192'0,"-3"1"64"0,2 1-256 0,-1 2 0 0,-1 0 0 0,-2 2 0 16,0 1 1072-16,0 1 160 0,2 3 48 0,-1 3 0 0,1 2 992 0,-2 4 208 0,-2-2 32 0,2 2 16 16,2-1-336-16,-2-1-64 15,0 2-16-15,2 3 0 0,-2-3-512 0,2 3-128 0,-2-2 0 0,1 4-16 16,-1 0-384-16,0 2-80 16,-1 8-16-16,-3-5 0 0,1 4-320 0,1 1-64 0,-5 2-16 0,-2 4 0 15,4-1-368-15,-5 5-80 16,1 4 0-16,-5-2-128 0,0 6 0 0,0-4-176 15,0 4 0-15,-3-5-10720 16,4-4-2160-16</inkml:trace>
  <inkml:trace contextRef="#ctx0" brushRef="#br0" timeOffset="4548.06">16284 12235 23039 0,'1'0'2048'0,"1"-2"-1648"0,0 0-400 0,0 1 0 0,-1-3 416 0,1-1 0 15,3 0 0-15,-1-7 0 16,5 3-240-16,-2-5-48 0,-1 7-128 0,0-2 192 16,1 4-192-16,-6 5 0 0,3 0 0 0,-2 0 0 15,1 2 128-15,-1 5-128 0,0 0 176 0,1 0-176 16,-1 3 576-16,0-1 0 0,-1 3 0 0,1 0 0 15,0 2 384-15,1 2 96 0,4 1 16 0,-3 2 0 16,3-1-176-16,3-1-48 0,1 1 0 0,1 1 0 16,2 0-448-16,0 2-80 0,1 0-32 0,1-2 0 15,0 2-288-15,-1 5 0 0,-2-2 0 0,-1 1 0 16,0 4 0-16,-1-1-176 0,-3 0 176 0,-1-3-208 16,4-1-368-16,-8 2-64 0,2-3 0 15,-1-2-16-15,-1 1-496 0,-3-1-112 0,4-3-16 0,-4-3 0 16,2 3-624-16,-2-6-128 0</inkml:trace>
  <inkml:trace contextRef="#ctx0" brushRef="#br0" timeOffset="4847.62">16625 12165 3679 0,'-2'4'320'0,"1"-4"-320"0,-1 2 0 0,2-2 0 15,0 1 1520-15,0 1 224 0,-4 1 48 0,3 3 16 16,-4 6 816-16,-2 4 176 0,-4 6 16 0,2 1 16 16,-6 5-384-16,1-2-80 0,-2 3 0 0,0-1-16 15,2 5-1008-15,-5-5-208 0,4 5-48 0,-1-1 0 0,2-3-800 16,2 4-160-16,-2 4-128 0,2-4 144 0,1 0-144 16,1 0 0-16,3 4 0 0,-2-1 0 0,0 1 0 0,4 0 0 15,-5 1 0-15,3 0 0 0,-4-1-224 0,6-2 80 16,-4-1 16-16,2-4 0 31,2 0-928-31,-2-8-176 0,4-2-48 0,-1-3-7552 0,2-5-1536 0</inkml:trace>
  <inkml:trace contextRef="#ctx0" brushRef="#br0" timeOffset="5076.67">16197 12660 7359 0,'-4'-2'656'0,"2"-1"-528"0,2 3-128 0,0 0 0 0,0 0 2480 0,2 0 464 0,0 0 80 0,1 3 32 16,4-1 112-16,2 0 32 0,3 3 0 0,0-3 0 16,1 3-960-16,2-2-176 0,1-1-32 0,3-2-16 15,0-5-1072-15,-19 5-224 0,0 0-32 0,0 0-16 16,107-49-496-16,-107 49-176 0,0 0 0 0,95-70 144 0,-95 70-144 0,0 0 0 31,94-64 0-31,-94 64 0 16,0 0-640-16,86-51 0 0,-86 51 0 0,0 0 0 0,0 0-1024 15,110-48-224-15,-110 48-32 0,0 0-7968 16,0 0-1584-16</inkml:trace>
  <inkml:trace contextRef="#ctx0" brushRef="#br0" timeOffset="5733.33">17307 12312 21183 0,'-2'10'944'0,"0"-6"192"0,2-1-912 0,0-1-224 16,0-2 0-16,-2 0 0 0,2 0 896 0,-1 2 128 15,-1-1 16-15,-5 1 16 0,2-2-96 0,-2 0 0 16,-6 0-16-16,7-2 0 0,-7 1-688 0,1-1-256 0,0 0 176 0,-2 0-176 31,-2 4-496-31,-1-2-192 0,-1 4-32 0,1 4-16 16,0-1 0-16,-1 7 0 0,4 2 0 0,-3 1 0 0,5-1 880 0,1 7 176 0,-3-3 48 0,5 5 0 15,3-3 592-15,2 5 128 0,2 0 32 0,2 3 0 16,0-2-224-16,0 3-64 0,2-3 0 16,3 3 0-16,-1-3-160 0,3 2-32 0,-2-6-16 0,4 1 0 15,-2-6-288-15,1-5-48 0,3-2-16 0,1-7 0 16,2 0-272-16,-2-5 0 0,0-3 0 0,2-2 0 15,-3 1-560 1,-1-3-112-16,1 0-32 0,-1-1 0 0,-1-3-64 0,-2 2 0 0,1-1-16 0,-2-4 0 16,1 4 432-16,-2-6 96 0,-2-1 0 0,1-1 16 15,-1-1-272-15,1 0-48 16,1-4-16-16,-5-1 0 0,2-4-384 0,-2 0-64 0,2-2-32 0,-2-3 0 16,-2 2 624-16,2 1 128 0,-2 4 32 0,2 7 0 0,2 5 272 15,0 4-128-15,-1 8 128 0,3 7 0 0,-1 2 240 0,3 5 144 16,-5 4 48-16,-1 1 0 0,4 8 1088 0,-3 1 208 15,3 0 64-15,-2 5 0 0,1 6-384 0,2-4-64 16,-3 0 0-16,2-3-16 0,1-1-736 0,2-4-144 16,-4-4-16-16,4-6-16 15,4-1-1360-15,-3-5-272 0</inkml:trace>
  <inkml:trace contextRef="#ctx0" brushRef="#br0" timeOffset="5997.07">17707 12265 8287 0,'0'-6'736'0,"0"5"-592"16,0-1-144-16,2 2 0 0,-2 0 832 0,0 0 128 16,0 0 16-16,0 0 16 15,4 0 832-15,-4 3 160 0,1 6 48 0,-1-4 0 0,4 1-352 0,1 2-64 16,4-3-16-16,-2 1 0 0,5 1-816 0,0-4-160 15,6 1-48-15,1-4 0 0,3 1-256 0,5-1-64 16,-27 0-16-16,0 0 0 0,90-7-96 0,-90 7-16 16,0 0 0-16,99-21 0 15,-99 21-512-15,0 0-128 0,91-29 0 0,-91 29-11568 0</inkml:trace>
  <inkml:trace contextRef="#ctx0" brushRef="#br0" timeOffset="6266.54">17756 12611 23039 0,'-9'18'1024'0,"6"-13"192"0,1 2-960 0,0-4-256 0,4-1 0 0,0-2 0 0,1-2 304 0,4 1 16 15,7-6 0-15,2 0 0 0,-16 7-192 0,0 0-128 16,0 0 192-16,106-65-192 0,-106 65 144 0,0 0-144 15,98-63 0-15,-98 63 144 0,0 0-144 0,104-54 128 16,-104 54-128-16,0 0 128 31,98-41-672-31,-98 41-144 0,0 0-16 0,0 0-9664 0</inkml:trace>
  <inkml:trace contextRef="#ctx0" brushRef="#br0" timeOffset="11110.97">13983 13144 2751 0,'-1'0'256'0,"1"0"-256"0,-4 0 0 0,4 0 0 0,0 0 432 0,-2 0 32 15,-1-2 16-15,0 2 0 0,-3 0 368 0,-1-1 80 16,0 2 16-16,2 1 0 0,-2 2 576 0,2-1 112 15,-2 2 32-15,-2-3 0 16,2 3 448-16,2 2 80 0,-2 0 32 0,0 5 0 0,4-1-320 0,-4 1-64 16,1 2-16-16,1-4 0 0,0 6-656 0,1 0-128 0,-1 1-16 0,2 1-16 31,-1-3-240-31,-3-1-64 0,2 0 0 0,2 4 0 0,1-3-352 16,2 1-80-16,2-2-16 0,-1 3 0 15,5 2-256-15,-1 1 0 0,2 2 0 0,0-3 0 16,1 4-336-16,1-2 16 0,2 0 16 0,1 2 0 0,0 4-80 0,4-2 0 15,-1 1-16-15,-2 2 0 0,1-2-272 0,-2 4-48 16,0-4-16-16,-2 0 0 16,1-2-192-16,-1-1-32 0,-1-2-16 0,-2-2 0 15,-2-3-432-15,2-4-96 0,-2-5-16 0,1-6-8816 0</inkml:trace>
  <inkml:trace contextRef="#ctx0" brushRef="#br0" timeOffset="11381.37">14151 13169 911 0,'-5'5'0'0,"1"-2"0"0,2 2 0 0,1 1 0 16,-1-1 1408-16,-2 0 192 0,-1 11 32 0,-5 5 16 15,-3 10 144-15,-2 6 48 0,1-1 0 0,0 1 0 16,0-1-128-16,3 1-32 0,-2-6 0 0,0 6 0 15,3-2-528-15,-2-2-96 0,1-2-32 0,3 2 0 16,1 2-672-16,-4 0-144 0,4 0-16 0,-5 1-16 16,5-3-176-16,-5 2 0 0,5 0 0 0,-5 2 0 15,5-2 0-15,-4-4 0 0,2-3 0 0,1-7 0 16,1-2-752-16,3-4-128 0,-1-2-16 0,3-10-8768 16</inkml:trace>
  <inkml:trace contextRef="#ctx0" brushRef="#br0" timeOffset="11634.26">13767 13562 12895 0,'-10'7'576'0,"1"-3"112"0,4-1-560 0,0 2-128 0,5-1 0 0,-2-2 0 16,2 1 1648-16,-3 2 288 0,1 7 64 0,0 1 16 16,2-1 224-16,4 0 64 0,2-5 0 0,1 0 0 15,6-4-1120-15,-1-1-224 0,2-2-32 0,0-3-16 16,3 1-608-16,1-3-128 0,2 0-32 0,3 3 0 15,0-2-144-15,3 1 0 0,0-4 144 0,0 5-144 16,0 0 0-16,0-1 0 0,2 1 0 0,-3-1 128 16,4-4 0-16,-2 3 16 0,0-3 0 0,0-1 0 15,-27 8 48-15,0 0 0 0,0 0 0 0,108-35 0 16,-84 24-1376-16,0-3-272 0</inkml:trace>
  <inkml:trace contextRef="#ctx0" brushRef="#br0" timeOffset="12063.95">14588 13423 11967 0,'-3'9'528'0,"-1"-6"112"0,2 1-512 0,1-3-128 16,-1-1 0-16,0 0 0 0,0 0 1280 0,-1 0 208 0,-1 0 48 0,-8 0 16 16,-2 2-272-16,2 0-48 0,-4 3-16 0,1-3 0 15,-1 3-704-15,-1-2-128 0,-3 8-48 0,3-2 0 16,0 4-336-16,-3 3 0 0,3 5 0 15,3 2 0-15,-3-2 0 0,1 6-160 16,4 3 16-16,1 1 0 0,3-3 144 0,4 5 0 16,2-3 0-16,4-2 128 0,5-4-128 0,2-1 144 15,5-6-144-15,-2-4 160 0,5-3-160 0,3-8 0 16,0-4 0-16,5-5-176 0,-4 0-80 0,5-7-32 16,-2-2 0-16,1-3 0 15,-6-2-304-15,0-1-64 0,-2-4-16 0,-3-4 0 0,-1 6 384 0,-1-6 80 0,-2 2 16 16,-1-3 0-16,0 8 192 0,-4-6 0 15,0 1 0-15,-1-4-144 0,1 3 144 0,-3-3 0 0,-1-1 0 0,1 7 0 16,2 2 272-16,-4 3 48 0,1 5 0 0,-1 7 0 0,0 6 48 0,0 5 16 16,0 5 0-16,0 7 0 0,2 5 432 0,-2 3 80 15,2 8 32-15,0-2 0 16,-1 3 224-16,1 4 64 0,0 3 0 0,1 2 0 16,1 1-480-16,1 7-96 0,2-4 0 0,2 3-16 15,1-2-464-15,1-3-160 0,-1-2 0 0,2-5 144 31,2 0-784-31,4-6-144 0</inkml:trace>
  <inkml:trace contextRef="#ctx0" brushRef="#br0" timeOffset="13030.74">18812 11841 15663 0,'-5'2'1392'0,"3"0"-1120"16,-3-2-272-16,3 0 0 0,-1 0 640 0,-2 0 80 0,-4 5 16 0,-7 2 0 15,-5 0-160-15,-3 5-16 0,-1 4-16 0,4 0 0 0,-1 3-400 0,1 2-144 16,2-1 0-16,0 3 144 0,1 2-144 0,1 2 0 15,3-2 0-15,0 4 0 16,3-3-128-16,3 8 128 0,2-1 0 0,-1-2 0 16,6 6 656-16,1 1 208 0,3 0 32 0,2 4 16 0,2 0 48 0,6 0 16 15,-3-4 0-15,4 2 0 0,2-3-592 16,1-1-112-16,2-3-16 0,0-8-16 16,2-3-240-16,0-4 0 0,2-3 0 0,-2-4-160 15,5-4 160-15,-2-5 0 0,3-2 0 0,-27 0 0 16,0 0 0-16,0 0 0 0,113-42 0 0,-91 24 0 0,-2-1 192 0,-6-2 128 0,0-5 32 15,-4 0 0-15,-3-2 240 0,-4-3 48 16,-3-2 16-16,-1 0 0 0,-6 1 304 0,-2-4 64 16,-3-1 16-16,-6-3 0 0,1-3-336 0,-6-3-80 0,-5-3-16 0,-3 2 0 15,-2-1-432-15,-4 6-176 16,-1 7 128-16,0 12-128 16,-6 6-1232-16,-1 8-336 0,-4 4-64 0,0 2-13344 0</inkml:trace>
  <inkml:trace contextRef="#ctx0" brushRef="#br0" timeOffset="14095.44">13346 11775 4607 0,'-6'7'400'0,"-1"-5"-400"0,4 1 0 0,-1 3 0 0,3-5 608 0,-1-1 32 16,2 0 16-16,-5 4 0 0,0 1 496 15,-2 4 80-15,-2-2 32 0,0 0 0 0,0 5-192 0,1-5-48 16,-1 5 0-16,0 0 0 0,2 0-304 0,-3 4-64 16,3 0-16-16,-5-1 0 15,5-1-144-15,-4 0-48 0,3 2 0 0,-5 0 0 0,6-2-176 0,-1-6-32 16,1 4-16-16,3-5 0 0,1 2 32 15,1-5 0-15,2-4 0 0,5 0 0 0,-3-2-96 0,5-3-16 16,3-1 0-16,-1-2 0 0,3-6 80 0,4-4 16 16,0 1 0-16,3-6 0 0,4-1-112 0,-4-4 0 0,2 4-128 0,-1-1 192 15,3 1-384-15,-4 3-96 16,-1 5-16-16,-4 4 0 0,-4 0-16 0,-1 3 0 16,-2 4 0-16,-5 3 0 0,-1 6 320 0,-1 4 0 0,-3 1-128 0,-4 7 128 15,-2 3 224-15,-1 4 96 16,-3 5 32-16,-2 1 0 0,-1 6 224 0,-3 2 64 15,0 1 0-15,0-2 0 0,5-1 0 0,-5 0 16 16,3 3 0-16,-3-3 0 0,3-3-240 0,0 1-48 0,6-5-16 16,-4-4 0-16,3-1-352 0,3-8 0 0,-1 1 0 15,4-7 128-15,1-1-128 0,4-6 0 16,2-4 0-16,3-1 0 0,2-6 0 0,0 0-192 0,2-1 192 0,1-7-192 16,3-1 64-16,-5-1 0 0,3 0 0 0,-1 0 0 15,1-2 128-15,-3-2 0 0,3 1 0 0,-1-3 0 16,-1 4-256-16,-2 2-32 0,2 0 0 0,-8 0 0 0,3 3 112 0,-1 4 32 15,-1 0 0-15,-2 0 0 0,0 5 0 0,-2 1 0 16,-1 5 0-16,-2 2 0 0,-1 3 144 0,-1 1 0 16,1 7 0-16,-3-3 0 15,0 5 0-15,0 5 0 0,-1 0 0 0,-2 4 0 16,0 5 272-16,-1-2 96 0,1 5 16 0,3-3 0 16,-3 5 480-16,2 2 96 0,-1 2 32 0,1-1 0 0,-2 1 96 0,-1-1 0 0,1-1 16 15,2-5 0 1,-1 1-544-16,3-8-112 0,4-6-32 0,1-8 0 0,6-6-416 0,1-11-224 15,4-6 32-15,6-9-15184 16</inkml:trace>
  <inkml:trace contextRef="#ctx0" brushRef="#br0" timeOffset="14637.15">13266 12885 8287 0,'-6'3'736'0,"3"-1"-592"0,1 0-144 0,0-2 0 16,1 0 816-16,-1 0 128 0,0 1 16 0,0 1 16 16,-3-2 784-16,-2 2 160 0,2 1 16 0,-4-3 16 15,4 0-992-15,0 0-192 0,3-1-32 0,-5-1-16 16,2 0-496-16,0 0-96 0,-1 2-128 0,1 2 176 16,0 2-176-16,-2 4 0 0,-2 1 0 0,-1 7 0 15,1 1 160-15,2 4 48 0,-3-2 16 0,3 4 0 0,-4 3 336 0,6-3 64 16,1 1 16-16,-2 2 0 15,2 2-80-15,2-4-16 0,1 8 0 0,-1-3 0 0,2 1 96 16,0 3 32-16,0-5 0 0,2 1 0 0,3-4-192 0,2 1-32 16,-4-3-16-16,8-4 0 0,1-2 16 0,4-6 0 15,-1-3 0-15,1-4 0 0,5-6-320 0,0-3-128 16,1-6 0-16,3-6 128 0,3-2-128 0,-28 19 0 16,0 0 0-16,85-86 0 0,-62 53 0 0,-1-5 0 15,-6-2 0-15,-2-4 128 0,-4 6 128 0,-3 0 0 16,-3 1 16-16,-2 4 0 0,-4 0 256 0,-3 0 48 0,-2 5 16 0,-5 0 0 15,-2 7 0-15,-4-1 0 0,-3 4 0 0,-1 3 0 16,-3-1-208-16,4 9-64 16,-5 3 0-16,3 3 0 0,3 2-192 0,-1 3-128 0,1 1 128 0,3 6-128 15,1-4-176-15,4 1-96 0,3 3-32 0,1-3-16848 16</inkml:trace>
  <inkml:trace contextRef="#ctx1" brushRef="#br0">26791 18881 0,'0'0'0,"0"0"0,0 0 31</inkml:trace>
  <inkml:trace contextRef="#ctx0" brushRef="#br0" timeOffset="19688.84">14001 14109 10127 0,'-2'2'896'0,"-1"0"-704"0,3-2-192 0,0 0 0 0,0 0 736 0,0 0 112 15,0 0 32-15,0 0 0 0,-2 0-128 0,2 0-32 16,0 0 0-16,0-2 0 0,0 4 288 0,0-2 48 15,2 3 16-15,-4 1 0 0,0 6 128 0,2 0 16 16,-2 6 16-16,1 3 0 0,-3 2-80 0,1 5 0 16,-1 0-16-16,1-1 0 0,1 3-80 0,2-2-16 15,0 0 0-15,3-3 0 0,3-1-512 0,2-3-96 0,3 2-32 0,-2-3 0 16,3-3-400-16,0 1 0 16,2 1 0-16,0-3 0 0,0 2 0 0,-4 1-176 0,2 1 176 15,2 3-192 1,-5-2-576-16,3 2-128 0,-5 0-32 0,0-2 0 15,-2-2-864-15,-1 1-192 0,-1-1-16 0,-1-3-9168 0</inkml:trace>
  <inkml:trace contextRef="#ctx0" brushRef="#br0" timeOffset="19964.98">13800 14572 9215 0,'-17'26'400'0,"8"-15"96"0,1 3-496 0,2-9 0 16,3 2 0-16,3-3 0 0,0-1 1632 0,0 2 224 16,0 6 64-16,5-3 0 0,4-1 0 0,1-5 16 0,4-4 0 0,2-5 0 15,0 0-448-15,1-6-80 16,4-3-32-16,0-2 0 0,0 1-304 0,0-4-64 16,0 0-16-16,0 0 0 0,-1 2-256 0,1-2-48 0,0-1-16 0,0-1 0 15,-3 2-224-15,1 0-64 0,0-1 0 0,0 1 0 16,4-4-256-16,-4-1-128 0,0 3 0 0,2-1 128 15,2-4-128-15,-1 2-176 0,1 2 48 16,0-1-10352-16,-2 4-2064 0</inkml:trace>
  <inkml:trace contextRef="#ctx0" brushRef="#br0" timeOffset="20489.59">13929 14477 10127 0,'-3'3'896'0,"1"2"-704"16,-1-1-192-16,1-2 0 0,0 1 1088 0,-1-1 192 16,-4 8 48-16,-7 4 0 0,0 7 288 0,-2 2 64 15,4-4 16-15,0-4 0 0,5-2-144 0,5-3-16 16,-1-6-16-16,8-3 0 0,0-2-368 0,4-6-80 16,3-2-16-16,2 0 0 0,2-3-464 0,3 0-80 0,0 1-32 0,0-1 0 15,2 4 0-15,3-3 0 0,6 6 0 0,-4-4 0 16,0 4-32-16,0 0-16 0,1-1 0 0,-1 1 0 15,-5 3-176-15,-2 1-48 0,0 2 0 0,0-1 0 16,-1 2-208-16,-1-2 128 0,-3 5-128 0,0-3 0 16,0 0 0-16,0 0-192 0,-4-2 16 0,2-2 0 15,1 0-1216 1,-1-3-240-16,2 0-48 0,0-2-12448 0</inkml:trace>
  <inkml:trace contextRef="#ctx0" brushRef="#br0" timeOffset="21131.17">14682 14116 11055 0,'-3'-2'480'0,"-2"1"112"0,3-3-464 0,0 1-128 16,2 1 0-16,0 0 0 0,0 0 944 0,0-1 160 15,-2-1 48-15,2-3 0 0,0 2 64 0,0 5 32 0,0 0 0 0,2 2 0 16,2 1-544-16,-3 6-128 0,3-2 0 0,-3 5-16 16,1 4-560-16,2 1 0 0,-3 4 0 0,1 4 0 15,2 1 368-15,-3 3-48 0,3 1 0 0,-2 1 0 16,1 4 640-16,1 4 112 0,-1-3 16 0,2 2 16 16,-3 1-208-16,-2 1-64 0,2 3 0 0,-2-1 0 15,0 2-192-15,-2-6-64 0,2-5 0 0,-2-5 0 16,2-2-352-16,0-8-80 0,0-6-16 0,0-4 0 15,0-4-128-15,2-4-256 0,-2-2 64 0,2-8 16 16,1 3-624-16,1-9-128 0,-1-3-32 0,4-5 0 16,0-4 160-16,0-2 32 0,2-3 0 15,1-4 0-15,3 1 416 0,-1-3 96 0,3 5 0 0,-4 4 16 0,1 0 80 0,0 6 16 16,2-2 0-16,2 5 0 0,-2 7 144 0,3 4 0 16,-5 4 0-16,1 5 0 0,1 2 0 0,-4 5 272 15,2 4-32-15,-1 1-16 0,-4 6 592 0,-2 2 112 16,-2 2 32-16,-1 7 0 0,-4 1-112 0,-3 5-16 15,0 0 0-15,-7 5 0 0,3 3 128 0,-7-2 32 16,1 5 0-16,-3-5 0 0,1 0-96 0,-4 2-32 16,0-2 0-16,-2-2 0 0,-1-3-432 0,0-11-96 15,1-1-16-15,0-11 0 0,-1-5-320 0,3-12-320 16,4-2 64-16,3-14-16912 0</inkml:trace>
  <inkml:trace contextRef="#ctx0" brushRef="#br0" timeOffset="21700.54">14097 14816 1839 0,'-9'12'160'0,"4"-6"-160"0,1-3 0 0,3 2 0 15,-1-3 704-15,2 0 128 16,0 0 0-16,-4-1 16 0,3 3 624 0,1-2 128 0,1 1 32 0,3-3 0 15,1 0 160-15,2-2 48 0,3-1 0 0,1 1 0 0,1 0-320 0,2-1-64 16,2 3-16-16,-2 0 0 0,1 2-640 0,1 3-128 16,-2 0-32-16,2 9 0 0,-6 0-128 0,1 5-48 15,-1 4 0-15,-1-1 0 16,-6 4 176-16,-1 2 48 0,0 5 0 0,-4 4 0 0,0 1 480 0,0 1 112 16,1 1 0-16,-1-4 16 0,-1 1-272 0,1-4-48 15,2-3-16-15,0-1 0 0,0-4-592 0,2-6-128 0,1 0-32 0,-1-5 0 31,-1-2-1104-31,3-3-240 0,1-6-32 0,2 1-9344 16,-3-4-1872-16</inkml:trace>
  <inkml:trace contextRef="#ctx0" brushRef="#br0" timeOffset="21942.19">14419 14740 10127 0,'-3'3'448'0,"1"2"96"0,-2 1-544 0,3-3 0 16,-1 0 0-16,0 1 0 0,-1 5 1408 0,-3 1 160 16,-1 8 32-16,-3 9 16 0,0 1 48 0,-1 4 16 15,2-5 0-15,1 3 0 0,-5-6-720 0,7 8-128 16,-7 1-48-16,6-2 0 0,-5 8-272 0,2 1-64 16,-1 0-16-16,1 2 0 0,1 1 368 0,0 2 80 15,1 1 16-15,1-6 0 0,0 1-256 0,0-2-64 0,3-4 0 0,4-4 0 16,0-8-448-16,0-4-128 15,0 0 0-15,2-9-9344 0,1-3-1920 0</inkml:trace>
  <inkml:trace contextRef="#ctx0" brushRef="#br0" timeOffset="22151.54">14095 15239 6447 0,'-14'-10'272'0,"9"3"80"0,-4 0-352 0,4 4 0 0,3 1 0 0,0 2 0 16,1 0 1808-16,-6-2 304 0,1 0 48 0,1 2 16 15,3 4 544-15,2-2 112 0,2 1 32 0,3 4 0 0,2-2-1040 0,6-1-208 16,1-1-32-16,3 1-16 0,4-3-1024 0,2-1-208 16,3-5-32-16,3 0-16 0,-29 5-288 0,0 0 0 15,112-26 0-15,-112 26 0 0,0 0 0 0,129-44 0 16,-129 44 0-16,0 0-144 0,118-29-176 0,-118 29-48 16,0 0 0-16,94-21-13072 0</inkml:trace>
  <inkml:trace contextRef="#ctx0" brushRef="#br0" timeOffset="22418.19">15088 14856 11055 0,'-14'7'976'0,"4"-7"-784"0,3 0-192 0,0-1 0 15,2 1 1184-15,1-4 192 0,1 4 32 0,-9-2 16 16,-4 1-32-16,-5 1-16 0,-2 3 0 0,1 7 0 15,-5 3-48-15,5 1-16 0,3 3 0 0,3 7 0 0,-1 4-512 0,4-2-96 16,-1 7-32-16,4 1 0 0,3 0-32 0,2 1 0 16,3 4 0-16,2-1 0 15,2 0 496-15,1-1 80 0,6 1 32 0,0-3 0 0,5-4 48 0,-2 1 16 16,5-10 0-16,2-3 0 0,8-3-656 0,0-11-128 16,7-3-16-16,2-5-16 0,-36 3-496 0,0 0 0 15,134-54 0-15,-134 54 0 16,105-74-576-16,-105 74-224 0</inkml:trace>
  <inkml:trace contextRef="#ctx0" brushRef="#br0" timeOffset="29854.96">11338 14865 8287 0,'-17'-7'736'0,"3"4"-592"0,5 3-144 0,4-2 0 16,1 2 576-16,-4 0 64 0,-11-4 32 0,-9-3 0 15,-7-1 240-15,-2-1 48 0,2 0 16 0,7 2 0 16,-1 0-640-16,1 2-128 0,0 5-16 0,0-2-16 15,-5 2-464-15,-4 2-96 0,3 3 0 0,-5 6-16 16,3 1-496 0,-1 2-80-16,7 5-32 0,-3 5 0 0,6 4 688 0,-3 4 144 0,2 1 32 0,0 0 0 15,0 3 512-15,2 4 96 0,0 2 32 0,0 2 0 16,3-1 496-16,-1 4 96 0,3 2 32 0,-2 2 0 0,4-10-32 16,3 8-16-16,-1-5 0 0,1 5 0 15,4-4 32-15,2 2 16 0,1 0 0 0,2 0 0 16,5 0-224-16,2 5-32 0,0-5-16 0,0 7 0 15,4 2-432-15,-1 0-96 0,2-1 0 0,2 1-16 16,0 0-304-16,2 0 0 0,-2-1 0 0,0 1 0 16,5 0 0-16,0-2 0 0,-1 2 0 0,1-2 0 15,4-2 0-15,-1-2 0 0,3-6 0 16,4-2 0-16,-1-11 368 16,2 2 16-1,5-9 0-15,-28-24 0 16,63 47 192-16,-63-47 64 0,69 41 0 15,-69-41 0-15,86 36-192 16,-86-36-48-16,99 28 0 0,-99-28 0 0,110 24-208 16,-110-24-64-16,117 23 0 0,-117-23 0 0,109 21-128 0,-109-21 192 15,119 23-192-15,-119-23 192 0,131 19-192 0,-131-19 0 0,146 15 0 16,-146-15 0-16,148 7-240 0,-148-7 32 0,139 13 0 0,-139-13 0 16,126 10-240-16,-126-10-32 0,120-7-16 0,-120 7 0 0,120-21 288 0,-120 21 48 0,115-38 16 0,-115 38 0 0,96-66 304 0,-57 24 64 0,-6 0 16 15,-4-10 0-15,-1-6 688 0,-2-3 144 0,-3-3 16 0,-6-8 16 0,-3 1-416 0,-5-6-96 16,-2 1-16-16,-5-1 0 0,0-1-368 0,-6-9-80 0,-3-6 0 0,-2-1-128 15,-3-3 0-15,-5-1 0 0,-2-3 0 0,-2 4 0 16,0 1 0-16,-4 2-192 0,3 0 48 0,-4 7 16 16,-1 3-176-16,-2 9-16 0,-1 11-16 0,-3 10 0 15,0 12 336-15,-5 9 0 0,-2 5 0 0,-4 12 0 16,2 4 224-16,-7 3 160 0,-1 9 48 0,-4 7 0 16,2 0-64-16,-4 9-16 0,-2 1 0 0,-3 3 0 15,-1 2-64-15,-3-1-16 0,-5 0 0 0,1 2 0 16,6-2-144-16,0 0-128 0,0-4 144 0,6-1-144 15,3-4 0-15,3-2-128 0,-1-3-16 0,5-2 0 16,2 6-192-16,-1-2-48 0,-1 5 0 0,2 1 0 16,5 4-336-16,0 2-80 0,7 2-16 0,1 3-15056 15</inkml:trace>
  <inkml:trace contextRef="#ctx0" brushRef="#br0" timeOffset="33787.42">2421 15365 5519 0,'0'5'496'0,"-1"-1"-496"0,1-1 0 0,-2-1 0 15,2 0 1168-15,-2-1 144 0,0 6 32 0,-1 2 0 0,1 3 480 0,-3-1 96 16,1 3 32-16,1-8 0 0,1 5-432 0,1-8-96 16,-1 1-16-16,2-2 0 0,2 1-688 15,-2-1-144-15,3 0-16 0,0-1-16 0,3-1-368 16,-1 2-176-16,2 0 160 0,0 0-160 0,2 1 0 0,-2 6 0 15,1-2 0-15,-1 3 0 0,-2 1 0 0,2 4 0 0,-1 1 144 0,1 3-144 16,0 2 512-16,0 0 0 0,1 2 16 0,-2 4 0 16,2 0 96-16,1 2 16 0,1-1 0 0,1 2 0 15,-1-4-320-15,-1 2-48 16,0-2-16-16,1-5 0 0,2 1-256 0,-3-4 0 0,3-1 0 0,-3-1 0 31,1-4-576-31,-1-5-240 0,0 3-32 0,0-4-11632 0</inkml:trace>
  <inkml:trace contextRef="#ctx0" brushRef="#br0" timeOffset="34226.67">2409 15981 8287 0,'-5'4'368'0,"3"-2"80"0,2-2-448 0,-2 0 0 0,2-2 0 0,0 0 0 0,0 0 912 0,-1-5 112 16,1-5 0-16,0-3 16 0,0-1 160 0,1 2 16 16,1-3 16-16,2 1 0 0,1 0-336 0,0 1-64 15,2 2 0-15,2-1-16 0,0 2 80 0,1-2 0 16,-1 6 16-16,1-5 0 0,4 5 144 0,-3-6 32 16,3 7 0-16,1-5 0 0,-3 1-224 0,4-1-32 15,-2-2-16-15,3 0 0 0,1 0-544 0,-1-2-96 16,2-1-32-16,-1-4 0 0,1-1-320 0,0-3-64 15,0 2-16-15,1-3 0 16,0-3-1072-16,1 4-208 0,0-3-64 0,-3 6 0 16,-1-3-256-16,1 1-48 0,-3 0-16 0,-1 3 0 15,0 2 352-15,-3-1 64 0</inkml:trace>
  <inkml:trace contextRef="#ctx0" brushRef="#br0" timeOffset="34920.49">2683 15323 8719 0,'-4'2'768'0,"3"5"-608"16,-1-4-160-16,2 1 0 0,-2-1 0 0,2 2 0 0,-5 9 0 15,0 4 0-15,-2 3 0 0,0 7 0 0,1-4 640 0,1-3 192 16,3 0 64-16,-3-4 32 0,4 1 304 0,-1-3 64 0,0 1 16 0,0-2 32 15,1 3-496-15,-1 1-96 0,2 1-32 0,-2 0 48 16,0-2-224-16,-3 3-32 16,2 0-16-16,-1 5 32 0,-1-2-16 0,1 1-16 0,-4 6 0 15,-1-3 32-15,2 5-112 0,-2-3-32 16,1 3 0-16,-1 1 48 0,4-5-288 0,-6 1-144 16,4-4 160-16,0-6-32 0,2-2-400 0,2-6-80 15</inkml:trace>
  <inkml:trace contextRef="#ctx0" brushRef="#br0" timeOffset="35213.43">2374 15795 1839 0,'-8'9'0'0,"2"-4"160"0,3 0-160 0,-1-3 0 0,4 0 0 0,-3-1 0 0,1 3 1136 16,0-1 192-16,1 3 32 0,-1 2 16 0,0 1 608 0,2-5 128 0,2 3 32 0,3-4 0 31,0-3-496-31,4-3-112 0,2-3 0 0,1 1-16 0,0-2-464 0,2-3-96 0,0 1 0 0,3 0-16 16,1 1-320-16,1-3-64 16,2 6-16-16,1-4 0 15,1 4-144-15,2 1-16 0,4-1-16 0,-3 0 0 0,4 0-16 16,-6 1 0-16,4-3 0 0,-2 0 0 15,0 2-160-15,1-2-48 0,-6 0 0 0,-2 5 0 0,0-3-144 0,-2-2 0 16,2 2 0-16,-6 2-8512 16,2-3-1568-16</inkml:trace>
  <inkml:trace contextRef="#ctx0" brushRef="#br0" timeOffset="35935.47">3361 15455 10127 0,'-2'9'896'0,"0"-2"-704"0,2-3-192 0,-2-4 0 0,2 0 1152 16,-1 3 192-16,-5 6 32 0,-1-1 16 15,1 6-480-15,-8-5-80 0,1 0-32 0,1-6 0 0,-2-3-464 16,2-3-80-16,0-2-32 0,-4-4 0 0,2 5-224 0,0-1 0 16,2 0 0-16,-4 5-160 0,2 0 160 0,6 7 0 15,-4 0-144-15,1 3 144 0,2 1 0 0,4 4 128 16,-2 5 0-16,2-1 0 0,0 3 336 0,3 5 64 16,2-1 16-16,-2 3 0 0,4-3-160 0,-2-1-16 15,2 4-16-15,1-4 0 0,1-3-176 0,-1 1-48 16,4-2 0-16,-3-4 0 0,3-4-128 0,1-3 0 15,1-3 0-15,1-3 0 0,3-1 0 0,-3-6 0 0,4 1 0 0,-2-2 0 16,4-3 0-16,0-5 0 16,3 5 0-16,0-7 0 0,2-1 448 0,0-3 0 15,1-1 0-15,3-2 0 0,-4-5-128 0,0-4 0 0,0 2-16 0,-6-1 0 16,1-4-304-16,-4 1 0 0,-1-1 0 16,-4-2 0-1,0-1-400-15,-6 1-48 0,1-3 0 0,-2-1 0 16,-2-1-240-16,1-1-48 0,-6-1-16 0,1-2 0 15,-1 6 128-15,-1 1 32 0,-1 4 0 0,-2-2 0 16,3 4 16-16,-3-2 0 0,3 5 0 0,-3 0 0 0,2 4 128 0,2 3 16 16,2-2 16-16,0 4 0 0,3 7 416 0,2 3 0 0,0 8 0 0,2 4-128 0,2 6 768 0,-3 8 144 15,3 6 48-15,-1 6 0 0,2 6 240 0,1 5 48 16,1 6 16-16,0 8 0 0,1 3-96 16,3 7-16-16,-6 3 0 0,2 1 0 0,-2-4-224 0,2-3-48 0,-2 0-16 15,2-5 0-15,-1-6-544 0,1-1-192 0,0-7 0 0,-2-4-8384 16,3-1-1792-16</inkml:trace>
  <inkml:trace contextRef="#ctx0" brushRef="#br0" timeOffset="47614.04">12187 10382 8287 0,'0'2'736'0,"0"-1"-592"0,-2 1-144 0,2 0 0 16,0-1 1216-16,-2-1 224 0,1 4 32 0,-1 3 16 0,0 0 272 0,2-4 48 16,0 4 16-16,0-3 0 15,0-1-800-15,0-3-176 0,2 0-16 0,1 0-16 16,-1 2-544-16,3-2-96 0,-3 2-32 0,0 0 0 15,0 1 240-15,1 4 32 0,1-2 16 0,-3 4 0 16,1 0 288-16,1 3 64 0,-1-3 16 0,3 4 0 0,1-4-48 0,2 3-16 16,-2 1 0-16,1-3 0 0,1 0-112 0,1-3-32 15,0 4 0-15,-1-2 0 0,1-4-256 0,3 5-48 16,-1-5-16-16,3 4 0 0,-4-2-272 0,4-2 0 16,0 4 0-16,0-2 0 0,-2 2 0 0,2-1 0 15,-2 5 0-15,-1-3 0 0,1 6 0 0,-5-1 0 16,0 3 0-16,0-2 0 0,-2 1-224 0,-1 2 0 0,3 0 0 15,-6-1 0-15,3-3-80 0,-1-1-16 0,-1 2 0 16,2-6 0 0,-3-1-512-16,-1-4-96 0,4 2-32 0,-4-5 0 15,2-2-1104-15,-2 0-240 0,1-2-32 0,1-3-7904 0</inkml:trace>
  <inkml:trace contextRef="#ctx0" brushRef="#br0" timeOffset="47932.05">12534 10404 8287 0,'-2'2'368'0,"2"-2"80"16,-2 0-448-16,-1 0 0 0,3 2 0 0,0-2 0 0,-2 2 1344 0,0-2 176 15,-1 0 32-15,-1 1 16 0,1 3 384 0,1-1 80 16,-3-1 16-16,1 0 0 0,3 0-1024 15,-1 1-208-15,-2-1-48 0,3 3 0 0,-1 5-400 0,-2 1-96 0,1 1-16 0,-2 6 0 16,1 1 304-16,-3 3 48 16,0 4 16-16,0 1 0 0,-3-3 144 0,1 6 16 0,-1-1 16 0,1-1 0 15,-2-4 48-15,3 8 16 0,-4 1 0 0,5-4 0 16,-6 5-320-16,3-5-64 16,-1 3-16-16,1 1 0 0,1 0-336 0,1-7-128 15,1 3 0-15,1-6 0 16,1-4-576-16,2-3-192 0,1-9-64 0,2 2-9040 0,2-8-1824 0</inkml:trace>
  <inkml:trace contextRef="#ctx0" brushRef="#br0" timeOffset="48206.5">12119 10798 6447 0,'-7'7'576'0,"2"2"-576"15,1-4 0-15,4-3 0 0,-2-2 1424 0,1 1 176 0,-3 5 48 0,-3 2 0 16,4-1-432-16,-1-5-96 0,8-4-16 0,1-1 0 16,4-8-272-16,3 3-64 0,2-6-16 0,3 3 0 15,1-1 128-15,3 0 16 0,1 3 16 0,4-3 0 16,-1 7 384-16,-1-2 80 0,2 0 16 0,-26 7 0 16,0 0-224-16,0 0-32 0,115-12-16 0,-115 12 0 15,0 0-416-15,0 0-64 0,110-18-32 0,-110 18 0 16,0 0-352-16,0 0-64 0,99-36 0 0,-74 23-16 15,-2 5-560-15,-1-1-96 0,-6-1-32 0,0-1 0 16,-1 4-2096-16,-3-3-416 0</inkml:trace>
  <inkml:trace contextRef="#ctx0" brushRef="#br0" timeOffset="50334.63">12931 10420 9215 0,'0'2'816'0,"0"0"-656"0,0-1-160 0,0-1 0 16,0 0 640-16,2 2 80 0,-1 0 32 0,1 0 0 0,2 1 176 0,1 2 32 0,0-1 16 0,2-1 0 15,0-1-288-15,-2 5-64 0,2-2-16 0,0 0 0 16,0 4-32-16,0 2 0 0,0-1 0 16,0 2 0-16,2 4 448 0,-2 3 96 0,5-2 16 0,-5 3 0 0,5 2-320 0,-5 3-64 31,5 2-16-31,-3 3 0 0,1 0-464 0,1 3-80 0,-2-4-32 16,1-1 0-16,1-2-160 0,-1 1 128 15,2-3-128-15,0 0 128 0,2 2-128 0,-3-6 0 16,1-1 0-16,-5-4 0 0,5-2-192 0,-7-1-128 15,1-4-32-15,-1-1 0 16,0-1-1088-16,-5-5-224 0,2-1-32 0,0-3-8160 0</inkml:trace>
  <inkml:trace contextRef="#ctx0" brushRef="#br0" timeOffset="50600.88">13164 10418 12895 0,'-3'2'1152'0,"1"0"-928"0,2-2-224 0,0 0 0 16,0 0 624-16,0 2 80 0,-2 1 0 0,-1 1 16 15,1 8 496-15,-6 2 80 0,1 0 32 0,0 5 0 0,0 3 192 16,0 1 32-16,-2 0 16 0,0-1 0 0,1 4-672 0,-3-1-144 16,4-1-32-16,0 2 0 0,0 0-464 0,0-1-80 15,2 1-32-15,1 0 0 0,1 0-144 0,-2 6 0 16,1-3 0-16,3-1 128 0,-3 5 64 0,1-1 0 15,1-1 0-15,-3 2 0 0,1 0-64 0,1-7 0 16,-3 2 0-16,-1-4 0 16,2-1-704-16,-2-4-128 0,2-3-48 0,0-7-11968 15</inkml:trace>
  <inkml:trace contextRef="#ctx0" brushRef="#br0" timeOffset="50853.32">12821 10808 7359 0,'-9'-3'656'0,"2"0"-528"0,4 1-128 0,1-2 0 16,0 3 1552-16,2-3 288 0,0 2 48 0,0 1 16 16,0-1 336-16,2-2 64 0,0 3 0 0,3-1 16 15,2 4-128-15,-3-1-16 0,3 1-16 0,1 2 0 16,3 3-640-16,-2-4-128 0,3 2-32 0,0-1 0 16,2-3-592-16,3 5-128 0,2-3-32 0,4-1 0 15,3-2-384-15,4 0-80 0,-30 0-16 0,0 0 0 0,0 0-128 0,122-14 0 16,-122 14 0-16,0 0 0 0,99-19 0 0,-99 19 0 15,0 0 0-15,99-30 0 0,-99 30-448 16,0 0 48-16,102-42 0 0,-102 42 0 16,0 0-1152-16,95-45-240 0,-95 45-32 0,0 0-16 15,86-43-832-15,-62 32-160 0</inkml:trace>
  <inkml:trace contextRef="#ctx0" brushRef="#br0" timeOffset="51501.98">13893 10568 11055 0,'-5'9'480'0,"-2"-7"112"0,3 1-464 0,1-1-128 15,1 1 0-15,0-1 0 0,0 0 1792 0,-5 1 320 16,0 1 80-16,-3 1 16 0,0 2-368 0,-1-2-80 16,1-3-16-16,-1 0 0 15,3-1-1072-15,-5 1-224 0,1 3-32 0,0 1-16 0,0 1-400 0,-2 3 0 16,2 2 0-16,-4-1-176 0,0 6 32 0,2-1 0 16,2 3 0-16,2-2 0 0,3 1 272 0,-6 1 64 15,6 4 16-15,-1-3 0 0,3 1 368 0,-1-3 64 16,6 1 0-16,0-2 16 0,2-3-144 0,2-7-48 15,4 4 0-15,1-8 0 0,5-1-272 0,-2-2-64 16,2-4-128-16,3-4 192 0,1 2-192 0,3-7 0 0,-2 2 0 0,0-3 0 16,0-5 0-16,-3 2-192 0,0-1 192 0,-2-1-160 15,0 0 160-15,-2-6 0 0,0 3 0 0,0-6 0 16,0 0 160-16,1-2 64 0,-3 3 16 0,2-3 0 16,-3-1-48-16,3 1-16 0,-1-1 0 0,-3 1 0 15,1 0-176-15,0 1 0 0,-4 4 0 0,0-1 0 31,2-2 0-31,-5 6 0 0,1-3-176 0,-3 3 176 16,2-1-416-16,-5 2 0 0,1 2 0 0,-3 0 0 0,-1 2 32 16,1 3 16-16,2 1 0 0,-4 1 0 0,3 2 368 0,1-1 0 15,1 1 0-15,-1 1 0 0,3 2 0 0,-4-3 336 16,4 6-32-16,-2-1-16 0,2-2-96 0,0 5 0 16,0 1-16-16,0-1 0 0,0 4 96 0,0 1 32 15,0 4 0-15,0 2 0 0,-1 6 208 0,-3 5 32 16,1 0 16-16,-1 10 0 0,2 1 320 0,-5 6 64 15,4 7 16-15,-2-1 0 0,3 1-176 0,2 6-16 0,0 2-16 16,-5 2 0-16,10-1-256 0,-5-1-48 0,5 0-16 0,4-7 0 16,0-1-208-16,1-4-32 0,1-3-16 0,1-6 0 15,0 0-176-15,2-10 0 0,-2-5-160 0,0-13-18528 16</inkml:trace>
  <inkml:trace contextRef="#ctx0" brushRef="#br0" timeOffset="56376.81">25877 11051 7359 0,'-4'7'656'0,"-5"-2"-528"0,6 0-128 0,1-5 0 0,-1 2 608 0,-3 1 96 16,-2 8 0-16,-8 3 16 0,-3 3-16 0,-2 2 0 15,2-1 0-15,-2-4 0 0,3 1 208 0,3-4 48 16,-1-4 0-16,4-4 0 16,-4 1 240-16,4-1 48 0,3 1 16 0,-3-1 0 15,3-1-64-15,-3 3-16 0,0 4 0 0,2-1 0 0,-3 8-96 16,1 0-32-16,0 1 0 0,-4 4 0 0,1 0-320 0,-1 0-64 16,0 5-16-16,1-3 0 0,-1-1-240 0,2-1-48 15,0 4-16-15,4-3 0 16,-1-1-96-16,2 0-32 0,2 0 0 0,2 2 0 0,3-4-32 0,2 3-16 15,2 6 0-15,-2-3 0 0,5 4 32 0,1-1 16 16,2 2 0-16,3-1 0 0,1 4-48 0,0-1-16 0,2-3 0 0,4 3 0 16,-3-8-160-16,6 2 0 0,-2-5 0 0,2-3 0 15,2-4 0-15,3 1 0 16,-26-15 0-16,0 0 128 0,96 39-128 0,-96-39 0 16,0 0 0-16,108 34 0 0,-108-34 0 0,0 0 0 0,115 33 128 0,-115-33-128 15,87 23 208-15,-87-23-32 16,0 0-16-16,127 21 0 0,-127-21-160 0,0 0 0 15,105 10 0-15,-105-10 128 0,0 0-128 0,104-19 0 0,-104 19 0 16,0 0 0-16,114-52 128 0,-114 52-128 16,76-54 128-16,-76 54-128 0,86-61 192 0,-86 61-64 0,94-59 0 0,-94 59 0 15,94-56 0-15,-94 56-128 0,78-56 192 16,-78 56-64-16,65-47-128 0,-65 47 0 0,59-38 144 0,-59 38-144 16,0 0 0-16,78-49 0 0,-55 32 0 0,1-2 128 15,-3 0-128-15,0-6 0 0,-2 2 0 0,-3 1 0 0,-2-1 0 16,-5 2-128-16,-6 2 128 0,1 2-128 0,-4-1 128 15,-4 1 0-15,1 1 0 0,-2-1-128 16,-4-2 256-16,0-1 48 0,-1 3 16 0,1 0 0 16,-5-1-48-16,0 1 0 0,-2 3 0 0,1-2 0 15,-3-1-144-15,-1 1 0 0,-4-1 144 0,4-2-144 16,0 3 240-16,0 2-32 0,-2-2 0 0,-2-1 0 16,1 3-80-16,-1 0-128 0,-1 4 176 0,-1-3-176 0,-1 5 192 0,-2-3-64 15,2 4 0-15,0-3-128 16,3 5 336-16,1-6-32 0,-1 6-16 0,0-2 0 15,-1-2-144-15,0 7-16 0,-1 1-128 0,-1-1 192 0,-4 4-64 0,1-1-128 16,-1 1 176-16,-5 2-176 0,-1 3 192 16,-3-4-64-16,1-1 0 0,1-2-128 0,1 0 144 0,-1-4-144 15,2-1 0-15,1-4 144 0,-3 1-304 0,-1-3-64 0,-2 8-16 16,0-1-18288 0</inkml:trace>
  <inkml:trace contextRef="#ctx0" brushRef="#br0" timeOffset="58164.12">23482 16102 1839 0,'-14'14'160'0,"4"-4"-160"0,1-3 0 0,2-2 0 15,4 0 1584-15,1-5 272 0,0 2 64 0,-3 0 16 16,0 1-144-16,-6-1-48 0,3-2 0 0,-1-2 0 0,2-1-688 0,2-6-144 15,-6 4-16-15,-1-2-16 0,-2-2-592 0,-3 4-112 16,-4 0-32-16,-5 0 0 16,-2 5 176-16,-2 5 48 0,2 2 0 0,-5 3 0 15,2 1 544-15,-1 6 112 0,-1 2 32 0,0 0 0 0,2 2-320 0,-2 5-64 16,1-1-16-16,8 1 0 0,-4 4-352 0,5-3-80 16,2 7-16-16,2 4 0 0,4-2-208 0,-1 5 0 15,4 6 0-15,-4 1 0 0,4 8 128 0,3 0-128 16,0 6 0-16,4 1 0 0,2 0 304 0,3 7-48 15,1-1 0-15,5 3 0 0,4 6 288 0,1 2 48 16,-1 2 16-16,2 0 0 0,0-11-176 0,2-1-48 16,4-9 0-16,1-7 0 0,5-4-224 0,3-8-160 15,2-7 192-15,8-7-192 0,3-4 256 0,-40-24-64 16,96 18-16-16,-96-18 0 0,118-25-176 0,-118 25 0 0,140-62 0 0,-140 62-176 16,127-98 176-16,-68 39-208 15,-3-9 80-15,0-3 128 0,-6 1-144 0,-3-5 144 0,-3-3 0 0,-6 1 0 16,-3 0-240-16,-4 2 64 15,-6 6 16-15,-6-1 0 0,-7 0-144 0,-7 4-16 0,-8-2-16 0,-9 2 0 16,-4 3 336-16,-7 6 0 0,-3 3 0 0,-5 0 0 16,-4 3 800-16,-2 1 224 0,1-1 64 0,-3 6 0 15,-2 0 48-15,-1 1 16 0,2 8 0 0,-4 8 0 16,4 3-496-16,-4 3-80 0,3 4-32 0,-13 8 0 0,0 1-416 16,-4 8-128-16,-1 2 0 0,5 4-11840 15,7 2-2432-15</inkml:trace>
  <inkml:trace contextRef="#ctx0" brushRef="#br0" timeOffset="61284.35">10014 17107 11055 0,'-2'3'976'0,"2"1"-784"32,0-4-192-32,0 0 0 0,0 0 720 0,0 1 112 15,0 5 0-15,-2-1 16 0,2-2 80 0,2 1 16 0,0-1 0 0,-2 1 0 16,2-3-480-16,-1 1-80 0,1-2-32 0,2 0 0 0,-3 0-48 0,1 0-16 0,0 2 0 0,-2 0 0 31,2 1 384-31,-2 1 80 0,0 4 16 0,-2-2 0 0,0-1-48 16,0 3 0-16,2 1 0 0,-1 5 0 15,1 2-352-15,0-2-80 0,1 1-16 0,-1 5 0 16,2-3-272-16,2 2 0 0,1 0 0 0,2 4 0 16,-2-2 0-16,4 1 0 0,1 3 0 0,1-2 0 15,1 4 0-15,2-2 256 0,1 8-48 0,3-2-16 16,-2-1 16-16,3 3 0 0,0-5 0 0,0 0 0 16,2-6-208-16,-5-1-160 0,1-5 32 0,-3 0 0 15,2-6-1456-15,-2 2-272 0</inkml:trace>
  <inkml:trace contextRef="#ctx0" brushRef="#br0" timeOffset="61712.78">10279 17131 6895 0,'3'-4'304'0,"-3"3"64"0,2-1-368 16,-2 0 0-16,0 2 0 0,0 0 0 0,-2 0 960 0,2 0 112 0,-2-1 16 0,-1 1 16 15,-1 0 736-15,1-4 144 0,-2 8 16 0,0-3 32 0,-1 1-160 0,3 1-16 16,-4 1-16-16,0 1 0 0,2 4-736 0,-2-2-144 16,3 5-16-16,-1-1 0 15,1 6-672-15,-2 0-128 0,2 8-16 0,-1-1-128 0,1 2 208 0,-1 6-64 16,2 1-16-16,1-2 16 0,0 4-144 0,2 1 160 16,0 3-160-16,-2-4 176 0,2-1-176 0,-1 0 0 15,-1-3 0-15,2 4 128 16,0-2-128-16,-2 2 0 0,-1 1 0 0,1-3 0 15,0 2-208-15,0 0 64 0,2 0 16 0,2 0 0 16,0 3-480-16,0-1-96 0,3-1 0 0,-5-5-11376 16</inkml:trace>
  <inkml:trace contextRef="#ctx0" brushRef="#br0" timeOffset="62046.68">9716 17800 13823 0,'-9'17'608'0,"6"-10"128"15,-1-2-592-15,2 2-144 0,2-5 0 0,2-2 0 0,2-2 1216 0,1-5 192 16,7 2 64-16,4-9 0 0,6-7-832 0,-1-1-144 15,-21 22-48-15,0 0 0 16,82-89-448-16,-82 89 128 0,68-65-128 0,-68 65 0 16,72-62 0-16,-72 62 0 0,0 0 128 0,116-70-128 15,-116 70 896-15,0 0 128 0,112-38 16 0,-84 31 16 0,3 5 16 0,-5 2 0 16,-3 0 0-16,-2 0 0 16,2 0-576-16,-8 2-112 0,3-2-32 0,-3 2 0 15,-1 1-768-15,0 0-160 0,-3 3-16 0,-1-1-12064 16</inkml:trace>
  <inkml:trace contextRef="#ctx0" brushRef="#br0" timeOffset="62488.85">10477 17554 2751 0,'4'2'256'0,"-2"-2"-256"0,1 0 0 0,1 0 0 15,1 0 1632-15,-3 0 288 0,-1 2 48 16,6 1 16-16,4 1 112 0,4 1 16 0,-1 7 16 0,4-5 0 0,-3 5-576 0,3-1-112 31,-2-3-32-31,-1-2 0 0,4 1-832 0,-1-4-160 16,-4-1-32-16,0 0-16 0,-2-2 32 0,0 0 16 16,-1 0 0-16,1-2 0 0,-5 0 464 0,1-1 80 0,-1-1 32 0,-1-3 0 15,-1 4-128-15,0-3-32 0,-3-2 0 16,0 3 0-16,-2-6-320 0,0 2-80 0,-2-3-16 0,2 0 0 15,-5-5-224-15,-1-1-64 0,-1 1 0 0,0-1 0 16,-1 1-128-16,-3-1 0 0,-3 3 0 0,-1 1 0 16,-1-2-240-16,-1 2 32 0,-3 0 0 0,-2 4 0 31,-1-1-176-31,0 4-48 0,2-1 0 0,2 6 0 0,2 2 176 0,3 3 48 0,4 10 0 0,1 1 0 16,0 3 208-16,4 6 160 0,1 3-32 0,4 9 0 15,0 1 496-15,0 3 80 0,2 1 32 0,2 3 0 0,1 1 224 0,4 1 32 16,3 7 16-16,0-5 0 0,4-1-128 0,-1-5-32 15,4-1 0-15,1-5 0 0,1-10-464 0,3-8-112 16,0-5-16-16,2-10 0 0,1-2-256 0,-27 0-144 16,0 0 16-16,99-52 0 15,-99 52-1408-15,80-65-256 0,-80 65-64 0,98-96-14528 16</inkml:trace>
  <inkml:trace contextRef="#ctx0" brushRef="#br0" timeOffset="64009.14">1343 17640 15663 0,'0'0'1392'0,"1"0"-1120"0,-1 0-272 0,2 0 0 16,0-2 304-16,0-2 0 0,1 1 0 0,1-6 0 15,4 2-48-15,1-5 0 0,-2-2 0 0,4 4 0 16,-6-1-256-16,2 4 0 0,1 2 0 0,-4-2 0 16,3 5 0-16,0 2 0 0,-2 2 0 0,2 3 0 15,0 2 768-15,-2 0 80 0,2 5 32 0,0 1 0 0,0 0 400 0,4 1 96 16,-3 4 16-16,3-4 0 15,-1 3-544-15,1-5-96 0,-1 4-32 0,2 1 0 0,2 3-560 0,0 2-160 16,2 6 0-16,0-3 0 0,-2-1 0 0,1 2 0 16,-3 0 0-16,1 4 0 15,1-4-816-15,-6 2-80 0,3 1 0 0,-6 1-16 16,2-2-816-16,0 0-176 0,-4-7-16 0,3-6-7296 16</inkml:trace>
  <inkml:trace contextRef="#ctx0" brushRef="#br0" timeOffset="64280.48">1688 17382 7359 0,'-2'5'656'0,"0"-3"-528"0,2-1-128 0,0 1 0 0,0 0 1056 0,-1 1 176 16,-1 8 48-16,-2 3 0 0,3 7 64 15,-6 5 0-15,1 0 16 0,1 5 0 0,0 1-224 0,0 3-48 16,-2 1-16-16,3 2 0 0,-3-6-544 0,2 4-96 16,2 6-32-16,1 2 0 15,0-4-400-15,2 2 0 0,0-2 0 0,0 8 0 0,0 6 0 0,0-3 160 16,2 1-16-16,-2-3 0 0,3-4 32 16,-1-3 0-16,2 2 0 0,-3-13-6960 15,3 0-1376-15</inkml:trace>
  <inkml:trace contextRef="#ctx0" brushRef="#br0" timeOffset="64547.28">1397 18004 11967 0,'-9'15'528'0,"6"-8"112"0,1-2-512 0,0-1-128 0,2-4 0 0,0 0 0 16,2 0 768-16,3-4 128 15,2-6 32-15,5-2 0 0,6-7 128 0,1-2 32 0,3-2 0 0,-1 0 0 0,0 4 64 0,0-2 32 16,2 2 0-16,1-2 0 16,-24 21-528-16,0 0-96 0,77-57-32 0,-77 57 0 0,0 0-32 0,0 0-16 15,91-58 0-15,-72 46 0 16,5-2 96-16,-3 4 32 0,0-2 0 0,-2 5 0 16,2-4-288-16,-4 4-48 0,-1 0-16 0,2-1 0 31,-5 1-608-31,3-4-128 0,2 4-32 0,-3-2-12416 0</inkml:trace>
  <inkml:trace contextRef="#ctx0" brushRef="#br0" timeOffset="64830.68">2148 17441 4607 0,'-2'21'400'0,"-1"-12"-400"0,1 5 0 0,0-7 0 15,2 1 2224-15,0-1 352 0,0 4 80 0,2 8 16 16,0 9 368-16,1 7 80 0,2 3 16 0,2-3 0 0,0-2-1536 0,0-2-320 16,5 0-48-16,-3 1-16 0,3-4-832 0,4 0-160 15,-4-4-32-15,2 0-16 0,0 2-176 0,2 1-144 16,-2-3 144-16,0 6-208 15,0-4-304-15,-2 5-48 0,2-5-16 0,-2 0 0 16,2-3-1024-16,-4-2-192 0</inkml:trace>
  <inkml:trace contextRef="#ctx0" brushRef="#br0" timeOffset="65097.38">2373 17427 7359 0,'0'2'656'0,"0"0"-528"0,0-1-128 0,0-1 0 0,0 2 1888 0,-2 2 352 16,-2 6 64-16,1 4 0 0,-1 7 112 0,-1 3 16 15,-2-1 0-15,0 6 0 0,2-1-1280 0,-4 4-256 16,2-1-64-16,-1-3 0 16,1 1-512-16,0-1-96 0,0 4-32 0,-2 1 0 0,4-2 16 0,-6 4 0 15,4-2 0-15,-1 0 0 16,2-1 112-16,3 6 0 0,-4 5 16 0,2 3 0 0,1-3 304 15,1 1 48-15,-2-2 16 0,-1-2 0 16,3-4-368-16,-1-1-64 0,3-9-16 0,1 0 0 16,0-3-1232-16,0-6-256 15</inkml:trace>
  <inkml:trace contextRef="#ctx0" brushRef="#br0" timeOffset="65347.34">2104 18066 9215 0,'-10'-1'400'0,"6"-1"96"0,-3 2-496 0,4 0 0 0,1 0 0 16,0 0 0-16,1 0 1856 0,-1 0 256 0,0 0 64 16,2 2 16-16,2-1 160 0,1 1 16 0,3 0 16 0,2-2 0 15,-1 0-432-15,5-2-96 0,-1-1 0 16,1-4-16-16,4 1-1024 0,1-1-208 0,-3 0-32 0,4 4-16 16,1-2-320-16,0-1-64 0,2 0-16 0,2-1 0 0,-3-4-32 0,5 2 0 15,-1-3 0-15,-24 12 0 16,0 0-128-16,0 0 192 15,93-57-192-15,-73 43 192 0,3 0-192 0,-7 0 0 0,-2 2 0 0,1 0 0 32,3-1-752-32,-2-2-80 0,-1 4 0 0,-1-1-9216 0,0 0-1824 15</inkml:trace>
  <inkml:trace contextRef="#ctx0" brushRef="#br0" timeOffset="65835.03">2850 17725 7359 0,'-2'5'320'0,"1"-3"80"0,1 0-400 0,0-2 0 0,0 0 0 0,0 0 0 0,0 1 1600 0,1 1 224 15,1 0 48-15,2 3 16 0,1 2 496 0,0-3 112 16,0 2 0-16,2 0 16 0,4-1-1024 0,-3 0-208 16,3 2-32-16,1-3-16 0,-2-1-624 0,4-3-128 15,0 0-32-15,0 0 0 0,2-3-288 0,-2-1-160 16,0-3 160-16,-2 2-160 0,-1 1 0 0,-3-1 0 16,-1-3 0-16,0 4 0 0,-2-5 192 0,1-1-16 15,-3-2 0-15,-3-1 0 0,0-2 240 0,-2 1 48 16,1-4 16-16,-8 6 0 0,2 0-224 0,-3-2-32 15,-1 4-16-15,-5-2 0 0,1-1-208 0,-3 5 144 0,1-3-144 16,-2 4 128-16,-2 0-128 0,3 4 0 0,1 3 144 0,1 5-144 16,2 2 0-16,-1 7 0 0,1 5 0 0,7 5 0 15,0 4 128-15,3 2-128 0,4 1 128 0,4 4-128 16,3 7 736-16,0 0 80 0,5 5 16 0,2-4 0 16,3 3 80-16,2 8 32 0,1 1 0 0,2 1 0 15,-3-7-352-15,1-6-64 0,-1-3-16 0,0-3 0 16,2-6-256-16,-2-5-64 0,2-6-16 0,2-6 0 15,-1-11-176-15,4-12 0 0,-26 9 0 0,0 0 0 16,94-123-368-16,-52 32-144 16</inkml:trace>
  <inkml:trace contextRef="#ctx0" brushRef="#br0" timeOffset="70285.64">8954 11225 4607 0,'-1'3'400'0,"-1"-1"-400"16,2-2 0-16,0 0 0 0,0 0 560 0,0 0 16 0,-2 0 16 0,-3 0 0 31,1 2 640-31,1-1 128 0,-1-1 32 0,3 0 0 0,1 0 400 0,0-1 96 0,0-1 16 0,0 0 0 16,0 2-368-16,0-3-64 0,0 1 0 16,0 2-16-16,0 2-32 0,0 5 0 0,-2-2 0 0,-2 4 0 15,3 1-208-15,-1-1-32 0,2 1-16 0,2 1 0 16,3-1-560-16,-3 6-112 0,5-2-32 0,0 1 0 15,1-2-304-15,3 2-160 0,-1 3 160 0,2-3-160 16,-1-4 0-16,3 3 0 0,0 1 0 0,0-1 0 16,3 2-416-1,1-2-32-15,-3 3 0 0,1 1 0 16,1 1-496-16,-1 4-96 0,-2 3-32 0,0 0 0 16,0 4 64-16,-4-4 16 0,-1 3 0 0,0-1 0 15,-2 0-240-15,-2-4-48 0,0-1-16 0,0-6-8944 0</inkml:trace>
  <inkml:trace contextRef="#ctx0" brushRef="#br0" timeOffset="70554.53">9202 11051 9215 0,'-4'8'400'0,"3"-4"96"0,-1 1-496 0,2-2 0 0,0 3 0 0,0-1 0 0,-4 0 1856 15,3 11 256-15,-3 6 64 0,-3 15 16 0,0 1 208 0,-3 4 32 16,-1 2 16-16,1-4 0 0,-1 0-896 0,1-2-176 16,-2-1-32-16,-1-1-16 0,3-1-688 0,0 0-144 15,-1 0-32-15,2-2 0 0,1 3-208 0,1-1-32 16,2 2-16-16,-2-2 0 0,3 1-208 0,-3 3 0 16,0 2 0-16,4-2 0 0,-6-1-240 0,2-3 16 15,0-2 0-15,0-7 0 16,4-5-1568-16,1-5-320 0,2-9-64 0,2-6-9952 0</inkml:trace>
  <inkml:trace contextRef="#ctx0" brushRef="#br0" timeOffset="70777.03">8876 11632 1839 0,'-2'0'160'0,"2"0"-160"0,0 0 0 0,0 0 0 15,0 0 1632-15,2 2 288 0,0-2 64 0,1 4 16 16,8 4 1200-16,-6-3 224 0,4 4 48 0,1-2 16 15,0-2-480-15,1 2-80 0,3-5-32 0,-2-4 0 16,4-3-1488-16,-1 2-288 0,3-4-64 0,-1-6-16 0,1 5-784 0,1-6-256 16,0 0 128-16,0-5-128 0,2 3 0 0,2-3-272 15,-2-2 48-15,1 0 16 16,-22 21-992-16,0 0-192 0,74-75-32 0,-74 75-12784 16</inkml:trace>
  <inkml:trace contextRef="#ctx0" brushRef="#br0" timeOffset="70992.55">9566 11089 18431 0,'-12'17'816'0,"5"-8"160"16,3-2-784-16,1-2-192 0,1-1 0 0,2 1 0 0,0-2 960 0,0 4 128 0,-2 9 48 0,2 1 0 16,2 4 880-16,0-1 176 0,1-1 48 0,3 0 0 15,-1-2-896-15,2 2-192 0,3-1-16 0,-3 1-16 16,5 0-576-16,-3 2-112 0,5 2-32 0,0 1 0 15,-2 0-96-15,2-3-32 0,0 7 0 0,0-2 0 16,2-3-272-16,1 3 160 0,-1 0-160 0,1-5 128 16,1-3-288-16,-3-3-64 0,-1-4-16 0,0-1-10656 15,0-3-2144-15</inkml:trace>
  <inkml:trace contextRef="#ctx0" brushRef="#br0" timeOffset="71254.78">9773 11035 8287 0,'-5'7'368'0,"3"-5"80"0,1-1-448 0,-1 1 0 0,2 0 0 0,0-2 0 0,2 2 1248 0,-2 5 160 16,1 1 48-16,-1 6 0 15,0 4 384-15,-1 1 80 0,1 5 0 0,-4 1 16 0,2 6-592 0,-3-3-112 0,-2 7-16 0,2-1-16 31,-5 3-160-31,1-2-16 0,-2 0-16 0,3 0 0 16,-1-6-352-16,-2 2-64 0,3-1-16 0,-1 1 0 16,2 6-176-16,0-2-32 0,2 1-16 0,-4 1 0 15,0 1-224-15,1 2-128 0,-1 2 128 0,0 0-128 16,1 5-592-16,-1-5-192 16,-2-4-48-16,3-1-12560 0</inkml:trace>
  <inkml:trace contextRef="#ctx0" brushRef="#br0" timeOffset="71488.82">9411 11582 18431 0,'-2'10'816'0,"2"-6"160"0,0-4-784 0,2 1-192 16,0-1 0-16,-1 0 0 0,5 2 1664 0,-1-2 272 15,9 0 64-15,0-2 16 0,5 1 224 0,0-1 64 0,4-5 0 16,-2-3 0-16,0-1-1536 0,3-5-288 0,-24 16-64 15,0 0-16-15,87-54-400 0,-87 54 0 0,0 0 0 0,92-69 0 16,-92 69 0-16,0 0 0 0,89-72 0 0,-89 72 0 16,0 0-176-16,82-68-16 0,-82 68 0 0,0 0 0 31,75-67-1840-31,-56 44-368 0</inkml:trace>
  <inkml:trace contextRef="#ctx0" brushRef="#br0" timeOffset="71807.95">10120 11068 17503 0,'-3'16'768'0,"-1"-13"176"0,4 2-752 0,0 1-192 15,0-5 0-15,4 1 0 0,-3 0 1280 0,1 1 208 0,3 3 48 0,2 2 16 16,4-1-16-16,3 4 0 16,3-6 0-16,-1 4 0 0,3-2-880 0,4-2-176 0,1 7-32 0,4-5-16 15,2 5-432-15,1-1 0 16,-3 3 128-16,-4 3-128 0,-1 0 0 0,-4 3 0 0,-2 0 0 0,-6 8 0 16,1 0-128-16,-3 2 128 0,0-1 0 0,-6 4 0 15,2-6 0-15,-1 0 0 0,1-2 0 0,-5-3 0 16,2 3-592-16,1-8 0 0,-1-1 0 0,0-2-12144 15</inkml:trace>
  <inkml:trace contextRef="#ctx0" brushRef="#br0" timeOffset="72071.87">10434 10927 5519 0,'0'0'496'0,"0"0"-496"15,0 0 0-15,0 0 0 0,0 2 2112 0,-2 3 336 16,2 0 64-16,-2 9 16 0,-1 7 832 0,-1 3 160 0,1 11 48 0,-2 2 0 16,-1 5-1088-16,-1 5-224 0,0 0-32 0,0 1-16 15,1-2-1088-15,-3 2-224 0,2-4-32 0,0 0-16 16,0-1-384-16,2-5-80 0,3 1 0 0,-3-1-16 16,5-1-224-16,-4-1-144 0,2 1 192 0,1 1-192 31,-3 0 0-31,1 1 0 0,-4-1 0 0,0-3 0 15,2-2-896-15,-2-5-96 0,1-6-16 0,3-6-15728 16</inkml:trace>
  <inkml:trace contextRef="#ctx0" brushRef="#br0" timeOffset="72284.42">10129 11481 23039 0,'0'3'1024'0,"0"-1"192"0,0 3-960 0,0-3-256 15,2 1 0-15,-1-1 0 0,5 0 1920 0,-5 0 320 16,8-2 80-16,1 1 16 0,8-2-416 0,-1-3-64 16,4-8-32-16,2 0 0 0,1-4-1328 0,-24 16-272 0,0 0-48 0,84-57-16 15,-84 57-160-15,0 0 0 0,92-68 0 0,-92 68 0 16,0 0 0-16,79-59 0 0,-79 59 0 0,0 0 0 31,76-56-640-31,-53 35-16 0,-23 21 0 0,0 0-15776 0</inkml:trace>
  <inkml:trace contextRef="#ctx0" brushRef="#br0" timeOffset="72998.28">10805 10936 11055 0,'2'3'976'0,"-1"-1"-784"0,1 1-192 0,0-1 0 16,1-2 1344-16,-1 0 240 0,2 2 32 0,1 1 16 0,4 1 1040 0,-1-1 208 16,3 3 32-16,-3-3 16 0,3-3-1136 0,-4-2-208 15,3-5-48-15,-1 4-16 0,2-4-1152 0,-3-5-240 16,3-1-128-16,-3 0 160 0,3-1-160 0,-2-2 0 0,1-3 0 15,-6 3 0-15,2 4 0 0,-4-2 0 0,0-2 0 16,-2-1 0-16,-2 1 0 0,-1 4 0 0,-2 0 0 0,-4 0 0 16,0 5 192-16,-3 1-64 0,0-1 0 0,-6 6 0 15,4-1-128-15,-5 5 192 0,-3 6-192 0,1-2 192 16,-4 5-192-16,3 4 0 0,1 5 0 0,1 5 0 16,1 4 0-16,2-1 0 0,3 8 0 0,2 3-176 15,1 7 320-15,3-2 64 0,6 6 16 0,-3-6 0 16,6 2 608-16,5-3 112 0,2-3 16 15,3 1 16-15,3-7-64 0,5-2-16 0,3-3 0 0,3-9 0 16,6-6-480-16,1-8-96 0,-32-7-32 0,0 0 0 16,127-15-288-16,-127 15 0 0,101-49 0 0,-101 49-144 31,117-93-880-31,-55 26-192 0</inkml:trace>
  <inkml:trace contextRef="#ctx0" brushRef="#br0" timeOffset="104381.47">13290 13019 4607 0,'-2'3'400'0,"0"-1"-400"0,2-2 0 0,0 0 0 0,0 0 448 0,-1 2 16 0,-1-1 0 0,-3 1 0 16,-1 5-160-16,0-2-48 0,-3-1 0 0,2-1 0 16,0 3 480-16,-2-5 96 0,4 1 0 0,-2-4 16 31,2 2 416-31,-1-5 80 0,0 0 0 0,0 0 16 0,3-8-432 0,-1 0-96 0,3 2 0 0,1-3-16 16,-2 0-624-16,-2 4-192 15,3-4 0-15,1 5 0 0,-2-1 0 0,-2 1 0 0,1 0 0 0,-1 4 0 16,1 2 0-16,-2 1 0 15,-1-2-160-15,1 8 160 0,-3 1 0 0,1 0-176 0,3 6 176 0,-6 1-128 16,3 4 320-16,-4 1 64 16,4 0 0-16,4 1 16 0,-6 1 752 0,4 0 128 15,1 2 48-15,4-2 0 0,-1 2-224 0,-3-2-32 16,4 2-16-16,0-3 0 0,4 1-272 0,-3 0-48 16,1-2-16-16,0 1 0 0,1-3-336 0,1-1-64 15,3 2 0-15,-6-4-16 0,3 6 16 0,-1-4 16 0,1 3 0 0,-2 0 0 16,3 3-16-16,-3-1 0 15,1 3 0-15,1-1 0 0,-1 0 96 0,1 0 16 0,1-2 0 0,2-3 0 16,0-2 32-16,3-5 16 0,2 3 0 0,-1-7 0 16,5 0-144-16,-1-5-16 15,4-5-16-15,2 0 0 0,0-4-176 0,0-1 0 0,5-6 0 0,-3 0 0 16,1-1 0-16,1 1 0 0,-1-3 128 0,-5-4-128 0,0 6 0 0,-1 1 128 16,-4 1-128-16,0 1 128 15,-2 0 112-15,-2 3 16 0,1 1 0 0,-4 1 0 16,2-1 16-16,-2 6 16 0,-1-6 0 0,1 3 0 15,0-2-96-15,2-3-32 0,-2-4 0 0,0-1 0 16,0-1-160-16,0 1 0 0,2-2 0 0,-8 0 0 16,3-1 0-16,-2 0 0 0,-2 0 0 0,-2 1 0 15,-2-2 0-15,3-1 0 0,-6-1 0 0,0-1 0 16,3 3 144-16,-4-2 48 0,1-1 16 0,-2-1 0 0,2 3 128 0,0 1 32 16,-3 2 0-16,1 1 0 0,-2 3-176 15,-1 4-16-15,-2-1-16 0,0 3 0 0,0 0-160 0,-1 6 0 16,-3-1 144-16,3 4-144 0,-3-1 0 0,1 2 0 15,-2 1 0-15,-1 2 0 0,1-4 0 0,0 1 128 16,2 1-128-16,1-2 0 0,0 2 0 0,2-2 128 16,2 5-128-16,-2-1 0 0,2 1 0 0,1-2 0 15,1 4 0-15,1-1 0 16,2-3-512-16,0 1-80 0</inkml:trace>
  <inkml:trace contextRef="#ctx0" brushRef="#br0" timeOffset="133373.51">27464 2821 10127 0,'0'0'896'0,"0"0"-704"0,0 0-192 0,0 0 0 0,0 0 832 0,-2 0 144 16,1 0 32-16,-3 0 0 0,2-2 848 0,-5 2 160 15,0-2 32-15,-1 2 16 0,-1 0-576 0,-1 0-112 16,1 0-32-16,-3 0 0 16,1 0-416-16,-3 2-96 0,0-2 0 0,-3 0-16 0,1-2-128 0,1 1-32 15,-3-3 0-15,-1 2 0 0,1 2-400 0,1-3-96 16,0 1-16-16,-1 2 0 0,1 5-144 0,1-1 0 16,0-1 0-16,1 3 0 0,-8 6 736 0,-1-2 160 15,-1 4 48-15,4 4 0 0,-3 1-944 0,1 3-176 16,2 5-32-16,1-1-16 15,0-2-640-15,3 6-128 0,1-4-32 0,6 2 0 0,-4-4 1024 0,3 4 416 0,3 0-32 0,2 0 0 16,-1-2-176-16,4-2-32 0,3 2-16 0,2 0 0 16,1-3 48-16,4 5 16 0,-2-4 0 0,8-3 0 15,-3 2-48-15,2-4-16 0,4-2 0 0,-2-1 0 16,3-4-160-16,1-5 0 0,-18-7 0 0,0 0 0 16,0 0-528-16,0 0 16 15,104-3 0-15,-104 3 0 16,0 0-256-16,58-40-64 0,-39 21 0 0,-2-2 0 0,1 0 176 15,-4-4 16-15,0 4 16 0,0 1 0 0,0-3 336 0,-4-3 64 0,2 1 16 0,-3 1 0 16,1-4 208-16,-3 2 0 0,2-5 0 0,-2 1-144 0,4-3-16 0,-5 0 0 16,3 3 0-16,-2-1 0 0,0 1 16 0,2 6 0 31,-4 0 0-31,2 3 0 0,0 7 144 0,0 3 0 0,-4 8-144 0,-1 5 144 0,0 5 0 0,-2 1 0 16,-2 10 0-16,-1 1 0 0,1 9 1024 0,-1 1 112 15,3 6 16-15,-2-2 16 0,2 4 192 0,0-1 48 16,2 3 0-16,-1-6 0 0,3 2-608 0,-1-2-112 15,4-4-32-15,2-3 0 0,1-3-656 0,4 0 0 16,0-1 0-16,4-8 0 31,-3 0-1056-31,-15-14-240 0,0 0-48 0,0 0-13456 0</inkml:trace>
  <inkml:trace contextRef="#ctx0" brushRef="#br0" timeOffset="133717.34">27966 2176 8287 0,'-7'2'736'0,"5"-2"-592"16,2 0-144-16,0 0 0 0,4 0 1296 0,-4 0 240 15,-2 0 32-15,0 0 16 0,1 0 128 0,-3 2 16 16,2 1 16-16,1 4 0 0,1 0 128 0,-2 0 32 16,2 7 0-16,0-2 0 0,2 4-576 0,-1 3-112 15,3 0-32-15,-2 2 0 0,1 4-256 0,2-3-48 0,-3 10-16 0,0 1 0 16,-1 3-208-16,1 6-32 0,-2 2-16 16,-2 1 0-16,1-3-256 0,-1 5-48 15,-3 7-16-15,0 2 0 0,-1 1-80 0,1 1-16 0,-5 1 0 16,-1 5 0-16,1-1-192 0,-3-4 144 0,3-1-144 0,0-1 128 15,1-1-128-15,-3-6 0 0,5-8 0 0,0-4 0 32,1-3-768-32,3-5-96 0,1-6-16 0,2-5-15376 0</inkml:trace>
  <inkml:trace contextRef="#ctx0" brushRef="#br0" timeOffset="133977.59">28337 2739 20271 0,'-9'7'896'0,"4"-4"192"0,-2 6-880 0,4-4-208 15,1-3 0-15,0 0 0 0,1 5 1792 0,-1 0 304 16,-3 7 64-16,-2 3 16 0,1 2-384 0,-1 2-80 16,4 0-16-16,1 0 0 0,2 0-752 0,4-2-160 0,1 2-16 0,0 5-16 15,2-1-592-15,2-1-160 16,-2 7 0-16,3 2 0 0,-3 4 0 0,2 1 0 15,-2 2 0-15,0 0 0 16,0 0-400-16,-4 0-48 0,4 6-16 0,-2-3 0 16,1-1-960-16,-6-4-192 0,1-3-48 0,-1-2-7760 0,0-3-1568 15</inkml:trace>
  <inkml:trace contextRef="#ctx0" brushRef="#br0" timeOffset="134562.31">29196 2988 10127 0,'-3'2'896'0,"1"-2"-704"15,2 0-192-15,0 0 0 0,2-2 1840 0,-2 0 336 16,-2-1 64-16,0-4 0 0,-3 2-304 0,2-4-64 0,-3-3-16 0,1-2 0 16,-2 3-256-16,2-3-64 0,0 1-16 0,-4 2 0 15,0 1-1008-15,1 4-208 0,-3 3-48 0,-1 3 0 16,-2 5-256-16,2 2 0 0,-7 9 0 0,1 3 0 16,-1 9-176-16,0 0 176 0,0 3-192 0,1 4 192 15,-1-2 0-15,3 4 0 0,1-1 192 0,1-1-48 16,3 0-16-16,1-2-128 0,1-2 192 15,6 4-64-15,-4 2 208 0,3-1 48 0,2 1 0 0,2-2 0 16,2-2-96-16,2-5-16 0,4-1 0 16,-2-4 0-16,6-4-144 0,0-3-128 15,4-6 192-15,1-1-192 16,2-5-464-16,-1-8-208 0,-18 4-32 0,0 0-16 16,0 0-800-16,71-50-144 0,-57 30-48 0,2-2 0 0,-2-4 576 15,0 1 112-15,1-3 32 0,-4-1 0 0,1-3 624 0,0 5 128 0,0-5 32 0,1 3 0 16,-1-6 208-16,0 0 0 0,0 0 0 0,-3-3 0 0,1 1 0 0,-3 2 208 15,4 6-32-15,-6-1-16 0,0 4 688 0,-1 7 144 16,1 5 32-16,-5 9 0 0,0 3 256 0,-4 7 64 16,3 4 16-16,-3 5 0 0,-1 7 224 0,1 5 32 0,-2 3 16 0,0 1 0 15,1 0-544-15,-2 5-128 0,2 1 0 0,0 2-16 16,1-1-496-16,2 1-80 0,-1 1-32 0,1-5 0 16,2 1-336-16,2-5 0 0,1 1 0 0,-1-3 0 31,5-5-752-31,0-6-160 15,4-3-48-15,2 0-16256 0</inkml:trace>
  <inkml:trace contextRef="#ctx0" brushRef="#br0" timeOffset="134931.47">30020 2861 31327 0,'-7'0'1392'0,"2"-2"272"0,2 2-1328 0,-1 0-336 31,3 0 0-31,-5 0 0 0,1 0 544 0,-5 0 32 16,-4 0 16-16,-5 0 0 0,-8 4 304 0,1 3 64 15,-2 0 16-15,2 1 0 0,0 3-272 0,2 4-64 16,-1 1-16-16,3 2 0 0,1 1-448 0,2 0-176 16,3 0 128-16,2-3-128 0,3-4 0 0,5 2 0 0,4-5 128 0,2-1-128 15,2-3 128-15,4 2 0 16,1-1 0-16,6-5 0 0,4 3-128 0,-3-4 0 15,-14 0 0-15,0 0 0 0,0 0 0 0,87 24 0 0,-87-24 0 0,52 28 0 16,-52-28 0-16,47 35 0 0,-19-12 0 0,-7-1 0 16,2 6 0-16,-4-3 0 0,0-3 0 0,-7 6 0 15,-5-2 0-15,-5-1 0 0,-5 2 0 0,-10 0 0 16,-6 2 336-16,-2-3 48 0,-3 2 0 0,0-5 0 16,-4-2-48-16,0-4 0 0,0 1 0 0,0-6 0 0,-2 2-192 15,4-6-144-15,0-4 192 0,4-4-192 16,2-7-512-16,5-2-224 15,4-7-32-15,4-3-17536 0</inkml:trace>
  <inkml:trace contextRef="#ctx0" brushRef="#br0" timeOffset="135417.88">30575 2957 16575 0,'-6'7'736'0,"5"-6"160"0,-5 1-720 0,6-2-176 0,4 0 0 0,-2-2 0 15,-2 2 800-15,1 0 128 0,3-1 32 16,1 1 0-16,2-2 736 0,-3 2 160 0,1 0 16 0,0-4 16 16,2 4-96-16,-2-1 0 15,6 1-16-15,-8 0 0 0,4-2-1088 0,2 0-224 0,-4 2-32 0,4 0-16 16,-1 0-160-16,3 0-16 15,1 0-16-15,0-1 0 0,1-1 96 0,-13 2 32 0,0 0 0 0,0 0 0 0,0 0-352 0,0 0 128 16,92-35-128-16,-80 26 0 16,-3-3 0-16,-2-2 0 0,-7 5 0 0,0-3 0 0,-5 5 0 0,-1-3 0 15,-2 3 0-15,-8-4 0 0,0 6 0 0,-3 0 0 16,-2 3 0-16,-2 2-128 0,-3 5 128 0,0 1 0 16,-2 8 0-16,2 1 0 0,0 3 0 0,-2 3 0 15,2 3 0-15,3 4 0 16,1 0 352-16,4 0 0 0,4-1 0 0,-1-2 0 15,4 3 224-15,3-2 64 0,-1 5 0 0,2-5 0 0,0 4-272 0,2-6-48 16,3 4-16-16,2-3 0 0,0-5 32 16,5 1 16-16,-1 4 0 0,3 1 0 0,3-4-144 0,0-1-16 0,4 0-16 0,6-2 0 31,1-1-176-31,3-1 0 0,-24-17 0 0,0 0 128 0,91 28-128 0,-91-28-176 0,0 0 48 0,115 9 0 16,-115-9-512-1,81-7-80-15,-81 7-32 0,89-24-11536 0,-89 24-2320 0</inkml:trace>
  <inkml:trace contextRef="#ctx0" brushRef="#br0" timeOffset="135852.26">31756 2749 9215 0,'-2'-3'400'0,"2"-2"96"16,2 0-496-16,0-1 0 0,-2 5 0 0,0-1 0 0,-2 2 1408 0,0-4 192 16,1-1 48-16,-10-2 0 0,2 4 1008 0,-8 3 208 0,-6 1 32 0,-5 8 16 15,-3 0-864-15,-5 8-160 0,-6 1-32 0,-2 3-16 32,4-2-496-32,-4 2-80 0,8 1-32 0,5-3 0 15,1 2-592-15,7-7-128 0,6 2-32 0,5-2 0 16,3-5-480-16,4 3 128 0,-1-5-128 0,6 1 0 15,4-1 0-15,-2 4 0 0,1-1 0 0,1 4 0 16,1 0 0-16,0 2 0 0,0 3 0 0,2 4 0 16,0 1 304-16,4-1 16 0,1 5 0 0,4-4 0 15,3 4-32-15,0-4 0 0,5 1 0 0,1-3 0 16,-25-22-288-16,55 44 0 0,-55-44 128 0,58 36-128 0,-58-36 0 16,44 33 0-16,-32-17 0 0,-4 2 0 0,-6-1 0 0,-5-1 0 15,-9-1 0-15,-6 1 0 0,-5-2 256 0,-6 2-64 16,-6-1-16-16,-7-1 0 0,-3-3 32 0,-4-1 16 15,2-5 0-15,-5 4 0 0,-4-2-224 0,-3-2 0 16,-1 2 0-16,1 0 0 16,-4-2-304-16,-1 4-96 0,0 0-32 0,3-6-11840 15,0 4-2368-15</inkml:trace>
  <inkml:trace contextRef="#ctx0" brushRef="#br0" timeOffset="136198.22">28626 2534 23951 0,'-7'6'1056'0,"2"1"224"0,2-1-1024 0,1-3-256 0,0-1 0 0,2-2 0 15,-2 0 928-15,-1 0 128 0,0 0 32 16,1-9-8848-1,7-10-1776-15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9T21:12:08.5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4-01-19T21:12:23.083"/>
    </inkml:context>
  </inkml:definitions>
  <inkml:trace contextRef="#ctx0" brushRef="#br0">9667 4584 8287 0,'-7'5'736'0,"2"-3"-592"0,1-1-144 0,3-1 0 0,1 0 496 0,-2 0 64 0,-5 4 16 0,-2 1 0 15,-3-2-128-15,0 1 0 0,-4-2-16 0,2 1 0 0,0 2-432 0,-1-3 0 16,1 2 0-16,-6-1 0 15,1 1 0-15,-5 4 0 16,0-1 0-16,-3 0 0 0,1 5 256 0,0 1 80 0,3-3 16 0,-1 2 0 16,5-3 144-16,1 1 16 15,3-3 16-15,-3 0 0 0,6-1 64 0,3-3 16 16,-3-1 0-16,5 0 0 0,0-1-448 0,0 3-160 0,4-3 0 0,-2 3 144 16,1-1-144-16,-1-1 0 15,1 5-160-15,3-2 160 0,-6 1-144 0,3 2 144 0,1 1-128 16,-1 1 128-16,-3 1 0 0,2 5 0 15,-2-2 0-15,2-1 0 0,-2 5 208 0,0 1 32 0,-4 4 0 16,3-2 0-16,-1 1 384 0,-1 1 80 0,-1 5 0 0,4-2 16 16,-3-3 160-16,3-1 16 0,0 3 16 0,3-6 0 15,1 0-272-15,1-2-48 0,2 1-16 0,0-3 0 16,2 3-448-16,-2-1-128 0,2 1 0 0,-1-1 0 16,-1 0 0-16,0 1 0 0,0-1 0 0,-1 2 0 15,-3 2 0-15,2 0-160 0,-1-2 160 0,3 2 0 16,-2 0 0-16,-1-2 0 0,3 1 0 0,0-3 0 15,0 0 128-15,3 1 64 0,-3-1 32 0,0-1 0 0,0 1 288 0,0-3 64 16,2-2 16-16,-2 6 0 0,0-4-112 0,2 0-32 16,1-2 0-16,1 2 0 0,1-4-96 0,2 1-32 15,-2-1 0-15,0-1 0 0,4 3-144 0,-2-3-48 16,2 3 0-16,-1-3 0 0,3 5-128 0,-3-4 128 16,3 2-128-16,-4 2 128 0,3 0 128 0,-3-2 0 15,5 2 16-15,-5 2 0 0,2-2-16 0,0-2 0 16,0 2 0-16,-1-2 0 0,3-3-128 0,1 3-128 15,2-3 192-15,-2-2-192 0,4-2 240 0,-1-3-64 16,5-2-16-16,1 0 0 0,1-2 32 0,1-1 16 0,-2-1 0 16,1-3 0-16,1 4-48 0,0-3-16 0,3 3 0 15,-2-2 0-15,2 3-16 0,-1 2 0 16,-3 0 0-16,1 2 0 0,-2-1 16 0,-2 5 0 0,0-1 0 0,-3-2 0 16,1 6 0-16,-1-4 0 0,2 2 0 0,-1 2 0 15,2-2 16-15,-1-2 0 0,1 4 0 16,0-4 0-16,2-3-160 0,1 1 0 0,1 1 0 0,0-3 0 15,1-1 0-15,1 0 0 0,-1 0 0 0,-24 0 0 16,0 0 0-16,0 0 0 0,103-8 0 0,-81 4 0 16,-22 4 0-16,0 0 0 0,0 0 0 0,112-24 0 0,-82 13 0 15,-3 5 0-15,-27 6 0 0,0 0 0 0,82-27 0 0,-55 20 0 16,-7 2 0-16,1-4 0 0,-1 4 0 0,-3-2 0 16,0-1 0-16,3 4 0 15,-3 1 0-15,0-1 0 0,-1 2 0 0,0-1 0 16,-1 6 0-16,1-1 0 0,0 2 0 0,-1 1 0 0,-4-2 0 0,3 6 0 15,2-2 0-15,-4 3 0 0,3-1 0 16,3 0 0-16,-1 0 0 0,4-6 0 0,4 4 0 0,-1-3 0 16,-24-4 0-16,0 0 0 0,0 0 0 0,122-11 0 0,-122 11 0 0,0 0 0 15,94-17 0-15,-94 17 0 0,0 0 0 0,0 0 0 16,99-11 0-16,-78 9 0 0,-2 6 0 0,-3-4 0 16,2 2 0-16,-1 1 0 0,-1-3 0 0,1 2 0 15,2-2 0-15,2 0 0 16,4 0 0-16,-1-2 0 0,0 0 0 0,-24 2 0 0,0 0 0 0,0 0 0 15,107-19 0-15,-107 19 0 0,0 0 0 0,87-21 0 16,-87 21 0-16,0 0 0 0,92-21 0 0,-92 21 0 0,0 0 0 16,0 0 0-16,105-13 0 0,-86 11 0 15,2-2 0-15,-2 3 0 0,0-1 0 0,-1-2 0 0,-1 1 0 0,0 1 0 16,-3 0 0-16,2 1 0 0,1 1 0 0,1 0 128 31,-1 0-128-31,1 1 128 0,-1 1 176 0,1 2 16 0,-3 3 16 0,-1-2 0 16,4-2-144-16,-4 2-16 15,1 4-16-15,1-5 0 0,3 4-160 0,0-2 128 0,2-3-128 0,2 1 128 16,0-1-128-16,3 1 0 0,-2-3 0 0,2-1 0 0,0 2 0 0,-26-2 0 16,0 0 0-16,0 0 0 0,103 2 0 0,-78-2 0 15,-3 2 0-15,-3-1 0 16,1 1 0-16,-3-2 0 0,-3 3 0 0,2-1 0 0,-1 3 0 0,1-1 0 16,0-1 0-16,1-1 0 0,-1 0 0 15,1 1 0-15,2 3 0 0,1-5 0 0,-1 3 0 0,0-1 0 16,4-1 0-16,-3 2 0 0,1 1 0 0,-2-2 0 0,4 1 0 0,-2-1 0 31,5 4 0-31,-5-3 0 0,4 1 0 0,-25-5 0 16,0 0 0-16,0 0 0 0,97 10 0 0,-74-8 0 15,-4 2 0-15,0-1 0 0,0-3 0 0,4 2 0 16,-7 0 0-16,1-1 0 0,0-1 0 0,-1 0 0 16,0 0 0-16,-2-1 0 0,3-1 0 0,-3 0 0 0,0 2 0 15,-2-2 0-15,4 1 0 0,-6-1 0 0,4 0 0 0,2 0 0 16,-2 2 0-16,2-5 0 0,-1 3 0 0,6-1 0 15,0 1 0-15,4-3 0 0,-25 5 0 0,0 0 0 16,0 0 0-16,95-31 0 0,-68 18 0 0,-3 3 0 16,0-1 0-16,-5 3 0 0,1-3 0 0,-3 4 0 15,2-3 0-15,-5 3 0 0,2 2 0 0,-4-6 0 16,4 6 0-16,-2-4 0 0,0 2 0 0,0-1 0 16,0-1 0-16,-1-2 0 0,1 1 0 0,-1-2 0 15,-1 3 0-15,0-5 128 0,0 5-128 0,-1-3 0 0,-1-2 0 16,1 0 0-16,-1 1 0 0,2-3 0 0,-5-2 0 0,5 1 0 15,-6 0 0-15,-1-1 0 0,0 4 0 0,-1-3 0 16,-1-2-256-16,-3 1 80 0,2 1 16 0,-4 1 0 16,0 0 160-16,1 3 0 0,-3 0 0 0,1 1 0 15,-1-2 0-15,1 5 128 0,1-1-128 0,0 1 176 16,2-3 80-16,0 2 0 0,0-1 16 0,0 1 0 16,0-2-144-16,0-2-128 0,0 5 144 0,0-3-144 15,2-2 0-15,0 3 0 0,-1-3 0 0,1-1 0 0,0 1 0 16,0 0 0-16,1 0 0 0,1-2 0 0,-4-1 0 15,0 5 0-15,0-4 0 0,-4 2 0 0,2 0 0 0,-1 4 0 16,-1-1 0-16,-1 1 0 0,-4 1 0 0,2 0 0 16,-1 1 0-16,1 1 0 0,0-4 144 0,2 4-144 15,-1-5 128-15,3 2-128 0,-1-3 144 0,3-2-144 16,-1 3 160-16,-2-6-160 0,1 1 0 0,-1-2 0 16,3 1 0-16,-3 1 0 0,-1 1 0 0,0-1 0 15,-2-2 0-15,0 1 0 0,-2-1 0 0,2 3 0 16,-5 2 0-16,0 0 0 0,0 2 0 0,-4-3 0 0,-2 6 0 15,3-2 0-15,-4 3 0 0,-1-3 0 0,-1 4 0 16,1-3 0-16,0 5 0 0,1-6 0 0,2 1 0 16,-2-3 0-16,1 5 0 0,1-6 0 0,1 0 0 0,-1 2 0 15,1-4 0-15,0-1 0 0,-1 1 0 0,-1-3 0 16,1 3 0-16,0 2 0 0,-3 2 0 0,0-4 0 16,-1 4 0-16,-6 3 0 0,1 2 0 0,2 0 0 15,-4 6 0-15,2 1-160 0,-4 0 160 0,2 1-128 16,-5 3 128-16,-2 3 0 0,1-4-144 0,-3 1 144 15,2-2 0-15,2-1 0 16,0 5 0-16,2-6 0 0,1-4-128 0,2 2 128 0,4 1 0 0,1-1 0 0,-1-2 0 0,3 1 0 16,-2-1 0-16,-1-1 0 15,-2 2-160-15,-1-1 160 0,1 2 0 0,-2 1-144 0,0 1 144 0,1 0 0 16,-1 1 0-16,0-1 0 0,0 2 0 0,-2 0 0 16,1-2 0-16,-4-2 0 0,1 0 0 0,3-1 0 15,-5-4 0-15,3 4 0 0,3-4 0 0,-1 0 0 16,2 1 0-16,1-1 0 0,4-1 0 0,-3 2 0 15,3 1 0-15,-3-2 0 0,-1 4 0 0,0-2 0 16,-4 3 0-16,1 0-128 16,-1 4 128-16,0 0 0 0,3 3 0 0,-3-3 0 0,2 8-144 0,-2-5 144 0,1 0-160 0,-1 2 160 15,2 0-176-15,-3-3 176 0,3 1-192 16,2-1 192-16,0-3-256 0,0 1 48 0,1 0 16 0,1-2 0 16,3 0-128-16,-5 2 0 0,3-2-16 0,1 1 0 15,1 3 208-15,-4-1 128 0,1 1-160 0,-1-1 160 16,-1 1 0-16,-2 4 0 0,4-1 0 0,-2 2 0 15,1 3 0-15,1 0 0 0,-6 4 0 0,3-2 0 16,-5 2 0-16,3 1 0 0,-1-1 0 0,0-4 0 0,4-1 0 0,0 1 0 16,2-4 0-16,1-1 0 0,4-1 0 0,0-3 0 31,5-1 0-31,-2-2 0 0,4-2 0 0,-6-1 0 0,3-1-144 0,-1-1 144 0,-1 1-320 0,-3 3 0 16,1-3 16-16,0 1 0 15,-2 1 304-15,-1 0-160 0,-1-1 160 0,-3 3-128 0,3 0 128 0,-1 0 0 31,-1 0 0-31,-1 0 0 0,2 5 144 0,-4-3 16 16,2-1 0-16,-2 1 0 0,3-2 144 0,-1 0 16 0,-2-2 16 0,1 1 0 16,0-3-192-16,0-3-144 0,4 6 192 0,-3-6-192 15,3 0 0-15,-1 1 0 0,3 1 0 0,-5-4 0 16,5 6 0-16,-2-2 0 0,0 1 0 0,3 2 0 16,-5-1 0-16,-1 6 0 0,0 1 0 0,0 1 0 15,-4 0 0-15,-1 8 0 0,1-3 0 0,-3 1 0 16,0 2 0-16,-2-2 0 0,0 3 0 0,0-4 0 15,-1-1 160-15,1 3-32 0,-2-3 0 0,4 3 0 16,4-3 0-16,-3 5 0 0,4 0 0 0,0-4 0 16,2 4-128-16,2-4 0 0,1-1-160 0,2 2-11520 15,2-6-2304-15</inkml:trace>
  <inkml:trace contextRef="#ctx1" brushRef="#br0">23688 10026 0,'0'0'0,"0"0"16,0 0-1,0 0-15,0 0 32</inkml:trace>
  <inkml:trace contextRef="#ctx0" brushRef="#br0" timeOffset="15798.81">13445 3284 1839 0,'-3'7'160'0,"1"-5"-160"0,0 5 0 0,0-5 0 0,2-1 704 0,0 3 128 16,-5 1 0-16,0 7 16 16,-2 4 496-16,-2-2 112 0,0 0 16 0,4 0 0 0,-4-6-144 0,3 3-32 15,-3-4 0-15,2 3 0 0,2-4-448 0,-4 2-80 0,4-3-32 0,-1 1 0 16,-1 4-224-16,0-1-32 0,4 3-16 15,-4-3 0-15,2 3 0 0,0-3 0 0,3 5 0 0,-3-2 0 16,3-2 272-16,0 2 48 0,0 1 16 16,2-3 0-16,0 6-80 0,-1-2-16 0,1-2 0 0,0 2 0 15,1-4-128-15,1-1-16 0,0 1-16 0,0-1 0 16,1 0-208-16,-1 0-32 16,0-1-16-16,-1 1 0 0,3 1-128 0,-1-1-32 15,1-2 0-15,-1 4 0 0,-1-3-128 0,-2 4 192 0,3-1-192 0,-1-2 192 16,0 3-192-16,0-5 192 0,1 5-192 15,2-5 192-15,-3 3 0 0,2-3 0 0,1-1 0 0,0 1 0 16,0-2 16-16,2-2 16 0,4 1 0 0,-6 1 0 16,0-2-32-16,4-1 0 0,-4 0 0 0,2-2 0 0,0 0 0 0,2 2-16 15,0-2 0-15,-2 0 0 0,-1-2 80 0,3 2 0 16,0 0 16-16,-2-2 0 16,2 0 48-16,-1 2 0 0,-1 0 0 0,2 0 0 0,1 0 0 0,-1 0 16 15,0 2 0-15,0-2 0 0,-1 4-80 16,3-4-32-16,-1 1 0 0,2 1 0 15,-3-2-64-15,3 0-16 0,-3 0 0 0,3 0 0 16,-1 0-144-16,-1 0 192 0,1-2-192 0,-1 1 192 0,-1-1-192 0,1 0 0 16,1-1 0-16,-3-3 128 0,-1 5-128 0,2-3 160 15,2 1-160-15,-3-2 160 0,3-1-160 0,-3 3 0 0,3-1 0 16,-2-1 0-16,3-2 0 0,-7 4 0 16,4 1 0-16,-1-2 0 0,1 1 0 0,0-1 0 15,-6-1 0-15,4 2 0 16,0 1 0-16,-3-3 0 0,1 3 0 0,0-5 0 15,0 4 0-15,1-3 128 0,-1 3-128 0,-2-6 128 0,3 6 32 0,-3-4 0 16,2 0 0-16,-1 2 0 0,3-1-160 0,-5-4 128 16,3 5-128-16,-2-4 128 0,4 4-128 0,-5-1 0 0,1-2 0 15,-1 3 0-15,2-2 0 0,-3-2 0 16,1 4 0-16,-2-2 0 0,0-2 0 0,0 2 0 16,0-2 128-16,0 2-128 0,2-7 0 0,-2 6 0 15,0-5 0-15,3 0 128 0,-3 2-128 0,0-1 128 16,0-2-128-16,0 5 128 0,-3-5-128 0,1 6 0 15,-1-5 0-15,-1 6 0 0,1-3 0 0,-1 3 0 16,-3-2 0-16,2 2 0 0,0 0 0 0,0-1 0 0,-1-1 128 16,1-3-128-16,2 0 0 0,1 3 192 0,-2-5-192 0,3 4 192 15,-1-3-192-15,0-1 0 0,2 4 144 0,0-4-144 16,0 0 0-16,-2 4 0 0,2-3 0 0,0 5 0 16,-1-1 0-16,-1 0 0 0,-2 1 0 0,1 2 0 15,-1-2 0-15,-1 2 0 0,0 1 0 0,-2 0 0 16,0-2 0-16,2 4 128 0,-6-3-128 0,3-1 128 15,-3 4-128-15,3 1 144 0,-3-1-144 0,-1 1 160 16,0 0-160-16,-2 0 0 0,0 2 0 0,0 0 128 0,-4 2-128 16,3 0 0-16,-1 0 0 0,0-1 0 0,1 1 0 15,1 3 0-15,-4 1 0 0,-1-3 0 0,5 1 0 0,-1-3 0 16,-1 3 0-16,0 3 0 0,2-4 0 16,-3 1 0-16,3-3 0 0,2 3 0 0,1 3 0 0,1-4 0 15,-1 1 0-15,1-2-18352 0</inkml:trace>
  <inkml:trace contextRef="#ctx0" brushRef="#br0" timeOffset="36946.42">13677 3225 7631 0,'-2'2'0'0,"0"-2"0"0,1 0 0 0,-1 1 0 15,0-1 832-15,0 0 240 0,-3 4 32 0,-2-1 16 16,-3-1 544-16,-1 5 96 0,1-2 32 0,-4 1 32 16,3-3-288-16,1-1-48 0,1 1-16 0,0-3 0 15,6-3-624-15,-4-2-128 0,5-1-16 0,-1-2 16 16,1 1-464-16,-1-2-80 0,3-1-32 0,0 1 0 16,-2 0-144-16,-3 2 0 0,3 4-160 0,-3-3 160 0,-1 5 0 0,-6 1 0 15,3-2 0-15,-3 4 128 0,0-1 384 0,0 5 64 16,0-1 0-16,-1-2 16 0,5-1 48 0,-3 0 0 15,6 1 0-15,-2 1 32 0,2-2-224 0,0-1-32 16,1 3-16-16,1-2 0 0,1-1 496 16,-3 4 80-16,3 2 32 0,-2-1 32 15,3 1-1648-15,-1 3-336 0,0 2-64 0,1-3-16 0,-1 3 1024 0,0-1 0 16,-1 4 0-16,-1-1 128 0,2 2 80 0,1-2 32 16,-3 0 0-16,2 3 0 0,1-3-96 0,-3 0-16 15,1-2 0-15,1 4 0 0,-2 0-128 0,3-2 192 16,-1 0-192-16,0 1 192 0,2 3 96 0,0-4 32 15,0-1 0-15,0 0 0 0,0 1 32 0,0-2 16 16,2 0 0-16,0 4 0 0,1-4-112 0,1 0-32 16,3 2 0-16,-6 2 0 0,3-1-80 0,-1-1-16 15,-1-2 0-15,0 6 0 0,0-2 64 0,-2 1 0 0,0-1 0 16,3-1 0-16,-3-1-48 0,0 2 0 0,2 0 0 0,-2-4 0 16,5-2 32-16,-2 1 0 0,6-4 0 0,-4 1 0 15,4-2-16-15,2-3 0 16,3-1 0-16,-4-2 0 0,2 0-32 0,0 0-128 0,2 0 192 0,0 0-64 15,4 0-128-15,-1 2 0 0,2-1 144 0,-1 1-144 16,-1 3 128-16,-5 0-128 0,1-1 160 0,-1 5-160 16,-5-2 224-16,-2 0-48 0,4 5-16 0,-8-5 0 0,3 3-32 0,-1-3 0 15,1 4 0-15,1-4 0 0,-1 3 0 0,1-3-128 16,-2-3 192-16,4 1-64 0,2 0-128 0,1-3 0 16,-3 1 144-16,6-3-144 0,-1 2 0 0,0-2 0 15,2 0 0-15,-4-2 0 16,3 2 0-16,1-3 0 0,-4-1 0 0,2 1 0 15,2-4 0-15,-5 2 0 0,3-2 0 0,-5-2 0 0,3 4 0 0,-3-4 0 16,0 4 0-16,2-2 128 16,-2-4-128-16,2 3 0 0,-2-3 0 0,0 2 128 0,0-1-128 15,0 0 0-15,3-1 0 0,-1-1 0 16,0 3 0-16,-1-1 0 0,3 3 0 0,-4-4 128 0,3 6-128 0,-1 0 0 16,1 0 0-16,-4-1 0 0,2 3 0 0,-1 1 0 0,0-1 0 0,-2-1 0 15,2 2 0-15,-1-3 0 0,-3 3 0 0,2 1 0 16,1-3 0-16,-1 1 0 0,-2-4 0 0,4 2 0 15,-5 1 0-15,1-3 0 0,1 0 0 16,-1-2 0-16,1-1 0 0,-1 1 0 0,-1-1 0 16,-2-4 0-16,0 2 0 0,2-4 0 15,-2-1 0-15,0-3 0 0,0 0 0 0,0-1 0 0,0 0 0 16,0-2 0-16,0 2 0 0,0 0 0 0,-2 0 0 0,2 2 0 16,0 2 0-16,-2-2 0 0,-1 5 0 15,-1 2 0-15,-1-1 0 0,0-1 0 16,0 6 0-16,-4-4 0 0,4 5 0 0,-6-2 0 0,4 4 0 15,-5-2 0-15,3-2 0 0,-4 4 0 0,2-4 0 0,1 0 0 16,-1-1 0-16,2 1 0 0,1 0 0 0,-1 1 0 16,6 3 0-16,-4-6 0 0,1 6 0 0,1-2 0 0,3-2 0 0,-5 4 0 15,4 0 0-15,-1-4 0 16,1 6 0-16,-2-3 0 0,-1-1 0 0,1 2 0 0,2 2 0 0,-2-3 0 16,-1-1 0-16,1 2 0 15,2 0 0-15,-6-4 0 0,4 6 0 0,-1-2 0 16,-2 1 0-16,2-1 0 0,1 1 0 0,-3 3 0 15,2-3 0-15,3 1 0 0,-6-3 0 0,4 3 0 16,0 1 0-16,-1-1 0 0,1-1 0 0,0 4 0 0,2-1 0 16,-6 1 0-16,2 1 0 0,0 1 0 0,-2 0 0 0,-1 1 0 15,-1 2 0-15,-1 4 0 0,2-2 0 0,-4 4 0 16,1-4 0-16,3 3 0 0,0-3 0 0,-1 5-160 16,2-3 160-16,1 3 0 0,-3-3 0 0,2 1-128 15,1-1 128-15,-1 1 0 0,2-4 0 0,0 4 0 16,0-3 0-16,0-2 0 0,-2 4 0 0,2-4 0 15,2 0 0-15,-2 4 0 0,0-4 0 0,0 4-128 16,0-2 128-16,0 0 0 0,0 2 0 0,0-2 0 16,-1 5 0-16,1-5 0 0,0 5 0 0,2-3 0 15,-1 3 0-15,3-3 0 0,-4 3 0 0,3-2 0 16,-1 1 0-16,2-3 0 0,-1 1 0 0,1-2 0 16,1 2 0-16,-1-2 0 0,-1 1 0 0,2-1 0 0,1-3 0 15,-5 5 0-15,5-4 0 0,-1 0 0 0,0 4 0 0,-1-2 0 16,1 3 0-16,0-1 0 0,-3 3 0 0,1-3 0 15,1 5 0-15,-1-2 0 16,1 0 0-16,3 4 0 0,-5-2 0 0,3 1 0 0,2-2 0 0,0 2 0 16,0 3 0-16,0-1 0 0,2 1 0 0,1-1 0 15,-1 0 0-15,1 1 0 0,3 1 0 0,2-3 0 16,-2-2 0-16,2 1 0 0,1-3 0 0,0-1 0 16,1-1 0-16,1-3 0 0,-1 4 0 0,2-4 0 15,-3 5 0-15,3-5 0 0,-3 3 0 0,1-1 0 16,1 3 0-16,-2-3 0 0,-2 1 0 0,3-1 0 15,-3 5 0-15,0-4 0 0,2 1 0 0,-1 1 0 0,-1-3 0 0,2 0 0 16,1-4 0-16,-1-4 0 16,3 3 0-16,1-6 0 0,-1 2 0 0,2-2 0 0,3-4 0 0,2-7 0 15,0 5 0-15,1-6 0 0,-1-2 0 0,0-1 0 16,0 4 0-16,0-2 0 16,-1-1 0-16,-1 0 0 0,1 1 0 0,-6 4 0 15,2 1 0-15,-2-1 0 0,-3 3 0 0,1 2 0 0,-6-2 0 0,1 4 0 16,0-1 128-16,-1 0-128 0,-1-2 0 0,1 2 144 15,-1-1-144-15,0-4 128 0,3 3-128 0,-1-5 0 0,0 3 0 16,4-3 128-16,-4 0-128 0,2-1 0 0,0 3 0 0,2 0 0 16,-1-1 0-16,-4-1 0 0,3 3 0 0,2-3 0 15,-6 5 0-15,2-5 0 16,1 1 0-16,1 1 0 0,-2 0 0 0,0-3 0 16,0 3 0-16,-3-1 0 0,-2-1 0 0,0 4 0 15,0-5 0-15,0 5 0 0,-2-3 0 0,-5-3 0 16,4 4 0-16,-2-2 0 0,-1-4 0 0,1 2 0 15,0 0 0-15,1-2 0 0,-3 1 0 0,2-3 0 0,2 3 0 0,-1 2 0 16,-1-2 0-16,0 1 0 0,1 0 0 0,-1 3 0 16,3-3 0-16,-5 6 0 0,2-3 0 0,0 3 0 0,0-3 0 15,-2 6 0-15,0-4 0 0,0 4 0 0,-2 0 0 0,0-2 0 16,-1 3 0-16,-2 3 0 16,3-1 0-16,-5-2 0 0,4 3 0 0,-3-1 0 15,5 0 0-15,-3-1 0 0,-1-1 0 0,0 2 0 0,0 1 128 0,-1-5-128 16,3 3 0-16,-4-4 128 0,2 4-128 0,1-3 0 15,-3-1 0-15,2 2 0 16,2 2 0-16,-2-1 0 0,3 2 0 0,-5 1 0 0,3-3 0 0,1 4 0 16,0 4 0-16,-1-3 0 0,2 3 0 0,1-1 0 0,-3 1 128 0,2 3-128 15,-1-2 0-15,1-1 0 0,2-1 0 0,0 0 0 16,2 3 0-16,-2-3 0 0,2-1 0 0,0 0 0 16,3-1 0-16,-3-2 0 0,3 1-192 0,2-4 192 31,2 1-944-31,-1-4-64 0,5 2-16 0,1-4-16896 15</inkml:trace>
  <inkml:trace contextRef="#ctx0" brushRef="#br0" timeOffset="39947.91">15026 1043 5519 0,'0'0'496'0,"0"0"-496"0,0 1 0 0,0-1 0 0,0 0 928 0,-2 0 96 15,2 2 0-15,-2-2 16 0,0 2 688 0,1-2 128 16,-1 0 16-16,-2 0 16 0,1-2-496 0,-1 2-112 16,1 0 0-16,-1 0-16 0,-3-2-224 0,-1 2-32 15,-3 2-16-15,1-2 0 0,-4 2-288 0,0 0-48 0,-2-1-16 0,1 3 0 16,-6 1-400-16,0 2-96 0,0-2-16 0,0 7 0 16,-4 1-128-16,5-3 0 0,-10 7 0 0,4 1 0 15,-2-1-256-15,2 1 32 0,5-1 0 0,0-5 0 16,7 2 96-16,2-5 128 15,1 0-208-15,4-2 80 0,2 1 128 0,3-2 0 16,2-5 0-16,2 3 0 0,2-1 0 0,-1 1 0 16,4-3-144-16,0 1 144 0,2 2-128 0,-2-3 128 15,3 5-160-15,-3-1 160 0,5 0 0 0,-3 0 0 0,3 4 0 0,1-4 0 0,2 1 0 16,3 0 0-16,3 0-160 0,1-3 160 0,3 1 128 0,-3 1 80 16,4-2 32-16,-1-1 0 0,-4 2 48 15,-2-1 16-15,0 8 0 0,-2-3 0 0,-3 4-304 0,-1 1 0 16,-1 1 0-16,-4 1 0 15,1 3 0-15,-5 1 128 0,1 0-128 0,-2 0 0 16,-3 2 352-16,-3-2-32 0,-1 2-16 0,-4 2 0 16,1-4 192-16,-5 0 32 0,-2 0 16 0,-6-1 0 0,1-4 176 0,-3 3 48 15,-3 0 0-15,1 1 0 0,-1-1-32 0,-6-3 0 0,-2 2 0 16,3-4 0-16,-3 2-48 0,0-2-16 0,-2-3 0 0,6-4 0 31,-1 2-416-31,6-9-64 0,3-3-32 0,5 0 0 16,4-6-432-16,7-6-96 0,3-6-16 0,7-4-10832 15,6-7-2176-15</inkml:trace>
  <inkml:trace contextRef="#ctx0" brushRef="#br0" timeOffset="40566.56">15388 1086 7135 0,'-10'5'144'0,"3"1"48"0,0-3 0 0,3-1 16 0,2-2-208 0,2 0 0 15,0 2 0-15,-7-1 0 0,2 1 1936 0,-2 2 352 16,-2 4 64-16,1-1 16 0,4 2-464 0,-4 0-96 0,2 1-16 0,-1 2 0 16,2 4-880-16,0 1-176 0,1 1-32 0,-3 3-16 15,2 1-256-15,0 6-48 0,3 2-16 0,-3 6 0 16,2 3 240-16,1 1 48 0,0 3 16 0,0 1 0 15,2 1-160-15,0 2-16 0,0-5-16 0,0 0 0 16,0-4-48-16,-1 0-16 0,1-1 0 0,0 0 0 16,-2-4-224-16,2 0-64 0,-2-7 0 0,2 3 0 15,0-4-128-15,0-4 0 0,0 1 0 0,0-4 0 16,0-1-176-16,2-3-64 0,0-7-16 0,1 2 0 16,1-6-1008-16,3-4-208 0,-4-3-32 15,2-6-16-15,2-1-928 0,-2-4-192 0,2-5-48 0,-1-2 0 16,1-6 512-16,-4 2 80 0,2-4 32 0,-1-3 0 15,1 2 1168-15,-5-8 224 0,0-1 48 0,0-5 16 0,2 0 1040 0,-2-6 208 16,1-5 32-16,1 1 16 0,2-4 608 0,-1-2 128 16,2 1 32-16,1 3 0 0,1 6-352 0,3-1-64 15,1 5-16-15,2 5 0 0,1 6-384 0,0 10-64 16,-3 3-32-16,-1 9 0 0,-1 5 224 0,0 4 64 16,-4 3 0-16,2 8 0 0,0-3 320 0,-2 4 80 0,4 3 16 0,0-1 0 15,3 5-224-15,0 0-32 0,2 0-16 0,2 2 0 16,3 1-608-16,0 0-128 15,2 3-32-15,-2-1 0 0,0 0-208 0,-3 2 0 16,-4 0 128-16,-3 0-128 0,-4 3 0 0,-5-3 0 16,-4 2 0-16,-4-3 0 0,-3 1 144 0,-3-1-16 0,-5 0 0 0,-3 0 0 15,-3-1 448-15,-4-2 96 0,2-1 16 0,-4-4 0 16,7-5-304-16,-4 0-64 16,0-5-16-16,3-4 0 0,5-5-304 0,0 0-176 0,8-3 32 0,0-3 0 31,7-1-2032-31,3-3-384 0,4-2-96 0,3 0-10272 0</inkml:trace>
  <inkml:trace contextRef="#ctx0" brushRef="#br0" timeOffset="40866.65">16143 938 6495 0,'-4'0'128'0,"1"0"48"0,1 0 0 0,0 0 16 0,2 0-192 0,0 0 0 0,-2 0 0 0,2 2 0 0,0 5 2304 0,-1-2 432 0,1 0 80 0,0 0 0 16,1 2-320-16,5-1-64 0,1-5 0 0,1 1-16 16,4 0-1264-16,2-4-240 0,6 0-48 0,2 1-16 15,3-5-512-15,6 3-96 0,-31 3-32 0,0 0 0 16,115-24-208-16,-115 24 0 0,0 0 0 0,138-37 0 15,-138 37 0-15,0 0-320 0,116-42 64 0,-116 42 0 32,0 0-544-32,94-40-96 0,-62 26-32 0,-8 4 0 0,-3-1-688 0,-2 4-144 0</inkml:trace>
  <inkml:trace contextRef="#ctx0" brushRef="#br0" timeOffset="41118.81">16273 1215 8287 0,'-15'5'368'0,"4"-1"80"16,6 1-448-16,-2-3 0 0,5-1 0 0,0-1 0 0,2 2 1344 0,-1 0 192 0,-3 0 48 0,2-1 0 16,2-1 272-16,2 0 48 15,2 0 16-15,3-1 0 16,3-3-912-16,6 1-176 0,1-4-48 0,4 2 0 0,3-2-432 0,10-4-96 0,-34 11 0 0,0 0-16 15,122-26 80-15,-122 26 0 0,94-24 16 0,-94 24 0 16,102-27-16-16,-102 27 0 0,95-33 0 0,-95 33 0 16,0 0-496-16,120-40-96 0,-120 40-32 0,0 0-7504 15,97-33-1488-15</inkml:trace>
  <inkml:trace contextRef="#ctx0" brushRef="#br0" timeOffset="41610.56">17469 740 3679 0,'0'-6'320'0,"0"5"-320"0,0-1 0 0,0 2 0 0,0 0 1360 0,0 0 208 16,-6 0 32-16,1 0 16 0,-4 3 720 0,-1 3 144 0,-4 2 16 0,0 4 16 31,-3 2-1056-31,-1 7-224 0,-1 4-32 0,0-1-16 16,0 6-640-16,1-1-128 0,3 3-32 0,1-1 0 15,3-3-80-15,1 0-32 0,1-2 0 0,4-2 0 16,1 2-272-16,3-3 0 0,-1 1 128 0,5-4-128 16,3-1 0-16,2-2 0 0,5 2 0 0,-1-3 0 15,2 0 128-15,3-4-128 0,2 2 0 0,4-6 0 16,1 1 144-16,2-5-16 0,-26-4-128 0,0 0 192 15,0 0 224-15,135-13 32 0,-135 13 16 0,0 0 0 16,115-47 0-16,-115 47 0 0,75-48 0 0,-42 20 0 0,-2-5 240 0,-7 5 64 16,-3-2 0-16,-5 4 0 0,-6-2 32 15,-1 4 16-15,-9 3 0 0,0-2 0 0,-2-3-80 0,-8 2-16 16,3 3 0-16,-10 0 0 0,-1 0-272 0,-3 4-48 16,-3 1-16-16,-2 0 0 0,-4 8-176 0,0-3-32 15,-3 2-16-15,5 1 0 0,-1 2-160 0,1 3 128 16,-3 0-128-16,3 3 128 0,0 5-128 0,0 0 0 15,4 4-192-15,-1 1 192 16,6 4-992-16,0 0-80 0,3 0-16 0,2 3 0 16,4 3-720-16,1-3-160 0,2 0-16 0,4 1-11744 15</inkml:trace>
  <inkml:trace contextRef="#ctx0" brushRef="#br0" timeOffset="41987.47">18284 654 10127 0,'-5'2'896'0,"-2"-2"-704"0,3 0-192 0,4 0 0 0,0 2 1952 0,-3-2 352 0,-1 1 80 0,-4 5 16 16,-3-3 736-16,-1 1 160 15,3-1 32-15,-3 1 0 0,7 1-1280 0,-2-3-256 0,2-1-64 0,3-1 0 16,2 0-1424-16,-2 0-304 0,2 2 0 0,0-2 0 31,2 0-1824-31,-2 0-272 0,2 2-48 0,-2 0-12032 0</inkml:trace>
  <inkml:trace contextRef="#ctx0" brushRef="#br0" timeOffset="42180.91">18396 1107 11055 0,'-4'12'976'0,"-5"-5"-784"0,6 2-192 0,0-4 0 16,-1-1 2608-16,-3 1 464 0,-5 11 112 0,-6 6 16 15,-8 10-64-15,-3 1-16 0,-1 1 0 0,2-4 0 16,0 1-1920-16,2-4-384 0,0 2-80 0,3-3-16 16,1 2-720-16,3-3 0 0,1-3 0 0,2 1-10816 15,6 1-2048-15</inkml:trace>
  <inkml:trace contextRef="#ctx0" brushRef="#br0" timeOffset="44888.75">1545 6073 4607 0,'-12'1'400'0,"5"1"-400"15,0 0 0-15,3-2 0 0,3 0 720 0,-5 0 64 16,-4 0 16-16,-6 0 0 0,-5 0 224 0,-1-2 32 16,1-1 16-16,0-1 0 0,2-1-496 0,-2 2-112 15,2 1-16-15,-1 2 0 0,-1-2-448 0,-5 4 128 16,2 0-128-16,-6 6 0 0,-1 1 0 0,0 5 144 16,1 3-144-16,0 2 128 0,2 2 160 0,-3 2 32 15,0 7 0-15,3-3 0 0,0 3 0 0,2-2 16 16,1 3 0-16,3-5 0 0,3 4-80 0,1-6-32 15,6 1 0-15,-4 1 0 0,6-3-224 0,-1-3 0 16,4 3 0-16,0 2 0 0,4-3 0 0,1-1 0 0,-3 2 0 0,3 1 0 16,0 4 0-16,2-5 0 15,0-1 0-15,2 4 0 0,-2-1 272 0,2-3 112 16,-2 6 32-16,3-2 0 0,-1 4 432 0,0-2 96 0,1 1 16 0,1-1 0 16,1 0-128-16,2-3 0 0,2-3-16 0,1-4 0 15,6-3-176-15,-4-6-16 0,4 1-16 0,1-3 0 16,2 2-176-16,1-2-48 0,0-3 0 0,1 3 0 15,0-4-240-15,-2-1-144 0,4 1 160 0,-4 1-160 0,2 3 256 16,2 0-32-16,0-2-16 0,-1 7 0 16,3-1 0-16,-5-1 0 0,3 2 0 0,3-3 0 15,0 5-48-15,2-5-16 0,0 4 0 0,2-4 0 16,-30-9 0-16,0 0 0 0,104 21 0 0,-104-21 0 0,0 0-144 0,107 2 128 16,-72-4-128-16,-1-3 128 15,5 3-128-15,-3 0 128 0,-1 2-128 0,0 0 128 16,-35 0 144-16,0 0 32 0,113 9 0 0,-113-9 0 0,0 0 160 0,129 16 48 15,-129-16 0-15,0 0 0 0,133 10-32 0,-133-10 0 16,0 0 0-16,116-2 0 0,-116 2-224 0,82-3-32 16,-82 3-16-16,84-3 0 0,-84 3-64 0,0 0-16 0,120-6 0 0,-120 6 0 15,94-3-128-15,-94 3 160 16,101-5-160-16,-101 5 160 0,101-13-160 0,-101 13 0 0,95-17 144 0,-50 5-144 16,2 0 0-16,-2-2 0 0,2 5 0 15,0-3 0-15,2 3 0 0,-49 9 0 0,103-16 0 0,-103 16 0 16,110-12 0-16,-110 12 0 0,108-5 0 0,-108 5 0 15,92-5 0-15,-92 5 0 0,84-7 0 0,-84 7 0 16,80-4 0-16,-80 4 0 0,0 0 0 0,124 2 0 16,-124-2 0-16,0 0 0 0,132 7 0 0,-132-7 0 0,96-5 0 15,-96 5 0-15,90-4 0 0,-90 4 0 0,81-7 0 0,-45 0 0 16,-36 7 0-16,0 0 0 16,108-5 0-16,-108 5 0 0,0 0 0 0,114-5 0 0,-114 5 0 15,0 0 0-15,122-4 0 0,-122 4 0 16,0 0 0-16,125-5 0 0,-125 5 0 0,0 0 0 0,115-2 0 0,-82 1 0 15,-3-1 0-15,-1 0 0 16,4 0 0-16,-5 1 0 0,5 1 0 0,-3-2 0 0,0 0 0 0,1-5 0 16,-1 2 0-16,1-7 0 0,2 1 144 15,-1-4 16-15,1-3 0 0,0 1 0 0,2-2-16 0,-4 0 0 16,2-1 0-16,-3 1 0 0,-2 2-144 16,-6-2 128-16,3 3-128 0,-10 0 128 0,1 4-128 0,-4 0 0 15,2 2 0-15,-7-1 128 0,4 4-128 0,-8-3 0 0,2 3 0 0,-3-2 128 16,2 2-128-16,-4-3 0 15,0 3 0-15,-4-4 0 0,1 6 0 0,-3-6 0 16,-1 3 0-16,-1-3 0 0,-3 1 0 0,-1-4 0 16,0 2-128-16,-4-4 128 0,0-1 0 0,-3-3 0 0,-2 0 0 0,-3-7 0 15,0 5 0-15,-8-4 0 0,1-2 0 0,-1 2 0 16,3 1 0-16,-4-3 0 16,-2 2 0-16,3-3 0 0,1 3 128 0,0-6-128 15,-2 1 128-15,-2 1-128 0,0-3 144 0,-2-3-144 16,1 2 160-16,-1 3-160 0,-1 2 128 0,-1 1-128 0,-1 0 0 15,-3 5 0-15,-4-1 0 0,0 3 0 0,-6-2 0 0,5 4 0 16,1 7 0-16,0-2 0 16,1-2 0-16,-3 6 0 0,-1-2 0 0,-4-1 0 15,2 8 0-15,-4-7 0 0,0 5 0 0,-5-5 0 16,-3 1 0-16,-3 1 0 0,6 3 0 0,-1-2 0 16,6 4 0-16,-7 3 0 0,-1-1 0 0,-8 3 0 0,1 2 0 0,-2-2 0 0,-4-2 0 0,0 2 0 15,2 0 0-15,-1 3 0 16,3 1 0-16,-2 4 0 0,1 1 0 15,-1 3 0-15,-1-3 0 0,-6 2 0 0,-2-4 0 0,6 1 0 16,8 1 0-16,-10 0 0 0,0 3 0 0,0 5 0 16,-2 1-192-16,-4 3-48 0,-1-4 0 0,2 7 0 15,3 8-784-15,-2 3-144 16,-1 6-48-16,1 5 0 0,2 2-1552 0,-8 3-320 0</inkml:trace>
  <inkml:trace contextRef="#ctx0" brushRef="#br0" timeOffset="46151.18">17413 1908 7359 0,'0'2'656'0,"0"0"-528"0,0-1-128 0,0 1 0 15,0 0 576-15,-2 0 96 0,2 5 16 0,-5 0 0 0,1 5 832 0,-1-2 160 0,2 8 48 0,-3-3 0 16,1 1-336-16,0 0-64 0,2-1-16 0,-3 1 0 31,3 1-864-31,-1-1-160 0,3 0-32 0,1 1-16 16,0 2 160-16,-2 1 48 0,2 0 0 0,-2 1 0 15,0 4 320-15,1 1 64 0,-5-2 0 0,3-3 16 0,-1 2-448 0,1-4-80 0,1 0-32 0,-1-3-8256 32,3 1-1648-32</inkml:trace>
  <inkml:trace contextRef="#ctx0" brushRef="#br0" timeOffset="46567.92">17676 1901 7359 0,'-10'7'656'0,"3"-2"-528"0,0 1-128 0,3 1 0 15,1-4 2128-15,-1 1 400 16,1 1 80-16,-3 7 16 0,-4 5-112 0,-2 8-16 0,1-1 0 0,-4 4 0 15,6-4-1088-15,0-3-208 0,4 4-48 0,-2-4-16 16,4-2-1008-16,3 0-128 0,-2 2-192 0,2 0 64 16,2 1-1104-16,-2-2-224 0,0 6-32 0,1-5-16 15,-1 0-608-15,-1-2-112 0,1 0-16 0,0 0-16 16,0-3 1168-16,1-4 256 16,-1 2 32-16,2-4 16 0,0-5 784 0,-1-1 0 0,5-4 224 0,-3-4-48 0,2-6 400 0,4 0 96 15,-2-6 16-15,2-7 0 0,1-3-224 0,2 2-32 16,-1-4-16-16,-1-3 0 0,3-1 32 0,-3 3 16 15,4-3 0-15,-7 3 0 16,3 4-192-16,-4 3-32 0,-1 4-16 0,-2 2 0 0,3 8-32 0,-5 3 0 16,-1 3 0-16,0 4 0 0,-1 5 656 0,-3 1 128 15,2 8 32-15,1 1 0 0,1 2 512 0,0 1 96 16,0 1 32-16,1-1 0 0,-1 1-560 0,0 4-96 16,6-1-32-16,-5-1 0 0,1 3-320 0,2-3-64 15,1-3 0-15,2 1-16 0,-2-3-560 0,2-1 0 0,2-6 0 16,6-1-10624-16,-2-6-2048 15</inkml:trace>
  <inkml:trace contextRef="#ctx0" brushRef="#br0" timeOffset="46789.68">18241 1539 12895 0,'-6'-2'1152'0,"3"2"-928"0,3 0-224 0,0 2 0 16,-2 0 1664-16,0 3 304 15,-1 5 48-15,-4 4 16 0,0 9 864 0,-2 1 176 0,-1 11 48 0,-2 2 0 0,3-1-1344 0,4 1-272 16,-4 0-48-16,4 1-16 0,3 2-1120 0,0 0-320 16,6 2 0-16,3 3 128 31,1 0-880-31,5 2-176 0,-1-3-32 0,5-4-16 16,2-2-784-16,-1-1-160 0,3-4-16 0,-4-3-10880 0</inkml:trace>
  <inkml:trace contextRef="#ctx0" brushRef="#br0" timeOffset="46979.28">18007 1880 14735 0,'-5'2'640'0,"3"-2"160"0,2 2-640 0,0 1-160 0,2-1 0 0,0 0 0 16,-1 0 1680-16,5 1 304 0,1 1 64 0,5 4 16 15,3 1 208-15,5 1 32 0,4-1 16 0,-1-4 0 16,-23-5-1568-16,0 0-320 0,95 14-64 0,-95-14-16 31,0 0-704-31,133-17-144 0,-133 17-16 0,0 0-13104 0</inkml:trace>
  <inkml:trace contextRef="#ctx0" brushRef="#br0" timeOffset="47152.78">17483 1738 20271 0,'-25'12'896'0,"13"-4"192"0,2-1-880 0,1-5-208 0,4 2 0 0,3-3 0 15,0 3 0-15,-1-2-240 0,3-1 48 0,-7-2 16 16</inkml:trace>
  <inkml:trace contextRef="#ctx0" brushRef="#br0" timeOffset="66173.35">17486 928 10127 0,'-3'1'896'0,"3"-1"-704"15,0 0-192-15,3-1 0 0,-1-3 192 0,-2 2 16 0,0-1 0 0,3-1 0 16,1-3 240-16,-1-1 64 0,1 1 0 0,-1 0 0 16,-1 3 256-16,-2 3 48 0,-2 1 16 15,-3 0 0-15,2 1-176 0,-3 6-16 16,1 2-16-16,-4 3 0 0,1 0-304 0,-5 4-48 0,1 3-16 0,0-3 0 16,0 0-256-16,0 3 160 15,1-2-160-15,-1 1 128 0,3-1 160 0,2-5 32 0,2 0 0 0,0-5 0 16,3 2 256-16,2-4 48 0,0-3 16 0,2 0 0 0,1 0-448 0,1-2-64 15,3-2-128-15,-4 0 176 16,4 0-176-16,2-5 160 0,0-3-160 0,3-2 160 0,0-1-16 0,2-4 0 16,3-4 0-16,-1 0 0 0,0 0-16 0,1-3 0 15,-3 3 0-15,2 0 0 0,-2 0-128 0,0 2 0 16,-6 3 0-16,1 1 0 16,-5 6 0-16,-1 0 0 0,1 6 0 0,-6 3 128 15,0 3-128-15,-1 4 0 0,-6 4 0 0,-2 6 0 16,1 1 400-16,-4 9 0 0,-2 3 0 0,-3 7 0 15,-3 3-176-15,-1 5-32 0,2-1-16 0,2-3 0 16,3-1 272-16,0-3 64 0,4-2 16 0,2-6 0 16,1-2-16-16,2-7-16 0,0-2 0 0,2-6 0 0,5-3-336 0,-2-6-160 15,4-1 160-15,1-4-160 16,3-1 0-16,1-1 0 0,0-8 0 0,5 0 0 0,-4-4-352 0,5-3-16 16,-1 0 0-16,4-2 0 15,-1-3-32-15,3-1-16 0,1 1 0 0,-2-2 0 0,2 1 224 0,1 4 64 16,-3-1 0-16,-1 3 0 0,-2 1 128 0,1 3 0 15,-1-3 0-15,0 9-128 0,-2 1 128 0,-1 4 0 16,1 4 0-16,-7 2 128 0,4 1-128 0,-2 10 128 16,0-5-128-16,3 6 128 0,-4 2 496 0,1 3 96 15,1 0 32-15,1 0 0 0,1 2-240 0,-3 0-32 16,4 0-16-16,-2-2 0 0,5-1-320 0,1-1-144 16,3-1 128-16,1-6-128 15,0-3-368-15,0-3-144 0,0-4-48 0,4-7-13040 0</inkml:trace>
  <inkml:trace contextRef="#ctx0" brushRef="#br0" timeOffset="66821.85">17746 468 1839 0,'-2'3'160'0,"0"-1"-160"0,0 2 0 0,2-3 0 0,0 1 1536 0,-1 0 288 16,1 1 48-16,-2-1 16 0,0 8 48 0,0-3 16 0,-4 6 0 0,0-5 0 15,1 6 16-15,2-7 0 16,-3 5 0-16,5-6 0 0,1 1-944 0,0-2-192 16,1-2-48-16,1-1 0 0,3 0-592 0,-1 3-192 0,-1-3 0 15,1 1 0-15,-1 2 0 0,2-1 0 16,-5 5 0-16,2-2 0 0,0 1 224 0,0 3-64 0,-4 1-16 0,0-2 0 15,0 6 0-15,-4-2 0 0,0 0 0 0,-1 0 0 16,-1 2-144-16,-1-3 192 0,0 1-192 0,0-5 192 16,4 2-192-16,-3-4 0 0,4-6 144 0,2 1-144 15,2-4 0-15,4 1 0 0,1-6 0 0,4-4 0 32,3-6-512-32,2-1-64 0,0-3 0 0,3 1-16 15,2-7-192-15,2 1-48 0,-2 4 0 0,1-3 0 16,1-1 336-16,-2 3 64 0,-2 3 16 0,1-1 0 0,-3 1 416 0,1 3 0 0,-7 0 0 0,1 6 0 0,-1 1 144 15,-2 1 112-15,0 0 32 0,-2 8 0 0,-2-1 544 0,-1 4 128 16,2-1 0-16,-3 8 16 0,-1 0 48 0,-1 3 16 16,1 0 0-16,-6 4 0 0,5 5 48 0,-3-2 0 15,1 0 0-15,1-2 0 0,0 3-464 0,2-1-96 16,2 2-16-16,-2-2 0 0,4-2-336 16,-3-1-176-16,4 0 160 0,2-4-160 15,-3-3 0-15,3 1-160 0,2-3 0 0,-2-5 0 16,5-2-1232-16,-3 0-240 0,3-6-48 0,3-2-11856 0</inkml:trace>
  <inkml:trace contextRef="#ctx0" brushRef="#br0" timeOffset="67119.16">18289 461 9215 0,'-1'3'400'0,"-1"-3"96"0,2 2-496 0,0-2 0 0,0 0 0 0,0 0 0 0,2 0 896 0,-1-2 64 15,1 2 32-15,3 0 0 0,-1 0 448 16,-1 2 96-16,3 0 0 0,-5 1 16 0,5 4-592 0,-5 0-128 31,-1 4-32-31,-1-3 0 0,-3 5-272 0,1-1-48 0,1 2-16 0,-3 3 0 0,3 1-80 16,0-1-32-16,-5 0 0 0,4 4 0 15,1 0 176-15,-2 0 48 0,3 0 0 0,-1 0 0 16,2 2 64-16,0-4 32 0,3-5 0 0,3 0 0 16,2-2 0-16,-1-5 0 15,6-2 0-15,-3 0 0 0,4-3-480 0,2-4-192 16,1-3 128-16,2 0-128 0,-1-6 0 0,1-3 0 0,0-3 0 0,0-4 0 15,0-2 0-15,-1-3-176 0,-6 5 16 0,0-3 0 32,-3-2-688-32,-2 3-144 0,-4 2-32 0,-1 0 0 0,0 4-592 0,-2 0-128 15,-2 3-32-15,0 5-8480 0</inkml:trace>
  <inkml:trace contextRef="#ctx0" brushRef="#br0" timeOffset="67419.12">18779 306 2751 0,'-5'-4'128'0,"1"1"16"0,3 1-144 0,1 0 0 16,0 1 0-16,0-1 0 0,0-2 800 0,0-1 128 16,0 2 32-16,-4-4 0 0,4 0 1440 0,-2 3 288 15,2 3 64-15,-1 2 16 0,1 3-544 0,-2 6-112 16,0-3-32-16,0 7 0 0,2 0-816 0,-1 2-176 15,-1-2-16-15,0 3-16 0,2 2-320 0,0-1-64 16,0 3-16-16,0-2 0 0,0 3-192 0,0-1-32 0,0 5-16 0,0-3 0 16,4 5-32-16,-3-2 0 0,3 4 0 0,-1-2 0 15,3 6-256-15,-5-2-128 0,3 3 0 0,-1-6 128 16,1 1-384-16,3-8-64 0,-4 1-32 0,4-6-9184 16,2-3-1824-16</inkml:trace>
  <inkml:trace contextRef="#ctx0" brushRef="#br0" timeOffset="67645.45">19096 243 2751 0,'5'0'256'0,"1"0"-256"16,-5 2 0-16,-1 3 0 0,-1-1 1712 0,1-1 288 15,-4 4 64-15,4 9 16 0,-3 1 864 0,-4 11 160 16,-2 2 32-16,0-1 16 0,-1 1-720 0,-1 3-128 15,4 0-48-15,-1 0 0 0,2-3-912 0,-2 1-192 16,4-7-48-16,3-1 0 16,1-2-848-16,1-4-256 0,3-1 128 0,3-2-128 15,-6-2-576-15,5-5-176 0,-1-2-32 0,4-1-16 16,-4 1-1472-16,0-1-288 0,2-3-64 0,-2 1-8512 0</inkml:trace>
  <inkml:trace contextRef="#ctx0" brushRef="#br0" timeOffset="68139.95">19506 595 5519 0,'-2'3'496'0,"-3"3"-496"0,3 1 0 0,0-4 0 16,1 1 1776-16,-1-1 256 0,-3 9 48 0,-4 6 16 15,-2 6 224-15,-1 4 48 0,0 0 16 0,0 0 0 0,3-2-1360 0,0 0-256 16,4 2-64-16,-4-2-16 0,6 5-688 0,-1-5 0 16,3 4-128-16,1-4 128 31,-2 4-448-31,-2-2 16 0,3 1 16 0,-3-3 0 0,2 6 80 0,1-8 16 0,1 4 0 0,0-7 0 31,0-5-128-31,0-4-32 0,0 2 0 0,0-7 0 0,0 1-624 0,1-6-128 0,-1-2-32 0,0-5 0 16,0-4 176-16,2-1 48 0,0-4 0 0,0-4 0 15,3-1 256-15,-3-5 48 0,-1-4 16 0,5-2 0 0,-3-3 336 0,1-3 64 0,1-1 0 0,-2-3 16 32,3 2 144-32,-1-8 32 0,4 3 0 0,-3 1 0 15,5 0 128-15,-2-1 0 0,3 3 160 0,2 5-160 0,-2 5 448 0,0 2 0 16,4 6 0-16,-4 6 0 0,0 7 64 0,0 4 16 16,-5 2 0-16,4 3 0 0,-4 7 752 0,3 0 160 15,-4 1 32-15,-1 3 0 0,0-1 80 0,0 2 32 0,-3 6 0 0,1 1 0 16,-1 0-640-16,-2 0-128 0,0 0-32 0,-3 1 0 15,-1 2 16-15,-4-3 0 16,-1 2 0-16,-2 0 0 0,1 0-48 0,-8 2-16 16,1-1 0-16,-2 4 0 0,-2 1-128 0,2-5-32 0,0 4 0 0,1-5 0 0,1-3-304 0,1-6-64 15,4 0-16-15,3-8-9824 32,4-4-1968-32</inkml:trace>
  <inkml:trace contextRef="#ctx0" brushRef="#br0" timeOffset="68402.61">19873 196 3679 0,'0'7'160'0,"-1"2"32"0,1-2-192 0,-2-4 0 0,0 2 0 0,0 2 0 15,-1-1 1424-15,-2 6 240 0,-2 7 64 0,-2 4 0 16,-5 3 640-16,2 3 128 0,3-4 16 0,0 3 16 15,2-2-912-15,2-4-176 0,2 5-32 0,-1-5-16 16,4 1-448-16,-1-1-96 0,2 6-16 0,1-2 0 0,3 4-256 0,-5 0-64 16,4 1-16-16,-1-3 0 0,1 3-368 0,-1-1-128 15,2-1 0-15,-3 5 144 0,3-3-144 16,1-1-192-16,1 1 32 0,0-5 16 16,3-2-1344-16,-5-4-272 0</inkml:trace>
  <inkml:trace contextRef="#ctx0" brushRef="#br0" timeOffset="68626.81">19713 632 14735 0,'-7'3'640'0,"2"-1"160"0,1-2-640 0,3 2-160 0,1-1 0 0,0 1 0 16,0 3 1408-16,0-1 256 0,0 1 64 0,-2 5 0 15,2-1 352-15,2 2 80 16,1-4 16-16,2 3 0 0,2-5-1296 0,4-1-256 15,3 1-48-15,1-2-16 0,6-1-560 0,2-2 0 0,7 0-240 0,-3-5 80 16,-27 5-752-16,0 0-160 0,0 0-16 16,119-21-16-1,-93 14-1216-15,-1-3-240 0,-5 3-64 0,0-4 0 16,-3 6-192-16,-1-4-32 0</inkml:trace>
  <inkml:trace contextRef="#ctx0" brushRef="#br0" timeOffset="68928.22">20154 618 5519 0,'0'3'240'0,"0"-3"64"0,0 0-304 0,0 0 0 0,0 2 0 0,0 1 0 16,-2 1 1152-16,0 3 192 0,2 1 16 0,-1 5 16 15,1 2 288-15,-2-1 48 0,4 2 16 0,-2-4 0 16,3 4-576-16,-1-2-128 0,1 0 0 0,-1-2-16 16,3 4-672-16,-1-3-128 0,-1 5-16 0,1-2-16 0,-2-1-176 0,3 4 0 15,-5-1 0-15,0 1 128 16,-4 0-128-16,1-1 0 0,-2 1 0 0,-1 0 0 0,-1-2 384 0,-3 1 80 0,1 3 32 16,-1-4 0-16,-1 0 80 15,1-3 0-15,-1 0 16 0,3-5 0 0,1 0-400 0,2-6-192 16,1-3 160-16,2-3-160 0,1-4 0 0,-3 0-336 15,4-7 48-15,0-4 16 16,4-1-496-16,-4-3-112 0,1-3-16 0,-1-3 0 0,2-1 768 0,2-3 128 0,-1-2 0 0,2 1 0 16,0 1 528-16,4-1 32 15,0 0 0-15,1 3 0 0,-1 1 128 0,2-1 16 16,1 6 16-16,-2 5 0 0,1-1-416 0,1 5-96 16,-5 4-16-16,5 1 0 0,-5 6-64 0,3-1-128 0,-4 3 176 0,-1 2-176 15,0 0 0-15,0 0 0 0,1 2-192 0,-1 2-7696 16,3 1-1536-16</inkml:trace>
  <inkml:trace contextRef="#ctx0" brushRef="#br0" timeOffset="69134.1">20457 693 4607 0,'2'-2'400'0,"0"-2"-400"0,1 3 0 0,-1-1 0 0,-2 2 1088 0,2-2 128 15,1-1 16-15,1 1 16 0,1 0-80 0,0-1-16 0,0 1 0 0,-1 4 0 32,-3-1-1296-32,1 1-272 0,-2 5-48 0,0 0-16 0,2-2 480 0,-6 4-144 0</inkml:trace>
  <inkml:trace contextRef="#ctx0" brushRef="#br0" timeOffset="69308.73">20483 1187 22111 0,'-7'16'976'0,"6"-2"208"0,1-6-944 0,-2 3-240 0,2-8 0 0,-2 3 0 0,0 2 432 0,-1 6 32 16,-4 9 16-16,-2 7 0 0,-1 4-336 0,-1 5-144 31,-1-3 128-31,-2 3-128 0,2-3-1728 0,0 1-448 0,3-4-64 16,-5-2-32-16</inkml:trace>
  <inkml:trace contextRef="#ctx0" brushRef="#br0" timeOffset="91146.39">5478 9405 4607 0,'-11'5'400'0,"3"-3"-400"0,2-1 0 0,3-1 0 0,0 0 640 0,-4 2 64 16,-7 0 0-16,-6 3 0 0,-7-1-144 0,0-1-32 15,7-5 0-15,-3 1 0 16,7-3-528-16,-1-3 0 0,-2 5-160 0,-1 1 160 0,3 1-400 0,-2 1 32 15,0 6 16-15,-6 0 0 0,3-1 352 0,-3 4 0 16,3-3-144-16,-3 2 144 0,3-4 512 0,-1 0 176 16,4 6 16-16,-2-4 16 0,2 3 240 15,-2-1 64-15,0-1 0 0,2-1 0 0,-4 0-368 0,2 2-64 16,0-2-16-16,2-4 0 0,-2 6-576 0,2-4 0 16,0 6 0-16,0-2 0 0,1 3-320 0,-1-2-48 15,0 6 0-15,1 3 0 0,1 4 128 0,-2 6 32 16,0 4 0-16,-1 6 0 0,1-3 208 0,0 4 240 0,-2 4-48 0,2 5-16 15,-4-2 400-15,2 7 64 0,2 0 32 16,-2 0 0-16,0 0 144 0,1 1 16 0,2 3 16 0,2-1 0 16,1 1-48-16,-1 1-16 15,2 2 0-15,4-2 0 0,-4-3 48 0,5-2 0 0,0-5 0 0,4-4 0 16,-2-3-192-16,5 1-16 0,2 1-16 0,0-4 0 16,2 2-384-16,0 0-80 0,3-2-16 0,0-2 0 15,4 2-128-15,0-2 0 0,5 1 0 0,-2-1 0 16,2-3 0-16,1 1-144 15,3-1 144-15,-1 0 0 0,1-2 0 0,1 4 0 0,4 1 0 0,1-1 0 16,-3-4 0-16,0-2 0 0,3-1 0 0,4-1 0 16,2-4 224-16,1-4 0 0,4-4 0 0,5-5 0 15,-40-12-32-15,0 0-16 0,138 11 0 0,-138-11 0 0,0 0-32 0,143-23 0 16,-143 23 0-16,95-35 0 16,-95 35 16-16,96-49 0 0,-96 49 0 0,107-64 0 15,-107 64-160-15,106-75 0 0,-106 75 0 0,104-80 128 16,-51 36-128-16,-3-3 0 0,-6 0 0 0,-4-1 0 15,0-5 0-15,-3 5 0 0,1-3 0 0,-3 0 0 16,0 6 0-16,-2-9 0 0,0-3 0 0,0-2 128 0,2-6-128 0,-2 1 0 16,2-4 144-16,-2 2-144 15,0-2 0-15,0 1 0 0,0-1 0 0,-3 4 0 16,-1-2 0-16,-4 7 0 0,-3 1 0 0,-2-1 0 0,-3 0 0 0,-3 3 0 16,-2 4 0-16,-1 3 0 0,-4 7 0 0,-6 4 0 15,1 1 0-15,-5 8 0 0,-4 1 0 0,-2 2-256 16,-3 1 64-16,-6 3 0 0,-3 2 0 0,-5 3 0 15,-5 3 0-15,-6 0 0 0,-3 2 192 0,-2 3 0 0,-3-3 0 0,2-4 128 0,1 4 128 0,0-7 16 16,-3-4 16-16,-1 1 0 0,-1-6 160 0,2 0 16 16,0 4 16-16,-1 1 0 0,1-1-352 0,-2 3-128 15,0 2 0-15,-5 5 144 16,3 0-1072-16,2 2-224 0</inkml:trace>
  <inkml:trace contextRef="#ctx1" brushRef="#br0" timeOffset="85771.88">22614 18820 0,'0'0'0,"0"0"16,60-47 0,-32 25-1,-13 11 1,-6 3-1,-9 6 1,-7 5 0,-3 6-1,-6 14 1,4-2 0,5-2-1,3-4 1,4-6-1,11 3 1,-1-10 0,-5 0-1,-5 7-15,0-4 16,-7 9 0</inkml:trace>
  <inkml:trace contextRef="#ctx0" brushRef="#br0" timeOffset="100648.93">9484 15502 11055 0,'2'4'976'0,"-2"-2"-784"0,0-1-192 0,-2-1 0 0,2 2 576 0,0 0 64 16,-2 0 0-16,1 6 16 16,-1-1-208-16,2 2-32 0,-2-4-16 0,2 0 0 15,-3-1-128-15,3 3-16 0,3-5-16 0,-1-1 0 16,0 1-48-16,1 0 0 0,2 0 0 0,-1-2 0 0,1 1 320 0,0 3 64 16,0 3 16-16,1-2 0 0,-5 6 112 0,3-1 0 15,1 6 16-15,-1-1 0 0,3 4-32 0,-6 2-16 16,1 2 0-16,0 5 0 0,-2 0-336 15,2 1-64-15,-4 1-16 0,2 5 0 16,-2-2-64-16,0 2 0 0,1 0-16 0,-6-1 0 16,3 3 96-16,1 0 32 0,-3-3 0 0,1-1 0 0,0-6-304 15,0-1 0-15,3-7 128 0,0-7-128 16,2 0-912-16,0-10-240 0</inkml:trace>
  <inkml:trace contextRef="#ctx0" brushRef="#br0" timeOffset="101076.93">9869 15569 9215 0,'-2'10'816'0,"2"-3"-656"16,0-3-160-16,2-1 0 16,2 1 1264-16,-3 2 208 0,1 7 64 0,3 6 0 15,6 3-640-15,-4 3-112 16,5-6-16-16,-2 4-16 0,1-1-752 0,-1-3 0 0,-3 4 0 0,0-2 0 15,0 2-176-15,-1-1-16 0,-1 6-16 0,-2-2 0 16,1 0 208-16,-3 2 0 0,5-2 0 0,-6 2 0 0,0-3 416 0,0-3 32 0,0-3 0 0,0-3 0 16,-2 0 256-16,-3-6 64 0,3-5 16 0,0-3 0 15,2-4-528-15,0-10-128 16,4-3 0-16,1-10-128 16,-3-3-704-16,1-6-240 0,4-8-48 0,0-5-16 15,-3-4-816 1,3 4-160-16,0-2-48 0,-4 2 0 0,2-1 1072 15,2 2 224-15,0-2 32 0,2 4 16 0,0 2 1392 0,1 4 288 0,2 1 48 0,2 6 16 16,-2 5 160-16,1 1 16 0,1 12 16 0,-6-1 0 0,3 5-272 0,-1 7-48 16,-1 9-16-16,0 2 0 0,-1 8 160 0,3 2 16 15,-1 9 16-15,1 2 0 0,-1 3-16 16,1 2-16-16,1 1 0 0,0 3 0 0,-3-1-304 0,1 4-48 16,1-2-16-16,-1 5 0 0,1 0-448 0,-4 1-80 15,-2 2-32-15,0-6 0 0,0 4-144 0,-3-6 0 16,-2-6 0-16,0-6 128 15,0-7-608-15,0-5-128 0</inkml:trace>
  <inkml:trace contextRef="#ctx0" brushRef="#br0" timeOffset="101337.3">10564 14668 12895 0,'-3'21'576'0,"1"-7"112"0,1 3-560 0,-1-4-128 0,2-5 0 0,0 5 0 16,0-3 1856-16,-2 18 352 0,2 15 64 0,2 15 16 15,0 6 80-15,1-6 32 0,2-4 0 0,2-2 0 16,0 0-1312-16,4 4-272 0,-3 0-48 0,5-1-16 16,0 3-560-16,-4-1-192 0,3-1 0 0,1 2 144 15,1-1-144-15,-2 2 0 0,2-1 0 0,-4-6 0 16,2 0 0-16,1-6 0 0,-5-3 0 0,1-10 0 15,0-1-528-15,-4-12-48 0,0-2 0 0,-1-4-13312 16</inkml:trace>
  <inkml:trace contextRef="#ctx0" brushRef="#br0" timeOffset="101545.98">10383 15208 11055 0,'-12'-2'976'0,"7"2"-784"15,3 2-192-15,0 0 0 0,-1 0 1456 0,3-2 240 16,0 3 48-16,3 6 16 0,-1 1 1408 0,5 6 288 0,5 1 48 16,-1-3 16-16,4-5-1568 0,3 1-304 0,4-6-64 0,5-6-16 15,-1-1-1120-15,5-6-240 0,-31 9-32 0,0 0-16 16,115-40-288-16,-115 40-64 0,92-44-16 0,-92 44 0 31,107-62-592-31,-107 62-112 0,108-72-32 0,-108 72-9024 0,87-68-1808 16</inkml:trace>
  <inkml:trace contextRef="#ctx0" brushRef="#br0" timeOffset="101752.69">9651 14983 23039 0,'-22'21'1024'0,"11"-12"192"16,3 0-960-16,2-6-256 0,5-1 0 0,1-2 0 15,5-2 544-15,-3 0 64 0,1-4 16 0,6-7 0 16,6-2-1904-16,3-5-384 0,6-2-80 0</inkml:trace>
  <inkml:trace contextRef="#ctx0" brushRef="#br0" timeOffset="102228.61">11316 14942 11055 0,'-4'22'976'0,"1"-10"-784"0,1 1-192 0,2-1 0 16,0-7 1248-16,0 2 208 0,0 3 32 0,0 6 16 15,0 9 832-15,2 8 160 0,1 1 48 0,2-2 0 32,2-4-1040-32,0-4-208 0,4 0-32 0,-3 1-16 0,5-1-672 0,1 4-144 0,-1 0-32 0,3 3 0 15,0-1-272-15,1 1-128 16,1 1 128-16,1-3-128 0,2 4 0 0,0-1 0 0,0-4-144 0,0 1 144 15,1-3-1408-15,-3 4-192 0,2-4-16 0,-3-3-6720 16,-3 1-1344-16</inkml:trace>
  <inkml:trace contextRef="#ctx0" brushRef="#br0" timeOffset="102481.25">11598 14889 20895 0,'-11'18'448'0,"3"-10"112"0,2 6 16 0,3-1 16 0,-2-6-464 0,1 3-128 0,3 2 0 0,-6 16 0 0,-6 14 2320 0,-2 14 448 0,-3 6 96 0,-1 5 16 16,0-7-1488-16,5 0-304 0,-2-5-48 0,2-1-16 15,4-3-736-15,1-6-160 0,4 2-128 0,-4-3 192 16,6-2-192-16,-1 1-272 0,3-3 64 0,1-1 16 15,0 1-720 1,0-6-144-16,1 0-32 0,1-3-8512 16,1 0-1696-16</inkml:trace>
  <inkml:trace contextRef="#ctx0" brushRef="#br0" timeOffset="102720.68">11086 15440 10127 0,'-16'7'896'0,"7"-6"-704"16,0 3-192-16,4-2 0 0,2-1 2032 0,1-1 368 15,2 2 80-15,-2 2 16 0,-3 3 304 0,3-4 64 0,4 1 16 0,3-4 0 16,2 1-1376-16,7-2-272 0,0-1-48 0,4-3-16 16,1 1-544-16,3-5-112 0,-1 6-32 0,2-4 0 15,3-2 176-15,4 4 48 0,3-5 0 0,-33 10 0 16,0 0-256-16,108-37-32 0,-108 37-16 0,92-33 0 15,-92 33-400-15,108-45 0 0,-108 45 0 0,126-47 0 16,-126 47-1152 0,115-47-256-16,-115 47-48 0,99-42-14544 0</inkml:trace>
  <inkml:trace contextRef="#ctx0" brushRef="#br0" timeOffset="103427.13">12790 14924 20271 0,'-11'19'896'0,"8"-10"192"0,-4 3-880 0,3-7-208 0,4 4 0 0,-1-4 0 0,-1 1 1280 0,0 9 224 16,-1 4 32-16,-3 9 16 0,1 2-208 0,2 3-32 15,3-2-16-15,0 1 0 0,1 1-848 0,3-2-192 16,-1 4-16-16,3 3-16 0,-3 6-224 0,1 3 0 15,1 7 0-15,0 3 0 0,-3 6 0 0,1-2 0 16,1-2 0-16,-2 0 0 0,-1 2 0 0,-1 2 0 16,0-4 0-16,-3-1 0 0,1-2 352 0,0-6 32 15,-1-3 0-15,3-10 0 0,0-8-240 0,-2-8-144 16,-1-3 192-16,1-10-192 16,2-4-368-16,0-6-176 0,0-1-32 0,-2-11-16 15,0 1-1072-15,1-9-224 16,-1-3-32-16,2-2-16 0,-2-8 800 0,0-7 176 0,1-5 16 0,1-4 16 15,-4 3 736-15,2-6 192 0,2-4 0 0,-1-3 0 0,1 0 288 0,-2-1 144 0,2-13 16 0,0-4 16 32,0-3 448-32,0-1 96 0,3 3 16 0,3 1 0 0,-1 6-336 0,2 3-64 0,3 8-16 0,1 3 0 15,3 6-320-15,1 5-64 0,3 7-16 0,1 12 0 16,0 3 128-16,-1 8 32 0,3 8 0 16,-2 3 0-16,0 5 160 0,2 7 48 0,1 6 0 0,3 3 0 15,-3 3 112-15,3 6 16 0,-1 1 16 0,-1 8 0 16,-7-6-144-16,-2 7-48 0,-2 3 0 0,-4 3 0 15,-1-1-208-15,-5 0-32 0,-2 4-16 0,-5 0 0 0,-4 0 64 16,-5-2 16-16,-3 2 0 0,-6-4 0 16,-3 2 80-16,-7-2 16 0,-2 1 0 0,-3-6 0 0,-2-2-208 0,0-7-48 31,3-4 0-31,0-3 0 0,3-7-192 0,6-4 0 16,-2-6 0-16,6-6 0 15,3-4-640-15,5-7-192 0,2-3-16 0,5 0-16 16,2-3-2256-16,6-5-448 0</inkml:trace>
  <inkml:trace contextRef="#ctx0" brushRef="#br0" timeOffset="112547.32">16378 17006 12895 0,'-2'14'576'0,"0"-6"112"0,-1-1-560 0,1-2-128 0,2 1 0 0,0-3 0 16,0 1 1344-16,2 4 256 0,-2 8 32 0,3 3 16 0,-3 6-240 0,2-5-32 15,-2 1-16-15,0-2 0 0,0-1-896 0,0-4-176 16,0 0-32-16,0 1-16 16,0-2-800-16,0-5-144 0,2 3-48 0,0-6-9424 15</inkml:trace>
  <inkml:trace contextRef="#ctx0" brushRef="#br0" timeOffset="163477.6">13748 14790 8287 0,'-2'0'736'0,"1"-2"-592"0,1 1-144 0,0-3 0 16,0 1 480-16,-2 1 64 0,0-3 16 0,-1-6 0 15,-2 3-416-15,-1-3-144 0,-1 6 0 16,4 1 144-16,-4 3-16 0,2 1-128 0,1 3 192 0,1 1-64 0,3 1 368 15,-4 4 64-15,4-3 16 0,-2 5 0 16,2-2 704-16,0 1 128 0,2-3 48 16,3 2 0-16,-3-4 0 0,5-3 0 0,4-2 0 0,1-2 0 15,2-3-560-15,1-2-128 0,5 2 0 0,-1-6-16 0,3 4-320 0,3-2-64 16,1 1-16-16,4-1 0 0,1 0 288 0,2 4 64 16,-33 5 16-16,0 0 0 15,105-21-128-15,-72 14-16 0,0 4-16 0,0 1 0 16,0 0-304-16,-3-1-64 0,3 1-16 0,-7 0 0 15,4 2-176-15,-6-1 0 0,-1-5 0 0,-4 3 0 16,-2-2-704-16,-5-4-128 0,-1 4-32 0,-2-6-12768 16</inkml:trace>
  <inkml:trace contextRef="#ctx0" brushRef="#br0" timeOffset="163746.79">13813 15062 6447 0,'-9'10'128'0,"2"-5"48"0,4-3 0 0,1 0 16 0,2-2-192 0,2 0 0 15,-2-2 0-15,1 2 0 16,3 0 1328-16,1-3 224 0,4-1 48 0,1-3 16 16,4 2 208-16,0 3 32 15,-2-3 16-15,2 3 0 0,0 1-304 0,4-3-64 0,-1 8-16 0,2-4 0 0,2 3-496 0,2 1-96 31,1-1-32-31,4 1 0 0,3 1-416 0,-1-3-64 0,3 1-32 0,4-5 0 16,1 1-352-16,-38 1 144 0,0 0-144 0,122-27 0 31,-122 27-544-31,0 0-224 0,132-31-32 0,-132 31-11232 0</inkml:trace>
  <inkml:trace contextRef="#ctx0" brushRef="#br0" timeOffset="164280.03">14844 14565 5519 0,'-3'4'496'0,"1"-2"-496"0,2-2 0 0,0 1 0 0,0-1 1024 0,0 2 128 15,0 0 0-15,2 3 16 0,0 0 112 0,-2 2 32 16,0 7 0-16,0 0 0 0,0 4-464 0,-2 1-80 16,2 0-32-16,0 4 0 0,0-1-160 0,0 6-16 15,0 0-16-15,0 7 0 0,0 1-368 0,0 4-176 16,0 0 160-16,2 6-160 0,-2-1 176 0,0-1-176 16,0 3 192-16,0-6-192 0,1-1 416 0,-1-3-32 15,0-2 0-15,4-9 0 0,-2-2-160 0,-2-6-32 0,3-8-16 0,0-1 0 16,3-7-176-16,-1-4 0 0,-2-5 0 0,3 0-176 31,-1-7-544-31,2-5-112 0,-2-2-32 0,0-5 0 16,2-4-16-16,-3-5 0 0,1-3 0 0,0 0 0 0,0-1 432 0,-1-1 64 0,-1-1 32 0,1-5 0 15,-2 5 352-15,3-6 0 0,-3-1-144 16,1-4 144-16,4 2 752 0,2-1 208 0,-2-1 32 0,5 8 16 16,-2 8 64-16,3 4 16 0,1 12 0 0,-2 6 0 15,0 8-352-15,2 8-64 0,-4 9-16 0,1-1 0 16,1 7 240-16,-3 4 32 0,3 7 16 0,-3 2 0 15,3 3 336-15,-3 4 64 0,1 3 0 0,-1 0 16 16,1-2-592-16,-3 6-128 0,0-1-32 0,-2-1 0 0,1-2-352 0,-5 3-80 16,1-1-16-16,0 0 0 0,-2-4-160 0,0-1 0 15,-2 1 0-15,0-6 0 0,1-6-288 0,1-4-32 16,0-2-16-16,0-7 0 16,3-2-1840-16,2-8-384 0</inkml:trace>
  <inkml:trace contextRef="#ctx0" brushRef="#br0" timeOffset="164603.9">15447 14457 5519 0,'5'2'240'0,"-5"0"64"0,4 3-304 0,-2-1 0 0,-1-1 0 0,1 1 0 16,2 1 1776-16,1 9 288 0,0 5 64 0,4 12 16 15,-2 8 32-15,0-1 16 0,0 2 0 0,-4 0 0 0,2 2-880 0,-1 1-176 16,-1 1-48-16,3-2 0 15,-3 3-496-15,1-1-96 0,1-3-32 0,-2 1 0 0,3 3-192 0,-1-5-32 16,2 2-16-16,1-5 0 0,1-1 80 0,0-1 16 16,1 0 0-16,3-7 0 0,-1 0 128 0,0-9 16 15,4-5 16-15,-1-5 0 16,4-6-32-16,1-5 0 0,1-8 0 0,1-4 0 0,6-7-160 0,-7-10-32 16,0-8-16-16,-4-4 0 0,-1-2-240 0,-9-4 0 15,3 0 128-15,-6-5-128 0,-1 0 0 0,-1 4 0 16,-4-3 0-16,-3 3 0 0,0-1 0 0,-4 6 0 0,-1-4 0 15,-1 7 0 1,1 4-576-16,1 5-64 0,0 9-16 0,2 1-13312 16</inkml:trace>
  <inkml:trace contextRef="#ctx0" brushRef="#br0" timeOffset="164935.23">16130 13702 13823 0,'2'-2'608'0,"0"2"128"0,0 0-592 0,-2 0-144 0,0 0 0 0,0 2 0 0,0-1 1600 0,0 3 304 31,0 6 48-31,0 6 16 0,0 8 336 0,-2 2 80 0,-2 7 16 0,4 2 0 0,-1 4-624 0,-3-1-128 15,4 4-32-15,4 3 0 0,-3-1-752 0,3-3-160 16,1 5-16-16,5-1-16 0,-3-2-512 0,6 8-160 16,-5 1 0-16,3-3 0 0,-1 5 0 0,-1 2 0 31,0-1 0-31,-1 3 0 0,-2 1 0 0,-1 2 0 0,2-3-160 16,-5-6 160-1,1 0-848-15,-1-3-48 0,0-6-16 0,-2-4 0 16,0-8-592-16,0-5-112 0,1-7-32 0,1-6-7504 0,2-8-1488 0</inkml:trace>
  <inkml:trace contextRef="#ctx0" brushRef="#br0" timeOffset="165189.81">16657 13508 9215 0,'-4'14'816'0,"2"-3"-656"0,2-1-160 0,0-3 0 0,2-4 1440 0,-2 6 256 16,0-2 48-16,4 9 16 0,-3 10 640 0,-1 14 128 16,0 7 32-16,0 0 0 0,-1 2-1280 0,1-2-256 15,-4 5-64-15,4-1 0 0,4 1 64 0,-3 0 0 16,1 4 0-16,2 1 0 0,1-3-320 0,2 2-48 0,-2 7-16 0,2-9 0 16,2 0-352-16,-4-4-80 0,2-6-16 15,0-1 0 1,0-4-624-16,0-10-128 0,0 1-16 0,0-9-14352 0</inkml:trace>
  <inkml:trace contextRef="#ctx0" brushRef="#br0" timeOffset="165899.72">17218 14140 14735 0,'-4'11'1312'0,"2"-6"-1056"0,1-1-256 0,1-3 0 16,1 3 1760-16,-1 1 288 0,-1 5 64 0,-1 8 16 15,0 6-848-15,4 2-160 0,0-1-32 0,1 4-16 16,1-2-848-16,3 4-224 0,3 2 0 0,-1 0 0 15,1 7 0-15,-1 2 0 0,1 1 0 0,-1 10 0 0,2 1 0 0,-4 1 0 16,0-1 0-16,-2-1 0 16,2 2 512-16,-4 3 64 0,1 6 0 0,-3-4 16 0,-2-5-96 0,-1-1-32 15,-3 0 0-15,3-3 0 0,-3-1-464 0,0-8 128 16,-1-5-128-16,3-13 0 16,-4-3-368-16,2-12-112 0,1-9-32 15,2-6 0-15,-3-6-880 0,2-5-176 0,-1-2-32 0,1-7-16 16,-1-8-128-16,3-2-32 0,-3-2 0 0,1-6 0 15,1-5 688-15,0-1 128 16,2-2 16-16,2-6 16 0,0-5 928 0,1-10 0 0,6-7 0 0,1-12 0 0,1-4 1104 0,3 2 160 0,5 2 16 0,-2 10 16 31,4 9 432-31,2 8 64 0,1 8 32 0,-3 6 0 16,0 8-576-16,2 8-112 0,-6 7-32 0,-5 7 0 0,0 7-448 0,2 7-80 0,-3 5-32 0,-1 4 0 16,1 5-80-16,-1 7-16 0,1 3 0 0,-1 4 0 15,-1 7 16-15,0 2 0 16,-2 6 0-16,-4 4 0 15,2 0-16-15,-5 9-16 0,0 2 0 0,-2 3 0 0,-6-4-16 0,1 4 0 0,-4-3 0 0,1-6 0 16,-4 0-256-16,-3-1-160 16,-4-2 192-16,-2-4-192 0,-3-5-224 0,-2-9-160 0,0-1-16 15,-2-5-16-15,3-5-1440 0,0-11-272 0,5-2-64 0,1-14-11312 16</inkml:trace>
  <inkml:trace contextRef="#ctx0" brushRef="#br0" timeOffset="166236.73">17998 13127 2751 0,'-7'12'256'0,"2"4"-256"0,2-4 0 0,1-3 0 16,0 1 1728-16,-1 9 320 0,-6 14 48 0,0 21 16 15,-1 14 656-15,5-2 144 0,6-3 32 0,5-9 0 16,2-9-432-16,4-3-80 0,2-2 0 0,4 4-16 16,-1-2-624-16,1 1-128 0,-1 6-32 0,2-2 0 0,-1 7-912 0,-4 3-176 15,0-3-32-15,-4 2-16 16,1-2-320-16,-3 4-176 0,1 2 192 0,-2 0-192 0,-4 2 160 0,-3-6-160 15,0-2 128-15,-1-3-128 0,-6-1 256 16,1-6-16-16,-1-6-16 0,2-5 0 0,2-9-480 0,1-6-80 16,0-8-32-16,2-8-16464 0</inkml:trace>
  <inkml:trace contextRef="#ctx0" brushRef="#br0" timeOffset="166473.75">17810 13863 12895 0,'-2'4'576'0,"1"-2"112"0,1-1-560 0,0 1-128 0,1 0 0 0,-1-2 0 15,6 2 2288-15,1 5 416 0,5 0 96 0,5 1 16 16,6 6-480-16,0-3-96 0,3-3 0 0,-2 1-16 16,6-5-1040-16,-1-3-208 0,6-6-32 0,0-2-16 0,-35 7-688 0,0 0-240 15,115-28 144-15,-115 28-144 0,0 0 0 0,110-52 0 16,-110 52 0-16,0 0 0 15,96-70-1136-15,-96 70-96 0,0 0-32 0,0 0 0 16,96-68-1488-16,-81 58-320 0,1 1-48 0,-7 1-6992 16</inkml:trace>
  <inkml:trace contextRef="#ctx0" brushRef="#br0" timeOffset="166817.71">18544 13736 12895 0,'-14'37'576'0,"10"-28"112"0,3-2-560 0,1-4-128 0,0-1 0 0,0 3 0 15,-2 16 1680-15,-2 14 304 0,3 12 64 0,-1 5 16 0,2 4-288 0,2-4-64 16,3 2-16-16,-2-10 0 0,4-1-624 0,4-5-128 0,-2 1-32 0,3-6 0 15,2 2-528-15,-6-4-128 16,3-3 0-16,-2 3-16 0,1-1-240 0,-5-6 0 0,0-1 0 0,-1-2 0 16,-4 0-304-16,-2-4 0 0,-3 1 0 0,-2-3 0 15,-5-3 304-15,1-3 0 0,-3 2 0 16,0-6 0-16,1-3 0 0,-3-4 0 16,2-7 128-16,-4-5-128 0,5-5 416 0,-1-4-16 0,0-5 0 0,1-5 0 15,1 0-64-15,4-9-16 0,-3 1 0 0,2-5 0 16,4-2 288-16,-2-12 48 15,4-13 16-15,3-7 0 0,3-9 32 0,4 4 0 16,5 1 0-16,4 13 0 0,1 10-128 0,3 14 0 0,1 5-16 16,-4 16 0-16,0 9-256 0,1 8-48 0,-8 4-16 0,2 5 0 15,2 5-80-15,-5 0-16 0,2 0 0 0,1 6 0 0,2-1-144 0,0 4 160 16,1 0-160-16,-1-3 160 16,2 1-160-16,0-2 0 0,1 1-160 0,0-1 160 31,1-1-1216-31,-2-4-160 0,3 2-32 0,-2-5 0 0,-3 1-1600 15,2-4-336-15</inkml:trace>
  <inkml:trace contextRef="#ctx0" brushRef="#br0" timeOffset="167076.53">19223 13653 8639 0,'-1'-2'192'0,"1"0"32"0,0 1 16 0,0 1 0 0,0-2-240 0,0 0 0 0,-2 2 0 0,2-3 0 0,0 1 3440 0,-4-5 640 16,4 5 128-16,0 0 16 0,4-1-816 0,-4 1-160 15,2 0-48-15,-2 1 0 0,3-5-1888 0,1 3-384 16,-1 1-80-16,4-1-16 15,-3-1-1680-15,3 2-352 0</inkml:trace>
  <inkml:trace contextRef="#ctx0" brushRef="#br0" timeOffset="167267.2">19422 14342 36863 0,'-10'44'1632'0,"6"-11"336"0,1-5-1584 0,1-7-384 0,2-19 0 0,0 3 0 16,0 9 1056-16,-2 14 128 0,0 19 32 0,1 10 0 16,-5 2-816-16,3-3-144 0,-6-4-48 0,1-5 0 15,-1 2-784-15,2-7-144 0,0-2-48 0,-14 9 0 16</inkml:trace>
  <inkml:trace contextRef="#ctx0" brushRef="#br0" timeOffset="206564.47">9007 17357 10127 0,'0'9'896'0,"-2"-2"-704"0,-2-3-192 0,3-1 0 16,1-1 1104-16,-2 6 192 0,-2 3 48 0,-3 6 0 15,0 1 128-15,-1-1 16 0,1-5 16 0,0-5 0 16,3 2-912-16,1-5-176 0,-2-1-32 0,3-1-16 16,-2-2-368-16,4 3 0 0,0 2 0 0,-1 2 0 15,4 2 144-15,-1 3 16 0,0 6 0 0,3-3 0 16,-3 5 752-16,1-3 160 0,1 2 16 0,-1 2 16 15,2 0-80-15,2 2 0 0,2 6-16 0,0-1 0 16,3 5-496-16,-3-1-112 0,1 2-16 0,-3 6 0 0,2 4-384 16,-2 5 0-16,0 0 0 0,1 3 0 15,-4 2 0-15,1-2 0 0,0-1 0 0,1-1 0 16,-3-8 0-16,1-2 0 0,1-5 0 0,2-4 0 0,-4-7 0 0,2-1 0 16,1-5 0-16,-1-5 0 15,-2-4-224-15,3 0-32 0,-1-6 0 0,0 1 0 16,-1-2-1456-16,-3-4-288 0,3-2-64 0,-2 1-9264 0</inkml:trace>
  <inkml:trace contextRef="#ctx0" brushRef="#br0" timeOffset="206936.62">8926 17587 7359 0,'-12'2'656'0,"5"-2"-528"16,2 4-128-16,2-4 0 0,1-4 1344 0,0 2 256 0,2 1 32 0,0-3 16 0,2-8 528 0,0 0 96 16,5-7 32-16,3-2 0 0,6-4-1056 0,1 3-208 15,-1-1-32-15,3-1-16 0,4-4-752 0,-1 5-240 16,1 0 128-16,1 3-128 0,-24 20 0 16,0 0 0-16,0 0 0 0,119-58 0 0,-90 49 0 0,3 4 0 15,-3 2 0-15,1 1 0 0,-4 2 0 0,0 5 0 16,-1 0 0-16,-6 8 0 15,0-3 384-15,-7 7 112 0,-1 4 16 0,-4 4 16 16,-6 1 48-16,-2 3 0 0,-6 1 0 0,-2 7 0 16,-3-4-96-16,-6 3-16 0,-1 1 0 0,-3-1 0 15,1-1 576-15,-4-2 112 0,-3 4 32 0,1 0 0 16,-7-1-1648-16,5 1-336 0,-3 1-64 16,3-5-16-16,1 0 880 0,2-7 0 0,1-5 0 0,4-9 128 0,6-6-384 15,1-8-96-15,3-9-16 0,8-3 0 16,-2-5-2304-16,6-7-464 0</inkml:trace>
  <inkml:trace contextRef="#ctx0" brushRef="#br0" timeOffset="207557.5">10188 17505 5519 0,'-2'2'496'0,"1"-2"-496"0,1 0 0 0,0 0 0 15,1 0 880-15,-1 0 80 0,2 0 0 0,3 0 16 16,-3-3-16-16,5 1-16 0,3 0 0 0,3-5 0 16,1 4-320-16,3-4-64 0,4-5-16 0,2 3 0 15,6-2-544-15,-1-2 0 0,-28 13 0 0,0 0 0 0,94-39 0 0,-62 29 0 16,1-1 0-16,2 4 0 0,-4 2 384 0,2 0 64 15,0 3 0-15,2 0 16 0,-4 1 208 0,6-1 32 16,1-2 16-16,-38 4 0 0,0 0-64 0,131-31-16 16,-131 31 0-16,98-33 0 0,-98 33-320 0,92-31-80 15,-92 31-16-15,0 0 0 0,131-53-224 0,-131 53 0 16,0 0 0-16,123-38 0 0,-123 38 0 0,91-19 0 16,-91 19 0-16,96-16 0 0,-96 16 0 0,96-12 128 15,-46 10-128-15,-3 2 0 0,-3 2 624 0,1 2 16 16,-5-1 16-16,2 0 0 0,-2-1-80 0,4-2 0 15,1 0-16-15,0-3 0 0,-45 3-80 0,96-14-16 16,-96 14 0-16,101-21 0 0,-101 21-336 0,101-17-128 0,-101 17 0 16,87-16 144-16,-47 12 32 0,-5-1 0 0,-3 3 0 0,-3-3 0 15,4 5-176-15,-6-2 0 0,-3 2 0 0,2 0 0 16,-5 2 0-16,2 2 0 0,-1-1 0 0,-3 1 0 16,2-1-144-16,-1-1 144 0,-3 1 0 0,-1 3 0 31,-2-3-656-31,0-1-32 0,-4 0 0 0,0-1-11248 0</inkml:trace>
  <inkml:trace contextRef="#ctx0" brushRef="#br0" timeOffset="207989.37">12619 16354 1839 0,'-3'21'160'0,"1"-12"-160"0,4 3 0 0,-1-7 0 0,1 0 2640 0,3-1 496 16,-3-1 112-16,7 3 16 0,3 6-1664 0,7 0-336 15,4 0-64-15,-1 2-16 0,6-5-352 0,-3 3-64 16,6-2 0-16,-3 1-16 0,5-1-16 0,4-1 0 15,3 2 0-15,0-3 0 0,2 1-80 0,-4-2-16 16,-1-2 0-16,-8 4 0 0,-1-2 80 0,-4 2 16 0,-4 1 0 0,-6 0 0 16,-2 1-416-16,-2 5-64 0,-6-1-32 0,-1 4 0 15,-1 1-48-15,-2-1-16 0,-4 2 0 0,1 1 0 16,-6 3-160-16,2-3 0 0,-3 3 0 0,-2 3 0 16,-2-1 0-16,0-2 0 0,0 1 0 0,0 0 0 15,-4-2 432-15,3 4 48 0,-1-3 16 0,-1 4 0 16,1-1 48-16,-2 5 16 0,5 0 0 0,-5 2 0 15,1-2-320-15,-1 4-64 0,3 1-16 0,-1-1 0 16,0-1-160-16,2-3 0 0,2 0 0 0,3-6 0 16,1-8-768-16,4-2-96 15</inkml:trace>
  <inkml:trace contextRef="#ctx0" brushRef="#br0" timeOffset="208366.1">13806 16241 7359 0,'-12'28'320'0,"1"-13"80"0,4 1-400 0,0-4 0 0,2-1 0 0,1-2 0 16,1 1 1344-16,-8 13 192 0,1 13 48 0,-7 9 0 16,4 3 128-16,1-3 16 0,5-5 16 0,2-4 0 0,5-4-320 0,2 1-64 15,3-2-16-15,4-3 0 16,-4 7-688-16,5-2-144 0,3 4-16 0,0-1-16 0,5 4 0 0,-1 0 0 16,3 2 0-16,0 7 0 0,3-2 176 0,0 5 48 15,-2 0 0-15,-2 4 0 16,-4 0-384-16,-1 0-80 0,-5-1-16 0,-2-1 0 15,-3-3-224-15,-3-2 0 0,-1-4 0 0,-1 4 0 16,-3-6 0-16,2 2-240 0,-5-4 80 0,0-3 16 16,-1-7-1216-16,-1 1-240 0,4-5-64 0,-4-6-10176 15</inkml:trace>
  <inkml:trace contextRef="#ctx0" brushRef="#br0" timeOffset="209144.24">13774 16351 9215 0,'2'-6'400'0,"0"5"96"0,1-1-496 0,1 0 0 0,-1-1 0 0,3-1 0 0,-1 1 1344 0,9-6 192 15,5-5 16-15,9-3 16 0,-28 17 160 0,0 0 16 16,110-63 16-16,-110 63 0 16,0 0-720-16,127-50-144 0,-127 50-16 0,94-25-16 0,-94 25-288 0,115-19-48 15,-115 19-16-15,132-9 0 0,-132 9 448 0,133-5 96 16,-133 5 16-16,118 2 0 16,-62 1 80-16,0 2 0 0,-1-1 16 0,3-2 0 0,1 5-464 0,-59-7-112 0,120 0-16 15,-120 0 0-15,110-14-352 0,-110 14-80 0,94-28-16 0,-94 28 0 16,0 0-128-16,124-45 0 15,-124 45 0-15,0 0 0 16,110-53 0-16,-110 53 0 0,0 0 0 0,101-38 0 16,-101 38 0-16,0 0 0 0,92-26 0 0,-62 19 0 15,-6 3-128-15,-1 3 128 0,-2 1 0 0,-4 0 0 16,-1 5 0-16,-4 5 0 0,0 3 0 0,-3 2 0 16,0 8-128-16,0 1 128 0,-3 2 0 0,0 6 0 15,-1 1 0-15,-2-2 0 0,3 4 0 0,-5-2 0 0,3-2 0 16,1 6 0-16,0 7 0 0,2-1 0 0,2 9 0 0,-2 1 0 15,-2 6 0-15,0 2 0 0,2-2 0 0,-1 7 128 16,1 0-128-16,-4-1 0 0,1-6 0 0,1 2 0 16,4 3 0-16,-1-1 0 0,4-2 0 0,1-3 0 15,-3-1 0-15,1-5 0 0,-3-3 272 0,3-5-16 16,-8-4-16-16,2 0 0 0,4-4 160 0,-5 3 48 16,3-4 0-16,0-6 0 0,-4-1-304 0,2 3-144 15,1-3 160-15,-1 4-160 0,-2-5 0 0,1 3 0 16,-1-4 0-16,-1-1 0 0,1-6 0 0,1-4 128 0,-2-1-128 15,-2-3 0-15,1-4 0 0,1-7 0 0,-2 1 0 0,-3-2 0 16,3 1 0-16,-7-2-128 0,0-3 128 16,-4 0 0-16,1-1-176 0,-6 3 176 0,-3-2-160 0,-2-2 160 15,-2 3-240-15,-3 1 48 0,-2 3 16 0,-5-2 0 16,-2 5 176-16,-3-1-208 0,-4 9 80 0,-5-3 128 16,-2 8-192-16,-3-4 192 0,-2 0-192 0,2 4 192 15,1-2 0-15,-1-4 0 0,1 3 0 0,1-6 0 16,-4 3 0-16,-2-6 0 0,-1 2 0 0,-3-2 0 15,-9-2 0-15,-1-2 0 0,2 1 0 0,-2-1 0 0,8 2 0 16,-8 0 0-16,0-2 0 0,2 9 128 16,-3-2-128-16,-1 1 0 0,-4 6 0 0,-1 5 0 0,4-1 0 0,5-2 0 15,3 1 0-15,8-3 0 0,8-4 0 0,4 3 0 16,6-8 0-16,8-10-16832 16</inkml:trace>
  <inkml:trace contextRef="#ctx0" brushRef="#br0" timeOffset="211458.39">16374 16243 9215 0,'0'1'816'0,"0"1"-656"0,0-2-160 0,0 0 0 16,0 2 1344-16,0 0 224 0,0 3 48 0,0 0 16 15,-3 2 464-15,1 4 80 0,-1-5 32 0,-3 7 0 16,3-5-720-16,-2 3-144 0,-1-2-16 0,1 4-16 15,2 0-560-15,-4-5-112 0,1 8-32 0,1-4 0 16,4 0-32-16,-3 2 0 0,4 0 0 0,-2-3 0 16,4 3-16-16,2-2-16 0,1 0 0 0,3 4 0 15,3 3-288-15,3-2-64 0,-2 4-16 0,4 0 0 0,3 4 32 0,0-1 16 16,4 2 0-16,3 4 0 16,-2-2-224-16,1 1 128 0,-1-3-128 0,-5 2 0 15,2-2 0-15,-3 4 0 0,-5-6 0 0,-2-1 0 16,1 0-368-16,-5-1-64 15,0-3-16-15,-2-1 0 0,-1-4-1184 0,-1 0-240 0,1-4-48 0,-2-1-11200 16</inkml:trace>
  <inkml:trace contextRef="#ctx0" brushRef="#br0" timeOffset="211775.96">16728 16183 6447 0,'-7'18'272'0,"2"-9"80"0,3 3-352 0,-3-3 0 0,1-1 0 0,3-1 0 0,-1 4 1920 16,-3 6 320-16,-2 13 64 0,-4 8 16 16,1 9 512-16,-1-5 112 0,4 0 0 0,-1-4 16 15,2-5-1152-15,-2 2-224 0,1 1-48 0,-2 1-16 16,2 1-784-16,-2 1-160 0,2 2-16 0,-1 1-16 15,-6 0-192-15,2 5-32 0,1-2-16 0,-3 4 0 0,0-5-48 0,4 4 0 16,-4-4 0-16,3 0 0 16,3-1-256-16,-1-8 0 0,4-4 0 0,-1-3 0 31,6-5-736-31,0-8-208 0,0-2-32 0,2-5-13552 0</inkml:trace>
  <inkml:trace contextRef="#ctx0" brushRef="#br0" timeOffset="212031.34">16266 16772 11055 0,'-3'2'480'0,"-2"0"112"16,1-1-464-16,2 1-128 0,2 2 0 0,0-4 0 16,0 1 2080-16,0 3 400 0,0-1 80 0,2 1 0 0,0-1-224 0,5 3-48 15,0-3-16-15,3-3 0 0,1 0-992 0,4-3-192 16,3-4-32-16,3 1-16 15,3-2-448-15,4-3-80 0,-28 11-32 0,0 0 0 0,103-42 96 0,-103 42 0 16,0 0 16-16,103-52 0 0,-103 52-80 0,0 0-32 16,99-47 0-16,-99 47 0 0,0 0-480 0,0 0 128 15,110-45-128-15,-88 36 0 0,1 0 0 0,-4 2 0 16,0-1 0-16,0 1 0 16,-1-5-928-16,-1 3-176 0,-1-3-48 0,3 1-14512 0</inkml:trace>
  <inkml:trace contextRef="#ctx0" brushRef="#br0" timeOffset="212557.19">17310 16342 11055 0,'-3'7'976'0,"1"-2"-784"0,0-1-192 0,2-3 0 16,0-1 1872-16,-2 6 336 0,1 4 64 0,-6 7 16 0,3 4-304 0,-3 4-64 15,0 4-16-15,0-2 0 16,2 4-752-16,-4 0-128 0,2 1-48 0,2 4 0 15,-4 2-64-15,4 8-16 0,0-1 0 0,1 4 0 0,-1-2-208 0,2 2-48 16,-1-1-16-16,2 6 0 0,2 2-256 0,0 0-48 16,0 0-16-16,0-2 0 0,4-2-176 0,-2-3-128 15,1 3 144-15,1-10-144 0,3-2 0 16,-2-5 0-16,0-2 0 0,2-11 0 0,-5-1-368 0,3-5 48 16,-1-6 0-16,-3-3 0 15,5-3-752-15,-10-4-144 0,8 0-16 0,-4-4-16 16,0-3 352-16,0-3 64 0,0-1 0 0,-4-6 16 0,2-7 384 0,2-1 80 0,-1-3 16 15,1-5 0-15,0-3 336 0,-2-4 0 0,2-6 0 0,0 1 0 16,2-7 0-16,1 0 0 0,2-6 0 16,-3-1 0-16,3 3 0 0,2-8 0 15,2-10 0-15,0-2 0 0,1-4 0 0,1 5 128 16,-1 5-128-16,2 9 128 0,-3 11-128 0,1 6 128 0,-1 8-128 0,0 4 128 16,-4 8-128-16,2 1 0 0,2 6 144 15,-2 1-144-15,3 2 784 0,-3 4 96 0,5 1 16 16,0 6 0-16,4 1 64 0,0 2 0 15,1 2 16-15,1 1 0 0,-1 1-288 0,1 6-64 0,1-1-16 16,-2 6 0-16,-1 3-272 0,1 3-48 0,-3 1-16 0,0 8 0 16,-5 3 96-16,-2-2 16 0,-7 6 0 0,-2-2 0 15,-8 3 0-15,-6-1 16 0,-3-1 0 0,-4-3 0 16,-3-3-240-16,-11 1-160 0,-8 1 192 0,-4-6-192 0,-1-4 176 0,-3-4-176 16,5-4 160-16,-8-11-160 0,-2-8 0 0,3-11 0 0,-1-10-176 15,9-17-17776-15</inkml:trace>
  <inkml:trace contextRef="#ctx0" brushRef="#br0" timeOffset="-197483.4">2460 16622 3679 0,'-5'2'320'0,"1"-2"-320"0,4 0 0 0,0 0 0 0,0-2 992 0,-2 1 128 15,1-1 32-15,-3 0 0 0,1-1 320 0,-1-6 64 16,1 4 0-16,1-4 16 0,0 4-496 0,2-2-96 16,0 0-32-16,-2 2 0 0,2 5-160 0,0-2-16 15,-3 4-16-15,3-1 0 0,0 6-48 0,0 0-16 16,3 0 0-16,-1 7 0 0,-2 0-224 0,4 4-64 16,1-1 0-16,0 4 0 0,0 2-384 0,2-1 128 0,4 4-128 0,-3 0 0 15,3-1 0-15,1 3 0 16,4-2 0-16,-1 2 0 0,3 0 0 0,3 1 0 15,1 4 0-15,1 6 0 0,5 2 0 0,0 5 0 16,0 4 0-16,1 4 0 0,3 2 320 0,-3 3 48 16,-1 6 0-16,-3-4 0 0,-1-6 128 0,-3-2 16 15,2-6 16-15,-4-6 0 0,2-4-528 0,0-7-176 16,-1-4 0-16,0-9-11424 0</inkml:trace>
  <inkml:trace contextRef="#ctx0" brushRef="#br0" timeOffset="-197048.02">2873 16530 6447 0,'-6'7'576'0,"3"-2"-576"15,1-1 0-15,2-3 0 0,0 1 1088 0,-3 5 128 0,-2 4 0 0,-2 6 16 0,-2 4 176 16,0 9 16-16,0-3 16 0,1 3 0 15,3-4 32-15,-6 2 16 0,4-2 0 0,-2 0 0 16,1 4-672-16,-3-4-144 0,2 7-32 0,-3-2 0 16,-2 6-384-16,-1 0-64 0,-3 4-32 0,-4 1 0 0,2 9-32 0,-2 1 0 15,-3 5 0-15,1 4 0 0,0 4 80 0,-3 6 16 16,3 4 0-16,-2 2 0 0,2-2 416 0,1 1 64 16,2-1 32-16,2-7 0 0,5-10 48 0,0-15 16 15,5-6 0-15,2-16 0 31,5-4-992-31,2-15-192 0,2-4-32 0,3-15-12976 0</inkml:trace>
  <inkml:trace contextRef="#ctx0" brushRef="#br0" timeOffset="-196782.46">2188 17316 22111 0,'-14'12'976'0,"5"-7"208"0,4 0-944 0,2-5-240 0,1 0 0 0,0 0 0 16,2 0 736-16,-2 0 96 0,-1-1 32 0,1 1 0 16,-5 0 128-16,5 0 32 0,2-2 0 0,2 2 0 0,2 0-144 0,1 0-32 15,2 2 0-15,0-1 0 0,3 3-144 0,2 1-48 16,-1 2 0-16,3-4 0 0,3-3 48 0,2 0 0 16,-19 0 0-16,0 0 0 0,0 0-320 0,103-19-64 15,-103 19-16-15,0 0 0 0,100-33-304 0,-100 33 0 16,0 0 0-16,113-24 0 0,-113 24-224 0,85-14-96 15,-85 14-32-15,94-4 0 16,-94 4-1280-16,91-1-256 0</inkml:trace>
  <inkml:trace contextRef="#ctx0" brushRef="#br0" timeOffset="-196058.7">3803 17208 10127 0,'-17'1'896'0,"6"-2"-704"0,4 1-192 0,-1-2 0 0,4-2 512 0,2 1 80 16,-1-4 16-16,-4 2 0 0,-3-9 224 0,-6 0 64 15,-2-2 0-15,3 0 0 0,-3 3-32 0,4 6 0 0,-3-2 0 0,3 5 0 16,-2 4-32-16,2 4-16 0,0 6 0 0,2 3 0 15,0 2-560-15,0 8-96 16,1 3-32-16,3-2 0 0,-1 8 64 0,2-1 16 16,2 0 0-16,0 4 0 0,1 4 240 0,2-3 32 0,1-1 16 0,1 0 0 15,0 0 64-15,1-4 16 16,1 4 0-16,0-6 0 0,1-2 224 0,4 4 48 16,0-5 16-16,4-3 0 0,-1-1 96 0,2-6 32 0,4-4 0 0,-4-8 0 15,2-4-480-15,2-4-80 0,-2-5-32 0,0-6 0 16,0-4-400-16,0-7 0 0,0-1 0 0,-6-7 0 15,6-5 0-15,-3-8 0 0,1-9-144 0,0-6 144 16,-1-1 0-16,-1-5 0 0,0 4 0 0,1 3 0 16,-2 5 0-16,-1-3 0 0,1-2 0 0,0 2 0 15,-1 1 0-15,1 2 0 0,-2 4 0 0,-2 2 0 16,2-3 0-16,-1 1-128 0,-1-2 128 0,-2 0 0 31,3 2-480-31,-6-2-32 0,1 3-16 0,-1 4 0 0,0 4-624 0,-1 6-112 0,-1 9-16 0,-2 4-16 16,-1 1 224-16,2 13 48 0,-1 5 16 15,2 6 0-15,1 6 640 0,-3 6 128 0,4 6 32 0,0 2 0 0,0 3 656 0,0 6 128 0,0 3 16 0,0 7 16 32,4 3 464-32,-3 3 80 0,1 4 32 0,2 4 0 15,1 0 16-15,-2 5 0 0,3 4 0 0,0-4 0 16,0-1-400-16,-1 6-80 0,0 9-16 0,0 4 0 0,4 3-176 0,-4 2-32 0,4 5-16 0,0-3 0 16,1 3-224-16,1-12-32 15,3-7-16-15,0-16 0 0,3-9-208 0,7-18-256 16,-24-25 48-16,0 0-17040 15</inkml:trace>
  <inkml:trace contextRef="#ctx0" brushRef="#br0" timeOffset="-195380.46">4654 17194 13823 0,'-20'15'608'0,"8"-4"128"0,4-4-592 0,-3 0-144 0,8-4 0 0,-1-1 0 15,1 0 1008-15,-4 3 160 0,-6 5 48 0,0 6 0 0,-5 0 640 0,2 3 144 16,2 4 32-16,4-3 0 16,0 1-416-16,3 0-80 0,-2 0 0 0,4 0-16 0,1 2-624 0,2 3-128 15,2 0-32-15,-1 4 0 16,1-3-544-16,-4 7-192 0,8 0 144 0,-3 5-144 0,-1 1 0 0,2 0 0 16,0 9 0-16,0-2 0 0,-1 7 0 0,-1 1 0 15,2 5 0-15,0 6 0 0,0-2 0 0,-1 4 0 16,3 0 0-16,-2 3 0 0,-1-3 336 0,1-3 96 0,0-4 16 15,0-4 0-15,1-3 80 0,-1-5 32 16,3-7 0-16,-5-4 0 0,4-8-224 0,-3-9-32 0,3-4-16 0,-1-10 0 16,4-7-288-16,-7-5 0 0,2-9 0 0,0-5-144 31,-1-7-592-31,-1-11-112 0,-1-10-32 0,-3-4 0 0,-1-11-176 16,-4-4-32-16,1-8-16 0,-3-9 0 0,-3-4 416 0,4-7 96 15,-4-4 16-15,2 1 0 0,3 3 384 0,5 6 192 0,1 3-160 16,3 8 160-16,5 13 0 0,2 0 0 15,5 3 128-15,-1 5-128 0,4-2 800 0,5 6 48 0,2 2 16 0,4-3 0 16,4-1 256-16,5 0 48 0,3-3 16 16,2 3 0-16,-40 54-688 0,86-91-144 0,-86 91-32 0,94-75 0 15,-94 75-320-15,87-52 0 0,-87 52 0 0,0 0 0 16,110-47 0-16,-110 47 0 0,0 0 0 0,83 7 0 0,-64 5-208 16,-5 8 32-16,-3 7 16 0,-4 1 0 0,-5 5 160 0,-6 0 0 15,-5 4 0-15,-5 5 0 0,-5 3 0 0,-5 7 304 16,-7 1-48-16,-8-5-16 15,-6 3 304-15,-9-4 64 0,-2 0 16 0,-8-7 0 0,-6 0-336 0,0-9-64 16,2-10-16-16,9-12 0 16,5-12-1120-16,5-11-240 0</inkml:trace>
  <inkml:trace contextRef="#ctx0" brushRef="#br0" timeOffset="-160247.97">1482 16283 4607 0,'-5'5'400'0,"0"2"-400"0,1-2 0 0,4-1 0 16,0-3 1120-16,-5 8 144 0,0 2 16 0,-4 6 16 16,-1 9 320-16,1 0 64 0,-2-3 16 0,6 0 0 15,3-6-480-15,1-1-80 0,1-2-32 0,1-6 0 0,3 1-656 0,-1-4-144 16,3-1-32-16,1-1 0 0,0 4-272 0,0-2 0 16,1-1-128-16,-1 5 128 15,4-3-464-15,-3 0 0 0,1 4 0 0,0 2 0 0,1-1 160 0,-1 4 48 16,0 1 0-16,-1 3 0 0,3 4 0 0,-1 1 16 15,1 8 0-15,3 1 0 0,-4 5 240 0,1 0 0 16,-3 2 0-16,3 1 0 0,-4-3 0 0,3 2 0 16,1-3 0-16,1 3 160 0,4 5 224 0,-4-2 64 15,3-3 0-15,1 1 0 0,-2-3-144 0,4 0-32 16,-1 6 0-16,-3-6 0 0,2 2-112 0,1 0-32 16,-1 2 0-16,1 0 0 0,2-4 112 0,0-1 16 0,2 1 0 0,2-3 0 15,0-4 208-15,1-6 48 0,-5 1 16 0,2-5 0 16,2 1-64-16,-4-1-16 0,2-2 0 15,-2 2 0-15,-3-2-224 0,-2 4-48 0,3 3-16 0,-5-3 0 16,0 1-160-16,2 2 0 0,-3 2 0 0,-2 0 0 16,1-2 304-16,-1-3-32 0,-2 3 0 15,0-2 0-15,-2-1 0 0,-2-4 0 0,1 2 0 0,-1-4 0 0,1 1-272 16,-1-4 0-16,1-2 0 0,-1-2 0 0,1-3 0 0,5 0 0 16,-4-3-160-16,3-6 160 0,3-3-208 0,1-4 80 15,0-5 128-15,4 0-208 0,-2 0 208 0,2-1 0 16,1-3-160-16,-3 1 160 0,2 6 0 0,-2 3 0 15,0 4 0-15,-4 4 0 16,0 4 0-16,1 4 0 0,-1 3 0 0,-1 4 0 0,0 1 304 16,-1 0 80-16,1-2 0 0,-2 1 16 0,0 1 112 0,2 0 0 15,0-2 16-15,-1-4 0 0,3 4-240 0,-1-9-48 16,4 4-16-16,-3-4 0 0,1-1-224 0,3-1 0 0,-2 4 0 16,1-3 0-16,1-1 0 0,-1-1 0 0,4-2 0 15,-4 0 0-15,3 0 0 16,-1 0 0-16,1 0 128 0,1-2-128 0,-3 2 272 0,3 0 16 15,1 2 0-15,-2-2 0 0,2 0 144 0,1 2 16 0,-1-1 16 0,0 3 0 16,-2-2-48-16,4-1-16 0,4 3 0 0,1-1 0 16,2 1-96-16,3 5-32 0,-5-3 0 0,2 3 0 15,2 2-32-15,1-3-16 0,2 3 0 0,2-3 0 16,3 1-32-16,-38-9 0 0,79 16 0 0,-79-16 0 0,80 14-64 0,-80-14-128 16,0 0 176-16,117 12-176 0,-117-12 128 0,0 0-128 15,108 9 0-15,-108-9 0 16,0 0 0-16,122-14 0 0,-122 14 0 0,0 0 0 0,127-39 0 0,-127 39 0 31,98-38 0-31,-98 38 0 0,104-40 0 0,-104 40 0 0,96-31 0 0,-96 31 0 16,0 0 0-16,127-39 0 0,-127 39 0 0,99-19 0 0,-99 19 0 0,100-8 0 15,-100 8 0-15,108 0 0 16,-108 0 0-16,115 7 0 0,-115-7 0 0,110 12 0 16,-110-12 0-16,99 19 0 0,-99-19 0 0,92 17 0 15,-92-17 0-15,100 11 0 0,-100-11 0 0,104 0 0 0,-104 0 0 0,108-9 0 16,-108 9 0-16,108-19 0 0,-108 19 0 0,101-31 0 0,-101 31 0 0,0 0 0 15,126-54 0 1,-126 54 0-16,0 0 0 0,106-42 0 0,-106 42-384 16,0 0 0-16,0 0 16 0,105-28 0 15,-81 24-80-15,-5 4-32 0,0 2 0 0,-6 0 0 0,1 3 336 0,-2 0 144 0,-2-3-128 0,1 0 128 16,-3 0 0-16,1-1 0 16,-4-2 0-16,2-3 0 0,0 1 0 0,-3-8 0 0,-1 2 0 0,1-5 0 15,-3-3 0-15,1-4 0 0,-2-3 0 0,-3-9 0 16,-1-6 0-16,-1-2 0 0,-2-6 0 0,-3 1 0 15,1-3-512-15,-3 1-128 0,-2-5-32 0,-2 1 0 32,0-2-224-32,-1 0-64 0,1 0 0 0,-3-7 0 15,2 4 384-15,-3-4 64 0,1-4 0 0,2-1 16 0,5 5 240 0,-2-1 64 16,3-3 0-16,3-1 0 0,1 0 192 0,1 1 0 16,6 1 0-16,-1 5 0 0,-3 3 0 0,2 2 0 15,1 7 0-15,-1 0 0 0,2 3 0 0,-2-1 0 16,0 0 0-16,1 5 0 0,1 1 0 0,0-1 128 15,1-2-128-15,-1-1 0 0,2 1 256 0,0 2-64 16,-2-2-16-16,2 2 0 0,-1 4-176 0,-2-1 0 0,1 4 144 16,0 0-144-16,1 3 0 0,-1 1 0 0,0-3 0 0,0 3 0 15,0-4 0-15,0-1 0 0,-1 5 0 0,1-2 0 16,-2 8 128-16,-2 0-128 0,1-1 128 0,-4 5-128 16,-2 5 208-16,-1 2-16 0,-2 1-16 0,-4 6 0 15,0 3-32-15,-3 2 0 0,0 2 0 0,-4 3 0 16,2 6 64-16,-7 1 16 0,1 2 0 0,-3 1 0 15,2 3 0-15,-7 3 0 0,-3 3 0 0,-2 0 0 16,-4 1-32-16,2 3-16 0,1-4 0 0,0-1 0 16,1-4 208-16,2 0 32 0,1 0 16 0,-1-3 0 15,0-4-96-15,-4-1-16 0,2 2 0 0,-4 0 0 0,4-3-320 0,-5 6 144 16,-2-4-144-16,-4-3 0 0,3 5 0 0,-6-7 0 16,3 5 0-16,4-5 0 0,3 3 0 0,-3 1 0 15,-1 4 0-15,-1 3 0 0,0 1 128 0,-2 2-128 16,3 5 0-16,-6-3 0 0,-4 1 0 0,-1-1 0 15,1 3 0-15,1-5 0 0,1-2 0 0,0-2 0 16,1 1 0-16,-1-6 0 0,4 2 0 0,-1-7 0 16,4 1 0-16,-3-2 0 0,0-1 0 0,-6 0 0 15,-1 0 0-15,0-1 0 0,1-1 0 0,1 1 0 16,1-2 0-16,-1-2-144 0,1-6 144 0,-2 3-160 0,3-4 160 0,-6-4-160 16,1 3 160-16,-4-6 0 0,-2 0 0 0,1 2 0 15,4-1 0-15,0-2 0 0,2 4 0 0,-2-3 128 16,2 2 128-16,-2 5 48 15,0-1 0-15,-5 2 0 0,-4-1 0 0,-3-3 0 0,3 5 0 16,-2-6 0-16,6 6-304 0,2 1 128 16,1 6-128-16,-1 3 0 0,3 6-448 15,0 6-208-15,1 6-48 0,-1 0-14272 0</inkml:trace>
  <inkml:trace contextRef="#ctx0" brushRef="#br0" timeOffset="-120141.81">21388 13782 11055 0,'-25'7'976'0,"8"-6"-784"15,8-2-192-15,6-5 0 0,1 3 128 0,-7-1 0 0,-10-3-128 0,-11-1 192 31,-6-1-592-31,-3-1-128 0,6 4-32 0,6 5 0 0,-1 8 560 0,0 3 0 0,2 4 160 0,-1 10-32 16,0 2 960-16,-1 9 192 0,-7 5 32 0,0 7 16 16,0 2 352-16,-1 7 80 15,1 5 16-15,3 0 0 0,1-2 272 0,5-5 64 0,1-3 16 0,5-4 0 16,4-2-336-16,2-9-64 16,3 3 0-16,3-6-16 0,3 0-1088 0,1-2-224 15,1 4-32-15,-1 0-16 0,1 2-352 0,-6 1 0 16,4 2 0-16,-4 3-128 0,-2 3 128 0,-1 1 0 15,-3 5 0-15,-5 0-128 0,1 6 128 0,-2-3 0 0,-1 3 0 16,-1 1 0-16,0 7 0 0,1-3 0 16,-1-4 144-16,0 2-144 0,2 4 384 0,1-6-48 0,0-2 0 0,3 1 0 15,1 1-16-15,1-3-16 0,-1-4 0 16,2 0 0-16,0 1 0 0,2-1 0 0,1 0 0 16,1-3 0-16,3-2-80 0,0 3-16 0,0 1 0 15,2-1 0-15,5 4 16 0,0-1 0 0,3-3 0 0,1 1 0 16,1 1-16-16,2-5 0 0,2 3 0 0,-1-3 0 15,1-3-32-15,0-2-16 0,3 5 0 0,0-5 0 16,4-2-160-16,1-2 192 0,2 0-192 0,2-3 192 0,2 0-192 0,1-5 0 16,3-1 0-16,-1-4 0 15,5 1 0-15,0-4 0 0,-31-22 0 0,72 46 0 0,-72-46 0 16,80 47 0-16,-38-21-160 0,1-2 160 0,-43-24-192 0,89 49 48 0,-89-49 16 0,82 42 0 31,-82-42 128-31,96 40 0 0,-96-40-144 0,117 45 144 16,-117-45 0-16,127 38 0 0,-127-38 0 0,136 30 0 15,-136-30 0-15,124 28 0 0,-124-28 0 0,109 21 0 0,-109-21 0 0,126 21 0 16,-126-21 0-16,138 22 0 0,-138-22 0 0,139 23 0 16,-139-23 0-16,138 26 0 0,-138-26 0 0,132 26 0 15,-132-26 0-15,136 26 0 0,-136-26 0 0,152 14 0 0,-72-7 0 0,2-1 0 16,-82-6 0-16,155 13 0 16,-155-13 144-16,150 20-144 0,-150-20 0 0,151 19 0 15,-69-12 0-15,0 3 128 0,3-3-128 0,-85-7 0 16,154 21 0-16,-154-21 0 0,148 16 0 0,-148-16 0 15,155 8 0-15,-155-8 0 0,166 6 0 0,-166-6 0 16,153 1 0-16,-153-1 128 0,143 2-128 0,-143-2 0 16,139-9 128-16,-139 9-128 0,154-15 0 0,-154 15 0 0,165-28 0 0,-165 28 128 15,152-25-128-15,-152 25 0 0,150-31 0 0,-150 31 0 16,155-33 0-16,-75 21 0 0,3-2 0 0,-83 14 0 16,150-16 0-16,-150 16 0 0,134-5 0 0,-134 5 0 15,128-5 0-15,-128 5 0 0,143-9 0 0,-143 9 0 16,156-19 0-16,-156 19 0 0,149-17 0 0,-149 17 0 15,132-16 0-15,-132 16 0 0,145-19 0 0,-145 19 0 16,158-21 0-16,-158 21 0 0,155-11 0 0,-155 11 0 16,133-10 0-16,-133 10 0 0,129-9 0 0,-129 9 0 15,139-14 0-15,-139 14 0 0,150-24 0 0,-72 6 0 16,-78 18 0-16,154-48 0 0,-154 48 0 0,148-65 0 16,-72 30 0-16,1 1 0 0,2-3 0 0,-1 0 0 0,2 3 0 0,-80 34 0 15,138-58 0-15,-138 58-128 16,120-36 128-16,-120 36 0 0,115-27 0 0,-115 27-128 0,117-19 128 0,-117 19 0 15,118-19 0-15,-118 19 0 0,122-19 0 0,-122 19 0 16,119-23 128-16,-119 23-128 0,111-24 128 0,-111 24-128 16,121-33 128-16,-121 33-128 0,132-44 0 0,-132 44 0 15,134-43 0-15,-134 43 0 0,127-46 0 0,-127 46 0 16,110-45 0-16,-110 45 0 0,96-40 0 0,-96 40 0 16,94-35 0-16,-94 35 0 0,92-29 0 0,-92 29 0 0,86-28 0 0,-86 28-128 15,83-35 128-15,-83 35 0 0,77-45 0 0,-77 45 0 16,65-60 0-16,-65 60 0 15,57-71 0-15,-29 29 0 0,-4-3 0 0,1-2 0 0,1-5 0 16,-2-4 0-16,-1 0 0 0,-2-5-192 0,2-3 192 0,-6 1-192 16,-1 2 0-16,-4 2 0 0,-2 5 0 0,-4 2 0 15,-1-1 192-15,-5 5-192 0,0-1 192 0,-2 5-192 16,0-3 192-16,2 5 0 0,-1-1 0 0,1-6 0 16,0 4 128-16,0-4 64 0,1 2 16 0,3-3 0 0,1-3-16 15,-1 3 0-15,1-4 0 0,-5 2 0 16,1-1-192-16,1 1 128 0,-4 3-128 0,1-3 0 0,-6 0 0 15,0 5 0-15,-4-2 0 0,-3 4 0 0,0-2 0 0,-5 5 0 16,0-2 0-16,-4-1 0 0,3 3 0 0,-7-3 0 16,5-2 0-16,-3 3 0 0,4-4 0 15,-5 2 0-15,2-4 0 0,0 3 0 0,-6-4 0 0,-3 1 0 16,1 8 0-16,-6-2 0 0,-5 3 0 0,-1 4 0 16,0 7 0-16,-6 3 0 0,1 0 0 0,-1 7 0 15,1 0 0-15,-4 1 0 0,3 0 0 0,-4 2 0 0,0-1 0 16,-4 3 0-16,3 2 0 0,-6 1 0 0,-4 3 0 15,1-1 0-15,-1 3 0 16,-1-2 0-16,0 6 0 0,-2-1 0 0,0-1 128 0,2-2-128 0,-4 4 0 0,-2-4 144 16,1-4-144-16,0 6 128 0,-3-4-128 0,-2 2 128 15,4-3-128-15,1 5 0 0,1-1 0 0,0-2 0 16,-3 4 0-16,-3 3 0 0,-6-1 0 0,3 0 0 16,4 4 0-16,-5 1 0 0,-2 4 0 0,-1 4 0 15,-1-1 0-15,-1 1 0 0,-3 3 0 0,1-4 0 16,5 0 0-16,1 4 0 15,0-8 0-15,3 4 0 0,3-1 0 0,-2-4 0 0,-1 2 0 0,1-2 128 0,2-3-128 0,0 1 0 16,2 3 0-16,2-5 0 0,-1 1 0 16,4 2 0-1,-5-3 0-15,-2 1 0 0,-1 7 0 0,1-4 0 0,0 2 0 0,1 2 0 0,1-2 0 0,2-2 0 16,5 2 0-16,-6-2 0 0,2 0 0 0,-1 4 0 31,1-2 0-31,1-4 0 0,2 3 0 0,-1-5 0 0,4 1 0 0,1-4 128 0,4 1-128 0,-2-5 0 16,-3 3 0-16,-1 1 0 0,-1 1 0 0,0 1 0 15,-2 0-160-15,1 0 160 0,-1 1-128 0,4-1 128 16,0 2 0-16,-1-2-144 16,4 2 144-16,-7 1 0 0,-5 4 0 0,1-2 0 0,5-1 0 0,-3 3 0 0,2-2 160 15,2-3-160-15,3-2 192 0,-3-2-48 0,3-1-16 0,-3-4 0 32,1 3-128-32,1-1 128 0,3-4-128 0,0 2 128 0,2-7-128 0,-1 0 0 0,-1-1 0 0,4-4 0 15,-1-1 0-15,1 1 0 16,-1 2-176-16,-3 5 176 0,0 3-240 0,-3 0 48 15,-2 6 0-15,6 1 0 0,3 4 64 0,-9 3 128 16,-2 7-208-16,-4 7 80 0,-8 4-16 0,-9 14 0 0,-5 1 0 0,-10 12-12336 16,-8 11-2448-16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9T21:17:30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2946 4199 4607 0,'-4'-2'400'0,"1"0"-400"0,3 2 0 0,-2-2 0 0,-1 2 944 0,-1 0 96 16,-3-1 32-16,-3-1 0 0,-2 0 16 0,-4 0 0 0,2 6 0 0,2-2 0 16,3-1-384-16,2 1-64 0,0-2 0 0,4 0-16 15,-1 2-304-15,2-2-64 16,4-2-16-16,-2 2 0 0,0-2-240 0,0 1 0 0,0-1 0 0,0 0 0 16,0 0 0-16,-2 2 0 0,1-1 0 0,1-3 0 15,0 4 336-15,0 0 32 16,1-2 0-16,1 1 0 0,2-1-176 0,1 2-48 0,2-4 0 0,-2-1 0 15,2 0-144-15,-2 2 0 0,0-1 0 0,1 2-176 16,-3 2 176-16,2-1 0 0,-3 2 0 0,2-1 0 16,3 0 208-16,0 2 32 0,0-2 0 0,3 0 0 15,-1-2 144-15,3 1 48 0,0-3 0 0,0-1 0 0,2 1-432 0,-2-1 0 16,2 3 0-16,-3-1 0 16,1-1 0-16,0 3 0 0,2 1 0 0,-3 0 0 15,1 0 0-15,2 0 128 0,-5 1-128 0,3-1 128 0,0 4-128 0,0-2 128 16,0-2-128-16,-3 0 128 0,3 3-128 0,-1 1 0 15,-1-3 144-15,-1 5-144 0,1 1 272 0,-1 0-16 16,0-2 0-16,-1 5 0 0,1-5 112 0,3 6 16 16,-1-4 0-16,1 2 0 0,0-4-144 0,2-2-32 0,5-3 0 15,2-5 0-15,4-4-16 16,-1 2-16-16,4-7 0 0,0 4 0 0,-4-4-176 0,2-2 0 0,-1 2 0 16,-4 2 0-16,-2 0 0 0,0-4 0 0,-2 8 0 0,1-5 0 31,-1 7 192-31,-3-5-64 0,2 4 0 0,0-2 0 0,-1 2 240 0,1-1 32 15,1-1 16-15,-3 2 0 0,4-3-128 0,-3 3-32 16,-1 1 0-16,2-2 0 0,-2 4-256 0,0-1 128 16,2-2-128-16,-1 4 0 0,1-1 0 0,3 1 0 15,0-3 0-15,-1 1 0 0,3 2 0 16,0-4 0-16,1-2 0 0,1 4-144 0,-1 0 144 16,-2-2 0-16,-1 5 0 0,2-2 0 0,-7 3 0 0,0 1 0 15,0 1 0-15,-2 1 0 0,0 0 0 0,-2 0 0 16,1-1 192-16,1 5-64 0,-1-3 224 0,-1 0 48 15,4-1 16-15,-5 0 0 0,3-2-160 0,0 0-48 16,-2 0 0-16,3 0 0 0,-3 2-208 0,1-2 0 16,-1 3 0-16,-1 2 0 0,1-1 0 0,-1 1 0 15,0-1 0-15,-1 3 0 0,-1 0 0 0,0-2 0 16,4 5-128-16,-3-3 128 0,3 4 0 0,1-6 0 0,-1-2 0 0,1 3 0 16,3-5 0-16,-4 3 0 0,3-4 0 15,0 0 0-15,1-2 0 0,-2 0 0 0,1 2 0 0,0-1 0 16,-4 2 160-16,4-1-16 0,0 0 0 15,2 2 0-15,-2-2 48 0,-1 2 16 0,3 0 0 0,0-1 0 16,-2 1-208-16,3-2 0 0,1 0 0 0,1 0 0 16,0 0 0-16,2-2 0 0,-2 1 0 0,-2-1 0 15,3 0 0-15,-3 0 0 0,-1 1 0 0,-1-3 0 16,3 2 0-16,-2 2 0 0,1-1 0 0,-3-1 0 16,2 2 0-16,-1 0 0 0,3-2 0 0,-1 0 0 15,2 1 288-15,0-1-32 0,1-2-16 0,1 1 0 0,-2 1-240 0,-2 0 144 16,2 2-144-16,0-1 128 0,1 1-128 0,-1 0 0 15,0 0 0-15,2 0 0 0,-21 0 0 0,0 0 0 16,0 0 0-16,85-4 0 0,-85 4-128 0,0 0 128 16,0 0 0-16,96-12 0 0,-96 12 0 0,0 0 0 15,75-9-144-15,-75 9 144 0,0 0 0 16,0 0 0-16,92-10 128 0,-72 8-128 0,-3 0 144 0,2 2-144 16,-1 0 128-16,1 0-128 0,-4 0 0 0,5-1 128 15,2 1-128-15,-3-2 0 0,1 0 0 0,-1-5 0 0,0 4 0 16,2 1 0-16,0-3 0 0,0 0 0 0,-2-2 0 0,2 1 0 15,-21 6 784-15,0 0 176 16,0 0 48-16,85-17 0 16,-85 17-1632-16,0 0-320 0,0 0-64 0,84-7-16 0,-84 7 864 0,0 0 160 15,0 0 0-15,0 0 0 0,90 3 176 0,-72-1-48 0,-3-2-128 0,3 2 192 16,1-2 48-16,-5 0 0 0,2 2 0 0,-2-2 0 16,1 0-112-16,1 0-128 0,-2 0 176 0,0 1-176 15,2-1 0-15,-2 2 0 0,-1-2 0 0,3 2 0 16,-2-2 0-16,0 0 0 0,2 0 0 0,-4 0 0 15,4 0 0-15,-1 0 0 0,1 0 0 0,-2 3 0 0,0-1 0 16,2 0 0-16,-3 0 0 0,3-1 0 0,-4 1 0 0,2 0 0 16,-2 0 0-16,1-1 0 0,1 5 0 0,0-5 0 15,-2 4 0-15,0-1 0 0,0 1 0 16,0 2 0-16,-1 0 0 0,3-2 0 0,-4 2 0 0,2-1 0 16,-12-6 0-16,0 0 0 15,0 0 0-15,0 0 0 0,0 0 0 0,84 43 0 0,-84-43 0 0,0 0 0 16,0 0 0-16,0 0 0 15,0 0-208-15,89 30 48 0,-75-27 16 0,-2 2 0 0,0 2 16 0,0-3 0 16,-1-1 0-16,1 1 0 0,-3 3 128 0,3-2 0 0,0-2 0 0,0 1 128 16,1 3-128-16,1-4 0 15,-2 1 0-15,2-2 128 0,1 1 0 0,1-3 16 0,1 4 0 0,3-4 0 16,-1 0-16-16,-19 0-128 16,0 0 192-16,0 0-64 0,94-9 0 0,-94 9-128 15,0 0 192-15,78-7-64 0,-78 7-128 0,0 0 0 0,86-9 144 0,-86 9-144 0,0 0 0 0,90-3 0 16,-90 3 0-16,0 0-128 0,86-9 128 0,-86 9 0 15,0 0 0-15,78-9-128 0,-78 9 128 0,0 0 0 16,77-10 0-16,-77 10 128 0,0 0-128 0,0 0 128 31,90 0-128-31,-90 0 128 0,0 0-128 0,0 0 0 16,0 0 0-16,100 21 0 0,-100-21 0 0,0 0 0 16,0 0 0-16,89 17 0 0,-89-17-144 0,0 0-48 15,80 4-16-15,-80-4 0 16,0 0-1440-16,108-11-272 0</inkml:trace>
  <inkml:trace contextRef="#ctx0" brushRef="#br0" timeOffset="1404.54">11164 3896 11055 0,'0'-2'976'0,"0"2"-784"0,0-2-192 0,0 0 0 16,-2 2 448-16,2-1 64 15,-2-1 0-15,-1-2 0 0,-1-1 576 0,-4 3 128 0,3 1 32 0,-1 1 0 16,-1 0-368-16,0 0-80 16,4 0-16-16,-4 0 0 0,0 0-496 0,3 0-96 0,-4 0-32 0,3 1 0 0,-1 3-160 15,-2 1 0-15,1-1 0 0,1-1 128 0,-1 1 240 0,2-1 32 16,0 2 16-16,3 0 0 16,-1-1 96-16,1-1 32 0,4-1 0 0,1 3 0 0,-1-3-352 0,3-2-64 15,0 0 0-15,4 0-128 16,-4 0 0-16,2 0 0 0,4-2 0 0,-1 1 0 15,1-3 464-15,1 2-16 0,-2 1 0 0,3-1 0 0,0 2 112 0,-2 0 16 16,3 0 0-16,0 0 0 0,-2 0-64 16,2 0 0-16,0 3 0 0,2 3 0 0,-16-6-128 0,0 0-48 0,0 0 0 0,0 0 0 15,97 12-192-15,-97-12-144 0,0 0 192 0,89-4-192 32,-89 4 128-32,0 0-128 0,99-15 0 0,-99 15 0 15,0 0 0-15,98-12 0 0,-98 12 0 0,0 0 0 0,84-7 0 16,-84 7 0-16,0 0 0 0,0 0 0 0,0 0 352 15,95 1 16-15,-95-1 0 0,0 0 0 0,0 0-48 0,0 0 0 16,0 0 0-16,0 0 0 0,89-3-176 0,-80 5-144 16,-5-1 192-16,2 1-192 0,0 2 0 0,-3-1 0 15,2 0 0-15,1-1 0 0,-3 0 0 0,2 1 0 16,-1 3 0-16,-1-5 0 0,1 1-320 0,-2-2-64 16,-1 2 0-16,-1-2-16 0,0 0 32 0,-1 0 16 15,-3 2 0-15,-1-2 0 0,-2 0 352 0,0 1 0 16,-2-1 128-16,-1 2-128 0,1-2 640 0,-5 2 64 0,2 0 0 0,1-1 0 15,-4 3-64-15,1-2-16 0,5-2 0 0,-7 1 0 16,4-2-416-16,-3 1-80 0,2 0 0 0,-6 0-128 16,2 0 0-16,-2 0 0 0,-1 0 0 0,1 0 0 15,0 0 0-15,-5 0 0 0,1 0 0 0,-1 0 0 16,-1 0 0-16,-3 1 0 0,2 1 0 0,0-2 0 16,0 2 0-16,-2 0 0 0,2-1 0 0,0 1 0 15,-4 0 128-15,4 3 32 0,0-2 0 0,1 3 0 16,3-5 192-16,1 6 32 0,3-3 16 0,3-1 0 15,3-1-112-15,1 0-32 0,4 0 0 0,2-1 0 0,1-1-256 16,4 2 0-16,2 2 128 0,3-4-128 0,2 3 0 0,4-1 0 16,3 1-128-16,-14-3 128 15,0 0-448-15,0 0 0 0,99-7 0 0,-99 7 0 16,0 0-96-16,115-19-16 0,-115 19 0 0,87-10 0 0,-87 10 176 0,96-7 16 16,-96 7 16-16,106-7 0 0,-106 7 224 0,98 0 128 15,-98 0-160-15,96-4 160 0,-96 4 0 0,110-10 0 16,-110 10 0-16,136-12 0 0,-136 12 0 0,142-4 0 15,-142 4 0-15,129 12-15584 0</inkml:trace>
  <inkml:trace contextRef="#ctx0" brushRef="#br0" timeOffset="14513.12">2732 8321 11055 0,'1'0'976'0,"3"-1"-784"15,-2 1-192-15,-2 0 0 0,1-2 672 0,1 0 96 0,5 0 0 0,-2-3 16 16,4-2 48-16,1 2 16 0,4-7 0 0,-5 3 0 31,3-3-1056-31,-3 3-224 0,1-1-32 0,-1-4-16 16,0 5-608-16,-2-1-112 0,3 3-16 0,-5 0-16 15,2 1 624-15,0 3 128 0,-1 1 32 0,-1 2 0 0,-2 0 768 0,1 0 176 16,-2 0 16-16,-2 2 16 0,1 1 480 0,1 1 80 0,-2-1 32 0,4 1 0 16,-1-2-432-16,1-2-96 0,3 1-16 0,-2-2 0 15,5-3-576-15,-1-1 0 0,1-2 0 0,3 2 0 16,-1-6-336-16,2 6-144 0,0-2-32 15,0 0 0 1,-2 4 0-16,-2 1-16 0,2 0 0 0,1 0 0 0,-3 4 528 0,1 0 0 0,-4 0 0 0,3 1 0 16,-5 4 656-16,4 0 48 0,-2 2 0 0,0-1 0 0,2-1 0 15,-6 4 0-15,4-4 0 0,2 0 0 16,-1-2-448-16,3-2-96 0,-2-1-16 0,3-2 0 0,4-2-144 0,-4 2-272 16,3-3 64-16,-1 0 16 0,2 1-176 0,-6-3-16 15,4 3-16-15,-1 0 0 16,-3 2 208-16,2-2 64 0,-1 2 0 0,-3 0 0 0,3 0 464 0,-1 0 112 15,4-1 0-15,-5-1 16 16,3-2 80-16,-1 1 16 0,-1-2 0 0,1 1 0 0,-1 4-128 0,-3-2-32 16,0 1 0-16,0 1 0 0,0 0-272 0,-2 0-128 15,-1 0 128-15,-1 0-128 0,1 1 0 0,1 1 0 16,-3-2 0-16,1 0 0 0,2 0-240 0,0-3-16 16,2-1-16-16,-1 1 0 0,1-4-352 15,0 2-64-15,0-1-16 0,-4-2 0 16,2 1 0-16,-3-2 0 0,-2 5 0 0,0-1 0 0,0 0 704 0,-2 0 0 15,-5 1 0-15,2 3 128 0,0-3 672 0,-4 2 144 16,2 1 16-16,-3-1 16 0,-1 2 16 0,1 0 0 0,-1 0 0 16,-4 3 0-16,-1 1-192 0,0-1-32 0,-1 1-16 15,-2 3 0-15,0 0-464 0,-1-2-96 0,1 5 0 0,-2-4-16 32,4 4-560-32,-2-3-128 0,3-2 0 0,0 2-16 15,2-2-176-15,-1-3-16 0,1 0-16 0,0 0 0 0,3-1 144 0,-1-2 16 0,2 1 16 0,-2-2 0 0,-1 2 368 0,1-2 64 16,-2 2 128-16,2 0-208 15,0 0 672-15,-2 0 144 0,2 0 32 0,1 0 0 16,-1 0 256-16,5 0 64 0,-3 0 16 0,4 0 0 16,3 0-448-16,-4-2-80 0,3 1-32 0,3-3 0 15,-1 1-416-15,2-4 0 0,0 5 0 0,0-3 0 16,2 1-448-16,-1-1-80 16,1 3-16-16,-2 2 0 0,2-1 0 0,-2 1 0 0,2 1 0 0,-2 1 0 0,5 2 368 0,-3-4 176 15,1 1-160-15,4-2 160 0,2-3 0 16,1 1 0-16,-1 1 0 0,3-3 0 0,0-2 416 15,2 1 80-15,2 1 16 0,-4-3 0 0,0 2-112 0,2 1-16 16,-1 0 0-16,-1-2 0 0,2 3-64 0,-2 1 0 0,2 1-16 0,0 0 0 16,1 2-48-16,-2 0 0 15,-1 2 0-15,2 2 0 0,1-1 16 0,-4 1 0 16,3 4 0-16,2-1 0 0,-3 2-272 0,1-2 0 16,0 0 0-16,2 0 0 0,1 0 0 0,1-4 0 15,-2 4 0-15,6-3 0 0,-3-2 0 0,4-1-304 16,-23-1 64-16,0 0-8176 15,0 0-1632-15</inkml:trace>
  <inkml:trace contextRef="#ctx0" brushRef="#br0" timeOffset="16587.78">11614 8203 11055 0,'-21'16'976'0,"7"-8"-784"0,5 3-192 0,0-6 0 0,6-3 576 0,1-2 80 16,0 0 16-16,-1 1 0 0,-6 3-96 0,2 1 0 16,-2-1-16-16,2-4 0 0,2-2-432 0,3 0-128 15,-5 0 0-15,4-1 0 16,0 3 336-16,-1-2-32 0,2 0-16 0,-5 1 0 15,4 1 336-15,-2 0 64 0,1-2 16 0,-5 2 0 0,2 0-176 0,-1 0-16 0,-1 2-16 0,-1-2 0 16,-1 5 352-16,-1 0 80 16,-2 0 16-16,2 1 0 0,0 1 80 0,3-1 0 15,-3-2 16-15,1 3 0 0,2 0-272 0,1-2-48 0,-1 2-16 0,2-2 0 16,-2 1-496-16,2-3-208 16,4 6 176-16,-6-6-176 0,7 1 160 0,1-1-160 15,-1 2 160-15,2-1-160 0,2-2 240 0,-1-1-48 16,3 1-16-16,3 0 0 0,-5 1-176 0,3 1 0 0,2-1 0 0,0 1 0 15,-2-1 0-15,2 1 192 0,-2 1-64 0,4 0 0 16,1-1 288-16,-1-3 48 0,3 5 16 0,1-1 0 16,0 0-144-16,0-1-16 0,2 4-16 0,-1-1 0 0,-14-7-96 15,0 0-16-15,0 0 0 0,75 33 0 16,-75-33 0-16,0 0 0 16,0 0 0-16,110 20 0 0,-110-20-192 0,0 0 0 0,96-2 128 0,-96 2-128 0,0 0 0 15,0 0 0-15,110-26 0 0,-110 26 0 0,0 0 0 16,0 0 0-1,89-21 0-15,-89 21 0 0,0 0-144 0,0 0 144 16,0 0 0-16,0 0-144 0,92-7 144 0,-83 9 0 0,1-1 0 0,-3-1 0 16,3 2 0-16,-3 0 0 0,0-2 0 0,0 0 0 15,2 0 0-15,0 0 0 0,-4-2 0 0,2 0 0 16,2-1-128-16,-2 1 0 0,3-3 0 0,-5 1 0 16,1 3-112-16,1-5-16 0,-4 3 0 0,-1-4 0 15,-2 3-80-15,0 3-32 0,-2-1 0 0,-1 0 0 16,-6 2 368-16,0 0-176 0,-7 0 176 0,3 4-128 15,-5-3 128-15,1 3 0 0,-4 5 128 0,0-6-128 16,-4 1 128-16,3-3-128 0,-3 3 128 0,3-1-128 16,-1-1 0-16,0-2 128 0,4 0-128 0,-7 0 0 0,3 0 0 0,-3 0 0 15,0 0 0-15,0 0-128 16,-2 0-240-16,-1 0-32 0,-1-2-16 0,0-1 0 0,4 1 32 0,-2 2 0 16,2 0 0-16,0 2 0 0,2-2 384 0,3 0 0 15,-4 3 0-15,4-1-128 0,0 0 1104 0,2 1 240 16,-2 1 32-16,2-1 16 0,4 2-1264 0,-1-1-384 15,4-1-16-15,3-3 0 0,4-1 752 0,0-3 160 16,5-1 16-16,0 0 16 0,1 0-352 0,3-6-64 16,1 6 0-16,4-7-128 0,-2 3 0 0,5-3 0 0,-2 3 0 15,4-1-192-15,0 3 192 0,2-4-144 0,-4 6 144 0,4-4-128 16,-16 9 128-16,0 0 0 0,0 0 0 0,80-26 0 16,-80 26 0-16,0 0 0 15,0 0 0-15,104-26 0 0,-104 26 0 0,0 0 0 16,86-16 0-16,-86 16 0 0,0 0 0 0,0 0 0 0,97-1 0 0,-81 2 0 15,3 1 0-15,-1 0 0 0,1 5 0 0,0-4 128 16,0 2 16-16,-1-1 16 0,-18-4 0 0,0 0 0 16,0 0-32-16,0 0-128 0,99 28 192 0,-99-28-64 0,0 0-128 0,0 0 0 15,0 0 0-15,85 7 0 16,-69-5 0-16,-2-2 0 0,0 0 0 0,0 0 0 16,-2 0 0-16,-1 0 0 0,-1-2 0 0,2 2 0 0,-3-2 0 0,1 0 0 15,-4 1 0-15,1-3 0 0,1 1 0 16,-4-1 0-16,-1 2 0 0,-1 2 0 15,-2 0 0-15,0-3 0 0,-2 1 0 0,-1-3 0 0,-1 0 0 0,-1 1 0 16,-2 1 0-16,0-2 0 16,-3-2 0-16,-1 3 0 0,-5 2 0 0,1-1 0 15,-1 3 0-15,-1-2 0 0,-2 4 0 0,-1-2 0 0,1 2 0 0,-2-1 0 16,-1 1 0-16,-5 2 0 16,3-3 144-16,0 3-144 0,1-2 160 0,-3-1-160 0,1-1 240 0,1-1-48 0,1-1-16 0,1-2 0 15,1 1-176-15,2-1 0 16,1-3 0-16,3-1 0 0,2-3 0 0,-1-1-256 15,4-2 64-15,1 4 16 0,2-3-496 16,-1 1-96-16,2 5-32 0,3 0 0 0,-4 2 224 16,2 2 32-16,1 1 16 0,2-2 0 0,2 4 400 0,2-1 128 15,0 1 0-15,5-2 0 0,2-3 0 0,3 1 0 0,2 2 0 16,1-3 144-16,5 0 48 0,-1-2 0 16,-19 7 0-16,0 0 0 0,0 0-64 0,89-21-128 15,-89 21 192-15,0 0-64 0,0 0 0 0,96-9-128 16,-96 9 192-16,0 0-64 0,85-5 112 0,-85 5 16 0,0 0 0 15,99-7 0-15,-99 7 64 0,0 0 32 0,110-17 0 0,-110 17 0 16,0 0-208-16,112-26-144 0,-112 26 192 0,0 0-192 16,108-30 0-16,-108 30 0 0,0 0 0 0,87-30 0 15,-87 30 0-15,0 0-224 0,75-40 16 0,-54 25-15824 16</inkml:trace>
  <inkml:trace contextRef="#ctx0" brushRef="#br0" timeOffset="19506.56">17380 10082 10943 0,'0'-10'976'0,"0"5"-784"0,0-1-192 0,0 1 0 16,0 2 0-16,1-3 0 16,1-8 0-16,0-6 0 0,0-7 0 0,3-2 0 0,-3 4 0 0,1 4 0 0,-1 6 0 15,0 1 0 1</inkml:trace>
  <inkml:trace contextRef="#ctx0" brushRef="#br0" timeOffset="20346.45">17103 9781 6447 0,'-21'0'576'0,"5"0"-576"0,4 0 0 0,3-2 0 15,4 2 864-15,1 0 64 0,-1-2 16 0,-5-1 0 16,-4-1 272-16,-5 1 64 0,-1-2 16 0,1-4 0 16,4 6-768-16,-3-3-144 0,6-1-48 0,-5 4 0 15,3 1-704-15,-2 2-144 0,-1 0-16 0,-1 2-16 16,-1 8 48-16,0-3 16 0,-2 9 0 0,0 1 0 0,0 3 480 15,-2 0 0-15,1 1-128 0,-3 2 128 0,3 1 800 0,-3 1 208 16,3-1 32-16,-4 2 16 0,3 2 480 0,0-5 80 16,2 6 32-16,2-6 0 0,0 7-144 0,2-6-32 15,3-1 0-15,1-1 0 0,3 6-544 0,1-3-112 16,1 2-32-16,4 0 0 0,-1-3-432 0,1 0-96 16,4-1 0-16,0 0-16 0,2-3-48 0,0 0-16 15,3 1 0-15,-3 3 0 0,3 0 64 0,-2 1 16 0,4-4 0 16,-5 3 0-16,3-3 48 0,1 2 16 0,1-3 0 0,-4 3 0 15,4-4 32-15,-2 2 16 16,4-2 0-16,3 0 0 0,-3 1-48 0,3-3-16 16,2 0 0-16,0 1 0 0,-14-18-304 0,0 0 160 0,0 0-160 0,70 52 128 15,-70-52-128-15,0 0 0 0,0 0 0 0,92 35 0 16,-92-35 0-16,0 0 0 0,0 0 0 16,110 38 0-16,-110-38 0 0,0 0 0 0,82 28-128 0,-82-28 128 15,0 0 0-15,0 0-176 0,103 33 176 16,-103-33-128-16,0 0 128 0,0 0 0 0,102 5 0 0,-102-5-128 15,0 0 128-15,81-17 128 0,-81 17-128 0,54-19 176 16,-27 8 0-16,1-1 0 0,-2-3 0 0,1 2 0 16,-1 1-176-16,2-5 0 0,-1 3 0 0,3 2 0 15,-4-1 0-15,-26 13 0 0,0 0 0 0,84-15 0 16,-84 15-144-16,0 0-16 0,0 0 0 0,101 3 0 16,-101-3-272-16,0 0-48 0,0 0-16 0,0 0 0 15,84-15 304-15,-76 6 192 0,1-5-208 0,0 2 80 16,-4-4 480-16,2-3 96 0,0 0 32 0,0-4 0 0,0-1-32 0,0-1 0 15,0-1 0-15,-4-2 0 16,3 6-272-16,-5-3-176 0,-1-3 192 0,-5 6-192 0,0 1 128 0,-2 0-128 16,-4 2 0-16,-3 1 0 0,0 4 176 0,-5-3-32 15,2 5 0-15,-1-6 0 0,1-1 32 0,-2 0 0 16,1-5 0-16,1 1 0 0,1 2-16 0,4-3 0 16,-4-4 0-16,4 2 0 0,-2-6-160 0,2-2 0 0,-2-3 0 0,0-3 0 15,2 0-128-15,-5-5-64 0,1-4-16 0,-1 4 0 16,-3-4-64-16,1 7-16 0,-2 4 0 0,0 3 0 15,-3 4 288-15,-4 6 0 0,0 4 0 0,-3 2 0 16,-2 3 0-16,-4 8 0 0,-1-1 0 16,-2 2 144-16,1 0-16 0,1 5 0 15,-2 2 0-15,2 6 0 0,3-1 0 0,3 0-128 0,5 7 192 16,-1 2-64-16,0 2-624 0,2 8-128 0,1 2-16 0,4 4-15792 16</inkml:trace>
  <inkml:trace contextRef="#ctx0" brushRef="#br0" timeOffset="20957.03">16616 9481 3215 0,'-8'-8'0'0,"1"2"128"0,-4 1-128 0,4 2 192 0,2 1-192 0,0 2 0 16,0-4 0-16,-9 3 0 0,-9-3 1232 0,-5-1 224 15,-5-4 32-15,3 6 16 0,4-4-224 0,5 0-64 16,2 2 0-16,4-2 0 0,2-4-784 0,5 6-176 16,-3-2-16-16,4 0-16 0,2 4-224 0,-2-3 0 0,2 3 128 0,1-2-128 15,-3 5 768-15,4-2 96 0,3 4 32 0,-2-2 0 16,2 0 592-16,2 1 128 0,1 3 32 0,4-4 0 15,-1 2-512-15,8-1-112 0,-2-1 0 0,3 0-16 16,-15 0-688-16,0 0-144 0,0 0-32 0,103-12 0 16,-103 12-144-16,0 0 0 0,98-14 0 0,-98 14-176 15,0 0 176-15,96-14 0 0,-96 14 0 0,0 0 0 16,94-17 0-16,-94 17 0 0,73-12 0 0,-73 12 128 16,80-13 528-16,-80 13 112 0,89-8 32 0,-89 8 0 0,96 0 112 0,-96 0 32 15,103 7 0-15,-103-7 0 0,88 14-400 0,-88-14-80 16,0 0-16-16,110 26 0 0,-110-26-272 0,0 0-176 15,93 36 192-15,-93-36-192 16,0 0 0-16,0 0 0 0,88 49 0 0,-88-49 0 0,0 0 0 0,0 0 0 16,0 0 0-16,75 38 0 15,-62-32-272-15,-3 2-112 0,-1-1-32 0,-2 2-14880 0</inkml:trace>
  <inkml:trace contextRef="#ctx0" brushRef="#br0" timeOffset="22155.4">24153 9802 8287 0,'-3'2'736'0,"1"-2"-592"0,2 0-144 0,0-2 0 16,0 2-400-16,0-2-112 0,-2 0-32 0,-1 1 0 0,1-6 544 15,-3 3 0-15,1 1 0 0,-1-6 192 0,0 4-192 0,0 1 0 16,1-1 0-16,-1-4 0 0,0 2 0 0,-2-1 0 16,0 2 0-16,1-1 0 0,-2-1 0 0,-1 1 0 15,0-2 0-15,-1 4-128 0,-2-2 128 0,-4-4 0 16,0 6 0-16,1-2 0 0,-3 0 0 0</inkml:trace>
  <inkml:trace contextRef="#ctx0" brushRef="#br0" timeOffset="22777.84">23895 9635 5519 0,'-24'-2'240'0,"15"2"64"0,6 0-304 0,1 0 0 0,2 0 0 0,-4 2 0 15,-8-2 1264-15,-5 3 192 0,-8-1 32 0,-6 1 16 16,-2 4 192-16,0-3 32 0,3-3 16 0,1-1 0 16,1 2-880-16,2-2-176 0,1 0-48 0,1 0 0 15,1 0-640-15,-3-2 0 0,2 2 0 16,-1-1 0-16,3-1-192 0,-5 0 192 0,1 4-160 0,-2 0 160 15,-1-1 0-15,-4 5 0 0,-2 6 0 0,-2-2 0 0,1 4 320 16,-1 4 16 0,-3 4 0-16,2 4 0 0,1-3 816 0,-1 1 144 0,3 3 48 0,0-1 0 0,4 2 144 0,-1-2 48 15,6 0 0-15,-2 2 0 16,6-2-784-16,-1 2-160 0,4-4-16 0,1-1-16 0,3 5-416 0,-1-4-144 16,5-1 0-16,-1 3 144 0,5 2-144 0,-3 1-144 15,3 3 144-15,0 2-208 0,2 5-144 0,1-3-32 16,2 3 0-16,2 2 0 0,2 3 208 0,7-2 48 15,0-2 0-15,1-2 0 16,2-1 128-16,-12-37 128 0,33 69-128 0,-33-69 176 0,40 61 160 0,-40-61 48 0,0 0 0 0,81 74 0 16,-81-74-112-16,0 0-16 0,95 67 0 15,-95-67 0-15,68 49-256 0,-68-49 160 0,75 42-160 0,-75-42 128 16,89 38-128-16,-89-38 192 0,100 30-192 0,-100-30 192 16,111 9-192-16,-111-9 192 0,103-2-192 0,-103 2 192 15,98-12-64-15,-98 12-128 0,95-26 192 0,-95 26-64 31,91-28 64-31,-91 28 0 0,91-33 0 0,-91 33 0 0,99-37-64 0,-99 37-128 0,104-38 192 0,-50 15-64 0,-3 0-128 16,-2-3 0 0,1-3 0-16,-4-3 0 0,2-2 0 0,-6-3 0 0,0 4 0 0,-4 2 0 0,-3-1-160 0,-2 4 160 31,0 0-208-31,1 2 80 0,-3-2 128 0,-1 1-128 0,-1-5 128 0,1 4-128 0,-4-1 128 0,0 1 0 31,-1 0 0-31,-5 2 0 0,-2 0 0 0,1 3 0 0,-9 2 0 0,1 0 0 16,-2 2 0-16,-6 0-192 15,2 0 192-15,-3 1-192 0,0 3 192 0,-2-3 0 16,2-3 0-16,-4 1 0 0,2-5 0 0,-2-1 0 0,-1 0 0 16,-3-4 0-16,-2 2 0 0,-5-3 0 0,-2 3 0 0,-6-3 0 15,-2-4 0-15,-3 2 0 0,-11 0 0 0,-1 1 128 16,-2 1 256-16,-5 7 48 0,1-1 16 0,2-3 0 16,1 8 240-16,-1-3 48 0,3-1 16 0,-1-1 0 15,2 3-288-15,0 2-48 0,-1-1-16 0,1 1 0 16,0-1-400-16,-2 0 0 0,-1 2 128 0,-4 1-128 15,-2 2-576 1,-3 3-128-16,-1-1-48 0,1 3-16544 0</inkml:trace>
  <inkml:trace contextRef="#ctx0" brushRef="#br0" timeOffset="43166.71">3284 12331 6447 0,'-12'10'576'0,"1"-3"-576"0,4-2 0 0,0 1 0 0,4-3 880 0,1-3 64 0,0 2 16 0,-5 1 0 16,-1 6 464-16,-3-2 112 0,1-4 0 0,1 1 16 15,2-2-832-15,2-6-160 0,-2 2-48 0,3-4 0 32,-1-5-768-32,2 1-176 0,-6-6-16 0,2 0-16 15,4 1-1072-15,-6 1-192 0,0 3-64 0,0 1 0 16,2 6 640-16,-5 1 112 0,2 3 16 0,-8 3 16 0,1 3 816 0,-4 4 192 0,2 4 0 0,-7 3 0 16,1 6 976-16,1 3 240 15,-4 7 64-15,0 4 0 0,0 3 512 0,-1 0 96 0,1 2 32 16,0-6 0-16,0 1-576 0,4-6-128 0,3-6 0 0,3 1-16 0,6-5-432 0,0-4-64 15,3 2-32-15,2-5 0 16,0 4-416-16,0 1-96 0,0 3-16 0,0-1 0 0,0 0-144 0,0 2 0 16,-5-1 0-16,2 6 0 15,-1 0 0-15,1 0 0 0,-1 0 0 0,-1 1 0 0,0-1 0 0,2 2 208 16,-3-2 0-16,3 5 0 0,-2 0 496 0,1-5 80 16,1 5 32-16,1-9 0 15,2 4 208-15,2-3 32 0,1-3 16 0,-1 4 0 16,5-3-304-16,2 0-64 0,3-4-16 0,-1 2 0 0,4-2-400 0,3-2-80 15,-1 1-16-15,4-3 0 0,0-4-192 0,2 3 0 16,1 0 0-16,2 0 0 0,2-4 0 0,0 4 128 16,-21-14-128-16,0 0 0 0,70 35 128 0,-70-35 0 15,0 0-128-15,70 35 192 0,-70-35-192 0,0 0 128 16,73 33-128-16,-73-33 0 0,0 0 240 0,68 35-48 16,-49-23-16-16,-19-12 0 0,0 0 16 0,71 40 16 15,-48-23 0-15,-23-17 0 0,0 0-64 0,80 42-16 16,-80-42 0-16,0 0 0 0,93 33 0 0,-93-33-128 0,0 0 192 0,113 23-64 15,-113-23 64-15,89 5 16 16,-89-5 0-16,94 0 0 0,-94 0-16 0,0 0-16 0,125-21 0 0,-125 21 0 0,0 0-48 0,105-40-128 31,-105 40 192-31,0 0-64 0,92-43-128 0,-92 43 160 16,0 0-160-16,80-46 160 0,-80 46-32 0,0 0-128 0,75-40 192 0,-75 40-64 0,0 0 0 0,80-47 0 31,-80 47 0-31,56-36 0 0,-28 15-128 0,0 0 0 16,0-5 144-16,-7 3-144 0,0-1 0 0,-4-8 0 15,-1 1 0-15,-2 0 0 0,-4-6 0 0,-3 0 0 0,0 1 0 0,-7-1 0 16,-2 1 0-16,-6-1 0 0,-1 2 0 0,-3 0-128 16,-2 6 128-16,-2-4 0 0,0 0-144 0,-3 3 144 15,2 0 0-15,-4-3 0 0,-3 2 0 0,4-2 128 16,-1 2 64-16,-1-1 0 0,-1-4 0 0,-3-1 0 0,0 2-48 16,0 0 0-16,-2 2 0 0,-4 7 0 0,3 4-16 0,-6 1 0 15,-7 1 0-15,-3 1 0 0,-4 4-128 0,-5 1 128 16,-2 2-128-16,-6 8 128 15,-5 4-352-15,-4 9-80 0,-4 5-16 0,4 8-18320 0</inkml:trace>
  <inkml:trace contextRef="#ctx0" brushRef="#br0" timeOffset="49501.46">15520 12096 7359 0,'-5'-2'656'0,"2"-3"-528"0,1 3-128 0,0 0 0 0,2 2 768 0,-3-2 128 0,-2 1 32 0,-4-5 0 16,-5-2 96-16,-4 4 0 15,1-1 16-15,-2 3 0 0,0 4-128 0,-1 2-16 0,0-1-16 0,-1 2 0 16,0 4-288-16,0-2-48 0,3 3-16 0,-1-1 0 16,0 3-256-16,2-1-48 15,-1 1-16-15,-1 0 0 0,2-1-400 0,-3-1-96 16,0-1-16-16,-1 3 0 0,-5-3-160 0,3 5-48 16,0-1 0-16,1 1 0 0,-1 4 48 0,2 1 0 15,0 4 0-15,0 1 0 0,-1 6 288 0,1 1 176 0,0 4-192 0,2-2 192 16,-1 2 304-16,1 1 160 0,0 3 48 15,2-1 0-15,-3 0 336 0,1 2 80 0,4 0 16 0,1 0 0 16,1 1 16-16,3 0 0 0,5-6 0 0,-4 3 0 16,4-1-464-16,1 0-96 0,4 1-16 0,-5 0 0 15,3 1-384-15,1 1 0 0,-1-6 0 0,2 1 0 16,2 0 0-16,-1-7 160 0,5 0-160 0,-3-4 160 16,2 2 288-16,6-1 64 0,-6-3 16 0,4 1 0 15,-1 3-16-15,3-1 0 0,1-3 0 0,0 4 0 16,6-3-176-16,-4 0-32 0,-14-23-16 0,0 0 0 15,64 75-160-15,-64-75-128 0,0 0 144 0,92 52-144 0,-92-52 0 0,0 0 0 16,121 26 0-16,-121-26 0 16,90 7 0-16,-90-7 0 0,86-5 0 0,-86 5 0 0,75-9 0 0,-39 0-128 0,1 2 128 15,-2-5 0 1,-2 5 0-16,2-5 192 0,1 1-16 0,3-2-16 0,-1-5 96 16,5 2 0-16,-1-1 16 0,4-2 0 0,-5 3-48 15,3-8-16-15,-2 1 0 0,-4-3 0 0,-3-4-208 0,-5-4 0 16,-6-1 128-16,-7 3-128 0,-1-1 0 0,-7-2 144 15,0 2-144-15,-6-3 128 0,-1-6 240 0,-4-2 32 16,0-8 16-16,-3-4 0 0,0-1 352 0,-6-2 80 16,1 1 16-16,-2-3 0 0,-6 4-224 0,-3-6-32 15,-5 4-16-15,-2-2 0 0,-6-7-368 0,-5 5-80 16,-1 1-16-16,0 4 0 0,3 9-128 0,3 9 0 16,-7 7 0-16,5 14 0 15,-4 12-736-15,-4 11-32 0,2 8 0 0,-3 14 0 16,-5 14-1856-16,-3 14-368 0</inkml:trace>
  <inkml:trace contextRef="#ctx0" brushRef="#br0" timeOffset="50479.23">17153 13677 6447 0,'-5'-2'576'0,"-2"-1"-576"0,5 1 0 0,1 0 0 0,-1 1 528 0,-2 1 0 16,1-2 0-16,-11-3 0 0,-2-4 560 15,-3 2 128-15,0 0 0 0,-4 0 16 16,2 7-272-16,-7 0-48 0,2 0-16 0,-3 7 0 0,-1 2-448 0,0 5-80 16,-3 3-32-16,2 6 0 0,-6 1 48 0,4 4 0 15,2 0 0-15,3-4 0 0,0 6-384 0,2-4 0 16,3 4 0-16,2-4 0 0,2 3 0 0,0-4-160 16,2 3 160-16,-1-2-208 0,3 2 208 15,-1-2 0-15,2-2 0 0,0 4 0 0,3-2 0 16,3-2 0-16,-4 6-128 0,5-6 128 0,0 4 592 0,1-2 176 15,5 6 16-15,-1-3 16 0,4 6 576 0,1 2 112 16,2-2 32-16,2 1 0 0,4-1-304 0,1 0-48 0,5-2-16 0,4-2 0 16,-21-31-368-16,0 0-80 0,81 70 0 0,-81-70-16 0,0 0-464 0,95 38-96 31,-95-38 0-31,0 0-128 0,107 4 0 0,-107-4 0 16,76-12-240-16,-76 12 80 0,74-14-32 0,-74 14-16 15,74-18 0-15,-74 18 0 0,77-17 208 0,-77 17 0 16,80-19 0-16,-80 19 0 0,77-21 0 0,-77 21 0 15,68-25 0-15,-38 11 0 0,-1-1 128 0,1-3-128 16,-2 1 0-16,1-2 0 0,1 0 0 0,-2-2 0 0,-2 2 0 16,-2-2 0-16,-1-4 0 0,-2 3 0 0,-2-4 0 0,-2-1-144 15,-4 5 144-15,-3-3 0 16,-3 1 0-16,-5-2-128 0,0 7 128 0,-6-4 224 0,-5-1-48 0,-1-4-16 16,-6 0 384-16,-5-3 80 0,-1-4 16 0,-3 0 0 15,-3 2 64-15,-1-2 32 0,-8-2 0 0,1 3 0 16,-1-3-160-16,4 2-16 0,0-1-16 0,3 1 0 15,2 2-336-15,4 0-64 0,3 0-16 0,-2 5 0 16,-3 0-128-16,-2 7 0 0,2 3 0 0,-2 1 0 0,2 1 0 16,-5 6 0-16,-2-1-176 0,3 6 176 0,-1 2-320 0,3 1 32 15,2 4 0-15,0 1 0 16,-4 2-352-16,4 6-80 0,-2-2-16 0,3 5 0 16,6-2-1120-16,5-2-240 0</inkml:trace>
  <inkml:trace contextRef="#ctx0" brushRef="#br0" timeOffset="53593.1">18375 12592 8287 0,'-2'2'736'0,"-3"-2"-592"0,3 0-144 0,2 0 0 16,0 0 672-16,0 0 96 0,-2 0 32 0,-1 0 0 15,1 0-176-15,-1-2-48 0,1 0 0 0,-3-1 0 16,3-1-576-16,0-3 0 0,0 4 0 0,2-4 0 15,2-2 0-15,-2 4 0 0,4 0 0 0,1-4 0 16,-3 6 0-16,1-1-240 0,4 1 48 0,0-3 0 0,0 5-128 0,5-1 0 16,-3 2-16-16,5-2 0 0,2 2 32 0,1-2 16 15,6-1 0-15,-23 3 0 0,0 0 0 0,87-16 0 16,-87 16 0-16,0 0 0 0,94-15 288 0,-94 15-128 16,0 0 128-16,89-16 0 15,-89 16 256-15,0 0 176 0,87-4 16 0,-87 4 16 0,0 0 672 0,83 0 128 16,-83 0 16-16,0 0 16 0,88 0-400 0,-88 0-96 15,0 0-16-15,95 4 0 0,-95-4-384 0,0 0-80 16,108 7 0-16,-108-7-16 16,0 0-304-16,107 14 0 0,-107-14 0 0,0 0 0 0,92 15 0 0,-92-15 0 0,0 0 0 0,96 14 0 15,-96-14 0-15,0 0 0 0,94 6 0 0,-94-6 0 16,0 0 368-16,92 17 16 0,-92-17 0 0,0 0 0 16,96 23 304-16,-96-23 64 0,0 0 16 0,108 31 0 15,-108-31-224-15,0 0-32 0,103 33-16 0,-103-33 0 16,0 0-176-16,0 0-48 0,110 33 0 0,-110-33 0 15,0 0-144-15,0 0-128 16,110 11 144-16,-110-11-144 0,0 0 0 0,85 0 0 0,-85 0 0 0,0 0 0 16,91-14 0-16,-91 14 0 15,0 0 0-15,99-12 0 0,-99 12 0 0,0 0 0 0,101-9 0 0,-101 9 0 16,0 0 0-16,92-2 128 0,-92 2-128 0,0 0 0 0,81-3 160 0,-81 3-16 16,0 0 0-16,83-16 0 0,-83 16-144 0,0 0 0 15,82-19 0-15,-82 19 128 0,0 0-128 0,79-14 0 16,-79 14 0-16,0 0 0 0,0 0 0 0,88 3 0 15,-88-3 0-15,0 0 0 0,0 0 0 0,0 0 0 16,93 28 128-16,-93-28-128 0,0 0 416 0,0 0 0 0,0 0 0 16,92 39 0-16,-92-39-208 0,0 0-32 15,0 0-16-15,0 0 0 0,89 36-160 0,-75-32 0 0,2 3 0 0,-2-2 0 32,3-4 0-32,-3 1 0 0,2-2 0 0,-1 0 0 0,1-2 0 0,0-1 0 0,1 0 0 0,-3-4 0 31,2 3-192-31,-1-1 192 0,3-2-160 0,-1 2 160 15,1-1-448-15,-1 1 16 0,1-2 0 0,1 2 0 16,-5 0-192-16,3-4-32 0,1 6-16 16,-3-3 0-16,1 1 304 0,-2 2 64 0,0 1 16 0,0-2 0 15,0 1 32-15,0-4 16 0,3 2 0 0,-3-2 0 16,3-4-528-16,1 3-96 0,1-5-32 0,0 0-8464 16</inkml:trace>
  <inkml:trace contextRef="#ctx0" brushRef="#br0" timeOffset="53968.73">21578 12315 9215 0,'-21'-3'400'0,"3"-3"96"0,6 1-496 0,5 0 0 0,0 3 0 0,4 0 0 16,-3 2 1056-16,-2-1 112 0,-4-3 32 0,-6-1 0 15,2 0-400-15,4 1-80 0,5 4-16 0,2-1 0 16,5-1-448-16,4 2-80 0,2-2-32 0,5 0 0 15,5-1-144-15,-2-2 0 0,5 1 0 0,5 2 0 16,-24 2 176-16,0 0 48 0,79-5 16 0,-79 5 0 16,0 0 464-16,106 12 112 0,-106-12 16 0,85 16 0 15,-85-16-176-15,98 19-16 0,-98-19-16 0,99 19 0 16,-99-19-432-16,0 0-64 0,117 32-128 0,-117-32 176 0,0 0-176 0,0 0 0 16,64 47 0-16,-62-33 0 0,0-2-128 0,-7 0 128 15,-1 0 0-15,-4 6 0 0,-1-3 240 0,-6 1 112 16,0 1 32-16,-3-1 0 0,1 2 448 0,-2 1 80 15,-5-2 32-15,-2 1 0 0,0-1 16 16,-1 0 0-16,-1-1 0 0,-1 1 0 0,1 3-320 0,2 0-48 16,4 3-16-16,1 0 0 0,6 5-192 0,1-4-64 15,8 4 0-15,-5-2 0 16,6-5-896-16,2 3-176 0</inkml:trace>
  <inkml:trace contextRef="#ctx0" brushRef="#br0" timeOffset="55418.71">21696 13576 6447 0,'-5'5'576'0,"-4"-1"-576"0,6-2 0 0,1-1 0 16,-2-1 960-16,3 2 96 0,-10 0 16 0,-4 6 0 15,-5-1-176-15,0-3-48 0,-1 1 0 0,1 0 0 16,5-3-848-16,-1-2-128 0,2-2-64 0,0-3 0 31,0 2-768-31,0-1-176 0,0-1-16 0,0-4-16 16,-1 6 80-16,-3-1 32 0,3 3 0 0,-5 1 0 0,3 1 1056 0,-2 3 224 0,3 1 32 0,-6 4 16 15,2-1 1168-15,-2 6 224 0,-3 4 64 0,-3-1 0 16,4 4 80-16,-2 0 32 0,0 2 0 0,1 3 0 0,4-4-368 0,-1 1-80 16,3 0-16-16,-1 3 0 0,3-2-368 0,1 1-80 15,4 4-16-15,2-4 0 0,-2 2-336 0,5 0-80 16,-2 2-16-16,2-1 0 0,2 7-304 0,-2 0-176 16,1 3 192-16,1 0-192 0,-2 2 256 0,0 0-48 15,4 9-16-15,-2-3 0 0,-1-5 320 0,3 5 64 16,1-3 16-16,0-3 0 0,4 2-32 0,0-5-16 0,3-4 0 15,2-2 0-15,2-5-160 0,1-3-48 16,4-1 0-16,2-2 0 0,3 1-208 0,-19-21-128 16,0 0 128-16,73 43-128 0,-73-43 0 0,0 0-240 0,105 30 48 0,-105-30 0 15,85 12-176-15,-85-12-16 0,94 12-16 0,-94-12 0 16,91 5 160-16,-91-5 48 0,0 0 0 0,131 2 0 16,-131-2 192-16,90-5 0 0,-90 5 0 0,99-14 0 15,-99 14 0-15,102-16 0 0,-102 16 128 0,104-22-128 16,-104 22 160-16,101-27-160 0,-101 27 128 15,86-41-128-15,-50 13 0 0,1 0 0 16,-9-5 0-16,-2-2 0 0,-5 0-496 16,-7 0-128-16,-4-1-16 0,-5-1-16 0,-5-1 32 15,-3-4 16-15,-6 0 0 0,-8-3 0 0,-1 1 768 0,-3 3 160 0,-3-3 16 0,1 0 16 16,1 3 944-16,-3-3 192 0,1-3 48 0,-2-2 0 16,1-3-288-16,-1-5-48 0,2-4-16 0,-1-2 0 0,1 4-656 15,1 0-128-15,4 3-16 0,-2 7-16 16,2 4-368-16,-4 6 0 0,1 12 0 0,-8 0 128 0,-1 10-128 15,-1 8-208-15,-1 8 48 0,-3 8-17728 0</inkml:trace>
  <inkml:trace contextRef="#ctx0" brushRef="#br0" timeOffset="93995.28">15804 16436 16575 0,'-31'0'1472'0,"12"-2"-1168"0,1 1-304 0,10-3 0 15,6-1-432-15,0-2-144 0,1-4-16 0,-3-6-16 31,1-13-416-31,-3-11-96 0,5-12-16 0,1-2 0 0,0-3 544 0,0 6 96 0,0 8 32 0,-4 4 0 16,-3 7 464-16,-3 7 288 0,1 3-32 0,-7 3-16 0,1 7 1056 0,-3 1 224 16,3 5 32-16,-1-2 16 0,2 6-240 0,-4 3-48 15,5 0-16-15,-1 0 0 16,1 0-1008-16,3 2-256 0,-2-1 0 0,3 1 0 16,-1 5-288-16,-1-5-96 0,2 1-32 0,1 1 0 0,-3 5 240 0,-1-1 176 15,-2 4-208-15,-2 4 80 0,2 3 608 0,-1 4 128 16,-3 1 32-16,-1 9 0 0,0-5 288 0,0 7 64 0,-4 3 16 0,4-3 0 15,0-2-32-15,0 0 0 16,0 4 0-16,1-4 0 0,4 0 176 0,4-3 16 16,1-2 16-16,7 5 0 0,-3-5-176 0,7 5-48 15,3-2 0-15,-2-1 0 0,6 3-656 0,2 2-144 16,-1-1-32-16,1 1 0 0,1 0-128 0,-2 0 0 0,2 0-160 0,-3 1 160 16,0 1-400-16,0 1 16 15,-1 2 0-15,1-1 0 0,-4 2 128 0,4 1 48 0,0-2 0 16,1 0 0-16,4-1 384 0,-2-3 80 0,4-4 0 0,1-4 16 15,-17-28 400-15,44 52 80 16,-44-52 16-16,50 42 0 0,-50-42-224 0,0 0-32 0,86 50-16 0,-86-50 0 16,0 0-192-16,101 40-48 0,-101-40 0 0,78 25 0 15,-78-25 0-15,87 22 0 0,-87-22 0 0,93 25 0 0,-93-25-64 0,83 20 0 16,-83-20-16-16,88 21 0 16,-88-21-176-16,92 25 0 0,-92-25 144 0,99 33-144 0,-99-33 128 15,110 33-128-15,-110-33 128 0,115 28-128 0,-115-28 0 0,112 29 128 16,-112-29-128-16,108 21 0 0,-108-21 0 0,113 9 0 0,-113-9 0 15,125-2 128-15,-125 2-128 16,150-8 0-16,-71-1 0 0,-79 9 0 0,144-11 0 0,-144 11 0 0,134-10 0 0,-134 10 0 16,136-4 0-16,-136 4 0 15,143-1 0-15,-143 1 0 0,148 3 0 0,-148-3 0 0,133 12 128 0,-133-12-128 16,127 16 160-16,-127-16-32 16,134 21-128-16,-134-21 192 0,140 23-192 0,-140-23 144 15,146 22-144-15,-146-22 128 0,141 23-128 16,-141-23 0-16,136 23 0 0,-136-23 0 0,145 12 0 0,-65-9 0 15,5-3 0-15,1 0 0 0,-3-2 0 0,-6-1 0 16,-77 3 0-16,146-3 0 0,-146 3 0 0,145-13 0 16,-145 13 0-16,145-8 0 0,-145 8-128 0,142-9 128 0,-142 9 0 0,131 0 0 15,-131 0 0-15,119 7 0 0,-119-7 0 16,122 7 0-16,-122-7 0 0,127 14 0 0,-127-14 0 16,132 14 0-16,-132-14 0 0,131 19 128 15,-131-19-128-15,127 21 192 0,-127-21-192 0,129 12 0 0,-129-12 0 16,134 10 128-16,-59-8-128 0,0 0 0 0,0-2 0 0,-75 0 0 0,134 0 0 0,-134 0 0 15,122 0 0-15,-122 0 0 0,122-4 0 0,-122 4 0 16,131-10-128-16,-131 10 128 0,136-11 0 0,-136 11-144 16,127-12 144-16,-127 12 0 0,133-17 0 0,-133 17 0 0,139-23 0 0,-64 6 0 15,5-2 0-15,2 1 0 16,0 1 0-16,-6 5 0 0,-76 12 0 0,145-23 0 0,-145 23 0 0,153-14 0 31,-74 5 0-31,3 4 0 0,1 0 0 0,-1-2 0 16,-5 5 0-16,0-1 0 0,1-1 0 0,2-3 0 15,-7 2 0-15,6 0 0 0,4-6 0 0,3 6 0 16,-11 0-144-16,0-4 144 0,0 0 0 0,1-3-144 16,1 2 144-16,0-1 0 0,3 6 0 0,-2-4 0 0,-1 6 0 15,-4 0 0-15,-73 3 0 0,133-6 0 0,-133 6 0 16,127 0 0-16,-127 0 0 0,130 11 0 16,-130-11 192-16,138 19-48 0,-66-5 0 0,-72-14 0 0,125 19-144 15,-125-19 128-15,122 19-128 0,-122-19 128 0,132 14-128 0,-132-14 0 16,142 7 0-16,-71-3 0 0,4 1 0 0,-5-5 0 15,-70 0 0-15,129 1 0 0,-129-1-192 0,120 2 16 16,-120-2 16-16,120 0 0 0,-120 0 160 0,112-3 0 16,-112 3-144-16,115-7 144 0,-115 7 0 0,109-2 0 15,-109 2 0-15,96-2 0 0,-96 2 0 0,94-3 0 16,-94 3 0-16,103-4 0 0,-103 4 0 0,105-5 192 0,-105 5-192 16,108-2 192-16,-108 2-192 0,108 0 0 0,-108 0 0 0,99-7 128 15,-99 7-128-15,86-15 0 0,-86 15 0 16,74-23 0-16,-74 23 0 0,74-33 0 0,-74 33 0 15,66-38 0-15,-66 38 0 0,63-46 0 16,-63 46 0-16,52-55 0 0,-52 55 0 0,47-60 0 0,-28 29 0 0,-1-4 0 16,-3 0 0-16,-8 1 128 0,0 0-128 0,-2 1 0 15,-5-1 128-15,-1-3-128 0,-5 6 128 0,-2-1-128 16,-3 1 144-16,-1 3-144 0,-4 0 160 0,-3 4-160 16,-2-4 176-16,-5 4-176 0,-2 1 192 0,-3-1-192 15,-4 1 176-15,-2 2-176 0,-1 4 160 0,-2-1-160 16,0 6 128-16,-2-4-128 0,2 1 0 0,2-3 144 0,-2-3-144 15,-4-1 0-15,1-6 0 0,-1 2 0 16,-3-6 0-16,2 6 0 0,-4 0-192 0,2-2 192 0,-4 2-304 16,1-4 64-16,-6 6 16 0,-2-4 0 0,3 6 224 0,-5 1-176 15,-1 0 176-15,-5 2-160 0,-5 3 160 0,-1-2 0 16,-3 1 0-16,2 1 0 0,0 4 128 0,0-2-128 16,1 2 128-16,-4 2-128 0,-3-3 0 0,-3-2 0 15,-1 3 0-15,3-2 128 0,3-2-128 0,0 4 0 16,-3 3 0-16,-2-5 0 0,2 7 0 0,-5-7 0 15,-6 6-128-15,0-5 128 0,9 5-144 0,-5-3 144 0,4 4-160 16,-6-3 160-16,2 1 0 0,0-5-144 0,-8 0 144 0,3-1 0 16,3 2 0-16,2-2 0 15,2-3 0-15,-2 1 0 0,-1-1-128 0,-4 1 128 0,-2 1-128 16,0 2 128-16,2-1-208 0,-1-3 32 0,3-1 16 0,-5 2 0 16,-2-1-64-16,-2 3-16 0,3 6 0 0,-4-3 0 15,6-1 32-15,-2 3 0 0,1 0 0 0,-8 3 0 16,2 1 208-16,-4-1 0 0,-1 6-160 0,3-1 160 15,5 0 0-15,-4 2 0 16,-1 4-144-16,-3-4 144 0,-1 8 0 0,4-4 0 0,6 1 0 0,1-3 0 16,2 1 0-16,-2-1-160 0,-5 3 160 0,3-3-128 15,8-2-384-15,3-2-80 0,-2-3-16 0,0 0 0 16,-3 1-176-16,-3 1-48 0,1-1 0 0,2-1 0 16,3 2 144-16,0 1 32 0,2 2 0 0,0 0 0 0,-2 2 320 0,-1-2 64 15,-1 5 16-15,6 0 0 16,4 0 576-16,-2-3 112 0,8 0 16 0,-5-2 16 15,1 0-128-15,1 2-16 0,-4-1-16 0,7-1 0 16,5-1-160-16,-1-1-16 0,1 2-128 0,6-4 192 16,-6-1-192-16,0 0 0 0,2 0 0 0,-3 1 0 0,5-1 224 0,6-2-48 15,5 4-16-15,-5-4 0 0,3 0 320 16,-2 3 64-16,1 1 16 0,1 3 0 16,1 0-112-16,-5 0-32 0,-4 0 0 0,3 0 0 0,1-2-32 15,5-2 0-15,2-3 0 0,5 2 0 16,0-3-80-16,0-3-32 0,4-1 0 0,-4 0 0 0,1-1-272 0,-1-2 128 15,-3 3-128-15,-2-2 0 0,5 0 0 0,-7-2-224 16,5 6 16-16,1-3 0 0,1 8 48 0,0 0 16 16,-1 0 0-16,-3 5 0 0,3 0 144 0,-4 1 0 15,0 6 0-15,-2-1 0 0,-1 1 0 0,-1 5 0 16,2 2 0-16,6 1 0 0,-4 5 0 0,-4 7 0 16,-4 8 0-16,-3 7 0 15,-3 7-528-15,-10 10-176 0,-6 11-48 0,-12 19-16192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5T21:04:44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15710 7436 2751 0,'2'0'256'0,"-4"0"-256"16,2 0 0-16,0 0 0 0,0 0 0 0,0 0 0 0,-1 0 0 0,-1 2 0 16,2-2-144-16,-2 0-80 0,2-2-16 0,0 1 0 15,2-1 544-15,0 0 96 0,1-1 32 0,1-1 0 16,-3-3 400-16,1 6 64 0,2-5 32 0,-3 3 0 15,1 1-224-15,0 2-64 0,-2 0 0 0,0-3 0 0,0 6 16 0,0-3 0 16,2 0 0-16,-2 2 0 0,0 0-288 0,0-1-64 16,-2 3-16-16,0-2 0 0,2 1-288 0,-2 4 128 15,1-2-128-15,-1 0 0 0,2 4 128 0,0-4-128 16,0 1 0-16,0 4 0 0,2-5 208 0,-2 8-16 16,1-5 0-16,1 6 0 0,-2 2 0 0,0 0 0 15,0-1 0-15,0 8 0 0,-2-1 0 0,1 3-16 16,-3-1 0-16,1 8 0 0,-3-1 16 0,1 0 0 15,0 6 0-15,1-2 0 0,-3 0-192 0,4-2 128 0,-1 0-128 16,3-5 128-16,1-1-128 0,-2-6 0 0,4 0 0 0,-2-5 0 16,3-6 0-16,-3 1 0 15,2-4 0-15,-2-2 0 16,-2 2-512-16,0-4-48 0,1 1 0 0,-1-2 0 16,-3-1 112-16,1-1 32 0,1 0 0 0,-1-1 0 0,1-1 416 0,1-5-128 0,-1-2 128 15,1 2 0-15,2-5 192 0,0 2 128 16,0-4 32-16,0-2 0 0,5 0 144 0,-3-1 16 0,-2 0 16 0,2 1 0 15,1-3-128-15,-1 0-16 0,0-4-16 0,-1 2 0 16,3 2 96-16,-1-2 32 0,-1 2 0 0,-2-4 0 16,3 1 16-16,1-6 0 0,-2 5 0 0,1-3 0 15,2 0-224-15,1 5-32 0,-1-2-16 0,0 2 0 0,2 0-240 16,0 4 0-16,2 1 0 0,1 1 0 0,-1 4 320 0,1 2-16 16,-1 8-16-16,-2 1 0 0,0 1 16 0,-2 1 0 15,-1 7 0-15,-3-2 0 0,1 3 48 0,0 1 16 16,-2-1 0-16,0-1 0 0,2 3 16 0,-1-3 0 15,5 3 0-15,-6-5 0 0,1 3-384 0,-1-4 0 16,4 2 0-16,-2-2 0 16,1-3-992-16,4-1-224 0,-2 1-32 0,6 3-8928 0</inkml:trace>
  <inkml:trace contextRef="#ctx0" brushRef="#br0" timeOffset="607.52">16263 7741 1839 0,'-9'12'0'0,"6"-10"160"0,-1 5-160 0,1-5 0 0,3 0 0 0,-2-1 0 16,-2 1 832-16,3 0 144 0,-3 0 32 0,-1 1 0 0,1-1 224 0,-1 3 48 15,2-5 16-15,-1 2 0 0,2-2-128 0,1 0-16 16,1 0-16-16,0-2 0 0,1 2-496 0,1-2-112 16,0 2-16-16,1-3 0 0,1 3-112 0,-1 0-16 15,3 0-16-15,-1 0 0 16,4 0 288-16,-2 0 64 0,5 0 16 0,-4 0 0 0,6 0-208 0,0 3-32 15,2-3-16-15,1 0 0 16,3-3-352-16,2-1-128 0,-22 4 0 0,0 0 144 0,0 0-144 0,96-34 0 16,-96 34 0-16,0 0 0 0,0 0 0 0,86-60 0 15,-69 43 144-15,-3 0-144 0,-4-1 0 0,1 2 0 16,-4 1 0-16,-2 1 0 0,-3-2-160 0,-2 7 0 16,-2-1 0-16,-5 3 0 0,-2 0-192 0,-3 5-32 0,2 1-16 0,-8 4 0 15,3 2 80-15,-3 2 32 0,-3 0 0 0,0 5 0 16,2 4 112-16,-5 0 32 0,3 1 0 0,3 1 0 31,1-3 144-31,3 8 192 0,-2 0-32 0,2 1-16 0,6-1 176 0,-5 4 48 0,7 1 0 0,-5 2 0 16,6-4 208-16,3 5 64 15,2 1 0-15,0-3 0 0,0 4 464 0,2-5 112 16,3 2 0-16,2-6 16 0,2 2-96 0,5-6-32 0,-2-1 0 0,4-5 0 16,1-2-480-16,4-3-112 0,2-4 0 0,1-2-16 0,-24-3-496 15,0 0-240-15,0 0 32 0,105-14 0 31,-105 14-912-31,0 0-176 0,0 0-48 0,104-34 0 16,-104 34-704-16,0 0-160 0,82-39-32 0,-82 39-7600 0</inkml:trace>
  <inkml:trace contextRef="#ctx0" brushRef="#br0" timeOffset="879.74">17155 7154 6447 0,'2'-7'272'0,"-1"2"80"0,1-2-352 0,0 5 0 0,1-1 0 0,-3 1 0 16,2 0 1504-16,-2-1 224 0,2-2 64 0,0 1 0 15,-4 4-304-15,0 0-48 0,0 9-16 0,-5-2 0 16,2 5-16-16,0-1-16 0,0 4 0 0,0 1 0 16,1 1 160-16,2 4 48 0,1 2 0 0,1-2 0 15,0 7-464-15,0 0-96 0,1 1-16 0,1 1 0 16,2 5-480-16,-1-2-96 0,2 2-32 0,-1 3 0 15,-1 4-416-15,1-1 0 0,-1 6 0 0,2 2 0 16,-3 5 0-16,2-2-224 0,-1 1 80 0,2-4 16 16,2-1-448-16,0-6-64 0,4-2-32 0,-3-5 0 15,3-5-1024-15,1-8-208 0,-1-3-32 0,-1-5-9888 16</inkml:trace>
  <inkml:trace contextRef="#ctx0" brushRef="#br0" timeOffset="1140.93">16921 7564 9215 0,'-12'1'400'0,"7"1"96"0,0 0-496 0,1-2 0 16,3 2 0-16,-1-2 0 0,0 3 1168 0,0 2 144 15,-1 1 32-15,-2 2 0 0,1 3-144 0,2-3-32 16,1 3 0-16,2-6 0 0,3 4 256 0,3-6 48 15,2-3 16-15,5-1 0 0,3-3-336 0,4-5-64 0,-21 9 0 0,0 0-16 16,90-31-416-16,-90 31-80 0,0 0 0 0,122-47-16 16,-122 47-304-16,0 0-64 0,131-38-16 0,-131 38 0 15,0 0-176-15,112-25-176 0,-112 25 48 0,0 0 0 32,92-10-1488-32,-92 10-304 0,0 0-48 0,0 0-9232 0</inkml:trace>
  <inkml:trace contextRef="#ctx0" brushRef="#br0" timeOffset="1455.56">17774 7417 4895 0,'-2'13'0'0,"0"-8"192"0,2 5-48 0,0-5 16 0,0-1-160 0,0-2 0 0,0 8 0 0,2 4 0 0,0 10 2080 0,-2 6 384 15,3 7 80-15,-1-3 16 0,0 3-656 0,1-4-128 16,2 2-32-16,0-4 0 0,2 2-880 0,4 0-176 15,-1-5-48-15,3 0 0 0,1-3-416 0,1 1-96 16,-3-4 0-16,4-4-128 0,-2-1 272 0,2-5-48 16,-2 1-16-16,0-10 0 0,0 2-208 0,-1-5 0 15,1 0 0-15,-3-3 0 0,1-2-192 0,-3-6 0 16,3 1 16-16,-3-4 0 0,-1-4 176 0,3-3 144 16,-2-3-16-16,1-4-128 0,-1 4 288 0,-1-8-48 0,3 5-16 15,-6-5 0-15,2-1-224 0,0 4 0 16,-5-3 0-16,0 6 0 15,-2 0-528-15,0 3 0 0,0 4 0 0,-2 5 0 16,0 4-560-16,-5-1-96 0,2 8-32 0,-2-1-7440 0</inkml:trace>
  <inkml:trace contextRef="#ctx0" brushRef="#br0" timeOffset="2031.86">18437 7430 6191 0,'-3'6'560'0,"1"5"-560"16,1-4 0-16,1-5 0 0,0 3 1104 0,1 0 112 0,-1 6 32 0,2 11 32 16,1 4 128-16,3-1 48 0,2 3 0 0,3-2 16 15,1-5-608-15,0 1-128 0,0 1-32 0,2-2 32 16,-1 1-304-16,-1-1-64 0,0 0-16 16,0 2 32-16,-1 1-384 0,-1-3 0 0,-3 0 0 0,2-4-160 15,-6 3 32-15,1-3 0 0,-4-1 0 0,0-2 128 16,0 1-224-16,-4 1 64 0,3-6 16 0,-6 1 144 15,1-2-240-15,-1-1 80 0,0-4 16 0,2-1 144 16,0 1 0-16,0-8 0 0,1 3 0 0,1-5 0 16,-1-2 0-16,3-5 0 0,1-2 0 0,-2-3 0 15,2-3-288-15,2-1-32 0,-2-6-16 0,1 0 16 16,-1-3 832-16,-1-1 176 0,1-4 16 0,0-1 48 16,-2 1 464-16,2-3 112 0,0 3 16 0,0-3 0 0,2-1-544 0,1 2-112 15,1 3-32-15,1 6 0 0,3 9-304 0,-1 3-64 16,0 8-16-16,0 1 0 15,4 4 112-15,-6 2 0 0,4 2 16 0,1 0 0 0,4 2 688 0,-5-2 128 16,3 4 16-16,-1 3 16 0,1-2-544 0,2 0-128 16,-4 2 0-16,1 0-16 15,4-4-560-15,-4 1 0 0,1 1 0 0,0-3-192 16,2-2-688-16,-2 0-128 0,4-2-16 0,-4-3-16 16,4 1-1152-16,-1-1-240 0</inkml:trace>
  <inkml:trace contextRef="#ctx0" brushRef="#br0" timeOffset="2730.91">19260 7454 6367 0,'-2'2'576'0,"-1"-1"-576"0,1 3 0 0,2-4 0 16,0 0 1472-16,0 2 192 0,0 1 48 0,-2 2 0 16,1-1 464-16,1 5 80 0,1-3 32 0,1-2 16 15,0 6-464-15,3-4-96 0,-3 4-16 0,-2-1 16 16,1 5-768-16,-1-4-144 0,-1 6-48 0,-1 1 16 15,-5 2-288-15,0 4-64 0,2 3-16 0,-6 0 0 16,3 9-64-16,-1-2-16 0,2 2 0 0,3-4 16 16,-1 3-160-16,4-3-16 0,-1-5-16 0,4 2 16 15,-1-4-192-15,4-3-192 16,1-3 32-16,-1-3 16 0,2-6-544 0,-2 1-96 0,4-3-32 0,-2-7 16 16,2 0 96-16,1-3 32 0,-3-4 0 0,3-5 16 15,-1-2-64-15,2-5-16 0,-1-1 0 0,1-2 16 16,-1-4-496-16,-1-4-112 0,1-1-16 0,-1-2 0 15,0 0-96-15,-2-2-32 0,-1 0 0 0,0 2 16 0,1 5 976 0,-2-3 192 16,2 6 32-16,0-1 16 16,2 2 240-16,1 3 0 0,-1 2 0 0,1 1 0 0,-1 8 128 0,1-1-128 15,3 6 0-15,-3 3 0 0,2 4 496 0,-1 2-16 16,-1 3 0-16,1 5 0 0,-3 2 656 0,-2 1 128 16,-1 1 16-16,2 8 16 0,-6 3-320 0,-1 4-64 15,0 5-16-15,-1 10 0 0,-5 3-256 0,0 5-48 0,-1 3-16 16,-6 2 0-16,1 0-240 0,3 1-48 0,4-5-16 0,0-2 0 31,5-8-272-31,5-5-256 0,2-7 64 0,7-10-11552 0</inkml:trace>
  <inkml:trace contextRef="#ctx0" brushRef="#br0" timeOffset="3470.05">20861 7346 14735 0,'0'3'1312'0,"0"-1"-1056"0,0 0-256 0,0 0 0 16,-1-1 832-16,-3 1 128 0,1 2 0 0,-3 4 16 15,0-1 496-15,-7 2 112 0,3-2 16 0,-2-4 0 16,-1-1-336-16,1 0-64 0,0 0-16 0,-2 1 0 0,0 1-704 0,-3 1-144 16,-1 0-16-16,-1 6-16 0,-2-1-48 0,-1 2-16 15,1 4 0-15,0-2 0 0,0-2 144 0,3 2 48 16,3-2 0-16,1-3 0 0,3 1-304 0,3-5-128 16,2-1 0-16,5-1 128 0,1-1-128 0,3 2 0 15,2-3-192-15,2 1 192 0,4-2-240 0,3 2 80 16,3 0 16-16,2-1 0 0,2 5 144 0,2 1 0 15,1 0 0-15,-3 1 0 0,4 3-288 0,-3 3-32 16,4-4 0-16,-5 6 0 16,2-1-384-16,1 5-96 0,3-1-16 0,-7-2 0 15,5 4 272-15,-4-2 48 0,-4-1 16 0,-3-1 0 0,-3 0 304 0,-4 3 176 0,-2-3-192 0,-3 2 192 16,-2 0 0-16,-4 1 0 0,1 0 128 0,-8 1-128 16,2-2 768-16,-6 2 48 0,-4-3 16 0,-1 3 0 15,-2 3-192-15,-4-3-16 0,-2 0-16 0,2 0 0 16,-2-2-48-16,0 0-16 0,2-1 0 0,3-5 0 15,2-2-352-15,2-2-192 0,5-8 192 0,2-2-192 32,5-6-976-32,5 0-304 0,4-7-64 0,3-2-11872 0</inkml:trace>
  <inkml:trace contextRef="#ctx0" brushRef="#br0" timeOffset="3817.15">21414 7369 2751 0,'3'-11'128'0,"-1"2"16"0,0 1-144 0,-4 1 0 16,2 3 0-16,-2 1 0 0,-1 1 736 0,-1-1 112 15,-3-1 32-15,-3-3 0 0,-4 4 992 0,0 6 208 0,0 1 32 0,-3 3 16 16,3 3 32-16,3-1 0 0,1 6 0 0,5-1 0 15,-1-2-656-15,5 4-128 16,2 0-32-16,5-2 0 0,-3 1-704 0,4 3-128 0,2 1-48 0,-1 2 0 16,3 2-112-16,-1 1-32 15,1 6 0-15,-2-1 0 0,1 6-32 0,-1 5-16 16,-1 5 0-16,-2 1 0 0,-1 4-272 0,2-5 0 0,-7 4 128 0,2-5-128 16,-2-6 0-16,1 0 0 0,3-1 0 0,-1-7-144 15,4-4-784-15,-1-7-160 0,0-2-16 0,3-10-11056 16</inkml:trace>
  <inkml:trace contextRef="#ctx0" brushRef="#br0" timeOffset="4037.82">21105 7785 15663 0,'-5'-2'688'0,"3"0"144"0,2-3-656 0,0 5-176 0,2 0 0 0,-2 2 0 0,2 1 1024 0,1-1 192 15,1 3 16-15,3-1 16 0,2 5 608 0,1-3 112 16,4-2 16-16,3-2 16 0,6-2-432 16,1-2-96-16,-24 2 0 0,0 0-16 0,103-21-944 0,-103 21-192 15,0 0-48-15,112-38 0 0,-112 38-80 16,0 0-32-16,120-51 0 0,-120 51 0 0,0 0-160 0,131-54 0 0,-131 54 0 0,99-47 0 31,-99 47-1392-31,112-52-144 0,-112 52-48 0,113-58-11936 0</inkml:trace>
  <inkml:trace contextRef="#ctx0" brushRef="#br0" timeOffset="4446.72">22454 7167 15663 0,'-10'13'1392'0,"-1"-6"-1120"0,4-3-272 0,2-2 0 0,2-1 912 0,-1-1 128 16,-1 0 32-16,-2 4 0 0,-7-1-352 0,-7 1-64 15,-5 1-16-15,-2 4 0 16,-2-1 704-16,3 6 128 0,-3 0 16 0,2-1 16 0,-2 4 240 0,4 0 48 16,2 1 16-16,-1-1 0 0,5 2-848 0,0-1-192 15,3-3-16-15,5-4-16 0,3-1-384 0,6-4-80 16,3-3-16-16,1 2 0 0,6-3-256 0,4-2 0 16,1 0 0-16,4 0 0 0,1 0 0 0,0 0-256 15,6 2 64-15,-2 1 0 0,-21-3 192 0,0 0-192 16,77 21 192-16,-51-10-192 0,-2 1-176 0,-1 3-16 0,1 1-16 15,-3 2 0 1,2 1-80-16,-2 2-16 0,0 0 0 0,-4-2 0 0,1 2 112 0,-6 0 32 0,-2 3 0 0,-3 0 0 16,-7-1 352-16,-5 5 0 0,-2 0 0 0,-4 0 0 15,1-2 688-15,-6 3 208 0,-1 1 32 0,-2-1 16 16,0-1-48-16,-4 2 0 0,0-4 0 0,-5 4 0 16,2-6-560-16,2-5-112 15,3-3-32-15,4-11 0 0,3-1-464 0,1-8-112 0,6 1 0 0,2-13-16 16,3-3-2336-16,8-6-464 0</inkml:trace>
  <inkml:trace contextRef="#ctx0" brushRef="#br0" timeOffset="4745.58">22869 7268 16575 0,'-2'-2'736'0,"0"0"160"0,1 2-720 0,-1-3-176 0,2 1 0 0,0 0 0 31,0 0 1584-31,-2-3 272 0,0 2 64 0,1-3 16 0,-8 3-208 0,2 1-64 0,0 2 0 0,2 2 0 16,-2 0-928-16,2 1-192 0,-1 1-32 0,1-1-16 15,2 4-304-15,1 0-48 16,-3-2-16-16,3 4 0 0,2-4-336 0,0 4-80 0,2-2-16 0,-1-4-8928 16,3 6-1792-16</inkml:trace>
  <inkml:trace contextRef="#ctx0" brushRef="#br0" timeOffset="4908.51">22883 7891 8287 0,'-2'26'736'0,"0"-10"-592"0,2-6-144 0,-1 3 0 0,1-8 2832 0,0 3 544 16,0 1 96-16,-2 9 32 0,-5 8-720 0,-2 10-144 15,-1 10-16-15,-1-1-16 0,-3-2-1728 0,2 4-352 16,2-5-64-16,-1-2-14368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5T21:12:27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16921 7471 2751 0,'-3'0'256'0,"3"0"-256"0,0 0 0 0,0 0 0 16,0 0 528-16,0-1 64 0,-2-1 16 0,0-2 0 16,1 1-224-16,-3-4-32 0,-1 5-16 0,0-1 0 15,0-1-336-15,-2 2 128 0,3-3-128 0,-6 3 0 16,3 1 496-16,-4 1 16 15,3-4 16-15,-1 3 0 0,0-1 560 0,2 0 96 0,0 0 32 0,4-3 0 0,1 3 16 0,2 1 16 32,0-3 0-32,0 1 0 0,0 1-752 0,0-3-160 0,0 3-16 0,0 0-16 0,0 2-304 0,0 0 0 15,-2 0-176-15,-1 0 176 0,-1 2 0 0,1 0 0 16,-1 1 0-16,1 2 0 0,-4 1 160 0,0-1 32 16,0 5 16-16,-4-3 0 15,4 5 416-15,-5-5 80 0,5 6 0 0,-5-3 16 0,2 0-48 0,-3-1-16 16,1 2 0-16,2-3 0 0,-4 3-400 0,2-1-64 15,1-1-32-15,-1 3 0 0,1-5-16 0,1 5 0 32,1-1 0-32,-1 1 0 0,1 0 96 0,0-1 16 0,-1 6 0 0,1-3 0 0,-1 2-16 0,1-1 0 0,4 1 0 0,-4 1 0 15,4 1 112-15,1-1 32 16,3-3 0-16,1-2 0 16,-4-1-128-16,8-2-32 0,-3-3 0 0,3-2 0 15,1-2-224-15,4-1 0 0,-2-1 0 0,3 2 0 16,1-2 0-16,-1 0 0 0,2 0 0 0,-1 0 0 15,3 5 0-15,-4-1 0 0,2 1 0 0,2 0 0 16,-3 6 0-16,-1-4 0 0,3 3 0 0,-5-3 0 16,3 5 0-16,-3-3 0 0,3 2 128 0,-4-3-128 15,0 3 320-15,-2-3-16 0,0 5-16 0,-1-3 0 16,-1 0-80-16,1 3-16 0,-3-5 0 0,-1 6 0 16,2-1-64-16,-5-1 0 0,1 3-128 0,-3 1 192 0,-2 0-192 0,0-2 128 15,-2-2-128-15,-3 4 0 0,0-1 192 0,-1-1-64 16,-2-3-128-16,-1 3 192 0,-3-6-192 0,-2 4 144 15,-2-1-144-15,-4-1 128 0,-1 6-128 0,-4-4 0 16,-1 0 0-16,-2 1 0 0,6-5-384 0,-3-1 0 16,6-5 0-16,4-5 0 15,4-8-896-15,8-6-192 0,4-9-48 0,8-11-10432 0</inkml:trace>
  <inkml:trace contextRef="#ctx0" brushRef="#br0" timeOffset="738.05">17434 7339 4607 0,'-2'2'400'0,"0"-2"-400"15,2 0 0-15,0 0 0 0,0 0 0 0,0 0 0 16,0 0-144-16,-5 1 144 16,2 1-592-16,-3 3-16 0,3-1 0 0,3-2 0 0,-2-1 1152 0,2-1 224 15,2 0 64-15,-2-1 0 0,5 1 368 0,0 0 80 16,2 0 0-16,-5 0 16 0,3 3-320 0,-1-1-64 16,-1 5-16-16,-1 2 0 0,1-3 192 0,-1 7 48 0,0-1 0 0,0 0 0 15,1 4-288-15,-1 3-48 0,-2 2-16 0,0 5 0 16,0 0-256-16,-2-2-48 0,2 8-16 0,-2-1 0 15,2 1-256-15,0 2-48 0,0 3-16 0,0 1 0 16,0 2 96-16,0-1 16 0,0-3 0 0,2 1 0 16,0-1-48-16,0-3 0 0,3-5 0 0,-3 0 0 15,3-5-208-15,0-2 0 0,4-4 0 0,-4-3 0 16,2-3-368 0,0-3-64-16,-4-3-16 0,3-5 0 0,-3-3-448 0,2-2-112 0,-3-6-16 0,-2 3 0 15,0-3 688-15,0-5 128 0,-7-1 16 0,0-2 16 16,2-4 304-16,-9-1 48 0,4-6 16 0,-3 2 0 0,1-3-64 15,3-4 0-15,-3 0 0 0,5-3 0 0,2 0 64 0,2-4 16 16,1 4 0-16,2-1 0 0,3 3 48 0,1-3 0 16,3 3 0-16,0 1 0 0,1 5 0 0,1 1 16 15,2 3 0-15,-1-1 0 0,2 3 304 0,-3 1 48 16,1 4 16-16,-1 4 0 0,-2-1-48 0,2 6 0 16,1-1 0-16,-3 4 0 0,4 0-192 0,-4 4-32 15,3 1-16-15,-3 2 0 0,5 2-352 0,-5-1 0 16,2 6 0-16,3-1 0 15,0-1-464-15,4 4-64 0,-2-1-16 0,3 1 0 16,3-2-288-16,-1-2-48 0,2 4-16 0,3-4 0 16,-3 0-944-16,2 2-192 0,-1-2-32 0,4-1-5616 0</inkml:trace>
  <inkml:trace contextRef="#ctx0" brushRef="#br0" timeOffset="1240.83">18267 7391 18431 0,'-7'7'816'0,"3"-3"160"0,3 1-784 0,-1-2-192 0,0-1 0 0,0-2 0 16,2 2 1152-16,-3 0 192 0,-1-2 48 0,-1 3 0 16,-2 2-944-16,-2-1-192 0,-1-1-48 0,1-1 0 15,-5 0-208-15,4-1 0 0,-2 6 0 0,-2-1 0 16,-2-1 0-16,0 5 0 0,1 3 0 0,1 0 0 0,-4 7 288 0,3-3 16 15,-1 4 0-15,0 0 0 0,4 5 64 0,-4 0 16 16,6 0 0-16,-1 6 0 0,3-1 32 0,1 4 16 16,0 1 0-16,0-1 0 0,3 2-288 15,3-1-144-15,1 3 160 0,1-5-160 0,5 0 0 0,2-8 0 16,-1 0 0-16,5-7 0 0,2-3 0 0,0-8 0 16,4-2 0-16,1-5 0 0,2-1-320 0,-2-3 64 15,2 1 0-15,-21 2 0 16,0 0-384-16,68-43-64 0,-49 22 0 0,-3-5-16 15,1 1-112-15,-5-4 0 0,1-1-16 0,-5-3 0 16,1 3 96-16,-2-1 32 0,-2-2 0 0,-3 3 0 16,-2-1-208-16,-5-2-32 0,-1 5-16 0,1-2 0 15,-2-1 32-15,0 3 16 0,2-3 0 0,2 6 0 0,-3 1 688 0,3 0 240 0,3 8-144 0,-2 4 144 16,2 6-192-16,0 6 64 0,0 7 0 0,2 4 0 16,-2 5 640-16,0 3 128 0,0 9 16 0,0 1 16 15,0 15 1152-15,2 1 224 0,1 9 64 0,1 2 0 16,-3-4-672-16,3 4-128 0,1 1-32 0,0-3 0 15,2-7-1072-15,0-1-208 0,5-5 0 0,2-6 0 16,2-2-1760-16,7-5-240 16,-2-4-48-16,5-6-7440 0</inkml:trace>
  <inkml:trace contextRef="#ctx0" brushRef="#br0" timeOffset="1713.14">18781 7525 4607 0,'0'7'400'0,"2"2"-400"16,1-4 0-16,-3-3 0 0,2 3 592 0,-2 6 48 16,0 4 0-16,3 11 0 0,-1 11-384 0,-2 0-80 15,-2-1-16-15,-1-1 0 0,1-4 416 0,-5-3 96 0,4-2 16 0,-4 2 0 16,1-3 448-16,3 1 80 0,-2-4 32 0,1 1 0 15,2-2-672-15,-3-2-144 0,3-2-32 16,2 1 0-16,-1-2-400 0,1-2 0 16,1-2 0-16,1 0 0 15,0-7-816-15,3 0-32 0,-3 1-16 0,1-6 0 16,3-2-272-16,-3-5-48 0,2 2-16 0,-1-9 0 0,3-2 640 0,0-3 128 0,0 0 32 0,0-4 0 16,1-5 400-16,-1-5 224 0,2-2-32 0,-7-3 0 15,1 1 0-15,-1-4 0 0,-2-1 0 0,-2-4 0 16,-1 5 928-16,1-1 176 0,-3 2 48 0,1-2 0 15,1 7-320-15,-1 2-64 0,3 2-16 0,1 10 0 0,0 3-176 0,0 10-48 16,1-3 0-16,1 8 0 16,3 1 544-16,-1 4 96 0,1 1 32 0,0 2 0 0,1 6-240 0,2-4-64 15,-1 7 0-15,0 0 0 0,-2 3-272 0,2-1-64 16,2 5-16-16,-5 0 0 0,-1 0-224 0,2 5-32 16,-1 7-16-16,-1 2 0 0,-1 5-144 0,0 1-16 15,-2 13-16-15,0 0 0 0,0-5-288 0,-2 4 160 16,2 0-160-16,0 1 128 0,2-6-128 0,3-5 0 15,2-6-160-15,2-8-9744 16,1-4-1936-16</inkml:trace>
  <inkml:trace contextRef="#ctx0" brushRef="#br0" timeOffset="2294.66">19586 7288 18431 0,'0'14'816'0,"0"-1"160"0,2-6-784 0,-2 1-192 0,0-3 0 0,-2-1 0 16,2-1 384-16,-4 8 16 0,1 3 16 0,-2 1 0 15,-4 10-416-15,-2-6 0 0,1 0 0 0,-2-3 0 16,-2-4 1104-16,2 0 144 0,0-5 32 0,3 2 0 16,-5 0 48-16,3-4 16 0,-1 4 0 0,2-2 0 15,1 5-784-15,-5-4-160 0,4 6-16 0,-3 0-16 0,3 4-368 0,0 3 0 16,1 1 0-16,0 1 0 0,2 3-336 0,2 2-48 15,1 2 0-15,1-3 0 32,3 5-48-32,2-8-16 0,1-1 0 0,2-4 0 0,4 0-256 0,-2-3-48 0,5-1-16 0,0-4 0 15,2-2 48-15,4-6 0 0,3-1 0 0,-21-2 0 16,0 0-432-16,0 0-96 0,106-25-16 0,-106 25 0 16,0 0 448-16,98-71 96 0,-98 71 16 0,62-68 0 15,-34 25-432-15,-2 1-80 0,-1-4 0 0,-3-1-16 16,-2 4-80-16,-6-4-16 0,-1 3 0 0,-2-1 0 31,-4-2 432-31,-4 0 64 0,-1-4 32 0,-5-4 0 0,-1-1 352 0,-1 0 80 0,-7-3 16 0,0 3 0 0,1 2 352 0,-1 6 0 0,1-1 0 0,1 5 0 16,3 1 128-16,-2 6-128 0,4 8 0 0,2-3 128 15,-1 10-128-15,1 1 0 0,1 5 0 0,4 4 0 16,-4 7 0-16,2 1 0 0,0 4 0 0,-2 2 0 16,2 1 1024-16,-2 6 192 0,2 0 32 0,-3 6 16 15,-1 1 160-15,1 1 48 0,-4 3 0 0,2 2 0 16,-1 1 144-16,1 1 48 0,-2 8 0 0,2-1 0 15,3-3-384-15,-3 7-64 0,3 0 0 0,2-1-16 16,2 1-64-16,3-2-16 0,1 6 0 0,1 2 0 16,3-1 144-16,4 4 16 0,-2 0 16 0,4 3 0 0,3-4-496 15,0 6-96-15,2-6-32 0,-2 6 0 16,4-4-448-16,-2 3-96 16,0-1 0-16,-2-4-128 0,0 6 0 0,-2-7-256 0,-1 1 32 0,0-4 0 15,0-8-1696-15,-4-2-320 0</inkml:trace>
  <inkml:trace contextRef="#ctx0" brushRef="#br0" timeOffset="2797.55">20778 6411 19343 0,'-21'19'848'0,"7"-9"192"16,3 2-832-16,3-6-208 0,4-1 0 0,1-2 0 0,-1 1 384 0,-6 3 48 16,-2 8 0-16,-8 6 0 0,-4 6-112 0,0-1-32 15,3-4 0-15,0 6 0 0,2-2 576 0,1-3 112 16,4 7 32-16,0-6 0 0,2 0 208 0,0 4 32 15,3 0 16-15,-1 3 0 0,3 2-288 0,-4 1-48 16,3 0-16-16,-1 3 0 0,4 7-304 0,0-1-64 16,-1 2-16-16,3 4 0 0,3-4-208 0,2 6-32 15,5-1-16-15,-2-3 0 0,7 2-144 0,-2-4-128 0,4 3 144 16,4-5-144-16,1-3 0 0,2 0 0 0,0 0 0 0,1-3 0 31,5-1-896-31,-1-1-80 0,0 2-16 0,0-8 0 16,2-2-1712-16,-2-8-352 0</inkml:trace>
  <inkml:trace contextRef="#ctx0" brushRef="#br0" timeOffset="3159.16">21283 7128 11055 0,'-2'-5'480'0,"2"-2"112"0,0 4-464 0,0 1-128 0,0 0 0 0,-1 2 0 0,-1-2-224 0,0 1-64 16,-5-1-16-16,0-3 0 15,0 3-1328-15,-3 2-272 0,3-2-48 0,-4 2-16 0,6 0 1392 0,2-2 288 16,-3 1 48-16,3-1 16 0,-1 0 1232 0,3 0 240 16,1 1 48-16,-2-3 16 0,4 4 880 0,-1 4 176 15,1-1 48-15,0 1 0 0,1 1-592 0,-1 5-112 16,2-1-32-16,-4 7 0 0,3-1-304 0,-3 3-64 15,0 3-16-15,0 1 0 0,2 3 176 0,1 3 48 16,1-2 0-16,1 3 0 0,0-3-720 0,2 4-144 16,4 0-16-16,-3 3-16 0,3 0-496 0,-2 2-128 0,-1 0 0 0,1 1 0 15,0-1 0-15,-2 0-128 0,-2 0 128 0,0-1-192 32,-1-2-560-32,-3-4-112 0,1-4-32 0,0-5-8512 0,-2-1-1696 0</inkml:trace>
  <inkml:trace contextRef="#ctx0" brushRef="#br0" timeOffset="3614.83">21710 7135 2527 0,'0'14'0'0,"-2"-9"0"0,2 6 144 0,-3-6-144 0,3 0 0 0,-2 2 0 16,0 0 0-16,-1 7 0 0,-2 5 1088 0,1 6 96 16,-5 8 32-16,2-2 0 0,1 0 208 0,-1 3 48 15,1-5 16-15,5 1 0 0,-5 3-720 0,5-5-128 16,1 3-48-16,0-7 0 0,1 1-464 0,5-4-128 16,-3-6 0-16,2-2 0 15,4-3-1280-15,-4-3-320 0,2-7-64 0,0 0 0 0,0-5 1296 0,0-9 368 16,0 0 0-16,0-5-128 0,4-2 128 0,-5-4-128 0,7-4 128 0,-5-1 0 15,5-1-160-15,2-6 160 0,-1 6-128 16,0-6 128-16,2-1 0 0,-2 0-144 0,0-2 144 0,-4 0 0 16,2 1-160-16,-6 1 160 0,2 0-128 0,-1 1 128 15,-1 6 0-15,-3 1-144 0,2 6 144 0,-1 5 0 16,1 3 1152-16,0 7 368 0,-1 7 64 0,1 9 16 16,-3 2 48-16,3 7 16 0,-2 3 0 0,4 0 0 15,-1 2 224-15,2 0 48 0,1 7 16 0,1-2 0 16,1-3-864-16,3 4-160 0,-7 0-32 0,1 2-16 15,1-1-880-15,-2 5 0 0,-2 0 0 0,-3 2-192 16,0-2-304-16,-4 0-64 0,2 4-16 0,-2-6 0 16,-5-1-208-16,4-2-48 0,-1-2-16 0,1-7-10224 15</inkml:trace>
  <inkml:trace contextRef="#ctx0" brushRef="#br0" timeOffset="3913.36">22463 6299 20271 0,'-14'26'896'0,"9"-7"192"0,5-1-880 0,0-4-208 0,0-7 0 0,1 1 0 16,1 1 0-16,2 10-160 0,1 16 32 0,2 9 0 31,-7 8-992-31,2 0-192 0,-2 0-32 0,-2-1-16 0,2 1 1888 0,0 4 384 0,0 0 80 0,0-1 16 16,0 3 1024-16,2-1 208 0,1-1 32 0,1 2 16 15,-3-3-1104-15,3-1-224 0,1-3-32 0,-3-6-16 16,1-5-736-16,-1-2-176 0,1-3 0 0,-1-2 0 16,3-6-1344-16,-3-5-272 0,3 1-48 0,1-11-10000 15</inkml:trace>
  <inkml:trace contextRef="#ctx0" brushRef="#br0" timeOffset="4174.06">22106 6923 23039 0,'-20'15'1024'0,"12"-6"192"0,3 2-960 0,3-6-256 16,5-5 0-16,1 1 0 0,4 3 1056 0,-2 1 160 15,8 2 48-15,0-2 0 0,8 6-1264 0,-3-6-192 16,4-1-64-16,0-3 0 16,1-1-448-16,-24 0-64 0,0 0-32 0,0 0 0 15,122-19 1952-15,-122 19 384 0,0 0 64 0,127-28 32 0,-127 28-208 0,107-31-32 0,-107 31-16 0,115-37 0 16,-115 37-928-16,104-38-192 0,-104 38-48 0,93-37 0 31,-93 37-1680-31,0 0-320 0,106-50-80 0,-106 50-11936 0</inkml:trace>
  <inkml:trace contextRef="#ctx0" brushRef="#br0" timeOffset="4401.25">21691 6754 31327 0,'-31'5'1392'0,"13"-3"272"0,9 1-1328 0,2-6-336 16,7-1 0-16,6 2 0 0,-5-3 480 0,1-2 32 16,3 0 0-16,1-7 0 31,-1 7-2512-31,-3 0-496 0,-1 0-112 0,1 4-16 0,-2 1 2064 0,2-1 416 0,0 1 144 0,-1-5 0 0</inkml:trace>
  <inkml:trace contextRef="#ctx0" brushRef="#br0" timeOffset="4793.96">23010 5996 8287 0,'-9'17'368'0,"6"-6"80"0,1 3-448 0,2-7 0 16,2 0 0-16,0-2 0 0,1-1 448 0,4 8 0 16,2 5 0-16,5 8 0 31,5 1-784-31,0 5-160 0,4-1-16 0,-2-3-16 0,1 5 2128 0,1 1 416 0,1 2 96 0,2 8 0 0,2 1 1440 0,0 5 288 15,4-2 48-15,-1 5 16 0,-1 2-1344 0,1 0-256 16,-1-2-48-16,-4 2-16 0,-2 2-1440 0,-6 1-288 16,-3 3-64-16,-8 1-16 0,-3 1-432 0,-8-3 0 15,-6 6 0-15,-6-8 0 0,-3 1 0 0,-7-4 0 0,-4-4-224 0,-7 3 80 16,-3-5-112-16,-5-1-32 16,-4 2 0-16,-1-7 0 15,3-5-736-15,0-8-128 0</inkml:trace>
  <inkml:trace contextRef="#ctx0" brushRef="#br0" timeOffset="5879.74">16306 9185 11055 0,'-1'0'976'0,"1"2"-784"16,0-2-192-16,0-2 0 0,1 2 1328 15,-1-2 208-15,2-1 64 0,2-2 0 0,-1-6-592 0,1-1-112 16,1 2-32-16,0-4 0 0,2 0-432 0,-5 3-96 16,3-3-16-16,2-1 0 0,0 4 608 0,-2-3 112 15,0 0 32-15,2 0 0 0,-3 4-80 0,-1-4-16 16,2 4 0-16,-1-3 0 0,1 0-352 0,-1 4-80 15,1-3-16-15,0-4 0 0,2 4-80 0,4-4 0 16,-1-1-16-16,2-1 0 0,-1 1-304 0,1-2-128 16,4 3 128-16,-6-1-128 0,0 8 0 0,3-3 0 15,-1-4 0-15,2 4 0 0,1 0 0 0,-2-2 0 0,2 5-128 0,-1 0 128 16,-2 6 0-16,1 1 0 0,1 4 0 0,-4 1 0 16,1 8-128-16,1-1 128 0,-2 6 0 0,2 3 0 15,4 2 0-15,-2 3 0 0,3 1 128 0,3-1-128 16,4 2 272-16,-3-3-16 0,2-2-16 0,-1-2 0 15,1-2-240-15,3 1 0 0,-3-1 0 0,3-1 0 16,2-4-192-16,1 5-96 0,1-3-16 0,1 0 0 16,-3-3-464-16,2 4-112 15,-2-1-16-15,0-1 0 16,-6 0-560-16,1 3-112 0,-2-5-32 0,-2-3-9488 0</inkml:trace>
  <inkml:trace contextRef="#ctx0" brushRef="#br0" timeOffset="6271.6">16738 8919 13855 0,'2'1'0'0,"-2"1"0"15,0 2 0-15,0-3 0 0,0 5 0 0,0-1-144 16,2 7 1168-16,-2 5 224 0,0 6 48 0,2 3 16 16,-2 6 464-16,1-5 80 0,-1 7 32 0,2-3 0 15,2 4-640-15,-3-2-128 0,1 5-32 0,3 0 16 16,1 1-128-16,2-3-16 0,1 1-16 0,0 0 0 15,1-1-400-15,-1 2-80 0,0 2-16 0,-1 4 0 16,1 0-448-16,2-4-208 0,-8 7 16 0,2-6 0 16,0 3 0-16,1-4 0 15,-5 4 0-15,3-4 0 0,-2-2 0 0,-1-3 0 0,1-4 0 0,0-3 0 16,0-4-1168-16,-2-4-240 0</inkml:trace>
  <inkml:trace contextRef="#ctx0" brushRef="#br0" timeOffset="6680.9">17355 10234 8287 0,'2'0'736'15,"2"-2"-592"-15,-1 0-144 0,-3-1 0 0,2-1 1120 0,0 3 192 0,5-8 32 0,-4-2 16 16,4-4-864-16,-5 2-176 0,-2 0-48 0,-6 0 0 31,0 5-896-31,-5-1-176 0,1 4-32 0,-6 1-16 0,0 1 848 0,2 3 160 0,-1 2 32 0,2 3 16 16,-2 0 1024-16,3 4 208 0,1-1 32 0,1 5 16 16,3-5-400-16,1 4-64 0,3 1-32 0,3-5 0 15,3 6-544-15,1-3-128 0,3 3 0 0,2-2-16 16,1-3-304-16,2 5 128 0,-1-2-128 0,1 0 0 15,4 4 688-15,-4 3 16 16,0-2 16-16,0 4 0 0,0 2 432 0,-3 3 96 0,-2 0 16 0,2 5 0 0,-6-1 352 0,2 3 80 16,-1 0 16-16,-1-2 0 15,1-1-1952-15,-4 0-384 0,-4-4-80 0,1 2 0 0,-2-6 832 0,1-1 160 16,1-3 32-16,-4-1 16 16,2-1-144-16,-1-4-16 0,-1 4-16 0,0-8 0 0,2-1-288 0,0-3-64 15,0-1-16-15,0-5-14960 16</inkml:trace>
  <inkml:trace contextRef="#ctx0" brushRef="#br0" timeOffset="7079.35">17453 10460 3679 0,'7'5'320'0,"2"-3"-320"0,-2 0 0 0,-2 0 0 0,2 1 1472 0,2-1 208 0,11 3 48 0,12-1 16 15,10 1-544-15,-42-5-112 0,92 5-32 0,-92-5 0 16,0 0-48-16,111-16-16 0,-111 16 0 0,0 0 0 16,0 0 96-16,109-52 32 0,-90 36 0 0,-2-1 0 15,-5 0-160-15,1-3-48 16,-1 1 0-16,-5-2 0 0,1 0-304 0,-1 2-64 0,-1-2-16 0,-3 0 0 16,1-1-336-16,-4-3-64 0,0 6 0 0,-4 0-128 15,-1 2 0-15,-2 3 0 0,-7 0 0 0,-2 2 0 16,1 8 0-16,-6 2 0 0,1 4 0 0,-4 9 0 0,1 1 0 0,-3 7 0 15,0 4 0-15,0 4 0 0,3 5 384 0,1 3-16 16,1 3-16-16,2 2 0 0,3 2 208 0,4 0 32 16,1-2 16-16,6 3 0 0,-2-3 240 0,4-1 48 15,3-5 16-15,3-2 0 0,6-1-112 0,-2-3-32 16,7 0 0-16,3-5 0 0,2-6-528 0,0-3-112 16,2-4-128-16,4 1 176 0,-1-6-352 0,2-5-64 15,0 0-16-15,2-5 0 16,0-4-624-16,-28 9-128 0,0 0-16 0,96-43-16 31,-96 43-816-31,0 0-144 0</inkml:trace>
  <inkml:trace contextRef="#ctx0" brushRef="#br0" timeOffset="7482.98">18375 10180 9951 0,'-7'3'208'0,"2"1"48"0,-1 1 16 0,5-2 32 0,1-1-304 0,0 2 0 0,0-3 0 0,0 10 0 16,3-2 2128-16,-1 8 368 0,1 0 80 0,4 1 16 15,-3-3-992-15,3-4-208 0,3 1-48 0,-1-5 0 16,3 0-112-16,4-3-16 0,-2-1-16 0,1-3 0 16,5-3-256-16,-1-3-48 0,2-2-16 0,0-6 0 15,3 1-336-15,-3-4-64 0,3 0-16 0,-1-3 0 16,-2 1-272-16,-2-2-64 0,2 0-128 0,-9-5 192 16,2 5-192-16,-5-5 0 0,-1 0 0 0,-1 2 0 15,0-2 0-15,-5-2-192 0,0 2 48 0,-2 0 0 16,-2 3-400-16,0 2-80 0,-6 4-16 0,-1-1 0 15,-5 10-256-15,-2-3-48 0,-1 9-16 0,-2 2 0 16,-2 4 592-16,-2 8 112 0,1 4 32 0,-5 3 0 0,7 5 416 0,-1 1 96 16,1 6 16-16,5 4 0 0,4 1 160 0,-1 3 48 15,5 1 0-15,0-2 0 16,4 2 0-16,1 0 0 0,0 4 0 0,4-2 0 16,0-1 192-16,1-2 32 0,4 2 16 0,2-2 0 0,1-1-224 0,1-3-32 0,3 0-16 15,1-7 0-15,1-2-480 0,-2-5 128 0,2-4-128 0,-1-5 0 16,3-3 0-16,1-4 0 0,2-1 0 0,2-10 0 31,1 3-640-31,-1-11 0 0,-23 14-16 0,0 0 0 16,97-64-1792-16,-97 64-368 0</inkml:trace>
  <inkml:trace contextRef="#ctx0" brushRef="#br0" timeOffset="7970.56">19213 9952 1839 0,'3'3'160'0,"1"-1"-160"0,-2-2 0 0,-1 0 0 0,1 2 832 0,0-2 128 16,0 0 16-16,-1 1 16 0,3 1 448 0,-2 1 96 15,-2-1 0-15,-4 0 16 0,1 0 608 0,-3-1 112 16,-1-1 32-16,-3 0 0 0,0-1-320 0,-3-3-48 16,1-1-16-16,0 0 0 0,0 3-752 0,-6-3-144 15,3 3-48-15,-1-1 0 0,-1 6-720 0,1 1-128 16,-2 1-128-16,3 5 144 0,-3 1-144 0,3 6-176 15,-1 1 48-15,4 1 0 0,3 0-16 0,0 2 0 16,2 5 0-16,2 0 0 0,3-2 144 0,1 8-192 16,1-4 192-16,1 1-192 0,3-4 192 0,1 1-128 15,7-5 128-15,0-9-128 0,4 2 128 0,2-11 0 0,1 2 0 0,7-10 0 16,-2 2 0-16,-24 3 0 0,0 0-144 0,94-54 144 16,-94 54 0-16,0 0 0 0,105-84 0 0,-105 84 0 15,66-83 0-15,-66 83 0 0,61-100 0 0,-33 45 0 31,-5-3-512-31,-4 2 32 0,0-1 0 0,-5 1 0 0,3 7-96 16,-6-3 0-16,-1 0-16 0,-1-2 0 0,0-2 432 0,-8-3 160 0,1-4 0 0,-4-1-144 16,2 6 144-16,-5 1 0 0,-2 3 0 0,0 8 0 15,-5 10-128-15,3 6 0 0,-1 11 0 0,3 10 0 16,-2 6 128-16,2 5-128 0,4 5 128 0,-4 8-128 16,3 6 128-16,-1 7 0 0,2 5 0 0,3 11 0 0,-4 1 0 0,4 9 0 15,4 5 0-15,-3 11-128 0,5 5 512 0,1 3 128 16,3 4 0-16,4 7 16 0,0 1 576 0,2 3 112 15,1 1 32-15,0-5 0 0,3-4-656 0,2-8-128 16,4-11-16-16,4-16-14128 16</inkml:trace>
  <inkml:trace contextRef="#ctx0" brushRef="#br0" timeOffset="183524.06">26419 9842 6447 0,'0'0'576'0,"-4"0"-576"0,4 2 0 0,-2-2 0 15,1 1 528-15,-3-1 0 0,-1 2 0 0,-4 3 0 16,-1-1-352-16,-3 1-176 0,5-2 160 0,-4 1-160 15,6 1 736-15,1-3 48 0,3-2 16 0,2 0 0 16,0-2 64-16,6 0 16 0,-3-3 0 0,2 3 0 16,-1 1-352-16,-1 1-64 0,3 0-16 0,-6 0 0 0,1 0 448 15,1 0 64-15,0 0 32 0,-2 0 0 0,1 0-192 0,-1 0-32 16,2 0-16-16,-4 0 0 0,2 0-256 0,0 0-48 16,2 1-16-16,-2-1 0 0,0 0-48 0,0 0 0 15,2 0 0-15,1 0 0 0,3-1-384 0,-3 1 0 16,2 0 0-16,4-2 0 0,-2 0 0 0,4-1 0 15,-3 1 0-15,3-3 0 0,-3 5 0 0,3-2 0 16,-2 2 0-16,3 0 0 0,-5 0 0 0,5 2 0 16,-5 3 192-16,3-1-64 0,-1-1 384 0,2 0 64 15,-1 4 0-15,2-1 16 0,2-1-32 0,-3 5-16 16,1-3 0-16,3-1 0 0,-2 0-176 0,2 0-48 0,5-3 0 16,-20-3 0-16,0 0-192 0,0 0-128 15,95 9 128-15,-95-9-128 0,0 0 0 0,0 0 0 0,115-16 0 0,-115 16 0 16,0 0 0-16,0 0 0 0,96-19 0 0,-96 19 0 15,0 0 880-15,0 0 208 0,0 0 32 0,100-9 16 16,-100 9-1136-16,0 0-384 0,0 0 0 0,0 0 0 16,88-3 592-16,-88 3 128 0,0 0 32 0,0 0 0 15,89-16-368-15,-89 16 0 0,0 0 0 0,0 0 0 16,96-22-400 0,-96 22-48-16,0 0-16 0,0 0 0 0,98-16 208 0,-98 16 32 0,0 0 16 0,0 0 0 15,99-5 208-15,-99 5 0 0,0 0 0 0,0 0 0 16,0 0 192-16,103-13 48 0,-86 13 0 0,-1 0 0 0,1 0-64 0,1-1-16 15,-18 1 0-15,0 0 0 16,0 0 0-16,0 0 0 0,97-7 0 0,-97 7 0 16,0 0-160-16,0 0 0 0,0 0 0 0,105-35 0 0,-105 35 0 0,0 0 0 15,0 0 0-15,99-44 0 0,-99 44 0 0,0 0 0 16,0 0 0-16,100-43 0 0,-100 43-128 0,0 0 128 16,0 0 0-16,0 0 0 0,97-25 0 0,-83 25 0 15,2 4 0-15,-6-2 0 0,2 5 0 0,2 0 0 16,-3-4 0-16,-2 4 128 0,5-2-128 0,-1 1 0 15,1 0 0-15,2 1 0 0,2-1 0 0,1 1 0 16,0 0-176-16,-2-4 176 0,-17-3 0 0,0 0-128 16,0 0 128-16,77 18 0 0,-77-18 0 0,0 0 0 0,0 0 0 0,80 13 0 15,-80-13 144-15,0 0 16 0,0 0 0 0,84 9 0 16,-84-9 144-16,0 0 16 0,0 0 16 0,0 0 0 16,90 16-80-16,-72-14-32 0,-1 1 0 0,-17-3 0 15,0 0-48-15,0 0-16 16,0 0 0-16,100-5 0 0,-100 5-160 0,0 0 0 0,0 0 0 0,0 0 0 15,106-38 0-15,-106 38 0 0,0 0 0 0,0 0 0 16,89-28 0-16,-89 28 0 0,0 0 0 0,0 0 0 16,0 0 0-16,99-18 0 0,-99 18 0 0,0 0 0 15,0 0 0-15,0 0 0 0,0 0 0 0,92 4 0 16,-76-4 0-16,-4 1 0 0,2-1 0 0,0 0 0 16,4-1 0-16,-4 1 0 0,-14 0 0 0,0 0 0 0,0 0 0 0,0 0-144 15,92-4 144-15,-75 6 0 16,-1 0-192-16,1 1 64 0,-1-1 128 0,2 3-208 0,-1 2 208 15,0-3 0-15,1-1 0 0,-4 1 0 0,1 1 0 0,-1-3 0 16,2-1 0-16,-4-1 0 0,2 2 0 0,0-2 0 16,0 2 0-16,-3-2 0 0,1 0 0 0,0 0 0 15,0 2 0-15,0-2 0 0,-1 0 0 0,1 0 0 16,2 0 0-16,-4 0 0 0,3 0 0 0,1 0 0 16,-4 0 0-16,4-4 0 0,0 2 0 0,0-1 0 15,1-4 0-15,1 5-144 0,-2-1-160 0,2-1-16 16,-2 2-16-16,0 1 0 0,-14 1-48 0,0 0-16 0,0 0 0 15,0 0 0-15,0 0 272 0,0 0 128 0,90 8-128 0,-76-6 128 16,-3 2 0-16,1 3 0 16,4-2 0-16,-6-2 0 0,4 4 0 0,0-2 0 0,0 1 128 0,-2-1-128 15,0 4 144-15,-1-4-144 0,1 0 192 0,0 4-192 16,-1-4 384-16,1 4-16 0,-2-4-16 0,2 0 0 16,1-1-160-16,-1 1-16 0,2-2-16 0,0-1 0 15,1 0-160-15,-2-2 0 0,2 0 0 0,3-2 0 16,-1-1 0-16,-17 3 0 0,0 0 0 0,0 0 128 15,89-30-128-15,-89 30 192 0,0 0-192 0,80-33 192 16,-80 33-192-16,0 0 0 0,84-26 144 0,-84 26-144 16,0 0 0-16,0 0 0 0,103-16-160 0,-103 16 160 15,0 0-704-15,0 0-48 0,0 0 0 0,0 0-14784 16</inkml:trace>
  <inkml:trace contextRef="#ctx0" brushRef="#br0" timeOffset="186168.99">26366 9068 2751 0,'2'2'256'0,"0"0"-256"0,-1-2 0 0,1 0 0 16,0 0 384-16,5 0 48 0,-4 2 0 0,4 1 0 16,2 2 16-16,2-1 0 0,-3-1 0 0,1 1 0 15,0-4 128-15,-6 3 48 0,4 1 0 0,-3-2 0 16,3 1 96-16,-6-1 32 0,1 1 0 0,0-3 0 16,-2 4 0-16,2 1 0 0,-2 0 0 0,-2 0 0 15,2-1 96-15,0 5 32 0,-2-2 0 0,2 3 0 16,0-3-160-16,0 3-16 0,0-1-16 0,2 2 0 15,-2-3-496-15,0 3-192 0,2-1 176 0,-1 2-176 16,1-3 0-16,2 3 0 0,-1-1 0 0,1-2 0 16,1-4-128-16,0 2 128 0,2 0 0 0,-2-6 0 15,4 1 0-15,-2-2 192 0,0 0 0 0,2 0 0 16,-1-2 336-16,3 2 64 0,-6-1 16 0,4-3 0 0,-2 1-160 0,0-4-16 16,3 3-16-16,-5-3 0 0,4-1-288 0,0 1-128 15,3-6 0 1,-3 6 128-16,3-5-128 0,-2 2-272 0,2-1 64 0,2-4 16 0,-1 4 192 0,1-4 0 15,1-1-160-15,1-2 160 0,1 3 192 0,-6 3 96 16,1-2 32-16,-2 1 0 0,-1 10-128 0,-4-1 0 16,-1 3-16-16,-4 1 0 0,0 3-176 0,-2 1 0 15,0 6 0-15,-1-3 0 0,1 7 224 0,0 2-32 16,-3-2-16-16,2 3 0 0,1 2-48 0,0 4-128 0,0 0 192 16,2 1-64-16,-1 0-128 0,-3 4 0 0,3 0 144 0,-6 2-144 31,3-2 0-31,-3 1 144 0,0-1-144 0,-3 0 0 0,-1-4 160 0,1 4-160 0,-2-3 128 0,-1-5-128 31,1 3 0-31,-4-2 128 0,4 3-128 0,0-6 0 0,-2-1 0 0,2-5 0 0,1 2 0 0,5-7 0 16,-1 0-256-16,3-3-96 0,2-4-16 0,-1-4 0 15,3-1-16-15,3 0 0 0,-1-6 0 0,2-1 0 16,-1-4 144-16,2-1 32 0,2-2 0 0,0-4 0 16,2-1 208-16,-4-2 240 0,2 1-48 0,2-1-16 15,-2-2 80-15,0 4 32 0,0-4 0 0,1 5 0 16,3 4-96-16,-4 4-32 0,2 2 0 0,-2 3 0 0,0 5 96 15,-2-2 32-15,0 7 0 0,0 0 0 0,-1 3 288 0,1 1 48 16,0-1 16-16,0 1 0 0,2 4 64 0,-1-1 0 16,1-3 16-16,1 5 0 0,-1-6-464 0,5 1-112 15,-3-3-16-15,2-1 0 0,-1 0-272 0,1 0-64 16,-1-3-16 0,0-2 0-16,4-2-1168 0,-3 0-224 0,3-6-48 0,1 1-10336 15</inkml:trace>
  <inkml:trace contextRef="#ctx0" brushRef="#br0" timeOffset="186656.08">27042 9128 911 0,'2'1'0'0,"0"-1"0"0,-2 2 0 0,0 0 0 16,0-2 1264-16,0 2 160 0,0 3 48 0,0 2 0 15,0 2 256-15,0-1 48 0,-2 3 16 0,0-3 0 16,1-1-64-16,-3 2 0 0,2-4 0 0,1-3 0 15,2 2-416-15,1 1-96 0,2-3 0 0,-3-1-16 16,1 1-672-16,3-2-128 0,1 0-16 0,1-2-16 16,0 1-128-16,-1-1-32 0,3-3 0 0,0 3 0 15,0-2 224-15,-1 3 32 0,5-5 16 0,0-1 0 16,0 2-176-16,-1 2-48 0,2-1 0 0,-4-3 0 16,4 2-112-16,-2 3-16 0,4-3-128 0,-2-2 192 15,-2 4-192-15,2-3 128 0,-3 1-128 0,-1-2 0 0,-1 5 0 0,1-1 0 16,-5-1 0-16,1 1 0 0,1 0 0 0,-7-1 0 31,1 2 0-31,-1 1 0 0,-1-1-192 0,-3-2 64 16,-1 1 128-16,0-4-208 15,0 5-208-15,-6-1-32 0,4-1-16 0,-2 1 0 0,1-3 240 0,-3 3 48 16,2 1 16-16,-1 0 0 0,0 2 160 0,-1 0-160 16,-1 0 160-16,1 4-160 0,-1-1 160 0,2 4 0 15,-1 2-144-15,3 2 144 0,-3-1 0 0,2 6 0 16,-1 1 0-16,3-1 0 0,2-1 512 0,0-1 128 15,3 2 32-15,0 2 0 0,2 1 928 0,2-4 192 16,1 3 48-16,1-3 0 0,1 1-1232 0,2-5-240 0,2 4-48 16,-2-6-16-1,5 1-992-15,-3-4-192 0,5 1-32 0,1-4-16 0,-1 1 624 0,2-4 128 0,1-2 32 0,2-2 0 32,1 1-880-32,-1-4-192 0,3 2-16 0,-22 5-7344 0,0 0-1472 0</inkml:trace>
  <inkml:trace contextRef="#ctx0" brushRef="#br0" timeOffset="187002.69">27673 9011 7359 0,'4'-5'320'0,"-3"-2"80"0,5 3-400 0,-6 1 0 0,1 1 0 0,-1 0 0 16,2 1 1424-16,0-5 208 0,1 1 32 0,-1-2 16 0,2-1-64 0,-1 4-16 16,-3 1 0-16,-3 1 0 0,1 2 176 0,-5 3 16 15,2 1 16-15,-6 4 0 0,1 3-80 0,-4 3-32 16,0 0 0-16,0 0 0 0,2 1-688 0,-4 3-144 15,2 1-32-15,5-2 0 0,-1-1-544 0,3 0-112 16,3-4-32-16,-1 4 0 0,5-2-144 0,5-6 0 16,-3 4-160-16,5-5 160 15,4 4-448-15,-3-6 16 0,6 6 0 0,-2-4 0 0,1-2 192 0,-1 3 48 16,-2-1 0-16,1 4 0 0,-1-2 192 0,-5 3-144 0,2-4 144 16,-3 5-128-16,-4-3 128 0,0-1 0 0,-2-4 0 15,-1 4 0-15,-1-4 0 0,1-2 0 0,-4 1 0 0,2 1 0 16,-1-3 0-16,-1 0 0 0,0-1 0 0,-1 1 0 15,-3-2 0-15,1 2-192 0,-2 1 192 0,-1 3-192 32,5 1-464-32,-5-4-112 0,3 4 0 0,1-2-16 15,4 0-976-15,-4-3-192 0,6 5-32 0,-1-5-9088 0</inkml:trace>
  <inkml:trace contextRef="#ctx0" brushRef="#br0" timeOffset="187333.48">28213 8873 4607 0,'-12'4'192'0,"5"-2"64"0,0-1-256 0,2-1 0 16,3 0 0-16,1 2 0 0,-3 0 944 0,1-2 144 16,-6 5 16-16,-2 6 16 0,-3-3 336 0,2 6 64 15,2 2 16-15,-6 0 0 0,6 1 128 0,-1 2 48 0,-1 2 0 0,3 0 0 16,-1 0-448-16,3 1-96 0,0 5-16 0,2-3 0 16,1-1-256-16,2 3-64 0,2-4-16 0,0 1 0 15,4 0-416-15,-1-2-80 0,3 5 0 0,1-4-16 16,1 1-448-16,1-4-96 0,2 0-16 0,1-1 0 31,2-3-1136-31,-2-4-224 0,5 1-48 0,1-7-8928 0</inkml:trace>
  <inkml:trace contextRef="#ctx0" brushRef="#br0" timeOffset="187655.42">28550 8908 4607 0,'0'5'400'0,"0"-3"-400"16,1-2 0-16,1 0 0 0,0 2 1584 0,0 0 224 16,1-1 48-16,4 1 16 0,-2 7-528 0,6 0-96 15,-1 3-32-15,4-2 0 0,-2 6 448 0,2 0 96 16,2 1 16-16,1 0 0 0,1 3-336 0,-1 0-64 15,2 5-16-15,1 1 0 0,-3 2-656 0,1-4-128 16,-6 6-16-16,0-7-16 0,-2 3-64 0,-3-2-16 0,-3-1 0 0,-4-2 0 16,-2-2-240-16,-1 0-48 0,-3 0-16 0,-2 0 0 15,1 2-160-15,-7-2-224 0,0-1 48 16,-2-3 16 0,4-1-1312-16,-4-7-256 0</inkml:trace>
  <inkml:trace contextRef="#ctx0" brushRef="#br0" timeOffset="194879.11">28135 13695 4607 0,'-3'0'400'0,"1"0"-400"0,0 0 0 0,0-4 0 16,1 4 256-16,-1 0-48 0,-3-2 0 0,-4 2 0 15,-2 0-352-15,-6 6-80 0,3-3-16 0,0 4 0 16,-2 3 384-16,1-1 80 0,-3 5 16 0,1-5 0 0,1 3 352 15,1-5 80-15,1 3 16 0,0-6 0 16,1-1-288-16,1-3-48 0,2 0-16 0,-1 0 0 16,3 0-1072-16,1 0-224 0,1 0-32 0,-1 0-16 15,0 2 240-15,0 3 32 0,1-1 16 0,-3 1 0 0,0 0 1040 0,0 4 192 16,-1 0 64-16,-1 3 0 0,1 0 832 0,-6-1 160 16,1 2 32-16,1 0 16 0,-2-1-528 0,2 2-96 15,-3 0-32-15,-1-2 0 0,1 2-704 0,-1 2-256 16,4-4 144-16,0-2-144 0,2 1 0 0,0-3 0 15,3-4 0-15,-3 3 0 0,5-4 384 0,2-1 80 16,0 0 32-16,0-1 0 0,1-1 432 0,4 0 96 0,-3 2 0 16,1-2 16-16,4 2 240 0,-2-2 32 15,0 0 16-15,3 0 0 0,-1-2-480 0,1 2-80 0,1-2-32 16,4 2 0-16,-1-1-448 0,2-3-96 0,2-1 0 0,1-2-16 16,0 4-176-16,0-3 0 0,4-1 0 0,1 2 0 15,1 3 0-15,1-3 0 0,2 3 0 0,-2 1 0 16,5-5 0-16,3 5 0 0,-3-1 0 0,2 0 0 15,-26 2 160-15,0 0 48 0,91-5 16 0,-91 5 0 16,0 0-224-16,108 4 144 0,-108-4-144 0,76 12 128 16,-76-12 16-16,75 8 0 0,-36-2 0 0,-8 1 0 15,0-4 96-15,1-1 16 0,-3 0 0 0,-29-2 0 16,0 0 240-16,94 0 48 0,-94 0 16 0,0 0 0 0,96-7-160 0,-96 7-16 16,0 0-16-16,108-13 0 0,-108 13-368 0,0 0 144 15,119-17-144-15,-119 17 0 0,0 0 0 0,113-17 0 16,-113 17 0-16,0 0 0 0,92-9 0 0,-64 5 0 15,0-1 0-15,0 3 0 0,-28 2 0 0,0 0-176 16,0 0 176-16,112-24-208 0,-112 24 48 0,0 0 16 16,0 0 0-16,94-38 0 0,-75 27 144 0,-2 4-160 15,-1 2 160-15,-4-2-160 0,0 4 0 0,-3-1 0 16,0 2 0-16,-6 1 0 0,1-1-64 0,-1-2-16 16,-1 4 0-16,0-1 0 15,-4 1-144-15,-1-2-48 0,-1 2 0 0,-1-2 0 16,-6 2-336-16,3 2-80 0,-10 1-16 0,3 3 0 0,-5-1 368 0,-1 0 80 0,-6 4 16 0,-1 0 0 15,-4 4 400-15,-2-4 128 0,2 3 0 0,-3-6 0 16,4 2 224-16,0-4 48 0,-1-1 16 0,1-4 0 16,-1-1-416-16,-1-2 128 0,-3 3-128 0,-3-5 0 15,3 3-192-15,-3 1-112 0,3-1-16 0,-2-1-16 32,1 2-64-32,0 2-16 0,3 0 0 0,-1 0 0 0,0 2 160 0,0 0 16 0,2 1 16 0,-2-1 0 15,4 3 224-15,3 4 0 0,-4-2 0 0,3 7 0 16,-1 0 0-16,-3-2 0 0,3 2 128 0,-4 2-128 15,-1-2 0-15,3-4 0 0,3 6 0 0,1-4 0 16,5-3 0-16,2 3 0 0,4-3-192 0,3 3 192 16,5-5 0-16,-1 1 0 0,6-1-128 0,3-5 128 0,2 5 0 0,4-5 160 15,4 0-32-15,3-2 0 0,2 0 240 0,4-4 32 16,3 1 16-16,1-3 0 0,4 1-64 0,-26 5-16 16,0 0 0-16,0 0 0 0,131-33-336 0,-131 33 0 15,0 0 0-15,98-24 0 0,-98 24 0 0,0 0 0 16,103-14 0-16,-103 14 0 0,0 0 0 0,118 1 0 15,-118-1 0-15,78 2 0 0,-78-2 192 0,93 7-48 16,-93-7 0-16,106 2 0 0,-106-2 0 0,112-7 0 16,-112 7 0-16,99-14 0 0,-99 14-272 0,0 0-64 15,127-42-16-15,-127 42 0 16,0 0-2032-16,103-42-384 0</inkml:trace>
  <inkml:trace contextRef="#ctx0" brushRef="#br0" timeOffset="195774.45">27682 13191 5519 0,'0'0'496'0,"0"0"-496"0,0 0 0 0,0-2 0 0,0 2 976 0,0-1 112 0,0-5 0 0,-4 3 16 16,4 0-304-16,-1-3-64 0,-3 3-16 0,1-2 0 16,-1 3-16-16,1 2 0 15,-2 2 0-15,-1-1 0 0,3 3 128 0,-1-1 0 0,-1 3 16 0,2-5 0 16,-1 3 32-16,2-3 0 0,2 3 0 0,-1-2 0 16,2-2-192-16,1 0-48 0,2 0 0 0,-3-2 0 15,5 2-240-15,-3-4-48 16,1 8-16-16,-1-2 0 0,1 3-64 0,1 0-16 0,-4 6 0 0,3-3 0 15,1 8-48-15,-1 0-16 0,3 1 0 0,-6-1 0 16,5 1-192-16,-1-1 176 0,2 5-176 0,2 0 160 16,-1 0-160-16,-3-1 0 0,4 1 0 0,-2-3 128 0,2 1-288 0,0-5-64 15,-4-2-16-15,2 0 0 16,0-5-1424-16,-6 0-304 0</inkml:trace>
  <inkml:trace contextRef="#ctx0" brushRef="#br0" timeOffset="196026.16">27840 13224 11055 0,'-1'11'480'0,"1"-8"112"0,0 4-464 0,0-2-128 0,0-3 0 0,0 2 0 16,0 3 1184-16,1 1 224 0,1 11 32 0,0 1 16 15,5 7-368-15,-2 0-80 0,2-5-16 0,4 1 0 16,-1-4-832-16,1-3-160 16,4-1 0-16,-3-4 0 15,2-2-864-15,0-6-96 0,2 2 0 0,-4-3-16 16,2 0-352-16,0-2-64 0</inkml:trace>
  <inkml:trace contextRef="#ctx0" brushRef="#br0" timeOffset="197015.17">28294 13423 4607 0,'5'-4'192'0,"-3"-1"64"0,3-2-256 0,-3 4 0 16,-1 3 0-16,1-2 0 0,1-2 704 0,3 1 80 15,2-6 32-15,3 6 0 0,1-2-288 0,-1 3-48 0,-3 4-16 16,1 1 0-16,-6 2 752 0,3 6 160 16,-1-3 32-16,0 5 0 0,-3-3 512 0,-2 4 128 0,0 2 0 0,2-2 16 15,-1-2-528-15,-1 2-128 0,0 5 0 0,0-5-16 16,0 0-816-16,0 0-176 0,0 0-16 0,0 0-16 15,2-7-368-15,0 5 0 0,1-4 0 0,1 5 0 16,1-6 0-16,-1 3 0 0,2-5 0 0,1-1 0 16,-1 1 0-16,1-2-128 0,0-1 128 0,0 0 0 15,-2-2 0-15,2 0 0 16,-4 0 0-16,3-2 0 0,-1 0 0 0,0 1-128 0,0-3 128 0,-1-3 0 16,1 4 0-16,0-2 0 0,-3-4 0 0,1 0 0 15,3-1 0-15,1-1-128 0,-4 1 128 0,1-6 0 0,1 4-256 16,2-4 16-16,-4 1 16 0,1-1 0 0,1 0 64 0,0 4 16 15,-3-2 0-15,1-2 0 0,1 6 144 0,-1-2 0 16,1-2 0-16,1 5 0 16,-1-1 0-16,-1 4 0 0,1 1 0 0,2 2 0 0,-4 6 0 0,3 1 0 15,-1 3 0-15,-1 3 0 0,3 1 0 0,-5 3 0 16,1 3 160-16,0 0-160 0,0 4 288 0,-2 0-32 16,0 2-16-16,-2 1 0 0,2 1 16 0,-2-3 0 15,0-1 0-15,2 2 0 0,0 3 64 0,-1-5 0 16,-3 1 16-16,2-2 0 0,-1 0-64 0,-1 0-16 15,-1-1 0-15,0-2 0 0,0 1 0 0,0-6 0 16,1-2 0-16,-1 4 0 0,1-7-256 0,3 2 0 0,-1-4 0 0,2-5 0 16,2 0-160-16,-1-5-96 0,3-6 0 0,1 3-16 31,0-6-496-31,2-2-80 0,4-3-32 0,-3-2 0 0,3 2 448 0,-1-5 96 16,3-3 16-16,-3 3 0 0,0 0 320 0,-1 1 0 0,-2 2 0 0,0 0 0 15,-2 9 0-15,1 0 128 16,-1 5 0-16,-2 0 0 0,2 5 240 0,-1 0 32 0,-1 2 16 0,4 4 0 15,0 1-80-15,2-1-16 0,2-1 0 0,3 1 0 16,-2 2 0-16,2 0-16 0,1-1 0 0,3-2 0 16,-1 3 64-16,-3-5 16 0,4-1 0 0,-3 0 0 15,3-1-48-15,-3-5 0 0,3 3 0 0,-3-4 0 16,-1 0-80-16,0 0-32 0,0-7 0 0,2 4 0 16,-2-6-224-16,0-1 144 0,0-4-144 0,0 0 128 0,-6-2-128 0,3-1 0 15,-1 3 0-15,-1-2 0 0,0 1 0 0,-4-1 0 16,0 0 0-16,-3 4 0 0,1 5 0 0,-3-2 0 15,-1 3 0-15,-1 0 0 0,0 6 0 0,-3 0 0 16,0 0 0-16,0 6 0 0,-1 1 0 0,-4 0 0 16,3 1 0-16,-4 8 128 0,3 0-128 0,-4 5 0 31,1 3 0-31,-1 1 128 0,-2 3-128 0,2 1 128 16,0 1-128-16,1 5 128 0,1 0 0 0,-1 1-128 15,4 1 192-15,2 1-64 0,3-3 0 0,0-2 0 16,6-1 0-16,-1 2 0 0,3-4 64 0,1-4 16 0,1-1 0 15,3-3 0-15,3-4-208 0,0 1 176 0,3-5-176 0,1-4 160 16,1 3-320-16,-2-6-64 0,4-2-16 0,-2-3 0 31,-1 1-896-31,1-1-176 0,0-6-32 0,2 1-16 16,2-4-736-16,-1-3-144 0,4-1-16 0,-26 18-5408 0,0 0-1072 0</inkml:trace>
  <inkml:trace contextRef="#ctx0" brushRef="#br0" timeOffset="197361.28">29627 13217 911 0,'1'0'0'0,"1"0"0"0,0 0 0 0,0 0 0 16,-1-1 1904-16,-1 1 288 0,4 0 64 0,1-2 16 15,2 0 16-15,-2-1 0 0,0 1 0 0,-3 0 0 0,-2 2-848 0,-2 0-160 16,-1 2-48-16,-4 1 0 0,0 3 112 0,-3 2 0 16,-4 3 16-16,0 4 0 0,-4 1 192 0,1 0 48 15,-4 3 0-15,4-5 0 0,-3 3-528 0,3-3-112 16,0 4 0-16,1-6-16 0,2 0-624 0,2 2-128 15,1-2-32-15,3-1 0 0,-1 3-160 0,2-2 0 16,3 0 0-16,-1 2 0 0,3 0 0 0,2-2 0 16,0 2 0-16,2 2 0 0,3-3 0 0,1-4 0 15,1 5 0-15,0-9 0 0,3 8 0 0,2-8 0 16,2 5-144-16,0-1 144 0,5-4 0 0,0 4 0 16,1-4 0-16,2-1 0 0,-1 1 0 0,-2-2 0 0,0 1-128 0,-1-1 128 15,-8 8 0-15,1-4 0 0,-6 7 0 0,-1-4 0 16,-4 4 0-16,-6 3 0 0,1 3 0 0,-5-1 0 15,1 2 0-15,-5 1 0 0,2 3 0 0,0-3 0 16,-4-4-160-16,0-3-80 0,4-4-16 0,0-2 0 31,1-6-1472-31,3-3-288 0,1-5-64 0,1-6-11488 0</inkml:trace>
  <inkml:trace contextRef="#ctx0" brushRef="#br0" timeOffset="197722.44">30022 12989 1839 0,'0'4'0'0,"-2"-3"160"0,2 5-160 0,0-3 0 16,0 1 0-16,0-3 0 0,-1 5 1520 0,-3 2 272 0,1 3 48 0,-1 4 16 15,-1 3 192-15,3 1 32 16,-5-2 16-16,4 1 0 0,-1-3-1072 0,-1-1-224 16,2 0-32-16,-3 0-16 0,3 4-560 0,-4-1-192 0,2 4 0 0,-2 0 144 15,0 5 688-15,-4 0 144 0,3 0 32 0,-5 6 0 16,3-6-208-16,0 2-32 0,-1-6-16 0,2-1 0 15,2-2-752-15,0-1-336 0,2-6 16 0,3-5-10624 16</inkml:trace>
  <inkml:trace contextRef="#ctx0" brushRef="#br0" timeOffset="197958.69">30322 13088 4607 0,'0'16'192'0,"0"-4"64"0,-2-3-256 0,-1 0 0 16,-1-4 0-16,2 0 0 15,-1 6 1120-15,-2 3 176 0,-6 10 48 0,-3 7 0 16,0 6 624-16,-3-6 128 0,1 1 16 0,2-10 16 0,6-1-352 0,-5-3-80 16,6-1-16-16,-3-5 0 0,5-3-928 0,1 1-192 15,-3-4-48-15,4-3 0 0,1 4-704 0,0-4-128 16,4 3-48-16,-2-5 0 15,2 5-1264-15,0-1-256 0</inkml:trace>
  <inkml:trace contextRef="#ctx0" brushRef="#br0" timeOffset="198305.1">30796 13465 11055 0,'-2'5'480'0,"2"-5"112"0,2 2-464 0,-2-1-128 15,0 1 0-15,-2-2 0 0,2 2 1152 0,-2 0 192 16,-1 3 64-16,-1 5 0 0,1 2-928 0,-2-1-176 16,1 3-48-16,-4 0 0 15,-1 0-2352-15,2 0-464 0,-2 0-112 0,0-1-16 0,2 0 2112 0,0 2 432 16,1 1 144-16,-1-4 0 0,1 0 0 0,1 2 0 16,0-5-144-16,1 5 144 0,3-4 0 0,-1 1 0 0,0 1-128 0</inkml:trace>
  <inkml:trace contextRef="#ctx0" brushRef="#br0" timeOffset="198430.59">30650 14025 15663 0,'1'9'1392'0,"-1"0"-1120"0,0-4-272 0,-1 2 0 16,-1-2 2576-16,0 1 464 0,-1 9 96 0,-3 4 0 16,-4 11-704-16,-4 0-128 0,-3 4-48 0,-4-4 0 15,-2-4-2384-15,-1-1-496 0,-4 1-80 16,2-7-14176-16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9T20:33:24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18474 410 13823 0,'-2'2'1216'0,"1"0"-960"0,2 0-256 0,1-2 0 15,-2 3 448-15,0-3 64 0,0 4 0 0,-2-1 0 16,-1 2-512-16,-2 4-256 0,-4-2 16 0,-2 0 16 31,-1 2-272-31,0-6-48 0,2-1-16 0,-6 0 0 0,4-2 912 0,-2-2 176 0,3-2 48 0,-1-1 0 0,3-4 0 0,-1 2 16 16,1-3 0-16,-3 3 0 0,0-3-432 0,-2 1-160 16,2-5 0-16,-2 3 144 15,2 3-144-15,-6-3 0 0,1 1-192 0,-2 3 192 0,-1-2-160 0,-1 6 160 16,-3 1 0-16,1 2-144 15,-1 2 144-15,1 1-208 0,-3 6 80 0,0 0 128 0,2 6-272 0,-9 1 64 0,1 3 16 16,-1-1 0-16,2 1-160 0,-2 2-32 16,0 1 0-16,3 1 0 0,4 1 48 0,3-1 0 15,4 0 0-15,3-3 0 0,4 5 576 0,0 3 112 0,7-2 32 16,-2 2 0-16,3-2 320 0,2 3 80 0,2-2 16 0,0 2 0 16,2-1 32-16,0 2 16 0,0-1 0 0,-2 4 0 15,3-3 128-15,1-2 32 16,-3 5 0-16,5-7 0 0,4 4 64 0,-1-6 16 15,-9-24 0-15,36 40 0 0,-36-40-256 0,0 0-32 16,100 33-16-16,-100-33 0 0,89 0-528 0,-89 0-128 0,90-15 0 0,-90 15-128 31,91-21-496-31,-91 21-208 0,85-23-32 0,-85 23-16 0,86-19 64 16,-86 19 16-16,83-14 0 0,-83 14 0 0,86-9 96 0,-86 9 0 16,83-9 16-16,-83 9-10432 0</inkml:trace>
  <inkml:trace contextRef="#ctx0" brushRef="#br0" timeOffset="1135.98">17551 1523 10127 0,'-4'2'896'0,"1"0"-704"0,3-2-192 0,0 0 0 0,1-2 0 0,-1 2 0 15,0-2 144-15,-1 1-144 16,-3 1-576-16,1-2-176 0,-3 0-32 0,1-1-16 0,-2-4 656 0,2 3 144 0,0 2 0 0,3-3 0 16,-5 2 848-16,4-4 176 15,-3 3 16-15,3 1 16 0,-2-1-480 0,1-1-112 0,-1 3-16 0,1 1 0 16,1 1-208-16,-4 0-48 0,2 1-16 0,-1 5 0 16,1-3 48-16,0 2 16 15,0 0 0-15,1 4 0 0,4-4-240 0,0 4 0 0,0 0 0 0,0 1 0 0,0 1 0 0,0 1 0 31,0-2-128-31,0 4 128 0,0-2 0 0,0 1-160 0,2 2 160 0,2 1-128 0,-3 1 128 16,1 1 0-16,-2 1 0 16,0 4 0-16,-2-1 0 0,-1 8 0 15,-1-4 0-15,-3 9 0 0,-1 0 0 0,-3-2 176 0,2-2-48 0,-1 2 0 16,0-1-128-16,-3-3 0 16,5 3 144-16,-5-6-4416 0,5 0-880 0</inkml:trace>
  <inkml:trace contextRef="#ctx0" brushRef="#br0" timeOffset="1390.04">18101 1572 2751 0,'11'-2'128'0,"-4"-3"16"0,3 2-144 0,-5 1 0 15</inkml:trace>
  <inkml:trace contextRef="#ctx0" brushRef="#br0" timeOffset="1855.63">18204 1501 3679 0,'-5'0'320'0,"0"1"-320"0,1-1 0 0,2 0 0 16,-1 2 1136-16,-2 0 144 0,-2 3 48 0,-7 0 0 16,-4 1 16-16,-1 4 16 15,5-3 0-15,-3-2 0 0,3 0-704 0,2-1-144 0,-1-2-16 16,1-1-16-16,2-1-656 0,-2-1-128 16,1-1-16-16,1 2-16 0,-1-2 336 0,1 2 0 0,-6 0 0 0,2 2 0 15,0 3 256-15,-2-1 112 0,3 4 16 0,-7-1 16 16,6 7-144-16,0 0-48 0,1-2 0 0,2 6 0 15,-1-1-64-15,1 2-16 0,1 1 0 0,1-1 0 16,-1 0 64-16,3 0 0 0,0 0 0 0,3-1 0 0,1 1 224 0,-1-2 48 16,3 1 16-16,1-3 0 15,-2 1-96-15,2-4 0 0,2 2-16 0,-1-7 0 0,3 3-368 0,1-6 0 16,2 1 0-16,2 0 0 0,1-5 0 0,1-1 0 16,-11 1-176-16,0 0 176 15,0 0-320-15,0 0 48 0,75-35 0 0,-60 21 0 0,1-2-112 0,0-3 0 16,1 0-16-16,-5-2 0 15,1 0-320-15,0-2-64 0,-2 3-16 0,-1-5 0 16,-1 3-240-16,0 1-48 0,0-2-16 0,1-3 0 16,0 1 464-16,3 3 80 0,-1 1 32 0,-3 5 0 15,-3 4-384-15,1 7-80 0,0 3-16 0,-3 2 0 0,-2 4 512 0,-2 6 112 16,-2-1 0-16,2 8 16 0,-2 1 1392 0,0 1 256 0,1 2 64 0,1 1 16 16,0 6-160-16,-2-2-48 15,2 9 0-15,0-4 0 0,-2-1-288 0,2 5-64 16,-2 3-16-16,2 2 0 0,-1-1 176 0,1-1 48 15,-2 0 0-15,2-1 0 0,2-1-16 0,-2-3 0 0,5-3 0 0,0-6 0 16,4-3-496-16,1-3-112 16,3-10 0-16,-13-8-16 0,0 0-1424 15,0 0-288-15,0 0-48 0,73-24-7952 0</inkml:trace>
  <inkml:trace contextRef="#ctx0" brushRef="#br0" timeOffset="2285.71">18413 1485 1839 0,'-26'16'160'0,"12"-9"-160"0,2 1 0 0,8-4 0 0,8-2 6992 0,1-2 1376 0,4 0 272 0,-9 0 48 31,0 0-9120-31,0 0-1808 0,103 10-384 0,-103-10-64 0,0 0 2112 0,97 14 432 0,-97-14 144 0,0 0 0 31,80 10-5040-31,-80-10-928 0,0 0-192 0,91-14-32 0,-91 14 6768 0,0 0 1360 0,99-26 272 0,-99 26 80 16,0 0-352-16,82-31-64 16,-82 31-16-16,0 0 48 0,0 0-352 0,75-23-64 0,-75 23-16 15,0 0 48-15,0 0-416 0,0 0-80 0,0 0 0 16,0 0 0-16,12 26-640 0,-26-12-128 0,0 6-16 0,-3 0 16 0,-2 7-432 0,0-3-80 15,-1 2-32 1,1 4 32-16,-2-2 64 0,2 5 0 16,0 0 0-16,2 3 16 0,-1 1 176 0,3-1 0 15,-3 3 0-15,2 1 0 0,-6 2 0 0,6-4 0 16,-1 2 0-16,-3-2 0 0,3 1 0 0,3-4 128 16,4-6-128-16,-1-3 224 0,6-5 80 0,-2-3 16 15,4-4 0-15,3-8 32 16,0 1-1056-16,0-7-224 0,3-1-32 0,4-6-9472 0</inkml:trace>
  <inkml:trace contextRef="#ctx0" brushRef="#br0" timeOffset="2710.49">19337 1673 1839 0,'5'2'160'0,"0"0"-160"0,2 1 0 0,-5-3 0 0,1 0 1056 0,1-3 176 15,-1 3 48-15,3-2 0 0,2 0-368 0,3 0-64 16,-4-1-16-16,-2-1 0 0,-3-1-128 0,-6 3-48 16,1 2 0-16,-4 0 0 0,-2 2 288 15,-1 3 48-15,-1-1 16 0,-1-1 0 0,0 1-400 0,-2 5-80 16,2-2-16-16,3 3 0 0,2-1 32 0,-4 1 0 16,4-1 0-16,0 5 0 0,2 0-144 0,0 0-16 15,0 3-16-15,-2 2 0 0,3 6-368 0,1-3 144 16,-4 3-144-16,3-1 0 0,3 6 432 0,-1-4-32 0,2 5 0 0,2-5 0 15,3 6-16-15,4-10 0 0,1 3 0 0,2-6 0 16,-12-19-384-16,0 0 0 0,53 35 0 16,-53-35-176-1,0 0-336-15,0 0-64 0,0 0 0 0,97 3-16 0,-97-3 592 0,0 0 0 16,52-42 0-16,-34 21 0 0,1-3 720 0,-5-6 176 0,5 1 16 0,-3-3 16 16,-1-2-112-16,3-3-32 0,-2-1 0 0,-1-2 0 15,-4 1-608-15,-1 1-176 16,-1 3 0-16,-7 4 0 0,-2 1-400 15,-6 4-160-15,-1 2-16 0,-10 5-16 16,0 5-528-16,-6 0-96 0,-8 3-32 0,-3 6 0 16,-2 3-208-16,-1 4-32 0,-1 1-16 0,1 6 0 15,-1-2 352-15,1-3 80 0</inkml:trace>
  <inkml:trace contextRef="#ctx0" brushRef="#br0" timeOffset="3267.05">20189 1666 3679 0,'-2'4'320'0,"2"-3"-320"0</inkml:trace>
  <inkml:trace contextRef="#ctx0" brushRef="#br0" timeOffset="3591.5">20231 1671 6447 0,'3'2'272'0,"1"-2"80"0,-3 0-352 0,1 0 0 15,0 0 0-15,0 0 0 0,1 2 1376 0,-1-2 208 16,5 0 32-16,-4 2 16 0,4-2-64 0,-2 0-16 16,2 3 0-16,-3-3 0 0,-1-3-656 0,1 3-128 15,-2-2-16-15,-2 0-16 0,-2-1-544 0,0-1-192 0,-3-3 144 0,-2 2-144 32,-5 3-480-32,0-3-176 0,-2-2-48 0,-6 5 0 0,3 1 320 0,-2 1 48 0,0 3 16 0,-1 4 0 15,3 0 1152-15,0-2 256 16,3 6 32-16,1-4 16 0,5 7 160 0,-1-4 48 15,2-1 0-15,0 5 0 0,0-4-1344 0,2 4-224 16,1-2-64-16,1-1-16 16,3 3-224-16,0-4-48 0,0-1-16 0,3 1 0 0,1-1 432 0,1-4 160 0,2 4 0 0,0-4-144 15,5 0 144-15,-5 2 0 0,4-2 0 0,1 1 0 0,-12-6 512 0,0 0 192 16,0 0 48-16,66 36 0 16,-66-36 16-16,0 0 0 0,59 51 0 0,-41-27 0 15,-1 8-368-15,-1-5-64 0,-7 6-16 0,-4-3 0 16,-3-4-320-16,-6-3 0 0,-3 1 0 0,-3-6-192 15,-3-3-256 1,-4-1-64-16,-2 0-16 0,-5-7 0 0,-3-3 0 0,-6-6 0 0,-3-3 0 0,-10-8 0 16,-4 0-1712-16,-6-1-320 0</inkml:trace>
  <inkml:trace contextRef="#ctx0" brushRef="#br0" timeOffset="35891.3">20771 595 5183 0,'-2'3'448'0,"0"-3"-448"15,2 0 0-15,0 0 0 0,0 0 0 0,0 0 0 16,-1 2 0-16,-5 0 0 0,3 3 0 0,-2-1 0 16,1 1 0-16,-3-3 0 0,2 6 0 0,-2-2 0 15,-2-1 0-15,2 3 0 0,-1-1 0 0,-3-1 0 16,2 4 448-16,1-5 64 0,-1 1 0 0,-1 1 16 16,1 0-192-16,-2-6-32 0,1 6-16 0,1-3 0 15,-1-1 112-15,-2-1 32 0,1 0 0 0,2-1 0 16,-1 3-192-16,3 1-48 0,-3-1 0 0,3-3 0 15,3 3 128-15,1-2 32 0,-1 1 0 0,2 1 0 16,1-1-144-16,1-1-16 0,-2 1-16 0,0-1 0 16,0 0-176-16,1-1 0 0,-5 1 144 0,-1 3-144 15,0 1 560-15,-1-3 0 0,-1 1 0 0,-1 3 0 0,1-2-288 16,-3 0-48-16,5 2-16 0,-4-2 0 16,4-1 32-16,0-3 0 0,4 3 0 0,1-1 0 0,2-1 176 0,0-2 32 15,2 2 16-15,0-2 0 0,5 0-144 0,-6 0-16 16,5 2-16-16,-3-2 0 0,4 0 64 0,-4 1 16 15,3 1 0-15,-1 0 32 0,0-2 160 0,-3 3 16 16,1-1 16-16,1 2 0 0,1-1-272 0,0-3-48 16,-1 2-16-16,3 0 0 0,1-2-256 0,1 0 0 0,2-2 0 15,1 2 0-15,2-2 0 0,-14 2 0 0,0 0 0 0,0 0 0 16,0 0 0-16,0 0 0 16,89 0 0-16,-77 2 0 0,2 0 288 0,-2-1 0 0,4 1 0 0,-4 0 0 15,2 0-48-15,0-1-16 0,3 3 0 0,-5-3 0 16,2-1-224-16,0-1 144 0,4-3-144 0,-1 1 128 15,-17 3-128-15,0 0 0 0,0 0 0 16,0 0 0-16,96-19 0 0,-96 19 0 0,0 0 0 0,0 0 0 16,0 0 0-16,99-16 0 0,-99 16 0 0,0 0 0 15,0 0 0-15,0 0 0 0,98-2 0 0,-98 2 0 0,0 0 0 0,0 0 0 16,90 0 0-16,-90 0 0 16,0 0 0-16,88 5 0 0,-88-5 0 0,0 0 0 15,85 4 0-15,-85-4 0 0,0 0 0 0,0 0 0 0,105 7 0 0,-105-7 0 16,0 0 0-16,0 0 0 15,113 10 0-15,-113-10 0 0,0 0 0 0,92 6 0 16,-92-6 0-16,0 0 0 0,87 3 0 0,-87-3 0 16,0 0 0-16,103 12 0 0,-103-12 0 0,0 0 0 0,117 9 0 0,-117-9 0 15,0 0 0-15,104 0 0 16,-104 0 0-16,0 0 0 0,0 0 0 0,91-11 0 16,-91 11-1568-16,0 0-288 0,0 0-64 0,0 0-16 15,0 0-112-15,73-33-32 0</inkml:trace>
  <inkml:trace contextRef="#ctx0" brushRef="#br0" timeOffset="36457.93">21991 461 6447 0,'-18'2'272'0,"4"-2"80"0,7 1-352 0,-1-1 0 0,6 0 0 0,0-1 0 0,0 1 0 0,1-2-240 15,-5 0 48-15,1-3 0 0,2 3 448 0,3-1 80 0,1 1 32 0,3 0 0 16,3 0 672-16,-4 1 144 0,4 2 32 0,2-1 0 16,-5 4 16-16,-1-1 16 0,0 4 0 0,1-1 0 15,1-1 96-15,-3 0 32 0,1 4 0 0,1-6 0 16,5 6-704-16,-6-2-144 0,8-2-16 0,-1 2-16 16,0 0-496-16,3-2-256 15,-1 2 16-15,0 0 16 0,0-2-96 0,2 8-32 0,4-3 0 0,-1 4 0 16,2 2 352-16,0-1 0 15,1 1 0-15,-1-4 0 0,-19-12 0 0,0 0 0 0,68 47 0 0,-68-47 0 16,0 0-128-16,71 37 128 16,-71-37 0-16,0 0 0 0,82 29-304 0,-82-29 16 15,0 0 0-15,84 30 0 16,-84-30-352-16,0 0-80 0,69 28-16 0,-56-14 0 0,-5-2 448 0,-6 0 96 0,-4 4 0 0,-10 1 16 0,-2 4 336 0,-7-2 64 16,-1 2 16-16,-5 2 0 15,-6 1 560-15,2-1 112 16,-4 5 32-16,4-2 0 0,-6 0-400 0,-1 7-80 0,0 2-16 0,-8 2 0 0,6-3-208 0,-3 1-48 15,-3 2-16 1,1-4 0-16,0 2-176 0,-1-4 0 16,6-5 0-16,5-3-6736 0,9-6-1312 0</inkml:trace>
  <inkml:trace contextRef="#ctx0" brushRef="#br0" timeOffset="37155.48">23808 468 1839 0,'-5'-4'160'0,"1"-1"-160"0,-1 0 0 0,3 3 0 16,1 0 0-16,-3 1 0 0,-3-5-160 0,-7-4 160 0,-3 0 0 15,-2-1-144-15,0 4 144 0,-2 2 0 0,1 0 640 0,1 5 192 16,2 5 64-16,-2 0 0 0,0 0 128 0,-2 6 48 16,-2-2 0-16,0 4 0 0,1 1-384 0,-1-1-80 0,0 4-16 0,4 0 0 15,0 1 128-15,2 1 32 0,-3 2 0 0,3 2 0 16,3 6 80-16,0-1 0 15,4 5 16-15,3 2 0 0,3 0 112 0,2 1 32 0,6 3 0 0,-1 1 0 16,6 2 352-16,2-2 80 16,1 1 16-16,0-8 0 0,5 4-288 0,1-4-64 0,1-7-16 0,0 2 0 15,2-5-768-15,4-4-160 0,-25-19-16 0,0 0-128 16,92 47-144-16,-92-47-144 16,0 0-32-16,92 23 0 0,-92-23-256 15,0 0-64-15,98 0-16 0,-98 0-11264 0</inkml:trace>
  <inkml:trace contextRef="#ctx0" brushRef="#br0" timeOffset="37488.18">24460 626 1839 0,'-5'6'160'0,"1"-3"-160"0,2-1 0 0,2 0 0 0,0-1 464 0,0 1 64 0,2 1 16 0,-2 1 0 15,-2 1 128-15,2 0 32 0,-3 6 0 0,-1-2 0 16,-1 3 576-16,2-5 112 16,-2 5 16-16,-1-2 16 0,1 1 48 0,-2-1 16 15,2 1 0-15,-2 4 0 0,2-1-192 0,-2 2-32 16,5 1-16-16,-3 3 0 0,1-1-464 0,2 3-80 0,1 3-32 0,-1-1 0 31,4 6-352-31,-2-1-64 0,1 3 0 0,1 4-16 0,0-1-240 16,0 0 0-16,3 5 0 0,-2-2 0 0,1-3 0 0,1 2-192 15,2-1 192-15,-3 1-208 16,1-1-944-16,-2-6-176 0</inkml:trace>
  <inkml:trace contextRef="#ctx0" brushRef="#br0" timeOffset="37768.99">24136 980 11967 0,'-5'7'1072'0,"1"-2"-864"0,4-3-208 0,0 0 0 15,2-2 1152-15,0 1 176 0,-1 8 32 0,1-2 16 16,3 3-224-16,0-1-64 0,6 0 0 0,3-4 0 15,-14-5-256-15,0 0-48 0,0 0-16 0,97-10 0 16,-97 10-592-16,0 0-176 0,117-23 0 0,-117 23 0 16,91-17 0-16,-91 17 0 0,110-18 0 0,-110 18 0 0,122-10 0 0,-122 10 128 15,111-12-128-15,-111 12 128 16,96-13-320-16,-96 13-48 0,0 0-16 0,115-15-6656 16,-115 15-1328-16</inkml:trace>
  <inkml:trace contextRef="#ctx0" brushRef="#br0" timeOffset="38061.1">25490 558 9263 0,'-9'9'192'0,"6"0"64"0,-3-4 0 0,6 2 0 0,0-2-256 0,0-1 0 0,2-3 0 0,2 10 0 16,-4-1 768-16,3 10 112 0,-1 2 16 15,0 4 0-15,-1-1 448 0,-1-1 80 0,0 4 32 0,0-4 0 0,2 8-144 0,-4-3-32 16,1 6 0-16,-3 2 0 16,1-1-704-16,-3 1-128 0,1 1-48 0,-2-1 0 0,2 1-80 0,1 0 0 15,3-3-16-15,-1-5 0 0,2-2-304 0,3-4 0 16,1 6-176-16,1-8 176 31,2-1-1392-31,0-3-160 0,0-3-48 0,-3-3-7696 0</inkml:trace>
  <inkml:trace contextRef="#ctx0" brushRef="#br0" timeOffset="38312.78">25099 973 3679 0,'-22'12'320'0,"10"-3"-320"0,-1 0 0 0,8-4 0 0,3-2 1840 0,4-1 288 0,0 0 64 0,1 5 16 16,3 1-16-16,4-1 0 0,-10-7 0 0,0 0 0 16,0 0-1504-16,119 0-304 0,-119 0-64 0,104-21-16 0,-104 21-304 0,129-24 0 15,-129 24-176 1,122-24 176-16,-122 24 0 0,113-14 176 0,-113 14 0 0,114-2 0 15,-114 2 512-15,115 14 96 0,-115-14 32 0,118 23 0 16,-118-23-816-16</inkml:trace>
  <inkml:trace contextRef="#ctx0" brushRef="#br0" timeOffset="40201.18">23763 1675 7087 0,'3'-4'0'0,"-1"1"0"16,0 1 0-16,-4 0 0 0,2 2 0 0,0-1 0 0,2-5 0 0,0 1 0 15,-1-2 0-15,-1 0 0 0,-3 4 0 0,-1 1 0 16,1 0 0-16,-2 2 0 0,-1 0 0 0,3 0 0 16,-1 0 0-16,4-1 144 0,-1 1 128 0,1 0 32 15,0-2 0-15,1 0 32 0,-1 0 192 0,2-1 48 16,2 1 0-16,-1 2 32 0,1-2 32 0,1 2 0 15,-5 0 0-15,2 0 32 0,-1 2 336 0,-1 0 64 16,0 1 16-16,0 1 0 0,-1-1-256 0,-1 1-64 16,-2 6 0-16,1-1 48 0,-1 0-176 0,-1 1-16 0,3 4-16 0,1-2 32 15,-5 2-80-15,6 2-32 0,2 0 0 0,2-1 0 16,-1 1-272-16,2-2-64 16,1 1-16-16,1 5 32 0,0 6-208 0,1 2-208 0,-4 5 32 0,-1 0 176 15,-1 3-256-15,-2 6 80 16,-2 5 16-16,-3 5 160 0,-2 1-480 15,0-1 32-15,2 0 0 0,-6 0 0 16,6-3-192-16,2-7-48 0,-3-4 0 0,5-8-5120 16,-1-6-1040-16</inkml:trace>
  <inkml:trace contextRef="#ctx0" brushRef="#br0" timeOffset="40823.89">24723 1637 7359 0,'-10'3'320'0,"3"0"80"0,1-1-400 0,3-2 0 0,-1 0 0 0,1 0 0 0,-1 0 160 0,-3-2-160 0,-5 2 192 0,-3-3-192 0,-5 0 272 0,3 1-48 16,0-2-16-16,3 1 0 16,3-6 608-16,-3 6 112 15,2-6 32-15,2 0 0 0,-1 4-256 0,2-5-64 16,-1 3 0-16,1 0 0 0,0-2-304 0,1 7-64 15,3 0-16-15,-2 2 0 0,0 2-256 0,0 2 160 16,0 4-160-16,1 1 128 0,-1 3-128 0,2 4 192 16,2 1-192-16,-1 2 192 0,4 4 192 0,0-2 32 15,2 2 16-15,5-2 0 0,3-2-224 0,4-2-32 0,6 1-16 16,-20-18 0-16,0 0-160 0,68 27-272 0,-68-27 64 16,0 0 16-16,87 7-160 0,-87-7-32 15,0 0 0-15,85-7 0 0,-85 7 384 0,0 0 0 0,0 0 0 0,0 0 0 16,84-26-144-16,-83 25 144 0,3-1 0 0,-4-2 0 31,-4 3-512-31,3-5 16 0,-6 3 0 0,0 1 0 0,-2 0 48 16,2-1 16-16,0-1 0 0,0-4 0 0,2 3 64 0,0-2 16 0,3-2 0 0,-3 0 0 15,-1 0-48 1,3 6-16-16,-1-2 0 0,3 3 0 0,-1 4 416 0,2 5 0 0,0 1 144 0,0 3-144 16,0 6 992-16,0 4 96 0,2 0 0 0,-2 9 16 15,0-2 48-15,1 6 0 0,-1 3 0 0,-1 5 0 0,-4 7-656 0,-1-2-128 16,-2 8-32-16,-3 1 0 0,-1 5-336 0,0-4 0 15,-2-1 0-15,2-7 0 0,3-2 0 16,2-7-240-16,0-3 64 0,3-8-8160 16</inkml:trace>
  <inkml:trace contextRef="#ctx0" brushRef="#br0" timeOffset="41357.86">25446 1729 1311 0,'0'-7'0'0,"-3"-4"0"0,-1 4 0 0,-3 2 128 0,4 2-128 0,-1 3 0 0,1-2 0 0,-8 0 0 0,-4 1 1584 0,-5-1 288 16,0 4 64-16,-1 1 16 16,1 6-400-16,1 1-80 0,4 4 0 0,-1 2-16 0,4 1-752 0,-4 1-160 15,6 3-32-15,-1-1 0 16,2 3 224-16,1-2 32 0,1 3 16 0,0 2 0 0,3 1-48 0,1 6-16 16,1 0 0-16,-1 2 0 0,1-2-64 0,4 2-16 15,1-1 0-15,1 3 0 0,4-2-304 0,3-2-64 16,4-2-16-16,-2 2 0 0,2-1-256 0,3-3 0 15,-3 3 0-15,-1-6 0 16,-1 3-688-16,-6-6-144 0,-7 0-16 16,0-6-16-16,-9 0-336 0,0-3-64 0,-5-1-16 0,0-5 0 0,-1-2 816 0,-5 2 144 0,-1-4 48 0,1-3 0 15,-3-1 272-15,0-1 0 0,4-4 0 0,0-4 0 16,3 2 0-16,1-7 0 0,2 3 0 0,5-6 0 16,1 1 320-16,1-3 160 0,5 0 32 0,2-4 16 15,5-3 432-15,1 0 64 16,1-5 32-16,5 1 0 0,2-6-96 0,4-3 0 0,4-3-16 0,1 1 0 15,1 2 16-15,3 3 0 0,1-3 0 0,-1 6 0 0,-28 33-384 0,56-52-80 16,-56 52-16-16,47-42 0 0,-47 42-480 0,0 0 0 16,0 0 0-16,58-47 0 15,-50 35-1040-15,-4 3-256 0</inkml:trace>
  <inkml:trace contextRef="#ctx0" brushRef="#br0" timeOffset="41821.83">25838 1764 3679 0,'-1'3'320'0,"-1"-1"-320"0,-2 0 0 0,3-1 0 16,-1 3 896-16,-2-2 128 0,-1 3 0 0,-4 2 16 15,-3 7 368-15,-2 1 64 0,-1 3 0 0,-1-3 16 16,0-1 112-16,4 4 0 0,0-2 16 0,3 1 0 16,-1 0-784-16,3 1-176 0,0 3-16 0,3-2-16 0,-1 5-272 0,3 4-48 15,0-2-16-15,2 4 0 0,0-1-96 16,0 5 0-16,0 0-16 0,2 1 0 0,0 4-176 0,0-3 0 16,1 1 0-16,1-4 0 15,1-4-496-15,4-4 32 0,1 1 0 0,4-5 0 16,5-2-224-16,-19-19-32 0,0 0-16 0,73 24 0 15,-73-24-240-15,0 0-48 0,103-17-16 0,-103 17 0 0,77-38 544 0,-77 38 112 16,71-60 32-16,-43 24 0 0,0-3 880 0,-9-1 176 16,-7-8 48-16,-3 2 0 0,-4-2 144 0,-5 4 16 15,-1 1 16-15,-3-3 0 0,-5 3 320 0,-1 1 64 0,-6 2 16 16,2 1 0-16,-1 5-496 0,-1-1-80 0,0 0-32 0,-1 5 0 16,1 3-128-16,1 6-16 0,2 3-16 0,1 4 0 15,3 7 32-15,1 2 16 0,1 5 0 0,-2 2 0 16,4 1-608-16,-6 1 0 0,4 6 0 0,-3-1 0 15,3 1-1792-15,-4 3-448 0,1 4-64 0,0 0-8960 16</inkml:trace>
  <inkml:trace contextRef="#ctx0" brushRef="#br0" timeOffset="42443.54">26898 2002 4607 0,'-5'2'400'0,"3"-2"-400"16,-2 0 0-16,3 0 0 0,1 0 592 0,-2 0 48 15,-2 0 0-15,-1 0 0 0,-5 0-128 0,-1 0-32 16,1 2 0-16,1-2 0 0,-1 2 928 0,1-1 192 16,-2 1 48-16,4-2 0 15,-5 0 80-15,5 0 32 0,-5 0 0 0,0 0 0 0,0 2-528 0,-1-2-96 0,0 3-32 0,-1 2 0 16,1-1-480-16,-1 1-112 0,-1 0 0 0,1 8-16 31,-4-3-160-31,1 0-16 0,1 6-16 0,1 0 0 16,-1-1 112-16,4-1 32 0,-2 2 0 0,7-2 0 15,-2 0-160-15,6-7-32 0,3 5 0 0,1-5 0 16,5 2-256-16,2-4 0 0,3 0 0 0,1 0 0 16,4 6-304-16,1-6 48 0,0 6 0 0,3-3 0 15,-1 6 128-15,0 0 128 0,0 2-192 0,0 0 192 0,-1-1 0 16,-1 3 0-16,-5 1 0 0,-1-2 0 0,-4 2 0 0,-5-1 0 16,-4-1 0-16,-3 1 0 0,-4-3 0 0,-2 1 0 15,-4-2 176-15,-1 2-176 0,0-1 384 0,2-6-48 16,-1 3 0-16,-1-7 0 0,0 4 336 0,-1-4 64 15,1-3 16-15,2-4 0 0,-1-1-336 0,-1-8-64 16,2-1-16-16,4-3-10368 16,-4-6-2064-16</inkml:trace>
  <inkml:trace contextRef="#ctx0" brushRef="#br0" timeOffset="125905.8">18378 11171 11055 0,'0'0'976'0,"0"0"-784"16,0 0-192-16,0 0 0 0,21-19 336 0,-21 19 32 0,18-21 0 0,1 2 0 15,7-6-176-15,4-3-16 16,1-1-16-16,-7 4 0 16,-1-1-912-16,-7 2-176 0,-2 5-32 0,-6-1-16 15,-2 3 352-15,-1 0 80 0,-5 17 16 0,-5-23 0 0,-2 9 1280 0,0 7 256 0,-6-2 48 0,-1 4 16 16,2 3 288-16,-2-1 64 16,2 1 16-16,2 2 0 0,-1 2-432 0,2-2-96 15,9 0-16-15,-12 5 0 0,12-5-64 0,0 0-32 0,0 0 0 0,0 0 0 16,0 0-304-16,0 0-64 15,11 45-16-15,-11-45 0 0,0 0-160 0,0 0-48 0,0 0 0 0,38 54 0 16,-38-54-80-16,0 0-128 0,0 0 176 0,0 0-176 0,61 27 432 16,-61-27-32-16,0 0 0 0,0 0 0 0,71-4 240 0,-71 4 32 15,0 0 16-15,58-14 0 16,-58 14 64-16,0 0 16 0,63-14 0 0,-63 14 0 16,0 0-400-16,62-7-80 0,-62 7-16 0,0 0 0 0,70 0-272 15,-70 0-304-15,0 0 64 0,75 9 16 31,-75-9-160-31,0 0-48 0,85 17 0 0,-85-17 0 0,63 18 224 0,-63-18 32 0,70 19 16 0,-70-19 0 0,68 21 352 0,-68-21 64 0,70 28 0 0,-70-28 16 32,69 26 288-32,-69-26 48 0,70 22 16 0,-70-22 0 0,75 20-176 15,-75-20-48-15,82 14 0 0,-82-14 0 0,85 7-400 0,-85-7 0 0,93 3 128 0,-93-3-128 16,99-5 0-16,-99 5 0 16,99-5 0-16,-99 5 0 0,89-13 0 0,-89 13 0 15,85-12 128-15,-85 12-128 0,81-12 368 0,-81 12-16 16,80-14 0-16,-80 14 0 0,87-12-32 15,-87 12-16-15,96-18 0 0,-96 18 0 16,99-15-304-16,-99 15 0 0,91-14 0 0,-91 14 0 0,85-7 0 0,-85 7-176 16,79-4 0-16,-79 4 0 0,74 4-16 0,-74-4-16 15,74 3 0-15,-74-3 0 0,73 0 208 0,-73 0 0 16,80-1 0-16,-80 1-144 0,92-6 144 0,-92 6 0 16,94-12 0-16,-94 12-128 0,96-17 128 0,-47 8-160 15,3-3 160-15,-1-4-160 0,-2 2-48 0,3 0-16 16,2-5 0-16,0 0 0 15,2 0-320-15,-2 1-64 0,2 5-16 0,-8-1 0 16,-48 14 48-16,87-23 16 0,-87 23 0 0,84-21 0 0,-84 21 560 0,80-19 0 16,-80 19 192-16,82-18-48 0,-82 18 336 0,93-15 64 0,-41 8 16 15,5 0 0-15,3 2-112 0,-1-2 0 0,-2-4-16 0,1 3 0 16,1-3-192-16,0 1-48 0,-3 1 0 0,2 2 0 16,3-2-352-16,-6 6-80 0,3-1-16 0,-58 4 0 31,103-5-816-31,-103 5-160 0,92-7-48 0,-92 7-12608 0</inkml:trace>
  <inkml:trace contextRef="#ctx0" brushRef="#br0" timeOffset="-148588.52">2364 15058 19343 0,'-9'0'1728'0,"2"0"-1392"16,5 2-336-16,2-2 0 0,0 0 384 0,0 2 16 16,-1 1 0-16,-5 3 0 15,3 0-800-15,-4 1-176 0,2 4-16 0,0-6-16 16,1 6-1248-16,-5-4-256 0,2-4-64 0,0 2 0 16,2-5-96-16,-2-7-32 0,4 4 0 0,-2-6 0 0,1 0 2032 0,2 1 400 0,1-3 64 0,1 6 32 15,1-4 1360-15,1 4 272 0,2 5 48 0,-3-2 16 16,3 2-320-16,-2 2-64 0,-1 3-16 0,1 6 0 15,0 3-640-15,-1 0-128 0,-1 3-32 0,-1 7 0 16,-1 1-464-16,-1-1-112 0,-4 9-16 16,0-3 0-16,1-1 0 0,3 1-128 15,-1-4 192-15,4-7-64 0,4 1 592 0,-4-20 112 0,0 0 32 0,0 0 0 16,42 55 0-16,-42-55 0 0,0 0 0 0,0 0 0 16,66 49-704-16,-66-49-160 15,0 0 0-15,0 0 0 0,54 54-320 0,-54-54-64 16,0 0-16-16,14 49 0 0,-14-30 400 0,-2 4 0 0,0 4 0 15,-6 0 0-15,2 4 480 0,-4 2 80 0,1 5 16 0,-1 4 0 16,-1 0 96-16,1 2 32 0,-1 3 0 0,3-6 0 16,2 1-352-16,3 0-64 0,5-9-16 0,1-2 0 0,-3-31-272 0,18 49 0 15,-18-49 0-15,0 0 0 0,47 52 0 0,-47-52 0 16,0 0 0-16,0 0 0 16,64 53-304-16,-64-53 48 0,0 0 0 0,0 0 0 15,47 55-16-15,-47-55 0 0,0 0 0 0,0 0 0 16,33 68 272-16,-33-68 0 0,0 0 0 0,23 67 0 0,-23-67 160 0,21 57 32 15,-21-57 16-15,28 57 0 0,-28-57-208 0,43 58 176 0,-43-58-176 16,67 49 160-16,-67-49-160 0,75 31 0 0,-75-31-160 16,87 11 160-1,-87-11-768-15,83-6-48 0,-83 6-16 16,87-17 0-16,-87 17-160 0,82-16-32 0,-82 16-16 0,80-14 0 0,-80 14 624 16,79-3 128-16,-79 3 32 0,77 2 0 0,-77-2 256 0,73 6 0 15,-73-6 128-15,0 0-128 0,94 11 576 0,-94-11 32 16,0 0 0-16,80 14 0 0,-80-14 48 0,0 0 16 15,82 5 0-15,-82-5 0 0,0 0-352 0,96 2-64 16,-96-2 0-16,85-2-16 0,-85 2-240 0,105-2 144 16,-105 2-144-16,116 4 128 0,-116-4-128 0,124 9 128 15,-124-9-128-15,108 8 128 0,-108-8-128 0,113 14 0 16,-113-14 0-16,129 12 0 0,-57-8 0 0,5-4 0 0,10-2 0 16,-4-8 0-16,-1-1 0 0,0-3 0 0,-2-1 0 0,2-1 0 15,2 7 0-15,3-1 0 0,5 5-144 0,-3-2 144 16,-7 0 0-16,-2 5 0 0,2-3 0 0,2 1 0 15,3-3 0-15,11 2 0 0,4-7 0 0,1 0 144 16,-5-4-16-16,-2 0-128 0,-2-1 192 0,5-2-64 16,4-1-128-16,1 3 0 0,-4 3 0 15,-6 4 0-15,-5-1 0 0,0 6 0 0,1-4 0 0,4 1 0 16,6-1 416-16,-3-2 96 0,-1 8 32 0,-9-4 0 16,2-2-112-16,7 2-32 0,12-1 0 0,2 1 0 15,3-2-256-15,-7 4-144 0,-5 1 160 0,0-1-160 16,4-2 896-16,1 4 64 0,7-3 32 0,-6 1 0 15,-8 0-1632-15,4 1-336 0,0-1-64 0,7-7-16 16,5 3 832-16,-4-3 224 0,-10-4 0 0,9-1 0 0,1-4-224 0,4 0 32 16,9 0 16-16,-9-1 0 0,-10 1-80 15,-1 3 0-15,-1 1-16 0,3 3 0 16,4 9 272-16,-2-2 0 0,-8 3 0 0,-8 3 0 0,-5 1 0 0,-2 0 0 16,4 8 0-16,0 1 0 0,5 0 128 0,-3-2-128 15,-6-4 0-15,-1 1 0 0,-7-4 160 0,8 0-160 16,2 0 160-16,5-2-160 0,4 0 128 0,-5 0-128 0,-4-5 0 15,-5-3 144-15,-5 5-144 0,1-4 0 0,2 6-160 0,-3-3 160 16,5 5 0-16,-6-1 0 0,1-5-128 0,-5 3 128 16,-3 1 0-16,-3-2 0 0,2-1 0 0,6 6 0 15,-5 6 1280-15,5 1 128 0,-1-4 48 0,-4 6 0 16,3-4-1456 0,-9-1-480-16,-63-4 0 0,122 12 0 0,-122-12 480 0,122 15 0 0,-122-15 0 0,129 21 160 15,-63-12-160-15,2 1 0 0,-4-3 0 0,1-1 0 16,-4-1 0-16,0-3 0 0,-61-2-144 0,123 1 144 0,-123-1 0 0,128 0 0 15,-55-1 0-15,-4-1 0 0,1-3 0 0,-11 1 0 16,1 2 0-16,-60 2 0 16,111-3 240-16,-111 3 0 0,110 3 0 0,-110-3 0 0,113 14 400 0,-113-14 64 15,117 23 32-15,-117-23 0 0,115 37-224 0,-115-37-64 16,108 34 0-16,-108-34 0 0,110 39-320 0,-110-39-128 16,108 40 0-16,-108-40 0 0,120 33 0 0,-54-19 0 15,7-4 0-15,2-4 0 0,0 2-256 0,-7-4 16 16,-1-3 0-16,-1 1 0 0,-5 0 0 0,-61-2 0 0,125 5 0 0,-64-1 0 31,5-3 240-31,-1 5 0 0,-1-3 0 0,-3 6 0 16,0 1 240-16,-61-10-16 0,114 30 0 0,-114-30 0 15,120 28 16-15,-120-28 0 0,129 31 0 0,-58-15 0 0,2-2-240 0,-1 0 144 0,-2 0-144 0,1-1 128 32,0-4-128-32,4 2 0 0,-3-6 0 0,6 4 0 0,-1-4 0 0,3-3 0 0,2-1-176 0,-4-1 176 15,-6-3-144-15,1-2 144 16,4-1-160-16,-1 1 160 0,8-2 0 0,-4-2 0 0,9 4-128 0,-9-2 128 15,-1-1 0-15,-1 2 0 0,-3 1 0 16,0 0 0-16,0 5 0 0,0 0 0 0,3 5 0 0,-3-1 0 0,2 3 0 0,-7-2 0 16,-1 5 0-16,-4-3 0 0,-3 5 0 0,5-5 0 15,2 7 0-15,6-3 0 16,2-3 128-16,0-2-128 0,-1 2 0 0,1-4 0 0,0-2 0 0,-1-2 0 31,3 1 0-31,4 1 0 0,-1 0 0 0,5 1 0 16,-5-3 160-16,-2 0-160 0,-5-3 224 0,-1 1-32 0,-5 0-16 0,1 2 0 15,1 7 16-15,1-3 0 16,3 1 0-16,0-3 0 0,-2 0 16 0,-2-4 16 0,-1 2 0 0,0-4 0 16,0 1-224-16,3 1 176 0,3 0-176 0,1-1 160 15,3 1-160-15,-1-1 0 0,-6-1 0 0,0-1 0 16,-3 0 0-16,1 1 0 0,-1 4 0 0,1 0 0 16,4 2 0-16,0-2 0 0,2 2 0 0,-2-2 0 15,-4-4 0-15,4 2 0 0,2-1 0 0,5-6 0 16,7 4 0-16,5-9 0 0,3 4 0 0,-1-8 0 15,-4 1 0-15,-3-2 0 0,0 1 0 0,0 1 0 16,3-2 0-16,-1 3 0 0,1 7 0 0,-8-1 0 0,-6 6-144 16,-3-1 144-16,-1 2 0 0,-1-1 0 0,0 2 0 0,2 1 0 15,2 1 0-15,-2 1 0 0,-2-1 0 0,-2 0 0 16,4-1 0-16,2-3 0 0,-4-5 0 0,4-1 0 16,6-4 0-16,-1 4 0 0,-2-4 0 0,-1 0 0 15,-4 3 0-15,-4 1 0 0,-1 1 0 0,0-1-192 16,1 1 192-16,2-1-160 0,-3 3 160 0,0-2 0 15,-4 4 0-15,-5-2 0 0,-2 0 0 0,0 0 0 16,-1 0 0-16,-2 0 0 0,-2-2 0 0,0-1-160 0,0 6 160 0,0-6-160 16,-2 3-144-16,0-5-16 15,-1 3-16-15,-3-3 0 0,0 5 208 0,-48 7 128 0,83-18-160 0,-83 18 160 16,73-12 0-16,-73 12 0 16,68-3 0-16,-68 3 0 0,60 5 0 0,-60-5 0 0,0 0 0 0,69 22 0 15,-69-22 0-15,0 0 0 0,54 28 0 0,-54-28 0 16,0 0 128-16,0 0-128 15,51 35 192-15,-51-35-192 0,0 0 0 0,0 0 0 0,0 0 0 0,0 0 0 16,0 0 0-16,0 0 0 0,0 0 0 0,0 0 0 16,0 0 128-16,0 0-128 0,0 0 0 0,0 0 0 15,0 0 272-15,0 0-48 0,0 0-16 0,0 0 0 0,0 0 16 0,0 0 0 16,0 0 0-16,0 0 0 16,-18-16-224-16,18 16 176 0,-12-22-176 0,12 22 160 0,-12-33-160 0,5 14 0 15,5-1-192-15,-6 0 192 0,4-3-224 16,-1-3 80-16,1 1 16 0,1-4 0 15,-1 1 128-15,1-5-208 0,1 0 80 0,0-6 128 0,2-1-336 0,0-1 48 16,0 2 16-16,0-3 0 0,4 1-112 0,1-3 0 16,4 6-16-16,-2-4 0 15,3 0-80-15,-3 0-16 0,2 4 0 16,-2 0 0-16,-2 5 48 0,0 0 16 0,1 6 0 16,-5 1 0-16,-1 4 240 0,-5-3 32 0,2 3 16 0,-3 2 0 0,1 5 144 0,-2-1 0 15,-1 2 0-15,-3 5 128 0,11 9-128 0,-19-17 128 0,19 17-128 0,-16-14 128 16,16 14-128-16,-14-16 144 0,14 16-144 0,-12-12 160 15,12 12-160-15,-16-15 0 0,16 15 0 0,-24-14 0 16,10 7 0-16,-2-2 192 0,-3 4-192 0,-2 0 192 16,0-4 224-16,-5 5 48 0,-2-3 16 0,-1-1 0 0,-4 2-32 0,0-4 0 15,-2 3 0 1,-2-5 0-16,0 3-320 0,-4-5-128 0,-1 5 0 0,-2-3 0 0,-3 0 0 0,4 3-208 16,-1-1 16-16,-5 5 0 15,6-4 192-15,-6 0-176 0,4 1 176 0,-4-3-160 16,4 6-80-16,-2-6-16 0,-1 8 0 0,-2-6 0 31,-1 1-288-31,-3-1-64 0,-3-3-16 0,-4-1 0 16,-2 1-48-16,-1 0-16 0,-1 2 0 0,-3-1 0 0,-1 6 288 0,-5-2 48 0,-2 5 16 15,-6 0 0-15,-4 1 336 0,1 1 160 0,0 0-16 0,1 1 0 0,4 6 240 0,-4 0 32 16,-1 2 16-16,-4 2 0 16,2-6-96-16,0 4-16 0,1-4 0 0,3-2 0 15,-1 2-192-15,6 2-128 0,-4-1 128 0,-2-3-128 0,-1 2-256 0,-3-3-112 0,-4 0-16 0,5 0-16 47,3 3-48-47,-1-2-16 0,0 6 0 0,-6-4 0 0,-5-1 288 0,2-1 176 0,2 2-192 0,3-1 192 16,7 1 128-16,-2-3 128 0,-1 1 16 0,-4 3 16 15,4-5-16-15,-4-1 0 0,3 0 0 0,4 0 0 16,1 2 0-16,0 0 0 0,3 1 0 0,-2-3 0 0,-2 4-512 16,0-3-96-16,-2 5-32 0,6-5 0 0,5 1 32 15,-2 0 0-15,2-2 0 0,-2 0 0 16,0-2-112-16,-4-1-32 0,1-3 0 0,3 3 0 0,2 1 64 0,1 1 16 15,1 1 0-15,-1 0 0 0,3 1 400 0,-6-1 0 16,-2 4 0-16,-5 1 0 0,2-2 512 0,0 3 48 16,3-5 0-16,2 6 0 0,2 0-224 0,0 0-32 15,0 2-16-15,-4-2 0 0,2 3-288 0,2-3 128 16,2-1-128-16,-1 2 0 0,1-1 0 0,1-1-320 16,4 1 32-16,-6-4 16 15,1 0-304-15,-2 1-48 0,-1-1-16 0,6 1 0 0,-3-2 288 0,3-1 48 0,0 1 16 0,-3 0 0 16,3 0 288-16,-5 1 176 0,-4 6-32 0,-3-4 0 15,3 7 464-15,-1-3 96 0,1 5 0 0,2-5 16 16,2 3 80-16,-2-2 16 0,-2-1 0 0,1 0 0 16,-3 1-816-16,4-5-272 0,2 6 0 0,2-8 0 15,3 1-368-15,0-3-80 16,1-1-16-16,-1-1 0 0,-5-1 352 0,0 0 64 0,-2 2 0 0,2-3 16 16,5-1-48-16,2-3-16 0,5 2 0 0,-4-4 0 15,3-1-464-15,-5 3-80 0,-1-2-32 0,-3 6 0 16,0-1 432-16,-3 3 64 0,5 2 32 0,-1-1 0 0,4 2 416 0,-4 0 224 15,0 0-32-15,-3 1 0 16,0 4 560-16,-4 0 96 0,-1 2 32 0,5-2 0 0,3-2-48 0,0-3-16 16,4-1 0-16,0-1 0 15,0-3-592-15,-2-1-224 0,-7 1 176 0,1-2-176 16,3-2-576-16,1 3-224 0,4-1-32 0,0-4-16 0,-2 6 448 0,0-6 80 16,0 0 32-16,-7 4 0 0,-3-4 704 0,-2 4 144 15,-1 3 16-15,5-1 16 16,4 0 176-16,1-6 16 0,5 4 16 0,-6-8 0 0,8 6-304 0,-6-7-64 0,-7 6-16 0,2-4 0 15,0 3-416-15,2-2 128 0,2 6-128 16,-1-5 0-16,1 5 784 0,-4-2 80 0,2 1 16 0,-7 1 0 31,3 0-1520-31,-1-2-288 0,1 2-64 0,2-4-16 16,3 0 176-16,-1-1 48 0,2 1 0 0,-9-1 0 0,-2-1-496 16,0-1-112-16,0 5-16 0,0-2 0 0,0 2 1120 0,-3 6 288 15,5-1 0-15,-4 0 0 0,0-1 832 0,2-3 256 0,-3 1 48 0,1 2 16 16,4-1 32-16,2 1 16 0,3-1 0 0,-4 3 0 0,3-1-656 0,-6 0-128 15,-5-1-32-15,5-3 0 0,0 1-384 0,4 0 0 32,4 1 0-32,1-1 0 0,3-4-240 0,-6 4 80 0,-6-5 16 0,0 1 0 15,5-3 144-15,1 5 0 0,-1 2 0 0,0-1 0 16,1 5 272-16,-8 1 144 0,-5 0 32 0,0-2 0 16,4 2 176-16,-1 0 32 0,5 0 16 0,0 0 0 15,1 2-208-15,0-2-32 0,-4 0-16 0,3-2 0 0,-3-3-288 0,0 0-128 16,6-2 128-16,1 5-128 0,0 0 0 0,-4 0 0 15,0 2 0-15,-6-1 0 0,0-1 0 0,0 2 0 0,3 3 0 16,-1 1 0-16,8-2 0 0,-1 5 0 0,1-2 0 0,-1-3 0 16,-6-2-144-16,4 0 144 0,5-4 0 0,-2 2 0 15,2 1-320-15,1 1 64 0,-3 3 0 0,-3-1 0 16,-6 0-32-16,1-2 0 16,-4-4 0-16,4 4 0 0,3 2 80 0,2-2 16 0,3 3 0 0,-1-1 0 15,-10-2-64-15,3 0 0 0,0 0 0 0,-1 0 0 16,6 3 256-16,0 6 0 0,2-2 0 0,1 5 0 0,-3-3 0 0,0 0 0 15,-1-2 0-15,5-4 0 0,4 2 128 32,3 1-128-32,1-3 192 0,1-1-192 0,1 0 128 0,-2-1-128 15,-3 1 0-15,-2-2 0 0,1 0 0 0,-1-2 0 16,1 4-208-16,3-2 80 0,1 5 128 0,-4 1 0 16,4-1 0-16,-5 4 0 0,-2-3 0 0,0 0 224 15,6 1-32-15,-3 0 0 0,4 1 64 0,0 1 0 16,6 2 0-16,-3-3 0 0,4-1-256 0,-3 5 144 15,-3-6-144-15,-1 1 128 0,4-2-128 0,1-2 0 16,0 2 0-16,4 1 0 0,2-5 0 0,1 1 0 0,0 0-128 0,2-2 128 16,4 0 0-16,-6 0 0 0,-2-2-144 0,1 2 144 15,1-2 0-15,-1 2 0 0,-1 0 0 0,1 2 0 16,3 2 256-16,-2-3-64 0,4-1 0 0,-4 4 0 16,3 1 64-16,-1 0 16 0,-1-1 0 0,-3-2 0 15,4 5-272-15,-2-2 0 0,2 0 0 0,-5 0-16416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9T20:42:04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 10335 11055 0,'-2'5'976'0,"1"-2"-784"0,2-1-192 0,1-2 0 0,0 0 832 0,-2 0 128 15,2 2 32-15,-1 0 0 16,5 1-848-16,-6-3-144 0,0 4 0 0,-2 1 0 0,-3-2 0 0,-2-1 0 16,1 3 144-16,-4-1-16 0,1 3 512 0,-1-2 128 15,3-2 0-15,-2 6 16 0,-1-4 192 0,-3 1 48 16,5-3 0-16,-3 4 0 0,-1-2-256 0,2 1-32 0,-3 0-16 16,3 1 0-16,-2-3-496 0,1 5-96 0,1-2-128 0,-1-4 176 15,1 6-176-15,3-4 0 16,0-1-192-16,2-3 192 0,3 3-384 0,4-4 32 0,1 3 16 0,2-3 0 31,6-3-416-31,1-1-80 0,4 3 0 0,-16 1-16 16,0 0 0-16,0 0 0 0,0 0 0 0,101-20 0 0,-101 20 528 0,0 0 128 15,0 0 0-15,89 6 16 0,-89-6 320 0,0 0 64 16,82 10 16-16,-82-10 0 0,0 0 576 0,108 4 112 0,-108-4 32 0,0 0 0 16,127-16-384-16,-127 16-80 0,110-19-16 15,-110 19 0-15,123-23-336 0,-123 23-128 0,108-17 0 0,-108 17 0 16,91-7 0-16,-91 7 0 15,0 0 0-15,108 3 0 0,-108-3 0 0,0 0 0 0,84 18 0 0,-84-18 0 16,0 0 0-16,0 0 0 0,83 17 0 0,-83-17 0 16,0 0-256-16,0 0 16 0,0 0 0 0,93-16 0 31,-93 16-1008-31,0 0-208 0</inkml:trace>
  <inkml:trace contextRef="#ctx0" brushRef="#br0" timeOffset="439.06">1646 10103 8287 0,'-9'11'368'0,"1"-3"80"0,2-3-448 0,3 1 0 0,3-3 0 0,2-1 0 0,-1 0 784 0,1-1 80 16,3 5 16-16,2-3 0 0,5 2-384 0,2-1-80 31,-1-1-16-31,1-1 0 0,1-2-400 0,-1 2-272 0,0 1 32 0,-2 2 16 16,2 1 464-16,-2-3 80 15,1 6 32-15,-1-4 0 0,2 0 832 0,1 1 160 0,-15-6 48 0,0 0 0 16,0 0-144-16,65 31-32 0,-48-22 0 0,-1-1 0 16,1-1-560-16,-3 2-112 0,0 0-32 0,-1 5 0 15,-5-2-512-15,-1 2 0 0,-3 0 0 0,-4 3 0 0,-4-1-240 0,-1 0 0 16,-4 1 0 0,-1 0 0-16,-2-1 240 0,1 1-192 0,1 3 192 0,-2-1-192 15,-1 0 1040-15,1 0 224 0,-2-2 32 0,2 3 16 16,0-3 224-16,0 0 32 0,-1 6 16 0,-1 2 0 15,-1-1-928-15,-1-3-176 0,0 1-32 0,8-4-14848 16</inkml:trace>
  <inkml:trace contextRef="#ctx0" brushRef="#br0" timeOffset="44395.96">5431 12193 17503 0,'0'0'1552'0,"0"0"-1232"0,0 0-320 0,0 0 0 0,0 0 768 0,0 0 112 0,0 0 16 0,61-24 0 15,-61 24 32-15,0 0 16 16,49-35 0-16,-49 35 0 0,8-21-944 16,-8 12 0-16,-1-1 0 0,-6-1-176 15,0-1-240-15,-2 2-48 0,-3-1-16 0,1 3 0 16,-3-5-608-16,0 0-128 0,-1 4-32 0,-1-3 0 16,-1 3 592-16,-3-3 112 0,1 3 32 0,2-3 0 0,-2 7 512 0,0-6 320 15,-1 6-32-15,3-2-16 0,-2 2 384 0,-2 1 80 0,2 2 16 0,-2 4 0 16,-2-2-224-16,2 2-32 15,0 5-16-15,-3 2 0 0,3-1-224 0,-7 3-32 16,4 3-16-16,-1 0 0 0,-3 0-208 0,2 1 0 0,2-1 0 0,-2 0 0 16,3-2-352-16,2 1 32 0,2-5 16 0,2 1 0 15,1-4 304-15,4-5 0 16,1 4 0-16,1-4 0 0,1-2 384 0,-1 2 0 16,1 0-16-16,0 0 0 0,0 2 112 0,3-2 32 15,0 1 0-15,1-1 0 0,2 4 464 0,3-2 112 16,0-2 0-16,0 0 16 0,0 0-384 0,0 0-80 15,0 0 0-15,0 0-16 0,80-14-624 0,-80 14 0 0,0 0 0 0,0 0 0 16,89-11 0-16,-89 11 0 0,0 0 0 0,76-3 0 16,-76 3 0-16,0 0 0 0,80-2 0 0,-80 2-128 15,0 0 128-15,107-17 0 0,-107 17 0 0,76-20 0 16,-76 20 0-16,88-20 0 0,-88 20-144 0,94-28 144 16,-94 28 0-16,92-26 0 0,-92 26-144 0,85-23 144 15,-85 23 0-15,65-18 0 0,-65 18 0 0,0 0 0 16,75-15 0-16,-75 15 0 0,0 0 0 0,0 0 0 0,0 0 0 0,82 2 0 15,-82-2 0-15,0 0 0 0,0 0 0 0,0 0 0 16,0 0 0-16,0 0 0 0,0 0-288 0,12-20 0 16,-26 17 0-16,0 3 0 0,-5 3 0 0,-7 3 0 15,0 2 0-15,-6-1 0 0,-1 7 288 0,-2-2 0 16,-7 4 0-16,-3 2 0 0,-2-5 0 0,-2 3 0 16,0 2 128-16,2-6-128 0,4-2 0 0,-2 4 0 15,4-7 0-15,3 4 0 0,2-4 0 0,1 1 0 16,3-3 0-16,1-1 0 0,0 3 0 0,4-4 0 0,-2 1 0 15,3-2 0-15,1-1 0 0,3-1 224 0,2 0-64 16,3 0-16-16,5 2 240 0,0 0 64 0,5 3 0 0,7 0 0 16,0 0-288-16,0-5-160 0,0 0 192 0,0 0-192 15,0 0 0-15,80 41-304 0,-80-41 48 0,0 0 0 32,108 38-368-32,-108-38-64 0,87 29-16 0,-87-29 0 15,108 28-480-15,-108-28-96 0</inkml:trace>
  <inkml:trace contextRef="#ctx0" brushRef="#br0" timeOffset="45630.93">15107 12137 1839 0,'-27'0'160'0,"4"0"-160"0,9-1 0 0,9-1 0 16,-4 0 368-16,-7-1 32 15,-13-3 16-15,-17 1 0 0,-11-5-608 0,-4 1-112 0,7-1-16 0,7 1-16 16,7-1 112-16,3 1 32 0,6-2 0 0,1 4 0 16,4-3 192-16,0 3 0 0,-2 0 0 0,0 0 0 0,-7 4 0 0,2 1 0 15,-3 0 0-15,-1 2 0 0,2 0 256 0,2 2 0 16,-4 1 0-16,8-1 0 0,1 5 640 0,4-4 112 0,-1 3 16 0,4-5 16 16,2 3 0-16,2-2 0 0,1 3 0 0,0-3 0 31,4 1-464-31,2-1-80 0,1 0-32 0,0 1 0 15,4 4 368-15,3-5 64 0,0 1 0 0,2-3 16 0,0 0 224 0,0 0 32 0,0 0 16 0,0 0 0 32,0 0-320-32,0 0-64 0,77 26-16 0,-77-26 0 15,0 0-256-15,0 0-48 0,98 6-16 0,-98-6 0 16,0 0-320-16,96-7-144 0,-96 7 128 0,73-4-128 16,-73 4 240-16,78-5-48 0,-78 5 0 0,82-10 0 0,-82 10-48 15,78-11-16-15,-78 11 0 0,75-19 0 0,-75 19-128 0,77-26 0 16,-77 26 0-16,82-25 0 0,-82 25 0 0,82-26 0 15,-82 26-144-15,80-19 144 0,-80 19 0 0,68-14-128 16,-68 14 128-16,0 0 0 0,91-12 0 0,-91 12-128 16,0 0 128-16,0 0 0 0,73 0 0 0,-73 0 0 15,0 0 0-15,0 0 0 0,0 0 0 0,0 0 0 16,0 0 0-16,0 0 144 0,0 0-144 0,0 0 0 16,0 0 0-16,0 0 0 0,0 0 0 0,0 0 0 15,21 37 0-15,-35-34 0 0,-5 4 0 0,-6-4 0 16,1 1 0-16,-11 5 0 0,0-4 384 0,-3 0 128 0,-1-1 48 0,-2 1 0 15,2-2 272-15,-3-1 64 0,2-2 16 0,-1-2 0 16,-3 1-544-16,4-6-112 0,-5 3-32 0,-1-5 0 16,1-1-496-16,-4 0-112 0,0-4 0 0,-6-2-16 15,-1 0-1120 1,-2 1-208-16,1 1-64 0,5 1-9472 0</inkml:trace>
  <inkml:trace contextRef="#ctx0" brushRef="#br0" timeOffset="49318.97">7687 5308 10127 0,'0'-2'896'0,"-1"2"-704"0,1 0-192 0,0 0 0 15,0-1 720-15,0 1 112 16,-4-2 32-16,3 2 0 0,-5-2-544 0,1 2-96 0,-2 0-32 0,-2 2 0 16,1 0-192-16,-1-2 144 0,-2-2-144 0,3-2 128 15,-3-4 368-15,3 2 64 0,1 1 16 0,-7-5 0 0,3 3-128 0,-1-4-32 16,-4 4 0-16,1-3 0 0,-3 5-416 0,-1-2 0 15,0 0 0-15,-2 3 0 0,0 1 0 0,0 3-192 16,2 2 0-16,-5 1 16 31,1 4-208-31,2 2-64 0,0 1 0 0,0 1 0 0,0 6 64 0,2-3 0 0,0 3 0 0,2-4 0 16,-1 2 128-16,2-1 16 0,4 0 16 0,2-3 0 16,3 3-128-16,2-4-32 0,1 2 0 0,-1 2 0 15,5 0-48 1,-5 0-16-16,1 3 0 0,1 3 0 0,-3 2 448 0,5 3-160 0,-6-1 160 0,0 2 0 15,2 0 656-15,-1 2 240 0,1 3 64 0,2-1 0 16,1 0 640-16,0 3 128 0,2-7 16 0,0 5 16 16,4-5-208-16,-3 2-32 0,3-2-16 0,-1 0 0 0,3-1-816 15,-3-4-176-15,2 1-16 0,0-1-16 0,1 2-352 0,-3-2-128 16,1 0 0-16,1 1 144 0,2-1-144 0,-4 0 0 16,1 0 144-16,1 2-144 0,2-4 416 0,-2-3 16 15,1 1 0-15,0-1 0 0,3 1 16 0,0 0 0 16,-2-1 0-16,2 2 0 0,1-3-64 0,-1 1 0 15,1 1 0-15,2-1 0 0,-3 1-48 0,3-3-16 16,4 0 0-16,0-3 0 0,-1 3-160 0,3-7-32 16,-18-7-128-16,0 0 192 0,0 0-192 0,83 28 0 15,-83-28 0-15,0 0 0 0,0 0 0 0,89 20 0 0,-89-20 0 0,0 0 0 16,0 0 224-16,0 0-48 16,105 16-16-16,-88-16 0 0,2 2 192 0,-3-2 32 0,3 0 16 0,-6 0 0 15,2-2-96-15,1 0-32 0,-2-1 0 0,0 3 0 16,-2-2-96-16,2-1-32 0,0 3 0 0,-2-6 0 15,0 1-144-15,4-2 192 0,-6 0-192 0,6-5 192 16,0 2-32-16,-1-6 0 0,3-3 0 0,1-7 0 16,-5 3-32-16,3-1-128 0,1-8 192 0,-1 4-64 15,1-3-128-15,-1 0 0 0,2 1 144 0,-1-1-144 16,-1 3 0-16,2-3 0 0,0-1 0 0,-1 4 128 0,-2-1-128 0,-2 3 0 16,-1-6 0-16,-2 8 0 0,-1-2 0 15,-1-2 0-15,2 5 0 0,-5-5 0 0,1 4 0 0,0 1 0 16,2-1 0-16,-2 0 0 0,0 1 0 0,-3 0 0 15,-1 1 0-15,1-3 0 0,-4 4 0 0,-2 2 0 16,-3 5 0-16,-2 0 0 0,-4 0 0 0,-1 2 0 16,0 5 0-16,-6-2 0 0,-4 1 0 0,-1 4 0 15,0-1 0-15,-1 0 0 0,-2 3 0 0,-2 2 128 16,-2-2-128-16,1 2 128 0,1 0 112 0,-4 0 16 16,-4 0 16-16,-1-1 0 0,-1 1-64 0,0-2-16 0,-4-2 0 15,2-4 0-15,-2 2-192 0,-2-7 0 0,2 2 128 16,-6-5-128-16,2-1 0 0,-4-2 0 0,1-2 0 15,4 0 0 1,3 0-1152-16,-5 2-112 0</inkml:trace>
  <inkml:trace contextRef="#ctx0" brushRef="#br0" timeOffset="56924.83">5494 12609 1839 0,'-16'14'160'0,"4"-5"-160"0,-1 0 0 0,5-4 0 16,3-1 992-16,1-3 160 0,-3 6 48 0,-5 0 0 16,-6 5-304-16,-2 1-48 0,-3 2-16 0,4-3 0 15,1-3-528-15,4-5-112 0,4 1-32 0,1-5 0 16,2-4 128-16,4 1 32 0,-2-2 0 0,1-2 0 16,1-2-320-16,1 0 128 0,-2-1-128 0,1 1 0 0,-4 0 272 0,0 4-48 15,3-2-16-15,-4 0 0 0,1 6 384 0,-2-1 80 16,0 2 16-16,-1 2 0 0,-1-1 32 0,-1 3 16 15,2 3 0-15,-6-2 0 0,4 2-368 0,-2 2-80 16,2-4-16-16,0 5 0 0,3-1-272 0,-3 0 0 16,1 1 128-16,1 1-128 0,1-1 0 0,2 2 0 15,2 0-208-15,-2-1 80 0,2 5 128 0,-1-3 0 16,5 0 0-16,-1 2 0 0,-3 3 0 0,1-1 304 16,2-1-48-16,-1 1-16 0,1 2 528 0,0 2 96 15,-3 2 32-15,0-2 0 0,0 7-160 0,1-4-32 0,-3 1 0 0,2 2 0 16,-2 0-112-16,0 0-16 0,2 1-16 0,0 0 0 15,3 0-80-15,-3-4-16 0,3 2 0 16,0-5 0-16,2 0-112 0,-2-2-32 0,4 2 0 0,-2-1 0 16,2-1-320-16,0 0 144 0,-2-2-144 0,0 2 0 15,0 1 224-15,0-3-64 0,0 0-16 0,0-1 0 16,3 0 176-16,-1-6 16 0,1 2 16 0,1-5 0 16,1 6-64-16,2-3-16 0,-2 2 0 0,1 0 0 15,2-1-80-15,-2 5-32 0,2-4 0 0,1-2 0 0,0 4 48 16,1-2 16-16,2 0 0 0,-1 4 0 15,-1-2-32-15,2-2 0 0,2 0 0 0,-1 4 0 16,0-4-16-16,-2-1-16 0,1 3 0 0,-1 0 0 16,-1-4-16-16,-1 4 0 0,-1 0 0 0,-1-4 0 15,6 4 32-15,-5-3 0 0,3-2 0 0,1-4 0 0,-12-5 0 0,0 0 0 16,0 0 0-16,0 0 0 16,0 0 16-16,94 17 0 0,-94-17 0 0,0 0 0 0,0 0-64 0,0 0 0 15,89-19 0-15,-89 19 0 0,0 0 64 0,0 0 0 16,68-40 0-16,-54 29 0 0,-14 11 48 0,0 0 16 15,49-40 0-15,-32 28 0 0,-1 0-112 0,-1 3-16 0,-2-1 0 0,-1-1 0 16,2 3-128-16,-2-1 0 0,2-1 0 0,0 1 0 16,2 0 0-16,-4 0 0 15,2-1 0-15,-2 0 0 0,2-3 0 0,0-1 0 0,0 4 0 16,1-6 0-16,-2 2 0 0,1-1 0 16,-1-1 0-16,0 0 0 0,-1 2 0 0,2-5 0 0,0 0 0 0,-4-2 0 15,1 2 0-15,-1 0 0 0,1-2 0 0,-3 0 0 16,3 2 0-16,1-2 128 0,-2 2-128 15,3 0 128-15,-1 0-128 0,3-1 192 0,1-1-192 0,-2 2 192 16,0-3-192-16,0-1 0 0,-4 2 0 0,1-2 0 0,-2 4-144 0,-4 0-64 16,-2 7-16-1,-1-2 0-15,-2 2 32 0,-3 1 0 0,-1-1 0 0,-1 5 0 16,0-5 192-16,-1 5 128 0,-1-5 0 0,0 3-128 16,-1-3 400-16,3-2-16 0,-2 4-16 0,0-4 0 0,1-2-224 0,-1 2-144 15,0 2 192-15,2-4-192 0,-4 2 0 0,1-1 0 16,-3 2 0-16,3-1 0 0,-3-1 0 15,-1 1 0-15,2 3 0 0,-1-1 0 16,-1 2 0-16,-2-1 0 0,2-1 0 0,-2 3 0 16,-2-3 0-16,-3 5 0 0,0-3 0 0,-6 3 0 15,-3 2 0-15,-1-2-256 0,-3 3 80 0,-6 4 16 0,2 0-176 0,-3 0-48 16,-8-2 0-16,0 1 0 0,0-3 192 0,0 1 48 16,-5-4 0-16,5 1 0 0,1-4-112 15,1 1 0-15,0-5-16 0,-2 7 0 16,0 4-1424-16,-2 1-288 0,-5 7-48 0,-2 4-12448 15</inkml:trace>
  <inkml:trace contextRef="#ctx0" brushRef="#br0" timeOffset="128377.42">15665 12855 22111 0,'-24'21'1968'0,"4"-5"-1584"15,14-11-384-15,6-5 0 0,1-2 320 0,-2 2 0 16,-6 4-16-16,-4 3 0 0,4-6-1200 0,4-11-256 16,6-6-32-16,2-8-16 15,2-8-2000-15,-1 1-416 0,-5 0-80 0,-4-2-16 0</inkml:trace>
  <inkml:trace contextRef="#ctx0" brushRef="#br0" timeOffset="128966.75">15540 12660 6447 0,'-81'-10'272'0,"78"10"80"0,3 0-352 0,-2 0 0 0,0 0 0 0,-8 0 0 0,-4 1 1024 15,-9 1 128 1,-4 3 16-16,-3-3 16 0,2-2-480 0,4-2-80 15,6 2-32-15,4-5 0 16,0 3-1072-16,2 1-224 0,0 1-32 0,-4 0-16 16,2 3-432-16,-3 4-96 0,-2 2 0 0,-6 8-16 0,3 0 1040 0,-8 6 256 15,2-2 0-15,-3 5 0 0,1-1 1536 0,-1-3 384 0,1 6 64 0,2-5 0 16,2-1 208-16,2-1 48 0,-1 0 0 0,1 0 0 16,3-2-944-16,2 0-176 0,0 1-32 0,3-3-16 15,2 0-624-15,-2 1-128 0,6-1-32 0,-1 1 0 16,5-3-128-16,0-1-32 0,1 0 0 0,3 2 0 15,1 1-128-15,-5 1 0 0,6 3 0 0,-3-2 0 16,1 3 0-16,0 4-144 0,1 1 144 0,-3-1 0 16,4 3 0-16,-2-1 0 0,-1 2 0 0,3 1 0 15,5-5 0-15,0 4 0 0,4-4 0 0,5 2 0 16,3-7 0-16,3 1 0 0,-20-22 0 0,47 42 0 16,-47-42 128-16,47 39-128 0,-47-39 0 0,49 41 0 0,-49-41 0 15,43 47 0-15,-43-47 0 0,49 47 0 0,-49-47 352 0,45 51 32 16,-45-51 0-16,51 57 0 0,-51-57 304 0,50 51 64 15,-50-51 16-15,53 40 0 0,-53-40-208 0,0 0-48 16,87 35 0-16,-87-35 0 0,0 0-288 0,102 2-64 16,-102-2-16-16,84-25 0 0,-84 25-144 0,94-47-224 15,-94 47 48-15,101-59 16 0,-101 59-192 0,108-70-32 16,-48 41-16-16,-60 29 0 16,104-58-48-16,-104 58 0 0,92-47 0 0,-92 47 0 0,81-42 448 0,-81 42-128 15,76-43 128-15,-76 43 0 0,75-51 0 0,-75 51 0 16,80-54 0-16,-80 54 0 0,75-57 0 0,-75 57 144 0,74-61-144 0,-74 61 0 15,61-65 0-15,-35 36 0 0,-4-3 0 0,-6-1 0 16,-2 5 0-16,-4-3 0 0,-4 7 0 0,-3-2 0 16,-3 1 0-16,-2 4 0 0,-3 0-144 0,-5 1 144 15,-1 2 128-15,-4-1 128 0,-5 2 0 0,-1-1 16 16,-6 1 544-16,-3-1 96 0,-3 4 32 0,-2-1 0 16,0 1-384-16,-5-2-80 0,-4 0-16 0,1-1 0 15,-1 1-272-15,1-5-48 0,-4 2-16 0,-2-3 0 16,-5 1-128-16,-7-7 0 0,-4 0 0 0,-11 0 0 31,-8-1-400-31,-3 6-64 0,2 7-16 0,-8 13 0 0,3 13-704 16,-8 22-144-16,-10 21-16 0,-5 12-7792 0,-6 10-1552 0</inkml:trace>
  <inkml:trace contextRef="#ctx0" brushRef="#br0" timeOffset="136356.73">26190 10298 8287 0,'0'0'736'0,"0"-2"-592"0,4 2-144 0,-4-1 0 16,0-1-896-16,0 0-192 0,1 0-64 0,-1-5 0 0,2 2 912 0,-2 2 240 16,0-2 0-16,-2-1 0 0,1 1 0 0,1 3 0 15,-4-1 0-15,3-1 0 0,1 4 208 0,0-5-16 16,-2 5 0-16,0 0 16 0,-1 4 544 0,-1-1 96 16,2 2 32-16,-3-1 16 0,2 5 64 0,3-9 16 15,0 0 0-15,0 0 16 0,0 0-352 0,0 0-64 16,0 0 0-16,0 0 0 0,0 0-448 0,0 0-128 15,0 0 0-15,0 0 0 0,68 7 0 0,-68-7 0 16,0 0 0-16,0 0 0 0,0 0 0 0,0 0 0 0,57-14 128 0,-57 14 0 16,0 0 416-16,0 0 80 0,0 0 16 0,0 0 0 15,0 0-144-15,0 0-48 0,73 12 0 0,-73-12 32 16,0 0-224-16,0 0-32 0,0 0-16 0,73 8 32 16,-73-8-48-16,0 0 0 0,0 0 0 0,84-6 16 15,-84 6-16-15,0 0-16 0,77-16 0 0,-77 16 0 16,59-11-176-16,-59 11 192 0,64-10-192 0,-64 10 192 15,65-9 160-15,-65 9 32 0,61-8 16 0,-61 8 0 16,0 0 32-16,82-4 0 0,-82 4 0 0,0 0 0 16,78-7 0-16,-78 7 0 0,0 0 0 0,75-9 0 0,-75 9-256 0,0 0-48 15,77-10-128-15,-77 10 192 0,0 0-192 0,75-9 128 16,-75 9-128-16,0 0 0 0,76-5 240 16,-76 5-48-16,0 0-16 0,81-10 0 15,-81 10-176-15,0 0 160 0,87-6-160 0,-87 6 160 16,0 0-160-16,85-8 0 0,-85 8 144 0,0 0-144 0,80-6 160 0,-80 6-32 15,0 0-128-15,75 0 192 16,-75 0 0-16,0 0-16 0,70 9 0 0,-70-9 0 0,0 0-176 0,73 9 0 16,-73-9 0-16,0 0 0 0,72 17 0 15,-72-17 0-15,0 0 0 0,71 19 0 0,-71-19 0 0,0 0 0 16,80 20 0-16,-80-20 0 0,0 0 384 0,87 19 64 0,-87-19 0 0,0 0 0 16,86 15 0-16,-86-15 0 0,0 0 0 0,85 16 0 15,-85-16-208-15,0 0-48 0,84 9 0 0,-84-9 0 16,0 0-192-16,90 5 144 15,-90-5-144-15,0 0 128 0,101-5-128 0,-101 5 0 0,70-4 0 16,-70 4 0-16,75-7 0 0,-75 7 0 16,77-8 0-16,-77 8 0 0,71-4 0 0,-71 4 0 0,70-2 0 15,-70 2 0-15,64 0 0 0,-64 0 0 0,0 0 0 0,100-1 0 16,-100 1 0-16,68-2 0 0,-68 2 0 0,80-9 0 16,-80 9 0-16,87-7 0 0,-87 7 144 15,94-15-144-15,-94 15 0 0,99-16 0 0,-99 16 0 0,93-14 0 0,-93 14 0 0,89-18 0 16,-89 18 0-16,80-17 0 0,-80 17 0 15,78-16 0-15,-78 16 0 0,75-12 0 16,-75 12 0-16,72-2 0 0,-72 2 0 0,73-3 0 16,-73 3 0-16,75-5 0 0,-75 5 0 0,75-7 0 15,-75 7 0-15,66-5 0 0,-66 5 0 0,0 0 0 16,89-7 0-16,-89 7-160 0,0 0 160 0,75 1-160 16,-75-1 32-16,0 0 0 0,0 0 0 0,88 20 0 15,-88-20 912-15,0 0 192 0,0 0 48 0,68 15 0 0,-68-15-816 0,0 0-208 16,0 0 0-16,0 0 0 15,72 26-848-15,-72-26-256 0,0 0-48 0,0 0-16 16,0 0 496-16,0 0 96 0,0 0 32 0,0 0 0 16,73 35-272-16,-73-35-48 0,0 0-16 0,0 0 0 0,0 0-80 15,80 4-32-15,-80-4 0 0,0 0-5984 0,72 5-1184 0</inkml:trace>
  <inkml:trace contextRef="#ctx0" brushRef="#br0" timeOffset="138048.84">25925 12744 8287 0,'-5'0'736'0,"3"0"-592"0,4 0-144 0,2 0 0 16,1-2 576-16,-3-2 96 0,-2 4 16 0,0 0 0 31,0 0-1088-31,40-31-224 0,-40 31-32 0,0 0-16 16,0 0-480-16,45-30-80 0,-45 30-32 0,0 0 0 0,0 0 1264 0,0 0 448 0,0 0-16 0,0 0 0 15,0 0 1296-15,0 0 256 0,0 0 48 0,0 0 16 16,0 0-64-16,75 7-16 0,-75-7 0 0,0 0 0 15,0 0-1008-15,0 0-192 0,75-15-32 0,-75 15-16 16,0 0-720-16,0 0 0 0,77-25 0 0,-77 25 0 16,0 0-400-16,64-21 16 0,-64 21 16 0,0 0 0 15,0 0 192-15,84-15 48 0,-84 15 0 0,0 0 0 16,0 0 304-16,87 0 64 0,-87 0 16 0,0 0 0 0,0 0 176 0,87 7 32 16,-87-7 16-16,0 0 0 0,82 8-352 0,-82-8-128 15,0 0 0-15,97 4 144 0,-97-4-144 0,0 0 0 16,101-2 0-16,-101 2 0 0,0 0 0 0,89-3 0 15,-89 3 176-15,0 0-176 0,84-6 496 0,-84 6 0 16,0 0 0-16,85 0 0 0,-85 0 112 0,0 0 32 16,91 0 0-16,-91 0 0 0,0 0-256 0,96 13-64 15,-96-13 0-15,0 0 0 0,103 14-80 0,-103-14-32 0,71 8 0 0,-71-8 0 16,0 0 160-16,101 14 16 0,-101-14 16 0,0 0 0 16,93 4-144-16,-93-4-48 0,0 0 0 0,87 0 0 15,-87 0-208-15,0 0 0 0,83-2 128 16,-83 2-128-16,0 0 128 0,87-4-128 0,-87 4 176 0,0 0-176 15,100-3 128-15,-100 3-128 0,73-5 0 0,-73 5 0 16,71-2 0-16,-71 2 0 0,0 0 0 0,94-3 0 16,-94 3 0-16,0 0 0 0,86-7 0 0,-86 7 0 15,0 0-128-15,78-11 128 0,-78 11 0 0,0 0-144 0,75-3 944 0,-75 3 192 16,0 0 32-16,77-2 16 16,-77 2-1680-16,0 0-320 0,78 0-80 0,-78 0-16 15,0 0 848-15,91 5 208 0,-91-5 0 0,0 0 0 0,96 9 0 0,-96-9 0 16,0 0 0-16,101 5 0 0,-101-5 0 0,0 0 0 15,96-5 0-15,-96 5 0 0,0 0 0 0,85-9 0 16,-85 9 0-16,0 0 0 0,84-2 768 0,-84 2 208 16,0 0 48-16,73-1 0 0,-73 1-832 15,0 0-192-15,73 3 0 0,-73-3 0 16,0 0-672-16,72 4-176 0,-72-4-48 0,0 0 0 0,73 7 896 0,-73-7 160 16,0 0 32-16,69 1 16 0,-69-1-208 0,0 0 128 15,0 0-128-15,88 6 0 0,-88-6 0 0,0 0 0 0,0 0 0 0,73 5 0 16,-73-5 0-16,0 0 0 15,0 0 0-15,0 0 0 0,83 14 256 0,-83-14-64 16,0 0 0-16,0 0 0 0,79 10-64 0,-79-10 0 0,0 0-128 0,0 0 192 16,80 12-192-16,-80-12 0 0,0 0 128 0,0 0-128 15,85 25 0-15,-85-25 0 16,0 0 0-16,67 24 0 0,-67-24-240 0,0 0 64 16,78 23 16-16,-78-23 0 15,0 0-512-15,92 14-96 0,-92-14-32 0,68 0 0 0,-68 0-480 0,72-2-80 0,-72 2-32 0,80-9-6848 16,-80 9-1360-1</inkml:trace>
  <inkml:trace contextRef="#ctx0" brushRef="#br0" timeOffset="139611.66">26077 14835 5519 0,'-7'4'496'0,"2"-1"-496"0,3-3 0 0,2 0 0 16,0 0 592-16,0 0 32 0,0 0 0 0,-7 2 0 15,2 0-240-15,1 0-32 0,3-2-16 0,-1 0 0 0,2 0 96 0,2 0 16 16,-2 0 0-16,0 0 0 16,0 0 240-16,0 0 48 0,0 0 16 0,0 0 0 0,0 0 32 0,0 0 16 0,0 0 0 0,78-16 0 15,-78 16-288-15,0 0-48 0,0 0-16 0,0 0 0 32,73-14-176-32,-73 14-32 0,0 0-16 0,0 0 0 0,73-12-224 0,-73 12 144 15,0 0-144-15,0 0 128 0,86-16-128 16,-86 16 0-16,0 0 0 0,76-12 0 0,-76 12 0 0,0 0 0 15,93-19 0-15,-93 19 0 0,75-16-128 0,-75 16 128 16,83-10 0-16,-83 10 0 0,82-13 0 0,-82 13 0 0,79-8 128 16,-79 8-128-16,73-9 336 0,-73 9-16 15,0 0 0-15,98-10 0 0,-98 10 32 0,0 0 0 0,94-14 0 0,-94 14 0 0,0 0-176 0,102-16-48 16,-102 16 0-16,77-9 0 16,-77 9-128-16,80-7 0 0,-80 7 0 0,84-1 0 15,-84 1 288-15,82 0-32 16,-82 0 0-16,73 1 0 0,-73-1 288 0,0 0 48 0,96 4 16 0,-96-4 0 15,0 0 32-15,85 8 0 16,-85-8 0-16,0 0 0 0,86 9-208 0,-86-9-48 16,0 0 0-16,82 9 0 0,-82-9-208 0,0 0-48 0,85 7-128 15,-85-7 192-15,0 0-64 0,80 3-128 16,-80-3 176-16,0 0-176 0,89 2 256 0,-89-2-64 0,0 0-16 0,78 4 0 16,-78-4 96-16,0 0 32 0,84 5 0 0,-84-5 0 15,0 0 128-15,84 15 16 0,-84-15 16 0,0 0 0 16,76 25-144-16,-76-25-48 0,0 0 0 0,82 29 0 15,-82-29-128-15,0 0-16 0,93 28-128 0,-93-28 192 16,73 16-192-16,-73-16 0 0,75 10 0 0,-75-10 0 16,0 0 0-16,97 13 0 0,-97-13-160 0,0 0 160 15,80 14 0-15,-80-14 0 0,0 0 0 0,75 14 0 16,-75-14 0-16,0 0 0 0,84 15 0 0,-84-15 0 16,0 0 272-16,96 11-16 0,-96-11 0 0,77 0 0 0,-77 0-96 0,81-7-32 15,-81 7 0-15,86-13 0 0,-86 13-128 0,80-15 0 16,-80 15 0-16,73-11 128 0,-73 11-128 0,0 0 0 15,101-21 0-15,-101 21 0 0,0 0 0 0,107-19 0 16,-107 19 0-16,76-10 0 0,-76 10 0 0,79-12 0 16,-79 12 0-16,76-4 0 0,-76 4 0 0,79-3 128 15,-79 3-128-15,75 0 128 0,-75 0-128 0,0 0 160 16,97 3-160-16,-97-3 160 0,0 0 32 0,100 11 0 16,-100-11 0-16,0 0 0 0,104 12-192 0,-104-12 192 15,77 10-192-15,-77-10 192 0,82 7-192 0,-82-7 0 16,80 4 0-16,-80-4 0 0,78 5-192 0,-78-5 16 15,68 5 16-15,-68-5 0 16,0 0-224-16,79 19-32 0,-79-19-16 0,0 0 0 0,57 32 96 0,-57-32 16 0,0 0 0 0,0 0 0 31,73 33-1056-31,-73-33-208 0,0 0-32 0,0 0-11728 0</inkml:trace>
  <inkml:trace contextRef="#ctx0" brushRef="#br0" timeOffset="196153.8">31871 8769 7359 0,'-5'2'656'0,"0"-2"-528"15,5 0-128-15,1 0 0 0,3 0 560 0,-4 0 80 16,0 1 0-16,-4 1 16 0,3 3-656 0,-1-1 0 15,-3-1 0-15,1 1 0 16,2-1-496-16,-5 4-80 0,4 0 0 0,-4-2-16 16,4 4-384-16,-6-2-80 0,4 4-16 0,1-3 0 0,-5 4 736 0,2-1 144 15,4 3 16-15,-6 0 16 0,2 1 1136 0,0-1 240 0,-3 4 32 0,1-2 16 16,2 1 400-16,0 2 64 0,0 0 32 0,2-1 0 16,0 1-656-16,3 0-128 0,-1 4-16 0,-3-2-16 15,3 3-800-15,-2-1-144 0,-2-1 0 0,0-3 0 16,0 1 0-16,-6-1-160 15,6 0 160-15,-5 0 0 0,2-2 0 0,-1 3 0 0,1-3 0 0,-1-3 0 16,-1 0 320-16,-2-4-16 0,2 6-16 0,-2-4 0 16,2 0 304-16,0 2 64 0,-2-2 16 0,3-1 0 0,1-1 32 15,1-3 0-15,2 4 0 0,4-4 0 0,1 0-160 16,2 1-32-16,0-1 0 0,4 2 0 0,2-2-512 0,3-2 0 16,-9-5 0-16,0 0 0 0,0 0 0 0,0 0 0 15,0 0 0-15,79 33 0 0,-79-33 128 0,0 0 0 16,0 0 16-16,94 23 0 15,-94-23-16-15,0 0 0 0,83 19 0 0,-83-19 0 16,0 0-128-16,0 0 0 0,103 21 0 0,-103-21-176 0,0 0-48 0,0 0-16 16,93 28 0-16,-93-28 0 0,0 0 64 0,0 0 16 15,74 37 0-15,-74-37 0 16,0 0 160-16,0 0-192 0,67 43 192 0,-67-43-192 16,0 0-304-16,0 0-64 0,78 35-16 0,-78-35 0 15,0 0-896-15,0 0-192 0</inkml:trace>
  <inkml:trace contextRef="#ctx0" brushRef="#br0" timeOffset="196498.14">31641 9539 11967 0,'-16'3'1072'16,"6"-1"-864"0,5 0-208-16,5-2 0 0,1 0 1280 0,-1 0 192 15,-5 0 64-15,-2 1 0 0,2-1-1408 0,2-1-288 16,4-1-48-16,3-7-16 16,3-1-1520-16,3-1-304 0,2-1-64 0,4-3-16 15,-16 15 1232-15,0 0 256 0,59-39 64 0,-59 39 0 0,0 0 1088 0,82-38 208 0,-82 38 48 0,0 0 16 16,105-33 448-16,-105 33 96 0,75-23 16 0,-75 23 0 15,94-24 160-15,-94 24 32 0,111-32 16 0,-111 32 0 16,126-34-640-16,-126 34-128 0,124-42-16 0,-124 42-16 16,118-51-624-16,-118 51-128 0,122-50 0 0,-58 20 0 31,8 1-752-31,5-6-80 0,6 2-32 0,1-6-8416 0</inkml:trace>
  <inkml:trace contextRef="#ctx0" brushRef="#br0" timeOffset="-198313.52">26614 9507 1839 0,'1'-1'160'0,"1"-1"-160"0,0 0 0 0,1-1 0 15,1 1 192-15,-2-3 0 0,3 0 0 0,4-6 0 16,-1 1-64-16,1-4-128 0,-2 5 192 0,-4-1-64 16,1 4-128-16,-4 1 0 0,-2 0 0 0,0 3 0 15,-1 0 0-15,-6 2 0 0,2 2 0 0,-3 0 0 0,1 3 512 0,-1-3 112 16,-1 0 16-16,1 1 16 16,1-1-496-16,-1-2-160 0,-1 3 0 0,-1-3 128 15,5 2-128-15,-3 1 0 0,3-1 0 0,-6 0 0 0,6 0-160 0,-5 1 160 16,0 1-128-16,2 3 128 15,-1 0 0-15,1-2-144 0,-3 5 144 0,5-3 0 0,-4 4 768 0,5-3 288 16,-6 3 48-16,3-2 48 0,3 3-112 0,0-5-16 16,-2 5-16-16,2-5 32 0,4 3-848 0,-2-3-192 15,-1 4 0-15,-1-4 0 16,2-2-960-16,0 4-256 0,-2-4-32 0,0 4 32 16,0-1 992-16,0-2 224 0,2 4 0 0,-2-7 0 0,2 6 1360 0,-1-2 208 15,3-2 32-15,-1 4 16 0,1-2 0 0,-1 0 0 0,4 3 0 0,-1-1 48 16,-3 3-640-16,1 1-112 0,1 2-16 0,0-3 16 15,-1 4-528-15,1 0-96 16,0-1-32-16,-5-1 48 0,4 2-48 0,-1 0 0 0,-1 1 0 0,-2-1 48 16,2 1-96-16,-2-1-16 0,0 0 0 0,-2 4 48 15,1-4-16-15,-1 3 0 0,0-1 0 0,-1-1 32 16,4 1 208-16,-4-1 48 0,3 2 0 0,2-5 0 16,1 0 0-16,-1-4 0 0,2 6 0 0,1-4 0 15,0 1-304-15,-1 0-48 0,3 1-16 0,3-5 0 0,-1 2-144 16,-2-11 160-16,0 0-160 0,0 0 160 0,0 0-160 0,0 0 0 15,0 0 0-15,0 0 0 0,0 0 0 16,57 52-272-16,-57-52 64 0,0 0 16 0,0 0 192 0,0 0 0 16,0 0 0-16,0 0-144 15,0 0 144-15,0 0 256 0,67 38-64 0,-67-38-16 16,0 0 192-16,0 0 32 0,0 0 16 0,0 0 0 0,0 0-208 0,0 0-32 16,0 0-16-16,71 40 0 0,-59-36-160 0,-3-3 0 15,1 1 0-15,-1 2 0 0,-9-4 0 0,0 0 0 16,0 0 0-16,0 0 0 0,0 0 192 0,0 0 0 15,0 0 0-15,78 33 0 0,-78-33 48 0,0 0 16 16,0 0 0-16,0 0 0 0,0 0-256 16,0 0 0-16,77 17 0 0,-68-17 0 0,1-2 0 0,-1 1 0 0,-2-3 0 0,2-3 0 15,-1 5 0-15,3-4 0 0,-2-1 0 0,1 1 0 16,1-1 0-16,-1-5 128 0,6 5-128 0,-6-3 0 16,-10 10 0-16,30-19 0 0,-30 19 0 0,0 0 0 15,45-21 0-15,-45 21 0 0,0 0 0 0,0 0 0 16,54-21 0-16,-54 21 0 15,0 0 0-15,35-18-160 0,-26 13 160 0,-4-2-160 16,2 4 160-16,-2-1-160 0,0-1 160 0,-3 0 0 0,-2 0 0 0,0 5 0 0,0-4 0 0,0-1 0 16,0-4 0-16,4 4 0 0,-1-6 0 0,2 4 0 15,2-6 0-15,2 0 0 16,3-1 144-16,4 0-144 0,-4-1 192 0,5 3-192 0,-1-4 0 0,2-1 0 31,1-1 0-31,0-1 0 0,0 0 0 0,0 1 0 16,-1 1 0-16,-3-2 0 0,3 3 0 0,-4 0 0 0,0 4 0 0,-4 0 0 15,1-4 0-15,-5 6 0 0,1-2 0 0,-1-2 0 16,1 5 0-16,-6-5 0 0,1 7 0 0,-2-5 0 16,0 5 0-16,0-5 0 0,0 3 0 0,0-1 0 15,0 1 0-15,0-1 0 0,2-3 0 0,-2 5 0 16,0-5 0-16,0 6 160 0,-2-3-160 0,0 3 128 16,1 0-128-16,-5-2 128 0,3 4-128 0,-4-2 128 15,2 0-128-15,-7 4 0 0,1-3 0 0,-3 0 0 16,-2 4 0-16,1 0 0 0,-3-1 0 0,-1 1 0 15,0-2 224-15,-2-1 16 0,-2 3 0 0,3-1 0 16,-8 1-240-16,0-1 176 0,-5-1-176 0,0-1 160 16,-1 3-160-16,1 0-176 0,-3 1 48 0,3 1 0 0,3-4-64 0,2 1 0 15,5-4 0-15,4 0 0 0,0-2 192 0,2-1 0 16,5-4 0-16,3 2 128 0,-3-4-128 0,1 0 0 16,2-1 0-16,1-1 128 0,-1 1-128 0,-1 6 0 15,1 1 0-15,-2 1 0 16,-1 1-880-16,2 2-80 0</inkml:trace>
  <inkml:trace contextRef="#ctx0" brushRef="#br0" timeOffset="-194101.6">27447 9965 8287 0,'-11'-6'736'0,"2"4"-592"0,4 2-144 0,4-2 0 16,-1 2 464-16,2 0 64 0,2 0 16 0,-2 2 0 0,0-2-288 0,-2 0-64 15,2 0-16-15,-4 0 0 16,3-4-912-16,-3 1-176 0,2-4-48 0,1 3 0 0,2-3 512 0,-1-5 112 15,4 2 16-15,-1-2 0 16,1-4 880-16,1 5 176 0,7-1 32 0,-8-2 16 0,-1 4-64 0,1-1-16 16,-1 3 0-16,-3-1 0 0,2 6 128 0,-2-1 32 15,-2 4 0-15,0 4 0 0,-1 1-864 0,-4 3-192 16,-9 3-16-16,1-11-16 0</inkml:trace>
  <inkml:trace contextRef="#ctx0" brushRef="#br0" timeOffset="-193701.32">27380 9955 6447 0,'-12'-5'576'0,"7"0"-576"0,3 1 0 0,-1 2 0 0,6 2 640 16,-1 0 32-16,-2-1 0 0,4-1 0 0,1 0-400 0,3 0-80 16,-4 1 0-16,1 1-16 0,-1 0-320 0,-3 1-64 15,-1 1-16-15,-1 0 0 16,-1 1 224-16,-2-1 0 0,-1 5-160 0,0-2 160 0,-2-1 400 0,2 1 160 0,1 4 16 0,-1-4 16 16,3 4-16-16,2-2 0 15,2-2 0-15,5 4-2864 16,0-4-576-16,-4-3-112 0</inkml:trace>
  <inkml:trace contextRef="#ctx0" brushRef="#br0" timeOffset="-193268.5">27997 9732 8287 0,'14'-16'736'0,"-2"8"-592"16,-3 4-144-16,-4 2 0 0,1-1 448 0,4-2 64 16,11-4 16-16,7-7 0 0,7-3-736 0,0 2-160 15,-11 3-16-15,-3 7-16 16,-7 3-240-16,-5-1-64 0,-4 7 0 0,-2 1 0 0,-6 1 464 0,1 1 96 15,-3-1 16-15,1 3 0 16,1-2-512-16,1 0-112 0,-1-3-16 0,3 0 0 0,0-4 768 0,-6 0 0 16</inkml:trace>
  <inkml:trace contextRef="#ctx0" brushRef="#br0" timeOffset="-192863.6">28475 9687 10127 0,'-7'3'896'0,"2"1"-704"16,3-2-192-16,2-1 0 0,0 1 0 0,-2 1 192 0,-1 3-192 0,-4 1 192 15,0 5-192-15,-2 2 128 0,0-4-128 0,2 4 128 16,0-5 496-16,0 3 80 0,4 0 32 0,1-3 0 16,-3 3-288-16,1-5-48 15,1 5-16-15,-1-5 0 0,3 2-640 0,-1-2-144 0,-2-4-32 0,3 1 0 0</inkml:trace>
  <inkml:trace contextRef="#ctx0" brushRef="#br0" timeOffset="-192482.52">28571 9840 2751 0,'-18'9'128'0,"4"1"16"0,0-1-144 0,6 0 0 0,2-4 0 0,1-5 0 0,0 5 0 0,-2 4 0 0,-7 0 0 0,0 4 0 0,4-2 512 15,1-6 208 1,9-1 48-16,3-4 16 0,4-2 304 0,4-2 48 16,1-3 16-16,4 2 0 0,1-4-800 0,1-1-160 0,1 3-16 0,0-5-16 15,0 7 16-15,2-4 0 16,2 4 0-16,-2 3 0 0,-2-1-176 0,-4-1 0 0</inkml:trace>
  <inkml:trace contextRef="#ctx0" brushRef="#br0" timeOffset="-192114.6">29010 9939 10127 0,'-9'-3'896'0,"0"1"-704"0,4 2-192 0,2 0 0 0,3 2 496 0,-2 0 64 15,2-1 16-15,-4 1 0 0,-1 5-192 0,0 2-48 16,-2-1 0-16,2 1 0 0,-2 2-336 0,0-1 0 0,2-1 0 0,-1 1 0 31,3-1-448-31,1 0 0 0,-1-4 0 0,3 4 0 0,0-4 448 0,0-5-128 16,3 0 128-16</inkml:trace>
  <inkml:trace contextRef="#ctx0" brushRef="#br0" timeOffset="-191748.55">29259 9861 13823 0,'-7'-3'1216'0,"3"-1"-960"0,4 4-256 0,2 0 0 0,0 0 416 0,0 0 32 16,-1 0 16-16,-1-2 0 0,4 2-864 0,-1 2-176 0,3 3-48 0,-1 0 0 15,2 4 624-15,-2-2 0 0</inkml:trace>
  <inkml:trace contextRef="#ctx0" brushRef="#br0" timeOffset="-191413.4">29688 9845 9215 0,'-2'0'816'0,"0"0"-656"0,2 7-160 0,-2-3 0 0,2-1 816 0,0 1 128 15,-1 6 16-15,-5 2 16 0,-1 6-640 0,0 1-128 16,-6 2-16-16</inkml:trace>
  <inkml:trace contextRef="#ctx0" brushRef="#br0" timeOffset="-191036.72">29879 9939 17503 0,'-3'-3'1552'0,"1"-1"-1232"15,2 4-320-15,2 0 0 0,0 0 672 0,-1-1 80 16,1-1 16-16,3-2 0 0,-3 1-544 0,0 3-96 0,0 0-128 0,-2 3 176 31,1 3-1168-31,-1-1-224 0,-1 0-64 0,-1 4 0 0</inkml:trace>
  <inkml:trace contextRef="#ctx0" brushRef="#br0" timeOffset="-190587.33">30324 9819 12895 0,'1'-9'1152'0,"3"6"-928"0,-1 0-224 0,1 1 0 0,1 2 336 0,-3-2 32 0,5-5 0 0,3 2 0 16,1-2-1392 0,-1 0-288-16,1 5-48 0,-4 2-16 0,1 5-544 0,1-3-128 0,-2 2 0 15,-2-1-16-15,2-1 1712 0,-3 3 352 0,1 2 0 0,0-3 128 0,-1-1-128 0</inkml:trace>
  <inkml:trace contextRef="#ctx0" brushRef="#br0" timeOffset="-190226.04">30812 9835 21183 0,'-2'-7'1888'0,"2"5"-1504"16,2 2-384-16,-1 2 0 0,3 0 384 0,-1-2 0 15,6 1 0-15,-2 3 0 16,7-1-1760-16,-7 4-352 0,0 4-64 0,-2-3 0 0,-5 6 1408 0,0-7 384 0,-2 6-128 0,-6-8 128 16</inkml:trace>
  <inkml:trace contextRef="#ctx0" brushRef="#br0" timeOffset="-189248.51">31031 9704 18431 0,'-10'-12'1632'0,"3"3"-1312"0,5 4-320 0,4 5 0 15,1 0 1776-15,-3-2 272 0,-3-3 64 0,3-5 16 16,0 3-1008-16,3-4-208 0,1 6-32 0,1 5-16 31,2 0-2128-31,-2 4-416 0,2 4-96 0,-9-6-16 0</inkml:trace>
  <inkml:trace contextRef="#ctx0" brushRef="#br0" timeOffset="-169084.32">26633 14160 5519 0,'-2'1'496'0,"2"-1"-496"15,0 0 0-15,0-1 0 16,0 1 624-16,2-2 16 0,-2 0 16 0,2 0 0 0,-1-3-480 0,-1-4-176 16,2 2 0-16,-2-3 144 15,0 3-784-15,-2 0-144 0,2-2-48 0,-3 2 0 16,1 0 160-16,-1 2 32 0,-4 2 0 0,0 1 0 0,1 0 864 0,-2 0 176 15,3 2 48-15,-1 0 0 0,-1-1 512 0,0-4 128 16,4 3 0-16,-4-2 16 0,5-1-480 0,0-4-112 0,2 4 0 0,2-7-16 16,2 5-496-16,-1-3 0 0,-1 3 0 0,0 0 0 15,-1 1 0-15,-1 3-160 0,-1 5 160 0,-1-1-128 16,-5 6 128-16,2 0 0 0,-2 4 0 0,-5-1 0 16,3 6 192-16,-3 1 64 0,1-1 0 0,1 1 16 15,-3 1 832-15,5-1 176 0,-4 1 16 0,5-3 16 16,-4 1-272-16,2 1-48 0,2 3-16 15,-1-1 0-15,3-4-656 0,-6 3-128 0,4-1-16 0,-3 1-16 16,3-1-160-16,-4 0 0 0,3 1 0 0,-3-4 0 16,4 3-144-16,0 1 144 0,2-1 0 15,1-1 0-15,3 1 368 0,-1-1 176 0,0-2 32 0,2 0 16 16,0 1 464-16,0-2 96 0,0-1 0 0,0 2 16 16,0 0-592-16,0-4-112 0,2 4-16 0,0-4-16 0,-1 1-304 0,3-1-128 15,-2-1 0-15,1 0 128 0,1-2-128 16,-3 0 0-16,-1 5 0 0,0-2 0 0,0 1-128 0,-1 1 128 15,-3-3 0-15,4 5 0 16,0-2 0-16,0-2 0 0,0 3 192 0,4-5-64 16,-3 3 1408-16,1-4 288 0,2 1 48 0,1-4 16 15,2 1-2160-15,-4-5-432 0,2 4-96 0,2-4-16 0,0 1 624 0,0-1 192 16,-1 0 0-16,-1 0-160 0,0 4 160 0,0-4 0 16,1 2-144-16,-5 1 144 0,1-1 736 0,2-1 224 0,-3 1 32 15,1 0 16-15,0 1-800 0,-1 1-208 0,5-1 0 16,-5-1 0-1,3 2-704-15,-1-4-240 0,3 3-32 0,1 2-16 0,-2-3 1568 0,0 0 320 16,-5-2 64-16,0 0 16 0,0 0-784 0,0 0-192 16,0 0 0-16,0 0 0 0,0 0-768 0,84-16-208 15,-84 16-48-15,0 0 0 0,0 0 832 0,0 0 192 0,75-33 0 0,-75 33 0 16,0 0 0-16,0 0 0 16,0 0 0-16,0 0 0 0,66-30 0 0,-66 30 0 15,0 0 0-15,0 0 0 0,0 0 0 0,0 0 0 0,0 0 0 0,0 0 0 0,0 0 0 0,0 0 0 16,0 0 0-16,0 0 0 15,75-3 0-15,-72 1-144 0,-3 2 144 0,0 0-128 16,0 0 128-16,0 0 0 0,0 0 0 16,0 0 0-16,0 0 0 0,35-33 0 0,-35 33 0 0,0 0 0 15,0 0 0-15,0 0 128 0,0 0-128 0,33-35 128 16,-33 35 96-16,0 0 32 0,14-28 0 0,-10 20 0 0,-4 8-128 0,7-21-128 0,-4 9 176 16,-3-4-176-16,4 5 0 0,-4-4 0 15,1-1 0-15,-1 0 0 0,0 3 0 0,-1 0 0 16,1-1 0-16,-4 0 0 15,2 4 0-15,1-2 0 0,-1 3 0 0,0-1 0 16,0-3 0-16,2 5 0 0,-1-3 0 0,-1 4 0 16,0-3 0-16,2 3 0 0,0 0 0 0,-2-3 0 15,-1 4 0-15,-1-2 0 0,3 2 0 0,-3 3 0 16,-1-2 0-16,3-1 0 0,-5 3 0 0,0 1 0 16,4-1 0-16,-6 1 0 0,2-2 0 0,4-1 0 0,-3 2 0 15,1-2 0-15,2-4 128 0,-1 4-128 0,-1-2 0 0,0-4 0 16,1 6 0-16,-1-2 0 0,-2-2 0 0,-2 4 0 15,1 0 0-15,-3-4 0 0,1 7 0 0,-2-3 0 16,-1-2 208-16,1 2-64 0,2-2 496 0,-1-2 112 16,1 2 16-16,-1-3 0 0,3 3-384 0,-3-5-64 15,2 3 0-15,-1-5-16 0,3 4-304 0,-5-3 0 16,3 0 0-16,-3-1 0 0,0 3 0 0,0-3 0 16,-1 9 0-16,-1 0-144 0,2 5-96 0,-5 5-16 15,-8 5 0-15,-1 10 0 16,-3 7-912-16,-4 7-192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9T20:46:39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5474 12252 8287 0,'4'4'736'0,"1"-1"-592"15,0 1-144-15,1-4 0 0,1 0 560 0,0-4 80 16,8 4 0-16,-15 0 16 0,0 0-656 0,87-3 0 16,-87 3 0-16,0 0 0 0,101-18-240 0,-101 18-16 15,0 0-16-15,93-15 0 0,-93 15 272 0,0 0-192 0,78-16 192 16,-78 16-160-16,0 0 160 0,79-17 0 0,-79 17 0 0,0 0 0 16,106-28-336-16,-106 28 16 0,92-26 0 0,-92 26 0 15,100-35 320-15,-67 5 0 0</inkml:trace>
  <inkml:trace contextRef="#ctx0" brushRef="#br0" timeOffset="482.58">5088 13696 3679 0,'3'-5'320'15,"2"2"-320"-15,0 1 0 0,-1 2 0 16,-2 0 896-16,3 0 128 0,5-4 0 0,-10 4 16 0,0 0 400 0,0 0 80 16,79-19 16-16,-79 19 0 0,0 0-496 0,0 0-80 15,94-2-32-15,-94 2 0 0,0 0-224 0,106-17-32 16,-106 17-16-16,105-35 0 0,-105 35-656 0,108-43-320 16</inkml:trace>
  <inkml:trace contextRef="#ctx0" brushRef="#br0" timeOffset="3721.32">2244 13870 12895 0,'-20'-13'1152'0,"7"7"-928"0,4-1-224 0,0 2 0 16,7 3 0-16,1 1-192 0,-1 2 48 0,-2-2 0 15,-3-3-352-15,-1-1-64 0,-1-2-16 0,-1 5 0 16,-1 2-416-16,2 2-96 16,1 5 0-16,-1 0-16 0,0 0 1104 0,1 3 128 0,1 2 80 0,-6-1 16 0,8 3 544 0,-5-4 96 15,3 4 32-15,0-2 0 0,0 4 128 0,2-4 16 16,3 4 16-16,-3 0 0 0,3 1-320 0,0 1-64 15,2-18-16-15,4 38 0 0,-4-38-464 0,8 43-192 16,-8-43 176-16,9 47-176 16,-9-47 0-16,0 0 0 0,17 70 0 0,-17-70 0 15,0 0 0-15,20 68 0 0,-20-68 128 0,10 49-128 0,-10-49 432 0,11 49-16 16,-6-22 0-16,-4 0 0 16,1-1-96-16,-4 5 0 0,2 0-16 0,-5 1 0 0,0 3-304 0,-2 1 160 15,0-3-160-15,-2-1 128 0,4-3-128 0,-5-1 0 16,1-2 0-16,4-5 0 0,1-2 0 0,3-1 160 15,1-4-32-15,3-6-128 0,-3-8 288 0,0 0-48 16,0 0-16-16,0 0 0 0,0 0 64 0,54 54 16 16,-54-54 0-16,0 0 0 0,0 0-160 0,0 0-16 0,71 42-128 0,-71-42 192 15,0 0-192-15,0 0 0 0,0 0 0 0,79 47 0 16,-79-47 0-16,0 0 0 16,0 0 0-16,0 0 0 0,0 0 0 0,89 42 0 0,-89-42 0 0,0 0 0 15,0 0 0-15,82 0 256 0,-82 0-32 0,0 0 0 16,78-5 80-16,-78 5 16 0,63-11 0 0,-63 11 0 15,75-8-144-15,-75 8-32 0,78-14 0 16,-78 14 0-16,84-18 160 0,-84 18 16 0,75-10 16 0,-75 10 0 16,71-7 112-16,-71 7 32 15,70 0 0-15,-70 0 0 0,0 0 160 0,103 15 48 0,-103-15 0 0,0 0 0 16,104 21-160-16,-104-21-16 0,0 0-16 0,112 23 0 0,-112-23-320 0,76 12-176 16,-76-12 192-16,79 5-192 15,-79-5 0-15,75 6 0 0,-75-6 0 0,68 0-144 0,-68 0 144 0,0 0 0 16,99 0 0-16,-99 0 0 15,65-6 0-15,-65 6 0 0,69 0 0 0,-69 0 128 0,72 2 336 16,-72-2 80-16,75 7 16 0,-75-7 0 0,78 7-192 0,-78-7-48 16,82 14 0-16,-82-14 0 0,75 19-320 15,-75-19 0-15,0 0 0 0,89 33 128 0,-89-33-128 0,0 0 0 16,80 39 0-16,-80-39-128 0,0 0-80 0,77 27-16 16,-77-27 0-16,0 0 0 0,78 20 0 0,-78-20 0 0,0 0 0 0,84 12 0 31,-84-12 224-31,0 0 0 0,80 5-160 0,-80-5 160 0,0 0 0 0,82 3 0 0,-82-3 0 0,0 0 0 0,82-1 0 0,-82 1 0 31,0 0 0-31,83-5 128 0,-83 5-128 0,0 0 0 16,86-13 0-16,-86 13 0 0,57-5 0 0,-57 5 0 0,0 0 0 0,82-5 0 15,-82 5 0-15,0 0 0 0,80-2 0 16,-80 2 0-16,0 0 0 0,87-7 0 16,-87 7 0-16,63-3 0 0,-63 3 0 0,65-9 0 15,-65 9 0-15,57-7 0 0,-57 7 0 0,0 0 0 0,78-5 0 16,-78 5 0-16,0 0 0 0,75-7 0 15,-75 7-144-15,0 0 144 0,72-11 0 0,-72 11 0 16,0 0-128-16,66-7 128 0,-66 7 0 0,0 0 0 16,61-5 0-16,-61 5 0 0,0 0 0 0,70-3 0 0,-70 3 0 0,0 0 0 15,68-4-256-15,-68 4-32 0,0 0-16 0,59-14 0 32,-59 14-432-32,0 0-96 0,45-17 0 0,-33 13-16 0,-1-1 464 0,-4 0 112 0,2-2 16 0,-2 5 0 15,-6-1 416-15,3-1 96 0,-1 3 0 0,1-5 16 16,-2 5 304-16,-1-1 48 0,3 0 16 0,-4 2 0 15,-4 0-256-15,3-2-32 0,-1 1-16 0,-2-3 0 16,-1 2-176-16,-2 1-32 0,-2-5-128 0,-1 3 192 16,-4 1-192-16,0-3 0 0,-2-2 0 0,2 3-160 15,2-2 160-15,-2-7-160 0,4 5 160 0,1-6-160 16,4-4 544-16,-2-1 128 0,5-2 0 0,0-3 16 0,4-4-32 0,2 0-16 16,1-5 0-16,2-4 0 15,0 1-480-15,-2-2 0 0,4-3 0 0,-1 1 0 0,-4-3-224 0,-1-1-96 16,1 6 0-16,-2-4-16 0,-1 4 160 15,-2 1 48-15,-3 4 0 0,-1 0 0 0,-2 4-96 0,-3-3-16 16,-3 10 0-16,1-3 0 0,-5 2 240 0,-1 3-192 16,1 0 192-16,-2 3-192 0,3 0-64 0,0-3-16 0,2 5 0 0,0-3 0 15,4 1 272-15,1 0-160 0,-1-1 160 0,3 1-128 16,-2 1 128-16,0 2 192 16,-1 5-32-16,0-3-16 0,-1 5 96 0,1-2 16 15,-6 4 0-15,2 0 0 0,-2 2 64 0,1 1 32 16,-3-2 0-16,3 4 0 0,-6 0-64 0,1 0-16 15,1 4 0-15,-3-2 0 0,-1-1-144 0,-3 1-128 16,0-2 192-16,-4 0-192 0,0 0 0 0,-4 0 0 0,-3-2 0 0,0-1 0 16,1-1 0-16,3-1 0 0,-4 3 0 0,0-3 0 15,4-4 0-15,-1 6 0 16,0-4 0-16,0-2 0 0,-3 4 0 0,2 0 160 0,-1 1-160 16,-3-1 192-16,-1 3-192 0,-3 1 0 0,-3 2 0 0,-3 3 0 15,-1 3 0-15,-2-2 0 0,-1 0 0 0,1 4 0 16,5-4-320-16,-4 0 64 0,4 2 16 0,-1-1 0 15,2-5-80-15,1 1 0 0,-2 0-16 0,-4 0 0 16,-3-1 32-16,-1 3 16 0,-3-2 0 0,1-1 0 16,1 1 288-16,2 2-128 0,3-1 128 0,-3 4 0 0,0 2 0 0,2-1 144 15,0 3 16-15,-1 1 0 0,1-2 144 0,-4 3 16 16,2-5 16-16,0 3 0 0,0-4-160 0,4 2-48 16,-1-3 0-16,4-2 0 0,5 3-128 0,1-4 0 15,2 1 0-15,-3-2 0 0,4 1 0 0,0-3 0 16,-1 4 0-16,-2-4 0 0,-1 0 0 15,-2-4 0-15,2 2 0 0,-1 2 128 0,1 0 176 0,2 0 16 16,0 0 16-16,2 0 0 0,3 2-16 0,-2 2-16 16,0-1 0-16,1 2 0 0,-1-1-176 0,2 4-128 15,-1-2 192-15,-2-3-192 0,-1-1 0 0,-1 0 0 16,0-2 0-16,-2-4 0 0,2 2-560 0,0-5-16 0,2-3 0 0,1 3-10240 16,-1 0-2064-1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9T20:47:38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14306 5367 8735 0,'-12'6'0'0,"1"-3"0"16,2-1 0-16,4 0 0 0,2-1 0 0,-4-1 0 15,-7 4 0-15,-9 1 0 0,-6 0 0 0,-5 0 0 16,8-1 144-16,2 1-144 0,5 0 128 0,1-3-128 16,4 2 0-16,-1-3 0 0,1 3-144 0,-2 1 144 15,4-2 0-15,1-3-144 16,3 0 144-16,-4 0 0 0,5-1 0 0,0-3 0 0,3-1-144 16,2 2 144-16,1 1 0 0,1-3 0 0,0 1 0 0,0-1 176 0,0 1 16 15,0 3 0 1,0-1 0-16,-2 2 0 0,0 0 208 0,-3 0 48 15,1 2 0-15,-3-1 16 0,4 1-144 0,-6 2-16 16,4-1-16-16,0-1 16 0,3-2-304 0,-3 0-224 0,0 2 32 0,-1-2 32 16,3 0-48-16,-4 1-16 0,0 3 0 0,0-2 16 0,-4 3 64 0,3 2 16 15,-3-2 0-15,3-2 128 16,-1 4 0-16,4-5 0 16,-1 0 0-16,5-4 0 0,2-3 224 0,3 0 0 0,-1 1 0 0,4-6 16 15,4 1-640-15,-4-5-128 0,3 5-32 0,-3-3 16 0,0 5 416 0,0-1 128 0,-3 4 0 0,-3-1 0 31,1 3 0-31,-2 2-176 0,0 2 176 0,-3 0 0 0,1 3-160 0,-2-2 160 0,1 6-128 0,-1-4 128 16,1 6 768-16,-1-3 256 0,1-2 32 0,1 4 32 16,-1-5-320-16,3 2-64 0,-2-2-16 0,4-1 16 15,1-2-704-15,-1-1 0 0,0 1-176 0,3-2 176 16,0 0-256-16,0-3 80 0,1 1 16 0,-1-2 16 16,2-1 144-16,-5-2-128 0,1 6 128 0,-1-3 0 15,0 2 0-15,-2 1 0 16,-2 1 0-16,-2 0 0 0,1 1 960 0,-4-1 160 0,2 2 32 0,-1 2 0 31,-1-3-224-31,-1 3-32 0,-1 1-16 0,0-2 16 0,4 1-576 0,-5-1-128 16,3 4 0-16,-4-1 0 0,4 1-192 0,0 1 0 15,0-1-192-15,0-1 192 0,4 2-192 0,-2-3 64 16,3 6 128-16,2-4-192 0,2 0 192 0,-1 2-176 16,1-2 176-16,3 1-144 0,-1 1 400 0,1 0 96 15,-1-1 16-15,3 3 0 0,-6-2 32 0,1 4 16 16,-2 1 0-16,-2-1 0 0,1 4-240 0,-6 0-48 15,-2 3-128-15,-2-1 192 0,1 0-32 0,-8 2-16 0,5 0 0 16,-3 1 0-16,-2-3-144 0,6 1 0 16,-3-1 0-16,1 0 0 0,5-2 560 0,-3 3 16 0,6-1 16 0,-2 0 0 15,3-5-176-15,3 3-32 0,0 2-16 0,2-1 0 16,0-3-368-16,5-2 0 0,1-1 0 0,0 0 0 16,0 0 0-16,2-1 0 0,1 3 0 0,0-2 0 15,0 0 0-15,-2 4 0 0,1-1 0 0,-1 1 0 16,0 1 0-16,-2 1 0 0,2-4 0 0,-3 3 0 15,3 1 0-15,-5-1 0 0,3-1 0 0,0-4 0 0,4 0 400 16,-6 4 112-16,4-4 32 0,0-3 0 0,-2 1-368 16,2-1-176-16,0 1 160 0,2-3-160 0,0 2 0 15,-2 0 0-15,1-4 0 0,1 4 0 0,0-2 0 0,1-4 0 16,4 6 0-16,-3-4 0 0,1-2 0 0,4 4 0 16,-2-1 0-16,1-3 0 15,1 1 0-15,0 1 0 0,-1 0 0 0,3-1 0 0,-4-1 0 16,1 6 0-16,1-2 0 0,-2 0 0 15,-2 0 0-15,0-2 0 0,4 0 0 0,0 2 0 0,1-2 0 0,2-1 0 16,0-2 128-16,1-2-128 0,2 0 0 0,-22 0 0 16,0 0 0-16,0 0 0 0,108-18 0 0,-108 18 0 15,0 0 0-15,94-26 0 0,-94 26 0 0,0 0-128 16,89-33 128-16,-89 33 0 0,0 0 0 0,74-45 0 16,-52 29 0-16,1-1 0 0,-2-1 320 0,0 4 64 15,0 2 0-15,-2 2 16 0,2-1-240 0,-2 2-160 16,0 2 192-16,-2 0-192 0,1 4 0 0,1-1 0 0,0 1 0 0,0-1 0 15,2-2 0-15,0 0 0 0,-21 6 0 16,0 0 0-16,0 0 0 0,103-40 0 0,-103 40 0 0,0 0 0 16,87-49 0-16,-87 49 0 0,0 0-128 0,66-55 128 15,-50 37 0-15,-4-1 0 16,-1 3 0-16,-3-6 0 0,1 3 0 0,0-4 0 0,-1 2 0 0,-1-10 0 16,2 3 0-16,-5-7 0 0,3-1 0 0,-4-3 0 0,2 3 0 0,-5-3 0 15,-3 3 0-15,-1-1 0 0,-1 4 0 16,-2 3 0-16,-7 3 0 0,0 4 0 0,-1 0 0 0,-5 2 0 15,1 2 0-15,-2 2 0 0,-1 1 0 0,-1-1 0 16,-1 6 128-16,1-1-128 0,0-2 0 16,1-2 160-16,1 4-160 0,-4-2 128 15,4-1 192-15,-1 4 16 0,-1-3 16 0,1 0 0 16,2 0-352-16,-6 2 0 0,2 0 0 0,-1 3 0 0,-2-1 0 0,-1 3 0 0,0 2 0 0,-2 1 0 16,-1 2 0-16,-2 2 0 0,-2 0 0 0,-4 0 0 15,-2 0 0-15,-3 0 0 0,-1 6 0 0,1 1 0 16,1 0-512-1,3-4 0-15</inkml:trace>
  <inkml:trace contextRef="#ctx0" brushRef="#br0" timeOffset="17794.23">5657 12519 10127 0,'-10'14'896'0,"-1"-5"-704"16,8-1-192-16,-4-4 0 0,4-3 816 0,-4 10 128 15,-9 3 16-15,-7 10 16 0,-6 2-432 0,-3-1-96 0,3-3 0 0,6-9-16 31,2 0-688-31,4-9-144 0,1-1-32 0,2-4 0 16,7-1-320-16,-7-2-64 0,2 1-16 0,0-4 0 0,-4 4 576 0,0 1 96 16,-1-2 32-16,-1 1 0 0,3 1 704 0,1 2 128 0,-4 0 48 0,-1 2 0 15,4 0 144-15,-3 3 48 0,1 4 0 0,-4-1 0 16,0 4-352-16,0 1-64 0,-2 4-16 0,2 0 0 16,-1 3-880-1,1-1-176-15,0 2-32 0,4-2-16 16,1 0-256-16,2 0-48 0,5-1-16 0,2-1 0 0,-2 2 656 0,3 0 256 0,4 0-176 0,-2 2 176 15,1 4 0-15,1-1 0 16,-1 1 0-16,-1 4 0 0,1-1 368 0,-3 5-48 16,1 4 0-16,-2 1 0 0,0 0 448 0,-1 1 64 0,-3 1 32 0,1-2 0 15,-1 0-48-15,2-5-16 0,2 2 0 0,0-3 0 0,4-3 80 16,1-1 16-16,6 0 0 16,1-5 0-16,4 3-256 0,1-7-32 0,-10-19-16 0,0 0 0 15,51 45-368-15,-51-45-80 0,0 0-16 0,0 0 0 16,80 35-128-16,-80-35 0 0,0 0 0 0,0 0 0 0,92 16 0 0,-92-16-144 15,0 0 144-15,0 0 0 0,108 7 0 0,-108-7-128 16,0 0 128-16,86 10 0 0,-86-10 0 16,0 0 0-16,90 12 0 0,-90-12 0 15,0 0 0-15,105 7 0 0,-105-7 0 0,0 0 0 16,115-7-176-16,-115 7 176 0,0 0-160 0,111-21 160 16,-111 21-560-1,65-24-16-15,-65 24 0 0,66-35 0 0,-66 35 128 0,58-40 32 0,-58 40 0 0,55-45 0 0,-34 19 224 16,2 3 64-16,-2 0 0 0,0-1 0 0,1-2 128 15,1-2 0-15,-2 0 160 0,-2 2-160 0,4-5 464 0,-2 5 0 16,3-6 0-16,-3 6 0 0,3-4-176 16,-6 1-32-16,1-3-16 0,0-1 0 0,-7 0-240 0,0 5 0 15,-3 1 0-15,-4 2-160 16,-5 4-448-16,-7 0-96 0,-3 2 0 0,-6 4-16 16,-3-1-224-16,-5 5-32 0,-2 1-16 0,-4 6 0 0,-7-1 832 0,3 4 160 15,-1-3 0-15,-2 2 0 0,-1 2 1120 0,1-3 144 16,6 3 16-16,-2-5 16 0,-2-4-256 0,-2 2-48 15,4-9-16-15,-2-1 0 0,4-4-480 0,3-7-112 16,5-10 0-16,-1-8-16 16,1 1-1504-16,-3-2-288 0,2 7-64 0,3-3-9008 0</inkml:trace>
  <inkml:trace contextRef="#ctx0" brushRef="#br0" timeOffset="19010.05">6002 15795 6447 0,'-12'5'576'0,"0"-1"-576"0,7-2 0 0,-2-2 0 0,5-2 624 15,0-2 16-15,2 1 0 0,-3 1 0 0,-2-3 208 0,-2-6 48 0,1 1 16 0,-1-2 0 16,0 1-608-16,1-1-128 0,0-2-32 0,-2-3 0 31,1-1-768-31,-2 1-144 0,0 1-48 0,-1-1 0 16,-1 3-464-16,-3 0-80 0,0 5-32 0,-5 1 0 15,2 4 608-15,-2 2 112 0,-6 2 32 0,3 2 0 0,-1 0 1152 0,-3 1 224 0,1 4 48 0,3-2 16 0,1-1 384 0,2 1 80 16,-4 4 16-16,2-4 0 16,2 4-528-16,-2 0-112 15,4 3 0-15,-3-2-16 0,3 6-160 0,0 1-16 0,3-1-16 0,-2 3 0 16,2 0-16-16,0 4 0 0,2-2 0 0,1 1 0 16,3 3 32-16,-1-1 16 15,2-3 0-15,4 4 0 0,-3 1 48 0,1-2 16 16,2 6 0-16,-1-3 0 0,2 7-16 0,-3-3 0 0,2-1 0 0,-1 3 0 15,2 0 208-15,-1-2 48 0,3 2 0 0,0-1 0 16,0-6 96-16,0 3 32 0,0-1 0 0,3 2 0 16,3-4-320-16,2 3-48 0,-2-1-16 0,2 2 0 15,1-2-128-15,1 1-16 0,1-2-16 0,3 2 0 16,0-3-32-16,1 6-16 0,3-4 0 0,1-1 0 16,2-2-304-16,0-1 160 0,3 2-160 0,-3-3 128 15,2-2-128-15,-2-2 160 0,0 2-160 0,1-4 160 16,1 1 16-16,-4-3 0 0,0-1 0 0,-19-14 0 0,0 0 64 15,0 0 16-15,84 28 0 0,-84-28 0 0,0 0-16 0,0 0 0 16,85-21 0-16,-85 21 0 16,0 0-112-16,70-54-128 0,-70 54 176 0,49-47-176 0,-49 47 0 0,52-54-320 15,-52 54 32-15,51-54 16 16,-51 54 16-16,47-52 16 0,-47 52 0 0,43-49 0 0,-43 49 240 0,37-47 0 16,-37 47 0-16,35-40 0 0,-20 23 0 0,1-1 0 15,-2 1 144-15,2-2-144 0,-2 0 368 0,1-2-32 16,1-4 0-16,-4-3 0 0,2 2-144 0,-2-5-48 15,1 1 0-15,-3-3 0 0,4-2-400 0,-7-1-64 16,0 1-32-16,-2 0 0 16,-1 6-528-16,-6-3-96 0,0 4-32 0,-5 0 0 0,0 6 592 0,-3-1 112 0,-1 2 32 15,-3 2 0-15,0 0 528 0,0 2 96 0,-3 3 32 0,0-2 0 16,1 6 448-16,-2-3 80 0,1-1 32 0,-2 4 0 16,1-1-48-16,-2-2-16 0,-1 2 0 0,-2-3 0 15,-1-2-432-15,1 1-64 0,-1 3-32 16,-4-4 0-16,0-1-496 0,-4 1-112 0,1-3 0 0,-6 3-16 15,3-1-896-15,-6 3-176 0,-2-5-48 0,-2 3-13456 16</inkml:trace>
  <inkml:trace contextRef="#ctx0" brushRef="#br0" timeOffset="28044.7">4427 15325 2751 0,'0'0'256'0,"-5"2"-256"0,3-1 0 0,2 3 0 15,-2-4 640-15,1 2 96 0,-3-1 16 0,-1 3 0 16,0-1 48-16,-1-1 16 0,3 0 0 0,0-2 0 16,1-2-624-16,-2 0-192 0,3 0 0 0,-3-3 0 15,2 2 0-15,-1-4-352 0,-1 5 48 0,3-1 16 16,-6 1 288-16,1 0 0 0,1 2-128 0,-4 0 128 16,1 2 368-16,-4 0 128 0,1 1 16 0,-5 1 16 15,2 3 448-15,-3-1 96 0,0 1 16 0,-4 4 0 0,0-4-112 0,0 3-16 16,-2-1 0-16,-1 0 0 0,3-4-704 0,0-3-128 15,2-1-128-15,-2 1 144 16,4-2-1232-16,1 0-240 0,4 0-48 0,-2-2-16 16,3 2 208-16,1-1 32 0,1 2 16 0,2-1 0 0,2 0 1136 0,-4 2 0 15,2 3 128-15,-2 1 0 0,3-1 624 0,-1 5 112 16,-2 1 32-16,0 4 0 0,0 1 112 0,1 2 16 16,1-1 16-16,-2 4 0 0,4 0-144 0,-4 0-16 15,2 1-16-15,4-1 0 0,-3 2-272 0,3-6-48 16,-1-1-16-16,3 0 0 0,-1-1-528 0,2-3 0 15,0-3-160-15,0 3 160 0,2-5-832 16,-2 4-32-16,1-4-16 0,1 1 0 0,2 1 416 0,-4-2 80 16,1 4 0-16,1-4 16 0,-2 5 848 0,4-4 160 15,-4 5 48-15,0 1 0 0,0-4 144 0,-4 4 16 16,2 2 16-16,-1-1 0 0,-1 3-144 0,1-1-16 0,-1 6-16 0,-3-1 0 0,0 1-160 0,2 3-16 16,-5 0-16-16,3-1 0 15,0 4-16-15,2-3 0 0,-1 4 0 0,-2-4 0 16,2 4-240-16,1-6-48 0,4-1-16 0,-5 1 0 0,3-1-176 0,1-4 0 15,2 0-192-15,-2-3 192 16,4-4-176-16,0 4 176 0,0-6-128 0,-1-1 128 16,6 3 0-16,-5-5 0 0,1 5 144 0,3-3-144 0,1 1 512 0,-4-1-16 15,2 2 0-15,1-3 0 0,-1 4 896 0,2 1 176 16,3-3 32-16,-6 4 16 16,3-5-1904-16,1 5-384 0,-2-2-80 15,-1-2-16-15,0 6 768 0,0 0 0 0,1-1 0 0,-3 3 0 0,1-1 0 0,1-3 0 16,-3 2 0-16,1-1 0 0,2-4 0 0,0-2 0 15,2-1 0-15,0-1 0 0,2-3 0 0,2 1 0 16,-1 0 0-16,0-3 0 0,3 0 224 0,1-2-64 16,-4 0-16-16,2-2 0 0,2 2-16 0,-2-2 0 0,1 2 0 0,-1-2 0 15,0 2 256-15,-2 2 32 0,3 0 16 16,-1 1 0-16,0 1 80 0,4-2 32 16,-4 5 0-16,2-4 0 0,2 4-176 0,1-3-48 0,-5 3 0 0,6-4 0 15,-1 2-320-15,2-5 128 0,2 4-128 0,-2-4 0 16,2-2 0-16,-21 2 0 15,0 0 0-15,0 0 0 0,93-26 0 0,-93 26 0 0,0 0 0 0,66-42 0 16,-49 30 0-16,-1-4-128 0,-2-3 128 0,-2 0 0 16,-2 0 0-16,-3-2 0 15,0 2 0-15,0-2 0 0,0 3 0 0,-1 3 0 16,1-3 0-16,-4 6 128 0,2-2 32 0,0-2 16 16,1 1 0-16,-3-3 0 0,1 3-176 0,-1-4 0 0,4-1 144 0,-5 1-144 15,0 0 0-15,1-4 0 0,1 1 0 0,-1-6 0 16,2 3 0-16,-3-1 0 0,0-3 0 0,0-1 0 15,-1 1 0-15,-1-5 0 0,0 5 0 0,0-1 0 16,0 1 0-16,-1-1 0 0,1-3 0 0,0 5 0 16,0-3 0-16,0-1 0 0,0 4 0 0,0-3 0 0,1 5 0 15,1-5 0-15,0 1 0 0,-2 0 0 16,0 3 0-16,-2-1 0 0,-1 5 0 0,-3 0 0 16,-2 4-256-16,-3 2-32 0,-1-1 0 0,-2 3 0 15,2-1 16-15,-6 2 0 0,-1 4 0 0,0-4 0 16,2 3 272-16,-3-1 0 0,1-4 0 0,-5-1 0 0,5 0 288 15,-2-4 64-15,2 0 16 0,1-5 0 0,4-2-176 0,-3-2-16 16,5 1-16-16,-1-5 0 0,3 5-160 0,1 1-256 16,1 7 64-16,2 2-16912 15</inkml:trace>
  <inkml:trace contextRef="#ctx0" brushRef="#br0" timeOffset="37614.11">24416 6813 5519 0,'-5'3'496'0,"0"-1"-496"0,3 2 0 0,-3-3 0 0,1-1 576 0,-1 2 32 16,-2 0 0-16,-10 1 0 0,-1 1-256 0,-3-1-48 16,2 1-16-16,0-4 0 0,2 0-288 0,3-5 0 15,3 5-128-15,-1-2 128 0,3 0 0 0,-1 2 0 16,3 0 0-16,0 0 0 0,0 0 272 15,-2 0 112-15,1 0 0 0,-3 2 16 0,2 0 288 0,-5-1 48 0,2 6 16 0,-3-1 0 32,-1-3-320-32,-7 6-64 0,1-2-16 0,-5 1 0 15,0 1-352-15,-1-4 0 0,0 6 0 0,2-6 0 16,1 7 0-16,1-5 128 0,1 5-128 0,2-5 128 16,0 4 128-16,4-4 16 0,1 1 16 0,2-1 0 0,2 2-288 15,0 3 0-15,3-1 0 0,-1-1 0 0,1 2 384 0,2-1 80 16,0 5 16-16,2-3 0 15,-4 5-160-15,4-2-16 0,0-3-16 0,-2 1 0 0,2 4 144 0,3-4 16 16,0 0 16-16,0-2 0 0,4 2-160 0,-2 0-48 16,4-4 0-16,-3 4 0 0,3-5-256 0,1 3 0 15,-3 0 0-15,1-1 0 0,1 3 0 0,-1-2 0 16,6-2 0-16,-4 6 0 0,4-2 128 0,0-4 0 16,5 4 16-16,-6 2 0 0,6-2 208 0,2 0 32 15,-2 0 16-15,3 1 0 0,1-1-400 0,1-1 0 16,-2 0 128-16,-17-13-128 0,0 0 0 0,61 39 128 0,-61-39-128 15,0 0 128-15,70 33 448 0,-70-33 64 0,0 0 32 0,0 0 0 16,99 23-256-16,-99-23-48 0,0 0-16 0,0 0 0 16,94-2-352-16,-94 2 144 0,0 0-144 0,0 0 0 15,100-19 0-15,-100 19 0 0,0 0 0 0,0 0 0 16,85-2 0-16,-85 2 0 0,0 0 0 0,0 0 0 16,0 0 0-16,77 36 0 0,-65-27 0 0,2 3 0 15,-4-3 512-15,1 3 64 0,1-5 0 0,2 4 0 16,0-6-352-16,2 2-64 0,-16-7-16 0,0 0 0 15,0 0-144-15,85 14 0 0,-85-14 0 0,0 0 0 16,0 0 0-16,110 5 0 0,-110-5 0 0,0 0 0 0,0 0 0 16,106-14 0-16,-106 14 0 0,0 0 0 0,0 0 160 0,87-16 160 15,-69 16 16-15,-18 0 16 16,0 0-48-16,0 0-16 0,0 0 0 0,0 0 0 0,97-13-288 0,-83 9 0 16,-14 4 0-16,0 0 0 0,0 0 0 0,72-30 0 15,-72 30 0-15,0 0 0 0,64-34 0 0,-64 34 0 16,0 0 0-16,71-40 0 0,-71 40 0 0,0 0 0 15,67-42 0-15,-50 30-144 0,-17 12 144 0,0 0 0 16,45-39 0-16,-32 25 0 0,-5-1 0 0,3 1 0 16,-4 5 0-16,0-5 0 0,1 2 0 0,-1 0 0 15,2-2 0-15,-5 3-128 0,3-1 128 0,0 0 0 0,-6 5 0 0,1-4 0 16,0 4 0-16,-2 1 0 0,-4-3 0 0,-1 4 0 16,-2-1 0-16,0 1 0 15,-5 2 0-15,0-1 0 0,-2-1 0 0,0 0 0 0,0-1 0 16,0 3 128-16,0-4-128 0,-2-2 0 15,2 2 0-15,0-3 0 0,1 1 0 0,-3-1 0 0,0 1 0 0,-1-1 128 16,1 1-128-16,0-2 0 0,1 3 0 16,-3-3 0-16,-1 1 0 0,3-1 0 0,1-3 0 0,1 4 0 15,3 0 0-15,-4-4 0 0,2 1 0 0,3-1 128 0,-2-1-128 0,0 3 0 16,1-2 0-16,-1 0 0 0,1 2 0 16,-1 3 0-16,0-2 0 0,0 3 0 0,0-3 0 0,-1 4 0 15,1 0 144-15,-3-1-144 16,1 2 560-16,0 1 0 0,0-4 0 0,-2 6 0 15,0-1-208-15,-1 1-32 0,0 3-16 0,-3-2 0 16,1 4 32-16,-3 1 16 0,-1 1 0 0,-5-1 0 16,0 4-160-16,-1 0-48 0,1-1 0 0,-4 4 0 15,3 0-144-15,-4 3 0 0,1 1 0 0,1-6 0 16,5 3 0-16,-4-4 0 0,2-2 0 0,-3 2 0 0,3-5 0 0,0-2 0 16,4 0-128-16,4-4 128 15,5-1-640-15,4 0-64 0,3 0-16 0,6-4-14624 16</inkml:trace>
  <inkml:trace contextRef="#ctx0" brushRef="#br0" timeOffset="71054.61">28003 1450 8287 0,'0'5'736'0,"-4"-3"-592"0,4-2-144 0,0 0 0 0,0 0 368 0,-2 2 32 0,1 1 16 0,-3 1 0 15,1-1 240-15,-1 6 48 0,-3-2 16 0,2 2 0 16,1-2 256-16,3-4 48 0,1 4 16 15,0-2 0 1,0 1-240-16,1-5-48 0,1 6-16 0,-2-1 0 16,2-1-256-16,-2 3-48 0,0-1-16 0,-2 2 0 15,0 3 128-15,-1 4 32 0,-4-2 0 0,2 0 0 16,1 3-128-16,1 1-32 0,3 1 0 0,-2 0 0 16,2 2-32-16,-3 2-16 0,3-4 0 0,0 3 0 15,3 3-368-15,-6 3 0 0,3-1 0 0,0 3 0 16,-2-2 0-16,0 3 0 0,0 2 0 0,1-3 0 0,-1 3 0 0,0-3 0 15,-1 1 0-15,-1-1 0 0,1-4 0 0,-3-2 0 16,1 4 0-16,-5-4-128 0,3-1 128 0,-2 1 0 16,-1-3 0-16,1-3-128 15,0-4-256-15,0 0-64 0,2-4 0 0,2-1-6640 16,4-6-1328-16</inkml:trace>
  <inkml:trace contextRef="#ctx0" brushRef="#br0" timeOffset="71612.53">27957 1278 8287 0,'-5'10'736'0,"2"-3"-592"0,1-3-144 0,2-3 0 15,2 5 1168-15,-2-3 208 0,-2 4 32 0,0 9 16 16,-1 1-288-16,1 1-64 0,2-3-16 0,0-3 0 0,7 1-96 0,-2-8 0 15,4 0-16-15,3-3 0 0,4-2-224 0,-16 0-32 16,0 0-16-16,0 0 0 0,92-16-272 0,-92 16-48 16,0 0-16-16,0 0 0 0,111-16-336 0,-111 16 0 15,0 0 0-15,0 0 0 0,0 0 0 0,98 11 0 16,-84-4 0-16,-7 0 0 16,0 7 0-16,-2-2 0 0,-3 2 0 0,-4 3 0 0,-7 6 0 0,1 1 0 15,-6 4 0-15,-4 4 0 0,-1-1 480 0,-3-1 32 16,-5 4 0-16,1-4 0 15,0 0-64-15,-5 1 0 0,5-5 0 0,-4 2 0 0,6-2-224 0,-3-3-48 0,5 1-16 16,1 0 0-16,2-1-160 0,3-2 0 16,6-2-160-16,3-3 160 0,3-6-208 0,6-4 48 15,7-5 16-15,-1-1 0 16,5-3-752-16,-13 3-160 0,0 0-32 0,0 0 0 16,94-42-48-16,-94 42-16 0,69-31 0 0,-69 31 0 15,74-30 256-15,-74 30 64 0,0 0 0 0,95-24 0 16,-95 24 112-16,0 0 16 0,0 0 16 0,0 0 0 15,98 5 96-15,-91 7 16 0,0 4 0 0,-2 1 0 0,-3 2 576 0,-7 4 0 16,-1 0 0-16,-1 4 0 0,-3 0 0 0,0-1 208 16,-8 5-16-16,1-3-16 0,-2 0 496 0,-2 1 96 15,-4 3 32-15,1 3 0 0,-2-4 16 0,-4-1 0 0,-3 3 0 16,2-5 0-16,-4-2 176 0,0 0 32 16,-3 5 16-16,-1-1 0 0,3-2-128 0,-1-6-16 0,4 3-16 0,3-6 0 15,4-7-688-15,3 0-192 0,6-7 0 0,7-5-11184 16</inkml:trace>
  <inkml:trace contextRef="#ctx0" brushRef="#br0" timeOffset="72001.89">29114 1448 8287 0,'-14'9'736'0,"4"-4"-592"15,3-1-144-15,2-4 0 0,-1 2 304 0,3-2 16 16,-4 1 16-16,-2 5 0 0,-5-3-16 0,-10 2 0 16,-2 4 0-16,1 0 0 0,-2 3 928 0,4-2 176 0,2 6 48 0,0-2 0 0,4 3-128 15,-2 2-32-15,1-1 0 0,1 1 0 16,1 2-640-16,0-2-128 0,1 6-32 0,1-3 0 15,-4 6 96-15,3-2 16 0,-1 7 0 0,0 0 0 0,2 0-80 0,-3 7-16 32,1 4 0-32,2-2 0 0,2 1 240 0,2 1 32 15,4-2 16-15,1-2 0 0,3-2-240 0,6-5-64 0,3-3 0 0,3-4 0 16,4-3-64-16,4-6 0 0,-18-17-16 0,0 0 0 16,83 35-192-16,-83-35-48 0,0 0 0 0,119 0 0 15,-119 0-656 1,89-19-144-16,-89 19-32 0,92-39 0 15,-92 39-1280-15,99-54-256 0,-99 54-48 0,103-69-9488 0</inkml:trace>
  <inkml:trace contextRef="#ctx0" brushRef="#br0" timeOffset="72332.58">29851 1377 11055 0,'-7'12'480'0,"2"-7"112"0,2 2-464 0,1-1-128 0,0-5 0 0,2 1 0 16,-1 5 320-16,-5 0 64 16,1 7 0-16,-2 3 0 0,-2 6 400 0,2 1 96 0,2-1 16 0,-4 3 0 15,6 0 272-15,0-1 64 16,1 3 16-16,-2-2 0 0,3 5-352 0,1 2-64 0,-2-3 0 0,-2 5-16 0,3 3-224 0,-3 0-32 31,2 1-16-31,-3 1 0 0,2 3-224 0,-3 2-64 0,1-1 0 0,0 3 0 0,0-3-256 0,-2-3 0 16,0 5 0-16,2-5 0 15,-2-2 0-15,0-3-192 0,0-4 48 0,0-4 16 16,1-6-1312-16,3-1-256 0,-2-4-48 16,-1-3-7808-16</inkml:trace>
  <inkml:trace contextRef="#ctx0" brushRef="#br0" timeOffset="72709.98">29688 1560 5343 0,'-7'-5'0'0,"5"-1"224"0,2-1-64 0,2 4 16 0,-2 0-176 0,3-1 0 0,2-3 0 0,6 0 0 0,-1-5 0 0,9-2 160 16,8-3-160-16,-27 17 160 0,52-35 448 0,-52 35 96 16,61-35 0-16,-61 35 16 0,75-35-208 0,-75 35-32 15,82-31-16-15,-82 31 0 0,90-23-464 0,-90 23 0 16,93-12-128-16,-93 12 128 0,0 0 0 0,111 7 256 16,-111-7-32-16,0 0 0 0,68 38 384 0,-52-20 80 15,-4 4 16-15,-7-1 0 0,-3 2 272 0,-7 5 64 16,-7-4 16-16,-8 7 0 0,-6 4 96 0,-5-3 32 15,-4 4 0-15,-7-3 0 0,0-3 304 0,-5-2 64 16,-1 0 16-16,1-2 0 0,1-4-432 0,3 1-96 16,1 0-16-16,2-3 0 0,0 1 320 0,1-3 64 0,6-6 16 15,5 0 0 1,0-5-2592-16,8 2-528 0,-1-4-96 0,3-3-32 16,4 0-752-16,4-4-160 0,1 0-16 0,6 0-7312 0</inkml:trace>
  <inkml:trace contextRef="#ctx0" brushRef="#br0" timeOffset="73246.89">30716 1387 20271 0,'-12'0'896'0,"8"-1"192"0,2-3-880 0,4-1-208 15,0 2 0-15,0 1 0 16,1 0-768-16,1-3-208 0,2-4-48 0,-2 4 0 16,1-2 128-16,-1 2 32 0,1 3 0 0,-3 4 0 0,-1 5 2352 0,1 0 480 0,0 3 80 0,0 1 32 0,-1 4-752 0,-1 4-160 15,-1 1-16-15,-1 7-16 16,-2 1-496-16,1 7-112 16,-4 2-16-16,0 1 0 0,-2 4-256 0,2 0-48 0,0 6-16 0,-3-2 0 15,3 2-192-15,-2 3 0 16,0-1 0-16,3 3-160 0,-1-5 160 0,0-4-128 15,1-4 128-15,1-3-128 0,0-6-192 0,1-3-48 0,-1 3 0 0,2-6 0 0,1-5 64 0,0-4 16 16,4 0 0-16,0-7 0 31,1 1-448-31,2-7-96 0,1-3 0 0,2 0-16 0,3-3 0 0,3-4 0 16,-14 7 0-16,0 0 0 0,62-37 528 0,-62 37 96 0,68-41 32 0,-68 41 0 0,84-49 192 0,-84 49 0 16,91-51 0-16,-91 51 160 15,82-43-160-15,-82 43 0 0,69-37 0 0,-69 37 0 0,0 0 0 0,84-35 0 0,-84 35-160 16,0 0-7872-16</inkml:trace>
  <inkml:trace contextRef="#ctx0" brushRef="#br0" timeOffset="73820.17">30059 3066 9215 0,'-2'7'816'0,"2"-3"-656"0,0-1-160 0,0-1 0 16,0-2 560-16,-3 2 80 0,1 7 0 0,-3 1 16 0,-1 4 224 0,-1 3 32 15,-1 4 16-15,2-2 0 0,-4 1 256 0,5 1 48 16,1-1 16-16,-1 0 0 0,3-1-368 0,2 2-80 16,2 3-16-16,3-3 0 0,1 2-464 0,0-1-112 15,3 3-16-15,0 2 0 0,1 0 16 0,3 4 0 16,1-5 0-16,-1 5 0 0,1 1-208 0,4-1 0 15,-6 4 0-15,4 2 0 0,-2-3 0 0,1 1-128 16,-4 4 128-16,-3-3 0 0,-4-1-144 0,-2-4 144 16,-4 4 0-16,-2 2-144 0,-1-1 144 0,0 1 0 15,-2-2 0-15,2-2-128 16,-2-2-496-16,2 2-80 0,3-3-32 0,0-4-8800 0</inkml:trace>
  <inkml:trace contextRef="#ctx0" brushRef="#br0" timeOffset="74222.38">29865 3929 7359 0,'-12'3'320'0,"5"-3"80"0,0 4-400 0,4-3 0 16,1 3 0-16,0-2 0 15,2 1 576-15,0 1 48 0,-1 3 0 0,-5 5 0 0,5 3 576 0,2 3 112 16,1 1 32-16,5 0 0 0,2-3 736 0,1 1 160 16,6 1 16-16,1-3 16 0,4 3-1056 0,-2-1-192 15,2 4-64-15,4 2 0 0,3 1-336 0,-6 0-80 0,6 6-16 0,0 1 0 16,3 4 48-16,1 2 16 0,1-1 0 0,0 1 0 16,-3-2-320-16,-1 0-64 15,-1-6-16-15,-2 3 0 0,-3-8-192 0,-2 0 0 16,-4-8 0-16,-1-2 0 0,-4-9 0 0,-3-1 0 0,-1-3 0 0,-1-6 0 15,-1 2 0-15,-1-4 0 0,0-7-128 0,0-7 128 16,2-7 0-16,0-3 272 16,0-9-48-16,4-4-16 0,-1 1 112 0,4-6 32 15,4-2 0-15,-5 1 0 0,5 6-352 0,-1-5 0 0,4 2 0 0,0-3 128 16,-2 10-384-16,6-4-64 0,-1-1 0 16,1 7-16-1,-1 6-1568-15,-24 32-304 0,43-52-64 0,-43 52-9424 0</inkml:trace>
  <inkml:trace contextRef="#ctx0" brushRef="#br0" timeOffset="74703.37">31003 4719 11967 0,'-1'2'528'0,"-1"-2"112"16,2 0-512-16,0 0-128 0,-4 0 0 0,1 0 0 0,-2 2 608 0,-2-2 96 16,-7 3 0-16,-7 6 16 0,-5-2 320 0,-4 2 64 15,-1 1 16-15,1 2 0 16,-1-1-288-16,-1 3-64 0,3 5-16 0,-1 0 0 0,2 4-192 0,-1 5-48 31,2-2 0-31,1 5 0 0,5-3 336 0,0 7 64 0,2 3 16 0,0 6 0 0,3-3-96 0,2 3-32 16,1 3 0-16,4 2 0 15,4 7-160-15,1-1-16 0,4 8-16 0,4 1 0 0,1-3 288 0,5-3 64 16,6-2 16-16,3-9 0 16,4-9-80-16,6-10 0 0,8-4-16 0,-37-24 0 15,105 14-544-15,-105-14-96 0,149-40-32 0,-67 2 0 32,2-11-848-32,-4-3-160 0,2-6-32 0,-4 2-15664 0</inkml:trace>
  <inkml:trace contextRef="#ctx0" brushRef="#br0" timeOffset="112567.76">13957 8915 6991 0,'-1'4'0'16,"-1"-3"0"-16,0 1 0 0,0-2 0 16,2 0 192-16,-1 2 144 0,-3 1 32 0,2 3 0 15,-5-1-160-15,4-2-16 0,-1-1-16 0,3 0 32 16,-1 0 304-16,0-2 64 0,-1 3 16 0,1-3 48 16,-2 2 304-16,3-2 64 0,-3 2 16 0,1-1 32 15,1 1 48-15,-3 0 16 0,1-2 0 0,1 0 0 16,-1 0-576-16,3 0-112 0,-1-2-32 0,-2-1 48 15,3-1-448-15,-1-3-144 0,0 4 0 0,0-1 144 16,1-1-256-16,-1 0 48 0,-2 1 16 0,-3 4 0 0,0 0 192 0,-1 0 0 16,1 4-160-16,0 1 160 0,-5 0 304 0,3 0 80 15,-3 6 32-15,0-2 32 0,1 4 32 0,-1 0 0 16,0 1 0-16,-1 3 32 0,0 0-512 16,0 3 0-16,1-1 0 0,2 2 0 0,1 0 224 0,2 3-16 15,2-3 0-15,3-2 32 0,2 0 528 0,2-1 128 0,3-1 0 16,4-1 16-16,1-1-480 0,4 1-112 15,0 1 0-15,2-1-16 0,3-2-304 0,-2-4 0 16,3 4 0-16,-1-3 0 0,3-2 0 0,1-8 0 16,1 3-128-16,1-6 128 0,-25 2-144 0,0 0 144 0,0 0-128 0,115-24 128 31,-115 24-848-31,0 0-96 0,75-49-16 0,-75 49-9728 0</inkml:trace>
  <inkml:trace contextRef="#ctx0" brushRef="#br0" timeOffset="113097.5">14592 8473 911 0,'-6'0'0'0,"1"0"0"0,2 0 0 0,1 0 0 0,2 0 0 0,-2 0 0 15,-1 0 0-15,-1 5 0 0,-4 0 784 0,-3 2 80 16,-3 7 16-16,2-2 0 0,0-1 752 0,0 3 160 15,5 0 16-15,-4-2 16 0,4 4-96 0,0-1 0 16,4-1-16-16,-1 0 0 0,2 5-480 0,1-3-80 16,-1 1-32-16,2 1 0 0,0 3-224 0,0-2-64 15,0 7 0-15,2-3 0 0,1-1-208 0,1 3-48 16,1 2-16-16,-2 1 0 16,3 7-432-16,-5-2-128 0,3 4 0 0,-2-2 0 0,-1 1 0 0,-1-3 0 15,0 4 0-15,0-4 0 0,-1-3 0 0,-1-4-144 0,0-5 144 0,0 0 0 16,1-2 0-16,-1-4-128 15,0-2 128-15,0-6 0 0,2-2 0 0,0 0-160 16,4-3 160-16,-2-6 0 0,3-3-256 0,0 0 48 0,2-7 16 0,0-1 0 31,2-3-560-31,1-1-96 0,2-3-32 0,4-3 0 0,-5 1 240 0,1-2 32 16,2-2 16-16,-4-2 0 0,6 2 288 0,-2 0 64 0,3 6 16 0,-5-1 0 16,2 2 224-16,-2 4 0 0,1 1 0 0,-3 4-144 15,2 8 144-15,-6 3 0 0,1 4 0 0,0 2 128 16,-4 9-128-16,-1 2 144 0,-1 3-144 0,-1 2 160 15,2 3 432-15,-4 6 96 0,2 5 16 0,-1 0 0 16,2 1-192-16,-1 1-48 0,4-4 0 0,-1 0 0 16,3-3-464-16,-1-4 0 0,2-4 0 0,2-4 0 15,-1-1 0-15,4-6 0 0,2-4 0 0,0-6-160 32,2-2-480-32,1-6-80 0,3-4-32 0,-1-3-5552 0,0 0-1120 0</inkml:trace>
  <inkml:trace contextRef="#ctx0" brushRef="#br0" timeOffset="113547.39">15252 8940 12895 0,'-7'12'576'0,"0"-7"112"0,4-3-560 0,-1 1-128 0,2-1 0 0,1-2 0 0,-1 3 704 0,-3-1 128 15,-2 0 0-15,-4 1 16 0,-1-1-656 0,0 0-192 16,-2 1 0-16,2 3 0 0,0-1 192 0,1 0-16 15,-1-1-16-15,1 4 0 0,-1 1 544 0,2 3 128 16,1-1 0-16,-3 3 16 0,5 1-48 0,-4 3-16 16,4 1 0-16,0 2 0 0,2 0-512 0,0 1-96 15,2 4-32-15,1-1 0 0,-2-1-144 0,8 2 0 16,-2 0 0-16,-1-3 0 0,5 1 0 0,0-6 0 16,3-4 0-16,5 0 0 0,-2-9-160 0,2 2 160 0,4-5 0 15,-1-6-144-15,4-1 144 0,2-2 0 0,-4-5 0 16,0 1 0-16,0-3 0 0,0-1-192 0,-3-4 192 15,0-4-192-15,-2-1 192 0,-4-4 0 0,2 3 0 0,-3-4 0 32,0 3-432-32,-2-6 0 0,-2 6 0 0,0-4 0 0,-3 6-528 0,0-2-128 0,-1 2 0 15,1 3-16 1,-2 2 432-16,0-1 96 0,2 6 0 0,0 6 16 0,-2 2 560 0,1 5 0 0,-2 2 0 0,-1 5 0 16,0-1 0-16,0 9 0 0,1 0 176 0,-1 3-176 0,0 2 768 15,2 2 64-15,-2 2 0 0,-1 0 0 0,1 6-32 16,0-3 0-16,1 7 0 0,1-6 0 15,0 2-288-15,0-4-48 0,0 1-16 0,1-4 0 16,1-1-448-16,3-3 128 0,-1-3-128 0,3-4 0 0,3-3 0 0,-1-4-208 16,3-6 32-16,4-3-6432 15,1 0-1296-15</inkml:trace>
  <inkml:trace contextRef="#ctx0" brushRef="#br0" timeOffset="113950.69">15674 8884 8287 0,'-2'5'368'0,"2"2"80"0,0 0-448 0,-2-3 0 0,2 1 0 0,2-2 0 16,0 4 1120-16,1 4 144 0,-1 6 16 0,0 6 16 15,1 1-144-15,-1 6-48 0,0-4 0 0,-1 3 0 16,3-1-544-16,-4-5-112 0,-2 5-32 0,2-6 0 16,-2-1 288-16,2-1 48 0,0-1 16 15,0-2 0-15,-1 1-448 0,-1-5-96 0,0-2-16 0,2 1 0 16,-2-5-208-16,2 3 0 0,0-4 0 0,2-5 0 15,0 3-160-15,1-4 160 0,1-2-128 0,-1-1 128 16,4-3-160-16,-1-4 160 0,1 0-192 0,-2-3 192 0,0-4-144 16,4 0 144-16,-6-3 0 0,1 0-144 0,-1-3 144 0,-1-3 0 15,-2-4 0-15,0-5 0 0,-2 6 304 0,0-6 144 16,-1 4 16-16,-1-6 16 16,3 2-96-16,-1 4-32 0,2-1 0 0,0 6 0 0,2 0 192 0,3 7 32 15,2 2 16-15,0 8 0 0,2-2-64 16,-1 8-16-16,1-2 0 0,3-2 0 15,0 5 16-15,2 0 0 0,2 1 0 0,0 1 0 16,1 1 48-16,-3-1 16 0,4 0 0 0,-1 0 0 16,-1 0-160-16,-2 0-48 0,1 0 0 0,-1-1 0 15,0 1-384-15,4-7 128 0,-1-4-128 0,4-5-14800 0</inkml:trace>
  <inkml:trace contextRef="#ctx0" brushRef="#br0" timeOffset="121227.99">24167 9222 3679 0,'-3'2'320'0,"-1"-1"-320"15,2 1 0-15,2-2 0 0,0-2 976 0,-3 2 128 0,-1 0 32 0,-1 2 0 16,0 0-784-16,-2-2-160 0,2 0-16 0,1-2-16 16,4 0 128-16,-3 1 32 0,3 2 0 0,-2-1 0 15,-3 2 1136-15,1 0 224 16,1 3 48-16,-2 0 16 0,-1-1 304 0,1 3 64 0,-2 0 16 0,0-2 0 15,0 4-528-15,-3-2-96 16,-1-2-32-16,1 3 0 0,-1-2-896 0,-1-3-176 0,4 1-32 0,-3 1-16 0,4-3-352 0,0-1 0 31,0 1-160-31,0 0 160 0,-2 0-128 0,3-2 128 0,2 0 0 0,-6 1 0 0,3 3 0 0,0-1 0 16,-2 2 0-16,4-1 0 0,-6 1 0 0,3 4-128 16,-3-2 128-16,2 5 0 15,-3-1 0-15,2 4 0 0,-2 3 0 0,1-3 0 16,2 3 0-16,-3-3 0 0,5 5 0 0,-2-1 0 0,4 0 0 15,0 0 0-15,5 2 0 0,-2 2 0 0,4-4 0 16,0 3 224-16,3-1-32 0,0 4-16 0,4-4 336 16,1-2 64-16,4 2 0 0,0-2 16 0,4-2-192 0,-18-17-32 15,0 0-16-15,64 39 0 0,-64-39-352 0,0 0 0 16,80 17 0-16,-80-17 0 16,0 0-512-16,0 0-112 0,108-5-16 0,-108 5-16 15,0 0-1568-15,0 0-304 0,94-28-64 0,-94 28-8624 0</inkml:trace>
  <inkml:trace contextRef="#ctx0" brushRef="#br0" timeOffset="121743.08">24573 8913 3103 0,'0'-10'0'0,"0"3"128"0,0-2-128 0,0 6 176 0,0 3-176 0,0-2 0 0,0 2 0 0,2-2 0 0,-2 2 1424 0,0 0 256 32,0 2 48-32,-2 3 16 0,-1 6 416 0,-1-2 80 0,2 6 0 0,1 3 16 15,-3 1-448-15,2 0-80 16,1 2-32-16,1 5 0 0,-2-2-416 0,2 2-64 0,-4 6-32 0,3-1 0 16,1-1-112-16,0 5-32 0,1-1 0 0,-1 5 0 15,4 3-512-15,-2-2-96 0,-2 3-32 0,-2 4 0 16,-2 2-400-16,1 1 0 0,-2 4 0 0,0 0 0 15,-4-1-160-15,0-1 160 0,0-3 0 0,1-4-144 16,2-7 144-16,-2-8 0 0,3 0-144 0,3-10 144 16,2-4-288-16,2-9 16 0,1-2 0 0,2-6 0 31,2-5-1264-31,4-8-256 0,1-5-64 0,4-2 0 0,-3-7-480 16,3-3-96-16,2-4-32 0,-1-3 0 0,2-2 1504 0,-3 0 320 15,0 2 48-15,-1-1 16 0,-3 1 576 0,-1 3 336 0,-2 2-32 0,-1 3-16 16,-1 3 800-16,-1 2 176 0,-1 6 16 0,0 2 16 15,-2 3-768-15,1 5-144 0,1 2-48 0,-3 5 0 0,1 0 400 16,1 4 80-16,1 7 16 0,2 0 0 0,-3 3 320 16,1 0 80-16,4 5 16 0,-6 3 0 0,2 6-208 0,-1 0-32 15,3 3-16-15,-4 1 0 0,2 3-304 0,4-2-64 16,-5-3-16-16,1 4 0 0,0-6-608 0,2 5 0 16,-3-6 0-16,2 2 0 15,3-2-464-15,-4-4-176 0,4-2-16 0,-4-5-16 16,6-4-1312-16,-1 1-272 0,4-8-48 0,-3-1-9408 0</inkml:trace>
  <inkml:trace contextRef="#ctx0" brushRef="#br0" timeOffset="122162.22">25265 9467 7359 0,'-5'-1'160'0,"-1"-3"32"0,5 2 16 0,-1 1 0 0,-1 1-208 0,1 0 0 0,-2 0 0 0,-1 0 0 16,-4 1 1040-16,-5 5 176 0,-3-1 16 0,-4 7 16 0,4 2 576 0,-3-2 112 15,1 6 32-15,0-1 0 0,0 2 192 0,2-1 32 16,-1 2 16-16,4 0 0 16,2-3-784-16,0 0-144 0,3 3-48 0,0-3 0 0,6 2-832 0,-6 0-160 15,6 1-48-15,1 0 0 0,2 3-192 0,-2 0 0 16,6 1 0-16,1-3 0 0,2-4 0 0,-2-1-160 16,4-4 160-16,3 0-128 0,2-5 128 0,2 2-128 15,-16-9 128-15,0 0-128 0,0 0-48 0,0 0 0 16,82 0 0-16,-82 0 0 15,0 0-560-15,0 0-112 0,78-43-32 0,-78 43 0 16,0 0-80-16,49-65 0 0,-37 41-16 0,0-4 0 16,0 2 176-16,-5-4 32 0,4 4 16 0,-6-5 0 15,2 5-80-15,2-8-32 0,-6 5 0 0,2-2 0 16,1-1 256-16,-1 4 48 0,2 0 16 0,0 6 0 16,0 3 368-16,-2 5 176 0,-2 7-160 0,-1 0 160 0,0 7-192 0,-4 1 48 0,2 5 16 0,-3 1 0 15,1 7 768-15,-1 0 176 16,-1 1 16-16,4 3 16 0,-5 1 368 0,0 2 80 0,1 3 16 0,1 0 0 15,1 4-848-15,0-3-160 16,-1 3-48-16,3-6 0 0,0-3-256 0,5-1 0 0,-3-6 0 0,5 0-7232 16,1-5-1376-1</inkml:trace>
  <inkml:trace contextRef="#ctx0" brushRef="#br0" timeOffset="122630.73">25687 9298 10127 0,'-2'9'448'0,"2"-2"96"16,0-2-544-16,0 2 0 0,0-3 0 0,0-1 0 0,2 2 704 0,-2 8 16 0,0 6 16 0,0 5 0 15,-2 6 1232-15,-3-4 240 0,-1 7 48 0,1-5 16 16,2 5-832-16,-6-2-160 0,2 2-48 0,0-1 0 16,-2 1-1008-16,2 0-224 15,-1-2 0-15,1 4 0 16,0 0 0-16,3-2-128 0,1-2 128 0,1-1-128 0,2-7-400 0,2 1-80 0,1-5-16 0,1-7 0 15,1 2-848-15,-2-8-192 0,3-1-16 0,-3-3-16 16,4-8 1120-16,-3 1 240 16,3-4 32-16,1-5 16 0,-2-1-224 0,1-6-32 0,-1 0-16 0,0-9 0 0,1 3 560 0,-2-8 0 15,-2-4 128-15,1-2-128 0,-2-3 720 0,-2 0 48 32,0-1 16-32,-2-4 0 0,0 8-112 0,2-3-32 15,-2-1 0-15,2 6 0 0,4 1-96 0,-2 7-32 16,1 5 0-16,1 3 0 0,1 6 144 0,-2 3 32 15,1 7 0-15,1 0 0 0,0 3 512 0,-1 3 96 16,3 1 32-16,1 0 0 0,-4 0 400 0,3 1 64 16,2 1 32-16,1 5 0 0,0-4-1360 0,1 1-272 15,1-2-48-15,-12-2-16 0,0 0-128 0,0 0 0 0,0 0 0 16,79 19 0 0,-79-19-928-16,0 0-112 0,0 0-32 0,92 21 0 0,-92-21 576 0,0 0 112 15,89 19 32-15,-89-19 0 16,0 0-1120-16,90 19-240 0,-90-19-32 0,0 0-9840 0</inkml:trace>
  <inkml:trace contextRef="#ctx0" brushRef="#br0" timeOffset="122890.4">26326 9239 1839 0,'0'-2'160'0,"0"-1"-160"0,0-2 0 0,2 3 0 0,0 0 704 15,-1 2 96-15,1 0 32 0,0 0 0 16,3 0 384-16,0 2 96 0,1 5 16 0,-3 2 0 0,1 3 1120 0,1 2 240 16,0 1 32-16,-2 3 16 0,4 6-160 0,2-1-16 15,0 1-16-15,1-1 0 16,3 5-496-16,-5-4-112 0,6 4-16 0,2 0 0 16,-2 2-1920-16,3-3-560 0,2 6-16 0,2-3-16 0,2 1 800 0,0-1 176 0,3-2 16 0,2-5 16 15,-4 3-416-15,-1-2 128 16,1-3-128-16,-5 2 0 15,-1-1-832-15,-6-3-240 0,-2 1-48 0,-6-5-16 16,-2 3-1776-16,-4-3-352 0</inkml:trace>
  <inkml:trace contextRef="#ctx0" brushRef="#br0" timeOffset="123218.89">26666 9243 4607 0,'-5'1'192'0,"1"1"64"0,3 2-256 0,-1-4 0 0,2 1 0 0,-2-1 0 0,2 2 1024 0,-2 2 176 16,-1 1 16-16,-6 5 16 0,0 1 448 0,-1 4 96 15,-1-1 16-15,1 4 0 16,1-1-512-16,-5 1-112 0,2 2-16 0,2 3 0 0,-4-2-400 0,0 2-96 15,3 6-16-15,-4-1 0 0,1 5 96 0,0 0 16 0,2-3 0 0,-4 7 0 16,0 4 288-16,1 1 64 16,-1 2 16-16,-2-1 0 0,5 8 128 0,-7-8 32 0,5 6 0 15,-1-7 0 1,0 3-576-16,1-3-128 0,2-4 0 0,-1-3-16 0,2 2-560 0,0-6 0 0,0 2 0 0,1-3-144 16,3-4-1360-1,1-5-272-15,-4-4-48 0,4-1-11904 0</inkml:trace>
  <inkml:trace contextRef="#ctx0" brushRef="#br0" timeOffset="123447.74">26112 9694 17503 0,'-7'0'768'0,"3"0"176"0,3 0-752 0,1-2-192 0,0 2 0 0,1 0 0 16,1 0 1392-16,2 0 240 0,1 0 48 0,2 2 16 0,3-2 416 0,-1 2 96 15,3-2 16-15,0 1 0 0,2-1-128 0,-14 0-32 16,0 0 0-16,0 0 0 16,96-22-1152-16,-96 22-224 0,87-32-48 0,-87 32-16 0,119-42-496 0,-119 42-128 0,148-55 0 0,-64 25 0 15,6 1 0-15,-3-1-288 0</inkml:trace>
  <inkml:trace contextRef="#ctx0" brushRef="#br0" timeOffset="191391.14">1045 15340 1839 0,'-2'2'160'0,"0"-2"-160"0,2 2 0 0,0-2 0 0,-1 2 256 0,-1-1 0 0,-2 5 16 0,1-1 0 31,-4 0-64-31,0 4-16 0,2-4 0 0,-1-1 0 0,3-1 592 0,-1 2 112 16,3-1 32-16,-5-1 0 0,5-1 448 0,-1 0 96 0,0-2 0 0,-1 0 16 15,-1 1 224-15,3 1 32 0,-6 3 16 0,3-3 0 16,-1 2-528-16,1-3-96 0,-1 1-32 16,0-2 0-16,1 2-720 0,-1-2-128 0,-2 0-48 0,-1 0 0 15,1 0-64-15,-2-2-16 0,4 2 0 16,-6-3 0-16,4 1-128 0,0 0 0 16,0 0 0-16,0 2 0 0,0 0 0 0,-3 2 0 0,1 0 0 0,0 1 0 15,-1 1 0-15,1 5 0 0,-1-1 0 0,-1 3 0 16,3-1 0-16,1 6 128 0,1 1-128 0,-2-1 128 0,4 0 256 0,-1 1 32 15,3 2 16-15,2 4 0 16,-3-1-432-16,3 1 0 0,3 7 0 0,-1-2 0 16,3 6 176-16,2 0-48 0,2 0-128 0,0-1 192 15,1 4 192-15,2-2 48 0,0-4 0 0,2-5 0 16,2 2 16-16,2-7 16 0,1-5 0 0,0-8 0 16,0-4-208-16,2-6-64 0,3-3 0 0,1-5 0 15,-4 1-192-15,3-7 0 0,-24 16-192 0,0 0 192 16,75-66-912-1,-56 40-80-15,0 0-16 0,0-4 0 16,1 2-704-16,-3-3-144 0,-3 5-16 0,-2-4-7728 0</inkml:trace>
  <inkml:trace contextRef="#ctx0" brushRef="#br0" timeOffset="191909.44">1210 14771 1839 0,'-1'-2'0'0,"-1"2"160"0,2 0-160 0,0 0 0 16,-2 0 0-16,2 0 0 0,0 0 880 0,0 0 144 16,2 0 16-16,-2 2 16 0,0 3 352 0,0 0 64 0,0 6 0 0,2-1 16 15,-2 4-64-15,1 2-16 0,1 1 0 0,0 2 0 16,1 2-400-16,2 2-96 0,-1 5-16 0,1-2 0 15,2 7-256-15,0 4-64 0,2 1-16 0,0 4 0 16,3 1 80-16,-2 4 32 0,4 4 0 0,-3-2 0 16,-1 5-336-16,1-2-64 0,-1-5-16 0,-1 0 0 0,-1-7-256 0,-2-3 0 15,-1-4-128-15,0-5 128 0,-5-8-288 0,2-2 32 16,0-6 16-16,-1-5 0 16,1-2-608-16,0-5-128 0,-2-2-32 0,2-3 0 15,-1-3-320-15,1-5-64 0,2-2-16 0,-3-3 0 31,-1 3 720-31,0-3 144 0,2-3 32 0,0-1 0 0,-1-1 368 0,3-5 144 0,-1 4 0 0,3-4-144 0,-3-2-176 0,1 2-48 16,1 1 0-16,-2 0 0 0,3 1 112 0,-1 4 0 16,0 2 16-16,2 1 0 0,-2 9 240 0,2 1 0 0,0 6 0 0,-2 1 0 31,1 5 512-31,1 3 32 0,0 2 16 0,0 1 0 0,0 7 656 0,0 1 128 16,-1 4 16-16,1 0 16 0,0 7-272 0,2 0-48 15,-4 3-16-15,2 2 0 0,0-2-160 16,-3 1-48-16,-1-4 0 0,3 0 0 0,-1-4-384 15,-2-3-96-15,2-5-16 0,1-6 0 0,1-3-496 0,0-5-96 16,3-2-32-16,-3-2-7136 16,5-3-1408-16</inkml:trace>
  <inkml:trace contextRef="#ctx0" brushRef="#br0" timeOffset="192381.18">1923 15304 6447 0,'-9'7'272'0,"4"-4"80"0,0 1-352 0,3-2 0 0,-3-1 0 15,1-1 0-15,-1 2 1200 0,-2-2 160 0,-7 0 48 0,-1 0 0 16,-3 0-848-16,1 0-176 0,3-2-16 0,0-1-16 0,2-1-352 16,3-3 0-16,-2 6 0 0,5-5-128 0,-1 5 128 0,3-1 0 15,1 2 0-15,1 2 128 0,2 1 448 0,0 4 112 0,0 5 16 0,2 2 0 16,1 2 112-1,1 0 16-15,3 3 16 0,-4 5 0 0,2-1-144 16,0 1-48-16,1 6 0 0,-1-4 0 16,0 0-288-16,2-3-64 0,-3-1-16 0,-1-4 0 0,2-3-96 15,-1-6-32-15,1 0 0 0,-2-6 0 0,4-1-160 16,0-5 0-16,-3-4 0 0,1 1-176 0,0-6 176 0,1 2 0 0,-3-4 0 16,1-2-128-1,1-1 128-15,0-2-160 0,-3 1 160 0,1-5-160 16,-1 3-416-16,0-7-96 0,1 1-16 0,-1 2 0 15,-2-2-304-15,0-2-64 0,0 2-16 0,-2 3 0 16,0 1 80-16,1 8 16 0,-1 0 0 0,0 7 0 0,1 1 576 0,-1 8 112 16,2 5 32-16,-2 2 0 0,2 3 496 0,0 4 96 15,0 1 32-15,2 2 0 0,-2 1 400 0,3 0 64 16,1 1 32-16,-1 2 0 0,4-2 48 0,-2 1 16 16,1 5 0-16,-1-3 0 0,2-3-224 0,-2 0-64 15,2 0 0-15,2-4 0 0,-2-3-432 0,0-3-80 16,0-6-128-16,0-2 176 15,3-5-672-15,2-3-128 0,-5-5-16 0,5 1-8192 0</inkml:trace>
  <inkml:trace contextRef="#ctx0" brushRef="#br0" timeOffset="192785.86">2069 15278 4607 0,'2'5'192'0,"-2"-2"64"0,0-3-256 0,2 4 0 0,0-2 0 0,-2 3 0 15,3-2 1280-15,1 4 192 0,4 7 64 0,-1 2 0 16,4 3-112-16,-4 0-16 0,-2 0 0 0,4 1 0 16,-8 1-368-16,3-2-80 0,-1 0 0 0,-1-2-16 15,0 2-496-15,-2-1-80 0,0-1-32 0,0 1 0 16,-2 1-336-16,0 0 128 0,1 0-128 0,1-1 0 0,-2-1 0 0,0-3 0 16,2 0 0-16,0 0-192 15,0-6 192-15,0 3-128 0,0-6 128 0,2-5-128 0,0 2-16 0,-1-4 0 16,1 2 0-16,2-7 0 15,-1-2-272-15,1 1-48 0,-1-6-16 0,2 0 0 0,-1 0 208 0,-1-5 32 16,1-7 16-16,-3 1 0 0,-1-6 224 0,0 1 0 16,-3-4 0-16,1-3 160 0,-5 2 400 0,2-1 80 15,-2-1 0-15,2 7 16 0,0 1-64 16,-1 4-16-16,5 6 0 0,-1 2 0 0,-2 5-416 0,3 5-160 16,-1 0 0-16,2 3 144 0,0 2-144 0,0 2 0 15,2 0 0-15,-1 0 0 0,5 2 0 0,-5 0 0 16,5 0 0-16,-1 3 0 0,2-3 0 0,0 1 0 0,0-1 0 0,1 0 0 15,5-2 0-15,-6 0 0 0,5 0-144 16,-3-4 144-16,3-1-704 0,2 0-64 0,0-1-32 0,0 3-7712 16</inkml:trace>
  <inkml:trace contextRef="#ctx0" brushRef="#br0" timeOffset="193095.51">2542 15252 4607 0,'-4'10'192'0,"4"-8"64"0,0 0-256 0,0-1 0 0,0-1 0 0,0 0 0 0,0-1 352 0,0-3 32 0,4 1 0 0,-3-3 0 16,-1 1-384-16,2 3 0 15,0 1 0-15,0-1 0 0,1-2 928 0,-1 4 112 0,1-1 32 0,1 1 0 16,-1 0 576-16,3 0 112 16,2 1 32-16,-4 1 0 15,3 2-256-15,1-1-32 0,-1 1-16 0,2 3 0 0,2-4-832 0,1 2-160 0,-4 4-48 0,3 0 0 31,-1-2-448-31,1 7 0 0,1 3 0 0,-3 2-160 0,1 0 160 0,1 4-160 0,-3 5 160 0,1-4-160 16,0 6 160-16,-2-2 0 0,1 1 0 0,1-1 0 16,-2 2 0-16,0-4 0 0,0 0 0 0,0-5 128 15,4-2-128-15,-5-7 0 16,5 4 0-16,-2-7 0 0,1-2-192 0,-1-4-128 0,1-1 0 0,-5-2-9536 16</inkml:trace>
  <inkml:trace contextRef="#ctx0" brushRef="#br0" timeOffset="193411.89">2763 15145 5519 0,'-4'13'496'0,"3"-5"-496"0,-1-1 0 0,0-3 0 16,2 1 960-16,0-2 112 0,-2 3 16 0,1 4 0 16,1 4 128-16,-5 10 16 0,1 3 16 0,-1-3 0 15,0 2-1088-15,-1-2-160 0,1-3-144 0,0-1 144 16,1-1 0-16,-1 0 336 0,2-2-32 0,-3 2-16 16,3 1 752-16,-1-1 160 0,-1 0 16 0,0 2 16 15,-2-2 176-15,0 5 16 0,0 2 16 0,-2-3 0 16,-1 5-464-16,-2-2-80 0,1 0-32 0,-1 2 0 0,0-5-464 0,0 1-80 15,1 2-32-15,1-5 0 0,-1 0-288 0,-1 0-144 16,3-2 16-16,-1-3 0 16,1-2-1536-16,2-4-288 0,0 2-64 0,2-5-8352 15</inkml:trace>
  <inkml:trace contextRef="#ctx0" brushRef="#br0" timeOffset="193681.28">2416 15536 11055 0,'5'3'480'0,"-1"-6"112"0,1 1-464 0,0 0-128 0,-1 0 0 0,1 1 0 16,2-3 1280-16,3-3 224 15,8 2 48-15,6-2 16 0,1 0-320 0,-3 5-64 0,1 4-16 0,-2 5 0 16,3-2 528-16,-5-1 96 0,4 3 32 0,2-4 0 15,2-1-752-15,0-4-160 0,2-1-16 0,-3-4-16 16,6 1-688-16,-32 6-192 0,0 0 0 0,0 0 128 16,115-69-128-16,-115 69 0 0,0 0 0 0,104-79-13712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9T20:51:12.7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4-01-19T20:52:59.814"/>
    </inkml:context>
  </inkml:definitions>
  <inkml:trace contextRef="#ctx0" brushRef="#br0">24354 7726 5679 0,'-13'3'0'16,"5"-1"0"-16,4 0 0 0,2-2 0 15,-1 0-144-15,-2 1 144 0,-6 1 0 0,-11 3 256 0,-3 4-64 0,-1-4 0 16,2 7 192-16,3-5 32 16,2 4 16-16,1-2 16 0,1 1-224 0,3-3-32 15,-2 3-16-15,4-3 16 0,0 0 32 0,-2 0 16 0,3-1 0 0,1-3 16 16,1 6 16-16,0-4 16 0,6 2 0 0,-6 3 16 31,2-3-32-31,0 6 0 0,2-5 0 0,0 4 32 16,1 1-64-16,-3-1-16 0,2 2 0 0,-2 3 16 0,0 1-240 0,2-3 0 15,-2 4 0-15,0 2 0 0,0-2 576 0,2 2 16 16,-4 0 0-16,0 2 16 0,2 1 96 0,-1 2 32 16,-1-1 0-16,-1 4 16 0,1-4 144 0,0 3 48 15,0-2 0-15,1-2 16 0,3 2-192 0,-1 0-48 16,3-1 0-16,-1 1 16 0,3-2-480 0,-3 4-112 16,2-3-16-16,-3-3 48 0,3-1-176 0,1 0 0 15,-1-2 0-15,2-1 0 0,0-1-192 0,3-3 192 16,3-5-160-16,-1-1 160 0,2-2 0 0,2-1 0 15,1 0 0-15,2-3 0 0,4 1 0 0,1-1 0 16,1 0-128-16,1 1 128 0,0 4 0 0,2-2 0 16,-2 1 0-16,2 2 0 0,2 1 0 0,-1 0 0 0,-1 0 0 0,2 1 0 15,-2-1 432-15,-2-4-32 0,4 5 0 0,1-4 0 16,2 2-80-16,-3-3-32 0,-23-5 0 0,0 0 0 16,0 0-128-16,110 7-32 0,-110-7 0 0,0 0 0 15,0 0 0-15,120-12-128 0,-120 12 192 0,0 0-64 16,110-26 64-16,-110 26 16 0,0 0 0 0,120-36 0 15,-120 36-48-15,0 0-16 0,110-40 0 0,-110 40 0 16,0 0 32-16,85-41 0 0,-85 41 0 0,0 0 0 16,63-36 112-16,-44 25 32 0,0-1 0 0,-1-3 0 0,-1 4-144 15,-1-1-32-15,-4-2 0 0,4 0 0 16,-3 0-144-16,1-2 0 0,-1-1 0 0,2 0 0 0,-3 1 0 0,1-3 0 16,-1 1 0-16,0-3 0 0,0 2-144 0,0-2 144 15,-3 0 0-15,0 1 0 16,-2 0 0-16,0 1-128 0,-5 0 128 0,-1 0 0 0,-1 3 0 0,-1-1 0 15,1 1 0-15,-6-3 0 0,3 2 128 0,-2-3-128 16,-1 1 0-16,5-2 144 0,-5 0-144 0,1-1 160 16,0-4-160-16,0 5 160 0,-4 0-160 0,2 2 128 15,-5 1-128-15,0 1 128 0,-2 6-128 0,-4 1 0 16,-1 5 0-16,-4 0 0 0,1-2 0 0,-4 5 0 16,1 0 0-16,-3 0 0 0,2 2 0 0,-3 0 0 15,1 0 0-15,0-1 0 0,0-1 0 0,-2-2 0 16,3-1 0-16,-7 2 0 0,3-3 288 0,1-2-32 15,-4 3 0-15,4-4 0 0,2-3 64 0,0-2 16 0,0-2 0 0,0 2 0 16,2-3-336-16,2-4-192 0,-1-5 32 0,3 1-14016 16</inkml:trace>
  <inkml:trace contextRef="#ctx0" brushRef="#br0" timeOffset="5450.77">25786 8553 9215 0,'0'0'816'0,"0"0"-656"0,0 0-160 0,2 0 0 0,-1 0 704 0,1-4 128 16,0 4 0-16,3-1 16 0,0-1-144 0,1 2-16 0,2-2-16 0,-6 0 0 16,2 1-672-16,-3-3 0 0,-1 3-208 15,-1-5 48-15,-1 3 288 0,-2-2 48 0,3-4 16 0,-6 2 0 16,1-2 304-16,1-1 64 0,0 3 16 0,-2-2 0 16,2 7-256-16,-4 1-64 0,-1 2 0 15,-3 1 0-15,-1 7 192 0,1-1 16 0,-5 10 16 0,-1-2 0 16,0 3-176-16,0 2-48 0,-1 3 0 0,1 4 0 15,2-2-80-15,-1 2-32 0,1 0 0 0,3-4 0 16,0 4-144-16,2-4 0 0,1 6 0 16,4-4 0-16,-1 4 0 0,3-2 0 0,1 3 0 0,4-3 0 0,0 3 288 0,2-1 128 31,3-1 32-31,4 1 0 0,-2-2 544 0,5 1 112 0,-2-4 32 0,4-6 0 16,4-2-336-16,1-6-64 0,-19-11-16 0,0 0 0 15,0 0-720-15,108-16-384 0,-108 16 32 0,57-38-12304 16</inkml:trace>
  <inkml:trace contextRef="#ctx0" brushRef="#br0" timeOffset="6081.48">26148 8151 11967 0,'-3'8'1072'0,"3"-1"-864"0,2-3-208 0,-1-2 0 15,1-1 1216-15,3 6 192 0,-3 2 32 0,3 8 16 16,1 2-752-16,1 9-160 0,-4-2-32 0,-1 1 0 16,-4 4-512-16,0 2-304 0,-6 5 48 0,1 2 0 15,-2 2 256-15,-3 5-128 0,0 0 128 0,-2 4 0 16,0-4 208-16,-2 2 160 0,2-4 16 0,2-2 16 15,0-4 96-15,-1-4 16 0,5-4 0 0,-1-1 0 16,2-6-320-16,0-5-64 0,2-1-128 0,1-8 192 16,-1-1-192-16,0-8 0 0,1 3-144 0,1-4 144 15,-1-2 0-15,3 0 0 0,1-3 0 0,-2-5 0 0,2 3 224 0,0-7-16 16,0 2 0-16,0-4 0 16,0-3-624-16,0 0-128 0,2-6-32 15,-1 4 0-15,3-1 304 0,3-1 48 0,2-1 16 0,5-2 0 16,-4 5 208-16,6-2 0 0,1 2 0 0,2 4 0 15,0 3 0-15,-1 3 0 0,1 3 0 0,-3 6 0 16,1 0 272-16,-3 0 0 0,4 4 0 0,-5 0 0 0,3 1 832 0,-2 6 176 16,-3-2 16-16,1 3 16 0,2 1-64 0,-6 1-16 15,5-1 0-15,-6 3 0 0,3 1-512 0,-5 1-96 16,0 1-32-16,2 2 0 0,-5 4-160 0,0-2-48 0,-2 2 0 16,0 3 0-16,0 2-544 0,-2-1-112 15,-3 1-32-15,0-2 0 16,1 6-1552-16,1-8-320 0,1 4-64 0,2-7-9792 0</inkml:trace>
  <inkml:trace contextRef="#ctx0" brushRef="#br0" timeOffset="6617.14">26661 8577 13823 0,'-4'11'608'0,"3"-1"128"0,-1-3-592 0,2 0-144 15,2-3 0-15,-1-3 0 0,3 1 1296 0,1 2 240 16,-2 8 32-16,4-3 16 16,2 4-928-16,-5-2-176 0,-1-2-32 0,-3-1-16 15,0-1-432-15,-2-3 0 0,-1 1 0 0,1-2 0 0,-3 1 160 0,0-4 96 16,1 2 32-16,-1-2 0 0,0 0-128 0,0 0-32 16,-2 0 0-16,0 0 0 0,-2 1 304 0,2-1 48 15,-5 0 16-15,3 2 0 0,-1-2-240 0,-3 2-64 16,3 0 0-16,-1-1 0 0,3 6-192 0,-6-1 0 0,7 1 0 0,-5 3-160 15,6-3 160-15,-2 3 0 16,2-1 0-16,1 7 128 0,0-2 336 0,0 1 80 0,1 3 16 0,1 3 0 16,-2 1 176-16,1 1 32 0,1 5 16 0,1-2 0 15,2-3 496-15,0-1 80 0,3 1 32 0,6-7 0 16,-2-2-624-16,7-2-112 0,-2-7-16 0,-12-5-16 16,0 0-624-16,0 0-192 0,0 0 0 0,105-19 0 15,-105 19-608-15,0 0-128 0,75-45-32 16,-75 45 0-16,47-39 64 0,-25 20 0 0,-1-4 0 0,-7 3 0 15,2 0 256-15,-4 1 64 0,0 0 16 0,-5 2 0 16,0-3 80-16,0 1 16 0,0 2 0 0,-3-2 0 16,-1 5 80-16,1-2 32 0,-8 2 0 0,4 0 0 15,-3 6-160-15,-1 4-48 0,1 2 0 0,-3 4 0 0,-1 3 560 0,1 1 0 16,2 7 0-16,-3 1 0 0,0 4 592 0,2-1 176 16,-4 2 48-16,2 1 0 15,0 2 128-15,-2 1 16 0,4-1 16 0,-5 5 0 0,1-5-80 0,0-1-32 16,2 0 0-16,2-2 0 0,0-3-368 0,3-2-80 15,4-4-16-15,3-1 0 16,0-2-704-16,6-4-144 0,1-3-16 0,4-1-14000 0</inkml:trace>
  <inkml:trace contextRef="#ctx0" brushRef="#br0" timeOffset="7029.16">27103 8591 18431 0,'-14'12'816'0,"7"-1"160"0,4-4-784 0,-1-2-192 0,4 0 0 0,4-3 0 0,-2 2 416 0,1 1 32 0,1 7 16 0,-1 2 0 16,1 3-464-16,-4 2-128 15,0-3-16-15,0 0 0 0,0 0 1680 0,0-6 352 0,3-1 64 0,-1 1 16 16,0-1-608-16,1 0-112 0,-3 1-32 0,2 2 0 31,-2-1-1424-31,0 4-304 0,0 1-48 0,0 1-16 16,2 1-560-16,-1-1-112 0,1 1-32 0,-2 1 0 0,2-4 368 0,1-1 64 0,-3 2 16 0,0-4 0 31,0-3 80-31,-3 3 32 0,1-5 0 0,-1 2 0 0,1-4 720 0,0-3 320 16,2 1-32-16,0-4 0 0,0-1 672 0,0 0 128 15,2-5 16-15,-4-2 16 0,2-1-1120 0,-2-4-368 0,1-2 0 0,-1-1 0 32,-5-2-176-32,0 0-32 0,3-4-16 0,1-1 0 0,-4-4 880 0,4-5 176 15,1 3 48-15,2-5 0 0,2 2-128 0,3 0 0 16,2 9-16-16,-4 1 0 0,6 4-368 0,-2 5 144 0,-4 5-144 15,3 0 0-15,-1 8 192 0,0-1-192 0,0 2 192 0,1-2-192 16,0 0 960-16,3 1 96 0,3-3 16 0,1-3 0 16,1 2-576-16,-1-5-112 0,-13 10-32 0,0 0 0 15,53-39-688-15,-53 39-144 16,0 0-32-16,56-43-7824 0,-56 43-1584 0</inkml:trace>
  <inkml:trace contextRef="#ctx0" brushRef="#br0" timeOffset="7345.13">27637 8403 22111 0,'-4'7'976'0,"2"-3"208"0,4-3-944 0,0 1-240 16,1 0 0-16,-1-2 0 0,3 3 384 0,1 1 16 0,6 3 16 16,-2 1 0-1,2 3-1248-15,4 5-240 0,-5-1-48 0,-1 1-16 16,4-2-1040-16,-4 3-224 0,4 2-32 0,4 4-16 0,-6 0 1856 0,4-1 368 0,1 3 80 0,0 3 16 16,4-2 1856-16,0-2 368 0,0 4 80 0,4-4 0 15,-3 6-384-15,3-4-96 0,-1 0-16 0,0-1 0 16,-24-25-1152-16,51 43-224 0,-51-43-48 0,45 37-7568 15,-45-37-1520-15</inkml:trace>
  <inkml:trace contextRef="#ctx0" brushRef="#br0" timeOffset="7614.92">28079 8342 13823 0,'-19'26'1216'0,"7"-8"-960"15,1-4-256-15,6-2 0 0,3-7 1584 0,1 2 272 16,-1 2 48-16,-2 6 16 0,-4 12-1152 0,-3 7-208 0,-3 10-48 0,-1-2-16 31,-1 1-1824-31,2-3-352 0,-3 2-80 0,1 0-16 0,2 1 1312 0,0 3 256 0,2 3 48 0,-2-4 16 16,3 5 1296-16,1-4 256 0,-2 2 48 0,3-2 16 15,-3-1 0-15,5-1 16 16,-4-4 0-16,3-2 0 0,-1-3-880 0,2-4-176 0,2-7-48 0,-4-4-12432 16</inkml:trace>
  <inkml:trace contextRef="#ctx0" brushRef="#br0" timeOffset="7851.3">27584 8933 1839 0,'-3'-7'160'0,"1"3"-160"0,2-1 0 0,0 1 0 0,2 3 2096 0,0-3 384 16,3 3 80-16,-2-3 0 15,6 1-208-15,3-4-48 0,2 0-16 0,0 3 0 0,0 2 192 0,3 1 32 16,-17 1 16-16,0 0 0 16,0 0-192-16,93-32-32 0,-93 32-16 0,0 0 0 15,108-54-1648-15,-108 54-320 0,85-45-64 0,-85 45 0 16,103-50-1344-16,-103 50-256 0,113-44-48 0,-113 44-16 15,108-38 112-15,-108 38 16 0,103-39 0 0,-103 39-11888 0</inkml:trace>
  <inkml:trace contextRef="#ctx0" brushRef="#br0" timeOffset="21528.31">31617 10897 11967 0,'-2'0'1072'0,"-2"0"-864"0,3 0-208 0,-1 0 0 16,2 0 896-16,-4 0 128 0,3 2 16 0,-8-2 16 0,0 2 288 0,1 0 64 16,1 3 16-16,3-3 0 15,-1-2-336-15,5 0-64 0,0 0 0 0,3 0-16 0,-1-2-432 0,3-3-64 16,2 1-32-16,2 1 0 0,-9 3-32 0,0 0-16 15,0 0 0-15,66-42 0 0,-66 42-432 0,0 0-320 16,72-39 48-16,-72 39 16 16,0 0-496-16,78-34-80 0,-78 34-32 0,0 0 0 0,86-35 432 0,-86 35 96 15,0 0 16-15,81-30 0 0,-81 30 320 0,0 0 0 16,75-16 0-16,-75 16 0 0,0 0 0 0,0 0 0 16,0 0 0-16,84-3 0 0,-79 8 0 0,-5 2 0 0,0-2-160 0,-5 8 160 31,-4-1-512-31,1 0 0 0,-5 4 0 0,1-2 0 0,0 3 256 0,-7-1 32 0,1-1 16 0,1 3 0 15,-2-1 208-15,0 2 0 0,-1 1 0 16,0-1 0-16,-5 0 0 0,2 0 0 0,3 0 176 0,-3 0-48 16,0 0 544-16,1-1 112 15,1 1 32-15,0-5 0 0,3 2-176 0,4-4-16 0,-1-2-16 16,3-4 0-16,5-1-608 0,5-3 0 0,2-2 0 0,0-7 0 16,5 1-1216-1,2 1-304-15,5-5-64 0,2 1-16 0,-14 9 176 0,0 0 16 0,52-33 16 0,-52 33 0 16,0 0 1136-16,70-26 256 0,-70 26 0 0,0 0 0 0,79-18 144 0,-79 18 0 15,0 0 0-15,87-3 0 16,-87 3 304-16,0 0 64 0,89-5 16 0,-89 5 0 0,0 0 288 0,80 0 48 16,-80 0 16-16,0 0 0 15,0 0-416-15,89 8-80 0,-89-8 0 0,0 0-16 0,0 0-128 0,0 0-32 16,0 0 0-16,55 37 0 16,-55-30 288-16,-5-2 48 0,2 6 16 0,-4-5 0 0,1 3-144 15,-2-2-32-15,-3-2 0 0,1 4 0 0,-4-4-384 0,-2 4 0 16,-1-2 0-16,-2 0 0 15,-1 2-880-15,-2-1-48 0,-1 5-16 0,-1-5 0 16,-1 6 48-16,-1-2 0 0,4-1 0 0,1 1 0 0,-2-3 704 0,2 1 192 16,2-3 0-16,1 0 0 0,5-2 0 0,-3-1 0 15,4-2 0-15,1-1 0 0,1-1-384 0,3-1 0 0,5 1 0 0,-1-4 0 16,3 2 144-16,5-5 48 0,5-1 0 0,2 1 0 16,2-5 192-16,-14 12 256 15,46-34-48-15,-46 34-16 0,69-47-48 0,-25 16-16 16,5 3 0-16,8-5 0 0,4 0-128 0,2 2 160 0,-4 1-160 15,0 0 160-15,-59 30-160 0,100-45 0 0,-100 45 0 0,90-38 0 16,-90 38 0-16,72-25 192 0,-72 25-64 0,0 0 0 16,80-17 240-16,-80 17 32 0,0 0 16 0,0 0 0 15,0 0-416-15,0 0 0 0,0 0 0 0,0 0-8928 16</inkml:trace>
  <inkml:trace contextRef="#ctx0" brushRef="#br0" timeOffset="25391.71">31625 9755 6447 0,'0'0'576'0,"0"0"-576"16,2 0 0-16,-2 0 0 0,0 0 864 0,0 0 64 15,0 0 16-15,2 0 0 0,0 0 272 0,-2 0 64 0,1-2 16 0,-1 0 0 16,0 1-416-16,0 1-96 0,0 0-16 0,2-2 0 31,-2 0-640-31,2 4-128 0,1-2 0 0,-1 2 0 0,-2-2 0 0,0 0 0 0,-2 1 0 0,-1 3 0 16,1 1 448-16,0 0 144 0,-1-1 32 0,-1 4 0 16,1-1-96-16,-2 2-16 0,-1 3 0 15,-1 0 0-15,1 2-128 0,-1 0-16 16,0 4-16-16,-4 1 0 0,4-2-16 0,-3-1 0 15,3 1 0-15,0 3 0 0,0-3-192 0,2 0-144 16,1-3 192-16,-1 0-192 0,1 2 0 0,3-4 0 0,-3-3 0 0,2 3 0 16,1-5 0-16,1 2 0 0,0-4 0 0,0-2-144 15,1-1 144-15,3 0 0 0,-1-2 0 0,1 2 0 16,3-2 0-16,-4 0 0 0,3 0 0 0,-3 0-128 16,4 1 0-16,-5 3 0 0,3-1 0 0,0 3 0 15,0-5 128-15,-1 5 0 16,1-1-144-16,2-2 144 0,0 1 0 0,2-4 0 15,-9 0 0-15,0 0 0 0,0 0 0 0,0 0 0 0,0 0 0 0,78-21 0 16,-78 21-176-16,0 0 48 0,0 0 0 0,66-32 0 31,-66 32-256-31,0 0-64 0,0 0 0 0,70-31 0 16,-70 31-336-16,0 0-80 0,0 0-16 0,63-38-7568 0</inkml:trace>
  <inkml:trace contextRef="#ctx0" brushRef="#br0" timeOffset="25656.34">31897 9746 11055 0,'-7'4'480'0,"4"-1"112"16,-2 4-464-16,3-2-128 0,2-1 0 0,0-1 0 0,0 6 1536 0,0 0 304 16,-2 8 48-16,2 6 16 15,0 5-80-15,0-4-16 0,2 0 0 0,-2 2 0 0,0-3-384 0,2-4-80 16,1 2 0-16,-1-2-16 0,1-1-432 0,1-1-96 15,-1 2-16-15,-1 0 0 0,0 2-544 0,1 4-112 16,-6 3-128-16,1-2 176 0,-3 9-176 0,-2-2 0 16,-2 1-160-16,-1 3 160 0,-3 0-288 0,1-4 32 15,0 2 16-15,0-4 0 16,3-3-1104-16,-1 0-208 0,3-9-48 0,0-4-10672 16</inkml:trace>
  <inkml:trace contextRef="#ctx0" brushRef="#br0" timeOffset="26092.49">32186 9586 12895 0,'-6'14'1152'0,"2"-4"-928"0,4-3-224 0,0-3 0 15,0 3 2720-15,0 1 496 0,-2 10 112 0,-3 8 0 0,-2 12-1728 0,-3 6-336 16,-3-1-80-16,-2-3-16 31,-3 0-1168-31,1-3-448 0,1 0 0 0,-1-1 16 0,1-1 432 0,4 0 0 0,1 0 0 0,3-4-128 16,1 2 128-16,3 2 0 0,-1-2 0 0,2-2 0 0,1 2-272 0,2-1-32 15,0-4 0-15,2 1 0 16,1-4-208-16,2-4-64 0,-1-1 0 0,1-2 0 16,5-2-352-16,-3-6-80 0,6-1-16 0,-5-6 0 15,3-1-176-15,-11-2-32 0,0 0-16 0,0 0 0 16,0 0 224-16,70-38 32 0,-70 38 16 0,33-32 0 15,-33 32 688-15,33-40 144 0,-18 18 144 0,-2-1-208 16,-5 4-256-16,-2 0-48 0,-3-1-16 0,-3 1 0 0,-3 0 528 0,-3-2 304 0,-1 2-48 16,-3 0 0-16,-1 1 1328 0,-1 3 256 15,0 4 48-15,-4 1 16 0,6 5-496 0,-4 1-112 0,2 6-16 0,1 0 0 16,3 3-256-16,-1 0-48 16,2 4-16-16,-2-2 0 0,4 5-1360 15,-4-3-288-15,1 3-48 0,-3 0-16 0,1-1-1376 0,-3 2-288 0,3 0-48 16,-2-3-16-1,0 4 624-15,1-5 128 0,-3 1 32 0,5-5-1600 0,1 1-320 16</inkml:trace>
  <inkml:trace contextRef="#ctx0" brushRef="#br0" timeOffset="26580.92">32474 9744 4607 0,'-5'6'400'0,"-2"-5"-400"0,5 1 0 0,2 0 0 0,0-2 704 0,0 3 48 0,-3 2 16 0,-3 2 0 15,-1 7-64-15,-1 0 0 0,-1 4 0 0,2-4 0 16,2 1 1552-16,-2 3 304 15,2-3 64-15,-1 3 16 0,5 1-1008 0,-5 0-208 0,1 2-32 0,0 0-16 16,1 2-896-16,-3 4-176 16,2 0-48-16,0 2 0 0,3-1-64 0,2 3-32 15,0-3 0-15,0 4 0 0,4-6-160 0,1 3 0 16,0 1 0-16,2-4 0 0,2-2 0 0,0-4 0 16,3-3 0-16,2-1 0 0,0-4 0 0,-14-12 0 15,0 0 0-15,0 0 0 0,0 0 0 0,97 3-144 16,-97-3 144-16,0 0 0 0,73-36-176 0,-73 36 176 15,44-44-160-15,-25 16 160 0,-3 2 0 0,-4-3 0 16,0 3 208-16,-3-6-64 0,0 6 688 0,-2-5 144 0,-4-6 32 16,2 2 0-16,-1 0 144 0,-4 2 16 0,0-1 16 0,-2-3 0 15,-3 0-592-15,-4 4-112 0,-1 0-32 16,-6 9 0-16,0 5-192 0,-3 1-32 0,-3 11-16 0,-1 0 0 16,2 6 144-16,-7 1 32 0,4 7 0 0,1-2 0 15,4 2-256-15,1 3-128 0,3-1 128 0,1 3-11232 16,3-1-2240-16</inkml:trace>
  <inkml:trace contextRef="#ctx0" brushRef="#br0" timeOffset="48324.13">14177 5529 3679 0,'-5'-1'320'0,"3"-1"-320"15,-2 2 0-15,4 0 0 0,0-2 688 0,-1 2 64 16,-3-2 16-16,-3-3 0 0,0 2-528 0,-3 1-112 16,1 0 0-16,-3 2-128 15,1 2-272-15,1 0-176 0,-6 6-16 0,1-1-16 16,-1-1-16-16,0 6 0 0,2-4 0 0,-3 6 0 0,-1-3 976 0,3-1 192 0,-3 4 32 0,3 2 16 15,-3 1-32-15,-1 2-16 0,3 2 0 0,-3 2 0 16,0 0-272-16,0 3-48 0,0-2-16 0,0 1 0 16,-2 4-336-16,-2-3 0 0,0 4 0 15,2-2 0-15,-3 1 0 0,3-1 0 0,0 2 0 0,4-2 0 16,-1 5 0-16,4 0 0 0,-3-4 0 0,3 5 0 16,2 2 496-16,1 1 176 0,1-2 32 0,1 1 16 15,-1 2-112-15,1-1-32 0,2 3 0 0,2 0 0 0,-2-2 0 16,0 4 0-16,-2 4 0 0,0-3 0 0,3-3-240 0,-1 2-48 15,-6 3-16-15,6-1 0 0,-5-1-16 0,2 4 0 16,-1 0 0-16,-1 4 0 16,3-2 208-16,1-4 48 0,1 4 0 0,3-6 0 0,4-4-192 0,0-5-16 15,2 1-16-15,5-5 0 0,2 1-288 0,-2-5 0 16,3 2 0-16,-3-3 0 0,7 2 0 0,-5 1-144 16,3 0 144-16,-2-2 0 0,3 2 0 0,-1 2 0 15,0 1 0-15,0-3-128 0,2 2 128 0,-4-4 0 16,4 7 0-16,0-5 0 0,0 3 0 0,-1-5 128 0,-1 2-128 15,0-4 176-15,0 3 368 0,0-3 80 0,1 0 16 0,-1-3 0 16,0 4-224-16,0-3-32 0,4 1-16 0,1-2 0 16,2-2-240-16,1 2-128 0,0 0 128 0,1 0-128 15,0 0 240-15,2 1-32 0,-2-1 0 0,-2-2 0 16,4 0 224-16,-2-1 32 16,1-2 16-16,-1-6 0 0,0 2-64 0,-2-3-16 0,2 0 0 0,0-2 0 15,-2 1 880-15,0-3 192 0,-5 1 16 0,0 2 16 16,2-1-1840-16,-2 0-368 0,3 6-80 15,-4-6-16-15,4 5 800 0,-1-2 0 0,1 1 144 0,2-3-16 16,0 1-128-16,4-5 0 0,3 4 0 0,-1-6 128 0,-25-2-128 0,0 0 0 16,0 0 0-16,120-9 0 0,-120 9-128 0,0 0 128 15,96-28 0-15,-67 14 0 0,-1-3 0 0,0 0 0 16,-2-3-144-16,0 0 144 0,0-7 0 16,2-4 0-16,-5 3 0 0,0-3 0 0,1-4 240 0,0-3-48 15,-3-1-16-15,0-1 0 0,0-1 144 0,0-7 16 16,0 5 16-16,-2-8 0 0,2 6 48 0,-2-7 16 15,2-6 0-15,2-1 0 16,-2 0-224-16,-2-4-32 0,4 6-16 0,1 1 0 16,-3 9-144-16,3-3 0 0,-3 3 0 0,-3-2 0 0,1 3 0 0,-9 1 0 0,2 3 0 0,-3-1 0 31,-2-1 0-31,-3 2 0 0,-1 6 0 0,-3 1 0 16,0 4 0-16,-2-4 0 0,-1 2 0 0,-1-2 0 0,-3 4 0 0,-3-1 0 0,-1-1 0 0,-2 0 0 15,-5 2-144-15,-5-4 144 16,-1-3 0-16,-6-4 0 0,1-2-288 0,-4-1 48 0,1-7 16 0,1-1 0 15,0 3 224-15,4-6-192 0,-2-7 192 0,3 3-192 16,7-3 192-16,-1-5 0 0,1 3 0 0,0-2 0 16,0 4 0-16,-4 2 0 0,2-2 0 0,-1 7 0 15,-1 9-448-15,0 9 16 16,-1 7 0-16,-2 10 0 0,0 7-192 0,-7 9-32 16,-2 3-16-16,-5 4 0 15,-9 1-176-15,-2 6-48 0,-3 0 0 0,0 6-11568 0</inkml:trace>
  <inkml:trace contextRef="#ctx0" brushRef="#br0" timeOffset="50778.86">14078 8689 911 0,'-6'-4'0'0,"3"-1"0"15,1 3 0-15,2 1 0 0,0 1 400 0,-3-4 0 16,-3-1 0-16,-1-4 0 0,-3 0 16 0,-2-1 0 15,-2 1 0-15,2 1 0 16,-1 4 64-16,5 1 16 0,-4 1 0 0,1 0 0 0,2-3-128 0,2 3-32 0,-1-1 0 0,1 3 0 16,0-4-336-16,0 1 0 0,2-1 0 0,-2 1 0 15,0 1 0-15,0 0-128 16,-2 2 128-16,0 0-128 0,0 2 128 0,-3 3 0 0,-3 0 0 0,-3 1 0 16,1 4 576-16,-6 1 112 0,-1 6 16 0,-4 2 0 15,-4 4 256-15,3 3 48 0,-1 0 16 16,1 0 0-16,-5 2-80 0,5-2-16 0,3 4 0 0,3-6 0 15,-1 4-224-15,4-2-32 0,7 4-16 0,-5-4 0 16,6-2-368-16,-2 4-80 0,4-3-16 0,-3 4 0 0,-1-1-192 16,2 2 0-16,0-2 0 0,0 3 0 0,0 0 0 0,1-1 0 15,2 3 160-15,1-2-32 16,1-1 512-16,2 3 96 0,-2-2 32 0,3-1 0 0,1 3 0 0,1-2 0 16,4-1 0-16,-1 5 0 0,1-2-256 0,2-2-32 15,3 4-16-15,-2 0 0 0,2-2-192 0,0 0-32 16,1-3-16-16,3 1 0 0,-2-3-224 0,1 2 176 15,2-4-176-15,2 3 160 16,2-4 80-16,0 3 16 0,1-2 0 0,0-5 0 0,3 5-80 0,-1-5-16 16,5 0 0-16,-24-21 0 0,0 0 16 0,92 57 0 15,-92-57 0-15,0 0 0 0,117 42-176 0,-117-42 0 16,0 0 0-16,127 29 0 0,-127-29 336 0,0 0-16 16,114 28 0-16,-114-28 0 15,0 0-112-15,102 19-16 0,-102-19-16 0,0 0 0 0,107 18 64 0,-107-18 16 16,0 0 0-16,110 14 0 0,-110-14 80 0,0 0 32 15,123-2 0-15,-123 2 0 0,0 0-192 16,122-19-48-16,-122 19 0 0,0 0 0 0,100-33 64 0,-69 17 0 0,0 0 0 16,-1 1 0-16,3-6-16 0,-2-2 0 0,-1 4 0 0,-2-7 0 15,2-4-176-15,1 1 0 0,-3-3 0 0,1-1 0 16,-1-2 0-16,0-1 0 0,-2-1 0 0,4-1 0 0,-2-4 0 0,3-5 0 16,1-5 0-16,-1 0 0 0,0-2-192 0,-3 3 192 15,0 2-160-15,-2-1 160 16,-3 6-368-16,-2-1 32 0,-4 1 0 0,-1 6 0 0,-4 0 32 0,-1 3 16 15,-4 5 0-15,-4-1 0 0,0 3 288 0,-3-1 0 16,0 2 0-16,-3 0 0 0,0 2 0 0,-3 3 128 16,-2 1-128-16,-5 1 144 0,1 3 176 15,-7-2 16 1,-5 1 16-16,-4 1 0 0,-2 0-96 0,-5 3-32 0,0 3 0 16,-10 1 0-16,2-1-224 0,-5 6 0 15,5-4 0-15,-1-1 0 0,4 1-128 0,-3-1 128 0,6-6 0 0,-1 4 0 16,-1 0 0-16,-1-4 0 0,2-3 0 0,-2 2 0 15,2-1 0-15,-2 4 128 0,-2 0-128 0,-5 0 144 16,-2 0 160-16,-5 6 16 0,-2-3 16 0,0 4 0 16,4-3-48-16,2 3-16 0,4-2 0 0,-4-3 0 15,1-2-416-15,-7-3-96 0,4 6-16 0,-7 2-16256 16</inkml:trace>
  <inkml:trace contextRef="#ctx0" brushRef="#br0" timeOffset="64323.53">3012 15405 9215 0,'-7'3'816'0,"2"-1"-656"0,1-2-160 0,3 0 0 16,1-2 368-16,-7 2 32 0,0 0 16 0,-7 0 0 0,-5 0-256 0,-2 2-160 15,-2 0 192-15,0 0-192 0,1 1 0 0,-1-1 0 16,2 1-192-16,-1-1 48 15,-1 2 144-15,2-4 144 0,-3 0-16 0,1 0-128 16,0 0 704-16,1-4 16 0,2 2 16 0,0 4 0 0,-5 2-240 0,3-1-48 16,1 2-16-16,-2 0 0 15,2 6-432-15,2-2 128 0,-6 5-128 0,5 3 0 16,-3 0 384-16,-1-1-16 0,3 3 0 0,-2 0 0 16,4 1 272-16,3-1 48 0,-3 0 16 0,2 2 0 0,1 0 176 0,-2 1 32 15,3 4 16-15,-1 1 0 0,0 2-528 0,-3 3-96 16,2 1-32-16,-2 3 0 0,-1 1-96 0,1 1-32 15,5 0 0-15,-5 1 0 0,5-6 256 0,2-4 48 0,2 1 16 0,-1-4 0 16,2 2-160-16,2-5-48 16,2-2 0-16,0-2 0 0,3 2-256 0,0 0 0 15,-1 3 0-15,3-3 0 0,3-2 0 0,-1 2 0 16,0 0 0-16,1 0 0 0,3 0 0 0,1 0 0 0,0 3 0 0,0-1 0 16,1-1 208-16,1-1 48 15,-2 5 0-15,2-3 0 0,1-1 128 0,1-1 48 16,-3 0 0-16,5-3 0 0,0 1-64 0,1-3-16 0,4-3 0 15,-1-4 0-15,2 0-352 0,-19-9 128 0,0 0-128 0,0 0 0 0,93 10 160 0,-93-10-32 16,0 0-128-16,0 0 192 16,106 0 64-16,-106 0 16 0,0 0 0 0,0 0 0 0,113 9 80 15,-113-9 16-15,0 0 0 0,96 9 0 0,-96-9 80 0,0 0 32 16,105 10 0-16,-105-10 0 0,0 0-112 0,110 4-32 16,-110-4 0-16,0 0 0 0,97 0-144 0,-97 0-48 15,0 0 0-15,0 0 0 0,113 0-144 0,-113 0 0 16,0 0 0-16,96 1 128 0,-96-1-128 0,0 0 0 15,107-1 0-15,-107 1 0 16,0 0 128-16,115-4-128 0,-115 4 128 0,0 0-128 0,120-5 160 0,-120 5-160 16,0 0 192-16,108-5-192 0,-108 5 192 0,0 0-64 15,94-2 0-15,-94 2-128 0,0 0 240 16,92-12-64-16,-92 12-16 0,0 0 0 0,93-21 32 0,-93 21 16 16,0 0 0-16,101-37 0 0,-101 37-80 15,73-38 0-15,-73 38-128 0,75-45 192 0,-75 45-192 0,73-51 0 16,-73 51 0-16,57-47 0 0,-32 26 0 0,-2-1 0 15,-4 3 0-15,-2 3 0 0,-1 0 0 0,-1 0 0 16,-1 3 0-16,-3-5 0 0,1 6 0 0,-3-4 0 16,1 2 0-16,-1-1 0 0,1 1 0 0,1 0 0 0,-2-2 0 0,1-3 0 0,1 2 0 0,1-4 128 15,-4-2-128-15,5-3 0 16,-3 0 0-16,1-4 0 0,2 4 0 16,-6-7 0-16,6 0 0 0,-6 1-128 0,0 1 128 0,0-4-208 15,0 6 32-15,-4-3 16 0,0 1 0 0,3 5 0 0,-6-4 160 0,1 6 0 31,1-1 0-31,-4 1 0 0,1 3 0 0,-6 0 0 0,2 4 0 0,-2-1 0 16,0 6 0-16,0-3 0 0,0 1 0 16,-6-2 0-16,3 6 0 0,0-3 0 0,-3 1 0 15,-1 2 0-15,0-3 0 0,-3 3 0 0,-2 0 0 16,-2-1 0-16,-2 2 0 0,1 4 0 0,-3 0 0 0,1 0 0 16,-1 1 0-16,-1-1 0 0,0-2 0 0,-3 0 128 15,2-5 112-15,-6 3 16 0,2-5 16 0,-4 4 0 16,4-4-48-16,-6 0-16 0,4 2 0 0,0 0 0 15,-2-1-208-15,2 6 144 0,-4-1-144 0,1 2 128 16,-3 5-128-16,1-3 160 0,0 1-160 0,-1-2 160 16,3 1-160-16,-3-1 0 0,-2-6 144 0,1 4-144 0,-2-5 0 15,-2 5 0-15,-1-5 0 0,1 3 0 0,1-1 0 0,4 1 0 16,-1-3 0-16,0 2 0 0,2-3-384 0,0-4 16 16,-2 1 0-16,-2-1 0 15,2 3-224-15,-2-2-48 0,2 1-16 0,-9 1 0 16,-2 3-736-16,-10 2-144 0</inkml:trace>
  <inkml:trace contextRef="#ctx0" brushRef="#br0" timeOffset="67998.47">19900 14909 3679 0,'-6'-4'320'0,"3"1"-320"16,3-3 0-16,0 3 0 0,0 1 288 0,-2 0-16 0,-1-5 0 0,-3-3 0 15,-1 1 16-15,0-3 0 0,-1 3 0 0,-3 1 0 16,-1 2 592-16,-4 3 112 0,2-1 32 0,-3 4 0 16,0 4 496-16,-3-1 96 0,-1 3 32 0,-3-3 0 15,1 6-496-15,1-2-112 16,-1-2-16-16,2 4 0 0,0-4-496 0,4 4-96 0,-1-4-32 0,-1 0 0 16,4-1-400-16,1 3 0 0,0-2 0 0,0 0-176 15,-2 5 176-15,0-3 0 0,1 4 0 0,-1-1 0 16,2 6 224-16,-3 1 80 0,-1 3 16 15,3 0 0-15,-1 1 304 0,0 4 64 0,1 1 16 0,-1 0 0 16,0 4-144-16,-1-4-32 0,1 5 0 0,0 0 0 16,6 1-128-16,-6 1-16 0,2-3-16 0,2-3 0 0,2 3-80 15,-1-4-16-15,4 2 0 0,4-2 0 16,-4-3-128-16,5-1-16 0,2-2-128 0,2-1 192 0,3-2-192 0,-5-17 144 16,10 35-144-16,-10-35 128 0,0 0 128 0,34 45 0 15,-34-45 16-15,0 0 0 0,43 49 224 0,-43-49 32 16,0 0 16-16,52 49 0 15,-52-49-208-15,0 0-32 0,54 56-16 0,-54-56 0 0,0 0-96 0,51 62-32 16,-51-62 0-16,28 46 0 0,-28-46-32 0,31 50 0 16,-31-50 0-16,28 51 0 0,-28-51 16 0,35 43 0 15,-35-43 0-15,42 44 0 0,-42-44 112 0,43 43 0 16,-43-43 16-16,0 0 0 0,74 51 80 0,-74-51 16 16,0 0 0-16,99 41 0 0,-99-41-32 0,77 20 0 15,-77-20 0-15,90 8 0 0,-90-8-16 0,89 0-16 16,-89 0 0-16,87-1 0 0,-87 1-128 0,91-6-32 15,-91 6 0-15,94-1 0 0,-94 1-144 0,96-2 0 16,-96 2 0-16,102 2 0 0,-102-2 0 0,110-2 0 0,-110 2 0 16,108-4 0-16,-108 4 0 0,96-5 0 0,-96 5 0 0,96-5 0 15,-96 5 0-15,99-5 0 0,-99 5 0 0,110-9 0 16,-110 9 0-16,124-2 0 0,-124 2-144 0,125-7 144 0,-125 7 0 16,121-12 0-1,-121 12 0-15,113-17 0 0,-113 17 0 0,118-21 0 16,-118 21 0-16,126-19 0 0,-126 19 0 0,132-16 0 0,-132 16 0 15,127-23 0-15,-127 23 0 0,117-28-128 0,-117 28 128 0,113-24 0 16,-113 24 0-16,114-21 0 0,-114 21 0 0,132-19 0 16,-64 5 0-16,0 4 0 0,-68 10 0 0,131-26 0 0,-131 26 0 0,122-23 0 15,-122 23 0-15,118-23 0 0,-118 23 0 16,127-28 0-16,-59 14-128 0,2 0 128 16,-4-1-240-16,1 1 16 0,-67 14 0 0,118-25 0 0,-118 25-112 0,113-26-32 15,-113 26 0-15,112-24 0 0,-112 24 80 0,113-16 16 0,-113 16 0 16,112-8 0-16,-112 8 272 0,94 0-192 0,-94 0 192 0,80 1-160 15,-80-1 160-15,80 7 0 0,-80-7 0 0,77 7 0 16,-77-7 144-16,76 4-144 16,-76-4 192-16,82 0-192 0,-82 0 304 0,82 0-48 0,-82 0-16 0,86 0 0 15,-86 0-96-15,76 0-16 0,-76 0 0 0,0 0 0 16,93 0-128-16,-93 0 0 16,0 0 0-16,75 0 128 0,-75 0-128 0,0 0 0 0,0 0 0 0,81-14 0 15,-81 14 0-15,0 0 0 0,0 0-128 0,0 0 128 0,65-33-176 16,-65 33 48-16,0 0 0 0,14-28 0 0,-12 19 128 0,-2-3 0 31,1-2 0-31,-1 2-128 0,6-2 320 0,-5-4 64 16,3-1 0-16,1-2 16 0,0-1-272 0,2-6 128 0,-2 2-128 0,1-6 0 0,-1 5-128 15,-3-3-144-15,-2 2-32 0,0 0 0 16,-7 4-144-16,-2-4-16 16,-1 5-16-16,-4 1 0 0,-2 3 352 0,-3-1 128 0,-2 1 0 0,-5 0-144 15,3 2 144-15,-3-1 128 0,-2 1-128 0,-2-2 176 16,-1 1 48-16,-4 3 16 0,0 1 0 0,-1 1 0 0,-6 3-64 0,-2 3-16 15,-3 2 0-15,0-2 0 0,2 5-160 0,-2 2 128 16,0 0-128-16,2 4 128 0,3 3-128 0,3-4 128 0,-1 0-128 0,-2-3 128 31,4 2 16-31,0-2 0 0,-2 0 0 0,0-2 0 16,-4 4-144-16,-1-2 192 0,-4 0-192 0,0 2 192 16,2 3-192-16,-3-3 0 0,6 0 0 0,-7-2 0 15,6 0 0-15,-4-4 0 0,4-1 0 0,-4 0 0 16,6-2 0-16,-1-4-320 0,1 4 48 0,-3-5 16 15,-8 2-400-15,0-1-80 0,2-1-16 0,-2 3 0 16,0 4 48-16,2-2 0 0,-1 4 0 0,3-1 0 0,1 2 448 16,-3 2 80-16,3 2 32 0,-3-2 0 0,-1 2 272 0,-2 1 48 15,-3-1 16-15,-3 3 0 0,2 1 96 0,1-1 32 16,1 7 0-16,-1-3 0 0,3 3-96 16,-3-3-16-16,2 5 0 0,-3-7 0 0,-2 1-208 0,2-3 0 15,1-3 0-15,3-4 0 0,4 2-208 0,2-6-96 16,4-1-16-16,0-2 0 15,1-3-512-15,2 1-128 0,2-3 0 0,0-1-16 16,0 2 64-16,-4-1 16 0,1 1 0 0,-1-3 0 0,-4 5 416 0,2 1 96 16,-1 1 0-16,-2 2 16 0,1 4 368 0,2 3 192 15,-1 3-32-15,2 4 0 0,0 2 464 0,-2 0 80 0,1 1 32 0,3 2 0 16,-3-1-16-16,1-1 0 0,-2-3 0 0,0 2 0 16,0-2-272-16,2 3-48 15,1-1-16-15,2 0 0 0,2-2 0 0,0-2-16 16,-2 2 0-16,2-2 0 0,-2-3 208 0,2 0 32 0,0-2 16 0,2 1 0 15,0-1-320-15,-3 4-64 0,3 3-16 0,-7-2 0 16,0 2-480-16,-3 2-80 0,3-2-32 0,3 5-15344 16</inkml:trace>
  <inkml:trace contextRef="#ctx1" brushRef="#br0">21231 13682 0,'0'0'0,"0"0"16,0 0-1,0 0-15,0 0 32,0 0-17,0 0 1,0 0-1,63 60-15,-62-57 16,1 2 0,-2-5-1</inkml:trace>
  <inkml:trace contextRef="#ctx0" brushRef="#br0" timeOffset="107351.53">9141 8691 10127 0,'-2'5'896'0,"2"-2"-704"0,0 2-192 0,0-3 0 16,0 0 768-16,0 3 128 0,0 2 32 0,0 5 0 15,0 2-48-15,0-3-16 0,0 3 0 0,4-6 0 0,-1-1-240 16,1-3-48-16,-1 5-16 0,2-3 0 0,-1 0-96 0,1 2-16 16,0 1 0-16,0 5 0 0,2 2 320 0,-1-1 64 15,1 5 16-15,0 4 0 0,1 2 208 0,-3 7 32 16,4 2 16-16,0 3 0 0,1 4-208 0,1 0-64 16,-1 1 0-16,1 5 0 0,1 0-416 0,-2 1-96 15,3 2 0-15,-3-10-16 0,2 3-304 0,0-6 0 16,2-3 0-16,0-5 0 15,-1-8-352-15,-1-3-176 0,0-3-48 0,0-4 0 16,0-5-1536-16,-1-5-304 0</inkml:trace>
  <inkml:trace contextRef="#ctx0" brushRef="#br0" timeOffset="107697.74">9596 8739 2751 0,'1'4'256'0,"1"-4"-256"16,0 0 0-16,0 2 0 0,-1-2 1328 0,3 1 208 16,-2 3 64-16,-1-1 0 0,1 8 512 0,-2-1 96 15,-3 6 32-15,-4 1 0 0,-2 2-176 0,-3 2-16 16,-2 0-16-16,0 5 0 0,0-3-560 0,0 1-128 15,3 2 0-15,-1-1-16 0,5-1-496 0,-3-3-80 16,3 4-32-16,2-3 0 0,1 3-208 0,-1-1-32 16,3 7-16-16,0-1 0 0,4 0-208 0,0 6-64 0,1 6 0 15,-1 5 0-15,0-2-64 0,0 6-128 0,-2-1 176 16,0-1-176-16,0 0 144 0,0-4-144 16,0-3 0-16,0-4 144 0,0-3-368 0,0-4-80 15,3-5-16-15,-1-5 0 16,-2-3-1728-16,2-4-336 0</inkml:trace>
  <inkml:trace contextRef="#ctx0" brushRef="#br0" timeOffset="108043.72">8960 9392 10127 0,'-6'4'896'0,"3"1"-704"0,3-5-192 0,0 0 0 0,0-3 896 0,0 3 128 16,0 0 48-16,0-2 0 0,2 0 192 0,3-1 32 0,5-4 16 0,1-4 0 16,4 3-240-16,3-5-48 0,3-2-16 0,3-1 0 15,1 2-736-15,-25 14-144 0,0 0-128 0,94-50 192 16,-94 50-192-16,0 0 128 0,108-35-128 0,-108 35 128 15,0 0 80-15,118-18 16 16,-118 18 0-16,89-1 0 0,-89 1 368 0,99 5 80 0,-52 2 16 0,-3-4 0 16,-4 3 144-16,-10-3 48 15,-2 6 0-15,-7-2 0 0,-2 1-640 0,-4 1-240 0,-4-4 176 0,-1 4-176 32,-1-5-1072-32,0-4-304 0</inkml:trace>
  <inkml:trace contextRef="#ctx0" brushRef="#br0" timeOffset="109089.22">9057 9723 7359 0,'-3'7'656'0,"1"-3"-528"16,2-1-128-16,0-3 0 0,0 4 1120 0,0-2 192 15,0 5 32-15,0-2 16 0,0 2 272 0,5-6 48 16,2-4 16-16,4-7 0 0,1-4-800 0,5-6-176 15,2 0-16-15,2-5-16 0,-21 25-432 0,0 0-96 16,77-82-16-16,-77 82 0 0,0 0 144 0,80-78 32 0,-80 78 0 0,0 0 0 16,87-68 368-16,-87 68 80 0,0 0 0 0,96-70 16 15,-96 70 240-15,0 0 32 0,99-55 16 0,-99 55 0 16,0 0-368-16,84-58-80 0,-84 58-16 0,0 0 0 16,0 0-448-16,77-59-160 0,-65 45 0 0,-2 5 144 31,4-3-976-31,-5 3-208 0,0-1-48 0,1-4 0 15,2 5-1376-15,2-3-288 0,-3 3-48 0,1-3-6672 0</inkml:trace>
  <inkml:trace contextRef="#ctx0" brushRef="#br0" timeOffset="109406.93">9179 9072 11967 0,'0'10'1072'0,"2"-3"-864"0,0-5-208 0,1-2 0 16,2 0 592-16,2 4 80 0,4 6 16 0,6 1 0 15,8 4 384-15,-1 3 80 0,2-1 0 0,0 2 16 16,2 0-144-16,0 9-16 0,0 0-16 0,2 10 0 15,-1 2-704-15,1 7-144 0,-1 4-16 0,-1 3-128 16,-2 2 512-16,-1 1 0 0,-6 1 0 0,0-4 0 16,-3 0 352-16,0 0 64 0,-1-6 16 0,-1-6 0 15,2-7-432-15,3-7-96 0,-2-4-16 0,4-8-8896 16,-3 0-1776-16</inkml:trace>
  <inkml:trace contextRef="#ctx0" brushRef="#br0" timeOffset="110076.27">10564 9122 7359 0,'-3'6'656'0,"1"-3"-528"0,1 1-128 0,-1-1 0 0,0-1 1776 0,0 1 320 15,-6 4 64-15,-3 6 16 0,-5-1-320 0,-1-2-64 0,0-5-16 0,-1 1 0 32,-1-3-1136-32,0-3-208 0,0 2-48 0,-2-2-16 15,2 2-368-15,-2-1 0 0,0 5 0 0,2 2 0 16,-1-1 0-16,1 4 0 0,2-3 0 0,-1 5 0 15,4 1 512-15,2-4 48 0,4 6 0 0,2-1 0 16,-2 1 112-16,2 1 32 0,3 1 0 0,-2 1 0 0,3 4-256 0,2-1-64 16,2 3 0-16,1 3 0 0,-1-1 224 0,3 3 32 15,2-2 16-15,0 5 0 0,2 0 112 16,1 0 0-16,2 2 16 0,1 0 0 0,2 1-16 0,4-2 0 16,2-7 0-16,6 0 0 0,0-5-80 0,3-4-32 15,3-10 0-15,0-1 0 0,2-7-400 0,-35 0-96 16,0 0-16-16,115-31 0 15,-115 31-544-15,0 0-112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9T20:54:18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8210 8718 5519 0,'-12'16'496'0,"5"-12"-496"16,0 3 0-16,4-4 0 0,-1-3 192 0,4 0-48 0,-3-2-16 15,1 2 0-15,-2-3 128 0,-1-4 0 0,2 3 16 0,1-4 0 16,-1-1-16-16,1 4-16 16,-2 1 0-16,1-1 0 0,-1 3 592 0,1 1 128 0,-6 2 32 0,0 4 0 15,-1 1 544-15,1-1 128 0,-3 0 0 0,3 4 16 16,-5-2-432-16,4 2-96 0,-1-4 0 0,1-2-16 16,1 4-352-16,-1-3-64 0,1-3-16 0,2 1 0 15,0-2-448-15,2 0-112 0,0 0-16 0,3 0 0 16,0 0-128-16,1 2 0 15,1 0-192-15,0-1 192 0,1 3-192 0,3 5 192 16,1-1-160-16,0 6 160 0,2 4-368 0,0 1 32 16,-2 2 0-16,2 3 0 0,0 6 336 0,-1-4-176 15,-1 7 176-15,-2-3-128 0,2-3 128 0,-1 3 0 0,1-7 0 0,4-2 128 0,-2-4 176 0,5-5 32 16,-1-1 16-16,2-10 0 16,5 1-144-16,-2-5-16 0,6-1-16 0,1-3 0 15,5-3-384-15,-4-6-80 0,-24 16-16 0,0 0 0 31,89-50-1072-31,-89 50-224 0,0 0-32 0,80-60-16 0,-80 60-64 0,0 0-16 0,73-50 0 0,-53 34-4320 16</inkml:trace>
  <inkml:trace contextRef="#ctx0" brushRef="#br0" timeOffset="513.21">8540 8313 6447 0,'0'7'576'0,"1"-4"-576"16,3 2 0-16,-2-5 0 0,-1 2 224 0,5 1-64 15,-5 4-16-15,6 9 0 0,0 2 464 0,0 2 96 0,-3 1 0 0,-1 2 16 0,-3 3 304 0,0-2 64 16,-2 8 16-16,-3-3 0 0,2 5-224 0,-4 2-48 15,3 2-16 1,1 1 0-16,-1-1 32 0,4-1 16 16,2 1 0-16,2 0 0 0,-1-5-288 0,2-1-48 15,0-6-16-15,1-3 0 0,1-3-512 0,0 0 0 0,1-5 0 16,1-1 0-16,0-5-240 0,1 0 0 0,-1-4 0 16,1-2 0-1,-1-1-1104-15,0 2-240 0,0-3-32 0,-4-1-16 16,0-1 480-16,-2 1 80 0,1 0 32 0,-2-4 0 0,-1 4 784 0,1-2 256 0,-2-1 0 0,0 1-160 15,0-5 352-15,0-3 80 0,0-3 16 0,0 0 0 16,2-7 0-16,-2-4 0 0,3 0 0 0,-1-8 0 16,2 3-96-16,-1-4 0 0,2-2-16 0,2 5 0 15,0 2-176-15,4 9 0 0,-3 2 0 0,5 8 128 16,-6 2-128-16,3 5 128 0,-1 4-128 0,0 3 128 0,-3 0 400 16,1-1 80-16,0 6 16 0,0-1 0 15,-1 3 400-15,1-1 96 0,0 3 16 0,0-4 0 0,0-1-512 0,-1 1-112 16,3 2 0-16,-2 4-16 0,4 0-496 15,-4 1 0-15,1 2 0 0,-1 4 0 0,2 0-176 0,0 1-80 16,-4-1 0-16,4-2-9136 16</inkml:trace>
  <inkml:trace contextRef="#ctx0" brushRef="#br0" timeOffset="947.95">9242 8680 2751 0,'-2'0'256'0,"0"0"-256"0,2 0 0 0,0-2 0 16,0 2 960-16,-1-1 160 16,-1 1 32-16,0-2 0 0,-7 0 384 0,2-1 96 0,2-1 16 0,-3 1 0 15,-1 3-368-15,2 0-80 0,-2 3-16 0,2 1 0 16,-2 1-608-16,-1 0-128 0,1 6-32 0,2-3 0 16,-3 8 96-16,3-2 0 0,0 0 16 0,2-2 0 15,1 4 64-15,1-2 16 0,3 1 0 0,1-1 0 16,1 2-304-16,2 0-64 0,1-3-16 0,2-4 0 0,-2 5-224 0,2-7 0 15,2 4 0-15,0-6 0 0,1 3 0 0,0-4 0 16,1-2 0-16,-2-2 0 0,-1-2 0 0,-1-2 0 16,2-1 0-16,-2 0 0 0,3 2-192 0,-6-4 64 15,1-2 128-15,0 0-208 16,2-1-432-16,-5 1-96 0,2-1-16 0,-1-3 0 16,1 5-736-16,-3-6-160 0,5 3-16 15,-1-3-16-15,-2 0 560 0,2 2 112 0,2-3 32 0,-1-1 0 16,2-2 352-16,-4 3 80 0,3 4 16 0,-2 1 0 0,0 3 400 15,0 2 128-15,-1 3 0 0,-2 7 0 0,-1 0 0 0,-1 4 0 0,2 3 128 0,-4-3-128 16,2 5 992-16,0 2 96 16,-1-1 32-16,1 1 0 0,0-2-624 0,1 3-128 15,1 2-32-15,2-1 0 0,-3-1-336 0,3-3 0 0,-1-5 0 0,3 1 0 32,1-6-816-32,-2-4-128 0,7 0-16 0,-3-4-16 0</inkml:trace>
  <inkml:trace contextRef="#ctx0" brushRef="#br0" timeOffset="1294.42">9515 8509 6447 0,'-5'16'272'0,"3"-11"80"0,1 6-352 0,-1-6 0 0,2 2 0 0,0-2 0 0,0 2 1088 0,2 11 128 16,1 2 48-16,2 14 0 0,-1-1-832 0,-1-2-176 15,1 2-16-15,3-3-16 0,-4-4-224 0,3-5-256 16,1 0 48-16,0-4 16 15,1-1-1136-15,1-2-208 0,-2-4-64 0,0 2 0 32,0-5 320-32,-2 4 48 0,4-4 16 0,-4 0 0 0,0-4 960 0,1-3 256 0,-3-2 0 0,-1 1 0 0,-1-5 0 0,1 3 0 15,-2-1 0-15,-2-1 0 0,1-5 640 0,-4-1 192 16,1-4 16-16,1-6 16 0,-1-4 800 0,1-1 144 16,-4-2 48-16,1-6 0 15,1-1-976-15,0-4-192 0,-2-1-48 0,0-7 0 16,0 0-192-16,4-3-64 0,1-2 0 0,2 8 0 15,2 6 96-15,-1 6 16 0,3 10 0 0,-1 2 0 0,-1 7-80 16,3 4-16-16,2 2 0 0,2 2 0 0,0 5 320 0,5-4 64 0,-1 1 16 0,7-1 0 16,2-3-496-16,3 2-112 0,-25 5 0 0,0 0-6400 31,101-26-1264-31</inkml:trace>
  <inkml:trace contextRef="#ctx0" brushRef="#br0" timeOffset="2846.39">12596 5371 6447 0,'0'3'576'0,"0"1"-576"15,0-2 0-15,0-2 0 0,0 1 496 0,-1-1-16 0,-1 5 0 16,0 6 0-16,-1-4 960 0,1 3 192 0,-3-3 32 0,-1 4 16 0,1-4-112 0,3-2-32 15,-4 2 0-15,0-2 0 0,1-1-512 0,3 1-128 16,-3 0 0-16,0-1-16 0,3-1-352 0,-1-1-64 16,1 3-16-16,-3-3 0 0,1-2-48 0,-1 1-16 15,0-1 0-15,3-1 0 0,-3-4 0 0,0 1-16 16,-2 2 0-16,0-3 0 0,-2 0-160 0,0-2-16 16,-1 0-16-16,-4-2 0 15,0 6-176-15,0-3 0 0,-2 1 0 0,2 2 0 16,2 6 0-16,-2-1 0 0,4 3-176 0,1 2 176 15,0 5-192-15,4 2 64 0,2-1 0 0,3 4 0 16,0 2-192-16,3 7-16 0,0 0-16 0,4 2 0 0,2 2 352 16,3 5 0-16,1 1 0 0,2-3 0 0,1-5 0 0,1-5 0 15,6-4 0-15,-2-5 0 0,0-5 0 16,1-4 0-16,5-3 0 0,-1-6 0 16,-26 4 0-16,0 0 0 0,90-31-192 0,-90 31 192 15,0 0-1200-15,100-52-112 0,-100 52-32 0,64-49 0 16,-31 19-848-16,-1 4-176 0</inkml:trace>
  <inkml:trace contextRef="#ctx0" brushRef="#br0" timeOffset="3611.65">13032 4892 1839 0,'-2'0'160'0,"1"2"-160"15,-1-1 0-15,0 5 0 0,2-3 1408 0,-2 2 256 0,1 7 64 0,-8 8 0 16,0 6 368-16,-1 9 80 0,1-1 0 0,2 1 16 15,2-2 272-15,0 2 48 0,3 0 16 0,2 2 0 16,0-4-1248-16,2 0-240 0,-1 0-48 0,3 2-16 16,-3 1-688-16,1-1-144 0,3 3-16 0,-3 1-128 15,0 1 0-15,1 0 0 0,1 3 0 0,-2-3 0 16,-1 1 0-16,-1-3 0 0,0-5 0 0,2-7-144 16,2-5 144-16,-3-4-128 0,3-3 128 0,1-7-128 15,0-7-80-15,4 0-16 0,0-5 0 0,1-7 0 16,4 1-432-16,-3-6-96 0,1-4-16 15,3-3 0-15,-2-1 288 16,2-8 48-16,1 2 16 0,-2-4 0 0,0 0 32 0,-4 2 16 0,3 5 0 0,-6-1 0 16,3 2 176-16,-7 5 48 0,1 1 0 0,-1 10 0 15,-1 3 144-15,0 6 0 0,-2 4 0 0,0 5 0 0,0 1 448 0,-2 10 32 16,0-1 0-16,1 2 0 0,-1 6 672 0,0 1 128 16,2-2 16-16,2 6 16 0,1-4-448 0,1-3-96 15,3 5 0-15,2-4-16 0,1-3-560 0,-1 0-192 16,1-4 144-16,8 1-144 15,-6-8-544-15,4-1-192 0,3-1-32 0,2-2-16 16,-2-5-1456-16,5-2-304 0,-24 1-48 0,0 0-16 16,0 0-320-16,103-42-64 0,-103 42-16 0,0 0 0 15,91-63 1200-15,-62 37 224 0,-1-5 48 0,-2 1 16 0,-5-1 896 0,-3-1 176 16,-3 5 48-16,-4-5 0 0,-3 6 400 0,-2-4 0 16,-1 10 0-16,-7 0 0 0,-3 6 160 0,-2 6 16 0,0 3 0 15,-7-1 0-15,0 6 1888 0,-2 4 384 16,-1 1 80-16,0 2 16 0,3 5 320 0,-6 2 64 0,3 0 16 0,0 3 0 15,1 3-1392-15,2 1-272 0,2 3-48 16,-2-1-16-16,3 1-368 0,1-1-80 0,3 4 0 0,0-2-16 16,2 3-240-16,3-2-32 0,0-2-16 0,2 2 0 0,2-5-272 0,2-3-48 15,2-3-16-15,3-4 0 0,5-6-128 16,2 0 0-16,3-3 0 0,0-4 0 0,2-3-128 0,3 0 128 16,-4 1-160-16,1-6 160 0,-4 1-304 0,0-5 48 15,1 4 0-15,-8-6 0 0,2-1 256 0,-3-2 0 16,2-4-128-16,-4-2 128 15,1 3 0-15,-1-3 0 0,0 3-128 0,0-6 128 16,0 7-272-16,-2-5 0 0,2-2 0 0,-1 5 0 0,-1 2 96 0,2 2 32 16,-2 5 0-16,0 0 0 0,4 9 144 0,-6 4 0 0,3 2 0 0,-3 1 0 15,2 8 0-15,-3-1 0 16,0 7 0-16,-2-1 0 0,0 5 464 0,-2 1 80 16,0 1 16-16,-1 4 0 0,1-1 784 0,0-3 144 0,2-1 48 0,0-2 0 15,2 1-1232-15,3-5-304 16,1-8 0-16,2-2 0 0,3-3-2368 0,3-5-544 0</inkml:trace>
  <inkml:trace contextRef="#ctx0" brushRef="#br0" timeOffset="3949.78">14316 5242 5055 0,'11'-14'0'0,"-6"4"224"0,2 4-64 0,-5 5-16 0,-2 1-144 0,0 1 0 0,0 1 0 0,0 2 0 0,0 6 1600 0,0 4 272 15,-6 9 64-15,1-1 16 0,2 3 512 0,-1 2 96 16,4-2 32-16,2 3 0 0,3 0-80 0,4-4-16 31,-2 7 0-31,0-1 0 0,0 0-1968 0,-2 3-400 0,-1 0-128 0,-1-4 0 31,-1 4-384-31,1 1-144 0,3-8-48 0,-3 1 0 16,0-6-896-16,3-1-176 0,-5-1-32 0,-1-2-16 16,0-5 288-16,0 2 64 0,0-3 16 0,0-6 0 0,0-3 880 0,-1-2 160 0,1-6 32 0,1-6 16 15,-1 2-112-15,0-8-32 0,0-3 0 0,2-6 0 16,-2-1 224-16,0-7 160 0,2 0-208 0,-2-7 80 15,0 2 432-15,0-3 80 0,-2 3 32 0,2-4 0 16,0-3-96-16,0 5 0 0,2-1-16 0,1-3 0 16,4 6 16-16,4 6 0 0,3 4 0 0,3 0 0 0,-3 8-320 15,2 3 0-15,3 1 0 0,0 8 0 0,4 1 0 0,1 0 0 16,-24 9 128-16,0 0-128 0,0 0 0 0,127-28 0 16,-127 28 0-16,0 0-8352 15</inkml:trace>
  <inkml:trace contextRef="#ctx0" brushRef="#br0" timeOffset="5977.84">26277 7504 3679 0,'-3'2'320'0,"1"0"-320"0,2-2 0 0,0 0 0 15,2 0 768-15,-2 0 64 0,-2 2 32 0,0-2 0 0,1 1 864 0,-6 3 192 16,1 3 16-16,1-4 16 0,0 1 368 0,-4 1 80 16,-1 4 16-16,-1-4 0 0,-1 0-688 0,-2 4-144 15,0-4-32-15,-1 2 0 0,-1 0-800 16,0-3-176-16,4 1-16 0,-4 0-16 0,6 0-400 0,1-1-144 0,1-3 0 0,1-1 144 15,3 2-144-15,-1 0 0 16,1 1 0-16,1 1 0 0,1-1 0 0,0 1-144 0,2 1 144 0,-1 4 0 16,1-2-128-16,1 5 128 15,-1 2 0-15,0 0 0 0,0 5 0 0,2 5 0 0,0-1 192 0,3 0-48 16,2 5 432-16,-2-6 96 16,7-3 16-16,-1 0 0 0,3-3-368 0,2-5-64 0,3 1 0 15,0-7-16-15,0 0-432 0,0-5-96 0,-19 0-16 0,0 0-9488 31,0 0-1888-31</inkml:trace>
  <inkml:trace contextRef="#ctx0" brushRef="#br0" timeOffset="6398.15">26584 7017 16575 0,'-17'22'736'0,"4"-4"160"0,3 1-720 0,1-5-176 0,8-5 0 0,-5 1 0 16,3 4 1488-16,-4 9 272 0,-4 13 48 0,1 11 16 16,-6 7-96-16,4 0-32 0,2 2 0 0,1-6 0 15,5-3-928-15,1 1-176 0,3-3-32 0,2-2-16 16,1 3-544-16,1-5 0 0,3 1 0 0,-2-2-192 16,0 0-512-16,4-5-112 0,-6 0-16 0,2-5 0 15,-1-4-336-15,3-4-80 0,-5-1-16 0,1-3 0 16,1-1 272-16,-1-6 48 15,2-8 16-15,-3-5 0 0,2-6 112 0,1-1 32 0,4-7 0 0,-2-3 0 16,5 0 512-16,-4-9 96 0,5-3 32 0,2-6 0 16,-4 1-368-16,3-6-80 0,0-2-16 0,3-1 0 0,-3 3 608 15,2 2 0-15,1 0 0 0,1 5 128 0,-1 4-128 0,0 5 128 16,-1 7-128-16,-5 6 128 0,-1 10 80 0,-5 3 16 16,0 3 0-16,1 8 0 0,-6-1 1504 0,1 6 288 15,-1 1 64-15,0 2 16 0,0 2 176 0,0-1 32 0,0 0 16 0,0 3 0 16,0 5-1376-16,-1-2-288 0,-3 7-48 0,2-1-16 15,1-3-464-15,1 1-128 0,0-6 0 0,1 2 0 32,6-5-512-32,-5-2-112 0,5-1-16 0,2-6-8992 0,-2 2-1792 15</inkml:trace>
  <inkml:trace contextRef="#ctx0" brushRef="#br0" timeOffset="6800.78">27161 7583 18431 0,'-5'-4'816'0,"-4"1"160"0,4-2-784 0,-1 5-192 0,5 0 0 0,-4 0 0 0,1 3 1104 0,-5 1 176 16,-5 1 48-16,-5 2 0 15,-3 7-32-15,-3 1 0 0,3 3 0 0,1 1 0 16,3 4-272-16,2-3-48 0,3 10-16 0,-1-4 0 0,1 2-528 0,5 0-112 16,-1 0-32-16,2-2 0 0,4-3-288 0,1 3 0 15,2-4 0-15,0-2 0 0,2-3-128 0,3-5 128 16,0 0 0-16,4-5-144 0,-1 2 144 0,3-6 0 15,1-1 0-15,0-4-128 16,2-1-320-16,4-7-64 0,-4-1-16 0,3-3 0 16,0-3-704-16,1-6-144 0,-1 0-32 0,-1-3 0 15,-2 5-160-15,-4-1-32 0,4-8-16 0,-2 4 0 16,-1-5 592-16,1 5 128 0,-3-4 32 0,-2 4 0 0,2 0 688 0,-1-2 176 16,-3 9 0-16,1 0 0 0,-3 5 0 0,-1 7 128 0,1 1-128 0,-6 6 176 15,-1 4 1216-15,-1 3 240 0,0 5 48 0,-4 2 16 16,-1 3 352-16,1 3 64 15,-1 0 0-15,-1 3 16 0,1 0-1200 0,-2-1-240 16,1 5-48-16,1-3-16 0,1-3-496 0,2 0-128 16,2-4 0-16,-1 2 0 15,3-3-496-15,3-2-160 0,2-4-48 0,-1 3 0 16,5-6-1424-16,-3-1-304 0,2 0-48 0,1-3-8304 0</inkml:trace>
  <inkml:trace contextRef="#ctx0" brushRef="#br0" timeOffset="7207.83">27408 7520 10127 0,'-3'5'896'0,"-1"-1"-704"0,4-2-192 0,-1 1 0 0,1 2 1200 0,-6 2 208 16,-1 5 32-16,0 6 16 0,-6 4-112 0,-1 3-32 0,0 4 0 0,1-4 0 16,5-3-80-16,1 5-16 0,3-3 0 0,-1 0 0 15,2 3-960-15,1-3-256 0,-2 0 0 0,3 4 0 31,1-2-176-31,0-1-80 0,0 1 0 0,1-4-16 16,3-2-816-16,-1-5-144 0,4-3-48 0,-3 2 0 0,4-1 192 0,-2-6 48 0,1-4 0 0,-2-3 0 16,2 0-48-16,-4-5-16 0,4 0 0 0,0-8 0 15,0 5 1104-15,0-8 0 0,2 0 272 0,-2-5-48 16,3 1 112-16,-6-7 32 0,1 3 0 0,0-4 0 0,-1 0 208 0,-1-1 64 31,-1-3 0-31,-2-1 0 0,2-2-112 0,-4 4-16 16,0 1 0-16,1 6 0 0,-1 1-192 0,-2 6-32 15,3 1-16-15,1 4 0 0,0 3 656 0,-2 1 128 16,2 6 32-16,0-3 0 0,2 1 0 0,-1 3 16 16,3-3 0-16,1 4 0 0,-2-2-656 0,3 2-144 15,1 2-32-15,0 2 0 0,1-3-272 0,-4 3 0 16,3 1 0-16,-2-2 0 0,0 3 0 0,2-3 0 0,0 2 0 16,2-3 0-1,1 5-640-15,1-3-48 0,1-1 0 0,-3-3-6928 0,5 2-1376 0</inkml:trace>
  <inkml:trace contextRef="#ctx0" brushRef="#br0" timeOffset="7477.99">27877 7396 14735 0,'2'9'640'0,"0"-2"160"0,-1-2-640 0,-1 4-160 16,2-4 0-16,0-1 0 0,-2 4 1664 0,3 3 288 16,-1 6 64-16,0 11 16 0,3 0-48 0,0 3-16 15,2-4 0-15,4 2 0 0,1-3-1408 0,2-3-288 16,5 5-48-16,2-2-16 0,5-2-208 0,-26-24-208 16,61 47 32-16,-61-47 16 15,64 37-1152-15,-64-37-224 0,65 36-64 0,-65-36-6128 0,0 0-1232 16</inkml:trace>
  <inkml:trace contextRef="#ctx0" brushRef="#br0" timeOffset="7797.91">28180 7342 1839 0,'-12'9'160'0,"5"-4"-160"0,0-1 0 0,5-1 0 0,2 3 3952 0,-3-5 752 16,3 3 160-16,-4 1 16 0,-1 11-1696 0,-3 1-352 16,-1 6-64-16,-2-2-16 15,1 3-1520-15,-2 0-304 0,3 1-64 0,-1 3-16 0,1 0-576 0,-2 3-112 16,3-1-32-16,-3 4 0 0,1 5-128 0,-6 4 0 0,4 1 0 0,-2-1 0 15,2 3 0-15,0-1 0 0,1 0 192 16,-3 4-64-16,4-4-128 0,-1 0 0 16,1-1 0-16,1-6 0 15,2 1-768-15,0-3-48 0,2-3 0 0,3-8-8464 16,-3 1-1712-16</inkml:trace>
  <inkml:trace contextRef="#ctx0" brushRef="#br0" timeOffset="8019.96">27720 7905 18431 0,'-3'0'816'0,"1"-2"160"0,2 1-784 0,2-1-192 0,1 0 0 0,-3 0 0 0,4 1 1872 0,1-5 336 31,2 3 64-31,3-2 16 0,3-6-48 0,-1 4-16 0,2-3 0 0,0 1 0 0,3-1-1152 0,-17 10-240 16,0 0-32-16,66-42-16 15,-66 42-432-15,70-39-96 0,-70 39 0 0,98-50-16 16,-98 50-240-16,129-56 0 0,-129 56 0 0,135-54 0 0,-135 54-288 0,138-55 48 16</inkml:trace>
  <inkml:trace contextRef="#ctx0" brushRef="#br0" timeOffset="32762.23">24068 7259 7359 0,'-7'5'656'0,"2"0"-528"0,3-1-128 0,0-4 0 15,2 0 432-15,-2 2 48 0,-1 3 16 0,-4 0 0 16,-2 4-496-16,6-2-240 16,-6-2 32-16,2-3 0 15,4 1-192-15,-3-3-48 0,5-3 0 0,-1-1 0 0,0 2 1040 0,0 1 208 0,2-1 32 0,0-2 16 16,-1 3 128-16,-1-1 32 0,2-2 0 0,-4 3 0 16,3 1-416-16,-8 0-80 0,4 0 0 0,-2 0-16 15,1 1-176-15,1 5-16 0,2-5-16 0,-2 1 0 16,3-2-288-16,0 2 0 0,4 0 0 0,-2-1 0 15,5-1 0-15,-3 2 0 0,3 2 0 0,2-1 0 16,0 2 0-16,2-1 0 0,1-2 0 0,2 1-144 0,-1 4 336 0,1-4 64 16,-2 1 0-16,1-2 16 0,-2 3 208 0,-1 2 32 15,-1-2 16-15,-1 0 0 0,0 4 208 0,-2-4 32 16,-1 4 16-16,-1-4 0 16,2 0 48-16,-3 1 0 0,5 1 0 0,-5-6 0 0,3 1-448 0,-1-2-96 15,3-2-16-15,-1-1 0 0,0-6-272 16,0 4 0-16,-1 0 0 0,-1-4 0 0,-1 2-240 0,-4-5 0 15,2 3 0-15,-5-3 0 0,2 0-80 0,-4 3 0 0,0-3-16 0,-4 3 0 16,1-1 336-16,-3 3 0 0,0 0 0 16,-3-2 0-16,-2 4 384 0,1-4 112 0,1 6 16 0,-3 3 0 15,2 0-320-15,-2 1-48 0,3 8-16 0,-2-2 0 16,3 5-128-16,-1-1 0 0,2 3 0 0,2 0 0 16,3 1 256-16,1-3-48 15,1 4 0-15,0 0 0 0,3-2-48 0,2-2-16 0,2 4 0 0,0-6 0 16,0 0-144-16,2 1 128 0,3-4-128 0,1 3 128 15,1-3-128-15,-2-3 0 0,3 1 0 0,-1-1 128 16,2-3 208-16,2 1 48 0,-1-2 0 0,1-2 0 16,2 1 128-16,0-3 16 15,-1-3 16-15,2 4 0 0,0-4-176 0,0-2-48 16,-2 0 0-16,2-1 0 0,-4-1-192 0,2-1-128 0,-1 0 160 0,-1 1-160 0,1 1 0 0,-4 1 0 31,0-3 0-31,-4 0 0 0,2 3 0 0,-5-3 0 16,0 2 0-16,0-3 0 0,-1 6-368 0,-4-5 48 0,-1 5 0 0,1-3 0 15,0 6-48-15,-4 1 0 0,4 1 0 0,-6 4 0 16,3 1-96-16,-1 3-32 0,-1 4 0 0,-1 0 0 0,2 4 304 0,1 2 48 16,-1-4 16-16,4 0 0 0,1 2 432 0,4-1 80 15,0-3 32-15,2 2 0 0,-2-3 64 0,5 1 16 0,-5-1 0 16,4 3 0 0,-3-5-96-16,3 4-16 0,-1-6 0 0,3-3 0 15,-3 3-192-15,4-9-32 0,4 3-16 0,-1-1 0 0,2-5-144 0,2-5 0 0,-2 3 0 0,1-3 0 31,0-4 0-31,0 4-192 0,-3 0 64 0,1-4 128 16,-4 4-384-16,0 1 64 0,1-2 0 0,-6-3 0 16,3 5 112-16,-3-1 16 0,0 2 16 0,-2-1 0 15,-2-3 176-15,-2 6-128 0,1-5 128 0,1 3-128 0,-5 1 128 16,2 4 0-16,2 0 0 0,-1 0 0 0,-5 3 0 16,4 2-208-16,0 3 48 0,-2 3 16 0,0 1 144 0,3 3 0 15,-4 0-144-15,-1 3 144 0,2-3 0 0,-2 6 0 16,4-1 0-16,-5 1 128 0,3 0 208 0,-5 1 48 15,5-3 0-15,0 2 0 0,1 0 64 0,1-4 0 16,2-4 16-16,-1 5 0 0,4-6-208 0,4 1-64 16,-3-2 0-16,3-1 0 0,-1-4-192 0,3 1 0 15,1-2 0-15,0-2 0 16,-1 1-432-16,1-1-16 0,2-3-16 0,0-2 0 16,-2 2 32-16,3-2 16 0,-4-2 0 0,1 2 0 0,-1 0 96 0,0-2 32 15,1 1 0-15,0-3 0 16,-4-1-128-16,1 3-32 0,-1-3 0 0,1 2 0 0,-1-3 80 0,-3 3 16 0,0-2 0 0,-5-2 0 15,3 5 144-15,-3-1 16 0,0 4 16 0,-6 3 0 16,2 1 176-16,-1 4 0 0,1 1 0 16,-6 3 0-16,2 2 0 0,-1 1 0 0,1 3 0 0,-1-1 0 15,-2 4 192-15,0 1 32 0,4 1 0 0,-4 1 0 16,4 3 64-16,2-4 16 0,-2-1 0 0,6-4 0 16,-2 4 80-16,2-1 0 0,3-2 16 0,1-3 0 0,2 1-208 0,2-5-64 15,3-2 0-15,0 1 0 0,2-3-128 0,2-4 0 16,1-1 0-16,1-1 0 0,-1 1-160 0,3-4 160 15,-3-4-208-15,2 3 80 0,-1-3 0 0,-3-3 0 16,3 4 0-16,-2-4 0 0,-1 0 128 0,1 2 0 16,-2 0 0-16,0-2 0 15,2 1 0-15,-4-2 128 0,2-1-128 0,-4 0 128 0,-1-3-128 0,0 4 0 16,0-1 0-16,-2 2 0 16,-4 2-128-16,-1 0-112 0,-2 5-16 0,0 1 0 15,-5 3-192-15,3 3-32 0,-5 0-16 0,2 3 0 0,1 3 272 0,-1-1 48 0,5 5 16 16,-2-3 0-16,3 5 160 0,-1-1 176 0,3 1-48 0,1 0 0 15,1-1-128-15,4 1 0 16,3-3 0-16,4 1-11520 0</inkml:trace>
  <inkml:trace contextRef="#ctx0" brushRef="#br0" timeOffset="44954.16">18922 10638 2751 0,'-19'2'256'0,"3"-1"-256"0,2 3 0 0,4-4 0 16,4 2 1808-16,3-2 320 0,-2 1 64 0,-6 3 16 15,-3-3-144-15,-8 5-16 0,3 1-16 0,1-4 0 0,4 1-1328 0,4-4-256 16,1-4-48-16,-1-1-16 31,3-6-1280-31,5-1-272 0,0 0-48 0,2-2-16 16,2-2-816-16,-2 1-144 0,0 1-48 0,0 0 0 0,0 0 736 0,-2 4 144 0,-5-1 16 0,4 4 16 0,-3-2 1856 0,3 6 368 15,-4 1 80-15,3 0 16 16,1 1 272-16,-1 1 48 0,4 3 16 0,0 1 0 16,-3-1-496-16,6 6-112 0,-3-2-16 0,0 2 0 15,4 1 16-15,-2 2 0 0,1 2 0 0,1-3 0 0,-3 4-32 0,3-3-16 16,-2-1 0-16,-2 3 0 0,0-4 512 0,3 2 96 16,-3-12 32-16,0 0 0 0,0 0-768 0,0 0-160 0,33 58-16 0,-29-42-16 15,-1-1-544-15,-3 3-96 16,-2 1-32-16,-1 2 0 0,-2 3 192 0,-2-1 128 15,0 3-192-15,0 0 192 0,0-3 0 0,2 3 0 0,3-2 0 16,-2-3 0-16,1-2 256 0,1-1 48 16,2-4 16-16,0-4 0 0,0 2 0 0,2-7 0 15,0 4 0-15,3-4 0 0,-3-3-320 0,-1 3 160 0,3-1-160 16,-2-1 128-16,-2 1-128 0,0-1 0 0,-2 1 0 0,0 5 0 0,-1-1 0 0,-4 4 0 16,1 4 0-16,-1 0 0 15,-1-1 0-15,-1 3 0 0,2 1 0 0,-2-3 0 16,6-1-128-16,1-2 128 15,2-5 0-15,0-8 0 0,0 0 0 0,0 0 0 0,0 0 160 0,0 0-160 0,94-5 320 0,-94 5-32 16,47-21-16-16,-47 21 0 16,49-21-272-16,-49 21 0 0,47-19 0 0,-47 19 0 15,0 0 192-15,66-19 16 0,-66 19 16 0,0 0 0 16,67-9 480-16,-67 9 80 0,0 0 32 0,66-2 0 16,-66 2-272-16,0 0-48 0,0 0-16 0,80 2 0 0,-80-2-224 15,0 0-64-15,0 0 0 0,94 2 0 0,-94-2 0 0,0 0 0 16,80-7 0-16,-80 7 0 15,59-12-192-15,-59 12 0 0,65-11 0 0,-65 11 0 16,66-10-320-16,-66 10 32 0,0 0 16 0,99 0 0 0,-99 0 272 0,0 0-160 0,82 21 160 0,-82-21-128 16,0 0 128-16,75 31 0 15,-75-31 0-15,0 0 0 0,72 38 320 0,-72-38-16 16,0 0 0-16,69 32 0 0,-69-32 48 0,0 0 16 16,0 0 0-16,91 24 0 0,-91-24 32 0,0 0 16 15,72 2 0-15,-72-2 0 0,0 0-176 0,74-11-48 0,-74 11 0 16,0 0 0-16,81-15-192 0,-81 15 0 15,0 0 128-15,82-19-128 0,-82 19 0 0,0 0-128 16,83-16 128-16,-83 16-208 0,59-10 208 0,-59 10-192 16,0 0 192-16,91-14-192 0,-91 14 192 0,0 0 0 15,92-6-160-15,-92 6 160 0,0 0 0 0,84-3 0 16,-84 3 0-16,0 0 0 0,75 0 0 0,-75 0 0 16,0 0 0-16,77-2 0 0,-77 2 0 0,0 0 0 15,87-9 0-15,-87 9 0 0,0 0 0 0,92-8 0 16,-92 8 0-16,0 0 0 0,98-2 0 0,-98 2 0 15,0 0 0-15,97 5 0 0,-97-5 0 0,0 0 0 0,98 9 0 0,-98-9 0 16,0 0 0-16,90 5 0 0,-90-5 224 0,0 0-64 16,81 2 0-16,-81-2 0 0,0 0 0 0,73 2 0 15,-73-2-160-15,0 0 160 0,73 5-160 0,-73-5 160 16,0 0-160-16,0 0 160 0,84 16-160 0,-84-16 160 16,0 0-160-16,0 0 0 0,80 19 0 0,-80-19 0 15,0 0 0-15,0 0 0 0,92 19 0 0,-92-19 0 16,0 0 0-16,73 16 0 0,-73-16-128 0,0 0 128 15,0 0 0-15,86 20-144 0,-86-20 144 0,0 0 0 0,0 0 0 16,0 0 0-16,83 25 0 0,-83-25 0 16,0 0 0-16,0 0 192 0,79 15-16 0,-79-15-16 0,0 0 96 0,75-3 0 15,-75 3 16-15,0 0 0 0,87-17-272 0,-87 17 0 16,61-16-176-16,-61 16 176 0,63-14-320 0,-63 14 32 16,69-19 16-16,-69 19 0 0,68-16 80 0,-68 16 32 15,63-14 0-15,-63 14 0 0,0 0-16 0,82-19 0 16,-82 19 0-16,0 0 0 0,80-16 176 0,-80 16-128 15,0 0 128-15,78-3-128 0,-78 3 128 0,0 0 0 16,81 2 0-16,-81-2 0 0,0 0 0 0,80 7 0 16,-80-7 0-16,0 0 0 0,90 12 0 0,-90-12 0 0,0 0 0 0,101 3 128 15,-101-3-128-15,70-1 0 0,-70 1 0 0,65-2 128 16,-65 2-128-16,0 0 0 0,89-5 0 0,-89 5 0 16,0 0 0-16,80-4 0 0,-80 4 0 15,0 0 128-15,76 5 80 0,-76-5 32 0,0 0 0 0,74 6 0 16,-74-6-112-16,0 0-128 0,74 8 176 0,-74-8-176 15,0 0 0-15,88 5 0 0,-88-5 0 0,0 0 0 16,95-3 0-16,-95 3 0 0,72-10 0 0,-72 10 0 16,64-20 0-16,-64 20 0 0,65-21 0 0,-65 21 0 15,63-20 0-15,-63 20 0 0,62-16-160 0,-62 16 160 16,61-16 0-16,-61 16 0 0,0 0 0 0,86-8 0 0,-86 8 0 0,0 0 0 16,82 0 0-16,-82 0 0 15,0 0 0-15,75 6 0 0,-75-6 0 0,0 0 0 0,80 18 0 0,-80-18 0 16,0 0 0-16,80 14 0 0,-80-14 0 0,0 0 0 15,82 9 0-15,-82-9 0 0,0 0 0 0,87 1 0 16,-87-1 0-16,0 0-176 0,80 4 176 0,-80-4-128 16,0 0 128-16,75 10-128 0,-75-10 128 15,0 0 0-15,78 23 0 0,-78-23 0 0,0 0 192 0,81 31 0 16,-81-31 16-16,0 0 0 0,81 32 64 0,-81-32 16 16,0 0 0-16,86 17 0 0,-86-17-288 0,0 0 0 15,85 5 128-15,-85-5-128 0,0 0 0 0,86-9 0 0,-86 9 0 16,0 0 0-16,78-5-128 0,-78 5 128 0,0 0-208 0,70-1 80 15,-70 1 128-15,0 0 0 0,73 1 0 0,-73-1 0 16,0 0 0-16,71 12 0 0,-71-12 0 0,0 0 128 16,74 20 0-16,-74-20 16 0,0 0 0 0,74 15 0 15,-74-15-144-15,0 0 192 0,77 12-192 0,-77-12 192 16,0 0-192-16,80 11 0 16,-80-11 0-16,0 0 0 0,84 0 0 0,-84 0-144 15,0 0 144-15,80-2-208 0,-80 2-96 0,0 0-16 16,75 4 0-16,-75-4 0 0,0 0 320 0,0 0 0 0,94 8-128 15,-94-8 128-15,0 0 0 0,82 9 0 16,-82-9 0-16,70 0 144 0,-70 0-144 0,76-9 160 16,-76 9-160-16,84-12 160 0,-84 12-160 0,84-24 0 0,-84 24 0 0,83-25 0 0,-83 25 0 0,89-24 0 15,-89 24 0-15,84-19-176 16,-84 19 32-16,84-12 0 0,-84 12 0 0,81-11 0 16,-81 11 144-16,81-5 0 0,-81 5 0 0,73 0 0 15,-73 0 0-15,0 0 0 0,96 9 0 0,-96-9 0 16,0 0 0-16,92 5 128 0,-92-5-128 0,0 0 0 0,105 5 0 15,-105-5 0-15,67 5 0 0,-67-5 0 16,70 2 0-16,-70-2 0 0,75 2 0 0,-75-2 0 0,73 5 0 0,-73-5 0 16,68 9 0-16,-68-9 0 15,0 0 160-15,89 12-32 0,-89-12-128 0,0 0 192 0,80 16 64 16,-80-16 16-16,0 0 0 0,80 1 0 0,-80-1-272 16,0 0 160-16,91-5-160 0,-91 5 128 15,63-10-128-15,-63 10 0 0,68-11 0 0,-68 11 0 0,71-8 0 0,-71 8 0 16,75-4 0-16,-75 4 0 0,68-2 0 0,-68 2 0 15,0 0 0-15,94 6 0 0,-94-6 0 0,0 0 0 0,87 12 0 0,-87-12 0 0,0 0 0 0,84 17 0 32,-84-17 0-32,0 0 0 0,85 19 0 0,-85-19 0 15,0 0 0-15,91 11 0 0,-91-11 0 0,0 0 0 16,99 9 0-16,-99-9 0 0,68-2 0 0,-68 2 0 16,68-7 0-16,-68 7 0 0,65-5 0 0,-65 5 0 15,59-7 0-15,-59 7 0 0,0 0 0 0,84-4 0 16,-84 4 0-16,0 0 0 0,68 2 160 0,-68-2-160 0,0 0 192 0,0 0-192 15,83 14 176-15,-83-14-176 0,0 0 160 0,0 0-160 16,80 26 0-16,-80-26 0 0,0 0 0 16,72 21 0-16,-72-21 0 0,0 0 0 0,75 14 0 0,-75-14 0 15,0 0 0-15,76 5 0 0,-76-5 0 0,0 0-160 16,74 0 160-16,-74 0 0 0,0 0-144 0,68-3 144 16,-68 3 0-16,0 0 0 0,64-9 0 0,-64 9 0 15,0 0 160-15,0 0 0 0,77-5 0 0,-77 5 0 16,0 0-32-16,0 0 0 0,80-6 0 0,-80 6 0 15,0 0-128-15,68-1 0 0,-68 1 0 0,0 0 0 16,76 0 0-16,-76 0 0 0,0 0 0 0,86 3 0 0,-86-3-128 16,0 0-16-16,94 2 0 0,-94-2 0 15,64 2-32-15,-64-2 0 0,0 0 0 0,86-2 0 0,-86 2 176 0,59-4-192 16,-59 4 192-16,0 0-192 0,85 2 192 0,-85-2 0 16,0 0-144-16,79 14 144 0,-79-14 0 15,0 0 0-15,78 16 0 0,-78-16 0 0,0 0 224 0,86 17-32 16,-86-17-16-16,66 11 0 0,-66-11-176 0,71 1 192 15,-71-1-192-15,72 0 192 0,-72 0-192 0,64-5-144 16,-64 5 144-16,65-9-208 0,-65 9 32 0,57-1 16 0,-57 1 0 0,0 0 0 16,84-9 160-16,-84 9 0 0,0 0 0 0,80-11 0 15,-80 11 0-15,0 0 0 0,73-3 0 0,-73 3 0 16,0 0 0-16,0 0 0 0,77 2 0 16,-77-2 0-16,0 0 0 0,0 0 0 15,68 3 0-15,-68-3 0 0,0 0 0 0,0 0 0 16,64-2 0-16,-64 2 0 0,0 0 0 0,0 0 0 15,61-10 0-15,-61 10 0 0,0 0-128 0,0 0 128 0,54-23-128 0,-54 23 128 16,0 0-160-16,0 0 160 0,49-27-192 16,-49 27 192-16,0 0-128 0,0 0 128 0,33-32 0 0,-33 32 0 15,11-19 0-15,-11 19 0 0,8-21 160 0,-8 21-32 16,9-21 0-16,-7 6 16 0,3-1 0 0,-3 2 0 0,0-2-144 0,-1 1 0 16,1-3 0-16,-2 2 0 15,2-1 0-15,-2 0 0 0,0 3 0 0,-4-5 0 0,1 3 0 0,1 0 0 16,-3-1 0-16,0 1 0 0,-1-3 0 15,3 2 0-15,-4 1 0 0,4 2 128 0,-1-3-128 0,2-1 128 16,1 1-128-16,1-1 128 0,-2 1 0 0,2-2-128 16,-4 1 192-16,3-1-64 0,1 0-128 0,0 0 0 15,0-2 0-15,-2 2 0 0,2 0 0 0,0 1 0 0,-2 1 0 16,0 1 0 0,-1 2-144-16,-1 5 144 0,-3-5-192 0,0 6 192 0,0-1-176 0,-5 4 176 15,-2 1-160-15,-1-1 160 0,-3 2-192 0,-1-1 48 0,0 4 16 0,-4-2 0 16,1 4 128-16,-3-2-192 0,1 0 192 0,-1-2-192 15,-1 2 192-15,2-1-192 16,-2-1 192-16,0 0-192 16,-2-1-352-16,2-3-80 0,-4 3-16 0,4 0 0 15,0-3 64-15,-2 1 16 0,-4 0 0 0,1 1 0 0,0-1 384 0,-1-2 176 16,3 4-160-16,-6-3 160 0,2-2 0 0,-2 3 0 0,-5 1-128 0,-2-3 128 0,-5 0 0 16,0 2 0-16,-2 0 0 0,2-2 0 0,-2 3 0 0,0-5 192 15,1 1-64-15,-3 1-128 0,-1-5 256 0,-4 5-64 16,-1-6-16-16,-8 7 0 0,-1-5-176 0,-4 4 0 15,0-2 0-15,2 4-176 0,1-2 400 0,-3-3 80 16,0 3 16-16,-1-5 0 16,-1 3-1888-16,-3-2-368 0,-3 1-80 0,-2 1-16 15,7 1 736-15,-6 1 144 0,-5 3 16 0,3 1 16 32,0-1 480-32,-6 2 80 0,0 2 32 0,-7 2 0 0,5 3 1088 0,-5-3 208 0,2 3 64 0,1 2 0 15,2-1 688-15,2-5 144 0,-5 1 16 0,-2 1 16 16,0 4-304-16,3-5-64 0,4 0-16 0,1-4 0 0,3 0-576 15,-3-1-112-15,-2-2-32 0,-3 1 0 0,4 4-352 0,1-3-80 0,3-1-16 0,1-3 0 32,2 2-608-32,-4 0-128 0,-3 1-32 0,-4 3 0 0,6-3-320 15,0 4-64-15,3 0-16 0,-2-2 0 16,0 1 320-16,-5 1 64 16,-1 0 16-16,1 1 0 0,2 5 448 0,5-3 176 0,0-1-128 0,4-2 128 15,4 0 0-15,0-2 272 0,-3 0-32 0,-2 1-16 0,4 1 96 16,1 1 32-16,2-1 0 0,2 0 0 0,-3 2-352 0,2 0 0 15,3 0-160-15,-2 1 160 0,-5 2-240 0,2 4 64 16,3 0 16-16,4-1 0 0,3-1-64 0,1-1-16 16,-1 2 0-16,-2-4 0 15,4-2-448-15,-1-2-80 0,-5 0-32 0,1 0 0 0,2 1 480 0,1-1 112 16,2-1 16-16,5 1 0 0,-1 0 336 0,1 0 80 16,0 0 16-16,4-2 0 0,-2 2 224 0,0 0 48 15,-4 0 16-15,3 2 0 0,-3-2-208 0,2 1-32 16,1 3-16-16,1 1 0 0,3-3-272 0,-1-2 0 0,1 0 128 15,2 0-128-15,-1-2 0 0,-2 2 0 0,-2-2 0 16,-2 2 0-16,0 2-336 0,4 0 16 0,-2 0 16 0,3-1 0 16,1-1 48-16,1 0 0 15,0 0 0-15,0-1 0 0,4-1 256 0,-4-5-160 0,2 2 160 0,-3 1-128 16,-1-1 128-16,-5-2 0 0,2 3 0 0,2-1 0 16,0 2 128-16,1-3-128 0,4 3 160 0,2 0-160 15,3-1 336-15,-1 1-16 0,1-3-16 0,2 1 0 16,-2 3-304-16,-2-1 128 0,2 1-128 0,-5 2 0 0,2 0 0 15,0 0 0-15,1 4 0 0,-1-4 0 0,3 1 0 0,2-1-192 16,2 0 16-16,-1-1 16 16,4-1-304-16,1-3-64 0,0-2-16 0,3 1 0 15,-2-2-240-15,0 3-48 0,0 3-16 0,0-2 0 0,-4 3 352 0,1 1 80 16,-3 1 16-16,1 3 0 0,-4-1 560 0,2 6 112 16,0-2 32-16,2 3 0 0,-1-1 224 0,3 0 48 15,1 0 16-15,3-4 0 0,-1 3-368 0,4-2-80 16,1-5-16-16,3 3 0 15,-1 1-512-15,0-3-96 0,5 0-32 0,-5-1 0 16,5 1-512-16,-2 0-96 0,1 0-32 0,1-2 0 16,-5 3 448-16,1 2 64 0,1 1 32 0,-4-1 0 0,0 0 464 0,2 7 144 0,-2-1 0 0,4-1 0 15,-8 4 512-15,3 2 192 0,1-1 64 0,-2-1 0 16,1 2-96-16,1-2-16 0,2 0 0 0,3-5 0 16,0 3-352-16,4-7-80 0,0-3-16 0,3-2 0 15,-1 1-208-15,1-2-128 0,1 1 128 0,-1-2-208 16,0-2-624-1,-1-1-112-15,-2-2-16 0,-2 4-16 0,1-2 640 0,0-2 128 0,-1 3 16 0,-2 2 16 16,0-1 640-16,-5-1 128 0,2 4 32 0,0-1 0 0,-3 1-16 0,1-2 0 31,2-3 0-31,1 1 0 0,-1-3-320 0,3-3-64 0,4 3-16 16,-2-5 0-16,2 1-464 0,-2-1-112 16,0-2-16-16,2 4 0 0,0-3 48 0,2-1 0 0,-3 6 0 0,1-4 0 15,2 5 672-15,-2-4 144 0,-1 6 32 0,1 0 0 16,0-1 320-16,0 5 64 0,-2 1 0 0,-3 5 16 15,-1-2 224-15,1 3 32 0,-2 1 16 0,-4 5 0 0,-1 2-320 0,-1-4-64 16,1 6-16-16,-2 0 0 0,3-2-304 0,-1-2-64 16,-4 5-16-16,0 1 0 15,0 1-848-15,-3 0-160 0,-4 5-32 16,-1 1-16-16,-3-1-624 0,-3 6-112 0,-5-3-16 0,-3 3-16 16,-1-6 64-16,6 1 16 0,3-3 0 0,9-6 0 15,12-2 224-15,9-3 48 0</inkml:trace>
  <inkml:trace contextRef="#ctx0" brushRef="#br0" timeOffset="65417.08">1994 12650 2751 0,'-5'-2'256'0,"3"2"-256"0,2 0 0 0,0 0 0 16,0 0 608-16,0-2 80 0,0 2 16 0,-3-2 0 0,1 2-240 0,-1-1-32 15,1 1-16-15,-3 0 0 0,1 1-16 0,1-1 0 16,-2 2 0-16,-1-2 0 0,5 2 64 0,-6 0 16 16,0-2 0-16,-4 1 0 15,4 3 112-15,-7-1 32 0,2 1 0 0,0-1 0 0,1 1-64 0,3-1-16 16,-1 4 0-16,2-2 0 0,0 1-176 0,2 2-48 16,-2 1 0-16,3 5 0 0,-3 2-320 0,2-1 0 15,0 1 0-15,0 1 128 0,0 3-128 0,-1 0 0 16,3 1 0-16,3-5-128 15,0 1-16-15,-2-1 0 0,4 3 0 0,-2-1 0 0,0-3-144 16,2 1-32-16,-1-4 0 0,1 4 0 0,-2 1 320 0,0-1-160 16,-2 3 160-16,1 0-128 0,-1 2 128 0,-3-2 128 15,1 2-128-15,1 0 176 0,1 2 176 0,0-2 32 16,0 0 16-16,2-2 0 0,0 0-400 0,0 0 128 0,2-3-128 16,-2 1 0-16,2-1 0 0,0 5 0 15,-2 0-224-15,0-2 80 0,-2 2-64 0,2 1-16 16,-2-1 0-16,0 4 0 0,1 1 224 0,1-5 0 15,0 0 0-15,0-4-144 0,0-1 144 0,1-4 0 0,1 2-144 0,0 0 144 16,0 0 0-16,1-4 0 0,-1 4 0 16,3-2 128-16,-3-1-128 0,0 1 0 0,1-3 0 0,4 1 0 15,0-3 0-15,2-5 0 0,1 1-128 0,2 1 128 16,4-4-192-16,-2-4 16 0,2 2 16 0,1-1 0 16,-3 1-32-16,2-1-16 0,1 1 0 0,1 0 0 15,-1 2 208-15,-1 0 256 0,1 2-48 0,1 0-16 16,-1 1 352-16,2-1 64 0,0 3 16 0,0 4 0 0,-1-4 16 0,1 6 16 15,-3-4 0-15,5 1 0 0,-2-1-112 16,0-2-32-16,2 2 0 0,0-1 0 16,1-5-368-16,1 3-144 0,0-4 0 0,-23 0 144 15,0 0-144-15,0 0 0 0,104-23 0 0,-104 23 0 16,0 0 0-16,96-43 0 0,-96 43 0 0,75-39 0 0,-75 39 0 0,80-43 0 16,-80 43 0-16,77-37 0 0,-77 37-144 0,0 0 144 15,99-38 0-15,-74 29 0 0,-25 9 0 16,0 0 0-16,0 0 0 0,90-26 0 0,-69 23 144 0,0-1 96 15,0 1 16-15,0 1 0 0,-2-2 192 0,2 1 32 16,-21 3 16-16,0 0 0 0,0 0-160 0,99-5-16 0,-99 5-16 0,0 0 0 16,0 0-48-16,115-2 0 0,-115 2 0 15,0 0 0-15,114-5-256 0,-114 5 0 16,0 0 0-16,108-12 0 0,-108 12 0 0,0 0 0 0,0 0 0 0,113-6 0 0,-89 6 144 16,-1 2-144-16,1 2 0 0,-3-4 144 15,-2 5 176-15,1 0 16 0,4 0 16 0,-24-5 0 16,0 0 128-16,0 0 32 0,91 16 0 0,-67-14 0 15,-24-2-304-15,0 0-48 0,0 0-16 0,112 3 0 16,-112-3-144-16,0 0 0 0,0 0 144 0,113 0-144 16,-113 0 0-16,0 0 0 0,0 0 0 0,106-2 0 0,-81 1 0 0,-3 1 0 31,3 0 0-31,-3 1 0 0,3 1 0 0,-4 0 0 16,1-2 144-16,-1 3-144 0,-2 3 304 0,2-3-48 15,-21-3-16-15,0 0 0 0,0 0-64 0,98 11-16 0,-98-11 0 16,0 0 0-16,0 0-160 0,125 0 128 0,-125 0-128 0,0 0 128 15,103-6-128-15,-103 6 0 0,0 0 0 0,99-1 0 16,-99 1 0-16,0 0 0 0,0 0 0 0,115 15 0 16,-115-15 0-16,0 0 0 0,0 0 0 0,114 21 0 15,-114-21 0-15,0 0 0 0,0 0 0 0,109 5 0 16,-109-5 0-16,0 0 0 0,95 0 0 0,-95 0 128 16,0 0 128-16,101 2 32 0,-101-2 0 0,0 0 0 0,106 5-48 0,-106-5-16 15,0 0 0-15,0 0 0 0,118 7-224 16,-118-7 0-16,0 0 128 0,94 4-128 0,-94-4 0 15,0 0 0-15,100 2 0 0,-100-2 0 0,0 0 0 0,103-2 0 16,-103 2 0-16,0 0 0 0,111-7 0 0,-111 7 0 16,0 0 0-16,110 0 0 0,-110 0 0 0,0 0 0 15,99 9 0-15,-99-9 0 0,0 0 0 0,0 0 0 16,114 29 0-16,-114-29 0 0,0 0 0 0,87 19 0 16,-87-19 0-16,0 0 0 0,99 7 0 0,-99-7 0 15,0 0 0-15,115-5 0 0,-115 5 0 0,0 0-128 0,131-17 128 0,-131 17 0 16,0 0 0-16,125-16 0 15,-125 16 0-15,0 0 0 0,101-4 0 0,-101 4 0 16,0 0 0-16,94 7 0 0,-94-7 0 0,0 0 0 0,89 16 0 0,-89-16 0 16,0 0 0-16,91 16 0 0,-91-16 0 0,0 0 0 15,104 2 0-15,-104-2 0 16,0 0 0-16,114-9 0 0,-114 9 0 0,0 0 0 0,108-23 0 0,-108 23 0 16,0 0 0-16,97-21 0 0,-97 21 0 15,0 0 0-15,0 0 0 0,108-21 0 0,-108 21 0 0,0 0 0 16,0 0 0-16,100-5 0 0,-100 5 0 0,0 0 0 15,0 0 0-15,108 0 144 0,-108 0-144 0,0 0 128 0,0 0 160 0,108 4 32 16,-108-4 0-16,0 0 0 0,0 0-128 0,109 10-32 16,-84-8 0-16,1-2 0 15,-5 0-160-15,2 0 0 0,1 0 0 0,-24 0 0 16,0 0 0-16,0 0 0 0,105-11 0 0,-105 11 0 16,0 0 0-16,0 0 0 0,111-8 0 0,-111 8 0 15,0 0 0-15,0 0 0 0,105-2 0 0,-105 2 0 16,0 0 0-16,0 0 0 0,92 7 0 0,-71-4 0 0,2 6 0 0,-1-2 0 15,-3 0 0-15,2 2 0 0,2-2 128 16,0 1-128-16,-3-2 0 0,7-3 128 0,-6-3-128 0,-21 0 0 16,0 0 0-16,0 0 0 0,106-9 0 0,-106 9 0 0,0 0 0 15,90-24 0-15,-90 24 0 0,0 0 0 0,91-24 0 16,-91 24 0-16,0 0 0 0,96-25 0 0,-96 25 0 16,0 0 0-16,96-22 0 0,-96 22 0 0,0 0 0 0,90-18 0 15,-90 18 0-15,0 0 0 16,0 0 0-16,108-14 0 0,-85 11 0 0,-23 3 192 15,0 0-192-15,0 0 192 0,91-7 0 0,-91 7 0 16,0 0 0-16,0 0 0 0,92 7-192 0,-92-7 0 0,0 0 0 0,0 0 0 0,98 15 0 0,-98-15 0 16,0 0 0-16,85 14 0 15,-85-14 0-15,0 0 0 0,99 13 0 16,-99-13 0-16,0 0 0 0,96 3 0 0,-96-3 0 0,0 0 0 0,0 0 0 0,112 12 0 16,-112-12 0-16,0 0 0 15,0 0 0-15,0 0 0 0,113 7 0 0,-94-5 0 16,2 3 160-16,-2-1-160 0,-19-4 192 0,0 0-192 15,0 0 208-15,93 3-64 0,-93-3-16 0,0 0 0 0,0 0-128 0,95 5 0 16,-95-5 0-16,0 0 128 16,0 0-128-16,95 0 0 0,-95 0 0 0,0 0 0 0,0 0 0 0,92-5 0 0,-92 5 0 15,0 0 0 1,0 0 0-16,106-16 0 0,-106 16 0 0,0 0 0 16,0 0 0-16,99-20 0 0,-99 20 0 0,0 0 0 0,0 0-128 0,0 0 128 0,107-7 0 0,-88 7 0 15,-19 0 0-15,0 0 0 16,0 0 0-16,0 0 0 15,101 20 0-15,-101-20 0 0,0 0 0 0,0 0 0 16,91 16 0-16,-91-16 0 0,0 0 0 0,0 0 0 16,120-3 0-16,-120 3 0 0,0 0 0 0,97-6 0 0,-97 6 0 0,0 0 0 15,0 0 0-15,114 2 0 0,-114-2 0 0,0 0 0 16,0 0 0-16,96 26 0 0,-96-26 0 16,0 0 0-16,68 33 0 0,-49-19 0 0,-19-14-144 0,0 0 144 15,68 35 0-15,-68-35 0 0,0 0-240 0,78 28 64 16,-78-28 16-16,0 0 0 0,99 16 160 0,-99-16 0 15,0 0-144-15,105 0 144 0,-105 0 0 0,0 0 0 16,111-5 0-16,-111 5 0 0,0 0 0 0,98-14 0 16,-98 14 0-16,0 0 0 0,96-13 0 0,-96 13 0 15,0 0 0-15,92-14 0 0,-92 14 0 0,0 0 0 0,101-17 0 16,-101 17 0-16,0 0 0 0,100-21 0 0,-100 21 0 16,0 0 0-16,108-16 0 0,-108 16 0 0,0 0 0 0,96-7 0 15,-96 7 0-15,0 0 0 0,99-12 0 0,-99 12 0 16,0 0 0-16,113-19 0 0,-113 19 0 0,87-21 0 15,-87 21 0-15,89-26 0 0,-89 26 0 0,99-23 0 16,-99 23 0-16,96-15 0 0,-96 15 0 0,93-5 0 16,-93 5 0-16,0 0 0 0,104 0 0 0,-104 0 0 15,0 0 0-15,93 12 0 0,-93-12 0 0,0 0 0 0,90 19 0 0,-90-19 0 16,0 0 0-16,98 12 0 16,-98-12 0-16,0 0 0 0,111 9 0 0,-111-9 0 15,0 0 0-15,121-5 0 0,-121 5 128 0,0 0-128 0,108-4 0 0,-108 4 0 16,0 0 0-16,0 0 0 0,113 9 0 15,-113-9 0-15,0 0 0 0,90 12 0 0,-90-12 0 0,0 0 0 16,98 10 0-16,-98-10 0 0,0 0 0 16,108 6 0-16,-108-6 0 0,0 0 0 0,120-6 0 0,-120 6 0 15,0 0 0-15,112-10 0 0,-112 10 0 0,0 0 0 16,90-3 0-16,-90 3 0 0,0 0 0 0,0 0 0 16,96 10 128-16,-96-10-128 0,0 0 0 0,0 0 0 0,87 16 0 0,-87-16 128 15,0 0-128-15,0 0 0 0,86 3 0 0,-86-3 0 16,0 0 0-16,0 0 0 15,90-5 0-15,-90 5 0 0,0 0 0 0,0 0 0 0,82-16 0 0,-82 16 0 16,0 0 0-16,0 0 0 0,0 0 0 0,0 0 0 16,100-17 0-16,-88 13 0 0,2 3 0 15,-2-5 0-15,-2 5 0 0,1-1 0 0,-2 0 0 0,-1 0 0 16,-2 1 0-16,2-1 0 16,-1 0 0-16,0 2 0 0,2-2 0 0,-2-1 0 15,3 3 0-15,-3-2 0 0,6 0 0 0,-6 2 0 0,5-1 0 16,-4 1 0-16,5 0 0 0,-6-2 0 0,3 0 0 0,-3 2 0 15,0-2-144-15,0 2 144 0,-2-1 0 0,0 1 0 16,1 0-192-16,-5 0 192 0,1 0-192 0,0 0 192 0,-2 0 0 0,-2 1 0 16,2-1 0-16,-2 2 0 0,2 0 0 0,-1-2 0 15,1 2 0-15,-6-2 0 0,5 0 0 0,-3 0 0 16,1 0 0-16,1-2 0 16,0 0 0-16,0-1 0 0,-1 1 0 0,0-3 0 0,1 0 0 0,0 3 0 15,0-2 0-15,-1-1 0 0,1 0 0 0,2 1 0 16,-3 1 128-16,-1 1-128 0,2-1 0 0,1-4 0 15,-1 3 0-15,-2 1 0 0,3-1 0 16,1-1 0-16,-2 0 0 0,-2 0 0 0,3-1-320 16,-1-2 32-16,0 2 16 0,0-4 0 0,2 3-48 0,0-3-16 0,2-1 0 0,0-1 0 15,0 1 176 1,3-1 160-16,-2 0-208 0,3 0 80 0,-1 0 128 0,2-6 0 16,-2 4 0-16,2 0 0 0,0 0 0 0,0-3 0 15,3 0 0-15,1-2 0 0,1 1 0 0,4-1 0 16,-4-2 0-16,4 0 0 0,-1-3 192 0,3-2-48 0,-1 1 0 15,1-3 0-15,-1 4-144 0,0 0 0 16,-3 1 0-16,-1 0 0 0,-1 9 0 0,-5-1 0 16,3-1 0-16,-8 0 0 0,1 6 0 0,-3-2 0 15,0 0 0-15,-1 3 0 0,-1-2 0 0,-3 4 0 0,1-3 0 0,-1 1 0 16,1-1 128-16,3 1-128 0,-1-1 0 0,2 1 128 16,0-3-128-16,2 5 128 0,-2-7-128 0,0 5 128 15,1-1-128-15,-1 1 128 16,0-1-128-16,-1 4 128 0,1 1-128 0,-2-2 0 15,-3 4 0-15,0-3 128 0,1 1-128 0,-1 2 128 0,-4 1-128 0,2-2 128 0,-2 3 0 0,-1-3-128 16,1 2 192-16,-1-3-64 16,-2 4 32-16,-1-1 0 0,-1 0 0 0,1 0 0 15,-3 2 128-15,0-3 32 0,-1-1 0 0,3-1 0 16,-4 2-64-16,3-1-16 0,-1-1 0 0,2-4 0 16,-2 4-240-16,1-5 0 0,-3 6 128 0,-1-3-128 15,0 0 0-15,-5 2 0 0,-1 5 0 0,-1-2 0 16,-4 4 0-16,-3-2 0 0,0 5 0 0,-3 0 0 15,-1 1 0-15,-1-3 0 0,3 4 0 0,0-4 0 16,2 1 208-16,5-4-48 0,2-2-16 0,0-1 0 0,0-2-144 0,-8-1 192 16,5-1-192-16,-3-1 192 0,-1 1-192 0,0-2 0 15,-2 4 0-15,-1-2-176 0,-3 0-80 0,-4 3 0 16,-1 3-16-16,-4-1 0 0,4 4 80 0,-5-2 0 16,4 3 16-16,1 4 0 0,2-4 176 0,-1 3-128 15,-4-1 128-15,0 2-128 0,3-2 128 0,-3-3-208 16,4 1 80-16,-3-3 128 0,-2-1-128 0,0-1 128 15,3-3 0-15,-2-4 0 0,4 4-160 0,1-4 160 16,0-1-208-16,5-1 80 0,-1 1-144 0,0-3-32 0,-6 3 0 0,1-2 0 16,2-2 176-16,0 5 128 15,-1-1-192-15,-4 3 192 0,-2-2 0 0,-1 0 0 0,-2 4 0 0,3 0 0 16,-1-2 0-16,3 5 0 0,1-3 0 0,2-2 0 16,1 2 0-16,-2 1 0 15,4-3 0-15,0-1 0 0,0 2 0 0,-2-4 0 0,4 3 0 0,-7-3 0 16,4 3 0-16,0-2 0 0,-3 0 0 0,-5-1 0 15,4-1 0-15,0-1 0 0,3 5 0 0,0 0 0 16,2-2 0-16,-4 8 0 0,1-1 0 0,1 2 0 16,-3 0 0-16,-1 0 0 0,1 0 0 0,-9 3 0 15,3 1 0-15,-3 3 0 0,0 2 0 0,6-4 0 16,4 3 224-16,-1-2 0 0,1-3 0 0,1 2 0 0,-1-3 32 0,2 0 0 16,0-2 0-16,-1-2 0 0,-1 2-80 15,1-2-16-15,-4 2 0 0,-2 0 0 0,-2 0-160 16,-1 2 0-16,5 0 0 0,-3 0 0 0,8-1 0 0,-5 1 0 15,0-2 0-15,0 2 0 0,3 1 0 0,-7 3 0 16,3-1 0-16,-6 0 0 0,0 5 0 0,-4-3 0 16,1 2 0-16,1-4 0 0,2 1 0 0,7-6 0 15,1 1 0-15,3-2 0 0,1-3 0 0,-3-3 0 0,3-2 0 0,0 1 0 16,2-1 0-16,-5 2 0 0,-2-2 0 0,-2 4-176 16,2 3-96-16,-9 1-32 15,0 1 0-15,4 1 0 0,3 1 176 0,-1 2 128 16,-6 3-192-16,2 0 192 0,0 0 0 0,2 1 0 0,3-1 0 0,-7 0 0 15,0 0 0-15,1-3 256 16,-1-1-32-16,2-1 0 0,5 1 144 0,0-3 16 0,4 0 16 0,-2-3 0 16,-2 1-208-16,0 0-32 0,0 1-16 0,4-5 0 15,-4 3-144-15,-1 1 0 0,-2-1 0 0,-4 3 0 0,0 0 0 16,4-2 0-16,-1 2 0 0,1 0 0 16,3 0 0-16,1 0 0 0,-1 0 128 0,-2-2-128 15,6 2 0-15,-6 0 0 0,3-2 0 0,-3 2 0 16,-1 0 0-16,0-3 0 0,1-2 0 0,2-4 0 0,2 4 0 0,4-6 0 15,1 4 128-15,2-5-128 0,-6 3 0 0,3-1 0 16,1 3 0 0,-3 0 0-16,1 0 0 0,-1 5 0 0,-6 1 0 0,1-1 0 0,1 4 0 0,-3-2 0 15,3 0 0-15,4 0 0 16,-2 0 0-16,-2 0 0 0,0 1 0 0,2 1 0 0,0 2 0 0,0-1 0 16,3 1 0-16,1-1 0 15,-3-1 0-15,-2 0 0 0,2-2 0 0,-1 0 0 0,4 0 0 0,1-2 0 0,3 0 0 0,-2 2 0 16,2 0 0-16,-2 0 0 0,0 2 0 0,0 0 0 15,1 1 0-15,-1 4 0 0,-2-2 0 0,-1 0 0 16,1 6 0-16,-4-2 0 16,0 5 0-16,0-7 0 0,1 5 0 0,1-2 0 0,3-1 0 0,4-4 0 15,1 4 0-15,1-4 0 16,-4-1 0-16,1 2 0 0,1 0 0 0,0-3 0 0,-1 2 0 0,1 2 0 16,0-3 0-16,-4-1 0 0,0 6 0 0,0-4 0 15,0 0 0-15,4-3 0 0,0 5 0 0,3-3 0 0,0-1 0 0,5-1 0 16,1 0 0-16,-3-2 0 0,3 0 0 0,-3 0 128 31,3 0-128-31,-3 0 0 0,3-2 208 0,-1 2-32 16,0-2-16-16,1 2 0 0,-3 0 32 0,1-2 0 15,0 2 0-15,-1-1 0 0,-1-1-192 0,4-3 160 16,-3-1-160-16,1 1 160 0,3-3-160 0,5 1 0 16,-5-2 0-16,2 0 128 0,0 0-128 0,0 1 0 15,0 1 0-15,-5-2 0 0,-1 6 0 0,1-1 0 16,-1 1 0-16,1 1 0 0,0 2 0 0,-1 0 0 15,-1 2 0-15,-2-1 0 0,4 5 0 0,-7-5 0 0,-1 3 0 16,3 1 0-16,-3-1 0 0,3-3 0 0,-1 3 0 0,2-4 0 16,4 0 0-16,1 0 0 0,-5 0 0 15,1-2 0-15,-1 4 0 0,0-2 0 0,-2 0 0 0,4 2 0 16,-3 1 0-16,-3 4 0 0,1-2 0 0,-6 4 0 16,3 0-224-16,-3 1 80 0,0 0 16 0,3 3 0 15,-1-5 128-15,2 6-208 0,1-5 80 0,1 3 128 16,1-3-144-16,4 0 144 0,-3-4 0 0,-1 4 0 0,2-2 0 0,4 1 0 15,-6-1 0-15,4-3 0 0,2 4 0 0,0-4 0 16,-3 1 0-16,3-3 0 0,1 0 0 0,-3-1 0 16,4-1 0-16,-1 0 0 0,2-1 0 0,0 1 0 15,2-2 0-15,0 2 0 0,3 0 0 0,1-2 0 16,-3 2 0-16,3 0 0 0,-3 0 0 0,3 0 0 16,-6 0 0-16,3 2 0 0,3-2 0 0,-3 2 0 15,3-1 0-15,-1 5 0 0,0-3 128 0,2-1 48 16,-1 0 0-16,-1-2 0 0,0 0-176 0,1 0 128 15,1 0-128-15,0-4 128 0,2 2-128 0,0-3 0 0,-1 2 0 0,-2 1 0 16,4-2 0-16,-1-1 0 0,0 3 0 0,3-3 0 16,-1 3 0-16,1 1 0 0,2-1 0 0,0 0 0 15,4-1 0-15,1-1 0 0,2-3 0 0,4 0-17376 16</inkml:trace>
  <inkml:trace contextRef="#ctx0" brushRef="#br0" timeOffset="128635.89">22275 468 3679 0,'0'2'320'0,"-2"1"-320"0,2 1 0 0,0-4 0 15,2 0 864-15,-2 1 96 0,0 3 32 0,0-1 0 16,1 2 64-16,3 2 16 0,-1-1 0 0,1-3 0 15,1-1 80-15,-1 3 32 0,-1-3 0 0,1 0 0 16,1-1-32-16,-2 1-16 0,-1 2 0 0,1 1 0 16,-1 2-160-16,0 0-16 0,-2 1-16 0,2 1 0 15,-2 3-304-15,0-1-64 0,1 4-16 0,-1-1 0 0,2 4-432 0,3 3-128 16,-3 3 0-16,2 4 0 0,1 3 0 16,4 6 0-16,-6 3-176 0,4 5 176 15,0 4-128-15,-3 5 128 0,1 2 0 0,-2-2 0 0,1-2 0 16,-1 4 0-16,-1-1 160 0,-2 3-32 0,0-2 224 15,0-2 48-15,-2-4 16 0,-3 2 0 0,1-5-176 0,-1-3-48 16,2-7 0-16,-4-11 0 16,3 0-1024-16,-1-9-224 0</inkml:trace>
  <inkml:trace contextRef="#ctx0" brushRef="#br0" timeOffset="129144.73">22275 731 11055 0,'3'-4'480'0,"1"-1"112"0,1-2-464 0,2 2-128 0,-4 0 0 0,4-4 0 0,2 2 432 0,8-9 64 16,-17 16 16-16,60-57 0 0,-60 57 336 0,83-68 80 15,-83 68 16-15,86-51 0 0,-86 51-496 0,0 0-112 16,111-36-16-16,-111 36 0 0,0 0-80 0,0 0-32 16,86 10 0-16,-78 4 0 0,-2 5 192 0,-6 1 48 15,-2 0 0-15,-3 8 0 0,-6-2 1024 0,-1 8 192 16,-2 0 64-16,-5 1 0 0,-4-2-16 16,1 4 0-16,-5-1 0 0,0 3 0 15,-3-1-592-15,0 0-112 0,-3 1-32 0,2-4 0 16,1 1-672-16,1 2-144 0,-6-1-32 0,5 1 0 0,2-1-128 0,4-4 0 0,1-7 0 15,4 0 0 1,3-5-240-16,6-9 80 0,3 2 16 0,3-10 0 16,4 1-544-16,2-3-96 0,3-2-32 0,2-2 0 15,6-1-336-15,-3-1-64 0,4 2 0 0,2 1-16 16,1-1 608-16,-17 2 128 0,0 0 32 0,0 0 0 0,94 12 464 0,-94-12 0 16,0 0 0-16,77 38 0 0,-55-17 608 0,-1 2 16 15,-1 0 0-15,-5 1 0 0,-1 6 112 0,-3-1 32 16,-3 1 0-16,-2 1 0 0,-3 2-320 0,-3-3-48 15,0-2-16-15,0 0 0 0,0-4-384 0,0 2 0 0,-2-5 128 0,4 0-128 16,2-4-768-16,2-3-176 0,0-3-32 0,6-3-12752 16</inkml:trace>
  <inkml:trace contextRef="#ctx0" brushRef="#br0" timeOffset="129462.62">23043 1065 11055 0,'-10'9'480'0,"4"0"112"0,-2-4-464 0,3 0-128 0,3 0 0 0,0-1 0 0,2 1 1040 0,0-1 192 0,-5 11 48 0,0 4 0 31,1 4 64-31,1 3 0 0,4-3 16 0,1-1 0 16,3 1-912-16,4 5-192 0,0-2-48 0,3 4 0 15,-2-1-464-15,3 3-80 0,-1-3-32 0,-2-3 0 16,2-1 16-16,-1-1 0 0,-1-1 0 0,4-6 0 15,-3 1 352-15,1-10 0 0,2 3-144 0,-5-6 144 16,3-3 416-16,-2-6 144 0,1-4 16 0,-3-3 16 16,3-5 816-16,-4-4 176 0,2-10 16 0,-1 2 16 0,1-5-512 15,0-4-96-15,-1 1-32 0,-2 1 0 0,2 2-704 16,-1 0-144-16,-1 0-128 0,-1-2 192 0,4 2-480 16,-4 3-96-16,2-3 0 0,1 0-8384 15,3 5-1680-15</inkml:trace>
  <inkml:trace contextRef="#ctx0" brushRef="#br0" timeOffset="129806.78">23801 999 9215 0,'4'4'816'0,"-3"-4"-656"0,1 0-160 0,0 0 0 16,-2 0 1312-16,2-4 224 0,-2 4 64 15,1 0 0-15,-2 0 368 0,-3-2 80 0,-3 2 0 0,-3 0 16 16,1 0-752-16,-7 2-160 0,2 2-16 0,-3 1-16 15,-2 3-880-15,-2 5-240 0,0 2 0 0,-2 3 0 16,4 1 0-16,0 2 0 0,0 1-192 0,5-1 192 16,2-1 0-16,3-1 128 0,2 2 32 0,4-2 0 15,1-2 240-15,2 1 48 0,3 1 16 0,2-2 0 16,2 2 256-16,4 0 48 0,-1 1 16 0,1-1 0 16,3-2-336-16,-2 1-64 0,4-3 0 0,-2-1-16 15,-2-3-368-15,2 3 128 0,-2-4-128 0,2 2 0 16,-2 2 0-16,-1-5 0 0,-6 5 0 0,0-2-128 15,-3 0-272-15,-4 4-48 0,-3 0-16 0,-4 1 0 0,-1 0 464 0,-4 1 0 16,-4 3 0-16,-1 0 160 0,-4 0 704 0,1-2 144 16,-1 2 16-16,-3-2 16 0,2 0-432 0,1-3-96 15,-3-4 0-15,1-5-16 16,6-2-1184-16,-2-2-224 0,2-3-48 0,0-5-14304 0</inkml:trace>
  <inkml:trace contextRef="#ctx0" brushRef="#br0" timeOffset="130115.28">24115 637 11055 0,'-5'5'480'0,"1"-2"112"0,1 1-464 0,3-1-128 15,0 1 0-15,0-4 0 0,0 5 832 0,0 4 160 0,-2 3 32 0,-2 4 0 0,1 6 1024 0,1 3 224 16,2-1 32-16,-2 7 16 0,2 3-1088 0,0-1-208 16,0 3-64-16,2 4 0 0,3 4-144 0,-1-1-48 15,-2 1 0-15,-1 5 0 0,1-9-112 0,0 3-16 16,1 6-16-16,-1 0 0 0,0 0-240 0,0-2-64 16,3-2 0-16,-5-3 0 0,3 1-32 0,3-4-16 15,-1-3 0-15,3-6 0 16,1-2-592-16,2-9-112 0,1-9-16 0,-2 1-14080 15</inkml:trace>
  <inkml:trace contextRef="#ctx0" brushRef="#br0" timeOffset="130314.35">23799 1004 16575 0,'-10'0'1472'0,"5"0"-1168"0,3 0-304 0,2 2 0 16,2 0 1840-16,-2-1 304 15,-2 3 64-15,2 1 16 0,-2 6 416 0,2 1 96 0,2 0 16 0,3 4 0 0,7-4-1216 0,-1-2-224 16,6 4-48-16,6-7-16 16,-23-7-864-16,0 0-160 0,108 12-32 0,-108-12-16 0,108-15-176 0,-108 15 0 15,131-37 0-15,-131 37 0 16,150-57-576-16,-70 25-32 0</inkml:trace>
  <inkml:trace contextRef="#ctx0" brushRef="#br0" timeOffset="131514.81">25481 693 4607 0,'2'0'400'0,"0"0"-400"0,-1-2 0 0,1 2 0 15,1-2 512-15,3 0 32 0,1-1 0 0,5-4 0 16,5 3-96-16,-1-4-32 0,1-1 0 0,1 2 0 16,-1-2 544-16,1 4 128 0,-1-2 0 0,2-2 16 0,-19 9-224 0,0 0-48 15,0 0-16-15,98-38 0 0,-98 38-240 0,0 0-32 16,85-37-16-16,-85 37 0 0,0 0-528 0,87-29 0 15,-87 29 0-15,0 0 0 0,0 0 128 0,93-19-128 16,-78 20 192-16,-2 3-192 0,-3-1 1040 0,-3 6 112 16,-2 0 0-16,-1 1 16 15,-4 1 144-15,-2 4 32 0,-3 3 0 0,-2 3 0 16,-4 0-384-16,-1 6-64 0,-4 3 0 0,-1 7-16 0,-4-1-384 0,0 3-80 16,0 8-16-16,-1-2 0 0,-1 0-96 0,-1 4-32 15,1 0 0-15,0-2 0 0,2-4-128 0,2 3-16 0,-2-1-128 16,0 2 192-16,1-2-64 0,-3 2-128 15,2-5 176-15,2-4-176 0,3-3 0 0,2-7 0 16,2 0 0-16,5-7-144 0,-2-4 16 0,4-5 0 16,2 2 0-16,1-5 0 0,2-2-80 0,0-4-16 0,3 1 0 0,1 1 0 15,1-3-128-15,4-2-32 0,-1-2 0 0,3 2 0 16,1-3 224-16,0-1 160 0,4 2-208 0,0-3 80 16,3-3-16-16,0 2 0 0,-2 3 0 15,3-6 0-15,0 2-192 0,-20 7-48 0,0 0 0 0,0 0 0 31,96-36-64-31,-96 36 0 0,0 0-16 0,0 0 0 16,100-30-816-16,-100 30-176 0,0 0-16 0,0 0-8448 0</inkml:trace>
  <inkml:trace contextRef="#ctx0" brushRef="#br0" timeOffset="131737.46">26426 1057 10127 0,'0'-6'448'0,"0"3"96"0,1-1-544 0,-1 3 0 0,2 1 0 0,-2 1 0 0,0 1 1392 0,0 0 160 16,0 1 48-16,-2 1 0 0,1 8 1072 0,-1-3 208 0,0 6 64 0,0 1 0 15,1 3-1184-15,-3 0-224 16,2 1-64-16,1 2 0 0,-3 3-992 0,2-1-208 0,1 0-32 0,-1 6-16 16,0-6-224-16,2 6-256 0,0-2 48 0,0 1-9344 31,0-1-1872-31</inkml:trace>
  <inkml:trace contextRef="#ctx0" brushRef="#br0" timeOffset="132264.03">27060 900 20271 0,'-16'8'896'0,"6"-2"192"0,1-1-880 0,2-2-208 15,2 3 0-15,0-3 0 0,-2 4 688 0,-7 5 80 16,-6 9 32-16,-13 5 0 0,-3 11-32 0,-3 3-16 16,1 3 0-16,1-2 0 0,6-1-336 0,1 0-64 0,4 0-16 15,7-2 0-15,5 0-144 0,4-3-16 0,5 0-16 0,5-7 0 16,1 3-160-16,6-8-144 0,2-2 144 0,3-4-208 16,4-1-80-16,1-4-16 0,4-7 0 0,5-1 0 15,-26-4 304-15,0 0 0 0,0 0-128 0,115-44 128 16,-115 44 0-16,58-55 256 0,-30 20-64 0,-2-2 0 15,-5-1 128-15,-4-1 0 0,2-4 16 0,-5-2 0 16,0-1-144-16,-3-2-48 0,-3 2 0 0,-2-2 0 16,-1 4-144-16,-3 6-144 0,-2 1 144 0,0 7-208 15,-2 4-64-15,0 7-16 0,-3 9 0 0,1 3 0 16,3 7 288-16,-1 7-192 0,0 3 192 0,2 9-160 16,0 9 160-16,2 4 224 0,1 11-48 0,-1 4-16 15,2 9 64-15,-1 3 16 0,-1 11 0 0,0 6 0 0,3 8-240 0,0 7 0 16,0 4 0-16,-1-2-160 0,-1-4 160 0,-3-9 224 15,2-2-48-15,-5-7-16 0,-3-6 80 0,-8-9 16 16,2-6 0-16,-5-3 0 0,-6-7 400 0,2-5 96 16,-1-5 16-16,1-6 0 0,0-8-16 0,-4-6 0 15,6-8 0-15,-2-9 0 0,4-5-320 0,-1-9-64 16,4-9-16-16,-1-6 0 0,4-6-352 0,8-3 0 16,1-8 0-16,2-1 0 0,9-3-144 0,3-6 144 0,5-3-160 15,8 0 160-15,3-2-128 0,3 2 128 0,0 3 0 16,1 5-144-16,-3 10-128 0,-2 1-32 0,-3 7 0 0,-3 3 0 31,-7 6-608-31,0 5-128 0,-7-1-32 0,0 3-8480 0,-2 3-1712 0</inkml:trace>
  <inkml:trace contextRef="#ctx0" brushRef="#br0" timeOffset="132417.94">26595 618 20271 0,'-30'5'896'0,"11"-2"192"0,5 1-880 0,2-4-208 0,8 0 0 0,2-2 0 0,2 0 592 0,-5-3 80 16,0 2 16-16,5-15-7104 15,5-1-1424-15</inkml:trace>
  <inkml:trace contextRef="#ctx0" brushRef="#br0" timeOffset="133090.24">28524 409 7359 0,'-2'-2'656'0,"2"0"-528"0,0 0-128 0,-2 1 0 16,2 1 512-16,-2 0 80 0,-1-2 16 0,-1-2 0 16,-4 3 224-16,-1 2 32 0,-1 5 16 0,-4-1 0 15,1 4-416-15,-2 5-80 0,1 1 0 0,-2 4-16 16,2 4-368-16,-3 5 0 0,-2 0 0 0,1 5 0 0,2 2 304 0,-1 3 80 15,1 6 32-15,1 6 0 0,1 4 224 0,-4 5 64 16,1 6 0-16,3 3 0 0,0-4 16 0,3 2 16 16,-1-5 0-16,4 2 0 0,1 3 176 15,3-5 48-15,6-3 0 0,3-10 0 0,6-9 96 16,2-12 32-16,5-4 0 0,3-9 0 0,5-5-688 0,-26-9-128 16,0 0-16-16,106-25-16 0,-106 25-464 0,94-59-96 15,-45 19 0-15,-2-7-16 0,-1-7 16 0,-6 0 0 16,-2-2 0-16,-5-1 0 0,-3-1 192 0,-6-1 128 15,-5 2-160-15,-7 1 160 0,-8 2 272 0,-6 0 160 16,-5-2 16-16,-3 0 16 0,-6 3 624 0,-3 2 112 16,-6 2 16-16,1 2 16 0,-4 5-848 0,-3 2-192 0,1 2-16 15,-1 1-16-15,5 3-160 0,-4 9 0 16,4 3 0-16,0 8 0 0,1 1 0 0,1 12 0 0,0 1 0 0,1 8 0 16,-1 5-240-16,1 11-80 0,-1 6 0 0,-1 3-16 31,2 2-1504-31,1 3-288 0</inkml:trace>
  <inkml:trace contextRef="#ctx0" brushRef="#br0" timeOffset="133967.81">29306 903 19343 0,'-21'19'1728'0,"5"-6"-1392"0,2-5-336 0,7 1 0 15,2-9 160-15,5 0-32 16,-1 0-128-16,-5 2 192 0,-1 0-192 0,-3-1 0 0,1 1 0 0,-1-4 0 16,1 2-192-16,2-1-144 0,0-3-32 0,2 2 0 0,0 1 368 0,-2 1 0 15,0 3-144-15,-4 2 144 0,2 6 0 16,-4 1-128-16,-1 7 128 0,-2 5 0 31,4 1-592-31,-6 3-16 0,3 3 0 0,2 2 0 0,3-5 176 0,-2 3 48 0,5 1 0 0,-4-3 0 0,8 6 592 16,1-2 128-16,2 0 32 0,2-5 0 0,0 0 240 0,1-5 48 15,4-4 16-15,-2-7 0 0,6 0-112 0,1-3-32 16,0-6 0-16,6-3 0 0,-5-3-144 0,5-6-48 16,3-5 0-16,1 0 0 0,-22 14-528 0,41-47-128 15,-19 16 0-15,-1-2-16 32,-2-5-176-32,-1-4-48 0,-1-2 0 0,1 2 0 0,-3-1 416 0,-3-4 144 0,1-7 0 0,-5 0-144 15,1-2 144-15,-4-3 0 0,1 0 0 0,-1-1 0 0,-2 1 0 0,-1-2 144 16,1 2-144-16,1 9 0 15,1 1 0-15,-5 14 0 0,4 12 0 0,-6 4 0 0,2 10 0 0,-2 4 0 0,-5 5 128 0,2 5-128 16,0 4 960-16,-2 3 128 16,0 8 16-16,0 2 16 0,-4 3 224 0,3 6 32 15,-6 5 16-15,0 5 0 0,3 2-704 0,-3 6-144 16,4-2-32-16,-1 5 0 0,3 0 304 0,1 2 48 16,2 0 16-16,-1 0 0 0,3-5-304 0,1 0-64 0,2 0-16 0,2-1 0 15,1-2-304-15,4-3-48 0,0-4-16 0,5-10 0 16,-3 1-128-16,5-9 0 15,2-2 144-15,3-7-144 0,2-5-192 0,-21-7-128 0,0 0 0 0,0 0-16 16,115-16-464 0,-115 16-96-16,0 0 0 0,101-55-16 15,-101 55 336-15,61-54 80 0,-38 24 16 0,-6 0 0 0,0 1 480 0,-6-3-144 16,-1 1 144-16,-4 1 0 0,-3-1 0 0,-3 0 0 0,-2 1 192 0,1 2-64 16,-3 6 48-16,1 3 16 15,-3 1 0-15,3 9 0 0,-2 2-192 0,-1 6 0 0,1 1 144 0,0 7-144 0,-2 3 320 16,0 6 0-16,0 1 0 0,2 6 0 15,-6 1 320-15,4 8 48 0,-1 1 16 0,1 1 0 16,2-2-320-16,-1 6-64 0,3 4-16 0,-1 0 0 16,3 0-112-16,2-2 0 0,1-2-16 0,3-1 0 15,2-4-176-15,2-11 0 0,1 1 0 0,-1-7 0 16,5-2-160-16,2-9-64 0,-1-2-16 0,5-5 0 16,-20 2-1264-16,0 0-256 0,0 0-48 0,94-45-16 15,-94 45-576-15,52-47-112 0,-52 47-32 0,45-57-7280 16</inkml:trace>
  <inkml:trace contextRef="#ctx0" brushRef="#br0" timeOffset="134329.13">30029 1034 9215 0,'5'-2'400'0,"-1"2"96"0,-2 0-496 0,-1 4 0 15,-1 1 0-15,2-2 0 0,-2 3 1840 0,2 4 272 16,0 4 48-16,-1 10 16 0,-1 2 160 0,0 4 32 16,0-2 16-16,-1 2 0 0,-1-3-656 0,0 5-144 15,-1-3-32-15,1 3 0 0,-2-6-736 0,3 2-160 16,-1-6-16-16,0 1-16 0,2-6-496 0,0 1-128 15,2-6 0-15,0-5 0 16,3 2-720-16,-2-6-176 0,4-1-16 0,4-6-16 16,-2-4-1056-16,1-1-192 0,0-3-64 0,1-7 0 15,-1-2 384-15,1-4 64 0,1-2 0 0,-3 0 16 0,1 0 1264 0,-3 0 256 16,0-6 64-16,2 2 0 0,0 0 912 0,-1-4 192 16,1-2 48-16,1-1 0 0,3 0 128 0,1-1 48 15,-2 4 0-15,3 2 0 0,-2 7-208 0,1 2-32 0,0 6-16 0,-4 6 0 16,2 7-176-16,-3 1-16 0,1 6-16 0,-1 3 0 15,0 2 448-15,-1 6 96 0,3 1 0 0,-2 5 16 16,-1 0-240-16,-1 4-48 0,2-1-16 0,-5 4 0 16,-1 2-96-16,0 2 0 0,1 5-16 0,-1-1 0 15,-3 0-272-15,0 2-48 0,-3 1-16 0,1-1 0 16,-1 3-288-16,-1-3-48 0,1-1-16 0,-1-2 0 16,-3-5-128-16,4-7 0 0,1-2 0 0,2-5-12112 15,-2-7-2464-15</inkml:trace>
  <inkml:trace contextRef="#ctx0" brushRef="#br0" timeOffset="134497.79">29768 524 19343 0,'-5'3'1728'0,"3"2"-1392"0,2-3-336 0,2 0 0 16,1-1 416-16,-5 5 16 0</inkml:trace>
  <inkml:trace contextRef="#ctx0" brushRef="#br0" timeOffset="177693.71">26420 6945 10127 0,'-1'-3'896'0,"-3"-2"-704"0,4-2-192 0,0 3 0 16,0 4 400-16,0-3 48 0,0-8 16 0,-3 1 0 15,-3-6-64-15,1-3-16 0,-7 3 0 0,0 1 0 0,-2 6 64 0,-4-2 0 16,1 6 0-16,-2 2 0 0,1-1 96 0,-3 4 32 15,2 0 0-15,0 4 0 0,0 1-352 0,-4 0-64 16,2 9-16-16,0-2 0 0,-1 4 16 0,-3-2 0 16,4 3 0-16,-5 1 0 0,5-1-160 0,1 1 128 15,0-1-128-15,5 0 128 0,-1 4-320 0,4-2-64 16,0 2 0-16,-1 2-16 16,1 3-752-16,0-1-128 0,3 1-48 0,4 0 0 0,2-2 704 0,4 4 144 15,6 0 32-15,0 2 0 0,-7-30 960 0,30 57 208 16,-30-57 48-16,40 59 0 0,-40-59-48 0,49 63 0 15,-49-63 0-15,54 59 0 0,-54-59-512 0,52 63-96 16,-52-63-32-16,47 63 0 0,-47-63 176 0,44 71 48 0,-44-71 0 0,36 77 0 16,-36-77 240-16,30 78 48 0,-18-38 16 15,2 0 0-15,-5 5-224 0,1 1-64 0,-3 4 0 0,0 4 0 16,0 2-128-16,-3 5-48 0,1 2 0 16,2-4 0-16,-4 3-112 0,4-4-32 0,4-8 0 0,1-1 0 15,-12-49 32-15,36 75 0 0,-36-75 0 0,54 56 0 16,-54-56 96-16,0 0 32 0,112 57 0 0,-112-57 0 15,89 23-48-15,-89-23-16 0,97 16 0 0,-97-16 0 16,95 5 96-16,-95-5 0 0,83 7 16 0,-83-7 0 16,84 2 224-16,-84-2 32 0,90-9 16 0,-90 9 0 15,95-18-256-15,-95 18-48 0,113-24-16 0,-56 7 0 0,4-1-288 0,-3 1 128 16,-4 1-128-16,-2 0 0 16,-5-3 0-16,0 0-352 0,-1-2 48 0,-3 2 16 0,1 0-64 15,-1 0-16-15,3 0 0 0,1 3 0 0,1 0 176 16,-48 16 48-16,98-29 0 0,-98 29 0 0,85-20 144 0,-85 20 0 15,72-19 0-15,-72 19 0 16,59-17 0-16,-31 8 0 0,-5-1 0 0,-1-4 0 0,1 2 0 0,-4-2 0 16,-1-4 0-16,-3 3-128 0,3-5 128 0,-3 0 0 15,-3 0 0-15,-1-4 128 0,1-2 80 0,-3 1 32 16,1-2 0-16,-1-3 0 0,3-5 80 0,-1 0 32 0,3-3 0 16,0-2 0-16,3-2-128 0,-3-7-32 15,5 2 0-15,-1-5 0 0,1 5-192 0,-4-5 0 0,-1-2 0 16,0 2 0-16,-7 6-208 0,0 1-96 0,-2 3-16 0,-5 4 0 15,-5 5-64-15,-4 3 0 16,-3 2-16-16,-3 4 0 0,-6 1 400 0,-2 1 0 0,-3 1 0 16,-2 0-128-16,0 5 304 0,-1 1 64 0,-3 1 16 0,-3 0 0 0,2 5 304 15,-2-2 64 1,2 5 16-16,0-5 0 0,0 6-16 0,2-4 0 0,3 0 0 0,-2-1 0 16,2 0-288-16,0-8-48 0,0 2-16 0,-3 3 0 0,2-3-272 0,-5-2 0 15,3 1 0-15,-4 0 0 0,0-1 0 0,-3 1 0 16,0-1 0-16,-1 3 0 0,4 1 0 0,-5-2 0 15,-5 2 0-15,-5-2 0 0,2 8 0 0,-6-4 0 16,-3-1 0-16,-9 5 0 0,-6 1-144 0,1-2-48 16,-1-1 0-16,3-3 0 15,4-2-448-15,6-3-80 16,5-3-32-16,5 0-9488 0,4 2-1920 0</inkml:trace>
  <inkml:trace contextRef="#ctx0" brushRef="#br0" timeOffset="209009.84">18913 4082 11967 0,'-3'2'1072'15,"1"-1"-864"-15,2-1-208 0,-2-1 0 0,2 1 704 0,0 0 80 0,-3 0 32 0,1 0 0 16,-5 0-32-16,0 0 0 0,2-2 0 0,-4 2 0 16,4 0-400-16,0 0-96 15,-2 0-16-15,0-2 0 0,3 0-272 0,-3 1 0 0,2-3 0 0,0-1 0 0,1 3 0 0,-3 0 0 32,2 2 0-32,0 0 0 0,-6 0 160 0,3 0-160 15,-1 0 128-15,0 0-128 0,-3 0 416 0,0 0 0 16,0 0 0-16,-2 4 0 0,-2 1 128 0,-3 0 32 15,-2 2 0-15,-2 7 0 0,1 2 0 0,-8 0 0 16,2 1 0-16,0 6 0 0,0 1-224 0,-1 1-32 16,1 4-16-16,2 2 0 0,0 1 32 0,1 3 16 0,1-2 0 0,1 0 0 15,4-4-352-15,0 6 128 0,1 4-128 0,3 2 0 16,-1 6 0-16,2-3 144 0,2 5-144 0,3-4 0 16,-1 2 416-16,3 0-32 0,-2 2 0 0,2 0 0 15,4 3 144-15,-3 0 32 0,3-1 0 0,1-3 0 16,0 5-224-16,4-10-32 0,2-3-16 0,3-5 0 15,0-4-112-15,5-6-32 0,5-4 0 0,2-6 0 16,2-1-144-16,2-8 0 0,3-6 0 0,-26 0 0 16,0 0-384-16,105-20-16 0,-105 20 0 0,0 0 0 15,115-57-304-15,-115 57-64 0,0 0-16 0,76-65 0 0,-56 43 336 16,-5 1 80-16,-1 2 16 0,-5-2 0 16,-2 2 352-16,-2-2 0 0,-1 0-144 0,-3 0 144 15,1 0-224-15,-2 0 16 0,-2-1 0 0,-1 1 0 16,-1 2-272-16,-1 1-48 0,0 4-16 0,0-2 0 0,1 1 352 0,-3-1 64 15,2 6 128-15,0-3-208 0,3 3 208 0,-3 1 0 16,5 2 0-16,-2-1 0 0,4 4 0 0,0 1 0 16,1 1 192-16,0 2-192 0,3 3 512 0,-3 3-16 15,4 2 0-15,-2-1 0 0,1 2 128 0,-1 1 16 16,2-1 16-16,0 5 0 0,1-5 48 0,1 0 0 16,2-2 0-16,1-1 0 0,4 0-336 0,1-5-64 0,2 1-16 15,2 0 0-15,2-4-288 0,-1 2 0 0,-1-2 0 16,0 2 0-16,5-1-304 0,2 1-64 15,-3-2-16-15,-25 2 0 16,0 0-1408-16,0 0-304 0,122-26-48 0,-122 26-9040 0</inkml:trace>
  <inkml:trace contextRef="#ctx0" brushRef="#br0" timeOffset="209381.51">19535 4732 6447 0,'-5'10'576'0,"0"-1"-576"0,3-4 0 0,0-2 0 0,-1-1 1232 0,-1 5 144 15,-4 5 32-15,-6 9 0 0,-4 7-224 0,-1-2-32 16,2-3-16-16,1 0 0 0,4-4-784 0,-2 0-160 16,7 0-16-16,-4 2-16 0,6 2-160 0,0-1 0 0,2 8 0 0,1-4 0 15,0 5 0-15,2-1 0 0,2 3 0 16,1 0 0-1,3-7 0-15,-3 4 0 0,4-6 0 0,2-1 0 0,-4-6 304 0,7 1 16 0,-1-8 16 0,3-5 0 16,3-1 144-16,2-6 32 0,4-3 0 0,1-6 0 16,1 3-176-16,-5-6-16 15,-20 14-16-15,51-52 0 0,-27 20-176 0,-1-3-128 16,-2-5 144-16,-2 2-144 0,-3 1 400 0,-2-4-16 16,-4 1 0-16,-1-2 0 0,-4 3 432 0,-1-2 80 15,-3-1 0-15,1-2 16 0,-2 2 16 0,-2 2 0 16,1 2 0-16,-6 3 0 0,-2 7-512 0,-3 4-96 0,-6 12-32 15,-8 1 0-15,0 11-288 0,-7 9 0 0,-7 7 0 0,-4 8-8832 16,-3 6-1680 0</inkml:trace>
  <inkml:trace contextRef="#ctx0" brushRef="#br0" timeOffset="-174167.59">1266 13054 3679 0,'-2'-6'320'0,"1"5"-320"15,-1-1 0-15,2 2 0 0,0 0 224 0,0 0-32 16,0 0 0-16,-2-4 0 0,-1 3 512 0,1-1 112 16,0 2 16-16,2 0 0 0,0 0-144 0,2-2-32 15,0 2 0-15,1-3 0 0,-1-1-464 0,0 2-192 16,-1-1 128-16,3-2-128 0,-2-2 0 0,-1 2 0 15,1-2 0-15,0 0 0 0,1 1 0 0,-1 1-176 16,-2-2 176-16,3 2-128 0,3 1 128 0,-1-1 0 16,4-2 0-16,1 4 128 0,2-2-128 0,4-1 0 15,0 1 0-15,1 2 0 0,2-1 0 0,0 1 176 16,-1-3-16-16,1 5 0 0,0-3 0 0,0 3 0 16,1-1 0-16,-1 2 0 0,-2 0 160 0,2 0 16 0,0 0 16 15,1 3 0-15,1-3-48 0,-1 0-16 0,5 2 0 16,1-2 0-16,-5 0-288 0,2 0 0 0,3-2 0 0,0 2 0 15,0 0 0-15,4 0 0 0,-30 0 0 0,0 0-144 16,80 14 144-16,-80-14 0 0,0 0 0 0,0 0 0 16,108 33 192-16,-108-33-48 0,0 0 0 0,0 0 0 15,106 32 176-15,-106-32 16 0,0 0 16 0,0 0 0 0,98 33-80 0,-98-33-16 16,0 0 0-16,0 0 0 0,92 38 0 0,-92-38 0 16,0 0 0-16,0 0 0 15,101 31-128-15,-101-31-128 0,0 0 192 0,94-3-192 0,-61-6 0 16,7 0 0-16,0-1 0 0,4-4-144 0,1 2-208 0,1 0-32 15,-3-4-16-15,-3 6 0 16,-3-1-352-16,-2 4-64 0,-2-2-16 0,0 6 0 0,-3-1 544 0,-1 3 96 16,1-1 32-16,-2 2 0 0,-28 0 160 0,0 0 224 15,0 0-48-15,99 16-16 0,-99-16 464 0,0 0 80 16,0 0 32-16,106 29 0 0,-106-29-96 0,0 0-32 16,96 30 0-16,-96-30 0 0,0 0-352 0,103 23-80 15,-103-23-16-15,0 0 0 0,105 3-160 0,-105-3 0 0,0 0 0 0,95 0 0 16,-95 0 0-16,0 0 0 15,91 17 0-15,-91-17 0 0,0 0 0 0,85 25 0 0,-85-25 128 16,0 0-128-16,93 33 1024 0,-93-33 112 0,0 0 16 0,115 14 16 16,-115-14-160-16,87-12-48 0,-45 3 0 0,0-3 0 15,-4-2-448-15,0 2-80 0,1-4-32 16,-3 2 0-16,-1-3-272 0,2 1-128 0,3-3 0 16,1 1 128-16,1 3-128 0,0-3 0 15,0 3-160-15,0 1 160 0,3 0-160 0,-8 5 160 0,1 0-160 16,-7 4 160-16,1 2-256 0,-3 1 32 0,-4 0 16 0,-1 0 0 15,-3 1 208-15,5 1 0 0,-3 1 0 0,1-1 0 16,-24 0 0-16,0 0 0 0,0 0 0 0,103 14 0 0,-103-14 224 0,0 0-64 16,0 0-16-16,106 46 0 15,-106-46 288-15,0 0 48 0,93 36 16 0,-93-36 0 0,0 0-304 16,113 9-48-16,-113-9-16 0,85-7 0 0,-41-4-128 0,0 3 0 16,-1-6 0-16,-1 0 0 0,3 2 0 15,1-2 0-15,-6 0 0 0,1 5 0 0,3-3-304 0,-44 12 64 16,84-11 16-16,-84 11 0 0,85-5 16 0,-85 5 0 0,84 0 0 0,-84 0 0 15,76 2 208-15,-76-2 0 16,74-3 0-16,-74 3-144 0,69-2 144 0,-69 2 0 0,77-7 0 0,-77 7 0 16,80-9 0-16,-80 9 0 15,78 2 0-15,-78-2 0 0,84 9 0 0,-84-9 0 16,84 8 0-16,-84-8 128 0,82 14-128 0,-82-14 176 16,0 0-176-16,113 21 192 0,-113-21 144 0,0 0 48 15,117 19 0-15,-117-19 0 0,0 0 0 0,120 21 16 0,-120-21 0 0,84 26 0 16,-84-26 112-16,85 32 0 0,-85-32 16 15,89 43 0-15,-89-43-16 0,94 40 0 16,-94-40 0-16,101 28 0 0,-101-28-224 0,106 12-48 0,-106-12-16 0,122-12 0 16,-54 3-224-16,4-5 0 0,4-3-144 0,-1-2 144 15,0 0-832-15,-7 0-80 0,-3 1-16 0,-3-1 0 16,-4 0-176 0,1 1-48-16,4 1 0 0,0 0 0 0,1 3 672 0,1 1 128 0,-3 1 32 0,-4 2 0 0,-8-2 320 0,-1 5 0 15,-5-4 0-15,-44 11 128 16,83-9-128-16,-83 9 160 0,79 0-160 0,-79 0 160 15,0 0 512-15,113 25 96 0,-113-25 32 0,0 0 0 0,119 52 128 0,-119-52 32 16,78 40 0-16,-78-40 0 16,0 0-320-16,111 58-64 0,-111-58-16 0,0 0 0 15,110 50-240-15,-110-50-32 0,86 28-16 0,-86-28 0 16,83 21-272-16,-83-21 0 0,91 21 0 0,-91-21 0 0,94 19 0 0,-94-19 0 16,98 17 0-16,-98-17 0 15,90 16 0-15,-90-16-144 0,86 4 144 0,-86-4-128 0,81-4-256 0,-81 4-64 0,89-10 0 0,-45 1 0 31,-44 9-176-31,92-17-32 0,-45 3-16 0,4 1 0 16,3 1-32-16,-4-5 0 0,3 1 0 0,-5 2 0 16,-2 0 224-16,1 0 32 0,-5-3 16 0,-1 5 0 0,3-2 240 0,0-2 64 15,3 0 0-15,3-1 0 0,2 5 128 0,-1 0 0 16,3-2 0-16,-3 7 0 0,-51 7 0 0,92-14 0 16,-92 14 0-16,82 0 0 0,-82 0 0 0,0 0 0 15,96 14 128-15,-96-14-128 0,0 0 368 0,89 43 0 16,-89-43 0-16,0 0 0 0,80 70 464 0,-80-70 112 15,0 0 16-15,85 66 0 0,-85-66-368 0,0 0-64 16,106 52-16-16,-106-52 0 0,86 18-512 0,-86-18 0 16,83 10 0-16,-83-10 0 15,86 2-352-15,-86-2-128 0,85-10-32 0,-85 10 0 16,89-11-640-16,-89 11-144 0,98-17-32 0,-46 3 0 16,5-2-208-16,3-3-64 0,4 1 0 0,-3-2 0 15,-2 0 64-15,-1-2 16 0,1-3 0 0,-1-1 0 16,-1 0 304-16,1-2 48 0,3 6 16 0,-2 2 0 0,7 3 832 0,0 3 160 0,-5 9 160 0,-61 5-208 15,107-5 1008-15,-107 5 208 0,82 14 32 0,-82-14 16 16,76 43 688-16,-76-43 144 0,70 65 32 0,-70-65 0 16,66 90-640-16,-66-90-112 0,70 99-16 0,-70-99-16 15,76 103-672-15,-76-103-128 0,86 82-16 0,-86-82-16 0,85 63-304 0,-85-63 0 16,86 38-208-16,-86-38 80 16,76 24-464-16,-76-24-96 15,79 9-16-15,-79-9 0 0,83 5 176 0,-83-5 16 0,89-5 16 0,-89 5 0 16,105-10-48-16,-51-4-16 0,7-4 0 15,-4-1 0-15,1-3-528 0,-4-8-96 0,2 4-32 0,-4-7 0 16,5-2 416-16,-1 2 80 0,2-2 16 0,3 0 0 0,1 2 576 0,1 7 128 16,0 2 0-16,-6 10 0 0,-6 3 224 15,-51 11 32-15,80 2 16 0,-80-2 0 0,0 0 1104 0,91 56 224 16,-91-56 32-16,43 75 16 0,-43-75-256 0,30 90-48 0,-20-45-16 0,-1 8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Testing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Introduction to Pointers and Memory Management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60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02004-C221-8059-C11F-0C373FF697C1}"/>
              </a:ext>
            </a:extLst>
          </p:cNvPr>
          <p:cNvSpPr txBox="1"/>
          <p:nvPr/>
        </p:nvSpPr>
        <p:spPr>
          <a:xfrm>
            <a:off x="8610600" y="1415971"/>
            <a:ext cx="310278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Bad answers: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It’s true because I say 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It’s so simple that it couldn’t be wrong.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got it from the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got it from CoPilot/ChatGPT.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Someone told me how I did it is correct.</a:t>
            </a:r>
          </a:p>
        </p:txBody>
      </p:sp>
    </p:spTree>
    <p:extLst>
      <p:ext uri="{BB962C8B-B14F-4D97-AF65-F5344CB8AC3E}">
        <p14:creationId xmlns:p14="http://schemas.microsoft.com/office/powerpoint/2010/main" val="380011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</a:t>
            </a:r>
            <a:r>
              <a:rPr lang="en-CA" b="1"/>
              <a:t>s</a:t>
            </a:r>
            <a:r>
              <a:rPr lang="en-CA" b="1" dirty="0"/>
              <a:t>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02004-C221-8059-C11F-0C373FF697C1}"/>
              </a:ext>
            </a:extLst>
          </p:cNvPr>
          <p:cNvSpPr txBox="1"/>
          <p:nvPr/>
        </p:nvSpPr>
        <p:spPr>
          <a:xfrm>
            <a:off x="8463868" y="1877058"/>
            <a:ext cx="310278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Better answers: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Ask to see how </a:t>
            </a:r>
            <a:r>
              <a:rPr lang="en-CA" b="1" dirty="0"/>
              <a:t>f</a:t>
            </a:r>
            <a:r>
              <a:rPr lang="en-CA" dirty="0"/>
              <a:t> is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Call it a few different strings and check that it returns the right answer.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B7BCF-4717-8A99-65E5-2F712B23D502}"/>
              </a:ext>
            </a:extLst>
          </p:cNvPr>
          <p:cNvSpPr txBox="1"/>
          <p:nvPr/>
        </p:nvSpPr>
        <p:spPr>
          <a:xfrm>
            <a:off x="5176749" y="2253935"/>
            <a:ext cx="200602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</a:t>
            </a:r>
            <a:r>
              <a:rPr lang="en-CA" b="1" dirty="0"/>
              <a:t>inspection</a:t>
            </a:r>
            <a:r>
              <a:rPr lang="en-CA" dirty="0"/>
              <a:t>: you read the code and look for errors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A469E4-9F5C-6C1F-B8BC-058482300B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182770" y="2396359"/>
            <a:ext cx="1585996" cy="31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462FDA-B578-457E-87FF-D04F9402994E}"/>
              </a:ext>
            </a:extLst>
          </p:cNvPr>
          <p:cNvSpPr txBox="1"/>
          <p:nvPr/>
        </p:nvSpPr>
        <p:spPr>
          <a:xfrm>
            <a:off x="9252947" y="4430707"/>
            <a:ext cx="210085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</a:t>
            </a:r>
            <a:r>
              <a:rPr lang="en-CA" b="1" dirty="0"/>
              <a:t>testing</a:t>
            </a:r>
            <a:r>
              <a:rPr lang="en-CA" dirty="0"/>
              <a:t>: give </a:t>
            </a:r>
            <a:r>
              <a:rPr lang="en-CA" b="1" dirty="0">
                <a:latin typeface="Consolas" panose="020B0609020204030204" pitchFamily="49" charset="0"/>
              </a:rPr>
              <a:t>f</a:t>
            </a:r>
            <a:r>
              <a:rPr lang="en-CA" dirty="0"/>
              <a:t> some input and check that it returns the correct 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D38E8D-D4CB-3C97-1C29-F948A84BD3A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893217" y="3563007"/>
            <a:ext cx="410157" cy="86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2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BCB5-7603-7194-9A0C-87F8B8E0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ED5863-62D2-CABA-6CC2-667D2E307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b="1" dirty="0"/>
              <a:t>Inspection</a:t>
            </a:r>
          </a:p>
          <a:p>
            <a:r>
              <a:rPr lang="en-AU" dirty="0"/>
              <a:t>Done manually by the programmer.</a:t>
            </a:r>
          </a:p>
          <a:p>
            <a:r>
              <a:rPr lang="en-AU" dirty="0"/>
              <a:t>Works well for small/simple programs.</a:t>
            </a:r>
          </a:p>
          <a:p>
            <a:r>
              <a:rPr lang="en-AU" dirty="0"/>
              <a:t>Especially useful when the done by someone other than the original programmer.</a:t>
            </a:r>
          </a:p>
          <a:p>
            <a:r>
              <a:rPr lang="en-AU" dirty="0"/>
              <a:t>Can be too tedious/complicated for bigger programs.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71C1A-66AC-53BB-D3B0-BD35EC499A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b="1" dirty="0"/>
              <a:t>Testing</a:t>
            </a:r>
          </a:p>
          <a:p>
            <a:r>
              <a:rPr lang="en-CA" dirty="0"/>
              <a:t>Can be done automatically or manually</a:t>
            </a:r>
          </a:p>
          <a:p>
            <a:r>
              <a:rPr lang="en-CA" dirty="0"/>
              <a:t>Usually requires making (input, output) pairs</a:t>
            </a:r>
          </a:p>
          <a:p>
            <a:r>
              <a:rPr lang="en-AU" dirty="0"/>
              <a:t>Comes in many varieties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06BB9-DE6A-7BFC-B1F2-E4F89416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703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2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AB0BE-B4AB-2690-0349-5C3F47F6DF60}"/>
              </a:ext>
            </a:extLst>
          </p:cNvPr>
          <p:cNvSpPr txBox="1"/>
          <p:nvPr/>
        </p:nvSpPr>
        <p:spPr>
          <a:xfrm>
            <a:off x="8320286" y="1356939"/>
            <a:ext cx="27432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Can start as soon as you write one function.</a:t>
            </a:r>
          </a:p>
          <a:p>
            <a:pPr algn="ctr"/>
            <a:r>
              <a:rPr lang="en-CA" b="1" dirty="0"/>
              <a:t>Test-driven development </a:t>
            </a:r>
            <a:r>
              <a:rPr lang="en-CA" dirty="0"/>
              <a:t>(</a:t>
            </a:r>
            <a:r>
              <a:rPr lang="en-CA" b="1" dirty="0"/>
              <a:t>TDD</a:t>
            </a:r>
            <a:r>
              <a:rPr lang="en-CA" dirty="0"/>
              <a:t>) is when you write unit tests at the same time as you write your code.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B8A87-0171-5CAA-BC93-260961D1A526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flipH="1">
            <a:off x="6808878" y="2234102"/>
            <a:ext cx="1511408" cy="5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D79F00-076A-C4AC-D3F5-24C50CDF8DDF}"/>
              </a:ext>
            </a:extLst>
          </p:cNvPr>
          <p:cNvSpPr txBox="1"/>
          <p:nvPr/>
        </p:nvSpPr>
        <p:spPr>
          <a:xfrm>
            <a:off x="6421581" y="4289442"/>
            <a:ext cx="255742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Needs the system to be in a working state. </a:t>
            </a:r>
            <a:r>
              <a:rPr lang="en-CA" b="1" dirty="0"/>
              <a:t>Waiting until a system is mostly working is a very bad idea!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A7C7C-6E6D-E35C-017C-FA2D7B3598EB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347762" y="4746362"/>
            <a:ext cx="3073819" cy="28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EB583ED-E73C-3D82-5C14-981AF432C085}"/>
              </a:ext>
            </a:extLst>
          </p:cNvPr>
          <p:cNvSpPr/>
          <p:nvPr/>
        </p:nvSpPr>
        <p:spPr>
          <a:xfrm>
            <a:off x="1061761" y="4526722"/>
            <a:ext cx="2286001" cy="439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D0777F-A9B9-2D3F-EA3E-6068248EF7C3}"/>
              </a:ext>
            </a:extLst>
          </p:cNvPr>
          <p:cNvSpPr/>
          <p:nvPr/>
        </p:nvSpPr>
        <p:spPr>
          <a:xfrm>
            <a:off x="1061761" y="1881699"/>
            <a:ext cx="5747117" cy="8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7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B950-2273-B912-706C-CF82F8E9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38" y="219503"/>
            <a:ext cx="10515600" cy="1325563"/>
          </a:xfrm>
        </p:spPr>
        <p:txBody>
          <a:bodyPr/>
          <a:lstStyle/>
          <a:p>
            <a:r>
              <a:rPr lang="en-CA" dirty="0"/>
              <a:t>System testing on a bridge: load testing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A4FB-E47F-AE50-5727-A9CF18B6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301" y="1848296"/>
            <a:ext cx="435347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Load testing </a:t>
            </a:r>
            <a:r>
              <a:rPr lang="en-CA" dirty="0"/>
              <a:t>on the </a:t>
            </a:r>
            <a:r>
              <a:rPr lang="en-CA" dirty="0" err="1"/>
              <a:t>Pelješac</a:t>
            </a:r>
            <a:r>
              <a:rPr lang="en-CA" dirty="0"/>
              <a:t> Bridge in 2022</a:t>
            </a:r>
          </a:p>
          <a:p>
            <a:r>
              <a:rPr lang="en-CA" dirty="0"/>
              <a:t>40 tonnes of trucks drove across the bridge</a:t>
            </a:r>
          </a:p>
          <a:p>
            <a:r>
              <a:rPr lang="en-CA" dirty="0"/>
              <a:t>Engineers measured to ensure the bridge deformed as expected</a:t>
            </a:r>
          </a:p>
          <a:p>
            <a:r>
              <a:rPr lang="en-CA" dirty="0"/>
              <a:t>Obviously, the bridge had to be </a:t>
            </a:r>
            <a:r>
              <a:rPr lang="en-CA" b="1" dirty="0"/>
              <a:t>nearly finished </a:t>
            </a:r>
            <a:r>
              <a:rPr lang="en-CA" dirty="0"/>
              <a:t>to do this test</a:t>
            </a:r>
          </a:p>
          <a:p>
            <a:r>
              <a:rPr lang="en-CA" dirty="0"/>
              <a:t>In software, we often do load testing for websites or servers to make sure they can handle a lot of requests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D9AD2-BBAC-36FD-50A2-0D3A5A00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DC7A1F-1C02-5944-21A3-1F1D35032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037" y="1246908"/>
            <a:ext cx="6106295" cy="50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5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17</a:t>
            </a:fld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B8A87-0171-5CAA-BC93-260961D1A526}"/>
              </a:ext>
            </a:extLst>
          </p:cNvPr>
          <p:cNvCxnSpPr>
            <a:cxnSpLocks/>
            <a:stCxn id="12" idx="1"/>
            <a:endCxn id="18" idx="3"/>
          </p:cNvCxnSpPr>
          <p:nvPr/>
        </p:nvCxnSpPr>
        <p:spPr>
          <a:xfrm flipH="1">
            <a:off x="7046926" y="1763151"/>
            <a:ext cx="1563674" cy="123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D79F00-076A-C4AC-D3F5-24C50CDF8DDF}"/>
              </a:ext>
            </a:extLst>
          </p:cNvPr>
          <p:cNvSpPr txBox="1"/>
          <p:nvPr/>
        </p:nvSpPr>
        <p:spPr>
          <a:xfrm>
            <a:off x="8610600" y="3429000"/>
            <a:ext cx="3150476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write test cases before you write the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Same test cases can work if implementation changes but header stays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algn="ctr"/>
            <a:r>
              <a:rPr lang="en-CA" b="1" dirty="0"/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Can’t test implementation-specific details.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A7C7C-6E6D-E35C-017C-FA2D7B3598EB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 flipV="1">
            <a:off x="7035590" y="3958937"/>
            <a:ext cx="1575010" cy="90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B60DBA-3DF0-1E41-93EC-B83CD44E94BD}"/>
              </a:ext>
            </a:extLst>
          </p:cNvPr>
          <p:cNvSpPr txBox="1"/>
          <p:nvPr/>
        </p:nvSpPr>
        <p:spPr>
          <a:xfrm>
            <a:off x="8610600" y="331990"/>
            <a:ext cx="299699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check that every line of code is run by a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Also allows you to do some inspection.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algn="ctr"/>
            <a:r>
              <a:rPr lang="en-CA" b="1" dirty="0"/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Test cases need to added/removed if implementation changes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5BE2E-516E-C09A-2172-CB7447B2E5C5}"/>
              </a:ext>
            </a:extLst>
          </p:cNvPr>
          <p:cNvSpPr/>
          <p:nvPr/>
        </p:nvSpPr>
        <p:spPr>
          <a:xfrm>
            <a:off x="1579418" y="3429000"/>
            <a:ext cx="5456172" cy="105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58BBAD-A7CE-F150-0FE8-39953B9B82B9}"/>
              </a:ext>
            </a:extLst>
          </p:cNvPr>
          <p:cNvSpPr/>
          <p:nvPr/>
        </p:nvSpPr>
        <p:spPr>
          <a:xfrm>
            <a:off x="1590754" y="2656911"/>
            <a:ext cx="5456172" cy="6908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96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1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does work correctly for the three example cases.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7D6750-C5CA-261F-2E6B-0C4F162E1E48}"/>
                  </a:ext>
                </a:extLst>
              </p14:cNvPr>
              <p14:cNvContentPartPr/>
              <p14:nvPr/>
            </p14:nvContentPartPr>
            <p14:xfrm>
              <a:off x="8830800" y="3647880"/>
              <a:ext cx="3160800" cy="527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7D6750-C5CA-261F-2E6B-0C4F162E1E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1440" y="3638520"/>
                <a:ext cx="317952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49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1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does work correctly for the three example cases.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DE34E-4DB3-EE4D-1334-A1BE6397D771}"/>
              </a:ext>
            </a:extLst>
          </p:cNvPr>
          <p:cNvSpPr txBox="1"/>
          <p:nvPr/>
        </p:nvSpPr>
        <p:spPr>
          <a:xfrm>
            <a:off x="8610600" y="3563937"/>
            <a:ext cx="2903359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string f(const string &amp;s)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(s == "cat")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"</a:t>
            </a:r>
            <a:r>
              <a:rPr lang="en-US" sz="1200" dirty="0" err="1">
                <a:latin typeface="Consolas" panose="020B0609020204030204" pitchFamily="49" charset="0"/>
              </a:rPr>
              <a:t>catcat</a:t>
            </a:r>
            <a:r>
              <a:rPr lang="en-US" sz="1200" dirty="0">
                <a:latin typeface="Consolas" panose="020B0609020204030204" pitchFamily="49" charset="0"/>
              </a:rPr>
              <a:t>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else if (s == "bird")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"</a:t>
            </a:r>
            <a:r>
              <a:rPr lang="en-US" sz="1200" dirty="0" err="1">
                <a:latin typeface="Consolas" panose="020B0609020204030204" pitchFamily="49" charset="0"/>
              </a:rPr>
              <a:t>birdbird</a:t>
            </a:r>
            <a:r>
              <a:rPr lang="en-US" sz="1200" dirty="0">
                <a:latin typeface="Consolas" panose="020B0609020204030204" pitchFamily="49" charset="0"/>
              </a:rPr>
              <a:t>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"a </a:t>
            </a:r>
            <a:r>
              <a:rPr lang="en-US" sz="1200" dirty="0" err="1">
                <a:latin typeface="Consolas" panose="020B0609020204030204" pitchFamily="49" charset="0"/>
              </a:rPr>
              <a:t>housea</a:t>
            </a:r>
            <a:r>
              <a:rPr lang="en-US" sz="1200" dirty="0">
                <a:latin typeface="Consolas" panose="020B0609020204030204" pitchFamily="49" charset="0"/>
              </a:rPr>
              <a:t> house";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118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Administrative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/>
          </a:bodyPr>
          <a:lstStyle/>
          <a:p>
            <a:r>
              <a:rPr lang="en-CA" dirty="0"/>
              <a:t>Check Canvas for due dates!</a:t>
            </a:r>
          </a:p>
          <a:p>
            <a:pPr lvl="1"/>
            <a:r>
              <a:rPr lang="en-CA" b="1" dirty="0"/>
              <a:t>Quiz 0</a:t>
            </a:r>
            <a:r>
              <a:rPr lang="en-CA" dirty="0"/>
              <a:t> (practice, worth 0 marks) is on Friday</a:t>
            </a:r>
          </a:p>
          <a:p>
            <a:pPr lvl="1"/>
            <a:r>
              <a:rPr lang="en-CA" b="1" dirty="0"/>
              <a:t>Academic integrity </a:t>
            </a:r>
            <a:r>
              <a:rPr lang="en-CA" dirty="0"/>
              <a:t>quiz due the week after: don’t wait, do it now!</a:t>
            </a:r>
          </a:p>
          <a:p>
            <a:r>
              <a:rPr lang="en-CA" dirty="0"/>
              <a:t>First lab is this week</a:t>
            </a:r>
          </a:p>
          <a:p>
            <a:pPr lvl="1"/>
            <a:r>
              <a:rPr lang="en-CA" dirty="0"/>
              <a:t>Labs are optional</a:t>
            </a:r>
          </a:p>
          <a:p>
            <a:pPr lvl="1"/>
            <a:r>
              <a:rPr lang="en-CA" dirty="0"/>
              <a:t>TAs will be there to provide help on assignments, etc.</a:t>
            </a:r>
          </a:p>
          <a:p>
            <a:pPr lvl="2"/>
            <a:r>
              <a:rPr lang="en-CA" dirty="0"/>
              <a:t>TAs are the ones marking your assignments</a:t>
            </a:r>
          </a:p>
          <a:p>
            <a:pPr lvl="1"/>
            <a:r>
              <a:rPr lang="en-AU" dirty="0"/>
              <a:t>Good place to get help installing and using </a:t>
            </a:r>
            <a:r>
              <a:rPr lang="en-AU"/>
              <a:t>C++</a:t>
            </a:r>
            <a:endParaRPr lang="en-AU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5BD56-BF03-A0FF-4EDB-53A2083BD8D8}"/>
              </a:ext>
            </a:extLst>
          </p:cNvPr>
          <p:cNvSpPr txBox="1"/>
          <p:nvPr/>
        </p:nvSpPr>
        <p:spPr>
          <a:xfrm>
            <a:off x="9201560" y="3166393"/>
            <a:ext cx="2058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Assignment 1 is available is online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703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2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fails on </a:t>
            </a:r>
            <a:r>
              <a:rPr lang="en-CA" b="1" dirty="0"/>
              <a:t>exactly one input</a:t>
            </a:r>
            <a:r>
              <a:rPr lang="en-CA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86AB99-39FE-233D-3022-8249324C7454}"/>
                  </a:ext>
                </a:extLst>
              </p14:cNvPr>
              <p14:cNvContentPartPr/>
              <p14:nvPr/>
            </p14:nvContentPartPr>
            <p14:xfrm>
              <a:off x="5635080" y="2561040"/>
              <a:ext cx="2603160" cy="434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86AB99-39FE-233D-3022-8249324C74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5720" y="2551680"/>
                <a:ext cx="2621880" cy="45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51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2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fails on </a:t>
            </a:r>
            <a:r>
              <a:rPr lang="en-CA" b="1" dirty="0"/>
              <a:t>exactly one input</a:t>
            </a:r>
            <a:r>
              <a:rPr lang="en-CA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EBEF1-9143-AE54-676F-24BDF19415A5}"/>
              </a:ext>
            </a:extLst>
          </p:cNvPr>
          <p:cNvSpPr txBox="1"/>
          <p:nvPr/>
        </p:nvSpPr>
        <p:spPr>
          <a:xfrm>
            <a:off x="8610600" y="3563937"/>
            <a:ext cx="2989921" cy="206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string f(const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(s == "swordfish")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return "wrong!";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s + 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6226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3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for any given input string may, or may not, return the correct answer.</a:t>
            </a:r>
          </a:p>
        </p:txBody>
      </p:sp>
    </p:spTree>
    <p:extLst>
      <p:ext uri="{BB962C8B-B14F-4D97-AF65-F5344CB8AC3E}">
        <p14:creationId xmlns:p14="http://schemas.microsoft.com/office/powerpoint/2010/main" val="759780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3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for any given input string may, or may not, return the correct answer.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4A61C-249D-82A9-A857-976D89D3644C}"/>
              </a:ext>
            </a:extLst>
          </p:cNvPr>
          <p:cNvSpPr txBox="1"/>
          <p:nvPr/>
        </p:nvSpPr>
        <p:spPr>
          <a:xfrm>
            <a:off x="8574776" y="3359705"/>
            <a:ext cx="2989921" cy="206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string f(const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(rand() == 0)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return "wrong!";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s + 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EAF84-A44E-F370-2908-2E855C7E90C4}"/>
              </a:ext>
            </a:extLst>
          </p:cNvPr>
          <p:cNvSpPr txBox="1"/>
          <p:nvPr/>
        </p:nvSpPr>
        <p:spPr>
          <a:xfrm>
            <a:off x="8795192" y="5521146"/>
            <a:ext cx="20622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rand()</a:t>
            </a:r>
            <a:r>
              <a:rPr lang="en-CA" dirty="0"/>
              <a:t> returns a random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 from 0 to about 2 billion (for 32-bit </a:t>
            </a:r>
            <a:r>
              <a:rPr lang="en-CA" dirty="0" err="1"/>
              <a:t>ints</a:t>
            </a:r>
            <a:r>
              <a:rPr lang="en-CA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DFA75B-911F-85C6-88B1-1B27EB3C099C}"/>
                  </a:ext>
                </a:extLst>
              </p14:cNvPr>
              <p14:cNvContentPartPr/>
              <p14:nvPr/>
            </p14:nvContentPartPr>
            <p14:xfrm>
              <a:off x="5862600" y="2158560"/>
              <a:ext cx="5224320" cy="2997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DFA75B-911F-85C6-88B1-1B27EB3C09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3240" y="2149200"/>
                <a:ext cx="5243040" cy="30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034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A86-AB16-E0AA-4B9C-65D4D125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ways to test code: Test Drivers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4C02-43C4-7DBC-528B-969783A8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8818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We usually want automated testing</a:t>
            </a:r>
          </a:p>
          <a:p>
            <a:r>
              <a:rPr lang="en-CA" dirty="0"/>
              <a:t>But there is one kind of manual testing that can be helpful: </a:t>
            </a:r>
            <a:r>
              <a:rPr lang="en-CA" b="1" dirty="0"/>
              <a:t>test drivers</a:t>
            </a:r>
          </a:p>
          <a:p>
            <a:r>
              <a:rPr lang="en-CA" dirty="0"/>
              <a:t>Test drivers are small interactive programs that print the input to functions</a:t>
            </a:r>
          </a:p>
          <a:p>
            <a:r>
              <a:rPr lang="en-CA" dirty="0"/>
              <a:t>They let you experiment with functions and get </a:t>
            </a:r>
            <a:r>
              <a:rPr lang="en-CA" b="1" dirty="0"/>
              <a:t>immediate feedback</a:t>
            </a:r>
          </a:p>
          <a:p>
            <a:pPr lvl="1"/>
            <a:r>
              <a:rPr lang="en-CA" dirty="0"/>
              <a:t>Like an interpreter in Python or Java … but you need to write the code!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8DB50-E308-8855-1108-D3734CA7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FE39-5F73-FE57-CD46-1AFB15907D07}"/>
              </a:ext>
            </a:extLst>
          </p:cNvPr>
          <p:cNvSpPr txBox="1"/>
          <p:nvPr/>
        </p:nvSpPr>
        <p:spPr>
          <a:xfrm>
            <a:off x="5378155" y="1413063"/>
            <a:ext cx="6356227" cy="4031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return a copy of s with trailing and leading spaces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// removed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string strip(const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begin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(begin &lt; s.size() &amp;&amp; s[begin]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begin++;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end = s.size() - 1;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(end &gt;= 0 &amp;&amp; s[end]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end--;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s.substr</a:t>
            </a:r>
            <a:r>
              <a:rPr lang="en-US" sz="1600" dirty="0">
                <a:latin typeface="Consolas" panose="020B0609020204030204" pitchFamily="49" charset="0"/>
              </a:rPr>
              <a:t>(begin, end - begin + 1);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417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A86-AB16-E0AA-4B9C-65D4D125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ways to test code: Test Drivers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8DB50-E308-8855-1108-D3734CA7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FE39-5F73-FE57-CD46-1AFB15907D07}"/>
              </a:ext>
            </a:extLst>
          </p:cNvPr>
          <p:cNvSpPr txBox="1"/>
          <p:nvPr/>
        </p:nvSpPr>
        <p:spPr>
          <a:xfrm>
            <a:off x="136027" y="1690688"/>
            <a:ext cx="5516628" cy="4031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return a copy of s with trailing and leading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// spaces removed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string strip(const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begin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(begin &lt; s.size() &amp;&amp; s[begin]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begin++;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end = s.size() - 1;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(end &gt;= 0 &amp;&amp; s[end]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end--;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s.substr</a:t>
            </a:r>
            <a:r>
              <a:rPr lang="en-US" sz="1600" dirty="0">
                <a:latin typeface="Consolas" panose="020B0609020204030204" pitchFamily="49" charset="0"/>
              </a:rPr>
              <a:t>(begin, end - begin + 1);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7F478-547A-D5AB-A10E-8890C05B1EC2}"/>
              </a:ext>
            </a:extLst>
          </p:cNvPr>
          <p:cNvSpPr txBox="1"/>
          <p:nvPr/>
        </p:nvSpPr>
        <p:spPr>
          <a:xfrm>
            <a:off x="5955705" y="1690688"/>
            <a:ext cx="5907386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(;;)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cout &lt;&lt; "--&gt;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string input;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getline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cin</a:t>
            </a:r>
            <a:r>
              <a:rPr lang="en-US" sz="1600" dirty="0">
                <a:latin typeface="Consolas" panose="020B0609020204030204" pitchFamily="49" charset="0"/>
              </a:rPr>
              <a:t>, input);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string result = strip(input);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cout &lt;&lt; "  strip(\"" &lt;&lt; input &lt;&lt; "\") = \""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&lt;&lt; result &lt;&lt; "\"\n";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ED7F-2317-CC9E-6B88-1225A1E3F769}"/>
              </a:ext>
            </a:extLst>
          </p:cNvPr>
          <p:cNvSpPr txBox="1"/>
          <p:nvPr/>
        </p:nvSpPr>
        <p:spPr>
          <a:xfrm>
            <a:off x="7089258" y="6244564"/>
            <a:ext cx="332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Sample test driver interaction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65B95F-8757-4670-ADE7-2BC0D152BE89}"/>
              </a:ext>
            </a:extLst>
          </p:cNvPr>
          <p:cNvSpPr/>
          <p:nvPr/>
        </p:nvSpPr>
        <p:spPr>
          <a:xfrm>
            <a:off x="8667908" y="2913212"/>
            <a:ext cx="1442832" cy="3419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92590-F960-D714-BE7F-B26EDF683A08}"/>
              </a:ext>
            </a:extLst>
          </p:cNvPr>
          <p:cNvSpPr txBox="1"/>
          <p:nvPr/>
        </p:nvSpPr>
        <p:spPr>
          <a:xfrm>
            <a:off x="9838127" y="1983513"/>
            <a:ext cx="17014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reads an entire line of input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FE90A6-E6F5-2C04-9DC8-28CD93BB390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977745" y="2306679"/>
            <a:ext cx="860382" cy="39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F9D5FC-E686-93DB-DFE9-E55355B26510}"/>
              </a:ext>
            </a:extLst>
          </p:cNvPr>
          <p:cNvSpPr txBox="1"/>
          <p:nvPr/>
        </p:nvSpPr>
        <p:spPr>
          <a:xfrm>
            <a:off x="7089259" y="4182461"/>
            <a:ext cx="3326552" cy="2062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--&gt;  cat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 cat ") = "cat"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--&gt;    cat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   cat   ") = "cat"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--&gt;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  ") = ""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--&gt;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strip("") = ""</a:t>
            </a:r>
          </a:p>
        </p:txBody>
      </p:sp>
    </p:spTree>
    <p:extLst>
      <p:ext uri="{BB962C8B-B14F-4D97-AF65-F5344CB8AC3E}">
        <p14:creationId xmlns:p14="http://schemas.microsoft.com/office/powerpoint/2010/main" val="425312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CF3F6-3047-DCEA-E944-19D151A60100}"/>
              </a:ext>
            </a:extLst>
          </p:cNvPr>
          <p:cNvSpPr txBox="1"/>
          <p:nvPr/>
        </p:nvSpPr>
        <p:spPr>
          <a:xfrm>
            <a:off x="7287491" y="1577528"/>
            <a:ext cx="314875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We’ll use </a:t>
            </a:r>
            <a:r>
              <a:rPr lang="en-CA" b="1" dirty="0">
                <a:latin typeface="Consolas" panose="020B0609020204030204" pitchFamily="49" charset="0"/>
              </a:rPr>
              <a:t>quote(s)</a:t>
            </a:r>
            <a:r>
              <a:rPr lang="en-CA" dirty="0"/>
              <a:t> as a sample function for looking at different testing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975362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1825626"/>
            <a:ext cx="2494448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6009979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test_quote_if_style</a:t>
            </a:r>
            <a:r>
              <a:rPr lang="en-US" dirty="0">
                <a:latin typeface="Consolas" panose="020B0609020204030204" pitchFamily="49" charset="0"/>
              </a:rPr>
              <a:t>() {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(quote("cat") != "\"cat\"")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"test failed";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(quote("hot soup") != "\"hot soup\"")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"test failed";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	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(quote("") != "\"\"")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"test failed"; 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</p:cNvCxnSpPr>
          <p:nvPr/>
        </p:nvCxnSpPr>
        <p:spPr>
          <a:xfrm flipV="1">
            <a:off x="3332648" y="1690688"/>
            <a:ext cx="2456033" cy="37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4921327" y="4830258"/>
            <a:ext cx="349764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relatively simple and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put whatever code you want in the if-statement bodies, e.g. could write stats to a file, or give more detailed error messages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185BB-2B6C-DD2D-598A-D67B800B12F6}"/>
              </a:ext>
            </a:extLst>
          </p:cNvPr>
          <p:cNvSpPr txBox="1"/>
          <p:nvPr/>
        </p:nvSpPr>
        <p:spPr>
          <a:xfrm>
            <a:off x="8624898" y="4830258"/>
            <a:ext cx="32394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lot of typing, programmer may get tired of doing it.</a:t>
            </a:r>
          </a:p>
        </p:txBody>
      </p:sp>
    </p:spTree>
    <p:extLst>
      <p:ext uri="{BB962C8B-B14F-4D97-AF65-F5344CB8AC3E}">
        <p14:creationId xmlns:p14="http://schemas.microsoft.com/office/powerpoint/2010/main" val="185575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199" y="2343387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626325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cassert</a:t>
            </a:r>
            <a:r>
              <a:rPr lang="en-US" dirty="0">
                <a:latin typeface="Consolas" panose="020B0609020204030204" pitchFamily="49" charset="0"/>
              </a:rPr>
              <a:t>&gt; // assert is from here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test_quote_assert_style</a:t>
            </a:r>
            <a:r>
              <a:rPr lang="en-US" dirty="0">
                <a:latin typeface="Consolas" panose="020B0609020204030204" pitchFamily="49" charset="0"/>
              </a:rPr>
              <a:t>()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assert(quote("\"cat\"") == "\"cat\"");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assert(quote("hot soup") == "\"hot soup\"");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assert(quote("") == "\"\"");    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 quote tests passed\n";}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4" y="1690688"/>
            <a:ext cx="1813687" cy="88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4966670" y="4290149"/>
            <a:ext cx="349764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Short and simple to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an assert fails, it immediately crashes the program and includes the exact text of the assertion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an assert fails, includes the line number of the failure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185BB-2B6C-DD2D-598A-D67B800B12F6}"/>
              </a:ext>
            </a:extLst>
          </p:cNvPr>
          <p:cNvSpPr txBox="1"/>
          <p:nvPr/>
        </p:nvSpPr>
        <p:spPr>
          <a:xfrm>
            <a:off x="8670241" y="4290149"/>
            <a:ext cx="32394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 very flexible: can only crash on failure</a:t>
            </a:r>
          </a:p>
        </p:txBody>
      </p:sp>
    </p:spTree>
    <p:extLst>
      <p:ext uri="{BB962C8B-B14F-4D97-AF65-F5344CB8AC3E}">
        <p14:creationId xmlns:p14="http://schemas.microsoft.com/office/powerpoint/2010/main" val="373247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199" y="2343387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537679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cassert</a:t>
            </a:r>
            <a:r>
              <a:rPr lang="en-US" dirty="0">
                <a:latin typeface="Consolas" panose="020B0609020204030204" pitchFamily="49" charset="0"/>
              </a:rPr>
              <a:t>&gt; // assert is from here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test_quote_assert_style</a:t>
            </a:r>
            <a:r>
              <a:rPr lang="en-US" dirty="0">
                <a:latin typeface="Consolas" panose="020B0609020204030204" pitchFamily="49" charset="0"/>
              </a:rPr>
              <a:t>()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...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assert(quote("cat") == "\"dog\"");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...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4" y="1690688"/>
            <a:ext cx="1813687" cy="88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DB70D6-F2E4-EA25-25C5-DAB65BD182CB}"/>
              </a:ext>
            </a:extLst>
          </p:cNvPr>
          <p:cNvSpPr txBox="1"/>
          <p:nvPr/>
        </p:nvSpPr>
        <p:spPr>
          <a:xfrm>
            <a:off x="232899" y="4895864"/>
            <a:ext cx="379425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assert(expr)</a:t>
            </a:r>
            <a:r>
              <a:rPr lang="en-CA" dirty="0"/>
              <a:t> fails when </a:t>
            </a:r>
            <a:r>
              <a:rPr lang="en-CA" b="1" dirty="0"/>
              <a:t>expr</a:t>
            </a:r>
            <a:r>
              <a:rPr lang="en-CA" dirty="0"/>
              <a:t> evaluates to </a:t>
            </a:r>
            <a:r>
              <a:rPr lang="en-CA" b="1" dirty="0"/>
              <a:t>false</a:t>
            </a:r>
            <a:r>
              <a:rPr lang="en-CA" dirty="0"/>
              <a:t> (it does nothing when it evaluates to true)</a:t>
            </a:r>
          </a:p>
          <a:p>
            <a:br>
              <a:rPr lang="en-CA" dirty="0"/>
            </a:br>
            <a:r>
              <a:rPr lang="en-CA" dirty="0"/>
              <a:t>A failed </a:t>
            </a:r>
            <a:r>
              <a:rPr lang="en-CA" b="1" dirty="0">
                <a:latin typeface="Consolas" panose="020B0609020204030204" pitchFamily="49" charset="0"/>
              </a:rPr>
              <a:t>assert</a:t>
            </a:r>
            <a:r>
              <a:rPr lang="en-CA" dirty="0"/>
              <a:t> prints its content and its line number … this is non-trivial! …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42F96B-D31E-70B7-4CCF-126E088DF783}"/>
              </a:ext>
            </a:extLst>
          </p:cNvPr>
          <p:cNvGrpSpPr/>
          <p:nvPr/>
        </p:nvGrpSpPr>
        <p:grpSpPr>
          <a:xfrm>
            <a:off x="4180056" y="4895864"/>
            <a:ext cx="7782900" cy="1200329"/>
            <a:chOff x="4180056" y="4895864"/>
            <a:chExt cx="7782900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2E1B40-4C53-3BE7-868E-6FA9D1AB3BC0}"/>
                </a:ext>
              </a:extLst>
            </p:cNvPr>
            <p:cNvSpPr txBox="1"/>
            <p:nvPr/>
          </p:nvSpPr>
          <p:spPr>
            <a:xfrm>
              <a:off x="4180056" y="4895864"/>
              <a:ext cx="7782900" cy="1200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❯ ./</a:t>
              </a:r>
              <a:r>
                <a:rPr lang="en-US" dirty="0" err="1">
                  <a:latin typeface="Consolas" panose="020B0609020204030204" pitchFamily="49" charset="0"/>
                </a:rPr>
                <a:t>assertexample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assertexample</a:t>
              </a:r>
              <a:r>
                <a:rPr lang="en-US" dirty="0">
                  <a:latin typeface="Consolas" panose="020B0609020204030204" pitchFamily="49" charset="0"/>
                </a:rPr>
                <a:t>: assertexample.cpp:17: int main(): </a:t>
              </a:r>
              <a:br>
                <a:rPr lang="en-US" dirty="0">
                  <a:latin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</a:rPr>
                <a:t>Assertion `quote("cat") == "\"dog\""' failed.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fish: './</a:t>
              </a:r>
              <a:r>
                <a:rPr lang="en-US" dirty="0" err="1">
                  <a:latin typeface="Consolas" panose="020B0609020204030204" pitchFamily="49" charset="0"/>
                </a:rPr>
                <a:t>assertexample</a:t>
              </a:r>
              <a:r>
                <a:rPr lang="en-US" dirty="0">
                  <a:latin typeface="Consolas" panose="020B0609020204030204" pitchFamily="49" charset="0"/>
                </a:rPr>
                <a:t>' terminated by signal SIGABRT (Abort)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CE3E3B-B92B-A205-64F8-A672E08884C0}"/>
                </a:ext>
              </a:extLst>
            </p:cNvPr>
            <p:cNvSpPr/>
            <p:nvPr/>
          </p:nvSpPr>
          <p:spPr>
            <a:xfrm>
              <a:off x="4231934" y="5506401"/>
              <a:ext cx="5830039" cy="23460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83C47A-D88E-20AA-EF47-0E2E13230F14}"/>
                </a:ext>
              </a:extLst>
            </p:cNvPr>
            <p:cNvSpPr/>
            <p:nvPr/>
          </p:nvSpPr>
          <p:spPr>
            <a:xfrm>
              <a:off x="8390894" y="5259022"/>
              <a:ext cx="1788418" cy="23460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C1712F-8BD6-46BB-42FF-41F0EDBF5DD6}"/>
              </a:ext>
            </a:extLst>
          </p:cNvPr>
          <p:cNvCxnSpPr>
            <a:cxnSpLocks/>
          </p:cNvCxnSpPr>
          <p:nvPr/>
        </p:nvCxnSpPr>
        <p:spPr>
          <a:xfrm flipH="1">
            <a:off x="6748423" y="2977468"/>
            <a:ext cx="363365" cy="191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7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B950-2273-B912-706C-CF82F8E9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38" y="219503"/>
            <a:ext cx="10515600" cy="1325563"/>
          </a:xfrm>
        </p:spPr>
        <p:txBody>
          <a:bodyPr/>
          <a:lstStyle/>
          <a:p>
            <a:r>
              <a:rPr lang="en-CA" dirty="0"/>
              <a:t>How do civil engineers ensure their constructions “work”?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A4FB-E47F-AE50-5727-A9CF18B6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39" y="1685345"/>
            <a:ext cx="4806473" cy="21720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dirty="0"/>
              <a:t>They do many things!</a:t>
            </a:r>
          </a:p>
          <a:p>
            <a:r>
              <a:rPr lang="en-CA" dirty="0"/>
              <a:t>hire experts</a:t>
            </a:r>
          </a:p>
          <a:p>
            <a:r>
              <a:rPr lang="en-CA" dirty="0"/>
              <a:t>follow safety standards</a:t>
            </a:r>
          </a:p>
          <a:p>
            <a:r>
              <a:rPr lang="en-CA" dirty="0"/>
              <a:t>use good materials and techniques</a:t>
            </a:r>
          </a:p>
          <a:p>
            <a:r>
              <a:rPr lang="en-CA" dirty="0"/>
              <a:t>inspect and test as they go</a:t>
            </a:r>
          </a:p>
          <a:p>
            <a:r>
              <a:rPr lang="en-CA" dirty="0"/>
              <a:t>…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D9AD2-BBAC-36FD-50A2-0D3A5A00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C54FC84D-7320-6CCA-A766-3F18B9F536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43682-DC52-852C-E434-E970FE1F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87" y="1019175"/>
            <a:ext cx="5324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F3229F9-7621-AD13-A76E-A907BFF8EE87}"/>
              </a:ext>
            </a:extLst>
          </p:cNvPr>
          <p:cNvGrpSpPr/>
          <p:nvPr/>
        </p:nvGrpSpPr>
        <p:grpSpPr>
          <a:xfrm>
            <a:off x="5784903" y="3997666"/>
            <a:ext cx="5801162" cy="2181205"/>
            <a:chOff x="5943600" y="3936316"/>
            <a:chExt cx="5801162" cy="218120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C6E218-8370-EC4D-AE34-E56C0FB4190A}"/>
                </a:ext>
              </a:extLst>
            </p:cNvPr>
            <p:cNvGrpSpPr/>
            <p:nvPr/>
          </p:nvGrpSpPr>
          <p:grpSpPr>
            <a:xfrm>
              <a:off x="5950366" y="4561748"/>
              <a:ext cx="5786004" cy="1555773"/>
              <a:chOff x="4961974" y="4292622"/>
              <a:chExt cx="6920030" cy="2143126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157B69A7-A8F4-F92E-7542-66E122999C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1974" y="4292623"/>
                <a:ext cx="2857500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>
                <a:extLst>
                  <a:ext uri="{FF2B5EF4-FFF2-40B4-BE49-F238E27FC236}">
                    <a16:creationId xmlns:a16="http://schemas.microsoft.com/office/drawing/2014/main" id="{11F32E15-51F2-615D-A6F8-0C7BAE5B57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24504" y="4292622"/>
                <a:ext cx="2857500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CF47EE7D-B7F3-F38F-2336-7FB40B10C91E}"/>
                  </a:ext>
                </a:extLst>
              </p:cNvPr>
              <p:cNvSpPr/>
              <p:nvPr/>
            </p:nvSpPr>
            <p:spPr>
              <a:xfrm>
                <a:off x="8001826" y="5146747"/>
                <a:ext cx="840326" cy="4348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F15458-C118-AAFE-F07A-078809961E33}"/>
                </a:ext>
              </a:extLst>
            </p:cNvPr>
            <p:cNvSpPr txBox="1"/>
            <p:nvPr/>
          </p:nvSpPr>
          <p:spPr>
            <a:xfrm>
              <a:off x="5943600" y="3936316"/>
              <a:ext cx="5801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/>
                <a:t>Wet concrete </a:t>
              </a:r>
              <a:r>
                <a:rPr lang="en-AU" sz="2800" b="1" dirty="0"/>
                <a:t>table test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D138DB-04DD-5EAC-5C01-AD66FAA47A37}"/>
              </a:ext>
            </a:extLst>
          </p:cNvPr>
          <p:cNvGrpSpPr/>
          <p:nvPr/>
        </p:nvGrpSpPr>
        <p:grpSpPr>
          <a:xfrm>
            <a:off x="721667" y="3997666"/>
            <a:ext cx="3838575" cy="2311957"/>
            <a:chOff x="721667" y="4059427"/>
            <a:chExt cx="3838575" cy="2311957"/>
          </a:xfrm>
        </p:grpSpPr>
        <p:pic>
          <p:nvPicPr>
            <p:cNvPr id="1030" name="Picture 6" descr="Types of slump">
              <a:extLst>
                <a:ext uri="{FF2B5EF4-FFF2-40B4-BE49-F238E27FC236}">
                  <a16:creationId xmlns:a16="http://schemas.microsoft.com/office/drawing/2014/main" id="{2955F998-4A5B-7D6A-C642-D534418FB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667" y="4675934"/>
              <a:ext cx="3838575" cy="169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BD5A10-2D2B-02A5-444F-08ED1B6F1818}"/>
                </a:ext>
              </a:extLst>
            </p:cNvPr>
            <p:cNvSpPr txBox="1"/>
            <p:nvPr/>
          </p:nvSpPr>
          <p:spPr>
            <a:xfrm>
              <a:off x="753290" y="4059427"/>
              <a:ext cx="377532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/>
                <a:t>Wet concrete </a:t>
              </a:r>
              <a:r>
                <a:rPr lang="en-AU" sz="2800" b="1" dirty="0"/>
                <a:t>slump test</a:t>
              </a:r>
            </a:p>
            <a:p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39601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199" y="2343387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626325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cassert</a:t>
            </a:r>
            <a:r>
              <a:rPr lang="en-US" dirty="0">
                <a:latin typeface="Consolas" panose="020B0609020204030204" pitchFamily="49" charset="0"/>
              </a:rPr>
              <a:t>&gt; // assert is from here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test_quote_assert_style</a:t>
            </a:r>
            <a:r>
              <a:rPr lang="en-US" dirty="0">
                <a:latin typeface="Consolas" panose="020B0609020204030204" pitchFamily="49" charset="0"/>
              </a:rPr>
              <a:t>()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assert(quote("\"cat\"") == "\"cat\"");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assert(quote("hot soup") == "\"hot soup\"");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assert(quote("") == "\"\"");    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 quote tests passed\n";}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4" y="1690688"/>
            <a:ext cx="1813687" cy="88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4692912" y="4000854"/>
            <a:ext cx="26525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assert(expr)</a:t>
            </a:r>
            <a:r>
              <a:rPr lang="en-US" dirty="0"/>
              <a:t> is a </a:t>
            </a:r>
            <a:r>
              <a:rPr lang="en-US" b="1" dirty="0"/>
              <a:t>macro</a:t>
            </a:r>
            <a:r>
              <a:rPr lang="en-US" dirty="0"/>
              <a:t>, </a:t>
            </a:r>
            <a:r>
              <a:rPr lang="en-US" i="1" dirty="0"/>
              <a:t>not</a:t>
            </a:r>
            <a:r>
              <a:rPr lang="en-US" dirty="0"/>
              <a:t> a function! 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3D0D2-CCF6-F72F-DC53-384EAA3D398A}"/>
              </a:ext>
            </a:extLst>
          </p:cNvPr>
          <p:cNvSpPr txBox="1"/>
          <p:nvPr/>
        </p:nvSpPr>
        <p:spPr>
          <a:xfrm>
            <a:off x="8427342" y="3999261"/>
            <a:ext cx="349764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C++: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Functions</a:t>
            </a:r>
            <a:r>
              <a:rPr lang="en-US" dirty="0"/>
              <a:t> evaluate their arguments first before being passed into the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Macros</a:t>
            </a:r>
            <a:r>
              <a:rPr lang="en-US" dirty="0"/>
              <a:t> pass their arguments into the function unevaluated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5717-A79F-C015-1189-E95B038DF309}"/>
              </a:ext>
            </a:extLst>
          </p:cNvPr>
          <p:cNvSpPr txBox="1"/>
          <p:nvPr/>
        </p:nvSpPr>
        <p:spPr>
          <a:xfrm>
            <a:off x="4231934" y="5230812"/>
            <a:ext cx="34976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Making </a:t>
            </a:r>
            <a:r>
              <a:rPr lang="en-CA" dirty="0">
                <a:latin typeface="Consolas" panose="020B0609020204030204" pitchFamily="49" charset="0"/>
              </a:rPr>
              <a:t>assert(expr)</a:t>
            </a:r>
            <a:r>
              <a:rPr lang="en-CA" dirty="0"/>
              <a:t> a macro is how it can print its unevaluated input.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F1CC91-4289-C2B4-FC69-A0781DFDA02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45428" y="4238214"/>
            <a:ext cx="989970" cy="8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5536D5-C25A-7CEA-D3D7-27E0ADE2D92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840413" y="4876424"/>
            <a:ext cx="586929" cy="35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267014" y="5256017"/>
            <a:ext cx="30429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In general, C++ macros are complex and error-prone and you should only use them in a few specific cases (like assert).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A777ED-68D4-7D77-7581-0146B56AA6C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309977" y="5692477"/>
            <a:ext cx="921957" cy="10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89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282866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6155226" y="1366163"/>
            <a:ext cx="5376793" cy="480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Test {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string input;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string </a:t>
            </a:r>
            <a:r>
              <a:rPr lang="en-US" dirty="0" err="1">
                <a:latin typeface="Consolas" panose="020B0609020204030204" pitchFamily="49" charset="0"/>
              </a:rPr>
              <a:t>expected_output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vector&lt;Testcase&gt; </a:t>
            </a:r>
            <a:r>
              <a:rPr lang="en-US" dirty="0" err="1">
                <a:latin typeface="Consolas" panose="020B0609020204030204" pitchFamily="49" charset="0"/>
              </a:rPr>
              <a:t>all_tests</a:t>
            </a:r>
            <a:r>
              <a:rPr lang="en-US" dirty="0">
                <a:latin typeface="Consolas" panose="020B0609020204030204" pitchFamily="49" charset="0"/>
              </a:rPr>
              <a:t> =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Testcase{"cat", "\"cat\""},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Testcase{"hot soup", "\"hot soup\""},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Testcase{"", "\"\""},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	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test_quote_table_style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for(Testcase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all_tests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string actual = quote(</a:t>
            </a:r>
            <a:r>
              <a:rPr lang="en-US" dirty="0" err="1">
                <a:latin typeface="Consolas" panose="020B0609020204030204" pitchFamily="49" charset="0"/>
              </a:rPr>
              <a:t>tc.input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if (actual != expected)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cout &lt;&lt; "test failed\n";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}}}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5" y="2305602"/>
            <a:ext cx="2121005" cy="75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152845" y="5061584"/>
            <a:ext cx="263569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Very easy to add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Flexible: do whatever you need inside the if-statement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185BB-2B6C-DD2D-598A-D67B800B12F6}"/>
              </a:ext>
            </a:extLst>
          </p:cNvPr>
          <p:cNvSpPr txBox="1"/>
          <p:nvPr/>
        </p:nvSpPr>
        <p:spPr>
          <a:xfrm>
            <a:off x="3168727" y="5061584"/>
            <a:ext cx="25368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More overhead to set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06282-D775-76E5-287B-82A6D5A1DEE0}"/>
              </a:ext>
            </a:extLst>
          </p:cNvPr>
          <p:cNvSpPr/>
          <p:nvPr/>
        </p:nvSpPr>
        <p:spPr>
          <a:xfrm>
            <a:off x="6227618" y="2616466"/>
            <a:ext cx="5228832" cy="16305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5497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35602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5" y="2448476"/>
            <a:ext cx="1647431" cy="113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5682884" y="1825625"/>
            <a:ext cx="58491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Some Properties of </a:t>
            </a:r>
            <a:r>
              <a:rPr lang="en-CA" b="1" dirty="0">
                <a:latin typeface="Consolas" panose="020B0609020204030204" pitchFamily="49" charset="0"/>
              </a:rPr>
              <a:t>quote(s)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nsolas" panose="020B0609020204030204" pitchFamily="49" charset="0"/>
              </a:rPr>
              <a:t>quote(s).size() == s.size() + 2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nsolas" panose="020B0609020204030204" pitchFamily="49" charset="0"/>
              </a:rPr>
              <a:t>quote(s)[0] == '"' &amp;&amp; quote(s)[n-1] == '"'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nsolas" panose="020B0609020204030204" pitchFamily="49" charset="0"/>
              </a:rPr>
              <a:t>quote("") == "\"\""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DFB0F8-8604-01CA-0B8C-CEF6B9EA49E8}"/>
              </a:ext>
            </a:extLst>
          </p:cNvPr>
          <p:cNvSpPr txBox="1"/>
          <p:nvPr/>
        </p:nvSpPr>
        <p:spPr>
          <a:xfrm>
            <a:off x="10411102" y="1396695"/>
            <a:ext cx="1211602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Consolas" panose="020B0609020204030204" pitchFamily="49" charset="0"/>
              </a:rPr>
              <a:t>n</a:t>
            </a:r>
            <a:r>
              <a:rPr lang="en-CA" sz="1200" dirty="0"/>
              <a:t> is the size of </a:t>
            </a:r>
            <a:r>
              <a:rPr lang="en-CA" sz="1200" dirty="0">
                <a:latin typeface="Consolas" panose="020B0609020204030204" pitchFamily="49" charset="0"/>
              </a:rPr>
              <a:t>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31919-E5DC-1459-0F54-1CD48B0F5F9F}"/>
              </a:ext>
            </a:extLst>
          </p:cNvPr>
          <p:cNvCxnSpPr>
            <a:cxnSpLocks/>
          </p:cNvCxnSpPr>
          <p:nvPr/>
        </p:nvCxnSpPr>
        <p:spPr>
          <a:xfrm flipH="1">
            <a:off x="10058400" y="1690688"/>
            <a:ext cx="453421" cy="84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3CA606-C45C-BDA0-2BA7-7301C41D6E96}"/>
              </a:ext>
            </a:extLst>
          </p:cNvPr>
          <p:cNvSpPr txBox="1"/>
          <p:nvPr/>
        </p:nvSpPr>
        <p:spPr>
          <a:xfrm>
            <a:off x="3974995" y="4970672"/>
            <a:ext cx="349764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need to write (input, output) pairs: that’s done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test with random data, which is relatively easy to generate, and avoids bias.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E7C05-1C4A-EDD1-869D-ED526B0F63BC}"/>
              </a:ext>
            </a:extLst>
          </p:cNvPr>
          <p:cNvSpPr txBox="1"/>
          <p:nvPr/>
        </p:nvSpPr>
        <p:spPr>
          <a:xfrm>
            <a:off x="7678566" y="4970672"/>
            <a:ext cx="323944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Need to write functions like </a:t>
            </a:r>
            <a:r>
              <a:rPr lang="en-CA" dirty="0" err="1">
                <a:latin typeface="Consolas" panose="020B0609020204030204" pitchFamily="49" charset="0"/>
              </a:rPr>
              <a:t>random_string</a:t>
            </a:r>
            <a:r>
              <a:rPr lang="en-CA" dirty="0">
                <a:latin typeface="Consolas" panose="020B0609020204030204" pitchFamily="49" charset="0"/>
              </a:rPr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be hard to know which, and how many, properties to test.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11869-9686-7C76-8E27-C7968110B234}"/>
              </a:ext>
            </a:extLst>
          </p:cNvPr>
          <p:cNvSpPr txBox="1"/>
          <p:nvPr/>
        </p:nvSpPr>
        <p:spPr>
          <a:xfrm>
            <a:off x="4483795" y="3289391"/>
            <a:ext cx="7529625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for(int i = 0; i &lt; 100; i++) {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string s = </a:t>
            </a:r>
            <a:r>
              <a:rPr lang="en-US" dirty="0" err="1">
                <a:latin typeface="Consolas" panose="020B0609020204030204" pitchFamily="49" charset="0"/>
              </a:rPr>
              <a:t>random_string</a:t>
            </a:r>
            <a:r>
              <a:rPr lang="en-US" dirty="0">
                <a:latin typeface="Consolas" panose="020B0609020204030204" pitchFamily="49" charset="0"/>
              </a:rPr>
              <a:t>();  // you write </a:t>
            </a:r>
            <a:r>
              <a:rPr lang="en-US" dirty="0" err="1">
                <a:latin typeface="Consolas" panose="020B0609020204030204" pitchFamily="49" charset="0"/>
              </a:rPr>
              <a:t>random_string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if (quote(s).size() != s.size() + 2) {	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cout &lt;&lt; "failure\m";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2FE7AB-2289-4472-4552-7D40B3C94E48}"/>
              </a:ext>
            </a:extLst>
          </p:cNvPr>
          <p:cNvSpPr/>
          <p:nvPr/>
        </p:nvSpPr>
        <p:spPr>
          <a:xfrm>
            <a:off x="6257846" y="3590480"/>
            <a:ext cx="1933968" cy="2920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923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338457" y="40254"/>
            <a:ext cx="500022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sorted copy of v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sort({4,1,7}) returns {1,4,7}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sort(const vector&lt;int&gt;&amp; v)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35602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5584011" y="1322168"/>
            <a:ext cx="63554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Some Properties of </a:t>
            </a:r>
            <a:r>
              <a:rPr lang="en-CA" b="1" dirty="0">
                <a:latin typeface="Consolas" panose="020B0609020204030204" pitchFamily="49" charset="0"/>
              </a:rPr>
              <a:t>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sort({}) == {}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sort({x}) == {x}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E7C05-1C4A-EDD1-869D-ED526B0F63BC}"/>
              </a:ext>
            </a:extLst>
          </p:cNvPr>
          <p:cNvSpPr txBox="1"/>
          <p:nvPr/>
        </p:nvSpPr>
        <p:spPr>
          <a:xfrm>
            <a:off x="1322164" y="5068329"/>
            <a:ext cx="256372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some properties of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 that might be useful for testing.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1ABB453-3DF3-7D6E-9938-BFE569C26BD5}"/>
              </a:ext>
            </a:extLst>
          </p:cNvPr>
          <p:cNvCxnSpPr>
            <a:stCxn id="8" idx="3"/>
            <a:endCxn id="23" idx="3"/>
          </p:cNvCxnSpPr>
          <p:nvPr/>
        </p:nvCxnSpPr>
        <p:spPr>
          <a:xfrm flipH="1">
            <a:off x="3885886" y="3584326"/>
            <a:ext cx="89109" cy="2084168"/>
          </a:xfrm>
          <a:prstGeom prst="bentConnector3">
            <a:avLst>
              <a:gd name="adj1" fmla="val -256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68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338457" y="40254"/>
            <a:ext cx="500022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sorted copy of v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sort({4,1,7}) returns {1,4,7}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sort(const vector&lt;int&gt;&amp; v)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35602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5584011" y="1322168"/>
            <a:ext cx="6355457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Some Properties of </a:t>
            </a:r>
            <a:r>
              <a:rPr lang="en-CA" b="1" dirty="0">
                <a:latin typeface="Consolas" panose="020B0609020204030204" pitchFamily="49" charset="0"/>
              </a:rPr>
              <a:t>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sort({}) == {}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sort({x}) == {x}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sort(v).size() == </a:t>
            </a:r>
            <a:r>
              <a:rPr lang="en-CA" dirty="0" err="1">
                <a:latin typeface="Consolas" panose="020B0609020204030204" pitchFamily="49" charset="0"/>
              </a:rPr>
              <a:t>v.size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 (length preservation)</a:t>
            </a:r>
            <a:endParaRPr lang="en-CA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sort(reverse(v)) == 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sort(sort(v)) == sort(v)</a:t>
            </a:r>
            <a:r>
              <a:rPr lang="en-CA" dirty="0"/>
              <a:t> (idempotence)</a:t>
            </a:r>
            <a:endParaRPr lang="en-CA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</a:t>
            </a:r>
            <a:r>
              <a:rPr lang="en-CA" dirty="0" err="1">
                <a:latin typeface="Consolas" panose="020B0609020204030204" pitchFamily="49" charset="0"/>
              </a:rPr>
              <a:t>random_shuffle</a:t>
            </a:r>
            <a:r>
              <a:rPr lang="en-CA" dirty="0">
                <a:latin typeface="Consolas" panose="020B0609020204030204" pitchFamily="49" charset="0"/>
              </a:rPr>
              <a:t>(v)) == 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sort(v + w) == sort(w + 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sum(v) == sum(sort(v))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min(v) == sort(v)[0]</a:t>
            </a:r>
            <a:r>
              <a:rPr lang="en-CA" dirty="0"/>
              <a:t>   for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non-empty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max(v) == sort(v)[</a:t>
            </a:r>
            <a:r>
              <a:rPr lang="en-CA" dirty="0" err="1">
                <a:latin typeface="Consolas" panose="020B0609020204030204" pitchFamily="49" charset="0"/>
              </a:rPr>
              <a:t>v.size</a:t>
            </a:r>
            <a:r>
              <a:rPr lang="en-CA" dirty="0">
                <a:latin typeface="Consolas" panose="020B0609020204030204" pitchFamily="49" charset="0"/>
              </a:rPr>
              <a:t>()-1]</a:t>
            </a:r>
            <a:r>
              <a:rPr lang="en-CA" dirty="0"/>
              <a:t>   for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non-empty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For all ints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For all ints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</a:t>
            </a:r>
            <a:r>
              <a:rPr lang="en-CA" i="1" dirty="0"/>
              <a:t>before</a:t>
            </a:r>
            <a:r>
              <a:rPr lang="en-CA" dirty="0"/>
              <a:t> calling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 is equal to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</a:t>
            </a:r>
            <a:r>
              <a:rPr lang="en-CA" i="1" dirty="0"/>
              <a:t>after</a:t>
            </a:r>
            <a:r>
              <a:rPr lang="en-CA" dirty="0"/>
              <a:t> calling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For any two random index values 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j</a:t>
            </a:r>
            <a:r>
              <a:rPr lang="en-CA" dirty="0"/>
              <a:t> of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, if 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</a:rPr>
              <a:t> &lt;= j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v[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</a:rPr>
              <a:t>] &lt;= v[j]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E7C05-1C4A-EDD1-869D-ED526B0F63BC}"/>
              </a:ext>
            </a:extLst>
          </p:cNvPr>
          <p:cNvSpPr txBox="1"/>
          <p:nvPr/>
        </p:nvSpPr>
        <p:spPr>
          <a:xfrm>
            <a:off x="1322164" y="5068329"/>
            <a:ext cx="256372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some properties of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 that might be useful for testing.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1ABB453-3DF3-7D6E-9938-BFE569C26BD5}"/>
              </a:ext>
            </a:extLst>
          </p:cNvPr>
          <p:cNvCxnSpPr>
            <a:stCxn id="8" idx="3"/>
            <a:endCxn id="23" idx="3"/>
          </p:cNvCxnSpPr>
          <p:nvPr/>
        </p:nvCxnSpPr>
        <p:spPr>
          <a:xfrm flipH="1">
            <a:off x="3885886" y="3584326"/>
            <a:ext cx="89109" cy="2084168"/>
          </a:xfrm>
          <a:prstGeom prst="bentConnector3">
            <a:avLst>
              <a:gd name="adj1" fmla="val -256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32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297474" y="1260263"/>
            <a:ext cx="5756704" cy="5355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Returns a copy of s with all leading and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trailing spaces removed.</a:t>
            </a:r>
          </a:p>
          <a:p>
            <a:r>
              <a:rPr lang="en-US" dirty="0">
                <a:latin typeface="Consolas" panose="020B0609020204030204" pitchFamily="49" charset="0"/>
              </a:rPr>
              <a:t>// E.g. strip(" apple  ") returns "apple".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string strip(const string&amp; s) 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   int i = 0;</a:t>
            </a:r>
          </a:p>
          <a:p>
            <a:r>
              <a:rPr lang="en-US" dirty="0">
                <a:latin typeface="Consolas" panose="020B0609020204030204" pitchFamily="49" charset="0"/>
              </a:rPr>
              <a:t>    while (i &lt; s.size() &amp;&amp; s[i] == ' ') </a:t>
            </a:r>
          </a:p>
          <a:p>
            <a:r>
              <a:rPr lang="en-US" dirty="0"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i++;</a:t>
            </a:r>
          </a:p>
          <a:p>
            <a:r>
              <a:rPr lang="en-US" dirty="0"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latin typeface="Consolas" panose="020B0609020204030204" pitchFamily="49" charset="0"/>
              </a:rPr>
              <a:t>    int j = s.size() - 1;</a:t>
            </a:r>
          </a:p>
          <a:p>
            <a:r>
              <a:rPr lang="en-US" dirty="0">
                <a:latin typeface="Consolas" panose="020B0609020204030204" pitchFamily="49" charset="0"/>
              </a:rPr>
              <a:t>    while (j &gt;= 0 &amp;&amp; s[j] == ' ') </a:t>
            </a:r>
          </a:p>
          <a:p>
            <a:r>
              <a:rPr lang="en-US" dirty="0"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j--;</a:t>
            </a:r>
          </a:p>
          <a:p>
            <a:r>
              <a:rPr lang="en-US" dirty="0"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latin typeface="Consolas" panose="020B0609020204030204" pitchFamily="49" charset="0"/>
              </a:rPr>
              <a:t>    return </a:t>
            </a:r>
            <a:r>
              <a:rPr lang="en-US" dirty="0" err="1">
                <a:latin typeface="Consolas" panose="020B0609020204030204" pitchFamily="49" charset="0"/>
              </a:rPr>
              <a:t>s.substr</a:t>
            </a:r>
            <a:r>
              <a:rPr lang="en-US" dirty="0">
                <a:latin typeface="Consolas" panose="020B0609020204030204" pitchFamily="49" charset="0"/>
              </a:rPr>
              <a:t>(i, j - i + 1);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6732364" y="185667"/>
            <a:ext cx="273595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Tools like ChatGPT/CoPilot can help generate test cases and test code …</a:t>
            </a:r>
          </a:p>
        </p:txBody>
      </p:sp>
    </p:spTree>
    <p:extLst>
      <p:ext uri="{BB962C8B-B14F-4D97-AF65-F5344CB8AC3E}">
        <p14:creationId xmlns:p14="http://schemas.microsoft.com/office/powerpoint/2010/main" val="1542201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115766" y="1229896"/>
            <a:ext cx="6896440" cy="526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Write test code for this C++ function: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//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// Returns a copy of s with all leading and trailing spaces removed.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// E.g. strip(" apple  ") returns "apple".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//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string strip(const string&amp; s)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int i =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while (i &lt; s.size() &amp;&amp; s[i] == ' ')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i++;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int j = s.size() - 1;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while (j &gt;= 0 &amp;&amp; s[j] == ' ')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j--;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return </a:t>
            </a:r>
            <a:r>
              <a:rPr lang="en-US" sz="1200" dirty="0" err="1">
                <a:latin typeface="Consolas" panose="020B0609020204030204" pitchFamily="49" charset="0"/>
              </a:rPr>
              <a:t>s.substr</a:t>
            </a:r>
            <a:r>
              <a:rPr lang="en-US" sz="1200" dirty="0">
                <a:latin typeface="Consolas" panose="020B0609020204030204" pitchFamily="49" charset="0"/>
              </a:rPr>
              <a:t>(i, j - i + 1);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Use table-style testing where each test starts with a string description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followed by an input and an expected output. Include a variety of test cases: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small inputs, big input, extreme inputs, random inputs, etc. Use code to check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that all the inputs are correct. If a test fails, print a neatly indented error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message showing the expected and actual results in a way that's easy for the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programmer to understand. Also number the test cases, and at the end print a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summary of how many tests passed and how many failed.</a:t>
            </a:r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7196007" y="381575"/>
            <a:ext cx="273595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 gave this entire “prompt” into ChatGPT …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A7B4E40-E4E9-2261-67F8-F3318B921015}"/>
              </a:ext>
            </a:extLst>
          </p:cNvPr>
          <p:cNvSpPr/>
          <p:nvPr/>
        </p:nvSpPr>
        <p:spPr>
          <a:xfrm>
            <a:off x="4976446" y="5122985"/>
            <a:ext cx="139320" cy="12778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E26E9-4920-CC92-5136-9117267D6500}"/>
              </a:ext>
            </a:extLst>
          </p:cNvPr>
          <p:cNvSpPr txBox="1"/>
          <p:nvPr/>
        </p:nvSpPr>
        <p:spPr>
          <a:xfrm>
            <a:off x="1513052" y="5200471"/>
            <a:ext cx="339373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test is “boilerplate” that could be saved and re-used for any testing you want to do. Tweak it to get the results you want.</a:t>
            </a:r>
          </a:p>
        </p:txBody>
      </p:sp>
    </p:spTree>
    <p:extLst>
      <p:ext uri="{BB962C8B-B14F-4D97-AF65-F5344CB8AC3E}">
        <p14:creationId xmlns:p14="http://schemas.microsoft.com/office/powerpoint/2010/main" val="2619607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37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203689" y="1093371"/>
            <a:ext cx="6471643" cy="5447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// ... some code removed ...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// Struct to hold test cases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struct </a:t>
            </a:r>
            <a:r>
              <a:rPr lang="en-US" sz="1200" dirty="0" err="1">
                <a:latin typeface="Consolas" panose="020B0609020204030204" pitchFamily="49" charset="0"/>
              </a:rPr>
              <a:t>TestCase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string description;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string input;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string </a:t>
            </a:r>
            <a:r>
              <a:rPr lang="en-US" sz="1200" dirty="0" err="1">
                <a:latin typeface="Consolas" panose="020B0609020204030204" pitchFamily="49" charset="0"/>
              </a:rPr>
              <a:t>expectedOutput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// Test function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testStripFunction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// Table of test cases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vector&lt;</a:t>
            </a:r>
            <a:r>
              <a:rPr lang="en-US" sz="1200" dirty="0" err="1">
                <a:latin typeface="Consolas" panose="020B0609020204030204" pitchFamily="49" charset="0"/>
              </a:rPr>
              <a:t>TestCase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testCases</a:t>
            </a:r>
            <a:r>
              <a:rPr lang="en-US" sz="1200" dirty="0">
                <a:latin typeface="Consolas" panose="020B0609020204030204" pitchFamily="49" charset="0"/>
              </a:rPr>
              <a:t> =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{"Leading spaces", "   Hello", "Hello"},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{"Trailing spaces", "Hello   ", "Hello"},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{"Leading and trailing spaces", "   Hello   ", "Hello"},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{"No spaces", "Hello", "Hello"},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{"Only spaces", "     ", ""},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{"Empty string", "", ""},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{"Mixed spaces", "  Hello World  ", "Hello World"},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{"Long string with spaces",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 "  This is a test string with spaces at both ends  ",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 "This is a test string with spaces at both ends"},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{"String with no leading or trailing spaces",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 "No extra spaces", "No extra spaces"},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{"String with tabs and spaces", "\t   Hello\t ", "\t   Hello\t"}};</a:t>
            </a:r>
            <a:br>
              <a:rPr lang="en-US" sz="1200" dirty="0">
                <a:latin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// ... continued on next slide 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7196007" y="381575"/>
            <a:ext cx="273595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output this entire program …</a:t>
            </a:r>
          </a:p>
        </p:txBody>
      </p:sp>
    </p:spTree>
    <p:extLst>
      <p:ext uri="{BB962C8B-B14F-4D97-AF65-F5344CB8AC3E}">
        <p14:creationId xmlns:p14="http://schemas.microsoft.com/office/powerpoint/2010/main" val="1241887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38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297474" y="1121763"/>
            <a:ext cx="5791970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// ... Continued from previous slide ...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int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 = 0,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for (</a:t>
            </a:r>
            <a:r>
              <a:rPr lang="en-US" sz="1200" dirty="0" err="1">
                <a:latin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</a:rPr>
              <a:t> i = 0; i &lt; </a:t>
            </a:r>
            <a:r>
              <a:rPr lang="en-US" sz="1200" dirty="0" err="1">
                <a:latin typeface="Consolas" panose="020B0609020204030204" pitchFamily="49" charset="0"/>
              </a:rPr>
              <a:t>testCases.size</a:t>
            </a:r>
            <a:r>
              <a:rPr lang="en-US" sz="1200" dirty="0">
                <a:latin typeface="Consolas" panose="020B0609020204030204" pitchFamily="49" charset="0"/>
              </a:rPr>
              <a:t>(); ++i)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const auto &amp;</a:t>
            </a:r>
            <a:r>
              <a:rPr lang="en-US" sz="1200" dirty="0" err="1">
                <a:latin typeface="Consolas" panose="020B0609020204030204" pitchFamily="49" charset="0"/>
              </a:rPr>
              <a:t>testCase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testCases</a:t>
            </a:r>
            <a:r>
              <a:rPr lang="en-US" sz="1200" dirty="0">
                <a:latin typeface="Consolas" panose="020B0609020204030204" pitchFamily="49" charset="0"/>
              </a:rPr>
              <a:t>[i];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string result = strip(</a:t>
            </a:r>
            <a:r>
              <a:rPr lang="en-US" sz="1200" dirty="0" err="1">
                <a:latin typeface="Consolas" panose="020B0609020204030204" pitchFamily="49" charset="0"/>
              </a:rPr>
              <a:t>testCase.input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if (result != </a:t>
            </a:r>
            <a:r>
              <a:rPr lang="en-US" sz="1200" dirty="0" err="1">
                <a:latin typeface="Consolas" panose="020B0609020204030204" pitchFamily="49" charset="0"/>
              </a:rPr>
              <a:t>testCase.expectedOutput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"\</a:t>
            </a:r>
            <a:r>
              <a:rPr lang="en-US" sz="1200" dirty="0" err="1">
                <a:latin typeface="Consolas" panose="020B0609020204030204" pitchFamily="49" charset="0"/>
              </a:rPr>
              <a:t>nTest</a:t>
            </a:r>
            <a:r>
              <a:rPr lang="en-US" sz="1200" dirty="0">
                <a:latin typeface="Consolas" panose="020B0609020204030204" pitchFamily="49" charset="0"/>
              </a:rPr>
              <a:t> " &lt;&lt; i + 1 &lt;&lt; " failed: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</a:t>
            </a:r>
            <a:r>
              <a:rPr lang="en-US" sz="1200" dirty="0" err="1">
                <a:latin typeface="Consolas" panose="020B0609020204030204" pitchFamily="49" charset="0"/>
              </a:rPr>
              <a:t>testCase.description</a:t>
            </a:r>
            <a:r>
              <a:rPr lang="en-US" sz="12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    Expected: \"" &lt;&lt; </a:t>
            </a:r>
            <a:r>
              <a:rPr lang="en-US" sz="1200" dirty="0" err="1">
                <a:latin typeface="Consolas" panose="020B0609020204030204" pitchFamily="49" charset="0"/>
              </a:rPr>
              <a:t>testCase.expectedOutput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"\"\n";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    Actual:   \"" &lt;&lt; result &lt;&lt; "\"\n";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else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"Test " &lt;&lt; i + 1 &lt;&lt; " passed: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</a:t>
            </a:r>
            <a:r>
              <a:rPr lang="en-US" sz="1200" dirty="0" err="1">
                <a:latin typeface="Consolas" panose="020B0609020204030204" pitchFamily="49" charset="0"/>
              </a:rPr>
              <a:t>testCase.description</a:t>
            </a:r>
            <a:r>
              <a:rPr lang="en-US" sz="1200" dirty="0"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cout &lt;&lt; "\</a:t>
            </a:r>
            <a:r>
              <a:rPr lang="en-US" sz="1200" dirty="0" err="1">
                <a:latin typeface="Consolas" panose="020B0609020204030204" pitchFamily="49" charset="0"/>
              </a:rPr>
              <a:t>nTest</a:t>
            </a:r>
            <a:r>
              <a:rPr lang="en-US" sz="1200" dirty="0">
                <a:latin typeface="Consolas" panose="020B0609020204030204" pitchFamily="49" charset="0"/>
              </a:rPr>
              <a:t> Summary: " &lt;&lt;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 &lt;&lt; " passed,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     &lt;&lt;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 &lt;&lt; " failed.\n";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latin typeface="Consolas" panose="020B0609020204030204" pitchFamily="49" charset="0"/>
              </a:rPr>
              <a:t>testStripFunction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return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7196007" y="381575"/>
            <a:ext cx="273595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output this entire program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68905-60AD-C93B-9B3D-DB761D57A1D2}"/>
              </a:ext>
            </a:extLst>
          </p:cNvPr>
          <p:cNvSpPr txBox="1"/>
          <p:nvPr/>
        </p:nvSpPr>
        <p:spPr>
          <a:xfrm>
            <a:off x="1699858" y="5252514"/>
            <a:ext cx="273595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could “chat” with it to change the code to be the way you wanted.</a:t>
            </a:r>
          </a:p>
        </p:txBody>
      </p:sp>
    </p:spTree>
    <p:extLst>
      <p:ext uri="{BB962C8B-B14F-4D97-AF65-F5344CB8AC3E}">
        <p14:creationId xmlns:p14="http://schemas.microsoft.com/office/powerpoint/2010/main" val="4115869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39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297474" y="1121763"/>
            <a:ext cx="5791970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// ... Continued from previous slide ...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int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 = 0,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for (</a:t>
            </a:r>
            <a:r>
              <a:rPr lang="en-US" sz="1200" dirty="0" err="1">
                <a:latin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</a:rPr>
              <a:t> i = 0; i &lt; </a:t>
            </a:r>
            <a:r>
              <a:rPr lang="en-US" sz="1200" dirty="0" err="1">
                <a:latin typeface="Consolas" panose="020B0609020204030204" pitchFamily="49" charset="0"/>
              </a:rPr>
              <a:t>testCases.size</a:t>
            </a:r>
            <a:r>
              <a:rPr lang="en-US" sz="1200" dirty="0">
                <a:latin typeface="Consolas" panose="020B0609020204030204" pitchFamily="49" charset="0"/>
              </a:rPr>
              <a:t>(); ++i)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const auto &amp;</a:t>
            </a:r>
            <a:r>
              <a:rPr lang="en-US" sz="1200" dirty="0" err="1">
                <a:latin typeface="Consolas" panose="020B0609020204030204" pitchFamily="49" charset="0"/>
              </a:rPr>
              <a:t>testCase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testCases</a:t>
            </a:r>
            <a:r>
              <a:rPr lang="en-US" sz="1200" dirty="0">
                <a:latin typeface="Consolas" panose="020B0609020204030204" pitchFamily="49" charset="0"/>
              </a:rPr>
              <a:t>[i];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string result = strip(</a:t>
            </a:r>
            <a:r>
              <a:rPr lang="en-US" sz="1200" dirty="0" err="1">
                <a:latin typeface="Consolas" panose="020B0609020204030204" pitchFamily="49" charset="0"/>
              </a:rPr>
              <a:t>testCase.input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if (result != </a:t>
            </a:r>
            <a:r>
              <a:rPr lang="en-US" sz="1200" dirty="0" err="1">
                <a:latin typeface="Consolas" panose="020B0609020204030204" pitchFamily="49" charset="0"/>
              </a:rPr>
              <a:t>testCase.expectedOutput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"\</a:t>
            </a:r>
            <a:r>
              <a:rPr lang="en-US" sz="1200" dirty="0" err="1">
                <a:latin typeface="Consolas" panose="020B0609020204030204" pitchFamily="49" charset="0"/>
              </a:rPr>
              <a:t>nTest</a:t>
            </a:r>
            <a:r>
              <a:rPr lang="en-US" sz="1200" dirty="0">
                <a:latin typeface="Consolas" panose="020B0609020204030204" pitchFamily="49" charset="0"/>
              </a:rPr>
              <a:t> " &lt;&lt; i + 1 &lt;&lt; " failed: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</a:t>
            </a:r>
            <a:r>
              <a:rPr lang="en-US" sz="1200" dirty="0" err="1">
                <a:latin typeface="Consolas" panose="020B0609020204030204" pitchFamily="49" charset="0"/>
              </a:rPr>
              <a:t>testCase.description</a:t>
            </a:r>
            <a:r>
              <a:rPr lang="en-US" sz="12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    Expected: \"" &lt;&lt; </a:t>
            </a:r>
            <a:r>
              <a:rPr lang="en-US" sz="1200" dirty="0" err="1">
                <a:latin typeface="Consolas" panose="020B0609020204030204" pitchFamily="49" charset="0"/>
              </a:rPr>
              <a:t>testCase.expectedOutput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"\"\n";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    Actual:   \"" &lt;&lt; result &lt;&lt; "\"\n";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else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"Test " &lt;&lt; i + 1 &lt;&lt; " passed: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</a:t>
            </a:r>
            <a:r>
              <a:rPr lang="en-US" sz="1200" dirty="0" err="1">
                <a:latin typeface="Consolas" panose="020B0609020204030204" pitchFamily="49" charset="0"/>
              </a:rPr>
              <a:t>testCase.description</a:t>
            </a:r>
            <a:r>
              <a:rPr lang="en-US" sz="1200" dirty="0"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cout &lt;&lt; "\</a:t>
            </a:r>
            <a:r>
              <a:rPr lang="en-US" sz="1200" dirty="0" err="1">
                <a:latin typeface="Consolas" panose="020B0609020204030204" pitchFamily="49" charset="0"/>
              </a:rPr>
              <a:t>nTest</a:t>
            </a:r>
            <a:r>
              <a:rPr lang="en-US" sz="1200" dirty="0">
                <a:latin typeface="Consolas" panose="020B0609020204030204" pitchFamily="49" charset="0"/>
              </a:rPr>
              <a:t> Summary: " &lt;&lt;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 &lt;&lt; " passed,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     &lt;&lt;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 &lt;&lt; " failed.\n";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latin typeface="Consolas" panose="020B0609020204030204" pitchFamily="49" charset="0"/>
              </a:rPr>
              <a:t>testStripFunction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return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7196007" y="381575"/>
            <a:ext cx="273595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output this entire program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68905-60AD-C93B-9B3D-DB761D57A1D2}"/>
              </a:ext>
            </a:extLst>
          </p:cNvPr>
          <p:cNvSpPr txBox="1"/>
          <p:nvPr/>
        </p:nvSpPr>
        <p:spPr>
          <a:xfrm>
            <a:off x="1518138" y="4873192"/>
            <a:ext cx="345636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</a:p>
          <a:p>
            <a:pPr algn="ctr"/>
            <a:r>
              <a:rPr lang="en-CA" dirty="0"/>
              <a:t>ChatGPT and other large language models </a:t>
            </a:r>
            <a:r>
              <a:rPr lang="en-CA" b="1" dirty="0"/>
              <a:t>sometimes make mistakes</a:t>
            </a:r>
            <a:r>
              <a:rPr lang="en-CA" dirty="0"/>
              <a:t> (like people!) and don’t always give the same results for the same input (like people!)</a:t>
            </a:r>
          </a:p>
        </p:txBody>
      </p:sp>
    </p:spTree>
    <p:extLst>
      <p:ext uri="{BB962C8B-B14F-4D97-AF65-F5344CB8AC3E}">
        <p14:creationId xmlns:p14="http://schemas.microsoft.com/office/powerpoint/2010/main" val="390822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Two basic techniques: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Inspection</a:t>
            </a:r>
            <a:br>
              <a:rPr lang="en-AU" dirty="0"/>
            </a:br>
            <a:r>
              <a:rPr lang="en-AU" dirty="0"/>
              <a:t>e.g. read the source code to make sure there are no errors, and that all cases are handled</a:t>
            </a:r>
          </a:p>
          <a:p>
            <a:pPr lvl="1"/>
            <a:r>
              <a:rPr lang="en-AU" dirty="0"/>
              <a:t>many software companies (e.g. Google, Microsoft) require at least one other person to read any code you submit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Testing</a:t>
            </a:r>
            <a:br>
              <a:rPr lang="en-AU" dirty="0"/>
            </a:br>
            <a:r>
              <a:rPr lang="en-AU" dirty="0"/>
              <a:t>e.g. run the program on some sample inputs and make sure it does the right thing</a:t>
            </a:r>
          </a:p>
          <a:p>
            <a:pPr lvl="1"/>
            <a:r>
              <a:rPr lang="en-AU" b="1" dirty="0"/>
              <a:t>continuous</a:t>
            </a:r>
            <a:r>
              <a:rPr lang="en-AU" dirty="0"/>
              <a:t> and </a:t>
            </a:r>
            <a:r>
              <a:rPr lang="en-AU" b="1" dirty="0"/>
              <a:t>automated</a:t>
            </a:r>
            <a:r>
              <a:rPr lang="en-AU" dirty="0"/>
              <a:t> testing is the general standard that most good software companies follow, or at least aim for</a:t>
            </a:r>
          </a:p>
          <a:p>
            <a:pPr lvl="1"/>
            <a:endParaRPr lang="en-AU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4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D9ECB-F48A-16E5-568E-17CD3C6C5346}"/>
              </a:ext>
            </a:extLst>
          </p:cNvPr>
          <p:cNvSpPr txBox="1"/>
          <p:nvPr/>
        </p:nvSpPr>
        <p:spPr>
          <a:xfrm>
            <a:off x="9027749" y="1463506"/>
            <a:ext cx="2912349" cy="1600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Occasionally, it may be possible to mathematically </a:t>
            </a:r>
            <a:r>
              <a:rPr lang="en-CA" sz="1400" b="1" dirty="0"/>
              <a:t>prove</a:t>
            </a:r>
            <a:r>
              <a:rPr lang="en-CA" sz="1400" dirty="0"/>
              <a:t> a program is correct. A mathematical proof can be thought of as a detailed and systematic inspection. In practice, it is rarely used since the proofs are usually more complex than the code.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926493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FC86-5B91-1A10-5A0B-07FF5F81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Final Thoughts </a:t>
            </a:r>
            <a:r>
              <a:rPr lang="en-CA" dirty="0"/>
              <a:t>on Testing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6F0B-65AC-8BBA-FECE-91531C43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You must do it! How else do you know your program works correctly?</a:t>
            </a:r>
          </a:p>
          <a:p>
            <a:r>
              <a:rPr lang="en-CA" dirty="0"/>
              <a:t>Always try to do it automatically </a:t>
            </a:r>
          </a:p>
          <a:p>
            <a:r>
              <a:rPr lang="en-CA" dirty="0"/>
              <a:t>Test as you go</a:t>
            </a:r>
          </a:p>
          <a:p>
            <a:r>
              <a:rPr lang="en-CA" dirty="0"/>
              <a:t>“Eat your own dog food”</a:t>
            </a:r>
          </a:p>
          <a:p>
            <a:pPr lvl="1"/>
            <a:r>
              <a:rPr lang="en-CA" dirty="0"/>
              <a:t>Use the programs you write in your own work … shows you trust it</a:t>
            </a:r>
          </a:p>
          <a:p>
            <a:r>
              <a:rPr lang="en-CA" dirty="0"/>
              <a:t>Tools like ChatGPT seem promising, make it less work to do testing</a:t>
            </a:r>
          </a:p>
          <a:p>
            <a:r>
              <a:rPr lang="en-CA" dirty="0"/>
              <a:t>Other kinds of testing</a:t>
            </a:r>
          </a:p>
          <a:p>
            <a:pPr lvl="1"/>
            <a:r>
              <a:rPr lang="en-CA" b="1" dirty="0"/>
              <a:t>Usability</a:t>
            </a:r>
            <a:r>
              <a:rPr lang="en-CA" dirty="0"/>
              <a:t> testing, e.g. how easy is it to use your system?</a:t>
            </a:r>
          </a:p>
          <a:p>
            <a:pPr lvl="1"/>
            <a:r>
              <a:rPr lang="en-CA" b="1" dirty="0"/>
              <a:t>Security</a:t>
            </a:r>
            <a:r>
              <a:rPr lang="en-CA" dirty="0"/>
              <a:t> testing, e.g. does your program protect private information?</a:t>
            </a:r>
          </a:p>
          <a:p>
            <a:pPr lvl="1"/>
            <a:r>
              <a:rPr lang="en-CA" b="1" dirty="0"/>
              <a:t>Performance</a:t>
            </a:r>
            <a:r>
              <a:rPr lang="en-CA" dirty="0"/>
              <a:t> testing, e.g. is your program fast enough?</a:t>
            </a:r>
          </a:p>
          <a:p>
            <a:pPr lvl="1"/>
            <a:r>
              <a:rPr lang="en-CA" b="1" dirty="0"/>
              <a:t>Stress</a:t>
            </a:r>
            <a:r>
              <a:rPr lang="en-CA" dirty="0"/>
              <a:t> testing, e.g. can your program handle lots of input?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40AF1-89D9-0A5B-57DE-42A24FD6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6112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4E2D-5CD6-1176-E31E-32E24930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Pointers and Memory Management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721B6-8B02-0123-2B53-573B1CA3B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Managing memory is a major topic in C++</a:t>
            </a:r>
          </a:p>
          <a:p>
            <a:pPr marL="0" indent="0">
              <a:buNone/>
            </a:pPr>
            <a:r>
              <a:rPr lang="en-CA" dirty="0"/>
              <a:t>While </a:t>
            </a:r>
            <a:r>
              <a:rPr lang="en-CA" b="1" dirty="0"/>
              <a:t>call-stack memory </a:t>
            </a:r>
            <a:r>
              <a:rPr lang="en-CA" dirty="0"/>
              <a:t>is automatically managed, </a:t>
            </a:r>
            <a:r>
              <a:rPr lang="en-CA" b="1" dirty="0"/>
              <a:t>free store memory</a:t>
            </a:r>
            <a:r>
              <a:rPr lang="en-CA" dirty="0"/>
              <a:t> is manually managed by the programmer</a:t>
            </a:r>
          </a:p>
          <a:p>
            <a:pPr lvl="1"/>
            <a:r>
              <a:rPr lang="en-CA" dirty="0"/>
              <a:t>In contrast, most other programming languages automatically manage memory using a special program called a </a:t>
            </a:r>
            <a:r>
              <a:rPr lang="en-CA" b="1" dirty="0"/>
              <a:t>garbage collector </a:t>
            </a:r>
            <a:r>
              <a:rPr lang="en-CA" dirty="0"/>
              <a:t>that runs while your program runs</a:t>
            </a:r>
          </a:p>
          <a:p>
            <a:pPr lvl="1"/>
            <a:r>
              <a:rPr lang="en-CA" dirty="0"/>
              <a:t>The garbage collector automatically de-allocates any unused memory</a:t>
            </a:r>
          </a:p>
          <a:p>
            <a:pPr lvl="1"/>
            <a:r>
              <a:rPr lang="en-CA" dirty="0"/>
              <a:t>Garbage collectors can result in slightly slower programs, or programs with short pauses, which might not be acceptable in real-time applications</a:t>
            </a:r>
          </a:p>
          <a:p>
            <a:r>
              <a:rPr lang="en-CA" dirty="0"/>
              <a:t>In C++, to use free store memory you must use pointers …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E6670-A4DB-F733-7470-2FED7427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41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8D59CB-44AB-4BC3-FC05-F1632BD8A48A}"/>
              </a:ext>
            </a:extLst>
          </p:cNvPr>
          <p:cNvSpPr/>
          <p:nvPr/>
        </p:nvSpPr>
        <p:spPr>
          <a:xfrm>
            <a:off x="756745" y="1690688"/>
            <a:ext cx="6337738" cy="648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DD95404-5694-A357-FE7D-F295ECA6C3E3}"/>
                  </a:ext>
                </a:extLst>
              </p14:cNvPr>
              <p14:cNvContentPartPr/>
              <p14:nvPr/>
            </p14:nvContentPartPr>
            <p14:xfrm>
              <a:off x="810720" y="119520"/>
              <a:ext cx="9308880" cy="5924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DD95404-5694-A357-FE7D-F295ECA6C3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1360" y="110160"/>
                <a:ext cx="9327600" cy="59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18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428421" y="3649082"/>
            <a:ext cx="309176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can think of the memory of a running C++ program as a long </a:t>
            </a:r>
            <a:r>
              <a:rPr lang="en-CA" b="1" dirty="0"/>
              <a:t>array of bytes</a:t>
            </a:r>
            <a:r>
              <a:rPr lang="en-CA" dirty="0"/>
              <a:t>.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But this array probably </a:t>
            </a:r>
            <a:r>
              <a:rPr lang="en-CA" b="1" dirty="0"/>
              <a:t>doesn’t start at address 0</a:t>
            </a:r>
            <a:r>
              <a:rPr lang="en-CA" dirty="0"/>
              <a:t>: it is placed in a free region of memory in your computer by the operating system.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D7B03F-F7F3-65A1-66F2-CBEFC795DFCE}"/>
              </a:ext>
            </a:extLst>
          </p:cNvPr>
          <p:cNvSpPr txBox="1"/>
          <p:nvPr/>
        </p:nvSpPr>
        <p:spPr>
          <a:xfrm>
            <a:off x="616528" y="3601851"/>
            <a:ext cx="26965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starting address is probably </a:t>
            </a:r>
            <a:r>
              <a:rPr lang="en-CA" b="1" dirty="0"/>
              <a:t>different every time you run the program</a:t>
            </a:r>
            <a:r>
              <a:rPr lang="en-CA" dirty="0"/>
              <a:t>. 456 is an arbitrary value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E34A7B-8280-C236-FA1B-DBE9D0B2ADC0}"/>
              </a:ext>
            </a:extLst>
          </p:cNvPr>
          <p:cNvCxnSpPr>
            <a:stCxn id="33" idx="0"/>
            <a:endCxn id="6" idx="2"/>
          </p:cNvCxnSpPr>
          <p:nvPr/>
        </p:nvCxnSpPr>
        <p:spPr>
          <a:xfrm flipV="1">
            <a:off x="1964825" y="2334319"/>
            <a:ext cx="1" cy="126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1EE26BC-4C9E-F775-A29B-00BD46883AAC}"/>
              </a:ext>
            </a:extLst>
          </p:cNvPr>
          <p:cNvSpPr/>
          <p:nvPr/>
        </p:nvSpPr>
        <p:spPr>
          <a:xfrm>
            <a:off x="1571860" y="1690688"/>
            <a:ext cx="8434897" cy="1468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2EA53F-6008-B411-C1A0-4161F0F23BFF}"/>
              </a:ext>
            </a:extLst>
          </p:cNvPr>
          <p:cNvSpPr txBox="1"/>
          <p:nvPr/>
        </p:nvSpPr>
        <p:spPr>
          <a:xfrm>
            <a:off x="8729977" y="4010465"/>
            <a:ext cx="333948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When you run a program, the operating system (OS) gives your program a chunk of memory it can use. Accessing memory out of these bounds is usually makes the OS kill your program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60B660-9711-1A8F-4254-76B67D7DB501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10006757" y="3159410"/>
            <a:ext cx="392964" cy="85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75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10308" cy="1325563"/>
          </a:xfrm>
        </p:spPr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07926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02096" y="5468867"/>
            <a:ext cx="309176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&amp;</a:t>
            </a:r>
            <a:r>
              <a:rPr lang="en-CA" dirty="0"/>
              <a:t> is the </a:t>
            </a:r>
            <a:r>
              <a:rPr lang="en-CA" b="1" dirty="0"/>
              <a:t>address-of operator</a:t>
            </a:r>
            <a:r>
              <a:rPr lang="en-CA" dirty="0"/>
              <a:t>: </a:t>
            </a:r>
            <a:r>
              <a:rPr lang="en-CA" dirty="0">
                <a:latin typeface="Consolas" panose="020B0609020204030204" pitchFamily="49" charset="0"/>
              </a:rPr>
              <a:t>&amp;x </a:t>
            </a:r>
            <a:r>
              <a:rPr lang="en-CA" dirty="0"/>
              <a:t>returns the address of variable </a:t>
            </a:r>
            <a:r>
              <a:rPr lang="en-CA" dirty="0">
                <a:latin typeface="Consolas" panose="020B0609020204030204" pitchFamily="49" charset="0"/>
              </a:rPr>
              <a:t>x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230E54-0E1B-AECD-CEC2-8178B31E846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947979" y="4870998"/>
            <a:ext cx="1" cy="59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BD0DA8-0DBC-41DC-8020-9A60A10F8EC1}"/>
              </a:ext>
            </a:extLst>
          </p:cNvPr>
          <p:cNvSpPr txBox="1"/>
          <p:nvPr/>
        </p:nvSpPr>
        <p:spPr>
          <a:xfrm>
            <a:off x="7645868" y="3046765"/>
            <a:ext cx="370793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value of c: a</a:t>
            </a:r>
          </a:p>
          <a:p>
            <a:r>
              <a:rPr lang="en-US" dirty="0">
                <a:latin typeface="Consolas" panose="020B0609020204030204" pitchFamily="49" charset="0"/>
              </a:rPr>
              <a:t>address of c: 0x7ffdf3f9a7d7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value of c: a</a:t>
            </a:r>
          </a:p>
          <a:p>
            <a:r>
              <a:rPr lang="en-US" dirty="0">
                <a:latin typeface="Consolas" panose="020B0609020204030204" pitchFamily="49" charset="0"/>
              </a:rPr>
              <a:t>address of c: 0x7fff62a536c7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value of c: a</a:t>
            </a:r>
          </a:p>
          <a:p>
            <a:r>
              <a:rPr lang="en-US" dirty="0">
                <a:latin typeface="Consolas" panose="020B0609020204030204" pitchFamily="49" charset="0"/>
              </a:rPr>
              <a:t>address of c: 0x7fff6ba0fa47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07A032-A714-1043-62FC-B0CEF2B6E1B8}"/>
              </a:ext>
            </a:extLst>
          </p:cNvPr>
          <p:cNvSpPr txBox="1"/>
          <p:nvPr/>
        </p:nvSpPr>
        <p:spPr>
          <a:xfrm>
            <a:off x="7645867" y="5468867"/>
            <a:ext cx="370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 separate runs of the code</a:t>
            </a:r>
            <a:br>
              <a:rPr lang="en-CA" dirty="0"/>
            </a:br>
            <a:r>
              <a:rPr lang="en-CA" dirty="0"/>
              <a:t>different address for </a:t>
            </a:r>
            <a:r>
              <a:rPr lang="en-CA" dirty="0">
                <a:latin typeface="Consolas" panose="020B0609020204030204" pitchFamily="49" charset="0"/>
              </a:rPr>
              <a:t>c</a:t>
            </a:r>
            <a:r>
              <a:rPr lang="en-CA" dirty="0"/>
              <a:t> each time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E8508-BCDD-7075-94E4-5020F3D8093A}"/>
              </a:ext>
            </a:extLst>
          </p:cNvPr>
          <p:cNvSpPr txBox="1"/>
          <p:nvPr/>
        </p:nvSpPr>
        <p:spPr>
          <a:xfrm>
            <a:off x="9220826" y="192991"/>
            <a:ext cx="27262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dirty="0">
                <a:latin typeface="Consolas" panose="020B0609020204030204" pitchFamily="49" charset="0"/>
              </a:rPr>
              <a:t>0x</a:t>
            </a:r>
            <a:r>
              <a:rPr lang="en-CA" dirty="0"/>
              <a:t> at the start means </a:t>
            </a:r>
            <a:r>
              <a:rPr lang="en-CA" b="1" dirty="0"/>
              <a:t>hexadecimal</a:t>
            </a:r>
            <a:r>
              <a:rPr lang="en-CA" dirty="0"/>
              <a:t> (</a:t>
            </a:r>
            <a:r>
              <a:rPr lang="en-CA" b="1" dirty="0"/>
              <a:t>base 16</a:t>
            </a:r>
            <a:r>
              <a:rPr lang="en-CA" dirty="0"/>
              <a:t>). Each digit/letter is 4 bits.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D48B81-20F3-0E06-79C3-8FD6ABC3ED38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0583936" y="1116321"/>
            <a:ext cx="36203" cy="217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4A1A0C1-4F1E-885B-B95E-4B747634E575}"/>
                  </a:ext>
                </a:extLst>
              </p14:cNvPr>
              <p14:cNvContentPartPr/>
              <p14:nvPr/>
            </p14:nvContentPartPr>
            <p14:xfrm>
              <a:off x="209880" y="1875240"/>
              <a:ext cx="11683800" cy="3494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4A1A0C1-4F1E-885B-B95E-4B747634E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520" y="1865880"/>
                <a:ext cx="11702520" cy="35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304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the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E9521C-DFDD-4F84-6BBB-04E22C6F0DF5}"/>
                  </a:ext>
                </a:extLst>
              </p14:cNvPr>
              <p14:cNvContentPartPr/>
              <p14:nvPr/>
            </p14:nvContentPartPr>
            <p14:xfrm>
              <a:off x="671040" y="4345560"/>
              <a:ext cx="1594440" cy="1138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E9521C-DFDD-4F84-6BBB-04E22C6F0D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680" y="4336200"/>
                <a:ext cx="1613160" cy="11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52692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460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 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the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885297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9EF15D7-341B-3067-8C7F-0466B156A951}"/>
                  </a:ext>
                </a:extLst>
              </p14:cNvPr>
              <p14:cNvContentPartPr/>
              <p14:nvPr/>
            </p14:nvContentPartPr>
            <p14:xfrm>
              <a:off x="268920" y="460080"/>
              <a:ext cx="10984680" cy="5653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9EF15D7-341B-3067-8C7F-0466B156A9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0" y="450720"/>
                <a:ext cx="11003400" cy="56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5615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460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char*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745806" y="2757614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C1F41-8764-A2C5-DCC3-5350D02A51A3}"/>
              </a:ext>
            </a:extLst>
          </p:cNvPr>
          <p:cNvSpPr txBox="1"/>
          <p:nvPr/>
        </p:nvSpPr>
        <p:spPr>
          <a:xfrm>
            <a:off x="6873743" y="3727826"/>
            <a:ext cx="498763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cout &lt;&lt;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 // print value of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460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*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at address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// contained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170112-F222-29CF-B576-CBCF1F06D23A}"/>
              </a:ext>
            </a:extLst>
          </p:cNvPr>
          <p:cNvSpPr/>
          <p:nvPr/>
        </p:nvSpPr>
        <p:spPr>
          <a:xfrm>
            <a:off x="7948096" y="4051195"/>
            <a:ext cx="430751" cy="276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36C3F-8B02-B946-7F29-BCEE5FDD6010}"/>
              </a:ext>
            </a:extLst>
          </p:cNvPr>
          <p:cNvSpPr txBox="1"/>
          <p:nvPr/>
        </p:nvSpPr>
        <p:spPr>
          <a:xfrm>
            <a:off x="6895464" y="5077008"/>
            <a:ext cx="22485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called a </a:t>
            </a:r>
            <a:br>
              <a:rPr lang="en-CA" dirty="0"/>
            </a:br>
            <a:r>
              <a:rPr lang="en-CA" b="1" dirty="0"/>
              <a:t>pointer de-reference</a:t>
            </a:r>
            <a:r>
              <a:rPr lang="en-CA" dirty="0"/>
              <a:t>: it is the value in the address 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/>
              <a:t> stores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EAA3A9-5077-878C-34A0-1C13F3D00B34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8019732" y="4327990"/>
            <a:ext cx="143740" cy="7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8F10BE-038C-6609-B850-7C90977ABAC4}"/>
              </a:ext>
            </a:extLst>
          </p:cNvPr>
          <p:cNvSpPr txBox="1"/>
          <p:nvPr/>
        </p:nvSpPr>
        <p:spPr>
          <a:xfrm>
            <a:off x="9982200" y="5075695"/>
            <a:ext cx="178431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Address 460 now has two names: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4A0036-6493-2E6C-4889-D39B311AE714}"/>
              </a:ext>
            </a:extLst>
          </p:cNvPr>
          <p:cNvSpPr txBox="1"/>
          <p:nvPr/>
        </p:nvSpPr>
        <p:spPr>
          <a:xfrm>
            <a:off x="4745807" y="3099075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99475FF-7CC5-2279-6590-BEB69AB3AF9C}"/>
              </a:ext>
            </a:extLst>
          </p:cNvPr>
          <p:cNvSpPr/>
          <p:nvPr/>
        </p:nvSpPr>
        <p:spPr>
          <a:xfrm>
            <a:off x="5327702" y="2675187"/>
            <a:ext cx="3294863" cy="597041"/>
          </a:xfrm>
          <a:custGeom>
            <a:avLst/>
            <a:gdLst>
              <a:gd name="connsiteX0" fmla="*/ 3294863 w 3294863"/>
              <a:gd name="connsiteY0" fmla="*/ 0 h 597041"/>
              <a:gd name="connsiteX1" fmla="*/ 1639875 w 3294863"/>
              <a:gd name="connsiteY1" fmla="*/ 597005 h 597041"/>
              <a:gd name="connsiteX2" fmla="*/ 0 w 3294863"/>
              <a:gd name="connsiteY2" fmla="*/ 22671 h 59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4863" h="597041">
                <a:moveTo>
                  <a:pt x="3294863" y="0"/>
                </a:moveTo>
                <a:cubicBezTo>
                  <a:pt x="2741941" y="296613"/>
                  <a:pt x="2189019" y="593227"/>
                  <a:pt x="1639875" y="597005"/>
                </a:cubicBezTo>
                <a:cubicBezTo>
                  <a:pt x="1090731" y="600783"/>
                  <a:pt x="545365" y="311727"/>
                  <a:pt x="0" y="22671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EE7265A-C34B-EB0A-235C-5965EA0D12E7}"/>
                  </a:ext>
                </a:extLst>
              </p14:cNvPr>
              <p14:cNvContentPartPr/>
              <p14:nvPr/>
            </p14:nvContentPartPr>
            <p14:xfrm>
              <a:off x="716760" y="1942920"/>
              <a:ext cx="11081520" cy="4094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EE7265A-C34B-EB0A-235C-5965EA0D12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400" y="1933560"/>
                <a:ext cx="11100240" cy="41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5856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47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460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char*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745806" y="2757614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C1F41-8764-A2C5-DCC3-5350D02A51A3}"/>
              </a:ext>
            </a:extLst>
          </p:cNvPr>
          <p:cNvSpPr txBox="1"/>
          <p:nvPr/>
        </p:nvSpPr>
        <p:spPr>
          <a:xfrm>
            <a:off x="6873743" y="3727826"/>
            <a:ext cx="498763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cout &lt;&lt;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of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460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*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at address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// contained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170112-F222-29CF-B576-CBCF1F06D23A}"/>
              </a:ext>
            </a:extLst>
          </p:cNvPr>
          <p:cNvSpPr/>
          <p:nvPr/>
        </p:nvSpPr>
        <p:spPr>
          <a:xfrm>
            <a:off x="7948096" y="4051195"/>
            <a:ext cx="430751" cy="276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36C3F-8B02-B946-7F29-BCEE5FDD6010}"/>
              </a:ext>
            </a:extLst>
          </p:cNvPr>
          <p:cNvSpPr txBox="1"/>
          <p:nvPr/>
        </p:nvSpPr>
        <p:spPr>
          <a:xfrm>
            <a:off x="6895464" y="5077008"/>
            <a:ext cx="22485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called a </a:t>
            </a:r>
            <a:br>
              <a:rPr lang="en-CA" dirty="0"/>
            </a:br>
            <a:r>
              <a:rPr lang="en-CA" b="1" dirty="0"/>
              <a:t>pointer de-reference</a:t>
            </a:r>
            <a:r>
              <a:rPr lang="en-CA" dirty="0"/>
              <a:t>: it is the value in the address 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/>
              <a:t> stores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EAA3A9-5077-878C-34A0-1C13F3D00B34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8019732" y="4327990"/>
            <a:ext cx="143740" cy="7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8F10BE-038C-6609-B850-7C90977ABAC4}"/>
              </a:ext>
            </a:extLst>
          </p:cNvPr>
          <p:cNvSpPr txBox="1"/>
          <p:nvPr/>
        </p:nvSpPr>
        <p:spPr>
          <a:xfrm>
            <a:off x="9982200" y="5075695"/>
            <a:ext cx="178431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Address 460 now has two names: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4A0036-6493-2E6C-4889-D39B311AE714}"/>
              </a:ext>
            </a:extLst>
          </p:cNvPr>
          <p:cNvSpPr txBox="1"/>
          <p:nvPr/>
        </p:nvSpPr>
        <p:spPr>
          <a:xfrm>
            <a:off x="4745807" y="3099075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99475FF-7CC5-2279-6590-BEB69AB3AF9C}"/>
              </a:ext>
            </a:extLst>
          </p:cNvPr>
          <p:cNvSpPr/>
          <p:nvPr/>
        </p:nvSpPr>
        <p:spPr>
          <a:xfrm>
            <a:off x="5327702" y="2675187"/>
            <a:ext cx="3294863" cy="597041"/>
          </a:xfrm>
          <a:custGeom>
            <a:avLst/>
            <a:gdLst>
              <a:gd name="connsiteX0" fmla="*/ 3294863 w 3294863"/>
              <a:gd name="connsiteY0" fmla="*/ 0 h 597041"/>
              <a:gd name="connsiteX1" fmla="*/ 1639875 w 3294863"/>
              <a:gd name="connsiteY1" fmla="*/ 597005 h 597041"/>
              <a:gd name="connsiteX2" fmla="*/ 0 w 3294863"/>
              <a:gd name="connsiteY2" fmla="*/ 22671 h 59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4863" h="597041">
                <a:moveTo>
                  <a:pt x="3294863" y="0"/>
                </a:moveTo>
                <a:cubicBezTo>
                  <a:pt x="2741941" y="296613"/>
                  <a:pt x="2189019" y="593227"/>
                  <a:pt x="1639875" y="597005"/>
                </a:cubicBezTo>
                <a:cubicBezTo>
                  <a:pt x="1090731" y="600783"/>
                  <a:pt x="545365" y="311727"/>
                  <a:pt x="0" y="22671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62AAFD-0241-0381-4060-F280160841ED}"/>
              </a:ext>
            </a:extLst>
          </p:cNvPr>
          <p:cNvSpPr txBox="1"/>
          <p:nvPr/>
        </p:nvSpPr>
        <p:spPr>
          <a:xfrm>
            <a:off x="9628373" y="1052681"/>
            <a:ext cx="207745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we don’t write a specific address … we write variables and draw arrows …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81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48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char*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745806" y="2757614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C1F41-8764-A2C5-DCC3-5350D02A51A3}"/>
              </a:ext>
            </a:extLst>
          </p:cNvPr>
          <p:cNvSpPr txBox="1"/>
          <p:nvPr/>
        </p:nvSpPr>
        <p:spPr>
          <a:xfrm>
            <a:off x="6873743" y="3727826"/>
            <a:ext cx="498763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cout &lt;&lt;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of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460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*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at address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// contained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170112-F222-29CF-B576-CBCF1F06D23A}"/>
              </a:ext>
            </a:extLst>
          </p:cNvPr>
          <p:cNvSpPr/>
          <p:nvPr/>
        </p:nvSpPr>
        <p:spPr>
          <a:xfrm>
            <a:off x="7948096" y="4051195"/>
            <a:ext cx="430751" cy="276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36C3F-8B02-B946-7F29-BCEE5FDD6010}"/>
              </a:ext>
            </a:extLst>
          </p:cNvPr>
          <p:cNvSpPr txBox="1"/>
          <p:nvPr/>
        </p:nvSpPr>
        <p:spPr>
          <a:xfrm>
            <a:off x="6895464" y="5077008"/>
            <a:ext cx="22485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called a </a:t>
            </a:r>
            <a:br>
              <a:rPr lang="en-CA" dirty="0"/>
            </a:br>
            <a:r>
              <a:rPr lang="en-CA" b="1" dirty="0"/>
              <a:t>pointer de-reference</a:t>
            </a:r>
            <a:r>
              <a:rPr lang="en-CA" dirty="0"/>
              <a:t>: it is the value in the address 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/>
              <a:t> stores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EAA3A9-5077-878C-34A0-1C13F3D00B34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8019732" y="4327990"/>
            <a:ext cx="143740" cy="7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8F10BE-038C-6609-B850-7C90977ABAC4}"/>
              </a:ext>
            </a:extLst>
          </p:cNvPr>
          <p:cNvSpPr txBox="1"/>
          <p:nvPr/>
        </p:nvSpPr>
        <p:spPr>
          <a:xfrm>
            <a:off x="9982200" y="5075695"/>
            <a:ext cx="178431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Address 460 now has two names: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4A0036-6493-2E6C-4889-D39B311AE714}"/>
              </a:ext>
            </a:extLst>
          </p:cNvPr>
          <p:cNvSpPr txBox="1"/>
          <p:nvPr/>
        </p:nvSpPr>
        <p:spPr>
          <a:xfrm>
            <a:off x="4745807" y="3099075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99475FF-7CC5-2279-6590-BEB69AB3AF9C}"/>
              </a:ext>
            </a:extLst>
          </p:cNvPr>
          <p:cNvSpPr/>
          <p:nvPr/>
        </p:nvSpPr>
        <p:spPr>
          <a:xfrm>
            <a:off x="5327702" y="2675187"/>
            <a:ext cx="3294863" cy="597041"/>
          </a:xfrm>
          <a:custGeom>
            <a:avLst/>
            <a:gdLst>
              <a:gd name="connsiteX0" fmla="*/ 3294863 w 3294863"/>
              <a:gd name="connsiteY0" fmla="*/ 0 h 597041"/>
              <a:gd name="connsiteX1" fmla="*/ 1639875 w 3294863"/>
              <a:gd name="connsiteY1" fmla="*/ 597005 h 597041"/>
              <a:gd name="connsiteX2" fmla="*/ 0 w 3294863"/>
              <a:gd name="connsiteY2" fmla="*/ 22671 h 59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4863" h="597041">
                <a:moveTo>
                  <a:pt x="3294863" y="0"/>
                </a:moveTo>
                <a:cubicBezTo>
                  <a:pt x="2741941" y="296613"/>
                  <a:pt x="2189019" y="593227"/>
                  <a:pt x="1639875" y="597005"/>
                </a:cubicBezTo>
                <a:cubicBezTo>
                  <a:pt x="1090731" y="600783"/>
                  <a:pt x="545365" y="311727"/>
                  <a:pt x="0" y="22671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2AAFD-0241-0381-4060-F280160841ED}"/>
              </a:ext>
            </a:extLst>
          </p:cNvPr>
          <p:cNvSpPr txBox="1"/>
          <p:nvPr/>
        </p:nvSpPr>
        <p:spPr>
          <a:xfrm>
            <a:off x="9628373" y="1052681"/>
            <a:ext cx="207745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we just draw the variables we care about with a specific address …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11446C-ABA0-F7A1-2817-8C236860142A}"/>
              </a:ext>
            </a:extLst>
          </p:cNvPr>
          <p:cNvCxnSpPr/>
          <p:nvPr/>
        </p:nvCxnSpPr>
        <p:spPr>
          <a:xfrm>
            <a:off x="6741335" y="3928767"/>
            <a:ext cx="50251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FF7693-15E8-B650-D111-048732ACD414}"/>
              </a:ext>
            </a:extLst>
          </p:cNvPr>
          <p:cNvCxnSpPr/>
          <p:nvPr/>
        </p:nvCxnSpPr>
        <p:spPr>
          <a:xfrm>
            <a:off x="790022" y="4711787"/>
            <a:ext cx="50251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F218DD9-5AAC-394D-2ED5-870141781A48}"/>
                  </a:ext>
                </a:extLst>
              </p14:cNvPr>
              <p14:cNvContentPartPr/>
              <p14:nvPr/>
            </p14:nvContentPartPr>
            <p14:xfrm>
              <a:off x="450720" y="100800"/>
              <a:ext cx="11255400" cy="4860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F218DD9-5AAC-394D-2ED5-870141781A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91440"/>
                <a:ext cx="11274120" cy="48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437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49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620779" y="1474858"/>
            <a:ext cx="20932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Write a program that makes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8FA014-6C33-5E93-8C96-99740E405F41}"/>
                  </a:ext>
                </a:extLst>
              </p14:cNvPr>
              <p14:cNvContentPartPr/>
              <p14:nvPr/>
            </p14:nvContentPartPr>
            <p14:xfrm>
              <a:off x="1329480" y="1645560"/>
              <a:ext cx="10292400" cy="5152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8FA014-6C33-5E93-8C96-99740E405F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0120" y="1636200"/>
                <a:ext cx="10311120" cy="517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968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2652516" y="2365349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FA59A-061C-24CD-8A0C-B0229B850F0E}"/>
              </a:ext>
            </a:extLst>
          </p:cNvPr>
          <p:cNvSpPr txBox="1"/>
          <p:nvPr/>
        </p:nvSpPr>
        <p:spPr>
          <a:xfrm>
            <a:off x="1395154" y="1624760"/>
            <a:ext cx="1582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function correct?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65709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50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620779" y="1474858"/>
            <a:ext cx="20932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Write a program that makes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4166A-BC04-9836-8BD4-48A5B8D00D09}"/>
              </a:ext>
            </a:extLst>
          </p:cNvPr>
          <p:cNvSpPr txBox="1"/>
          <p:nvPr/>
        </p:nvSpPr>
        <p:spPr>
          <a:xfrm>
            <a:off x="1295620" y="3565972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CD08A-B46F-49F1-51F1-4B9F751245B1}"/>
              </a:ext>
            </a:extLst>
          </p:cNvPr>
          <p:cNvSpPr txBox="1"/>
          <p:nvPr/>
        </p:nvSpPr>
        <p:spPr>
          <a:xfrm>
            <a:off x="1295620" y="4960311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43B5D-D435-CC6B-0A06-BA72675AA074}"/>
              </a:ext>
            </a:extLst>
          </p:cNvPr>
          <p:cNvSpPr txBox="1"/>
          <p:nvPr/>
        </p:nvSpPr>
        <p:spPr>
          <a:xfrm>
            <a:off x="1295620" y="6328963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71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51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5294188" y="5424396"/>
            <a:ext cx="21014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Modify the program to make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B857-A4E1-52DE-C81D-B42DAEFBD066}"/>
              </a:ext>
            </a:extLst>
          </p:cNvPr>
          <p:cNvSpPr txBox="1"/>
          <p:nvPr/>
        </p:nvSpPr>
        <p:spPr>
          <a:xfrm>
            <a:off x="4177104" y="5668782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4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68126-3B04-0132-1800-A84FD1833B41}"/>
              </a:ext>
            </a:extLst>
          </p:cNvPr>
          <p:cNvCxnSpPr>
            <a:cxnSpLocks/>
          </p:cNvCxnSpPr>
          <p:nvPr/>
        </p:nvCxnSpPr>
        <p:spPr>
          <a:xfrm flipH="1">
            <a:off x="2101401" y="5999812"/>
            <a:ext cx="240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DE8443-ED56-402D-0E8F-FA91C352B937}"/>
              </a:ext>
            </a:extLst>
          </p:cNvPr>
          <p:cNvSpPr txBox="1"/>
          <p:nvPr/>
        </p:nvSpPr>
        <p:spPr>
          <a:xfrm>
            <a:off x="1295620" y="3565972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56C67-940C-3394-30BE-AFBB1FF969D3}"/>
              </a:ext>
            </a:extLst>
          </p:cNvPr>
          <p:cNvSpPr txBox="1"/>
          <p:nvPr/>
        </p:nvSpPr>
        <p:spPr>
          <a:xfrm>
            <a:off x="1295620" y="4960311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ABDAB-C406-7DED-7DFA-A40AD08BF3C6}"/>
              </a:ext>
            </a:extLst>
          </p:cNvPr>
          <p:cNvSpPr txBox="1"/>
          <p:nvPr/>
        </p:nvSpPr>
        <p:spPr>
          <a:xfrm>
            <a:off x="1295620" y="6328963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BFFCA3-7EA5-599E-5C94-C839EB397736}"/>
              </a:ext>
            </a:extLst>
          </p:cNvPr>
          <p:cNvSpPr txBox="1"/>
          <p:nvPr/>
        </p:nvSpPr>
        <p:spPr>
          <a:xfrm>
            <a:off x="3549828" y="5421976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d</a:t>
            </a:r>
            <a:endParaRPr lang="en-AU" sz="32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81DC1D2-5BF9-A8D7-BBB9-BC95711D7440}"/>
                  </a:ext>
                </a:extLst>
              </p14:cNvPr>
              <p14:cNvContentPartPr/>
              <p14:nvPr/>
            </p14:nvContentPartPr>
            <p14:xfrm>
              <a:off x="1402560" y="2763000"/>
              <a:ext cx="8814240" cy="4109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81DC1D2-5BF9-A8D7-BBB9-BC95711D74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3200" y="2753640"/>
                <a:ext cx="8832960" cy="41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8453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52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5294188" y="5424396"/>
            <a:ext cx="21014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Modify the program to make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int** d = &amp;c;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B857-A4E1-52DE-C81D-B42DAEFBD066}"/>
              </a:ext>
            </a:extLst>
          </p:cNvPr>
          <p:cNvSpPr txBox="1"/>
          <p:nvPr/>
        </p:nvSpPr>
        <p:spPr>
          <a:xfrm>
            <a:off x="4177104" y="5668782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632FA-7FAB-F6CE-5FFA-CBE83AFE1C92}"/>
              </a:ext>
            </a:extLst>
          </p:cNvPr>
          <p:cNvSpPr txBox="1"/>
          <p:nvPr/>
        </p:nvSpPr>
        <p:spPr>
          <a:xfrm>
            <a:off x="3549828" y="5421976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d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68126-3B04-0132-1800-A84FD1833B41}"/>
              </a:ext>
            </a:extLst>
          </p:cNvPr>
          <p:cNvCxnSpPr>
            <a:cxnSpLocks/>
          </p:cNvCxnSpPr>
          <p:nvPr/>
        </p:nvCxnSpPr>
        <p:spPr>
          <a:xfrm flipH="1">
            <a:off x="2101401" y="5999812"/>
            <a:ext cx="240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B8890D2-803B-7DB4-B443-BE1383C2D879}"/>
              </a:ext>
            </a:extLst>
          </p:cNvPr>
          <p:cNvSpPr/>
          <p:nvPr/>
        </p:nvSpPr>
        <p:spPr>
          <a:xfrm>
            <a:off x="3922096" y="2940706"/>
            <a:ext cx="1685228" cy="282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8550F-E95A-CB2B-3BE5-7303F5CD1F88}"/>
              </a:ext>
            </a:extLst>
          </p:cNvPr>
          <p:cNvSpPr txBox="1"/>
          <p:nvPr/>
        </p:nvSpPr>
        <p:spPr>
          <a:xfrm>
            <a:off x="1295620" y="3565972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2A7A5-4443-2186-9687-1DCE2426607C}"/>
              </a:ext>
            </a:extLst>
          </p:cNvPr>
          <p:cNvSpPr txBox="1"/>
          <p:nvPr/>
        </p:nvSpPr>
        <p:spPr>
          <a:xfrm>
            <a:off x="1295620" y="4960311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8F0804-D0D8-AD5F-F4C8-39CD267FF334}"/>
              </a:ext>
            </a:extLst>
          </p:cNvPr>
          <p:cNvSpPr txBox="1"/>
          <p:nvPr/>
        </p:nvSpPr>
        <p:spPr>
          <a:xfrm>
            <a:off x="1295620" y="6328963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7902D-6E19-D140-A611-2746F057BFDB}"/>
              </a:ext>
            </a:extLst>
          </p:cNvPr>
          <p:cNvSpPr txBox="1"/>
          <p:nvPr/>
        </p:nvSpPr>
        <p:spPr>
          <a:xfrm>
            <a:off x="4053374" y="6353755"/>
            <a:ext cx="1033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int**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81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53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8931459" y="5422558"/>
            <a:ext cx="21014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Modify the program to make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int** d = &amp;c;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B857-A4E1-52DE-C81D-B42DAEFBD066}"/>
              </a:ext>
            </a:extLst>
          </p:cNvPr>
          <p:cNvSpPr txBox="1"/>
          <p:nvPr/>
        </p:nvSpPr>
        <p:spPr>
          <a:xfrm>
            <a:off x="4177104" y="5668782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4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68126-3B04-0132-1800-A84FD1833B41}"/>
              </a:ext>
            </a:extLst>
          </p:cNvPr>
          <p:cNvCxnSpPr>
            <a:cxnSpLocks/>
          </p:cNvCxnSpPr>
          <p:nvPr/>
        </p:nvCxnSpPr>
        <p:spPr>
          <a:xfrm flipH="1">
            <a:off x="2101401" y="5999812"/>
            <a:ext cx="240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2DC0ED-D78E-9CD7-C28C-2848C2E7E663}"/>
              </a:ext>
            </a:extLst>
          </p:cNvPr>
          <p:cNvGrpSpPr/>
          <p:nvPr/>
        </p:nvGrpSpPr>
        <p:grpSpPr>
          <a:xfrm>
            <a:off x="7340810" y="5668782"/>
            <a:ext cx="1430220" cy="707886"/>
            <a:chOff x="4177104" y="5668782"/>
            <a:chExt cx="1430220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B25DC8-F23E-8A97-3D72-35F83E038EFC}"/>
                </a:ext>
              </a:extLst>
            </p:cNvPr>
            <p:cNvSpPr txBox="1"/>
            <p:nvPr/>
          </p:nvSpPr>
          <p:spPr>
            <a:xfrm>
              <a:off x="4177104" y="566878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6A20D3-D2AD-79A5-F74A-B671C842B32D}"/>
                </a:ext>
              </a:extLst>
            </p:cNvPr>
            <p:cNvSpPr txBox="1"/>
            <p:nvPr/>
          </p:nvSpPr>
          <p:spPr>
            <a:xfrm>
              <a:off x="4821393" y="5730337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e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A63758-0B75-C2CE-361C-31AAA9B5C38D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963035" y="6022722"/>
            <a:ext cx="277074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4B80B1-E44E-5EA5-20B6-C1248DC53E00}"/>
              </a:ext>
            </a:extLst>
          </p:cNvPr>
          <p:cNvSpPr txBox="1"/>
          <p:nvPr/>
        </p:nvSpPr>
        <p:spPr>
          <a:xfrm>
            <a:off x="3549828" y="5421976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d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A9570-C3A3-C042-2E79-498D6916446A}"/>
              </a:ext>
            </a:extLst>
          </p:cNvPr>
          <p:cNvSpPr txBox="1"/>
          <p:nvPr/>
        </p:nvSpPr>
        <p:spPr>
          <a:xfrm>
            <a:off x="1295620" y="3565972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3D01DE-D969-9C7B-C1A0-D06DAC81C201}"/>
              </a:ext>
            </a:extLst>
          </p:cNvPr>
          <p:cNvSpPr txBox="1"/>
          <p:nvPr/>
        </p:nvSpPr>
        <p:spPr>
          <a:xfrm>
            <a:off x="1295620" y="4960311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09E87-57AA-AA1E-12D4-7E35348AC9D2}"/>
              </a:ext>
            </a:extLst>
          </p:cNvPr>
          <p:cNvSpPr txBox="1"/>
          <p:nvPr/>
        </p:nvSpPr>
        <p:spPr>
          <a:xfrm>
            <a:off x="1295620" y="6328963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A1D771-20AE-25A5-ED34-D0599D829A3C}"/>
              </a:ext>
            </a:extLst>
          </p:cNvPr>
          <p:cNvSpPr txBox="1"/>
          <p:nvPr/>
        </p:nvSpPr>
        <p:spPr>
          <a:xfrm>
            <a:off x="4053374" y="6353755"/>
            <a:ext cx="1033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int**</a:t>
            </a:r>
            <a:endParaRPr lang="en-AU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9B4E3C3-7F7E-A35F-044E-1461D3A8D088}"/>
                  </a:ext>
                </a:extLst>
              </p14:cNvPr>
              <p14:cNvContentPartPr/>
              <p14:nvPr/>
            </p14:nvContentPartPr>
            <p14:xfrm>
              <a:off x="1608840" y="1995480"/>
              <a:ext cx="8788680" cy="48718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9B4E3C3-7F7E-A35F-044E-1461D3A8D0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9480" y="1986120"/>
                <a:ext cx="8807400" cy="48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991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54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8931459" y="5422558"/>
            <a:ext cx="21014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Modify the program to make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int** d = &amp;c;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int*** e = &amp;d;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B857-A4E1-52DE-C81D-B42DAEFBD066}"/>
              </a:ext>
            </a:extLst>
          </p:cNvPr>
          <p:cNvSpPr txBox="1"/>
          <p:nvPr/>
        </p:nvSpPr>
        <p:spPr>
          <a:xfrm>
            <a:off x="4177104" y="5668782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4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68126-3B04-0132-1800-A84FD1833B41}"/>
              </a:ext>
            </a:extLst>
          </p:cNvPr>
          <p:cNvCxnSpPr>
            <a:cxnSpLocks/>
          </p:cNvCxnSpPr>
          <p:nvPr/>
        </p:nvCxnSpPr>
        <p:spPr>
          <a:xfrm flipH="1">
            <a:off x="2101401" y="5999812"/>
            <a:ext cx="240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2DC0ED-D78E-9CD7-C28C-2848C2E7E663}"/>
              </a:ext>
            </a:extLst>
          </p:cNvPr>
          <p:cNvGrpSpPr/>
          <p:nvPr/>
        </p:nvGrpSpPr>
        <p:grpSpPr>
          <a:xfrm>
            <a:off x="7340810" y="5668782"/>
            <a:ext cx="1430220" cy="707886"/>
            <a:chOff x="4177104" y="5668782"/>
            <a:chExt cx="1430220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B25DC8-F23E-8A97-3D72-35F83E038EFC}"/>
                </a:ext>
              </a:extLst>
            </p:cNvPr>
            <p:cNvSpPr txBox="1"/>
            <p:nvPr/>
          </p:nvSpPr>
          <p:spPr>
            <a:xfrm>
              <a:off x="4177104" y="566878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6A20D3-D2AD-79A5-F74A-B671C842B32D}"/>
                </a:ext>
              </a:extLst>
            </p:cNvPr>
            <p:cNvSpPr txBox="1"/>
            <p:nvPr/>
          </p:nvSpPr>
          <p:spPr>
            <a:xfrm>
              <a:off x="4821393" y="5730337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e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A63758-0B75-C2CE-361C-31AAA9B5C38D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963035" y="6022722"/>
            <a:ext cx="277074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F156946-344B-A238-F02D-25B32E89B1CF}"/>
              </a:ext>
            </a:extLst>
          </p:cNvPr>
          <p:cNvSpPr/>
          <p:nvPr/>
        </p:nvSpPr>
        <p:spPr>
          <a:xfrm>
            <a:off x="3919563" y="3204461"/>
            <a:ext cx="1838890" cy="282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F842A-66E1-EB7B-6EC2-1342782EDF18}"/>
              </a:ext>
            </a:extLst>
          </p:cNvPr>
          <p:cNvSpPr txBox="1"/>
          <p:nvPr/>
        </p:nvSpPr>
        <p:spPr>
          <a:xfrm>
            <a:off x="8133563" y="1752243"/>
            <a:ext cx="257863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Different names (</a:t>
            </a:r>
            <a:r>
              <a:rPr lang="en-CA" b="1" dirty="0"/>
              <a:t>aliases</a:t>
            </a:r>
            <a:r>
              <a:rPr lang="en-CA" dirty="0"/>
              <a:t>) for the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 that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 refers to:</a:t>
            </a:r>
          </a:p>
          <a:p>
            <a:pPr algn="ctr"/>
            <a:r>
              <a:rPr lang="en-CA" dirty="0">
                <a:latin typeface="Consolas" panose="020B0609020204030204" pitchFamily="49" charset="0"/>
              </a:rPr>
              <a:t>n</a:t>
            </a:r>
          </a:p>
          <a:p>
            <a:pPr algn="ctr"/>
            <a:r>
              <a:rPr lang="en-CA" dirty="0">
                <a:latin typeface="Consolas" panose="020B0609020204030204" pitchFamily="49" charset="0"/>
              </a:rPr>
              <a:t>*a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*b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*c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**d</a:t>
            </a:r>
          </a:p>
          <a:p>
            <a:pPr algn="ctr"/>
            <a:r>
              <a:rPr lang="en-CA" dirty="0">
                <a:latin typeface="Consolas" panose="020B0609020204030204" pitchFamily="49" charset="0"/>
              </a:rPr>
              <a:t>***e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3A8CE7-5CD7-4467-E9E8-7075800FAB65}"/>
              </a:ext>
            </a:extLst>
          </p:cNvPr>
          <p:cNvCxnSpPr/>
          <p:nvPr/>
        </p:nvCxnSpPr>
        <p:spPr>
          <a:xfrm flipH="1">
            <a:off x="5548108" y="2900152"/>
            <a:ext cx="2578633" cy="121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4B80B1-E44E-5EA5-20B6-C1248DC53E00}"/>
              </a:ext>
            </a:extLst>
          </p:cNvPr>
          <p:cNvSpPr txBox="1"/>
          <p:nvPr/>
        </p:nvSpPr>
        <p:spPr>
          <a:xfrm>
            <a:off x="3549828" y="5421976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d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A9570-C3A3-C042-2E79-498D6916446A}"/>
              </a:ext>
            </a:extLst>
          </p:cNvPr>
          <p:cNvSpPr txBox="1"/>
          <p:nvPr/>
        </p:nvSpPr>
        <p:spPr>
          <a:xfrm>
            <a:off x="1295620" y="3565972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3D01DE-D969-9C7B-C1A0-D06DAC81C201}"/>
              </a:ext>
            </a:extLst>
          </p:cNvPr>
          <p:cNvSpPr txBox="1"/>
          <p:nvPr/>
        </p:nvSpPr>
        <p:spPr>
          <a:xfrm>
            <a:off x="1295620" y="4960311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09E87-57AA-AA1E-12D4-7E35348AC9D2}"/>
              </a:ext>
            </a:extLst>
          </p:cNvPr>
          <p:cNvSpPr txBox="1"/>
          <p:nvPr/>
        </p:nvSpPr>
        <p:spPr>
          <a:xfrm>
            <a:off x="1295620" y="6328963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A1D771-20AE-25A5-ED34-D0599D829A3C}"/>
              </a:ext>
            </a:extLst>
          </p:cNvPr>
          <p:cNvSpPr txBox="1"/>
          <p:nvPr/>
        </p:nvSpPr>
        <p:spPr>
          <a:xfrm>
            <a:off x="4053374" y="6353755"/>
            <a:ext cx="1033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int**</a:t>
            </a:r>
            <a:endParaRPr lang="en-AU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C4D8C31-8D2D-DBE1-32DD-00AE1D50BD3D}"/>
                  </a:ext>
                </a:extLst>
              </p14:cNvPr>
              <p14:cNvContentPartPr/>
              <p14:nvPr/>
            </p14:nvContentPartPr>
            <p14:xfrm>
              <a:off x="483480" y="783360"/>
              <a:ext cx="10949760" cy="6014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C4D8C31-8D2D-DBE1-32DD-00AE1D50BD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120" y="774000"/>
                <a:ext cx="10968480" cy="60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1842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C31F-89DB-A02C-778A-28B1DC6C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null Pointer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608D-E297-1715-2292-5683882D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0FD6B-380D-E580-0964-146D6F0EFE75}"/>
              </a:ext>
            </a:extLst>
          </p:cNvPr>
          <p:cNvSpPr txBox="1"/>
          <p:nvPr/>
        </p:nvSpPr>
        <p:spPr>
          <a:xfrm>
            <a:off x="314868" y="1562219"/>
            <a:ext cx="4914593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nsolas" panose="020B0609020204030204" pitchFamily="49" charset="0"/>
              </a:rPr>
              <a:t>int*    ip = nullptr;</a:t>
            </a:r>
            <a:br>
              <a:rPr lang="pt-BR" sz="3200" dirty="0">
                <a:latin typeface="Consolas" panose="020B0609020204030204" pitchFamily="49" charset="0"/>
              </a:rPr>
            </a:br>
            <a:r>
              <a:rPr lang="pt-BR" sz="3200" dirty="0">
                <a:latin typeface="Consolas" panose="020B0609020204030204" pitchFamily="49" charset="0"/>
              </a:rPr>
              <a:t>string* sp = nullptr;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double* dp = nullptr;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FD141-FA69-9052-6839-18AD5D3B7022}"/>
              </a:ext>
            </a:extLst>
          </p:cNvPr>
          <p:cNvSpPr txBox="1"/>
          <p:nvPr/>
        </p:nvSpPr>
        <p:spPr>
          <a:xfrm>
            <a:off x="7668805" y="352399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nullptr</a:t>
            </a:r>
            <a:r>
              <a:rPr lang="en-CA" dirty="0"/>
              <a:t> is a special pointer value that means the pointer is </a:t>
            </a:r>
            <a:r>
              <a:rPr lang="en-CA" b="1" dirty="0"/>
              <a:t>not</a:t>
            </a:r>
            <a:r>
              <a:rPr lang="en-CA" dirty="0"/>
              <a:t> pointing to a valid memory location.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D229E-AF1C-9D0C-E82C-12A2056A2817}"/>
              </a:ext>
            </a:extLst>
          </p:cNvPr>
          <p:cNvSpPr txBox="1"/>
          <p:nvPr/>
        </p:nvSpPr>
        <p:spPr>
          <a:xfrm>
            <a:off x="7668805" y="3482811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De-referencing a </a:t>
            </a:r>
            <a:r>
              <a:rPr lang="en-CA" dirty="0">
                <a:latin typeface="Consolas" panose="020B0609020204030204" pitchFamily="49" charset="0"/>
              </a:rPr>
              <a:t>nullptr</a:t>
            </a:r>
            <a:r>
              <a:rPr lang="en-CA" dirty="0"/>
              <a:t> is </a:t>
            </a:r>
            <a:r>
              <a:rPr lang="en-CA" b="1" dirty="0"/>
              <a:t>always</a:t>
            </a:r>
            <a:r>
              <a:rPr lang="en-CA" dirty="0"/>
              <a:t> an error, e.g.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ip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always an invalid expression.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7B4B6-F4CD-DF56-FE35-08C2BFC9D642}"/>
              </a:ext>
            </a:extLst>
          </p:cNvPr>
          <p:cNvSpPr txBox="1"/>
          <p:nvPr/>
        </p:nvSpPr>
        <p:spPr>
          <a:xfrm>
            <a:off x="7668805" y="1917605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earlier versions of C++, 0 is used instead of </a:t>
            </a:r>
            <a:r>
              <a:rPr lang="en-CA" dirty="0">
                <a:latin typeface="Consolas" panose="020B0609020204030204" pitchFamily="49" charset="0"/>
              </a:rPr>
              <a:t>nullptr</a:t>
            </a:r>
            <a:r>
              <a:rPr lang="en-CA" dirty="0"/>
              <a:t>. But use </a:t>
            </a:r>
            <a:r>
              <a:rPr lang="en-CA" dirty="0">
                <a:latin typeface="Consolas" panose="020B0609020204030204" pitchFamily="49" charset="0"/>
              </a:rPr>
              <a:t>nullptr</a:t>
            </a:r>
            <a:r>
              <a:rPr lang="en-CA" dirty="0"/>
              <a:t> instead: it’s clearer.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01BE4-60EA-4A3B-9831-E8F4ECD7A035}"/>
              </a:ext>
            </a:extLst>
          </p:cNvPr>
          <p:cNvSpPr txBox="1"/>
          <p:nvPr/>
        </p:nvSpPr>
        <p:spPr>
          <a:xfrm>
            <a:off x="7668805" y="5048016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Danger!</a:t>
            </a:r>
            <a:r>
              <a:rPr lang="en-CA" dirty="0"/>
              <a:t> You must always be 100% sure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the </a:t>
            </a:r>
            <a:r>
              <a:rPr lang="en-CA" dirty="0">
                <a:latin typeface="Consolas" panose="020B0609020204030204" pitchFamily="49" charset="0"/>
              </a:rPr>
              <a:t>nullptr</a:t>
            </a:r>
            <a:r>
              <a:rPr lang="en-CA" dirty="0"/>
              <a:t> when you evaluate the expression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B1C680-BC53-BE6E-4A1C-92C38BCA46D9}"/>
              </a:ext>
            </a:extLst>
          </p:cNvPr>
          <p:cNvGrpSpPr/>
          <p:nvPr/>
        </p:nvGrpSpPr>
        <p:grpSpPr>
          <a:xfrm>
            <a:off x="673470" y="3429000"/>
            <a:ext cx="1347405" cy="584775"/>
            <a:chOff x="2004135" y="3905085"/>
            <a:chExt cx="1347405" cy="58477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B78CF-CE04-DD66-F991-16A596345BC4}"/>
                </a:ext>
              </a:extLst>
            </p:cNvPr>
            <p:cNvCxnSpPr>
              <a:cxnSpLocks/>
            </p:cNvCxnSpPr>
            <p:nvPr/>
          </p:nvCxnSpPr>
          <p:spPr>
            <a:xfrm>
              <a:off x="2652516" y="4254780"/>
              <a:ext cx="477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C2EDFF-3072-CA8D-76C5-3F6BD904B0BF}"/>
                </a:ext>
              </a:extLst>
            </p:cNvPr>
            <p:cNvCxnSpPr>
              <a:cxnSpLocks/>
            </p:cNvCxnSpPr>
            <p:nvPr/>
          </p:nvCxnSpPr>
          <p:spPr>
            <a:xfrm>
              <a:off x="3129867" y="4095453"/>
              <a:ext cx="0" cy="318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5225EA-AE93-251B-0BC6-EA9C3D1FC1B5}"/>
                </a:ext>
              </a:extLst>
            </p:cNvPr>
            <p:cNvCxnSpPr>
              <a:cxnSpLocks/>
            </p:cNvCxnSpPr>
            <p:nvPr/>
          </p:nvCxnSpPr>
          <p:spPr>
            <a:xfrm>
              <a:off x="3236925" y="4140166"/>
              <a:ext cx="0" cy="22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7C93F46-891B-0950-7EA0-8FC084E85A0A}"/>
                </a:ext>
              </a:extLst>
            </p:cNvPr>
            <p:cNvCxnSpPr>
              <a:cxnSpLocks/>
            </p:cNvCxnSpPr>
            <p:nvPr/>
          </p:nvCxnSpPr>
          <p:spPr>
            <a:xfrm>
              <a:off x="3351540" y="4197473"/>
              <a:ext cx="0" cy="114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2CFE7A-D165-D3FA-7A91-A693CF27DCEA}"/>
                </a:ext>
              </a:extLst>
            </p:cNvPr>
            <p:cNvSpPr txBox="1"/>
            <p:nvPr/>
          </p:nvSpPr>
          <p:spPr>
            <a:xfrm>
              <a:off x="2004135" y="3905085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err="1">
                  <a:latin typeface="Consolas" panose="020B0609020204030204" pitchFamily="49" charset="0"/>
                </a:rPr>
                <a:t>ip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8366B4-C3F5-04D6-40EC-ED16638348EB}"/>
              </a:ext>
            </a:extLst>
          </p:cNvPr>
          <p:cNvGrpSpPr/>
          <p:nvPr/>
        </p:nvGrpSpPr>
        <p:grpSpPr>
          <a:xfrm>
            <a:off x="673470" y="4356377"/>
            <a:ext cx="1347405" cy="584775"/>
            <a:chOff x="1992467" y="4782960"/>
            <a:chExt cx="1347405" cy="58477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0469444-43F8-671B-619B-051636A15A1A}"/>
                </a:ext>
              </a:extLst>
            </p:cNvPr>
            <p:cNvGrpSpPr/>
            <p:nvPr/>
          </p:nvGrpSpPr>
          <p:grpSpPr>
            <a:xfrm>
              <a:off x="2640848" y="4973328"/>
              <a:ext cx="699024" cy="318654"/>
              <a:chOff x="2640848" y="4973328"/>
              <a:chExt cx="699024" cy="31865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4E3FD2-5E20-8357-685F-583A6775F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0848" y="5132655"/>
                <a:ext cx="477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6D1A282-6738-B1EA-C6A9-6FEAF9A40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8199" y="4973328"/>
                <a:ext cx="0" cy="3186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575BC6D-9896-9E74-C393-B85BE8AA1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5257" y="5018041"/>
                <a:ext cx="0" cy="2292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9FD9A66-19EF-EDC6-12B4-304183DA1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9872" y="5075348"/>
                <a:ext cx="0" cy="114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729DA4-5842-C056-0ADC-C2CB52391DD0}"/>
                </a:ext>
              </a:extLst>
            </p:cNvPr>
            <p:cNvSpPr txBox="1"/>
            <p:nvPr/>
          </p:nvSpPr>
          <p:spPr>
            <a:xfrm>
              <a:off x="1992467" y="4782960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err="1">
                  <a:latin typeface="Consolas" panose="020B0609020204030204" pitchFamily="49" charset="0"/>
                </a:rPr>
                <a:t>sp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FAB2F68-2E53-1E3D-F067-30113631DEE2}"/>
              </a:ext>
            </a:extLst>
          </p:cNvPr>
          <p:cNvGrpSpPr/>
          <p:nvPr/>
        </p:nvGrpSpPr>
        <p:grpSpPr>
          <a:xfrm>
            <a:off x="673470" y="5283753"/>
            <a:ext cx="1347405" cy="584775"/>
            <a:chOff x="1980799" y="5759838"/>
            <a:chExt cx="1347405" cy="58477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0A6EAA7-A9C5-CC2A-593D-D7C3FD747F4D}"/>
                </a:ext>
              </a:extLst>
            </p:cNvPr>
            <p:cNvGrpSpPr/>
            <p:nvPr/>
          </p:nvGrpSpPr>
          <p:grpSpPr>
            <a:xfrm>
              <a:off x="2629180" y="5950206"/>
              <a:ext cx="699024" cy="318654"/>
              <a:chOff x="2629180" y="5950206"/>
              <a:chExt cx="699024" cy="31865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BA19FFF-0D23-91CA-5A1C-26D69440C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9180" y="6109533"/>
                <a:ext cx="477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FB908E3-5546-23A3-7F3A-DEE7C5755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6531" y="5950206"/>
                <a:ext cx="0" cy="3186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4714C99-C492-E7F3-A33B-AE2A5858B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3589" y="5994919"/>
                <a:ext cx="0" cy="2292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373B14D-7E33-AE61-912A-5B7125B14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8204" y="6052226"/>
                <a:ext cx="0" cy="114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09B827-F627-607F-8B28-C83FC315EF98}"/>
                </a:ext>
              </a:extLst>
            </p:cNvPr>
            <p:cNvSpPr txBox="1"/>
            <p:nvPr/>
          </p:nvSpPr>
          <p:spPr>
            <a:xfrm>
              <a:off x="1980799" y="5759838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err="1">
                  <a:latin typeface="Consolas" panose="020B0609020204030204" pitchFamily="49" charset="0"/>
                </a:rPr>
                <a:t>dp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FEB1BB0-6EC8-DFF9-C4B2-DB94F88CB28E}"/>
              </a:ext>
            </a:extLst>
          </p:cNvPr>
          <p:cNvSpPr txBox="1"/>
          <p:nvPr/>
        </p:nvSpPr>
        <p:spPr>
          <a:xfrm>
            <a:off x="2693550" y="4017822"/>
            <a:ext cx="253591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“ground” symbol from electronics represents a null pointer.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C2E3AC-F98D-E1F2-C347-AFC4E69B7C17}"/>
                  </a:ext>
                </a:extLst>
              </p14:cNvPr>
              <p14:cNvContentPartPr/>
              <p14:nvPr/>
            </p14:nvContentPartPr>
            <p14:xfrm>
              <a:off x="274320" y="70560"/>
              <a:ext cx="10765440" cy="6724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C2E3AC-F98D-E1F2-C347-AFC4E69B7C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61200"/>
                <a:ext cx="10784160" cy="67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572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EC4B-8A0E-1BCF-888B-26E96DB4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88" y="-125713"/>
            <a:ext cx="4490392" cy="1325563"/>
          </a:xfrm>
        </p:spPr>
        <p:txBody>
          <a:bodyPr/>
          <a:lstStyle/>
          <a:p>
            <a:r>
              <a:rPr lang="en-CA" dirty="0"/>
              <a:t>Some general rules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0BF9-3D1B-BF89-E0FD-C32FB4D1F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97" y="1087715"/>
            <a:ext cx="3927097" cy="1223928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a variable, then </a:t>
            </a:r>
            <a:r>
              <a:rPr lang="en-CA" dirty="0">
                <a:latin typeface="Consolas" panose="020B0609020204030204" pitchFamily="49" charset="0"/>
              </a:rPr>
              <a:t>&amp;x</a:t>
            </a:r>
            <a:r>
              <a:rPr lang="en-CA" dirty="0"/>
              <a:t> is the address where the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AF5BD-1AC7-9269-2E3C-FFC90CE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56</a:t>
            </a:fld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070B2B-4C03-7D7C-7855-25E98EBF186B}"/>
              </a:ext>
            </a:extLst>
          </p:cNvPr>
          <p:cNvSpPr txBox="1">
            <a:spLocks/>
          </p:cNvSpPr>
          <p:nvPr/>
        </p:nvSpPr>
        <p:spPr>
          <a:xfrm>
            <a:off x="692097" y="2590569"/>
            <a:ext cx="3927097" cy="11840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T</a:t>
            </a:r>
            <a:r>
              <a:rPr lang="en-CA" dirty="0"/>
              <a:t> is a C++ type, then </a:t>
            </a:r>
            <a:r>
              <a:rPr lang="en-CA" dirty="0">
                <a:latin typeface="Consolas" panose="020B0609020204030204" pitchFamily="49" charset="0"/>
              </a:rPr>
              <a:t>T*</a:t>
            </a:r>
            <a:r>
              <a:rPr lang="en-CA" dirty="0"/>
              <a:t> is the type of a pointer to a value of type </a:t>
            </a:r>
            <a:r>
              <a:rPr lang="en-CA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234A26-B563-3A45-185F-D8234742E92C}"/>
              </a:ext>
            </a:extLst>
          </p:cNvPr>
          <p:cNvSpPr txBox="1">
            <a:spLocks/>
          </p:cNvSpPr>
          <p:nvPr/>
        </p:nvSpPr>
        <p:spPr>
          <a:xfrm>
            <a:off x="692097" y="4214247"/>
            <a:ext cx="3927097" cy="10919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points to a value, then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 evaluates to the value being pointed to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B6C373-BE7D-D29B-489E-F9BC8386A05A}"/>
              </a:ext>
            </a:extLst>
          </p:cNvPr>
          <p:cNvSpPr txBox="1">
            <a:spLocks/>
          </p:cNvSpPr>
          <p:nvPr/>
        </p:nvSpPr>
        <p:spPr>
          <a:xfrm>
            <a:off x="692096" y="5745807"/>
            <a:ext cx="3927097" cy="91795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p == nullptr</a:t>
            </a:r>
            <a:r>
              <a:rPr lang="en-CA" dirty="0"/>
              <a:t>, then evaluating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 is always an error</a:t>
            </a:r>
            <a:endParaRPr lang="en-AU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B9AC7AF-2B96-33DD-0DCC-36D210119118}"/>
              </a:ext>
            </a:extLst>
          </p:cNvPr>
          <p:cNvGrpSpPr/>
          <p:nvPr/>
        </p:nvGrpSpPr>
        <p:grpSpPr>
          <a:xfrm>
            <a:off x="5150867" y="1145681"/>
            <a:ext cx="1394138" cy="1107996"/>
            <a:chOff x="5150868" y="1676034"/>
            <a:chExt cx="1394138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478EB5-1982-2BA0-1438-8685D8C00FFE}"/>
                </a:ext>
              </a:extLst>
            </p:cNvPr>
            <p:cNvSpPr txBox="1"/>
            <p:nvPr/>
          </p:nvSpPr>
          <p:spPr>
            <a:xfrm>
              <a:off x="5759075" y="1676034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>
                  <a:solidFill>
                    <a:srgbClr val="92D050"/>
                  </a:solidFill>
                </a:rPr>
                <a:t>5</a:t>
              </a:r>
              <a:endParaRPr lang="en-AU" sz="4000" dirty="0">
                <a:solidFill>
                  <a:srgbClr val="92D05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092BAA-DCE3-3B81-8B26-3EE6F54CCCB1}"/>
                </a:ext>
              </a:extLst>
            </p:cNvPr>
            <p:cNvSpPr txBox="1"/>
            <p:nvPr/>
          </p:nvSpPr>
          <p:spPr>
            <a:xfrm>
              <a:off x="5150868" y="1706812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x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A41E24-CF9E-144C-814D-6FB4773F3434}"/>
                </a:ext>
              </a:extLst>
            </p:cNvPr>
            <p:cNvSpPr txBox="1"/>
            <p:nvPr/>
          </p:nvSpPr>
          <p:spPr>
            <a:xfrm>
              <a:off x="5759075" y="2322365"/>
              <a:ext cx="7859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int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754718F-D58F-55DF-8236-661FD7EB2710}"/>
              </a:ext>
            </a:extLst>
          </p:cNvPr>
          <p:cNvSpPr txBox="1"/>
          <p:nvPr/>
        </p:nvSpPr>
        <p:spPr>
          <a:xfrm>
            <a:off x="5759073" y="828848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313782</a:t>
            </a:r>
            <a:endParaRPr lang="en-AU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0A6E93-AF5C-3175-B3AB-58D6683ED6E9}"/>
              </a:ext>
            </a:extLst>
          </p:cNvPr>
          <p:cNvSpPr txBox="1"/>
          <p:nvPr/>
        </p:nvSpPr>
        <p:spPr>
          <a:xfrm>
            <a:off x="6974647" y="1199850"/>
            <a:ext cx="315165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&amp;x ==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313782</a:t>
            </a:r>
            <a:endParaRPr lang="en-AU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DC2841-E131-F519-AD48-1532B6783D95}"/>
              </a:ext>
            </a:extLst>
          </p:cNvPr>
          <p:cNvGrpSpPr/>
          <p:nvPr/>
        </p:nvGrpSpPr>
        <p:grpSpPr>
          <a:xfrm>
            <a:off x="5172675" y="2804952"/>
            <a:ext cx="1383310" cy="1107996"/>
            <a:chOff x="8865609" y="1722484"/>
            <a:chExt cx="1383310" cy="11079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2F079D-A5A1-34E6-B42E-FFABE33D3074}"/>
                </a:ext>
              </a:extLst>
            </p:cNvPr>
            <p:cNvSpPr txBox="1"/>
            <p:nvPr/>
          </p:nvSpPr>
          <p:spPr>
            <a:xfrm>
              <a:off x="9462988" y="1722484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 err="1">
                  <a:solidFill>
                    <a:srgbClr val="92D050"/>
                  </a:solidFill>
                </a:rPr>
                <a:t>val</a:t>
              </a:r>
              <a:endParaRPr lang="en-AU" sz="4000" dirty="0">
                <a:solidFill>
                  <a:srgbClr val="92D05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A07D0C-545E-6613-0165-0D9E5E4275DF}"/>
                </a:ext>
              </a:extLst>
            </p:cNvPr>
            <p:cNvSpPr txBox="1"/>
            <p:nvPr/>
          </p:nvSpPr>
          <p:spPr>
            <a:xfrm>
              <a:off x="8865609" y="1765929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x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15E95C-DDDD-7611-1719-574FFB416079}"/>
                </a:ext>
              </a:extLst>
            </p:cNvPr>
            <p:cNvSpPr txBox="1"/>
            <p:nvPr/>
          </p:nvSpPr>
          <p:spPr>
            <a:xfrm>
              <a:off x="9462988" y="2368815"/>
              <a:ext cx="7859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T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8298232-FC18-B750-8C11-E00DB995F660}"/>
              </a:ext>
            </a:extLst>
          </p:cNvPr>
          <p:cNvSpPr txBox="1"/>
          <p:nvPr/>
        </p:nvSpPr>
        <p:spPr>
          <a:xfrm>
            <a:off x="5770053" y="2466397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9047</a:t>
            </a:r>
            <a:endParaRPr lang="en-AU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561E4E-2140-30D6-787C-4D6EF90198D8}"/>
              </a:ext>
            </a:extLst>
          </p:cNvPr>
          <p:cNvGrpSpPr/>
          <p:nvPr/>
        </p:nvGrpSpPr>
        <p:grpSpPr>
          <a:xfrm>
            <a:off x="7544228" y="2798473"/>
            <a:ext cx="1497374" cy="1016153"/>
            <a:chOff x="8775962" y="1767364"/>
            <a:chExt cx="1497374" cy="101615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D0B615-762B-2312-D47D-986F9EAF38D5}"/>
                </a:ext>
              </a:extLst>
            </p:cNvPr>
            <p:cNvSpPr txBox="1"/>
            <p:nvPr/>
          </p:nvSpPr>
          <p:spPr>
            <a:xfrm>
              <a:off x="9487405" y="1875702"/>
              <a:ext cx="785931" cy="4001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>
                  <a:solidFill>
                    <a:srgbClr val="92D050"/>
                  </a:solidFill>
                </a:rPr>
                <a:t>9047</a:t>
              </a:r>
              <a:endParaRPr lang="en-AU" sz="2000" dirty="0">
                <a:solidFill>
                  <a:srgbClr val="92D05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59EAB6-B72F-E8C9-210A-2D318AB7A113}"/>
                </a:ext>
              </a:extLst>
            </p:cNvPr>
            <p:cNvSpPr txBox="1"/>
            <p:nvPr/>
          </p:nvSpPr>
          <p:spPr>
            <a:xfrm>
              <a:off x="8775962" y="1767364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latin typeface="Consolas" panose="020B0609020204030204" pitchFamily="49" charset="0"/>
                </a:rPr>
                <a:t>px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DE4000-BCBF-0086-52EA-E2B5BFB12717}"/>
                </a:ext>
              </a:extLst>
            </p:cNvPr>
            <p:cNvSpPr txBox="1"/>
            <p:nvPr/>
          </p:nvSpPr>
          <p:spPr>
            <a:xfrm>
              <a:off x="9487404" y="2321852"/>
              <a:ext cx="7859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T*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016DE5F-D4FE-F37D-B074-1DE4D0751283}"/>
              </a:ext>
            </a:extLst>
          </p:cNvPr>
          <p:cNvSpPr txBox="1"/>
          <p:nvPr/>
        </p:nvSpPr>
        <p:spPr>
          <a:xfrm>
            <a:off x="8255670" y="2607063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2055</a:t>
            </a:r>
            <a:endParaRPr lang="en-AU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228C85-6DA5-D229-028F-ED78A2B41E62}"/>
              </a:ext>
            </a:extLst>
          </p:cNvPr>
          <p:cNvCxnSpPr>
            <a:cxnSpLocks/>
          </p:cNvCxnSpPr>
          <p:nvPr/>
        </p:nvCxnSpPr>
        <p:spPr>
          <a:xfrm flipH="1">
            <a:off x="6555984" y="2941603"/>
            <a:ext cx="1699686" cy="4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BEB8FB-6B81-B10D-84E7-C56E3E95EDB9}"/>
              </a:ext>
            </a:extLst>
          </p:cNvPr>
          <p:cNvGrpSpPr/>
          <p:nvPr/>
        </p:nvGrpSpPr>
        <p:grpSpPr>
          <a:xfrm>
            <a:off x="5150868" y="4302003"/>
            <a:ext cx="1394136" cy="974967"/>
            <a:chOff x="8875632" y="1603680"/>
            <a:chExt cx="1394136" cy="97496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71D54E-40F1-00B5-74CD-A64D34DA20DA}"/>
                </a:ext>
              </a:extLst>
            </p:cNvPr>
            <p:cNvSpPr txBox="1"/>
            <p:nvPr/>
          </p:nvSpPr>
          <p:spPr>
            <a:xfrm>
              <a:off x="9462988" y="1722484"/>
              <a:ext cx="785931" cy="4001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>
                  <a:solidFill>
                    <a:srgbClr val="92D050"/>
                  </a:solidFill>
                </a:rPr>
                <a:t>3900</a:t>
              </a:r>
              <a:endParaRPr lang="en-AU" sz="2000" dirty="0">
                <a:solidFill>
                  <a:srgbClr val="92D05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E928E2-9B4E-ED97-F8A4-7A7FED3B7CB5}"/>
                </a:ext>
              </a:extLst>
            </p:cNvPr>
            <p:cNvSpPr txBox="1"/>
            <p:nvPr/>
          </p:nvSpPr>
          <p:spPr>
            <a:xfrm>
              <a:off x="8875632" y="1603680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A17A092-2130-614C-A983-B187BBAFF10C}"/>
                </a:ext>
              </a:extLst>
            </p:cNvPr>
            <p:cNvSpPr txBox="1"/>
            <p:nvPr/>
          </p:nvSpPr>
          <p:spPr>
            <a:xfrm>
              <a:off x="9483837" y="2116982"/>
              <a:ext cx="7859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T*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3E6C251-BE0B-F84D-B6B2-D2A52B5B8BCA}"/>
              </a:ext>
            </a:extLst>
          </p:cNvPr>
          <p:cNvSpPr txBox="1"/>
          <p:nvPr/>
        </p:nvSpPr>
        <p:spPr>
          <a:xfrm>
            <a:off x="5738223" y="408225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4473</a:t>
            </a:r>
            <a:endParaRPr lang="en-AU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C4E2ED-0400-0150-8E15-59DF824193EB}"/>
              </a:ext>
            </a:extLst>
          </p:cNvPr>
          <p:cNvGrpSpPr/>
          <p:nvPr/>
        </p:nvGrpSpPr>
        <p:grpSpPr>
          <a:xfrm>
            <a:off x="7380159" y="4424584"/>
            <a:ext cx="1394138" cy="1107996"/>
            <a:chOff x="8854781" y="1722484"/>
            <a:chExt cx="1394138" cy="110799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0C3F0D-E9A9-3BC3-2E63-2B2DCDC62DF6}"/>
                </a:ext>
              </a:extLst>
            </p:cNvPr>
            <p:cNvSpPr txBox="1"/>
            <p:nvPr/>
          </p:nvSpPr>
          <p:spPr>
            <a:xfrm>
              <a:off x="9462988" y="1722484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 err="1">
                  <a:solidFill>
                    <a:srgbClr val="92D050"/>
                  </a:solidFill>
                </a:rPr>
                <a:t>val</a:t>
              </a:r>
              <a:endParaRPr lang="en-AU" sz="4000" dirty="0">
                <a:solidFill>
                  <a:srgbClr val="92D05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166610-F060-C847-09F8-C16D9B2B9CAA}"/>
                </a:ext>
              </a:extLst>
            </p:cNvPr>
            <p:cNvSpPr txBox="1"/>
            <p:nvPr/>
          </p:nvSpPr>
          <p:spPr>
            <a:xfrm>
              <a:off x="8854781" y="1753262"/>
              <a:ext cx="7859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X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*p</a:t>
              </a:r>
              <a:endParaRPr lang="en-AU" sz="2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F74C01-26F9-3958-F228-68A5D666BDFE}"/>
                </a:ext>
              </a:extLst>
            </p:cNvPr>
            <p:cNvSpPr txBox="1"/>
            <p:nvPr/>
          </p:nvSpPr>
          <p:spPr>
            <a:xfrm>
              <a:off x="9462988" y="2368815"/>
              <a:ext cx="7859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T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D869240-2DA3-00B7-DF82-FD7CF94A190A}"/>
              </a:ext>
            </a:extLst>
          </p:cNvPr>
          <p:cNvSpPr txBox="1"/>
          <p:nvPr/>
        </p:nvSpPr>
        <p:spPr>
          <a:xfrm>
            <a:off x="7988365" y="4086029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3900</a:t>
            </a:r>
            <a:endParaRPr lang="en-AU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983F94-FA65-E800-61F0-A5CD3FB27F6A}"/>
              </a:ext>
            </a:extLst>
          </p:cNvPr>
          <p:cNvCxnSpPr>
            <a:cxnSpLocks/>
          </p:cNvCxnSpPr>
          <p:nvPr/>
        </p:nvCxnSpPr>
        <p:spPr>
          <a:xfrm>
            <a:off x="6524154" y="4529272"/>
            <a:ext cx="1464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7FBC77-F8A9-1842-8CDB-F3572E3ADBA2}"/>
              </a:ext>
            </a:extLst>
          </p:cNvPr>
          <p:cNvGrpSpPr/>
          <p:nvPr/>
        </p:nvGrpSpPr>
        <p:grpSpPr>
          <a:xfrm>
            <a:off x="5630045" y="5868942"/>
            <a:ext cx="1076383" cy="584775"/>
            <a:chOff x="2275157" y="3936676"/>
            <a:chExt cx="1076383" cy="58477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92EB0FC-7C5E-5B93-C4D3-463B4684F203}"/>
                </a:ext>
              </a:extLst>
            </p:cNvPr>
            <p:cNvCxnSpPr>
              <a:cxnSpLocks/>
            </p:cNvCxnSpPr>
            <p:nvPr/>
          </p:nvCxnSpPr>
          <p:spPr>
            <a:xfrm>
              <a:off x="2652516" y="4254780"/>
              <a:ext cx="477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2307AA4-BF2F-3562-A993-2DE213339F04}"/>
                </a:ext>
              </a:extLst>
            </p:cNvPr>
            <p:cNvCxnSpPr>
              <a:cxnSpLocks/>
            </p:cNvCxnSpPr>
            <p:nvPr/>
          </p:nvCxnSpPr>
          <p:spPr>
            <a:xfrm>
              <a:off x="3129867" y="4095453"/>
              <a:ext cx="0" cy="318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31A7EB-9944-7DDE-A1E6-0D42ABA579E6}"/>
                </a:ext>
              </a:extLst>
            </p:cNvPr>
            <p:cNvCxnSpPr>
              <a:cxnSpLocks/>
            </p:cNvCxnSpPr>
            <p:nvPr/>
          </p:nvCxnSpPr>
          <p:spPr>
            <a:xfrm>
              <a:off x="3236925" y="4140166"/>
              <a:ext cx="0" cy="22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75A65BD-9D7D-46EB-317B-ED79911CC770}"/>
                </a:ext>
              </a:extLst>
            </p:cNvPr>
            <p:cNvCxnSpPr>
              <a:cxnSpLocks/>
            </p:cNvCxnSpPr>
            <p:nvPr/>
          </p:nvCxnSpPr>
          <p:spPr>
            <a:xfrm>
              <a:off x="3351540" y="4197473"/>
              <a:ext cx="0" cy="114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D61A5F3-3E07-D532-6EBC-92035AD04D35}"/>
                </a:ext>
              </a:extLst>
            </p:cNvPr>
            <p:cNvSpPr txBox="1"/>
            <p:nvPr/>
          </p:nvSpPr>
          <p:spPr>
            <a:xfrm>
              <a:off x="2275157" y="3936676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>
                  <a:latin typeface="Consolas" panose="020B0609020204030204" pitchFamily="49" charset="0"/>
                </a:rPr>
                <a:t>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7B21CEC-92D0-2EE6-1362-C7C85DC2FE02}"/>
              </a:ext>
            </a:extLst>
          </p:cNvPr>
          <p:cNvSpPr txBox="1"/>
          <p:nvPr/>
        </p:nvSpPr>
        <p:spPr>
          <a:xfrm>
            <a:off x="7189058" y="5866622"/>
            <a:ext cx="2558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*p</a:t>
            </a:r>
            <a:r>
              <a:rPr lang="en-CA" sz="3200" dirty="0"/>
              <a:t> </a:t>
            </a:r>
            <a:r>
              <a:rPr lang="en-CA" sz="3200" dirty="0">
                <a:solidFill>
                  <a:srgbClr val="FF0000"/>
                </a:solidFill>
              </a:rPr>
              <a:t>is an error!</a:t>
            </a:r>
            <a:endParaRPr lang="en-AU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6ACDBC3-691D-F6FC-D2AF-37FF4E2FD7D3}"/>
                  </a:ext>
                </a:extLst>
              </p14:cNvPr>
              <p14:cNvContentPartPr/>
              <p14:nvPr/>
            </p14:nvContentPartPr>
            <p14:xfrm>
              <a:off x="872280" y="1391760"/>
              <a:ext cx="9243360" cy="5067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6ACDBC3-691D-F6FC-D2AF-37FF4E2FD7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2920" y="1382400"/>
                <a:ext cx="9262080" cy="508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43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2652516" y="2365349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FA59A-061C-24CD-8A0C-B0229B850F0E}"/>
              </a:ext>
            </a:extLst>
          </p:cNvPr>
          <p:cNvSpPr txBox="1"/>
          <p:nvPr/>
        </p:nvSpPr>
        <p:spPr>
          <a:xfrm>
            <a:off x="1395154" y="1624760"/>
            <a:ext cx="1582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function correct?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9EDD8-578A-F0E2-02FE-E71E76BBBE3A}"/>
              </a:ext>
            </a:extLst>
          </p:cNvPr>
          <p:cNvSpPr txBox="1"/>
          <p:nvPr/>
        </p:nvSpPr>
        <p:spPr>
          <a:xfrm>
            <a:off x="8610600" y="2857814"/>
            <a:ext cx="3364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We don’t know if it is correct! </a:t>
            </a:r>
            <a:br>
              <a:rPr lang="en-CA" dirty="0"/>
            </a:br>
            <a:r>
              <a:rPr lang="en-CA" dirty="0"/>
              <a:t>It depends on what it is supposed to do, which we don’t know.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955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DC61D-3DDF-DDE7-A9D3-74BE2DD35821}"/>
              </a:ext>
            </a:extLst>
          </p:cNvPr>
          <p:cNvSpPr txBox="1"/>
          <p:nvPr/>
        </p:nvSpPr>
        <p:spPr>
          <a:xfrm>
            <a:off x="5467319" y="1511405"/>
            <a:ext cx="12573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Are these functions correct?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135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9EDD8-578A-F0E2-02FE-E71E76BBBE3A}"/>
              </a:ext>
            </a:extLst>
          </p:cNvPr>
          <p:cNvSpPr txBox="1"/>
          <p:nvPr/>
        </p:nvSpPr>
        <p:spPr>
          <a:xfrm>
            <a:off x="2435062" y="2015962"/>
            <a:ext cx="9655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Correct!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03AAA6-B35E-9440-32B5-8A47C8862E54}"/>
              </a:ext>
            </a:extLst>
          </p:cNvPr>
          <p:cNvSpPr/>
          <p:nvPr/>
        </p:nvSpPr>
        <p:spPr>
          <a:xfrm>
            <a:off x="9274139" y="2604724"/>
            <a:ext cx="556315" cy="7052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F3EE67-327A-03E1-1C92-30F0B012A5E4}"/>
              </a:ext>
            </a:extLst>
          </p:cNvPr>
          <p:cNvSpPr/>
          <p:nvPr/>
        </p:nvSpPr>
        <p:spPr>
          <a:xfrm>
            <a:off x="3049646" y="2544266"/>
            <a:ext cx="556315" cy="7052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CAFA3-DB16-FB9E-693B-7E3C524D532D}"/>
              </a:ext>
            </a:extLst>
          </p:cNvPr>
          <p:cNvSpPr txBox="1"/>
          <p:nvPr/>
        </p:nvSpPr>
        <p:spPr>
          <a:xfrm>
            <a:off x="8791339" y="2015962"/>
            <a:ext cx="12217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Wrong!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FB59-4E8B-648F-83C8-DD26E768BBA4}"/>
              </a:ext>
            </a:extLst>
          </p:cNvPr>
          <p:cNvSpPr txBox="1"/>
          <p:nvPr/>
        </p:nvSpPr>
        <p:spPr>
          <a:xfrm>
            <a:off x="4588942" y="4460863"/>
            <a:ext cx="2378635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</a:p>
          <a:p>
            <a:pPr algn="ctr"/>
            <a:r>
              <a:rPr lang="en-CA" dirty="0"/>
              <a:t>A function is correct (error-free) if it does what we want it to do. So to test it, we must </a:t>
            </a:r>
            <a:r>
              <a:rPr lang="en-CA" b="1" dirty="0"/>
              <a:t>specify</a:t>
            </a:r>
            <a:r>
              <a:rPr lang="en-CA" dirty="0"/>
              <a:t> what the function does.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550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FB59-4E8B-648F-83C8-DD26E768BBA4}"/>
              </a:ext>
            </a:extLst>
          </p:cNvPr>
          <p:cNvSpPr txBox="1"/>
          <p:nvPr/>
        </p:nvSpPr>
        <p:spPr>
          <a:xfrm>
            <a:off x="4588942" y="4460863"/>
            <a:ext cx="2378635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</a:p>
          <a:p>
            <a:pPr algn="ctr"/>
            <a:r>
              <a:rPr lang="en-CA" dirty="0"/>
              <a:t>A function is correct (error-free) if it does what we want it to do. So to test it, we must </a:t>
            </a:r>
            <a:r>
              <a:rPr lang="en-CA" b="1" dirty="0"/>
              <a:t>specify</a:t>
            </a:r>
            <a:r>
              <a:rPr lang="en-CA" dirty="0"/>
              <a:t> what the function does.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AB8AE3-200E-A642-7AD5-88179070EE3E}"/>
              </a:ext>
            </a:extLst>
          </p:cNvPr>
          <p:cNvSpPr/>
          <p:nvPr/>
        </p:nvSpPr>
        <p:spPr>
          <a:xfrm>
            <a:off x="763260" y="2448476"/>
            <a:ext cx="4331436" cy="831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A506D-91F1-7ED8-FB6D-5325DB75240D}"/>
              </a:ext>
            </a:extLst>
          </p:cNvPr>
          <p:cNvSpPr/>
          <p:nvPr/>
        </p:nvSpPr>
        <p:spPr>
          <a:xfrm>
            <a:off x="7022364" y="2448476"/>
            <a:ext cx="4331436" cy="831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EA5DF-C9D9-973A-932F-242841DA3FCA}"/>
              </a:ext>
            </a:extLst>
          </p:cNvPr>
          <p:cNvSpPr txBox="1"/>
          <p:nvPr/>
        </p:nvSpPr>
        <p:spPr>
          <a:xfrm>
            <a:off x="4302173" y="1396254"/>
            <a:ext cx="34211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</a:t>
            </a:r>
            <a:r>
              <a:rPr lang="en-CA" b="1" dirty="0"/>
              <a:t>specifications</a:t>
            </a:r>
            <a:r>
              <a:rPr lang="en-CA" dirty="0"/>
              <a:t> are usually put in comments. Or if it’s obvious, in the function name.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88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7156</Words>
  <Application>Microsoft Office PowerPoint</Application>
  <PresentationFormat>Widescreen</PresentationFormat>
  <Paragraphs>975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Office Theme</vt:lpstr>
      <vt:lpstr>CMPT 135</vt:lpstr>
      <vt:lpstr>Administrative Notes</vt:lpstr>
      <vt:lpstr>How do civil engineers ensure their constructions “work”?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Varieties of Testing</vt:lpstr>
      <vt:lpstr>Varieties of Testing</vt:lpstr>
      <vt:lpstr>System testing on a bridge: load testing</vt:lpstr>
      <vt:lpstr>Varieties of Testing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Some ways to test code: Test Drivers</vt:lpstr>
      <vt:lpstr>Some ways to test code: Test Drivers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Final Thoughts on Testing</vt:lpstr>
      <vt:lpstr>Pointers and Memory Management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The null Pointer</vt:lpstr>
      <vt:lpstr>Some general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2024-01-19T18:57:15Z</cp:lastPrinted>
  <dcterms:created xsi:type="dcterms:W3CDTF">2024-01-07T06:08:43Z</dcterms:created>
  <dcterms:modified xsi:type="dcterms:W3CDTF">2024-02-02T07:24:53Z</dcterms:modified>
</cp:coreProperties>
</file>